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05" autoAdjust="0"/>
  </p:normalViewPr>
  <p:slideViewPr>
    <p:cSldViewPr>
      <p:cViewPr>
        <p:scale>
          <a:sx n="60" d="100"/>
          <a:sy n="60" d="100"/>
        </p:scale>
        <p:origin x="-965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9D34DA-E108-4B17-B239-76C0E7269DC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C4B6761-4504-4FD7-A95E-8559CAB1D7CF}">
      <dgm:prSet custT="1"/>
      <dgm:spPr/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rtl="0"/>
          <a:r>
            <a:rPr lang="ar-DZ" sz="4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icrosoft Sans Serif" pitchFamily="34" charset="0"/>
              <a:cs typeface="Microsoft Sans Serif" pitchFamily="34" charset="0"/>
            </a:rPr>
            <a:t>مجموعة القواعد القانونية التي تحكم العلاقات بين الأفراد و التي يتخللها</a:t>
          </a:r>
          <a:endParaRPr lang="fr-FR" sz="4800" b="1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  <a:latin typeface="Microsoft Sans Serif" pitchFamily="34" charset="0"/>
            <a:cs typeface="Microsoft Sans Serif" pitchFamily="34" charset="0"/>
          </a:endParaRPr>
        </a:p>
      </dgm:t>
    </dgm:pt>
    <dgm:pt modelId="{5496F86F-A9AC-4BF5-8389-F712D4CC46E5}" type="parTrans" cxnId="{F46338F2-69BA-4490-A166-A6ABCC25EFDE}">
      <dgm:prSet/>
      <dgm:spPr/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endParaRPr lang="fr-FR" b="1" cap="none" spc="5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F3F94971-A763-43D4-9D26-3E3285B01112}" type="sibTrans" cxnId="{F46338F2-69BA-4490-A166-A6ABCC25EFDE}">
      <dgm:prSet/>
      <dgm:spPr/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endParaRPr lang="fr-FR" b="1" cap="none" spc="5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E02490D1-4BE5-4E44-9267-D46F020B1533}">
      <dgm:prSet custT="1"/>
      <dgm:spPr/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rtl="0"/>
          <a:r>
            <a:rPr lang="ar-DZ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icrosoft Sans Serif" pitchFamily="34" charset="0"/>
              <a:cs typeface="Microsoft Sans Serif" pitchFamily="34" charset="0"/>
            </a:rPr>
            <a:t>عنصر أجنبي</a:t>
          </a:r>
          <a:endParaRPr lang="fr-FR" sz="5400" b="1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  <a:latin typeface="Microsoft Sans Serif" pitchFamily="34" charset="0"/>
            <a:cs typeface="Microsoft Sans Serif" pitchFamily="34" charset="0"/>
          </a:endParaRPr>
        </a:p>
      </dgm:t>
    </dgm:pt>
    <dgm:pt modelId="{647282C5-77AD-42FC-927F-D39E15D3A64F}" type="parTrans" cxnId="{1692DE38-19FF-4DC6-AE19-3FDB35714F0F}">
      <dgm:prSet/>
      <dgm:spPr/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endParaRPr lang="fr-FR" b="1" cap="none" spc="5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197A21CC-5D10-49A1-B924-83671131B0F2}" type="sibTrans" cxnId="{1692DE38-19FF-4DC6-AE19-3FDB35714F0F}">
      <dgm:prSet/>
      <dgm:spPr/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endParaRPr lang="fr-FR" b="1" cap="none" spc="5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D5C00B25-E24E-4E71-9F8C-B3380BB4B44E}" type="pres">
      <dgm:prSet presAssocID="{459D34DA-E108-4B17-B239-76C0E7269DC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668AFDCB-27EE-4B30-82FD-AE0639F22473}" type="pres">
      <dgm:prSet presAssocID="{CC4B6761-4504-4FD7-A95E-8559CAB1D7CF}" presName="hierRoot1" presStyleCnt="0">
        <dgm:presLayoutVars>
          <dgm:hierBranch val="init"/>
        </dgm:presLayoutVars>
      </dgm:prSet>
      <dgm:spPr/>
    </dgm:pt>
    <dgm:pt modelId="{67200611-05E2-4DF0-8DC1-BCDE7337985A}" type="pres">
      <dgm:prSet presAssocID="{CC4B6761-4504-4FD7-A95E-8559CAB1D7CF}" presName="rootComposite1" presStyleCnt="0"/>
      <dgm:spPr/>
    </dgm:pt>
    <dgm:pt modelId="{44DE9508-F965-440E-B294-9C1B74D2F8E0}" type="pres">
      <dgm:prSet presAssocID="{CC4B6761-4504-4FD7-A95E-8559CAB1D7CF}" presName="rootText1" presStyleLbl="node0" presStyleIdx="0" presStyleCnt="2" custScaleY="18806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F9D384D-186F-4B4B-B6D5-8A0DA22EA12E}" type="pres">
      <dgm:prSet presAssocID="{CC4B6761-4504-4FD7-A95E-8559CAB1D7CF}" presName="rootConnector1" presStyleLbl="node1" presStyleIdx="0" presStyleCnt="0"/>
      <dgm:spPr/>
      <dgm:t>
        <a:bodyPr/>
        <a:lstStyle/>
        <a:p>
          <a:endParaRPr lang="fr-FR"/>
        </a:p>
      </dgm:t>
    </dgm:pt>
    <dgm:pt modelId="{A4059923-9994-4B54-B33C-BE212FE943A6}" type="pres">
      <dgm:prSet presAssocID="{CC4B6761-4504-4FD7-A95E-8559CAB1D7CF}" presName="hierChild2" presStyleCnt="0"/>
      <dgm:spPr/>
    </dgm:pt>
    <dgm:pt modelId="{A9F70061-4D81-4DF2-9500-75738CCA63AF}" type="pres">
      <dgm:prSet presAssocID="{CC4B6761-4504-4FD7-A95E-8559CAB1D7CF}" presName="hierChild3" presStyleCnt="0"/>
      <dgm:spPr/>
    </dgm:pt>
    <dgm:pt modelId="{A1A32771-9C3D-43CD-8860-C73601FF3453}" type="pres">
      <dgm:prSet presAssocID="{E02490D1-4BE5-4E44-9267-D46F020B1533}" presName="hierRoot1" presStyleCnt="0">
        <dgm:presLayoutVars>
          <dgm:hierBranch val="init"/>
        </dgm:presLayoutVars>
      </dgm:prSet>
      <dgm:spPr/>
    </dgm:pt>
    <dgm:pt modelId="{232FBB4A-CE6D-4748-9327-8EA317E997E9}" type="pres">
      <dgm:prSet presAssocID="{E02490D1-4BE5-4E44-9267-D46F020B1533}" presName="rootComposite1" presStyleCnt="0"/>
      <dgm:spPr/>
    </dgm:pt>
    <dgm:pt modelId="{C29776A8-096E-437C-883B-56185EE07612}" type="pres">
      <dgm:prSet presAssocID="{E02490D1-4BE5-4E44-9267-D46F020B1533}" presName="rootText1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D9CDEF2-1E77-408A-8F1F-86FF0AAFD64A}" type="pres">
      <dgm:prSet presAssocID="{E02490D1-4BE5-4E44-9267-D46F020B1533}" presName="rootConnector1" presStyleLbl="node1" presStyleIdx="0" presStyleCnt="0"/>
      <dgm:spPr/>
      <dgm:t>
        <a:bodyPr/>
        <a:lstStyle/>
        <a:p>
          <a:endParaRPr lang="fr-FR"/>
        </a:p>
      </dgm:t>
    </dgm:pt>
    <dgm:pt modelId="{100EDCDD-0B0E-45E0-A07A-72880A5B4B73}" type="pres">
      <dgm:prSet presAssocID="{E02490D1-4BE5-4E44-9267-D46F020B1533}" presName="hierChild2" presStyleCnt="0"/>
      <dgm:spPr/>
    </dgm:pt>
    <dgm:pt modelId="{B278ACE6-FDA8-42A6-BEC0-3EB8E3D0C644}" type="pres">
      <dgm:prSet presAssocID="{E02490D1-4BE5-4E44-9267-D46F020B1533}" presName="hierChild3" presStyleCnt="0"/>
      <dgm:spPr/>
    </dgm:pt>
  </dgm:ptLst>
  <dgm:cxnLst>
    <dgm:cxn modelId="{612386DE-BCDB-4116-8465-58E6ADDB9C08}" type="presOf" srcId="{CC4B6761-4504-4FD7-A95E-8559CAB1D7CF}" destId="{44DE9508-F965-440E-B294-9C1B74D2F8E0}" srcOrd="0" destOrd="0" presId="urn:microsoft.com/office/officeart/2005/8/layout/orgChart1"/>
    <dgm:cxn modelId="{11BDE797-67EA-4D55-A8F1-9092DA877A32}" type="presOf" srcId="{459D34DA-E108-4B17-B239-76C0E7269DC1}" destId="{D5C00B25-E24E-4E71-9F8C-B3380BB4B44E}" srcOrd="0" destOrd="0" presId="urn:microsoft.com/office/officeart/2005/8/layout/orgChart1"/>
    <dgm:cxn modelId="{5AA8F03F-9A67-4B9C-A84B-36B4A7D14FB3}" type="presOf" srcId="{CC4B6761-4504-4FD7-A95E-8559CAB1D7CF}" destId="{2F9D384D-186F-4B4B-B6D5-8A0DA22EA12E}" srcOrd="1" destOrd="0" presId="urn:microsoft.com/office/officeart/2005/8/layout/orgChart1"/>
    <dgm:cxn modelId="{1692DE38-19FF-4DC6-AE19-3FDB35714F0F}" srcId="{459D34DA-E108-4B17-B239-76C0E7269DC1}" destId="{E02490D1-4BE5-4E44-9267-D46F020B1533}" srcOrd="1" destOrd="0" parTransId="{647282C5-77AD-42FC-927F-D39E15D3A64F}" sibTransId="{197A21CC-5D10-49A1-B924-83671131B0F2}"/>
    <dgm:cxn modelId="{8DF19561-873B-466F-A164-6D706B101DBC}" type="presOf" srcId="{E02490D1-4BE5-4E44-9267-D46F020B1533}" destId="{C29776A8-096E-437C-883B-56185EE07612}" srcOrd="0" destOrd="0" presId="urn:microsoft.com/office/officeart/2005/8/layout/orgChart1"/>
    <dgm:cxn modelId="{3304BD3F-CDDC-43A3-8932-FE3AD2BB90FF}" type="presOf" srcId="{E02490D1-4BE5-4E44-9267-D46F020B1533}" destId="{1D9CDEF2-1E77-408A-8F1F-86FF0AAFD64A}" srcOrd="1" destOrd="0" presId="urn:microsoft.com/office/officeart/2005/8/layout/orgChart1"/>
    <dgm:cxn modelId="{F46338F2-69BA-4490-A166-A6ABCC25EFDE}" srcId="{459D34DA-E108-4B17-B239-76C0E7269DC1}" destId="{CC4B6761-4504-4FD7-A95E-8559CAB1D7CF}" srcOrd="0" destOrd="0" parTransId="{5496F86F-A9AC-4BF5-8389-F712D4CC46E5}" sibTransId="{F3F94971-A763-43D4-9D26-3E3285B01112}"/>
    <dgm:cxn modelId="{EBFDD6D3-E508-4846-8CF7-2CDA85A2D371}" type="presParOf" srcId="{D5C00B25-E24E-4E71-9F8C-B3380BB4B44E}" destId="{668AFDCB-27EE-4B30-82FD-AE0639F22473}" srcOrd="0" destOrd="0" presId="urn:microsoft.com/office/officeart/2005/8/layout/orgChart1"/>
    <dgm:cxn modelId="{D0CDB246-B19F-4BEE-A424-F97A28482E1D}" type="presParOf" srcId="{668AFDCB-27EE-4B30-82FD-AE0639F22473}" destId="{67200611-05E2-4DF0-8DC1-BCDE7337985A}" srcOrd="0" destOrd="0" presId="urn:microsoft.com/office/officeart/2005/8/layout/orgChart1"/>
    <dgm:cxn modelId="{3305B88D-3D06-421C-9A28-46069CEA02F8}" type="presParOf" srcId="{67200611-05E2-4DF0-8DC1-BCDE7337985A}" destId="{44DE9508-F965-440E-B294-9C1B74D2F8E0}" srcOrd="0" destOrd="0" presId="urn:microsoft.com/office/officeart/2005/8/layout/orgChart1"/>
    <dgm:cxn modelId="{F328A573-CC7F-4DE1-9D40-D1960D29DD09}" type="presParOf" srcId="{67200611-05E2-4DF0-8DC1-BCDE7337985A}" destId="{2F9D384D-186F-4B4B-B6D5-8A0DA22EA12E}" srcOrd="1" destOrd="0" presId="urn:microsoft.com/office/officeart/2005/8/layout/orgChart1"/>
    <dgm:cxn modelId="{1CF43E65-229C-4E16-A6FE-02F35C462458}" type="presParOf" srcId="{668AFDCB-27EE-4B30-82FD-AE0639F22473}" destId="{A4059923-9994-4B54-B33C-BE212FE943A6}" srcOrd="1" destOrd="0" presId="urn:microsoft.com/office/officeart/2005/8/layout/orgChart1"/>
    <dgm:cxn modelId="{BE852061-49CA-4AC5-A62B-EB3B910FDB4F}" type="presParOf" srcId="{668AFDCB-27EE-4B30-82FD-AE0639F22473}" destId="{A9F70061-4D81-4DF2-9500-75738CCA63AF}" srcOrd="2" destOrd="0" presId="urn:microsoft.com/office/officeart/2005/8/layout/orgChart1"/>
    <dgm:cxn modelId="{25F31F07-D1B5-4153-A65E-DDCBAA6F21BA}" type="presParOf" srcId="{D5C00B25-E24E-4E71-9F8C-B3380BB4B44E}" destId="{A1A32771-9C3D-43CD-8860-C73601FF3453}" srcOrd="1" destOrd="0" presId="urn:microsoft.com/office/officeart/2005/8/layout/orgChart1"/>
    <dgm:cxn modelId="{F9A5576C-868D-4233-96FC-4D086B9C3455}" type="presParOf" srcId="{A1A32771-9C3D-43CD-8860-C73601FF3453}" destId="{232FBB4A-CE6D-4748-9327-8EA317E997E9}" srcOrd="0" destOrd="0" presId="urn:microsoft.com/office/officeart/2005/8/layout/orgChart1"/>
    <dgm:cxn modelId="{FE56D20A-393F-415F-8CE9-5DBA15F94950}" type="presParOf" srcId="{232FBB4A-CE6D-4748-9327-8EA317E997E9}" destId="{C29776A8-096E-437C-883B-56185EE07612}" srcOrd="0" destOrd="0" presId="urn:microsoft.com/office/officeart/2005/8/layout/orgChart1"/>
    <dgm:cxn modelId="{995D2548-234F-4EB0-84EC-782213B53FBD}" type="presParOf" srcId="{232FBB4A-CE6D-4748-9327-8EA317E997E9}" destId="{1D9CDEF2-1E77-408A-8F1F-86FF0AAFD64A}" srcOrd="1" destOrd="0" presId="urn:microsoft.com/office/officeart/2005/8/layout/orgChart1"/>
    <dgm:cxn modelId="{AA8DCCCD-7FD3-41B1-8CBB-B7D107727478}" type="presParOf" srcId="{A1A32771-9C3D-43CD-8860-C73601FF3453}" destId="{100EDCDD-0B0E-45E0-A07A-72880A5B4B73}" srcOrd="1" destOrd="0" presId="urn:microsoft.com/office/officeart/2005/8/layout/orgChart1"/>
    <dgm:cxn modelId="{B7327681-7822-4D95-8662-69B15E8CEF2C}" type="presParOf" srcId="{A1A32771-9C3D-43CD-8860-C73601FF3453}" destId="{B278ACE6-FDA8-42A6-BEC0-3EB8E3D0C64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E12B745-19E4-41F4-9045-7522A504BB3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1BA266D-04AA-4AE4-978B-8ACB410A74A8}">
      <dgm:prSet phldrT="[Texte]"/>
      <dgm:spPr/>
      <dgm:t>
        <a:bodyPr/>
        <a:lstStyle/>
        <a:p>
          <a:r>
            <a:rPr lang="ar-DZ" dirty="0" smtClean="0">
              <a:solidFill>
                <a:srgbClr val="FF0000"/>
              </a:solidFill>
            </a:rPr>
            <a:t>الفقه</a:t>
          </a:r>
          <a:endParaRPr lang="fr-FR" dirty="0">
            <a:solidFill>
              <a:srgbClr val="FF0000"/>
            </a:solidFill>
          </a:endParaRPr>
        </a:p>
      </dgm:t>
    </dgm:pt>
    <dgm:pt modelId="{A17DCCC1-099A-47EF-9B85-DC3BBF60434B}" type="parTrans" cxnId="{CE5D8ABC-6F73-4AEB-9B4F-3E5680725AB6}">
      <dgm:prSet/>
      <dgm:spPr/>
      <dgm:t>
        <a:bodyPr/>
        <a:lstStyle/>
        <a:p>
          <a:endParaRPr lang="fr-FR"/>
        </a:p>
      </dgm:t>
    </dgm:pt>
    <dgm:pt modelId="{512669AC-78A6-4FA0-9420-D7EE4D7288CC}" type="sibTrans" cxnId="{CE5D8ABC-6F73-4AEB-9B4F-3E5680725AB6}">
      <dgm:prSet/>
      <dgm:spPr/>
      <dgm:t>
        <a:bodyPr/>
        <a:lstStyle/>
        <a:p>
          <a:endParaRPr lang="fr-FR"/>
        </a:p>
      </dgm:t>
    </dgm:pt>
    <dgm:pt modelId="{CBA988B1-AAEC-4A78-88CA-2FDF6F4C2190}" type="asst">
      <dgm:prSet phldrT="[Texte]"/>
      <dgm:spPr/>
      <dgm:t>
        <a:bodyPr/>
        <a:lstStyle/>
        <a:p>
          <a:r>
            <a:rPr lang="ar-DZ" smtClean="0">
              <a:solidFill>
                <a:schemeClr val="tx1"/>
              </a:solidFill>
            </a:rPr>
            <a:t>يلعب الفقه في مجال القانون الدولي الخاص دورا مزدوجا </a:t>
          </a:r>
          <a:endParaRPr lang="fr-FR" dirty="0">
            <a:solidFill>
              <a:schemeClr val="tx1"/>
            </a:solidFill>
          </a:endParaRPr>
        </a:p>
      </dgm:t>
    </dgm:pt>
    <dgm:pt modelId="{D9466B59-8109-4D4B-9573-EA6667580ACB}" type="parTrans" cxnId="{9D6E5595-F3CC-4ED4-A594-6FB030A98904}">
      <dgm:prSet/>
      <dgm:spPr/>
      <dgm:t>
        <a:bodyPr/>
        <a:lstStyle/>
        <a:p>
          <a:endParaRPr lang="fr-FR"/>
        </a:p>
      </dgm:t>
    </dgm:pt>
    <dgm:pt modelId="{5FB91EA3-0BF3-495C-ADA5-1AB0299105B8}" type="sibTrans" cxnId="{9D6E5595-F3CC-4ED4-A594-6FB030A98904}">
      <dgm:prSet/>
      <dgm:spPr/>
      <dgm:t>
        <a:bodyPr/>
        <a:lstStyle/>
        <a:p>
          <a:endParaRPr lang="fr-FR"/>
        </a:p>
      </dgm:t>
    </dgm:pt>
    <dgm:pt modelId="{935E4D84-B23E-42CB-9CAF-5A0F0E9EC71F}">
      <dgm:prSet phldrT="[Texte]"/>
      <dgm:spPr/>
      <dgm:t>
        <a:bodyPr/>
        <a:lstStyle/>
        <a:p>
          <a:r>
            <a:rPr lang="ar-DZ" smtClean="0">
              <a:solidFill>
                <a:schemeClr val="tx1"/>
              </a:solidFill>
            </a:rPr>
            <a:t>ومن جهة أخر تلعب المدارس الفقهية دورا جوهريا في صناعة وخلق قواعد القانون الدولي الخاص خاصة في مجال تنازع القوانين</a:t>
          </a:r>
          <a:endParaRPr lang="fr-FR" dirty="0">
            <a:solidFill>
              <a:schemeClr val="tx1"/>
            </a:solidFill>
          </a:endParaRPr>
        </a:p>
      </dgm:t>
    </dgm:pt>
    <dgm:pt modelId="{BC3D045E-2321-405D-B804-5127681A6F35}" type="parTrans" cxnId="{0C999D54-39AB-4F0D-96FA-E70DC02253FF}">
      <dgm:prSet/>
      <dgm:spPr/>
      <dgm:t>
        <a:bodyPr/>
        <a:lstStyle/>
        <a:p>
          <a:endParaRPr lang="fr-FR"/>
        </a:p>
      </dgm:t>
    </dgm:pt>
    <dgm:pt modelId="{C99484FD-DD41-4C6F-A813-D0BD906D92DA}" type="sibTrans" cxnId="{0C999D54-39AB-4F0D-96FA-E70DC02253FF}">
      <dgm:prSet/>
      <dgm:spPr/>
      <dgm:t>
        <a:bodyPr/>
        <a:lstStyle/>
        <a:p>
          <a:endParaRPr lang="fr-FR"/>
        </a:p>
      </dgm:t>
    </dgm:pt>
    <dgm:pt modelId="{BFAC205C-027D-470D-ACD0-73B91F637A19}">
      <dgm:prSet phldrT="[Texte]"/>
      <dgm:spPr/>
      <dgm:t>
        <a:bodyPr/>
        <a:lstStyle/>
        <a:p>
          <a:r>
            <a:rPr lang="ar-DZ" dirty="0" smtClean="0">
              <a:solidFill>
                <a:schemeClr val="tx1"/>
              </a:solidFill>
            </a:rPr>
            <a:t>فهو من جهة يكمل دور القضاء عن طريق تنويره و توجيهه وذلك بالتعليق على مختلف الأحكام و القرارات القضائية و إبراز مواطن القصور و النقص فيها وإثرائها، ما يدفع القضاء إلى تقويم وتصويب أحكامه وفقا للرأي الغالب في الفقه</a:t>
          </a:r>
          <a:endParaRPr lang="fr-FR" dirty="0">
            <a:solidFill>
              <a:schemeClr val="tx1"/>
            </a:solidFill>
          </a:endParaRPr>
        </a:p>
      </dgm:t>
    </dgm:pt>
    <dgm:pt modelId="{6F609204-B0E9-49C7-B326-6AD0EF6FCF2A}" type="parTrans" cxnId="{E755FEC3-26CD-4E1B-B8E0-FA13FFE8ED8B}">
      <dgm:prSet/>
      <dgm:spPr/>
      <dgm:t>
        <a:bodyPr/>
        <a:lstStyle/>
        <a:p>
          <a:endParaRPr lang="fr-FR"/>
        </a:p>
      </dgm:t>
    </dgm:pt>
    <dgm:pt modelId="{AA8606D8-CF1F-4F98-B486-5B42BF5557CA}" type="sibTrans" cxnId="{E755FEC3-26CD-4E1B-B8E0-FA13FFE8ED8B}">
      <dgm:prSet/>
      <dgm:spPr/>
      <dgm:t>
        <a:bodyPr/>
        <a:lstStyle/>
        <a:p>
          <a:endParaRPr lang="fr-FR"/>
        </a:p>
      </dgm:t>
    </dgm:pt>
    <dgm:pt modelId="{99A3A7EB-5576-493B-AC98-2F8424C5FB57}" type="pres">
      <dgm:prSet presAssocID="{AE12B745-19E4-41F4-9045-7522A504BB3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CAF6756-047E-441A-8079-D98AE91AA6E1}" type="pres">
      <dgm:prSet presAssocID="{51BA266D-04AA-4AE4-978B-8ACB410A74A8}" presName="hierRoot1" presStyleCnt="0">
        <dgm:presLayoutVars>
          <dgm:hierBranch val="init"/>
        </dgm:presLayoutVars>
      </dgm:prSet>
      <dgm:spPr/>
    </dgm:pt>
    <dgm:pt modelId="{2E08C4CD-7D61-4924-98DB-D933432C2336}" type="pres">
      <dgm:prSet presAssocID="{51BA266D-04AA-4AE4-978B-8ACB410A74A8}" presName="rootComposite1" presStyleCnt="0"/>
      <dgm:spPr/>
    </dgm:pt>
    <dgm:pt modelId="{7FE8DD4C-04F2-4D07-958A-041BB118456D}" type="pres">
      <dgm:prSet presAssocID="{51BA266D-04AA-4AE4-978B-8ACB410A74A8}" presName="rootText1" presStyleLbl="node0" presStyleIdx="0" presStyleCnt="1" custScaleX="61134" custScaleY="59320">
        <dgm:presLayoutVars>
          <dgm:chPref val="3"/>
        </dgm:presLayoutVars>
      </dgm:prSet>
      <dgm:spPr/>
    </dgm:pt>
    <dgm:pt modelId="{C7964091-205B-4FF5-89BA-8FCC32FC63DA}" type="pres">
      <dgm:prSet presAssocID="{51BA266D-04AA-4AE4-978B-8ACB410A74A8}" presName="rootConnector1" presStyleLbl="node1" presStyleIdx="0" presStyleCnt="0"/>
      <dgm:spPr/>
    </dgm:pt>
    <dgm:pt modelId="{0C0991A9-A17D-4F81-9FAC-8704E3D37CCB}" type="pres">
      <dgm:prSet presAssocID="{51BA266D-04AA-4AE4-978B-8ACB410A74A8}" presName="hierChild2" presStyleCnt="0"/>
      <dgm:spPr/>
    </dgm:pt>
    <dgm:pt modelId="{15CCBC37-25BE-4A98-A6F9-E9E9FD45FF3A}" type="pres">
      <dgm:prSet presAssocID="{BC3D045E-2321-405D-B804-5127681A6F35}" presName="Name37" presStyleLbl="parChTrans1D2" presStyleIdx="0" presStyleCnt="3"/>
      <dgm:spPr/>
    </dgm:pt>
    <dgm:pt modelId="{0ABD7DBD-7CF1-4D03-84DE-625526AC3E7D}" type="pres">
      <dgm:prSet presAssocID="{935E4D84-B23E-42CB-9CAF-5A0F0E9EC71F}" presName="hierRoot2" presStyleCnt="0">
        <dgm:presLayoutVars>
          <dgm:hierBranch val="init"/>
        </dgm:presLayoutVars>
      </dgm:prSet>
      <dgm:spPr/>
    </dgm:pt>
    <dgm:pt modelId="{C728E87F-24F8-4863-BBA7-470984B5DFB4}" type="pres">
      <dgm:prSet presAssocID="{935E4D84-B23E-42CB-9CAF-5A0F0E9EC71F}" presName="rootComposite" presStyleCnt="0"/>
      <dgm:spPr/>
    </dgm:pt>
    <dgm:pt modelId="{74B5EF8E-F71F-4EE1-8205-00C54F72D185}" type="pres">
      <dgm:prSet presAssocID="{935E4D84-B23E-42CB-9CAF-5A0F0E9EC71F}" presName="rootText" presStyleLbl="node2" presStyleIdx="0" presStyleCnt="2" custScaleX="189681" custScaleY="29171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7319CFE-A6A9-4A24-9D36-E19B84332EEB}" type="pres">
      <dgm:prSet presAssocID="{935E4D84-B23E-42CB-9CAF-5A0F0E9EC71F}" presName="rootConnector" presStyleLbl="node2" presStyleIdx="0" presStyleCnt="2"/>
      <dgm:spPr/>
    </dgm:pt>
    <dgm:pt modelId="{D4C89AED-BFD8-480B-B1C8-865FDE6217D5}" type="pres">
      <dgm:prSet presAssocID="{935E4D84-B23E-42CB-9CAF-5A0F0E9EC71F}" presName="hierChild4" presStyleCnt="0"/>
      <dgm:spPr/>
    </dgm:pt>
    <dgm:pt modelId="{061601E2-16BC-41B8-BA7E-C321089F4DCF}" type="pres">
      <dgm:prSet presAssocID="{935E4D84-B23E-42CB-9CAF-5A0F0E9EC71F}" presName="hierChild5" presStyleCnt="0"/>
      <dgm:spPr/>
    </dgm:pt>
    <dgm:pt modelId="{A1200578-229B-4349-BB4D-3E604FA5ED6D}" type="pres">
      <dgm:prSet presAssocID="{6F609204-B0E9-49C7-B326-6AD0EF6FCF2A}" presName="Name37" presStyleLbl="parChTrans1D2" presStyleIdx="1" presStyleCnt="3"/>
      <dgm:spPr/>
    </dgm:pt>
    <dgm:pt modelId="{D2224B1B-60C7-454F-8090-3C2CE08303AB}" type="pres">
      <dgm:prSet presAssocID="{BFAC205C-027D-470D-ACD0-73B91F637A19}" presName="hierRoot2" presStyleCnt="0">
        <dgm:presLayoutVars>
          <dgm:hierBranch val="init"/>
        </dgm:presLayoutVars>
      </dgm:prSet>
      <dgm:spPr/>
    </dgm:pt>
    <dgm:pt modelId="{A9EA005C-953B-4302-8062-BCC9F93B71FA}" type="pres">
      <dgm:prSet presAssocID="{BFAC205C-027D-470D-ACD0-73B91F637A19}" presName="rootComposite" presStyleCnt="0"/>
      <dgm:spPr/>
    </dgm:pt>
    <dgm:pt modelId="{1008E12D-12AF-4248-861A-DF5B326B4EA8}" type="pres">
      <dgm:prSet presAssocID="{BFAC205C-027D-470D-ACD0-73B91F637A19}" presName="rootText" presStyleLbl="node2" presStyleIdx="1" presStyleCnt="2" custScaleX="193316" custScaleY="307172" custLinFactNeighborX="-1732" custLinFactNeighborY="232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F47F7D0-7A73-412B-9343-2D28E6FF6B50}" type="pres">
      <dgm:prSet presAssocID="{BFAC205C-027D-470D-ACD0-73B91F637A19}" presName="rootConnector" presStyleLbl="node2" presStyleIdx="1" presStyleCnt="2"/>
      <dgm:spPr/>
    </dgm:pt>
    <dgm:pt modelId="{0518482B-5336-4A17-9EEF-1362A7F92D0A}" type="pres">
      <dgm:prSet presAssocID="{BFAC205C-027D-470D-ACD0-73B91F637A19}" presName="hierChild4" presStyleCnt="0"/>
      <dgm:spPr/>
    </dgm:pt>
    <dgm:pt modelId="{481B2D71-F312-4118-99C3-258A64972602}" type="pres">
      <dgm:prSet presAssocID="{BFAC205C-027D-470D-ACD0-73B91F637A19}" presName="hierChild5" presStyleCnt="0"/>
      <dgm:spPr/>
    </dgm:pt>
    <dgm:pt modelId="{9EF81F41-68BF-4211-8122-59C4F79CD0A3}" type="pres">
      <dgm:prSet presAssocID="{51BA266D-04AA-4AE4-978B-8ACB410A74A8}" presName="hierChild3" presStyleCnt="0"/>
      <dgm:spPr/>
    </dgm:pt>
    <dgm:pt modelId="{50201718-C1D1-41FF-8D68-57FDC22695F6}" type="pres">
      <dgm:prSet presAssocID="{D9466B59-8109-4D4B-9573-EA6667580ACB}" presName="Name111" presStyleLbl="parChTrans1D2" presStyleIdx="2" presStyleCnt="3"/>
      <dgm:spPr/>
    </dgm:pt>
    <dgm:pt modelId="{A35E7735-DF7C-4917-BF2C-3252D032427C}" type="pres">
      <dgm:prSet presAssocID="{CBA988B1-AAEC-4A78-88CA-2FDF6F4C2190}" presName="hierRoot3" presStyleCnt="0">
        <dgm:presLayoutVars>
          <dgm:hierBranch val="init"/>
        </dgm:presLayoutVars>
      </dgm:prSet>
      <dgm:spPr/>
    </dgm:pt>
    <dgm:pt modelId="{6D773893-593A-4A15-8952-C7E6A25ECCA8}" type="pres">
      <dgm:prSet presAssocID="{CBA988B1-AAEC-4A78-88CA-2FDF6F4C2190}" presName="rootComposite3" presStyleCnt="0"/>
      <dgm:spPr/>
    </dgm:pt>
    <dgm:pt modelId="{AE535BA6-992D-49B7-9DDB-E0347130ED8B}" type="pres">
      <dgm:prSet presAssocID="{CBA988B1-AAEC-4A78-88CA-2FDF6F4C2190}" presName="rootText3" presStyleLbl="asst1" presStyleIdx="0" presStyleCnt="1" custAng="0" custScaleX="173943" custLinFactNeighborX="180" custLinFactNeighborY="-41152">
        <dgm:presLayoutVars>
          <dgm:chPref val="3"/>
        </dgm:presLayoutVars>
      </dgm:prSet>
      <dgm:spPr/>
    </dgm:pt>
    <dgm:pt modelId="{AAAB8433-D2D7-4E8A-A04B-13217112DA22}" type="pres">
      <dgm:prSet presAssocID="{CBA988B1-AAEC-4A78-88CA-2FDF6F4C2190}" presName="rootConnector3" presStyleLbl="asst1" presStyleIdx="0" presStyleCnt="1"/>
      <dgm:spPr/>
    </dgm:pt>
    <dgm:pt modelId="{501FBBFB-6A74-4155-A592-8331AC34943E}" type="pres">
      <dgm:prSet presAssocID="{CBA988B1-AAEC-4A78-88CA-2FDF6F4C2190}" presName="hierChild6" presStyleCnt="0"/>
      <dgm:spPr/>
    </dgm:pt>
    <dgm:pt modelId="{4340209C-A482-474F-9EC2-108887AC96C7}" type="pres">
      <dgm:prSet presAssocID="{CBA988B1-AAEC-4A78-88CA-2FDF6F4C2190}" presName="hierChild7" presStyleCnt="0"/>
      <dgm:spPr/>
    </dgm:pt>
  </dgm:ptLst>
  <dgm:cxnLst>
    <dgm:cxn modelId="{48D6125B-29C6-4F5F-95FE-9584F2283EA5}" type="presOf" srcId="{BFAC205C-027D-470D-ACD0-73B91F637A19}" destId="{1008E12D-12AF-4248-861A-DF5B326B4EA8}" srcOrd="0" destOrd="0" presId="urn:microsoft.com/office/officeart/2005/8/layout/orgChart1"/>
    <dgm:cxn modelId="{5A6698A4-FF10-4AE4-859B-F4F843862A7A}" type="presOf" srcId="{AE12B745-19E4-41F4-9045-7522A504BB3A}" destId="{99A3A7EB-5576-493B-AC98-2F8424C5FB57}" srcOrd="0" destOrd="0" presId="urn:microsoft.com/office/officeart/2005/8/layout/orgChart1"/>
    <dgm:cxn modelId="{368E2C25-462E-4099-BC05-5A3C79E7FB5A}" type="presOf" srcId="{51BA266D-04AA-4AE4-978B-8ACB410A74A8}" destId="{7FE8DD4C-04F2-4D07-958A-041BB118456D}" srcOrd="0" destOrd="0" presId="urn:microsoft.com/office/officeart/2005/8/layout/orgChart1"/>
    <dgm:cxn modelId="{DC81608E-458C-441D-9F23-8E975F01D951}" type="presOf" srcId="{CBA988B1-AAEC-4A78-88CA-2FDF6F4C2190}" destId="{AE535BA6-992D-49B7-9DDB-E0347130ED8B}" srcOrd="0" destOrd="0" presId="urn:microsoft.com/office/officeart/2005/8/layout/orgChart1"/>
    <dgm:cxn modelId="{144BCC5B-0511-4A32-8DD4-869DE6E41396}" type="presOf" srcId="{BC3D045E-2321-405D-B804-5127681A6F35}" destId="{15CCBC37-25BE-4A98-A6F9-E9E9FD45FF3A}" srcOrd="0" destOrd="0" presId="urn:microsoft.com/office/officeart/2005/8/layout/orgChart1"/>
    <dgm:cxn modelId="{C90DD268-91BA-4CD2-AA9E-1BFABA29171B}" type="presOf" srcId="{6F609204-B0E9-49C7-B326-6AD0EF6FCF2A}" destId="{A1200578-229B-4349-BB4D-3E604FA5ED6D}" srcOrd="0" destOrd="0" presId="urn:microsoft.com/office/officeart/2005/8/layout/orgChart1"/>
    <dgm:cxn modelId="{CE5D8ABC-6F73-4AEB-9B4F-3E5680725AB6}" srcId="{AE12B745-19E4-41F4-9045-7522A504BB3A}" destId="{51BA266D-04AA-4AE4-978B-8ACB410A74A8}" srcOrd="0" destOrd="0" parTransId="{A17DCCC1-099A-47EF-9B85-DC3BBF60434B}" sibTransId="{512669AC-78A6-4FA0-9420-D7EE4D7288CC}"/>
    <dgm:cxn modelId="{9D6E5595-F3CC-4ED4-A594-6FB030A98904}" srcId="{51BA266D-04AA-4AE4-978B-8ACB410A74A8}" destId="{CBA988B1-AAEC-4A78-88CA-2FDF6F4C2190}" srcOrd="0" destOrd="0" parTransId="{D9466B59-8109-4D4B-9573-EA6667580ACB}" sibTransId="{5FB91EA3-0BF3-495C-ADA5-1AB0299105B8}"/>
    <dgm:cxn modelId="{0C999D54-39AB-4F0D-96FA-E70DC02253FF}" srcId="{51BA266D-04AA-4AE4-978B-8ACB410A74A8}" destId="{935E4D84-B23E-42CB-9CAF-5A0F0E9EC71F}" srcOrd="1" destOrd="0" parTransId="{BC3D045E-2321-405D-B804-5127681A6F35}" sibTransId="{C99484FD-DD41-4C6F-A813-D0BD906D92DA}"/>
    <dgm:cxn modelId="{5FCD7876-C75A-4AF0-BB93-7ADF7D09A6DB}" type="presOf" srcId="{D9466B59-8109-4D4B-9573-EA6667580ACB}" destId="{50201718-C1D1-41FF-8D68-57FDC22695F6}" srcOrd="0" destOrd="0" presId="urn:microsoft.com/office/officeart/2005/8/layout/orgChart1"/>
    <dgm:cxn modelId="{EE36F335-B4D8-40E7-81F9-9F9676EBA0C6}" type="presOf" srcId="{935E4D84-B23E-42CB-9CAF-5A0F0E9EC71F}" destId="{74B5EF8E-F71F-4EE1-8205-00C54F72D185}" srcOrd="0" destOrd="0" presId="urn:microsoft.com/office/officeart/2005/8/layout/orgChart1"/>
    <dgm:cxn modelId="{82ACFB53-8ED2-4A3C-85D3-6C4AA76ADE64}" type="presOf" srcId="{CBA988B1-AAEC-4A78-88CA-2FDF6F4C2190}" destId="{AAAB8433-D2D7-4E8A-A04B-13217112DA22}" srcOrd="1" destOrd="0" presId="urn:microsoft.com/office/officeart/2005/8/layout/orgChart1"/>
    <dgm:cxn modelId="{8D53F7AC-31E0-448A-8CCC-106401601F61}" type="presOf" srcId="{BFAC205C-027D-470D-ACD0-73B91F637A19}" destId="{CF47F7D0-7A73-412B-9343-2D28E6FF6B50}" srcOrd="1" destOrd="0" presId="urn:microsoft.com/office/officeart/2005/8/layout/orgChart1"/>
    <dgm:cxn modelId="{F680A4DB-34DA-4512-85E8-8B04EDF66AA4}" type="presOf" srcId="{935E4D84-B23E-42CB-9CAF-5A0F0E9EC71F}" destId="{97319CFE-A6A9-4A24-9D36-E19B84332EEB}" srcOrd="1" destOrd="0" presId="urn:microsoft.com/office/officeart/2005/8/layout/orgChart1"/>
    <dgm:cxn modelId="{E755FEC3-26CD-4E1B-B8E0-FA13FFE8ED8B}" srcId="{51BA266D-04AA-4AE4-978B-8ACB410A74A8}" destId="{BFAC205C-027D-470D-ACD0-73B91F637A19}" srcOrd="2" destOrd="0" parTransId="{6F609204-B0E9-49C7-B326-6AD0EF6FCF2A}" sibTransId="{AA8606D8-CF1F-4F98-B486-5B42BF5557CA}"/>
    <dgm:cxn modelId="{AB7F79B6-47B8-4BD9-990C-9F29BE320834}" type="presOf" srcId="{51BA266D-04AA-4AE4-978B-8ACB410A74A8}" destId="{C7964091-205B-4FF5-89BA-8FCC32FC63DA}" srcOrd="1" destOrd="0" presId="urn:microsoft.com/office/officeart/2005/8/layout/orgChart1"/>
    <dgm:cxn modelId="{5705035A-08EE-4978-A65B-DF0B3B7381BF}" type="presParOf" srcId="{99A3A7EB-5576-493B-AC98-2F8424C5FB57}" destId="{9CAF6756-047E-441A-8079-D98AE91AA6E1}" srcOrd="0" destOrd="0" presId="urn:microsoft.com/office/officeart/2005/8/layout/orgChart1"/>
    <dgm:cxn modelId="{2736CD99-6EB8-4D45-B947-4E5621627AE3}" type="presParOf" srcId="{9CAF6756-047E-441A-8079-D98AE91AA6E1}" destId="{2E08C4CD-7D61-4924-98DB-D933432C2336}" srcOrd="0" destOrd="0" presId="urn:microsoft.com/office/officeart/2005/8/layout/orgChart1"/>
    <dgm:cxn modelId="{0AA05935-5490-4990-A85F-F298F2283764}" type="presParOf" srcId="{2E08C4CD-7D61-4924-98DB-D933432C2336}" destId="{7FE8DD4C-04F2-4D07-958A-041BB118456D}" srcOrd="0" destOrd="0" presId="urn:microsoft.com/office/officeart/2005/8/layout/orgChart1"/>
    <dgm:cxn modelId="{640F75E7-EFDB-44DB-8FAA-C39DAC02FC16}" type="presParOf" srcId="{2E08C4CD-7D61-4924-98DB-D933432C2336}" destId="{C7964091-205B-4FF5-89BA-8FCC32FC63DA}" srcOrd="1" destOrd="0" presId="urn:microsoft.com/office/officeart/2005/8/layout/orgChart1"/>
    <dgm:cxn modelId="{50F8DFB0-5063-4DB0-A93A-D9EAE275EDC7}" type="presParOf" srcId="{9CAF6756-047E-441A-8079-D98AE91AA6E1}" destId="{0C0991A9-A17D-4F81-9FAC-8704E3D37CCB}" srcOrd="1" destOrd="0" presId="urn:microsoft.com/office/officeart/2005/8/layout/orgChart1"/>
    <dgm:cxn modelId="{E765AED5-75DB-426F-B6A0-84927C4BB65C}" type="presParOf" srcId="{0C0991A9-A17D-4F81-9FAC-8704E3D37CCB}" destId="{15CCBC37-25BE-4A98-A6F9-E9E9FD45FF3A}" srcOrd="0" destOrd="0" presId="urn:microsoft.com/office/officeart/2005/8/layout/orgChart1"/>
    <dgm:cxn modelId="{EC80F925-34F3-4F06-B3C4-9C86F02B6221}" type="presParOf" srcId="{0C0991A9-A17D-4F81-9FAC-8704E3D37CCB}" destId="{0ABD7DBD-7CF1-4D03-84DE-625526AC3E7D}" srcOrd="1" destOrd="0" presId="urn:microsoft.com/office/officeart/2005/8/layout/orgChart1"/>
    <dgm:cxn modelId="{D8EE5A30-F4A4-4A52-86F8-0A39DACCBE34}" type="presParOf" srcId="{0ABD7DBD-7CF1-4D03-84DE-625526AC3E7D}" destId="{C728E87F-24F8-4863-BBA7-470984B5DFB4}" srcOrd="0" destOrd="0" presId="urn:microsoft.com/office/officeart/2005/8/layout/orgChart1"/>
    <dgm:cxn modelId="{5ED65CB8-76EE-4219-8E8B-E9AA286F73C4}" type="presParOf" srcId="{C728E87F-24F8-4863-BBA7-470984B5DFB4}" destId="{74B5EF8E-F71F-4EE1-8205-00C54F72D185}" srcOrd="0" destOrd="0" presId="urn:microsoft.com/office/officeart/2005/8/layout/orgChart1"/>
    <dgm:cxn modelId="{A77CE8F6-D7D6-43AF-B1BA-0BD7C5426B5A}" type="presParOf" srcId="{C728E87F-24F8-4863-BBA7-470984B5DFB4}" destId="{97319CFE-A6A9-4A24-9D36-E19B84332EEB}" srcOrd="1" destOrd="0" presId="urn:microsoft.com/office/officeart/2005/8/layout/orgChart1"/>
    <dgm:cxn modelId="{BAB73B19-D9DF-42C4-AF9A-EE82DFE30593}" type="presParOf" srcId="{0ABD7DBD-7CF1-4D03-84DE-625526AC3E7D}" destId="{D4C89AED-BFD8-480B-B1C8-865FDE6217D5}" srcOrd="1" destOrd="0" presId="urn:microsoft.com/office/officeart/2005/8/layout/orgChart1"/>
    <dgm:cxn modelId="{8F8D3555-53A8-4A51-8F08-C37241A7CCAC}" type="presParOf" srcId="{0ABD7DBD-7CF1-4D03-84DE-625526AC3E7D}" destId="{061601E2-16BC-41B8-BA7E-C321089F4DCF}" srcOrd="2" destOrd="0" presId="urn:microsoft.com/office/officeart/2005/8/layout/orgChart1"/>
    <dgm:cxn modelId="{64E5024B-F2E6-4876-9859-F0F518E5FB09}" type="presParOf" srcId="{0C0991A9-A17D-4F81-9FAC-8704E3D37CCB}" destId="{A1200578-229B-4349-BB4D-3E604FA5ED6D}" srcOrd="2" destOrd="0" presId="urn:microsoft.com/office/officeart/2005/8/layout/orgChart1"/>
    <dgm:cxn modelId="{C3414D43-68D7-4CF8-BDF1-91C32515B523}" type="presParOf" srcId="{0C0991A9-A17D-4F81-9FAC-8704E3D37CCB}" destId="{D2224B1B-60C7-454F-8090-3C2CE08303AB}" srcOrd="3" destOrd="0" presId="urn:microsoft.com/office/officeart/2005/8/layout/orgChart1"/>
    <dgm:cxn modelId="{E970D38C-BE75-4633-85EE-E74A587B09D5}" type="presParOf" srcId="{D2224B1B-60C7-454F-8090-3C2CE08303AB}" destId="{A9EA005C-953B-4302-8062-BCC9F93B71FA}" srcOrd="0" destOrd="0" presId="urn:microsoft.com/office/officeart/2005/8/layout/orgChart1"/>
    <dgm:cxn modelId="{95FA86B4-9251-443C-9F40-FDDFC9577E2B}" type="presParOf" srcId="{A9EA005C-953B-4302-8062-BCC9F93B71FA}" destId="{1008E12D-12AF-4248-861A-DF5B326B4EA8}" srcOrd="0" destOrd="0" presId="urn:microsoft.com/office/officeart/2005/8/layout/orgChart1"/>
    <dgm:cxn modelId="{18E7D836-EE32-4190-A700-CAB30772855A}" type="presParOf" srcId="{A9EA005C-953B-4302-8062-BCC9F93B71FA}" destId="{CF47F7D0-7A73-412B-9343-2D28E6FF6B50}" srcOrd="1" destOrd="0" presId="urn:microsoft.com/office/officeart/2005/8/layout/orgChart1"/>
    <dgm:cxn modelId="{CD12F1D0-CD52-4525-9B52-2AB684A67398}" type="presParOf" srcId="{D2224B1B-60C7-454F-8090-3C2CE08303AB}" destId="{0518482B-5336-4A17-9EEF-1362A7F92D0A}" srcOrd="1" destOrd="0" presId="urn:microsoft.com/office/officeart/2005/8/layout/orgChart1"/>
    <dgm:cxn modelId="{0F00062D-752F-4D9B-ACC3-5C8183070F67}" type="presParOf" srcId="{D2224B1B-60C7-454F-8090-3C2CE08303AB}" destId="{481B2D71-F312-4118-99C3-258A64972602}" srcOrd="2" destOrd="0" presId="urn:microsoft.com/office/officeart/2005/8/layout/orgChart1"/>
    <dgm:cxn modelId="{8F75942B-95C8-4710-8173-68F2C8BD389F}" type="presParOf" srcId="{9CAF6756-047E-441A-8079-D98AE91AA6E1}" destId="{9EF81F41-68BF-4211-8122-59C4F79CD0A3}" srcOrd="2" destOrd="0" presId="urn:microsoft.com/office/officeart/2005/8/layout/orgChart1"/>
    <dgm:cxn modelId="{7D012D64-79B1-475D-A719-75EECB2FF6CA}" type="presParOf" srcId="{9EF81F41-68BF-4211-8122-59C4F79CD0A3}" destId="{50201718-C1D1-41FF-8D68-57FDC22695F6}" srcOrd="0" destOrd="0" presId="urn:microsoft.com/office/officeart/2005/8/layout/orgChart1"/>
    <dgm:cxn modelId="{04539A67-D109-472E-9016-3719867F7B8F}" type="presParOf" srcId="{9EF81F41-68BF-4211-8122-59C4F79CD0A3}" destId="{A35E7735-DF7C-4917-BF2C-3252D032427C}" srcOrd="1" destOrd="0" presId="urn:microsoft.com/office/officeart/2005/8/layout/orgChart1"/>
    <dgm:cxn modelId="{677F4ED7-578E-476F-95FC-71DF317C7C92}" type="presParOf" srcId="{A35E7735-DF7C-4917-BF2C-3252D032427C}" destId="{6D773893-593A-4A15-8952-C7E6A25ECCA8}" srcOrd="0" destOrd="0" presId="urn:microsoft.com/office/officeart/2005/8/layout/orgChart1"/>
    <dgm:cxn modelId="{DF1D3247-7A64-4F58-9F98-3425E808CE68}" type="presParOf" srcId="{6D773893-593A-4A15-8952-C7E6A25ECCA8}" destId="{AE535BA6-992D-49B7-9DDB-E0347130ED8B}" srcOrd="0" destOrd="0" presId="urn:microsoft.com/office/officeart/2005/8/layout/orgChart1"/>
    <dgm:cxn modelId="{93EBF651-8545-4256-8873-63BADA670D82}" type="presParOf" srcId="{6D773893-593A-4A15-8952-C7E6A25ECCA8}" destId="{AAAB8433-D2D7-4E8A-A04B-13217112DA22}" srcOrd="1" destOrd="0" presId="urn:microsoft.com/office/officeart/2005/8/layout/orgChart1"/>
    <dgm:cxn modelId="{FA9A9F23-56B7-492E-AA6F-38F055B4D132}" type="presParOf" srcId="{A35E7735-DF7C-4917-BF2C-3252D032427C}" destId="{501FBBFB-6A74-4155-A592-8331AC34943E}" srcOrd="1" destOrd="0" presId="urn:microsoft.com/office/officeart/2005/8/layout/orgChart1"/>
    <dgm:cxn modelId="{9EA8B517-EFE1-4564-8255-FBE12F603571}" type="presParOf" srcId="{A35E7735-DF7C-4917-BF2C-3252D032427C}" destId="{4340209C-A482-474F-9EC2-108887AC96C7}" srcOrd="2" destOrd="0" presId="urn:microsoft.com/office/officeart/2005/8/layout/orgChart1"/>
  </dgm:cxnLst>
  <dgm:bg>
    <a:gradFill flip="none" rotWithShape="1">
      <a:gsLst>
        <a:gs pos="0">
          <a:schemeClr val="accent2">
            <a:lumMod val="60000"/>
            <a:lumOff val="4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10800000" scaled="1"/>
      <a:tileRect/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20435B7-A669-4419-95E7-57000FF52465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D53E0CD-A85C-4D7B-8109-74B184AF6E56}">
      <dgm:prSet phldrT="[Texte]"/>
      <dgm:spPr/>
      <dgm:t>
        <a:bodyPr/>
        <a:lstStyle/>
        <a:p>
          <a:r>
            <a:rPr lang="ar-DZ" dirty="0" smtClean="0">
              <a:solidFill>
                <a:srgbClr val="FF0000"/>
              </a:solidFill>
            </a:rPr>
            <a:t>المعاهدات</a:t>
          </a:r>
        </a:p>
        <a:p>
          <a:r>
            <a:rPr lang="ar-DZ" dirty="0" smtClean="0">
              <a:solidFill>
                <a:schemeClr val="tx1"/>
              </a:solidFill>
            </a:rPr>
            <a:t>اتفاق بين دولتين أو أكثر من أجل إيجاد حل لمسألة</a:t>
          </a:r>
        </a:p>
        <a:p>
          <a:r>
            <a:rPr lang="ar-DZ" dirty="0" smtClean="0">
              <a:solidFill>
                <a:schemeClr val="tx1"/>
              </a:solidFill>
            </a:rPr>
            <a:t>معينة ،في مجال القانون الدولي الخاص تهدف إلى وضع</a:t>
          </a:r>
          <a:endParaRPr lang="fr-FR" dirty="0" smtClean="0">
            <a:solidFill>
              <a:schemeClr val="tx1"/>
            </a:solidFill>
          </a:endParaRPr>
        </a:p>
        <a:p>
          <a:r>
            <a:rPr lang="ar-DZ" dirty="0" smtClean="0">
              <a:solidFill>
                <a:schemeClr val="tx1"/>
              </a:solidFill>
            </a:rPr>
            <a:t>حلٍ للصعوبات الناتجة عن اختلاف القوانين بين الدول، بالنظر إلى موضوع المعاهدة تقسم المعاهدات  إلى قسمين:</a:t>
          </a:r>
        </a:p>
      </dgm:t>
    </dgm:pt>
    <dgm:pt modelId="{1D9C8393-A813-4902-AB88-4FE324D800E2}" type="parTrans" cxnId="{14830E2A-20FE-4904-BC7A-D662A570C6FF}">
      <dgm:prSet/>
      <dgm:spPr/>
      <dgm:t>
        <a:bodyPr/>
        <a:lstStyle/>
        <a:p>
          <a:endParaRPr lang="fr-FR"/>
        </a:p>
      </dgm:t>
    </dgm:pt>
    <dgm:pt modelId="{E0E7CAA2-F3C6-4517-AF42-B8078300610D}" type="sibTrans" cxnId="{14830E2A-20FE-4904-BC7A-D662A570C6FF}">
      <dgm:prSet/>
      <dgm:spPr/>
      <dgm:t>
        <a:bodyPr/>
        <a:lstStyle/>
        <a:p>
          <a:endParaRPr lang="fr-FR"/>
        </a:p>
      </dgm:t>
    </dgm:pt>
    <dgm:pt modelId="{3F0E717E-E1C5-4BAD-ABD9-9A7AE59A290A}">
      <dgm:prSet phldrT="[Texte]"/>
      <dgm:spPr/>
      <dgm:t>
        <a:bodyPr/>
        <a:lstStyle/>
        <a:p>
          <a:r>
            <a:rPr lang="ar-DZ" dirty="0" smtClean="0">
              <a:solidFill>
                <a:srgbClr val="C00000"/>
              </a:solidFill>
            </a:rPr>
            <a:t>معاهدات موحدة لقواعد التنازع</a:t>
          </a:r>
        </a:p>
        <a:p>
          <a:r>
            <a:rPr lang="ar-DZ" dirty="0" smtClean="0">
              <a:solidFill>
                <a:schemeClr val="tx1"/>
              </a:solidFill>
            </a:rPr>
            <a:t>تقتصر على توحيد قواعد الإسناد بين الدول المتعاهدة</a:t>
          </a:r>
          <a:endParaRPr lang="fr-FR" dirty="0">
            <a:solidFill>
              <a:schemeClr val="tx1"/>
            </a:solidFill>
          </a:endParaRPr>
        </a:p>
      </dgm:t>
    </dgm:pt>
    <dgm:pt modelId="{4350F365-D8CD-49A6-8F84-CEF2630C8593}" type="parTrans" cxnId="{2E8579CF-A9B7-4DF7-8ADC-11705FD26BB7}">
      <dgm:prSet/>
      <dgm:spPr/>
      <dgm:t>
        <a:bodyPr/>
        <a:lstStyle/>
        <a:p>
          <a:endParaRPr lang="fr-FR"/>
        </a:p>
      </dgm:t>
    </dgm:pt>
    <dgm:pt modelId="{5B0AA11B-737E-4F08-A665-4E3F2A6FB72A}" type="sibTrans" cxnId="{2E8579CF-A9B7-4DF7-8ADC-11705FD26BB7}">
      <dgm:prSet/>
      <dgm:spPr/>
      <dgm:t>
        <a:bodyPr/>
        <a:lstStyle/>
        <a:p>
          <a:endParaRPr lang="fr-FR"/>
        </a:p>
      </dgm:t>
    </dgm:pt>
    <dgm:pt modelId="{7DBCC93B-6DCA-4F1F-98D9-88222505BB49}">
      <dgm:prSet phldrT="[Texte]"/>
      <dgm:spPr/>
      <dgm:t>
        <a:bodyPr/>
        <a:lstStyle/>
        <a:p>
          <a:r>
            <a:rPr lang="ar-DZ" dirty="0" smtClean="0">
              <a:solidFill>
                <a:srgbClr val="C00000"/>
              </a:solidFill>
            </a:rPr>
            <a:t>معاهدات موحدة للقواعد الموضوعية </a:t>
          </a:r>
        </a:p>
        <a:p>
          <a:r>
            <a:rPr lang="ar-DZ" dirty="0" smtClean="0">
              <a:solidFill>
                <a:schemeClr val="tx1"/>
              </a:solidFill>
            </a:rPr>
            <a:t>تهدف</a:t>
          </a:r>
        </a:p>
        <a:p>
          <a:r>
            <a:rPr lang="ar-DZ" dirty="0" smtClean="0">
              <a:solidFill>
                <a:schemeClr val="tx1"/>
              </a:solidFill>
            </a:rPr>
            <a:t> الدول المتعاهدة إلى توحيد القواعد الموضوعية التي تحكم النزاع مباشرة</a:t>
          </a:r>
          <a:endParaRPr lang="fr-FR" dirty="0">
            <a:solidFill>
              <a:schemeClr val="tx1"/>
            </a:solidFill>
          </a:endParaRPr>
        </a:p>
      </dgm:t>
    </dgm:pt>
    <dgm:pt modelId="{EEB9A89A-97B5-4A04-A394-469984615771}" type="parTrans" cxnId="{8FFF0C8A-2875-453C-BB72-5E9B8B1229C2}">
      <dgm:prSet/>
      <dgm:spPr/>
      <dgm:t>
        <a:bodyPr/>
        <a:lstStyle/>
        <a:p>
          <a:endParaRPr lang="fr-FR"/>
        </a:p>
      </dgm:t>
    </dgm:pt>
    <dgm:pt modelId="{FE50B78E-DD2C-4B8A-BCCA-A1A2235C4FEA}" type="sibTrans" cxnId="{8FFF0C8A-2875-453C-BB72-5E9B8B1229C2}">
      <dgm:prSet/>
      <dgm:spPr/>
      <dgm:t>
        <a:bodyPr/>
        <a:lstStyle/>
        <a:p>
          <a:endParaRPr lang="fr-FR"/>
        </a:p>
      </dgm:t>
    </dgm:pt>
    <dgm:pt modelId="{59283089-8A2A-4575-BDBD-413CFCEF5D28}" type="pres">
      <dgm:prSet presAssocID="{320435B7-A669-4419-95E7-57000FF5246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F504F94-BCD5-45F4-A238-B9F713536668}" type="pres">
      <dgm:prSet presAssocID="{6D53E0CD-A85C-4D7B-8109-74B184AF6E56}" presName="hierRoot1" presStyleCnt="0">
        <dgm:presLayoutVars>
          <dgm:hierBranch val="init"/>
        </dgm:presLayoutVars>
      </dgm:prSet>
      <dgm:spPr/>
    </dgm:pt>
    <dgm:pt modelId="{28D6C959-6CE4-4CED-86A6-D887F281DFAE}" type="pres">
      <dgm:prSet presAssocID="{6D53E0CD-A85C-4D7B-8109-74B184AF6E56}" presName="rootComposite1" presStyleCnt="0"/>
      <dgm:spPr/>
    </dgm:pt>
    <dgm:pt modelId="{16009162-08C6-49DE-AF65-76B953A597A4}" type="pres">
      <dgm:prSet presAssocID="{6D53E0CD-A85C-4D7B-8109-74B184AF6E56}" presName="rootText1" presStyleLbl="node0" presStyleIdx="0" presStyleCnt="1" custScaleY="30799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E469B8E-5C73-4534-9F02-8BAAF7ED4F6E}" type="pres">
      <dgm:prSet presAssocID="{6D53E0CD-A85C-4D7B-8109-74B184AF6E56}" presName="rootConnector1" presStyleLbl="node1" presStyleIdx="0" presStyleCnt="0"/>
      <dgm:spPr/>
    </dgm:pt>
    <dgm:pt modelId="{39447924-1B7D-4FD7-B112-03B093F31928}" type="pres">
      <dgm:prSet presAssocID="{6D53E0CD-A85C-4D7B-8109-74B184AF6E56}" presName="hierChild2" presStyleCnt="0"/>
      <dgm:spPr/>
    </dgm:pt>
    <dgm:pt modelId="{A43D21D4-48DC-404D-8EAB-AAA2CC6EC76A}" type="pres">
      <dgm:prSet presAssocID="{4350F365-D8CD-49A6-8F84-CEF2630C8593}" presName="Name64" presStyleLbl="parChTrans1D2" presStyleIdx="0" presStyleCnt="2"/>
      <dgm:spPr/>
    </dgm:pt>
    <dgm:pt modelId="{AB9836ED-2A52-4347-9EC9-EB5EB1C644B0}" type="pres">
      <dgm:prSet presAssocID="{3F0E717E-E1C5-4BAD-ABD9-9A7AE59A290A}" presName="hierRoot2" presStyleCnt="0">
        <dgm:presLayoutVars>
          <dgm:hierBranch val="init"/>
        </dgm:presLayoutVars>
      </dgm:prSet>
      <dgm:spPr/>
    </dgm:pt>
    <dgm:pt modelId="{1C3AC848-E10F-4687-9FF3-0F86FE7D4A54}" type="pres">
      <dgm:prSet presAssocID="{3F0E717E-E1C5-4BAD-ABD9-9A7AE59A290A}" presName="rootComposite" presStyleCnt="0"/>
      <dgm:spPr/>
    </dgm:pt>
    <dgm:pt modelId="{F31E916A-F6A4-4B59-B6BB-7601EBA2FABD}" type="pres">
      <dgm:prSet presAssocID="{3F0E717E-E1C5-4BAD-ABD9-9A7AE59A290A}" presName="rootText" presStyleLbl="node2" presStyleIdx="0" presStyleCnt="2" custScaleY="154377">
        <dgm:presLayoutVars>
          <dgm:chPref val="3"/>
        </dgm:presLayoutVars>
      </dgm:prSet>
      <dgm:spPr/>
    </dgm:pt>
    <dgm:pt modelId="{AC65407C-7B7C-4FC0-810F-94E75EFA63C9}" type="pres">
      <dgm:prSet presAssocID="{3F0E717E-E1C5-4BAD-ABD9-9A7AE59A290A}" presName="rootConnector" presStyleLbl="node2" presStyleIdx="0" presStyleCnt="2"/>
      <dgm:spPr/>
    </dgm:pt>
    <dgm:pt modelId="{6589F791-90A1-4422-AE33-32E44FCD10B3}" type="pres">
      <dgm:prSet presAssocID="{3F0E717E-E1C5-4BAD-ABD9-9A7AE59A290A}" presName="hierChild4" presStyleCnt="0"/>
      <dgm:spPr/>
    </dgm:pt>
    <dgm:pt modelId="{C5A7A4DB-698E-4FB4-9762-CCA159A71F2D}" type="pres">
      <dgm:prSet presAssocID="{3F0E717E-E1C5-4BAD-ABD9-9A7AE59A290A}" presName="hierChild5" presStyleCnt="0"/>
      <dgm:spPr/>
    </dgm:pt>
    <dgm:pt modelId="{25345EC4-D7BB-44CA-82A2-37D303CC332A}" type="pres">
      <dgm:prSet presAssocID="{EEB9A89A-97B5-4A04-A394-469984615771}" presName="Name64" presStyleLbl="parChTrans1D2" presStyleIdx="1" presStyleCnt="2"/>
      <dgm:spPr/>
    </dgm:pt>
    <dgm:pt modelId="{2B2B3C3E-72AF-49FF-885E-8EE3F57A34E5}" type="pres">
      <dgm:prSet presAssocID="{7DBCC93B-6DCA-4F1F-98D9-88222505BB49}" presName="hierRoot2" presStyleCnt="0">
        <dgm:presLayoutVars>
          <dgm:hierBranch val="init"/>
        </dgm:presLayoutVars>
      </dgm:prSet>
      <dgm:spPr/>
    </dgm:pt>
    <dgm:pt modelId="{E18ADD99-D736-4ACC-AB41-780B0211A91B}" type="pres">
      <dgm:prSet presAssocID="{7DBCC93B-6DCA-4F1F-98D9-88222505BB49}" presName="rootComposite" presStyleCnt="0"/>
      <dgm:spPr/>
    </dgm:pt>
    <dgm:pt modelId="{1BC393BC-FF6F-4A79-A71D-E06150059377}" type="pres">
      <dgm:prSet presAssocID="{7DBCC93B-6DCA-4F1F-98D9-88222505BB49}" presName="rootText" presStyleLbl="node2" presStyleIdx="1" presStyleCnt="2" custScaleY="15367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DBBA3FD-D1AB-4C5B-8A81-9E28C386DB5C}" type="pres">
      <dgm:prSet presAssocID="{7DBCC93B-6DCA-4F1F-98D9-88222505BB49}" presName="rootConnector" presStyleLbl="node2" presStyleIdx="1" presStyleCnt="2"/>
      <dgm:spPr/>
    </dgm:pt>
    <dgm:pt modelId="{F0BB4098-5398-4668-9AAF-2E5C63701128}" type="pres">
      <dgm:prSet presAssocID="{7DBCC93B-6DCA-4F1F-98D9-88222505BB49}" presName="hierChild4" presStyleCnt="0"/>
      <dgm:spPr/>
    </dgm:pt>
    <dgm:pt modelId="{A9BE8617-CD83-46AA-8E3F-45EF7D7D351D}" type="pres">
      <dgm:prSet presAssocID="{7DBCC93B-6DCA-4F1F-98D9-88222505BB49}" presName="hierChild5" presStyleCnt="0"/>
      <dgm:spPr/>
    </dgm:pt>
    <dgm:pt modelId="{CAAE17D8-E86C-41A9-922F-261DD45A1AF2}" type="pres">
      <dgm:prSet presAssocID="{6D53E0CD-A85C-4D7B-8109-74B184AF6E56}" presName="hierChild3" presStyleCnt="0"/>
      <dgm:spPr/>
    </dgm:pt>
  </dgm:ptLst>
  <dgm:cxnLst>
    <dgm:cxn modelId="{A42F7D27-6300-41BD-8DDA-BC5F8B66B859}" type="presOf" srcId="{7DBCC93B-6DCA-4F1F-98D9-88222505BB49}" destId="{1BC393BC-FF6F-4A79-A71D-E06150059377}" srcOrd="0" destOrd="0" presId="urn:microsoft.com/office/officeart/2009/3/layout/HorizontalOrganizationChart"/>
    <dgm:cxn modelId="{6564B852-8A1B-401D-B532-E1D6DDD8A270}" type="presOf" srcId="{6D53E0CD-A85C-4D7B-8109-74B184AF6E56}" destId="{5E469B8E-5C73-4534-9F02-8BAAF7ED4F6E}" srcOrd="1" destOrd="0" presId="urn:microsoft.com/office/officeart/2009/3/layout/HorizontalOrganizationChart"/>
    <dgm:cxn modelId="{60DEE892-6BFF-4BD7-80E1-0074EE98BC24}" type="presOf" srcId="{7DBCC93B-6DCA-4F1F-98D9-88222505BB49}" destId="{1DBBA3FD-D1AB-4C5B-8A81-9E28C386DB5C}" srcOrd="1" destOrd="0" presId="urn:microsoft.com/office/officeart/2009/3/layout/HorizontalOrganizationChart"/>
    <dgm:cxn modelId="{DCE7D34F-D491-43E1-B4EB-DA67821BE60E}" type="presOf" srcId="{3F0E717E-E1C5-4BAD-ABD9-9A7AE59A290A}" destId="{F31E916A-F6A4-4B59-B6BB-7601EBA2FABD}" srcOrd="0" destOrd="0" presId="urn:microsoft.com/office/officeart/2009/3/layout/HorizontalOrganizationChart"/>
    <dgm:cxn modelId="{2E8579CF-A9B7-4DF7-8ADC-11705FD26BB7}" srcId="{6D53E0CD-A85C-4D7B-8109-74B184AF6E56}" destId="{3F0E717E-E1C5-4BAD-ABD9-9A7AE59A290A}" srcOrd="0" destOrd="0" parTransId="{4350F365-D8CD-49A6-8F84-CEF2630C8593}" sibTransId="{5B0AA11B-737E-4F08-A665-4E3F2A6FB72A}"/>
    <dgm:cxn modelId="{BF75EA7D-F44F-48EC-A050-2B0A67DDE7D9}" type="presOf" srcId="{EEB9A89A-97B5-4A04-A394-469984615771}" destId="{25345EC4-D7BB-44CA-82A2-37D303CC332A}" srcOrd="0" destOrd="0" presId="urn:microsoft.com/office/officeart/2009/3/layout/HorizontalOrganizationChart"/>
    <dgm:cxn modelId="{6124CCA0-9A51-45B1-B65F-7D8B33FCA751}" type="presOf" srcId="{4350F365-D8CD-49A6-8F84-CEF2630C8593}" destId="{A43D21D4-48DC-404D-8EAB-AAA2CC6EC76A}" srcOrd="0" destOrd="0" presId="urn:microsoft.com/office/officeart/2009/3/layout/HorizontalOrganizationChart"/>
    <dgm:cxn modelId="{20572568-20AC-4BB1-99B7-3B091D340F59}" type="presOf" srcId="{320435B7-A669-4419-95E7-57000FF52465}" destId="{59283089-8A2A-4575-BDBD-413CFCEF5D28}" srcOrd="0" destOrd="0" presId="urn:microsoft.com/office/officeart/2009/3/layout/HorizontalOrganizationChart"/>
    <dgm:cxn modelId="{8FFF0C8A-2875-453C-BB72-5E9B8B1229C2}" srcId="{6D53E0CD-A85C-4D7B-8109-74B184AF6E56}" destId="{7DBCC93B-6DCA-4F1F-98D9-88222505BB49}" srcOrd="1" destOrd="0" parTransId="{EEB9A89A-97B5-4A04-A394-469984615771}" sibTransId="{FE50B78E-DD2C-4B8A-BCCA-A1A2235C4FEA}"/>
    <dgm:cxn modelId="{C6E105FD-A8A8-40C4-BDFF-CD96E0B3A1FD}" type="presOf" srcId="{6D53E0CD-A85C-4D7B-8109-74B184AF6E56}" destId="{16009162-08C6-49DE-AF65-76B953A597A4}" srcOrd="0" destOrd="0" presId="urn:microsoft.com/office/officeart/2009/3/layout/HorizontalOrganizationChart"/>
    <dgm:cxn modelId="{14830E2A-20FE-4904-BC7A-D662A570C6FF}" srcId="{320435B7-A669-4419-95E7-57000FF52465}" destId="{6D53E0CD-A85C-4D7B-8109-74B184AF6E56}" srcOrd="0" destOrd="0" parTransId="{1D9C8393-A813-4902-AB88-4FE324D800E2}" sibTransId="{E0E7CAA2-F3C6-4517-AF42-B8078300610D}"/>
    <dgm:cxn modelId="{8EC1345F-959A-442D-902E-78842E493645}" type="presOf" srcId="{3F0E717E-E1C5-4BAD-ABD9-9A7AE59A290A}" destId="{AC65407C-7B7C-4FC0-810F-94E75EFA63C9}" srcOrd="1" destOrd="0" presId="urn:microsoft.com/office/officeart/2009/3/layout/HorizontalOrganizationChart"/>
    <dgm:cxn modelId="{6F689461-3DFF-4363-814C-AFE38724267B}" type="presParOf" srcId="{59283089-8A2A-4575-BDBD-413CFCEF5D28}" destId="{9F504F94-BCD5-45F4-A238-B9F713536668}" srcOrd="0" destOrd="0" presId="urn:microsoft.com/office/officeart/2009/3/layout/HorizontalOrganizationChart"/>
    <dgm:cxn modelId="{A5254C2B-4802-426B-85F7-F2EE168C78E5}" type="presParOf" srcId="{9F504F94-BCD5-45F4-A238-B9F713536668}" destId="{28D6C959-6CE4-4CED-86A6-D887F281DFAE}" srcOrd="0" destOrd="0" presId="urn:microsoft.com/office/officeart/2009/3/layout/HorizontalOrganizationChart"/>
    <dgm:cxn modelId="{33DA6F0D-D0B5-4D56-8B3D-C38B176B0A01}" type="presParOf" srcId="{28D6C959-6CE4-4CED-86A6-D887F281DFAE}" destId="{16009162-08C6-49DE-AF65-76B953A597A4}" srcOrd="0" destOrd="0" presId="urn:microsoft.com/office/officeart/2009/3/layout/HorizontalOrganizationChart"/>
    <dgm:cxn modelId="{42B351F8-7C1C-43EB-A5AF-8F6DF51CDB8A}" type="presParOf" srcId="{28D6C959-6CE4-4CED-86A6-D887F281DFAE}" destId="{5E469B8E-5C73-4534-9F02-8BAAF7ED4F6E}" srcOrd="1" destOrd="0" presId="urn:microsoft.com/office/officeart/2009/3/layout/HorizontalOrganizationChart"/>
    <dgm:cxn modelId="{EC0DD539-EC13-40D2-9B3C-B8D9A7D2CBD1}" type="presParOf" srcId="{9F504F94-BCD5-45F4-A238-B9F713536668}" destId="{39447924-1B7D-4FD7-B112-03B093F31928}" srcOrd="1" destOrd="0" presId="urn:microsoft.com/office/officeart/2009/3/layout/HorizontalOrganizationChart"/>
    <dgm:cxn modelId="{6DC370E6-8ABA-43E8-B46D-2675072B4D89}" type="presParOf" srcId="{39447924-1B7D-4FD7-B112-03B093F31928}" destId="{A43D21D4-48DC-404D-8EAB-AAA2CC6EC76A}" srcOrd="0" destOrd="0" presId="urn:microsoft.com/office/officeart/2009/3/layout/HorizontalOrganizationChart"/>
    <dgm:cxn modelId="{30C3BDA6-B175-4928-B4E0-2A82E96A5949}" type="presParOf" srcId="{39447924-1B7D-4FD7-B112-03B093F31928}" destId="{AB9836ED-2A52-4347-9EC9-EB5EB1C644B0}" srcOrd="1" destOrd="0" presId="urn:microsoft.com/office/officeart/2009/3/layout/HorizontalOrganizationChart"/>
    <dgm:cxn modelId="{509E59F3-8907-4FDF-BEC3-A5FE9FA6FCB7}" type="presParOf" srcId="{AB9836ED-2A52-4347-9EC9-EB5EB1C644B0}" destId="{1C3AC848-E10F-4687-9FF3-0F86FE7D4A54}" srcOrd="0" destOrd="0" presId="urn:microsoft.com/office/officeart/2009/3/layout/HorizontalOrganizationChart"/>
    <dgm:cxn modelId="{206FB5A3-BDF0-4DF6-850E-C2964D4EF481}" type="presParOf" srcId="{1C3AC848-E10F-4687-9FF3-0F86FE7D4A54}" destId="{F31E916A-F6A4-4B59-B6BB-7601EBA2FABD}" srcOrd="0" destOrd="0" presId="urn:microsoft.com/office/officeart/2009/3/layout/HorizontalOrganizationChart"/>
    <dgm:cxn modelId="{8F0A5200-C9FC-45E2-89F0-04F527C456BC}" type="presParOf" srcId="{1C3AC848-E10F-4687-9FF3-0F86FE7D4A54}" destId="{AC65407C-7B7C-4FC0-810F-94E75EFA63C9}" srcOrd="1" destOrd="0" presId="urn:microsoft.com/office/officeart/2009/3/layout/HorizontalOrganizationChart"/>
    <dgm:cxn modelId="{04316A1F-6C45-4786-8560-F74CAA9F9E11}" type="presParOf" srcId="{AB9836ED-2A52-4347-9EC9-EB5EB1C644B0}" destId="{6589F791-90A1-4422-AE33-32E44FCD10B3}" srcOrd="1" destOrd="0" presId="urn:microsoft.com/office/officeart/2009/3/layout/HorizontalOrganizationChart"/>
    <dgm:cxn modelId="{AA53CB19-F7B9-4B0B-B44D-9339577DA32B}" type="presParOf" srcId="{AB9836ED-2A52-4347-9EC9-EB5EB1C644B0}" destId="{C5A7A4DB-698E-4FB4-9762-CCA159A71F2D}" srcOrd="2" destOrd="0" presId="urn:microsoft.com/office/officeart/2009/3/layout/HorizontalOrganizationChart"/>
    <dgm:cxn modelId="{3A5A433C-5A3B-4FF8-A450-4060A4F692CB}" type="presParOf" srcId="{39447924-1B7D-4FD7-B112-03B093F31928}" destId="{25345EC4-D7BB-44CA-82A2-37D303CC332A}" srcOrd="2" destOrd="0" presId="urn:microsoft.com/office/officeart/2009/3/layout/HorizontalOrganizationChart"/>
    <dgm:cxn modelId="{976D5FD7-4490-4DA2-BF8E-F021E632EC1B}" type="presParOf" srcId="{39447924-1B7D-4FD7-B112-03B093F31928}" destId="{2B2B3C3E-72AF-49FF-885E-8EE3F57A34E5}" srcOrd="3" destOrd="0" presId="urn:microsoft.com/office/officeart/2009/3/layout/HorizontalOrganizationChart"/>
    <dgm:cxn modelId="{50C7D0AE-33EC-4FFC-BCA0-FDAC17A52E54}" type="presParOf" srcId="{2B2B3C3E-72AF-49FF-885E-8EE3F57A34E5}" destId="{E18ADD99-D736-4ACC-AB41-780B0211A91B}" srcOrd="0" destOrd="0" presId="urn:microsoft.com/office/officeart/2009/3/layout/HorizontalOrganizationChart"/>
    <dgm:cxn modelId="{7D74F6F3-D40A-4ACA-B361-F3D9A4CCB7DB}" type="presParOf" srcId="{E18ADD99-D736-4ACC-AB41-780B0211A91B}" destId="{1BC393BC-FF6F-4A79-A71D-E06150059377}" srcOrd="0" destOrd="0" presId="urn:microsoft.com/office/officeart/2009/3/layout/HorizontalOrganizationChart"/>
    <dgm:cxn modelId="{A0F8CF83-8DD9-4517-A54E-5624A498A6D5}" type="presParOf" srcId="{E18ADD99-D736-4ACC-AB41-780B0211A91B}" destId="{1DBBA3FD-D1AB-4C5B-8A81-9E28C386DB5C}" srcOrd="1" destOrd="0" presId="urn:microsoft.com/office/officeart/2009/3/layout/HorizontalOrganizationChart"/>
    <dgm:cxn modelId="{091D6C1F-E94B-4A41-904A-E9BD2FD178CF}" type="presParOf" srcId="{2B2B3C3E-72AF-49FF-885E-8EE3F57A34E5}" destId="{F0BB4098-5398-4668-9AAF-2E5C63701128}" srcOrd="1" destOrd="0" presId="urn:microsoft.com/office/officeart/2009/3/layout/HorizontalOrganizationChart"/>
    <dgm:cxn modelId="{4D07DB68-ADFD-45D5-91F6-D4D41C8A65D2}" type="presParOf" srcId="{2B2B3C3E-72AF-49FF-885E-8EE3F57A34E5}" destId="{A9BE8617-CD83-46AA-8E3F-45EF7D7D351D}" srcOrd="2" destOrd="0" presId="urn:microsoft.com/office/officeart/2009/3/layout/HorizontalOrganizationChart"/>
    <dgm:cxn modelId="{30058A99-4710-453B-B472-70D65EE63A21}" type="presParOf" srcId="{9F504F94-BCD5-45F4-A238-B9F713536668}" destId="{CAAE17D8-E86C-41A9-922F-261DD45A1AF2}" srcOrd="2" destOrd="0" presId="urn:microsoft.com/office/officeart/2009/3/layout/HorizontalOrganizationChart"/>
  </dgm:cxnLst>
  <dgm:bg>
    <a:gradFill flip="none" rotWithShape="1">
      <a:gsLst>
        <a:gs pos="0">
          <a:schemeClr val="accent6">
            <a:lumMod val="60000"/>
            <a:lumOff val="4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2700000" scaled="1"/>
      <a:tileRect/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EEE1291-2E20-4030-84CA-8C53D65961F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BED5E19-F73A-4B91-B877-B5EB30BDCB8D}">
      <dgm:prSet phldrT="[Texte]"/>
      <dgm:spPr/>
      <dgm:t>
        <a:bodyPr/>
        <a:lstStyle/>
        <a:p>
          <a:pPr algn="ctr"/>
          <a:r>
            <a:rPr lang="ar-DZ" b="1" dirty="0" smtClean="0">
              <a:solidFill>
                <a:schemeClr val="tx1"/>
              </a:solidFill>
            </a:rPr>
            <a:t>هي أحكام نادرة و قليلة لسببين:</a:t>
          </a:r>
        </a:p>
        <a:p>
          <a:pPr algn="ctr" rtl="1"/>
          <a:r>
            <a:rPr lang="ar-DZ" b="1" dirty="0" smtClean="0">
              <a:solidFill>
                <a:schemeClr val="tx1"/>
              </a:solidFill>
            </a:rPr>
            <a:t>-</a:t>
          </a:r>
          <a:r>
            <a:rPr lang="ar-DZ" b="1" dirty="0" err="1" smtClean="0">
              <a:solidFill>
                <a:schemeClr val="tx1"/>
              </a:solidFill>
            </a:rPr>
            <a:t>إختصاصها</a:t>
          </a:r>
          <a:r>
            <a:rPr lang="ar-DZ" b="1" dirty="0" smtClean="0">
              <a:solidFill>
                <a:schemeClr val="tx1"/>
              </a:solidFill>
            </a:rPr>
            <a:t> بالنزاع بين الدول</a:t>
          </a:r>
        </a:p>
        <a:p>
          <a:pPr algn="just" rtl="1"/>
          <a:r>
            <a:rPr lang="ar-DZ" b="1" dirty="0" smtClean="0">
              <a:solidFill>
                <a:schemeClr val="tx1"/>
              </a:solidFill>
            </a:rPr>
            <a:t>- تحرك الدعوى أمامها من طرف الدول </a:t>
          </a:r>
        </a:p>
        <a:p>
          <a:pPr algn="just" rtl="1"/>
          <a:r>
            <a:rPr lang="ar-DZ" b="1" dirty="0" smtClean="0">
              <a:solidFill>
                <a:schemeClr val="tx1"/>
              </a:solidFill>
            </a:rPr>
            <a:t>عير أنها أصدرت بعض القرارات أهمها:</a:t>
          </a:r>
          <a:endParaRPr lang="fr-FR" b="1" dirty="0">
            <a:solidFill>
              <a:schemeClr val="tx1"/>
            </a:solidFill>
          </a:endParaRPr>
        </a:p>
      </dgm:t>
    </dgm:pt>
    <dgm:pt modelId="{A20F500A-7C93-41A1-8A00-4142EF2EEF53}" type="parTrans" cxnId="{72CBA98D-1B05-4481-9BDB-18CE0B64D9DA}">
      <dgm:prSet/>
      <dgm:spPr/>
      <dgm:t>
        <a:bodyPr/>
        <a:lstStyle/>
        <a:p>
          <a:endParaRPr lang="fr-FR" b="1"/>
        </a:p>
      </dgm:t>
    </dgm:pt>
    <dgm:pt modelId="{8274411A-491F-4B47-BAFB-EC9BA42D4823}" type="sibTrans" cxnId="{72CBA98D-1B05-4481-9BDB-18CE0B64D9DA}">
      <dgm:prSet/>
      <dgm:spPr/>
      <dgm:t>
        <a:bodyPr/>
        <a:lstStyle/>
        <a:p>
          <a:endParaRPr lang="fr-FR" b="1"/>
        </a:p>
      </dgm:t>
    </dgm:pt>
    <dgm:pt modelId="{AD6C72AB-28FB-4AF8-9325-F02CAE5CE371}">
      <dgm:prSet phldrT="[Texte]"/>
      <dgm:spPr/>
      <dgm:t>
        <a:bodyPr/>
        <a:lstStyle/>
        <a:p>
          <a:r>
            <a:rPr lang="ar-DZ" b="1" dirty="0" smtClean="0">
              <a:solidFill>
                <a:schemeClr val="tx1"/>
              </a:solidFill>
            </a:rPr>
            <a:t>يقصد بها أحكام محكمة العدل الدائمة في إطار عصبة الأمم سابقا وأحكام محكمة العدل الدولية حاليا في إطار الأمم المتحدة</a:t>
          </a:r>
          <a:endParaRPr lang="fr-FR" b="1" dirty="0">
            <a:solidFill>
              <a:schemeClr val="tx1"/>
            </a:solidFill>
          </a:endParaRPr>
        </a:p>
      </dgm:t>
    </dgm:pt>
    <dgm:pt modelId="{A9AD1B79-F8FE-44F7-9CA8-9187032D13D8}" type="parTrans" cxnId="{26B15C46-4052-4BB7-ACD9-CCC068DEE8AA}">
      <dgm:prSet/>
      <dgm:spPr/>
      <dgm:t>
        <a:bodyPr/>
        <a:lstStyle/>
        <a:p>
          <a:endParaRPr lang="fr-FR" b="1"/>
        </a:p>
      </dgm:t>
    </dgm:pt>
    <dgm:pt modelId="{69D4EC50-87D6-49D5-A716-EBEA561B75C4}" type="sibTrans" cxnId="{26B15C46-4052-4BB7-ACD9-CCC068DEE8AA}">
      <dgm:prSet/>
      <dgm:spPr/>
      <dgm:t>
        <a:bodyPr/>
        <a:lstStyle/>
        <a:p>
          <a:endParaRPr lang="fr-FR" b="1"/>
        </a:p>
      </dgm:t>
    </dgm:pt>
    <dgm:pt modelId="{561BE777-5B65-4FC8-9036-3D12E8AD25A4}">
      <dgm:prSet phldrT="[Texte]"/>
      <dgm:spPr>
        <a:solidFill>
          <a:schemeClr val="accent2"/>
        </a:solidFill>
      </dgm:spPr>
      <dgm:t>
        <a:bodyPr/>
        <a:lstStyle/>
        <a:p>
          <a:r>
            <a:rPr lang="ar-DZ" b="1" dirty="0" smtClean="0"/>
            <a:t>القضاء الدولي</a:t>
          </a:r>
          <a:endParaRPr lang="fr-FR" b="1" dirty="0"/>
        </a:p>
      </dgm:t>
    </dgm:pt>
    <dgm:pt modelId="{990F450E-6DA5-4C1F-B35A-FE720FFE13F2}" type="parTrans" cxnId="{4BB26D59-D358-4014-BDF6-A9C45B0AA324}">
      <dgm:prSet/>
      <dgm:spPr/>
      <dgm:t>
        <a:bodyPr/>
        <a:lstStyle/>
        <a:p>
          <a:endParaRPr lang="fr-FR" b="1"/>
        </a:p>
      </dgm:t>
    </dgm:pt>
    <dgm:pt modelId="{02E71BB3-A2D1-4CD8-8AA5-C70CD9B3FFE0}" type="sibTrans" cxnId="{4BB26D59-D358-4014-BDF6-A9C45B0AA324}">
      <dgm:prSet/>
      <dgm:spPr/>
      <dgm:t>
        <a:bodyPr/>
        <a:lstStyle/>
        <a:p>
          <a:endParaRPr lang="fr-FR" b="1"/>
        </a:p>
      </dgm:t>
    </dgm:pt>
    <dgm:pt modelId="{E02674C4-5928-4934-ACB2-43629677010F}">
      <dgm:prSet phldrT="[Texte]"/>
      <dgm:spPr>
        <a:solidFill>
          <a:schemeClr val="accent3"/>
        </a:solidFill>
      </dgm:spPr>
      <dgm:t>
        <a:bodyPr/>
        <a:lstStyle/>
        <a:p>
          <a:r>
            <a:rPr lang="ar-DZ" b="1" dirty="0" smtClean="0">
              <a:solidFill>
                <a:schemeClr val="tx1"/>
              </a:solidFill>
            </a:rPr>
            <a:t>في مجال مركز </a:t>
          </a:r>
          <a:r>
            <a:rPr lang="ar-DZ" b="1" dirty="0" err="1" smtClean="0">
              <a:solidFill>
                <a:schemeClr val="tx1"/>
              </a:solidFill>
            </a:rPr>
            <a:t>الأجانت</a:t>
          </a:r>
          <a:r>
            <a:rPr lang="ar-DZ" b="1" dirty="0" smtClean="0">
              <a:solidFill>
                <a:schemeClr val="tx1"/>
              </a:solidFill>
            </a:rPr>
            <a:t> قررت المحكمة سنة1926 أنه لا يمكن للدول أن تنزع الملكية دون تعويض ولو تعلق الأمر بأجانب</a:t>
          </a:r>
          <a:endParaRPr lang="fr-FR" b="1" dirty="0">
            <a:solidFill>
              <a:schemeClr val="tx1"/>
            </a:solidFill>
          </a:endParaRPr>
        </a:p>
      </dgm:t>
    </dgm:pt>
    <dgm:pt modelId="{159D6E8D-9798-40B6-A230-18C8EBB524A9}" type="parTrans" cxnId="{3E86D62B-7FF3-4327-ADC7-B5C247009F58}">
      <dgm:prSet/>
      <dgm:spPr/>
      <dgm:t>
        <a:bodyPr/>
        <a:lstStyle/>
        <a:p>
          <a:endParaRPr lang="fr-FR" b="1"/>
        </a:p>
      </dgm:t>
    </dgm:pt>
    <dgm:pt modelId="{439D0ABE-E65E-41CC-9AFB-AD7D412C6EA5}" type="sibTrans" cxnId="{3E86D62B-7FF3-4327-ADC7-B5C247009F58}">
      <dgm:prSet/>
      <dgm:spPr/>
      <dgm:t>
        <a:bodyPr/>
        <a:lstStyle/>
        <a:p>
          <a:endParaRPr lang="fr-FR" b="1"/>
        </a:p>
      </dgm:t>
    </dgm:pt>
    <dgm:pt modelId="{E1250C30-3DB5-46EF-BAC0-768DEF24B97B}">
      <dgm:prSet phldrT="[Texte]"/>
      <dgm:spPr>
        <a:solidFill>
          <a:srgbClr val="00B050"/>
        </a:solidFill>
        <a:ln>
          <a:solidFill>
            <a:schemeClr val="accent1"/>
          </a:solidFill>
        </a:ln>
      </dgm:spPr>
      <dgm:t>
        <a:bodyPr/>
        <a:lstStyle/>
        <a:p>
          <a:r>
            <a:rPr lang="ar-DZ" b="1" dirty="0" smtClean="0">
              <a:solidFill>
                <a:schemeClr val="tx1"/>
              </a:solidFill>
            </a:rPr>
            <a:t>في مجال الجنسية قررت المحكمة سنة 1923 أن للدول حرية تامة و كاملة في مادة الجنسية ولا يقيدها في ذلك إلا المعاهدات الدولية</a:t>
          </a:r>
          <a:endParaRPr lang="fr-FR" b="1" dirty="0">
            <a:solidFill>
              <a:schemeClr val="tx1"/>
            </a:solidFill>
          </a:endParaRPr>
        </a:p>
      </dgm:t>
    </dgm:pt>
    <dgm:pt modelId="{C8AB0868-36CF-4497-8C2F-44E0741DF84D}" type="parTrans" cxnId="{EBE62F32-90FA-47CA-BA4C-FC17B1A5B9FD}">
      <dgm:prSet/>
      <dgm:spPr/>
      <dgm:t>
        <a:bodyPr/>
        <a:lstStyle/>
        <a:p>
          <a:endParaRPr lang="fr-FR" b="1"/>
        </a:p>
      </dgm:t>
    </dgm:pt>
    <dgm:pt modelId="{ED4C9867-AA9B-4F1C-B53D-2A16E55998C1}" type="sibTrans" cxnId="{EBE62F32-90FA-47CA-BA4C-FC17B1A5B9FD}">
      <dgm:prSet/>
      <dgm:spPr/>
      <dgm:t>
        <a:bodyPr/>
        <a:lstStyle/>
        <a:p>
          <a:endParaRPr lang="fr-FR" b="1"/>
        </a:p>
      </dgm:t>
    </dgm:pt>
    <dgm:pt modelId="{0F3E6CBC-961F-4380-A802-EC3AF6B997B0}" type="pres">
      <dgm:prSet presAssocID="{EEEE1291-2E20-4030-84CA-8C53D65961FD}" presName="diagram" presStyleCnt="0">
        <dgm:presLayoutVars>
          <dgm:dir/>
          <dgm:resizeHandles val="exact"/>
        </dgm:presLayoutVars>
      </dgm:prSet>
      <dgm:spPr/>
    </dgm:pt>
    <dgm:pt modelId="{76910390-6F0D-4EF5-A986-9B97714F6F5E}" type="pres">
      <dgm:prSet presAssocID="{7BED5E19-F73A-4B91-B877-B5EB30BDCB8D}" presName="node" presStyleLbl="node1" presStyleIdx="0" presStyleCnt="5" custScaleY="12045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5585AF5-25B3-490B-91F2-327C3F5E68B6}" type="pres">
      <dgm:prSet presAssocID="{8274411A-491F-4B47-BAFB-EC9BA42D4823}" presName="sibTrans" presStyleCnt="0"/>
      <dgm:spPr/>
    </dgm:pt>
    <dgm:pt modelId="{86467A95-70C7-4DEA-87E0-86EEA7C5CA62}" type="pres">
      <dgm:prSet presAssocID="{AD6C72AB-28FB-4AF8-9325-F02CAE5CE371}" presName="node" presStyleLbl="node1" presStyleIdx="1" presStyleCnt="5" custScaleY="12045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A5C26F2-E29C-4E11-9AF6-3469C1CF5195}" type="pres">
      <dgm:prSet presAssocID="{69D4EC50-87D6-49D5-A716-EBEA561B75C4}" presName="sibTrans" presStyleCnt="0"/>
      <dgm:spPr/>
    </dgm:pt>
    <dgm:pt modelId="{3A9BEB11-A596-4F6E-901C-72F7BD0CB8B1}" type="pres">
      <dgm:prSet presAssocID="{561BE777-5B65-4FC8-9036-3D12E8AD25A4}" presName="node" presStyleLbl="node1" presStyleIdx="2" presStyleCnt="5" custScaleX="56732" custScaleY="57157" custLinFactNeighborX="-1934" custLinFactNeighborY="-31449">
        <dgm:presLayoutVars>
          <dgm:bulletEnabled val="1"/>
        </dgm:presLayoutVars>
      </dgm:prSet>
      <dgm:spPr/>
    </dgm:pt>
    <dgm:pt modelId="{2AAC0F0B-44F4-419A-B343-7884C0614D5C}" type="pres">
      <dgm:prSet presAssocID="{02E71BB3-A2D1-4CD8-8AA5-C70CD9B3FFE0}" presName="sibTrans" presStyleCnt="0"/>
      <dgm:spPr/>
    </dgm:pt>
    <dgm:pt modelId="{AD60CFE4-526F-45E5-897C-7A01DAD569AF}" type="pres">
      <dgm:prSet presAssocID="{E02674C4-5928-4934-ACB2-43629677010F}" presName="node" presStyleLbl="node1" presStyleIdx="3" presStyleCnt="5" custScaleX="118479" custScaleY="1312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1BD0DB-F666-4AE8-AB44-1903421901E4}" type="pres">
      <dgm:prSet presAssocID="{439D0ABE-E65E-41CC-9AFB-AD7D412C6EA5}" presName="sibTrans" presStyleCnt="0"/>
      <dgm:spPr/>
    </dgm:pt>
    <dgm:pt modelId="{36CF472C-DDBD-4417-A2A1-6DE885210E71}" type="pres">
      <dgm:prSet presAssocID="{E1250C30-3DB5-46EF-BAC0-768DEF24B97B}" presName="node" presStyleLbl="node1" presStyleIdx="4" presStyleCnt="5" custScaleX="117629" custScaleY="13217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899A84A-4DF0-4D43-A0F8-4C7CF20CE837}" type="presOf" srcId="{AD6C72AB-28FB-4AF8-9325-F02CAE5CE371}" destId="{86467A95-70C7-4DEA-87E0-86EEA7C5CA62}" srcOrd="0" destOrd="0" presId="urn:microsoft.com/office/officeart/2005/8/layout/default"/>
    <dgm:cxn modelId="{3E86D62B-7FF3-4327-ADC7-B5C247009F58}" srcId="{EEEE1291-2E20-4030-84CA-8C53D65961FD}" destId="{E02674C4-5928-4934-ACB2-43629677010F}" srcOrd="3" destOrd="0" parTransId="{159D6E8D-9798-40B6-A230-18C8EBB524A9}" sibTransId="{439D0ABE-E65E-41CC-9AFB-AD7D412C6EA5}"/>
    <dgm:cxn modelId="{17578FC1-FBDC-4B7D-9BA6-64B6A48DA9FA}" type="presOf" srcId="{E02674C4-5928-4934-ACB2-43629677010F}" destId="{AD60CFE4-526F-45E5-897C-7A01DAD569AF}" srcOrd="0" destOrd="0" presId="urn:microsoft.com/office/officeart/2005/8/layout/default"/>
    <dgm:cxn modelId="{EBE62F32-90FA-47CA-BA4C-FC17B1A5B9FD}" srcId="{EEEE1291-2E20-4030-84CA-8C53D65961FD}" destId="{E1250C30-3DB5-46EF-BAC0-768DEF24B97B}" srcOrd="4" destOrd="0" parTransId="{C8AB0868-36CF-4497-8C2F-44E0741DF84D}" sibTransId="{ED4C9867-AA9B-4F1C-B53D-2A16E55998C1}"/>
    <dgm:cxn modelId="{72CBA98D-1B05-4481-9BDB-18CE0B64D9DA}" srcId="{EEEE1291-2E20-4030-84CA-8C53D65961FD}" destId="{7BED5E19-F73A-4B91-B877-B5EB30BDCB8D}" srcOrd="0" destOrd="0" parTransId="{A20F500A-7C93-41A1-8A00-4142EF2EEF53}" sibTransId="{8274411A-491F-4B47-BAFB-EC9BA42D4823}"/>
    <dgm:cxn modelId="{35AE88AC-DD26-40B6-8BD6-466474AF2E4E}" type="presOf" srcId="{EEEE1291-2E20-4030-84CA-8C53D65961FD}" destId="{0F3E6CBC-961F-4380-A802-EC3AF6B997B0}" srcOrd="0" destOrd="0" presId="urn:microsoft.com/office/officeart/2005/8/layout/default"/>
    <dgm:cxn modelId="{EEB530E7-5405-4699-B648-5AFCDBFD1465}" type="presOf" srcId="{E1250C30-3DB5-46EF-BAC0-768DEF24B97B}" destId="{36CF472C-DDBD-4417-A2A1-6DE885210E71}" srcOrd="0" destOrd="0" presId="urn:microsoft.com/office/officeart/2005/8/layout/default"/>
    <dgm:cxn modelId="{05313370-81D8-4CD6-917C-15DB5D6BF551}" type="presOf" srcId="{561BE777-5B65-4FC8-9036-3D12E8AD25A4}" destId="{3A9BEB11-A596-4F6E-901C-72F7BD0CB8B1}" srcOrd="0" destOrd="0" presId="urn:microsoft.com/office/officeart/2005/8/layout/default"/>
    <dgm:cxn modelId="{692F45B8-059E-4193-AF92-1EEF3B603ABC}" type="presOf" srcId="{7BED5E19-F73A-4B91-B877-B5EB30BDCB8D}" destId="{76910390-6F0D-4EF5-A986-9B97714F6F5E}" srcOrd="0" destOrd="0" presId="urn:microsoft.com/office/officeart/2005/8/layout/default"/>
    <dgm:cxn modelId="{4BB26D59-D358-4014-BDF6-A9C45B0AA324}" srcId="{EEEE1291-2E20-4030-84CA-8C53D65961FD}" destId="{561BE777-5B65-4FC8-9036-3D12E8AD25A4}" srcOrd="2" destOrd="0" parTransId="{990F450E-6DA5-4C1F-B35A-FE720FFE13F2}" sibTransId="{02E71BB3-A2D1-4CD8-8AA5-C70CD9B3FFE0}"/>
    <dgm:cxn modelId="{26B15C46-4052-4BB7-ACD9-CCC068DEE8AA}" srcId="{EEEE1291-2E20-4030-84CA-8C53D65961FD}" destId="{AD6C72AB-28FB-4AF8-9325-F02CAE5CE371}" srcOrd="1" destOrd="0" parTransId="{A9AD1B79-F8FE-44F7-9CA8-9187032D13D8}" sibTransId="{69D4EC50-87D6-49D5-A716-EBEA561B75C4}"/>
    <dgm:cxn modelId="{64E9E7D3-44DC-48FE-B1CD-3005A07C62C3}" type="presParOf" srcId="{0F3E6CBC-961F-4380-A802-EC3AF6B997B0}" destId="{76910390-6F0D-4EF5-A986-9B97714F6F5E}" srcOrd="0" destOrd="0" presId="urn:microsoft.com/office/officeart/2005/8/layout/default"/>
    <dgm:cxn modelId="{1E900C1D-F950-48EF-A032-15DD82516151}" type="presParOf" srcId="{0F3E6CBC-961F-4380-A802-EC3AF6B997B0}" destId="{35585AF5-25B3-490B-91F2-327C3F5E68B6}" srcOrd="1" destOrd="0" presId="urn:microsoft.com/office/officeart/2005/8/layout/default"/>
    <dgm:cxn modelId="{72FAAECF-D00F-45D5-8AF2-216C859E5EFF}" type="presParOf" srcId="{0F3E6CBC-961F-4380-A802-EC3AF6B997B0}" destId="{86467A95-70C7-4DEA-87E0-86EEA7C5CA62}" srcOrd="2" destOrd="0" presId="urn:microsoft.com/office/officeart/2005/8/layout/default"/>
    <dgm:cxn modelId="{1A9BE4DA-C50D-46BE-BB4D-2EC4AC59DD0C}" type="presParOf" srcId="{0F3E6CBC-961F-4380-A802-EC3AF6B997B0}" destId="{EA5C26F2-E29C-4E11-9AF6-3469C1CF5195}" srcOrd="3" destOrd="0" presId="urn:microsoft.com/office/officeart/2005/8/layout/default"/>
    <dgm:cxn modelId="{BBDFAFCA-7022-49AF-BE76-C966CBCCC3D0}" type="presParOf" srcId="{0F3E6CBC-961F-4380-A802-EC3AF6B997B0}" destId="{3A9BEB11-A596-4F6E-901C-72F7BD0CB8B1}" srcOrd="4" destOrd="0" presId="urn:microsoft.com/office/officeart/2005/8/layout/default"/>
    <dgm:cxn modelId="{DFB03BF5-D41D-4613-90C8-49AA3F55A7C3}" type="presParOf" srcId="{0F3E6CBC-961F-4380-A802-EC3AF6B997B0}" destId="{2AAC0F0B-44F4-419A-B343-7884C0614D5C}" srcOrd="5" destOrd="0" presId="urn:microsoft.com/office/officeart/2005/8/layout/default"/>
    <dgm:cxn modelId="{C1563127-832E-493F-9023-C124231658DF}" type="presParOf" srcId="{0F3E6CBC-961F-4380-A802-EC3AF6B997B0}" destId="{AD60CFE4-526F-45E5-897C-7A01DAD569AF}" srcOrd="6" destOrd="0" presId="urn:microsoft.com/office/officeart/2005/8/layout/default"/>
    <dgm:cxn modelId="{4F78DD7A-2816-4119-BA0F-19D6AE844339}" type="presParOf" srcId="{0F3E6CBC-961F-4380-A802-EC3AF6B997B0}" destId="{A61BD0DB-F666-4AE8-AB44-1903421901E4}" srcOrd="7" destOrd="0" presId="urn:microsoft.com/office/officeart/2005/8/layout/default"/>
    <dgm:cxn modelId="{797D2AAA-ECE7-47C3-BAC7-608FD8BAF060}" type="presParOf" srcId="{0F3E6CBC-961F-4380-A802-EC3AF6B997B0}" destId="{36CF472C-DDBD-4417-A2A1-6DE885210E71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B488509-BF7B-4D66-92E1-566C1694CE10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07CB1704-DD82-404C-850F-6152B096F466}">
      <dgm:prSet phldrT="[Texte]"/>
      <dgm:spPr/>
      <dgm:t>
        <a:bodyPr/>
        <a:lstStyle/>
        <a:p>
          <a:r>
            <a:rPr lang="ar-DZ" dirty="0" smtClean="0"/>
            <a:t>لاسيما المواضيع التي لا تمس بسيادة الدول كتنازع القوانين</a:t>
          </a:r>
          <a:endParaRPr lang="fr-FR" dirty="0"/>
        </a:p>
      </dgm:t>
    </dgm:pt>
    <dgm:pt modelId="{C13842CC-C606-4B62-992E-5B0DE669028E}" type="parTrans" cxnId="{055A89BB-DBDC-44D5-BD5A-50BE6128FB57}">
      <dgm:prSet/>
      <dgm:spPr/>
      <dgm:t>
        <a:bodyPr/>
        <a:lstStyle/>
        <a:p>
          <a:endParaRPr lang="fr-FR"/>
        </a:p>
      </dgm:t>
    </dgm:pt>
    <dgm:pt modelId="{70213ED2-725F-46AE-8688-A40177B28F04}" type="sibTrans" cxnId="{055A89BB-DBDC-44D5-BD5A-50BE6128FB57}">
      <dgm:prSet/>
      <dgm:spPr/>
      <dgm:t>
        <a:bodyPr/>
        <a:lstStyle/>
        <a:p>
          <a:endParaRPr lang="fr-FR"/>
        </a:p>
      </dgm:t>
    </dgm:pt>
    <dgm:pt modelId="{4B72C26C-A580-4BBE-9809-A01C3771BCE0}">
      <dgm:prSet phldrT="[Texte]"/>
      <dgm:spPr/>
      <dgm:t>
        <a:bodyPr/>
        <a:lstStyle/>
        <a:p>
          <a:r>
            <a:rPr lang="ar-DZ" dirty="0" smtClean="0">
              <a:solidFill>
                <a:schemeClr val="tx1"/>
              </a:solidFill>
            </a:rPr>
            <a:t>يلعب العرف دورا فعالا في وضع الحلول لمسائل القانون الدولي الخاص </a:t>
          </a:r>
          <a:endParaRPr lang="fr-FR" dirty="0">
            <a:solidFill>
              <a:schemeClr val="tx1"/>
            </a:solidFill>
          </a:endParaRPr>
        </a:p>
      </dgm:t>
    </dgm:pt>
    <dgm:pt modelId="{2B3A6AFE-7C80-45F6-A1BB-778653734916}" type="parTrans" cxnId="{0D8E0B65-A11B-4568-874A-4AF6F6F03B04}">
      <dgm:prSet/>
      <dgm:spPr/>
      <dgm:t>
        <a:bodyPr/>
        <a:lstStyle/>
        <a:p>
          <a:endParaRPr lang="fr-FR"/>
        </a:p>
      </dgm:t>
    </dgm:pt>
    <dgm:pt modelId="{C4C9184E-9FA6-442C-A9DF-292ACF0FC0FB}" type="sibTrans" cxnId="{0D8E0B65-A11B-4568-874A-4AF6F6F03B04}">
      <dgm:prSet/>
      <dgm:spPr/>
      <dgm:t>
        <a:bodyPr/>
        <a:lstStyle/>
        <a:p>
          <a:endParaRPr lang="fr-FR"/>
        </a:p>
      </dgm:t>
    </dgm:pt>
    <dgm:pt modelId="{79F97B96-79AF-4A0D-A020-3DB014EBFFE1}">
      <dgm:prSet phldrT="[Texte]"/>
      <dgm:spPr/>
      <dgm:t>
        <a:bodyPr/>
        <a:lstStyle/>
        <a:p>
          <a:r>
            <a:rPr lang="ar-DZ" dirty="0" smtClean="0">
              <a:solidFill>
                <a:srgbClr val="FF0000"/>
              </a:solidFill>
            </a:rPr>
            <a:t>قواعد القانون الدولي الخاص غير المكتوبة</a:t>
          </a:r>
          <a:endParaRPr lang="fr-FR" dirty="0">
            <a:solidFill>
              <a:srgbClr val="FF0000"/>
            </a:solidFill>
          </a:endParaRPr>
        </a:p>
      </dgm:t>
    </dgm:pt>
    <dgm:pt modelId="{33B3E488-7557-4924-A324-88DCDB40F9AD}" type="parTrans" cxnId="{D274EB8E-229E-47AB-953C-CA04C983E89B}">
      <dgm:prSet/>
      <dgm:spPr/>
      <dgm:t>
        <a:bodyPr/>
        <a:lstStyle/>
        <a:p>
          <a:endParaRPr lang="fr-FR"/>
        </a:p>
      </dgm:t>
    </dgm:pt>
    <dgm:pt modelId="{C7CF7D16-3124-41E8-9D3F-3B1E91FE6272}" type="sibTrans" cxnId="{D274EB8E-229E-47AB-953C-CA04C983E89B}">
      <dgm:prSet/>
      <dgm:spPr/>
      <dgm:t>
        <a:bodyPr/>
        <a:lstStyle/>
        <a:p>
          <a:endParaRPr lang="fr-FR"/>
        </a:p>
      </dgm:t>
    </dgm:pt>
    <dgm:pt modelId="{91254241-E69B-43C1-B682-B15904A30A38}">
      <dgm:prSet phldrT="[Texte]"/>
      <dgm:spPr/>
      <dgm:t>
        <a:bodyPr/>
        <a:lstStyle/>
        <a:p>
          <a:r>
            <a:rPr lang="ar-DZ" b="1" dirty="0" smtClean="0">
              <a:solidFill>
                <a:schemeClr val="tx1"/>
              </a:solidFill>
            </a:rPr>
            <a:t>يفقد العرف الكثير من أهميته في مواجه الحركة التشريعية التي أصبحت تمس أغلب مواضيع القانون الدولي الخاص</a:t>
          </a:r>
          <a:endParaRPr lang="fr-FR" b="1" dirty="0">
            <a:solidFill>
              <a:schemeClr val="tx1"/>
            </a:solidFill>
          </a:endParaRPr>
        </a:p>
      </dgm:t>
    </dgm:pt>
    <dgm:pt modelId="{3EAC684C-07CC-4E7A-BF47-6D82103EDA36}" type="parTrans" cxnId="{D5A8AC62-2469-4578-8733-4F7E7ACBA781}">
      <dgm:prSet/>
      <dgm:spPr/>
      <dgm:t>
        <a:bodyPr/>
        <a:lstStyle/>
        <a:p>
          <a:endParaRPr lang="fr-FR"/>
        </a:p>
      </dgm:t>
    </dgm:pt>
    <dgm:pt modelId="{4F1D140A-8F61-4D9B-B05D-36DB503A88F0}" type="sibTrans" cxnId="{D5A8AC62-2469-4578-8733-4F7E7ACBA781}">
      <dgm:prSet/>
      <dgm:spPr/>
      <dgm:t>
        <a:bodyPr/>
        <a:lstStyle/>
        <a:p>
          <a:endParaRPr lang="fr-FR"/>
        </a:p>
      </dgm:t>
    </dgm:pt>
    <dgm:pt modelId="{6F5F05E7-DE0F-439A-892E-A6FC211D2068}">
      <dgm:prSet phldrT="[Texte]"/>
      <dgm:spPr/>
      <dgm:t>
        <a:bodyPr/>
        <a:lstStyle/>
        <a:p>
          <a:r>
            <a:rPr lang="ar-DZ" b="1" dirty="0" err="1" smtClean="0">
              <a:solidFill>
                <a:schemeClr val="tx1"/>
              </a:solidFill>
            </a:rPr>
            <a:t>ويتضائل</a:t>
          </a:r>
          <a:r>
            <a:rPr lang="ar-DZ" b="1" dirty="0" smtClean="0">
              <a:solidFill>
                <a:schemeClr val="tx1"/>
              </a:solidFill>
            </a:rPr>
            <a:t> دوره في المواضيع الماسة بسيادة الدول كالجنسية و مركز الأجانب</a:t>
          </a:r>
          <a:endParaRPr lang="fr-FR" b="1" dirty="0">
            <a:solidFill>
              <a:schemeClr val="tx1"/>
            </a:solidFill>
          </a:endParaRPr>
        </a:p>
      </dgm:t>
    </dgm:pt>
    <dgm:pt modelId="{44EE0DC9-0B07-41A0-B879-663A2939FA95}" type="parTrans" cxnId="{8A9DF697-3A3B-45A0-BEC6-DA0D6F74D5BF}">
      <dgm:prSet/>
      <dgm:spPr/>
      <dgm:t>
        <a:bodyPr/>
        <a:lstStyle/>
        <a:p>
          <a:endParaRPr lang="fr-FR"/>
        </a:p>
      </dgm:t>
    </dgm:pt>
    <dgm:pt modelId="{54903DB5-CBA5-4635-ABF9-55540F5C267D}" type="sibTrans" cxnId="{8A9DF697-3A3B-45A0-BEC6-DA0D6F74D5BF}">
      <dgm:prSet/>
      <dgm:spPr/>
      <dgm:t>
        <a:bodyPr/>
        <a:lstStyle/>
        <a:p>
          <a:endParaRPr lang="fr-FR"/>
        </a:p>
      </dgm:t>
    </dgm:pt>
    <dgm:pt modelId="{AEB87E19-B389-4A1F-97B7-3C33AAE6C867}" type="pres">
      <dgm:prSet presAssocID="{EB488509-BF7B-4D66-92E1-566C1694CE10}" presName="diagram" presStyleCnt="0">
        <dgm:presLayoutVars>
          <dgm:dir/>
          <dgm:resizeHandles val="exact"/>
        </dgm:presLayoutVars>
      </dgm:prSet>
      <dgm:spPr/>
    </dgm:pt>
    <dgm:pt modelId="{78B913E0-1388-439C-84F1-B308C6302546}" type="pres">
      <dgm:prSet presAssocID="{07CB1704-DD82-404C-850F-6152B096F466}" presName="node" presStyleLbl="node1" presStyleIdx="0" presStyleCnt="5">
        <dgm:presLayoutVars>
          <dgm:bulletEnabled val="1"/>
        </dgm:presLayoutVars>
      </dgm:prSet>
      <dgm:spPr/>
    </dgm:pt>
    <dgm:pt modelId="{43C7FB30-311B-418D-9063-B2E4C7D28ABF}" type="pres">
      <dgm:prSet presAssocID="{70213ED2-725F-46AE-8688-A40177B28F04}" presName="sibTrans" presStyleCnt="0"/>
      <dgm:spPr/>
    </dgm:pt>
    <dgm:pt modelId="{FF6BCA28-E60A-4F6B-B30C-C3027CF468F6}" type="pres">
      <dgm:prSet presAssocID="{4B72C26C-A580-4BBE-9809-A01C3771BCE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77C1B7-63D9-40EA-A70C-C3B6AE1F0C08}" type="pres">
      <dgm:prSet presAssocID="{C4C9184E-9FA6-442C-A9DF-292ACF0FC0FB}" presName="sibTrans" presStyleCnt="0"/>
      <dgm:spPr/>
    </dgm:pt>
    <dgm:pt modelId="{0E0668FC-7DE5-4B59-B16A-3DE72B52447F}" type="pres">
      <dgm:prSet presAssocID="{79F97B96-79AF-4A0D-A020-3DB014EBFFE1}" presName="node" presStyleLbl="node1" presStyleIdx="2" presStyleCnt="5" custScaleX="60320">
        <dgm:presLayoutVars>
          <dgm:bulletEnabled val="1"/>
        </dgm:presLayoutVars>
      </dgm:prSet>
      <dgm:spPr/>
    </dgm:pt>
    <dgm:pt modelId="{F709F907-608F-4B32-872C-35086A6032A7}" type="pres">
      <dgm:prSet presAssocID="{C7CF7D16-3124-41E8-9D3F-3B1E91FE6272}" presName="sibTrans" presStyleCnt="0"/>
      <dgm:spPr/>
    </dgm:pt>
    <dgm:pt modelId="{D35E91E0-BFAE-47D5-85F6-22B2502CE088}" type="pres">
      <dgm:prSet presAssocID="{91254241-E69B-43C1-B682-B15904A30A3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CA5A3C1-90A9-49B7-8F93-114EAE25EF53}" type="pres">
      <dgm:prSet presAssocID="{4F1D140A-8F61-4D9B-B05D-36DB503A88F0}" presName="sibTrans" presStyleCnt="0"/>
      <dgm:spPr/>
    </dgm:pt>
    <dgm:pt modelId="{BE3A00EB-06BF-4A15-BB27-ED982BC2D022}" type="pres">
      <dgm:prSet presAssocID="{6F5F05E7-DE0F-439A-892E-A6FC211D206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A9DF697-3A3B-45A0-BEC6-DA0D6F74D5BF}" srcId="{EB488509-BF7B-4D66-92E1-566C1694CE10}" destId="{6F5F05E7-DE0F-439A-892E-A6FC211D2068}" srcOrd="4" destOrd="0" parTransId="{44EE0DC9-0B07-41A0-B879-663A2939FA95}" sibTransId="{54903DB5-CBA5-4635-ABF9-55540F5C267D}"/>
    <dgm:cxn modelId="{D274EB8E-229E-47AB-953C-CA04C983E89B}" srcId="{EB488509-BF7B-4D66-92E1-566C1694CE10}" destId="{79F97B96-79AF-4A0D-A020-3DB014EBFFE1}" srcOrd="2" destOrd="0" parTransId="{33B3E488-7557-4924-A324-88DCDB40F9AD}" sibTransId="{C7CF7D16-3124-41E8-9D3F-3B1E91FE6272}"/>
    <dgm:cxn modelId="{8B85BF96-478A-4AB6-85E8-9D3EECBB0E47}" type="presOf" srcId="{07CB1704-DD82-404C-850F-6152B096F466}" destId="{78B913E0-1388-439C-84F1-B308C6302546}" srcOrd="0" destOrd="0" presId="urn:microsoft.com/office/officeart/2005/8/layout/default"/>
    <dgm:cxn modelId="{4E771F2E-62F0-4C8D-B07B-2513220864AF}" type="presOf" srcId="{6F5F05E7-DE0F-439A-892E-A6FC211D2068}" destId="{BE3A00EB-06BF-4A15-BB27-ED982BC2D022}" srcOrd="0" destOrd="0" presId="urn:microsoft.com/office/officeart/2005/8/layout/default"/>
    <dgm:cxn modelId="{1E7DC438-3DD8-4A2B-BE68-738F0D390492}" type="presOf" srcId="{91254241-E69B-43C1-B682-B15904A30A38}" destId="{D35E91E0-BFAE-47D5-85F6-22B2502CE088}" srcOrd="0" destOrd="0" presId="urn:microsoft.com/office/officeart/2005/8/layout/default"/>
    <dgm:cxn modelId="{D5A8AC62-2469-4578-8733-4F7E7ACBA781}" srcId="{EB488509-BF7B-4D66-92E1-566C1694CE10}" destId="{91254241-E69B-43C1-B682-B15904A30A38}" srcOrd="3" destOrd="0" parTransId="{3EAC684C-07CC-4E7A-BF47-6D82103EDA36}" sibTransId="{4F1D140A-8F61-4D9B-B05D-36DB503A88F0}"/>
    <dgm:cxn modelId="{0695487E-7B44-4104-A5E3-8ABBEFCDDF42}" type="presOf" srcId="{79F97B96-79AF-4A0D-A020-3DB014EBFFE1}" destId="{0E0668FC-7DE5-4B59-B16A-3DE72B52447F}" srcOrd="0" destOrd="0" presId="urn:microsoft.com/office/officeart/2005/8/layout/default"/>
    <dgm:cxn modelId="{055A89BB-DBDC-44D5-BD5A-50BE6128FB57}" srcId="{EB488509-BF7B-4D66-92E1-566C1694CE10}" destId="{07CB1704-DD82-404C-850F-6152B096F466}" srcOrd="0" destOrd="0" parTransId="{C13842CC-C606-4B62-992E-5B0DE669028E}" sibTransId="{70213ED2-725F-46AE-8688-A40177B28F04}"/>
    <dgm:cxn modelId="{07A4B079-82DE-481B-A597-7A5065EDD07B}" type="presOf" srcId="{4B72C26C-A580-4BBE-9809-A01C3771BCE0}" destId="{FF6BCA28-E60A-4F6B-B30C-C3027CF468F6}" srcOrd="0" destOrd="0" presId="urn:microsoft.com/office/officeart/2005/8/layout/default"/>
    <dgm:cxn modelId="{0D8E0B65-A11B-4568-874A-4AF6F6F03B04}" srcId="{EB488509-BF7B-4D66-92E1-566C1694CE10}" destId="{4B72C26C-A580-4BBE-9809-A01C3771BCE0}" srcOrd="1" destOrd="0" parTransId="{2B3A6AFE-7C80-45F6-A1BB-778653734916}" sibTransId="{C4C9184E-9FA6-442C-A9DF-292ACF0FC0FB}"/>
    <dgm:cxn modelId="{5F931724-323F-4884-B219-261D173E57DE}" type="presOf" srcId="{EB488509-BF7B-4D66-92E1-566C1694CE10}" destId="{AEB87E19-B389-4A1F-97B7-3C33AAE6C867}" srcOrd="0" destOrd="0" presId="urn:microsoft.com/office/officeart/2005/8/layout/default"/>
    <dgm:cxn modelId="{5A9C7AE1-51F0-4943-B8E8-F0D1BA156AA0}" type="presParOf" srcId="{AEB87E19-B389-4A1F-97B7-3C33AAE6C867}" destId="{78B913E0-1388-439C-84F1-B308C6302546}" srcOrd="0" destOrd="0" presId="urn:microsoft.com/office/officeart/2005/8/layout/default"/>
    <dgm:cxn modelId="{1F975C19-CEC2-4A75-B695-704E8D3EA376}" type="presParOf" srcId="{AEB87E19-B389-4A1F-97B7-3C33AAE6C867}" destId="{43C7FB30-311B-418D-9063-B2E4C7D28ABF}" srcOrd="1" destOrd="0" presId="urn:microsoft.com/office/officeart/2005/8/layout/default"/>
    <dgm:cxn modelId="{D4BDC477-44DE-441D-AD64-D191914E8C68}" type="presParOf" srcId="{AEB87E19-B389-4A1F-97B7-3C33AAE6C867}" destId="{FF6BCA28-E60A-4F6B-B30C-C3027CF468F6}" srcOrd="2" destOrd="0" presId="urn:microsoft.com/office/officeart/2005/8/layout/default"/>
    <dgm:cxn modelId="{97B6F984-AF1D-4E8A-BD31-AAA773062CBD}" type="presParOf" srcId="{AEB87E19-B389-4A1F-97B7-3C33AAE6C867}" destId="{2077C1B7-63D9-40EA-A70C-C3B6AE1F0C08}" srcOrd="3" destOrd="0" presId="urn:microsoft.com/office/officeart/2005/8/layout/default"/>
    <dgm:cxn modelId="{720B7DA5-F250-4E0D-B46C-5A449C3ACD9B}" type="presParOf" srcId="{AEB87E19-B389-4A1F-97B7-3C33AAE6C867}" destId="{0E0668FC-7DE5-4B59-B16A-3DE72B52447F}" srcOrd="4" destOrd="0" presId="urn:microsoft.com/office/officeart/2005/8/layout/default"/>
    <dgm:cxn modelId="{5B295F87-350D-414C-98E2-71D99E0BD9EF}" type="presParOf" srcId="{AEB87E19-B389-4A1F-97B7-3C33AAE6C867}" destId="{F709F907-608F-4B32-872C-35086A6032A7}" srcOrd="5" destOrd="0" presId="urn:microsoft.com/office/officeart/2005/8/layout/default"/>
    <dgm:cxn modelId="{FF7B74BD-87C0-4E5C-814C-67F14A88C84C}" type="presParOf" srcId="{AEB87E19-B389-4A1F-97B7-3C33AAE6C867}" destId="{D35E91E0-BFAE-47D5-85F6-22B2502CE088}" srcOrd="6" destOrd="0" presId="urn:microsoft.com/office/officeart/2005/8/layout/default"/>
    <dgm:cxn modelId="{E161520A-F132-434B-8DF4-841696495D73}" type="presParOf" srcId="{AEB87E19-B389-4A1F-97B7-3C33AAE6C867}" destId="{0CA5A3C1-90A9-49B7-8F93-114EAE25EF53}" srcOrd="7" destOrd="0" presId="urn:microsoft.com/office/officeart/2005/8/layout/default"/>
    <dgm:cxn modelId="{2B1DB4E4-7DA5-46B6-AC94-2BCB6F53FB85}" type="presParOf" srcId="{AEB87E19-B389-4A1F-97B7-3C33AAE6C867}" destId="{BE3A00EB-06BF-4A15-BB27-ED982BC2D02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A7E2BE8C-FB2F-4807-BDE2-C000F0998A4A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B77903B5-7C1F-4FD2-801D-2B814F306B9D}">
      <dgm:prSet phldrT="[Texte]"/>
      <dgm:spPr/>
      <dgm:t>
        <a:bodyPr/>
        <a:lstStyle/>
        <a:p>
          <a:r>
            <a:rPr lang="ar-DZ" dirty="0" smtClean="0"/>
            <a:t>و أهم ما يميزها أنها غير ملزمة بتطبيق قانون دولة معينة، إنما تطبق ما يعرف بقانون التجار الذي يتكون من عادات و أعراف التجارة الدولية</a:t>
          </a:r>
          <a:endParaRPr lang="fr-FR" dirty="0"/>
        </a:p>
      </dgm:t>
    </dgm:pt>
    <dgm:pt modelId="{68A8B456-76A5-4C3F-9DA6-E6DFC1F8ADE3}" type="parTrans" cxnId="{4CCF2859-6CFB-462D-96B9-60F0F79E3AFD}">
      <dgm:prSet/>
      <dgm:spPr/>
      <dgm:t>
        <a:bodyPr/>
        <a:lstStyle/>
        <a:p>
          <a:endParaRPr lang="fr-FR"/>
        </a:p>
      </dgm:t>
    </dgm:pt>
    <dgm:pt modelId="{2A6AA21D-371D-4D4A-B34D-17D56BE06BC4}" type="sibTrans" cxnId="{4CCF2859-6CFB-462D-96B9-60F0F79E3AFD}">
      <dgm:prSet/>
      <dgm:spPr/>
      <dgm:t>
        <a:bodyPr/>
        <a:lstStyle/>
        <a:p>
          <a:endParaRPr lang="fr-FR"/>
        </a:p>
      </dgm:t>
    </dgm:pt>
    <dgm:pt modelId="{D98F7507-0B06-4D35-9B72-2E8CBF2153FE}">
      <dgm:prSet phldrT="[Texte]"/>
      <dgm:spPr/>
      <dgm:t>
        <a:bodyPr/>
        <a:lstStyle/>
        <a:p>
          <a:r>
            <a:rPr lang="ar-DZ" dirty="0" smtClean="0">
              <a:solidFill>
                <a:srgbClr val="FFC000"/>
              </a:solidFill>
            </a:rPr>
            <a:t>القرارات التحكيمية</a:t>
          </a:r>
          <a:endParaRPr lang="fr-FR" dirty="0">
            <a:solidFill>
              <a:srgbClr val="FFC000"/>
            </a:solidFill>
          </a:endParaRPr>
        </a:p>
      </dgm:t>
    </dgm:pt>
    <dgm:pt modelId="{7E0C7CD4-7992-4C67-962C-CC5CE73B573E}" type="parTrans" cxnId="{A6A4B3D3-BEE6-41C5-83B4-2AB21104A089}">
      <dgm:prSet/>
      <dgm:spPr/>
      <dgm:t>
        <a:bodyPr/>
        <a:lstStyle/>
        <a:p>
          <a:endParaRPr lang="fr-FR"/>
        </a:p>
      </dgm:t>
    </dgm:pt>
    <dgm:pt modelId="{9A6ED760-9318-4AB0-936C-E0CC7881B739}" type="sibTrans" cxnId="{A6A4B3D3-BEE6-41C5-83B4-2AB21104A089}">
      <dgm:prSet/>
      <dgm:spPr/>
      <dgm:t>
        <a:bodyPr/>
        <a:lstStyle/>
        <a:p>
          <a:endParaRPr lang="fr-FR"/>
        </a:p>
      </dgm:t>
    </dgm:pt>
    <dgm:pt modelId="{E47B8F4A-6423-485B-A37B-7F02B74DA1C7}">
      <dgm:prSet/>
      <dgm:spPr/>
      <dgm:t>
        <a:bodyPr/>
        <a:lstStyle/>
        <a:p>
          <a:r>
            <a:rPr lang="ar-DZ" dirty="0" smtClean="0">
              <a:solidFill>
                <a:schemeClr val="tx1"/>
              </a:solidFill>
            </a:rPr>
            <a:t>يثبت الاختصاص  للهيئات التحكيمية با</a:t>
          </a:r>
          <a:r>
            <a:rPr lang="ar-DZ" i="0" dirty="0" smtClean="0">
              <a:solidFill>
                <a:schemeClr val="tx1"/>
              </a:solidFill>
            </a:rPr>
            <a:t>تفا</a:t>
          </a:r>
          <a:r>
            <a:rPr lang="ar-DZ" dirty="0" smtClean="0">
              <a:solidFill>
                <a:schemeClr val="tx1"/>
              </a:solidFill>
            </a:rPr>
            <a:t>ق الأطراف المتنازعة</a:t>
          </a:r>
          <a:endParaRPr lang="fr-FR" dirty="0">
            <a:solidFill>
              <a:schemeClr val="tx1"/>
            </a:solidFill>
          </a:endParaRPr>
        </a:p>
      </dgm:t>
    </dgm:pt>
    <dgm:pt modelId="{B3900B7F-1D77-4479-8076-59DADEFB04D9}" type="parTrans" cxnId="{C85BA09E-C92F-4A90-9F5F-CBA1CCE17708}">
      <dgm:prSet/>
      <dgm:spPr/>
      <dgm:t>
        <a:bodyPr/>
        <a:lstStyle/>
        <a:p>
          <a:endParaRPr lang="fr-FR"/>
        </a:p>
      </dgm:t>
    </dgm:pt>
    <dgm:pt modelId="{AABABC0C-79D0-4136-AD1D-8CA9486A0D95}" type="sibTrans" cxnId="{C85BA09E-C92F-4A90-9F5F-CBA1CCE17708}">
      <dgm:prSet/>
      <dgm:spPr/>
      <dgm:t>
        <a:bodyPr/>
        <a:lstStyle/>
        <a:p>
          <a:endParaRPr lang="fr-FR"/>
        </a:p>
      </dgm:t>
    </dgm:pt>
    <dgm:pt modelId="{C04EFE2A-1FCC-47E3-8F71-A071BA900EF2}">
      <dgm:prSet/>
      <dgm:spPr/>
      <dgm:t>
        <a:bodyPr/>
        <a:lstStyle/>
        <a:p>
          <a:r>
            <a:rPr lang="ar-DZ" dirty="0" smtClean="0">
              <a:solidFill>
                <a:schemeClr val="tx1">
                  <a:lumMod val="85000"/>
                  <a:lumOff val="15000"/>
                </a:schemeClr>
              </a:solidFill>
            </a:rPr>
            <a:t>كما تتميز هذه الجهات بتخصص الأشخاص الذين   يتولون الفصل في النزاع وسرعة الفصل فيه</a:t>
          </a:r>
          <a:endParaRPr lang="fr-FR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D7A47522-DF72-40BC-B591-74EAD0E0496B}" type="parTrans" cxnId="{2B74C04B-4C5C-4C8B-8452-00BB4C321032}">
      <dgm:prSet/>
      <dgm:spPr/>
      <dgm:t>
        <a:bodyPr/>
        <a:lstStyle/>
        <a:p>
          <a:endParaRPr lang="fr-FR"/>
        </a:p>
      </dgm:t>
    </dgm:pt>
    <dgm:pt modelId="{8BBBFEA9-5954-4CA8-916B-7DF61ECAF928}" type="sibTrans" cxnId="{2B74C04B-4C5C-4C8B-8452-00BB4C321032}">
      <dgm:prSet/>
      <dgm:spPr/>
      <dgm:t>
        <a:bodyPr/>
        <a:lstStyle/>
        <a:p>
          <a:endParaRPr lang="fr-FR"/>
        </a:p>
      </dgm:t>
    </dgm:pt>
    <dgm:pt modelId="{E5D50340-C1CB-429F-BEE1-7683F9F03D92}" type="pres">
      <dgm:prSet presAssocID="{A7E2BE8C-FB2F-4807-BDE2-C000F0998A4A}" presName="diagram" presStyleCnt="0">
        <dgm:presLayoutVars>
          <dgm:dir/>
          <dgm:resizeHandles val="exact"/>
        </dgm:presLayoutVars>
      </dgm:prSet>
      <dgm:spPr/>
    </dgm:pt>
    <dgm:pt modelId="{2258F2D4-A2BD-4F46-993D-916ACD89882B}" type="pres">
      <dgm:prSet presAssocID="{B77903B5-7C1F-4FD2-801D-2B814F306B9D}" presName="node" presStyleLbl="node1" presStyleIdx="0" presStyleCnt="4" custLinFactNeighborX="-23294" custLinFactNeighborY="12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1B5C4B6-B5B1-4304-BAB6-E62371812D48}" type="pres">
      <dgm:prSet presAssocID="{2A6AA21D-371D-4D4A-B34D-17D56BE06BC4}" presName="sibTrans" presStyleCnt="0"/>
      <dgm:spPr/>
    </dgm:pt>
    <dgm:pt modelId="{4F384D63-FA63-467D-BB9C-5F3F8C07E24E}" type="pres">
      <dgm:prSet presAssocID="{E47B8F4A-6423-485B-A37B-7F02B74DA1C7}" presName="node" presStyleLbl="node1" presStyleIdx="1" presStyleCnt="4" custScaleX="75168" custScaleY="65540" custLinFactNeighborX="-33970" custLinFactNeighborY="3117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B009B49-755E-4604-95B9-8C5E8755337D}" type="pres">
      <dgm:prSet presAssocID="{AABABC0C-79D0-4136-AD1D-8CA9486A0D95}" presName="sibTrans" presStyleCnt="0"/>
      <dgm:spPr/>
    </dgm:pt>
    <dgm:pt modelId="{A1DE155D-BBE2-46D8-948C-D876E286813A}" type="pres">
      <dgm:prSet presAssocID="{C04EFE2A-1FCC-47E3-8F71-A071BA900EF2}" presName="node" presStyleLbl="node1" presStyleIdx="2" presStyleCnt="4" custLinFactNeighborX="94490" custLinFactNeighborY="-273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B185A2B-1F6D-4BE2-A2A6-946BB35A0AF5}" type="pres">
      <dgm:prSet presAssocID="{8BBBFEA9-5954-4CA8-916B-7DF61ECAF928}" presName="sibTrans" presStyleCnt="0"/>
      <dgm:spPr/>
    </dgm:pt>
    <dgm:pt modelId="{A391D32C-9406-4A94-88D4-7C7D11406A3C}" type="pres">
      <dgm:prSet presAssocID="{D98F7507-0B06-4D35-9B72-2E8CBF2153FE}" presName="node" presStyleLbl="node1" presStyleIdx="3" presStyleCnt="4" custScaleX="54149" custScaleY="42670" custLinFactY="-38310" custLinFactNeighborX="30014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4259777-7628-448A-BCF3-2CFC9335B0E3}" type="presOf" srcId="{A7E2BE8C-FB2F-4807-BDE2-C000F0998A4A}" destId="{E5D50340-C1CB-429F-BEE1-7683F9F03D92}" srcOrd="0" destOrd="0" presId="urn:microsoft.com/office/officeart/2005/8/layout/default"/>
    <dgm:cxn modelId="{6AB7C1CB-38BB-4F1A-AE93-E4E3D0003214}" type="presOf" srcId="{E47B8F4A-6423-485B-A37B-7F02B74DA1C7}" destId="{4F384D63-FA63-467D-BB9C-5F3F8C07E24E}" srcOrd="0" destOrd="0" presId="urn:microsoft.com/office/officeart/2005/8/layout/default"/>
    <dgm:cxn modelId="{491068C4-6E9C-4CA0-85A1-D17BC5BF0263}" type="presOf" srcId="{D98F7507-0B06-4D35-9B72-2E8CBF2153FE}" destId="{A391D32C-9406-4A94-88D4-7C7D11406A3C}" srcOrd="0" destOrd="0" presId="urn:microsoft.com/office/officeart/2005/8/layout/default"/>
    <dgm:cxn modelId="{C85BA09E-C92F-4A90-9F5F-CBA1CCE17708}" srcId="{A7E2BE8C-FB2F-4807-BDE2-C000F0998A4A}" destId="{E47B8F4A-6423-485B-A37B-7F02B74DA1C7}" srcOrd="1" destOrd="0" parTransId="{B3900B7F-1D77-4479-8076-59DADEFB04D9}" sibTransId="{AABABC0C-79D0-4136-AD1D-8CA9486A0D95}"/>
    <dgm:cxn modelId="{AA7D8775-5436-4368-AF41-A081EDA8F7C5}" type="presOf" srcId="{B77903B5-7C1F-4FD2-801D-2B814F306B9D}" destId="{2258F2D4-A2BD-4F46-993D-916ACD89882B}" srcOrd="0" destOrd="0" presId="urn:microsoft.com/office/officeart/2005/8/layout/default"/>
    <dgm:cxn modelId="{2B74C04B-4C5C-4C8B-8452-00BB4C321032}" srcId="{A7E2BE8C-FB2F-4807-BDE2-C000F0998A4A}" destId="{C04EFE2A-1FCC-47E3-8F71-A071BA900EF2}" srcOrd="2" destOrd="0" parTransId="{D7A47522-DF72-40BC-B591-74EAD0E0496B}" sibTransId="{8BBBFEA9-5954-4CA8-916B-7DF61ECAF928}"/>
    <dgm:cxn modelId="{4CCF2859-6CFB-462D-96B9-60F0F79E3AFD}" srcId="{A7E2BE8C-FB2F-4807-BDE2-C000F0998A4A}" destId="{B77903B5-7C1F-4FD2-801D-2B814F306B9D}" srcOrd="0" destOrd="0" parTransId="{68A8B456-76A5-4C3F-9DA6-E6DFC1F8ADE3}" sibTransId="{2A6AA21D-371D-4D4A-B34D-17D56BE06BC4}"/>
    <dgm:cxn modelId="{BE61D35B-C219-4FE5-80E3-556DEC98E81B}" type="presOf" srcId="{C04EFE2A-1FCC-47E3-8F71-A071BA900EF2}" destId="{A1DE155D-BBE2-46D8-948C-D876E286813A}" srcOrd="0" destOrd="0" presId="urn:microsoft.com/office/officeart/2005/8/layout/default"/>
    <dgm:cxn modelId="{A6A4B3D3-BEE6-41C5-83B4-2AB21104A089}" srcId="{A7E2BE8C-FB2F-4807-BDE2-C000F0998A4A}" destId="{D98F7507-0B06-4D35-9B72-2E8CBF2153FE}" srcOrd="3" destOrd="0" parTransId="{7E0C7CD4-7992-4C67-962C-CC5CE73B573E}" sibTransId="{9A6ED760-9318-4AB0-936C-E0CC7881B739}"/>
    <dgm:cxn modelId="{A9B5F26A-FD6E-46A1-B160-C1B69D523FC3}" type="presParOf" srcId="{E5D50340-C1CB-429F-BEE1-7683F9F03D92}" destId="{2258F2D4-A2BD-4F46-993D-916ACD89882B}" srcOrd="0" destOrd="0" presId="urn:microsoft.com/office/officeart/2005/8/layout/default"/>
    <dgm:cxn modelId="{6B6DD5AB-A4AA-493B-BA9D-4CCFF831F5D2}" type="presParOf" srcId="{E5D50340-C1CB-429F-BEE1-7683F9F03D92}" destId="{71B5C4B6-B5B1-4304-BAB6-E62371812D48}" srcOrd="1" destOrd="0" presId="urn:microsoft.com/office/officeart/2005/8/layout/default"/>
    <dgm:cxn modelId="{1B15ECF6-7DEC-459C-8302-CE69F2E49E45}" type="presParOf" srcId="{E5D50340-C1CB-429F-BEE1-7683F9F03D92}" destId="{4F384D63-FA63-467D-BB9C-5F3F8C07E24E}" srcOrd="2" destOrd="0" presId="urn:microsoft.com/office/officeart/2005/8/layout/default"/>
    <dgm:cxn modelId="{B73533AA-159C-4256-9FD2-89196AAB0ABA}" type="presParOf" srcId="{E5D50340-C1CB-429F-BEE1-7683F9F03D92}" destId="{BB009B49-755E-4604-95B9-8C5E8755337D}" srcOrd="3" destOrd="0" presId="urn:microsoft.com/office/officeart/2005/8/layout/default"/>
    <dgm:cxn modelId="{1E9D80DF-E185-4B8F-BE73-E57728D4C4CD}" type="presParOf" srcId="{E5D50340-C1CB-429F-BEE1-7683F9F03D92}" destId="{A1DE155D-BBE2-46D8-948C-D876E286813A}" srcOrd="4" destOrd="0" presId="urn:microsoft.com/office/officeart/2005/8/layout/default"/>
    <dgm:cxn modelId="{489FF861-0896-4B61-901D-A3E95753EFCB}" type="presParOf" srcId="{E5D50340-C1CB-429F-BEE1-7683F9F03D92}" destId="{5B185A2B-1F6D-4BE2-A2A6-946BB35A0AF5}" srcOrd="5" destOrd="0" presId="urn:microsoft.com/office/officeart/2005/8/layout/default"/>
    <dgm:cxn modelId="{75E1FA16-59B9-4751-840B-89D034F515D2}" type="presParOf" srcId="{E5D50340-C1CB-429F-BEE1-7683F9F03D92}" destId="{A391D32C-9406-4A94-88D4-7C7D11406A3C}" srcOrd="6" destOrd="0" presId="urn:microsoft.com/office/officeart/2005/8/layout/default"/>
  </dgm:cxnLst>
  <dgm:bg>
    <a:gradFill flip="none" rotWithShape="1">
      <a:gsLst>
        <a:gs pos="0">
          <a:schemeClr val="accent6">
            <a:lumMod val="60000"/>
            <a:lumOff val="4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18900000" scaled="1"/>
      <a:tileRect/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986516-14D1-45C3-AD2B-02A10E3846E7}" type="doc">
      <dgm:prSet loTypeId="urn:microsoft.com/office/officeart/2005/8/layout/hProcess9" loCatId="process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fr-FR"/>
        </a:p>
      </dgm:t>
    </dgm:pt>
    <dgm:pt modelId="{E33EE564-2F02-41BE-A898-02D21DC0970A}">
      <dgm:prSet custT="1"/>
      <dgm:spPr/>
      <dgm:t>
        <a:bodyPr/>
        <a:lstStyle/>
        <a:p>
          <a:pPr rtl="0"/>
          <a:r>
            <a:rPr lang="ar-DZ" sz="2800" b="1" dirty="0" smtClean="0">
              <a:solidFill>
                <a:schemeClr val="tx1"/>
              </a:solidFill>
              <a:latin typeface="Microsoft Sans Serif" pitchFamily="34" charset="0"/>
              <a:cs typeface="Microsoft Sans Serif" pitchFamily="34" charset="0"/>
            </a:rPr>
            <a:t>العنصر الأجنبي</a:t>
          </a:r>
          <a:endParaRPr lang="fr-FR" sz="2800" dirty="0">
            <a:solidFill>
              <a:schemeClr val="tx1"/>
            </a:solidFill>
            <a:latin typeface="Microsoft Sans Serif" pitchFamily="34" charset="0"/>
            <a:cs typeface="Microsoft Sans Serif" pitchFamily="34" charset="0"/>
          </a:endParaRPr>
        </a:p>
      </dgm:t>
    </dgm:pt>
    <dgm:pt modelId="{5A9E8F2E-1EEC-4144-BF67-29785E2FC49A}" type="parTrans" cxnId="{1637695E-58A8-4668-8AF0-B795F21F675E}">
      <dgm:prSet/>
      <dgm:spPr/>
      <dgm:t>
        <a:bodyPr/>
        <a:lstStyle/>
        <a:p>
          <a:endParaRPr lang="fr-FR"/>
        </a:p>
      </dgm:t>
    </dgm:pt>
    <dgm:pt modelId="{3B273E79-A636-4DFD-A695-D86A7BC337EB}" type="sibTrans" cxnId="{1637695E-58A8-4668-8AF0-B795F21F675E}">
      <dgm:prSet/>
      <dgm:spPr/>
      <dgm:t>
        <a:bodyPr/>
        <a:lstStyle/>
        <a:p>
          <a:endParaRPr lang="fr-FR"/>
        </a:p>
      </dgm:t>
    </dgm:pt>
    <dgm:pt modelId="{8CD5D9B7-AFFD-4F01-B400-217A0A5E2089}" type="pres">
      <dgm:prSet presAssocID="{F3986516-14D1-45C3-AD2B-02A10E3846E7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975271A-4B0D-4711-8BDC-96ADB654A3E4}" type="pres">
      <dgm:prSet presAssocID="{F3986516-14D1-45C3-AD2B-02A10E3846E7}" presName="arrow" presStyleLbl="bgShp" presStyleIdx="0" presStyleCnt="1"/>
      <dgm:spPr/>
    </dgm:pt>
    <dgm:pt modelId="{CC361381-2BBA-4E60-9950-01E1FBD3B08C}" type="pres">
      <dgm:prSet presAssocID="{F3986516-14D1-45C3-AD2B-02A10E3846E7}" presName="linearProcess" presStyleCnt="0"/>
      <dgm:spPr/>
    </dgm:pt>
    <dgm:pt modelId="{474F96F9-CBCB-427D-A4A9-8EE254407AF6}" type="pres">
      <dgm:prSet presAssocID="{E33EE564-2F02-41BE-A898-02D21DC0970A}" presName="textNode" presStyleLbl="node1" presStyleIdx="0" presStyleCnt="1" custLinFactNeighborX="417" custLinFactNeighborY="6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637695E-58A8-4668-8AF0-B795F21F675E}" srcId="{F3986516-14D1-45C3-AD2B-02A10E3846E7}" destId="{E33EE564-2F02-41BE-A898-02D21DC0970A}" srcOrd="0" destOrd="0" parTransId="{5A9E8F2E-1EEC-4144-BF67-29785E2FC49A}" sibTransId="{3B273E79-A636-4DFD-A695-D86A7BC337EB}"/>
    <dgm:cxn modelId="{F704BF6F-013E-449B-B5DF-9BB486B5E391}" type="presOf" srcId="{E33EE564-2F02-41BE-A898-02D21DC0970A}" destId="{474F96F9-CBCB-427D-A4A9-8EE254407AF6}" srcOrd="0" destOrd="0" presId="urn:microsoft.com/office/officeart/2005/8/layout/hProcess9"/>
    <dgm:cxn modelId="{0245231F-CDB9-4EFE-ADB3-7045FCC33667}" type="presOf" srcId="{F3986516-14D1-45C3-AD2B-02A10E3846E7}" destId="{8CD5D9B7-AFFD-4F01-B400-217A0A5E2089}" srcOrd="0" destOrd="0" presId="urn:microsoft.com/office/officeart/2005/8/layout/hProcess9"/>
    <dgm:cxn modelId="{B57799B8-CA93-46C2-9B24-426CFE359B26}" type="presParOf" srcId="{8CD5D9B7-AFFD-4F01-B400-217A0A5E2089}" destId="{1975271A-4B0D-4711-8BDC-96ADB654A3E4}" srcOrd="0" destOrd="0" presId="urn:microsoft.com/office/officeart/2005/8/layout/hProcess9"/>
    <dgm:cxn modelId="{D6F2CF7D-1904-41CB-AFB9-6DA165FF9015}" type="presParOf" srcId="{8CD5D9B7-AFFD-4F01-B400-217A0A5E2089}" destId="{CC361381-2BBA-4E60-9950-01E1FBD3B08C}" srcOrd="1" destOrd="0" presId="urn:microsoft.com/office/officeart/2005/8/layout/hProcess9"/>
    <dgm:cxn modelId="{EDED607A-AE96-468B-AEF2-F7A1ACE7990E}" type="presParOf" srcId="{CC361381-2BBA-4E60-9950-01E1FBD3B08C}" destId="{474F96F9-CBCB-427D-A4A9-8EE254407AF6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A550912-B2DC-47F9-9B28-D7B242B1E84D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00A8F38-179F-480F-9879-C7DF9BBC5E66}">
      <dgm:prSet phldrT="[Texte]" custT="1"/>
      <dgm:spPr/>
      <dgm:t>
        <a:bodyPr/>
        <a:lstStyle/>
        <a:p>
          <a:r>
            <a:rPr lang="ar-DZ" sz="3200" dirty="0" smtClean="0">
              <a:solidFill>
                <a:srgbClr val="FFC000"/>
              </a:solidFill>
            </a:rPr>
            <a:t>يمتد إلى</a:t>
          </a:r>
          <a:endParaRPr lang="fr-FR" sz="3200" dirty="0">
            <a:solidFill>
              <a:srgbClr val="FFC000"/>
            </a:solidFill>
          </a:endParaRPr>
        </a:p>
      </dgm:t>
    </dgm:pt>
    <dgm:pt modelId="{E9DCB251-E551-42D0-93FD-DAF6E8310BC1}" type="parTrans" cxnId="{375D539E-3990-49E9-B700-872AC8BD81D1}">
      <dgm:prSet/>
      <dgm:spPr/>
      <dgm:t>
        <a:bodyPr/>
        <a:lstStyle/>
        <a:p>
          <a:endParaRPr lang="fr-FR"/>
        </a:p>
      </dgm:t>
    </dgm:pt>
    <dgm:pt modelId="{35102F0C-C8BB-41A6-B17C-163BF27F341A}" type="sibTrans" cxnId="{375D539E-3990-49E9-B700-872AC8BD81D1}">
      <dgm:prSet/>
      <dgm:spPr/>
      <dgm:t>
        <a:bodyPr/>
        <a:lstStyle/>
        <a:p>
          <a:endParaRPr lang="fr-FR"/>
        </a:p>
      </dgm:t>
    </dgm:pt>
    <dgm:pt modelId="{BAEE595C-3052-4207-8BF9-F0905510D385}">
      <dgm:prSet phldrT="[Texte]"/>
      <dgm:spPr/>
      <dgm:t>
        <a:bodyPr/>
        <a:lstStyle/>
        <a:p>
          <a:r>
            <a:rPr lang="ar-DZ" dirty="0" smtClean="0">
              <a:solidFill>
                <a:srgbClr val="FF0000"/>
              </a:solidFill>
            </a:rPr>
            <a:t>أطراف العلاقة</a:t>
          </a:r>
          <a:endParaRPr lang="fr-FR" dirty="0">
            <a:solidFill>
              <a:srgbClr val="FF0000"/>
            </a:solidFill>
          </a:endParaRPr>
        </a:p>
      </dgm:t>
    </dgm:pt>
    <dgm:pt modelId="{7A3C2357-3092-45BC-90D5-F9362758EF45}" type="parTrans" cxnId="{F5512C96-7594-4890-AAFB-B93EE63CA86E}">
      <dgm:prSet/>
      <dgm:spPr/>
      <dgm:t>
        <a:bodyPr/>
        <a:lstStyle/>
        <a:p>
          <a:endParaRPr lang="fr-FR">
            <a:solidFill>
              <a:srgbClr val="FF0000"/>
            </a:solidFill>
          </a:endParaRPr>
        </a:p>
      </dgm:t>
    </dgm:pt>
    <dgm:pt modelId="{3C55AA52-578F-4106-A74C-F1C7FE6CFC8F}" type="sibTrans" cxnId="{F5512C96-7594-4890-AAFB-B93EE63CA86E}">
      <dgm:prSet/>
      <dgm:spPr/>
      <dgm:t>
        <a:bodyPr/>
        <a:lstStyle/>
        <a:p>
          <a:endParaRPr lang="fr-FR"/>
        </a:p>
      </dgm:t>
    </dgm:pt>
    <dgm:pt modelId="{9D785588-D382-47F0-A251-4C607995B1D4}">
      <dgm:prSet phldrT="[Texte]"/>
      <dgm:spPr/>
      <dgm:t>
        <a:bodyPr/>
        <a:lstStyle/>
        <a:p>
          <a:r>
            <a:rPr lang="ar-DZ" dirty="0" smtClean="0">
              <a:solidFill>
                <a:srgbClr val="FF0000"/>
              </a:solidFill>
            </a:rPr>
            <a:t>موضوع العلاقة</a:t>
          </a:r>
          <a:endParaRPr lang="fr-FR" dirty="0">
            <a:solidFill>
              <a:srgbClr val="FF0000"/>
            </a:solidFill>
          </a:endParaRPr>
        </a:p>
      </dgm:t>
    </dgm:pt>
    <dgm:pt modelId="{32CC4180-A7BA-4D86-805A-A638CD368A46}" type="parTrans" cxnId="{8EC89252-84DE-4BFF-9E5C-58ACFA05D672}">
      <dgm:prSet/>
      <dgm:spPr/>
      <dgm:t>
        <a:bodyPr/>
        <a:lstStyle/>
        <a:p>
          <a:endParaRPr lang="fr-FR">
            <a:solidFill>
              <a:srgbClr val="FF0000"/>
            </a:solidFill>
          </a:endParaRPr>
        </a:p>
      </dgm:t>
    </dgm:pt>
    <dgm:pt modelId="{0EB9AFBC-1F02-41C3-98B3-F2D88E5231A7}" type="sibTrans" cxnId="{8EC89252-84DE-4BFF-9E5C-58ACFA05D672}">
      <dgm:prSet/>
      <dgm:spPr/>
      <dgm:t>
        <a:bodyPr/>
        <a:lstStyle/>
        <a:p>
          <a:endParaRPr lang="fr-FR"/>
        </a:p>
      </dgm:t>
    </dgm:pt>
    <dgm:pt modelId="{F1F76A2E-DD38-4764-9533-7AD2DC89E76D}">
      <dgm:prSet phldrT="[Texte]"/>
      <dgm:spPr/>
      <dgm:t>
        <a:bodyPr/>
        <a:lstStyle/>
        <a:p>
          <a:r>
            <a:rPr lang="ar-DZ" dirty="0" smtClean="0">
              <a:solidFill>
                <a:srgbClr val="FF0000"/>
              </a:solidFill>
            </a:rPr>
            <a:t>مكان قيام العلاقة</a:t>
          </a:r>
          <a:endParaRPr lang="fr-FR" dirty="0">
            <a:solidFill>
              <a:srgbClr val="FF0000"/>
            </a:solidFill>
          </a:endParaRPr>
        </a:p>
      </dgm:t>
    </dgm:pt>
    <dgm:pt modelId="{626D2F3D-0512-4A48-8554-7D610A138E98}" type="parTrans" cxnId="{CA7FD8E7-3091-4EAC-BEDF-BD6183D9EB47}">
      <dgm:prSet/>
      <dgm:spPr/>
      <dgm:t>
        <a:bodyPr/>
        <a:lstStyle/>
        <a:p>
          <a:endParaRPr lang="fr-FR">
            <a:solidFill>
              <a:srgbClr val="FF0000"/>
            </a:solidFill>
          </a:endParaRPr>
        </a:p>
      </dgm:t>
    </dgm:pt>
    <dgm:pt modelId="{EBB97278-7DD5-4A04-A3E8-C240F5D46D3F}" type="sibTrans" cxnId="{CA7FD8E7-3091-4EAC-BEDF-BD6183D9EB47}">
      <dgm:prSet/>
      <dgm:spPr/>
      <dgm:t>
        <a:bodyPr/>
        <a:lstStyle/>
        <a:p>
          <a:endParaRPr lang="fr-FR"/>
        </a:p>
      </dgm:t>
    </dgm:pt>
    <dgm:pt modelId="{769FDF44-578B-47C4-BD70-E6145373D873}" type="pres">
      <dgm:prSet presAssocID="{FA550912-B2DC-47F9-9B28-D7B242B1E84D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1C59D1DF-462D-495A-8A56-0A4848360189}" type="pres">
      <dgm:prSet presAssocID="{500A8F38-179F-480F-9879-C7DF9BBC5E66}" presName="singleCycle" presStyleCnt="0"/>
      <dgm:spPr/>
    </dgm:pt>
    <dgm:pt modelId="{76272896-55F2-4BC0-A6E4-EAB49527C6C9}" type="pres">
      <dgm:prSet presAssocID="{500A8F38-179F-480F-9879-C7DF9BBC5E66}" presName="singleCenter" presStyleLbl="node1" presStyleIdx="0" presStyleCnt="4" custScaleX="153033" custLinFactNeighborX="-380" custLinFactNeighborY="-11812">
        <dgm:presLayoutVars>
          <dgm:chMax val="7"/>
          <dgm:chPref val="7"/>
        </dgm:presLayoutVars>
      </dgm:prSet>
      <dgm:spPr/>
      <dgm:t>
        <a:bodyPr/>
        <a:lstStyle/>
        <a:p>
          <a:endParaRPr lang="fr-FR"/>
        </a:p>
      </dgm:t>
    </dgm:pt>
    <dgm:pt modelId="{AD164351-EDE0-4CDB-A06E-AA1C0D0B973F}" type="pres">
      <dgm:prSet presAssocID="{7A3C2357-3092-45BC-90D5-F9362758EF45}" presName="Name56" presStyleLbl="parChTrans1D2" presStyleIdx="0" presStyleCnt="3"/>
      <dgm:spPr/>
      <dgm:t>
        <a:bodyPr/>
        <a:lstStyle/>
        <a:p>
          <a:endParaRPr lang="fr-FR"/>
        </a:p>
      </dgm:t>
    </dgm:pt>
    <dgm:pt modelId="{E666C29C-22E6-41E5-AB73-482FFA53D544}" type="pres">
      <dgm:prSet presAssocID="{BAEE595C-3052-4207-8BF9-F0905510D385}" presName="text0" presStyleLbl="node1" presStyleIdx="1" presStyleCnt="4" custScaleX="17970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B747CD-C2E4-4DAB-84B5-D3720C7EA55E}" type="pres">
      <dgm:prSet presAssocID="{32CC4180-A7BA-4D86-805A-A638CD368A46}" presName="Name56" presStyleLbl="parChTrans1D2" presStyleIdx="1" presStyleCnt="3"/>
      <dgm:spPr/>
      <dgm:t>
        <a:bodyPr/>
        <a:lstStyle/>
        <a:p>
          <a:endParaRPr lang="fr-FR"/>
        </a:p>
      </dgm:t>
    </dgm:pt>
    <dgm:pt modelId="{5FEC3287-F1AD-47FD-BFBF-7DD9056B1848}" type="pres">
      <dgm:prSet presAssocID="{9D785588-D382-47F0-A251-4C607995B1D4}" presName="text0" presStyleLbl="node1" presStyleIdx="2" presStyleCnt="4" custScaleX="18384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7CE0210-61BD-463D-8EF2-0EE213FEFF97}" type="pres">
      <dgm:prSet presAssocID="{626D2F3D-0512-4A48-8554-7D610A138E98}" presName="Name56" presStyleLbl="parChTrans1D2" presStyleIdx="2" presStyleCnt="3"/>
      <dgm:spPr/>
      <dgm:t>
        <a:bodyPr/>
        <a:lstStyle/>
        <a:p>
          <a:endParaRPr lang="fr-FR"/>
        </a:p>
      </dgm:t>
    </dgm:pt>
    <dgm:pt modelId="{45CADC5D-EF94-4C25-B42E-6745A9F93F82}" type="pres">
      <dgm:prSet presAssocID="{F1F76A2E-DD38-4764-9533-7AD2DC89E76D}" presName="text0" presStyleLbl="node1" presStyleIdx="3" presStyleCnt="4" custScaleX="20437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ACE526C-C90F-4515-8E95-25FD68938EB4}" type="presOf" srcId="{500A8F38-179F-480F-9879-C7DF9BBC5E66}" destId="{76272896-55F2-4BC0-A6E4-EAB49527C6C9}" srcOrd="0" destOrd="0" presId="urn:microsoft.com/office/officeart/2008/layout/RadialCluster"/>
    <dgm:cxn modelId="{375D539E-3990-49E9-B700-872AC8BD81D1}" srcId="{FA550912-B2DC-47F9-9B28-D7B242B1E84D}" destId="{500A8F38-179F-480F-9879-C7DF9BBC5E66}" srcOrd="0" destOrd="0" parTransId="{E9DCB251-E551-42D0-93FD-DAF6E8310BC1}" sibTransId="{35102F0C-C8BB-41A6-B17C-163BF27F341A}"/>
    <dgm:cxn modelId="{9F1840F1-F66B-4737-AC2C-5C9E9BA69154}" type="presOf" srcId="{FA550912-B2DC-47F9-9B28-D7B242B1E84D}" destId="{769FDF44-578B-47C4-BD70-E6145373D873}" srcOrd="0" destOrd="0" presId="urn:microsoft.com/office/officeart/2008/layout/RadialCluster"/>
    <dgm:cxn modelId="{8EC89252-84DE-4BFF-9E5C-58ACFA05D672}" srcId="{500A8F38-179F-480F-9879-C7DF9BBC5E66}" destId="{9D785588-D382-47F0-A251-4C607995B1D4}" srcOrd="1" destOrd="0" parTransId="{32CC4180-A7BA-4D86-805A-A638CD368A46}" sibTransId="{0EB9AFBC-1F02-41C3-98B3-F2D88E5231A7}"/>
    <dgm:cxn modelId="{C9AEBEE6-2448-499C-8C9A-4F072BC0A6A6}" type="presOf" srcId="{7A3C2357-3092-45BC-90D5-F9362758EF45}" destId="{AD164351-EDE0-4CDB-A06E-AA1C0D0B973F}" srcOrd="0" destOrd="0" presId="urn:microsoft.com/office/officeart/2008/layout/RadialCluster"/>
    <dgm:cxn modelId="{F5512C96-7594-4890-AAFB-B93EE63CA86E}" srcId="{500A8F38-179F-480F-9879-C7DF9BBC5E66}" destId="{BAEE595C-3052-4207-8BF9-F0905510D385}" srcOrd="0" destOrd="0" parTransId="{7A3C2357-3092-45BC-90D5-F9362758EF45}" sibTransId="{3C55AA52-578F-4106-A74C-F1C7FE6CFC8F}"/>
    <dgm:cxn modelId="{01D494CF-382B-44EB-B95E-6F6141ECD5D4}" type="presOf" srcId="{9D785588-D382-47F0-A251-4C607995B1D4}" destId="{5FEC3287-F1AD-47FD-BFBF-7DD9056B1848}" srcOrd="0" destOrd="0" presId="urn:microsoft.com/office/officeart/2008/layout/RadialCluster"/>
    <dgm:cxn modelId="{608886AB-5C62-41FC-83EB-8B17294D9526}" type="presOf" srcId="{BAEE595C-3052-4207-8BF9-F0905510D385}" destId="{E666C29C-22E6-41E5-AB73-482FFA53D544}" srcOrd="0" destOrd="0" presId="urn:microsoft.com/office/officeart/2008/layout/RadialCluster"/>
    <dgm:cxn modelId="{CA7FD8E7-3091-4EAC-BEDF-BD6183D9EB47}" srcId="{500A8F38-179F-480F-9879-C7DF9BBC5E66}" destId="{F1F76A2E-DD38-4764-9533-7AD2DC89E76D}" srcOrd="2" destOrd="0" parTransId="{626D2F3D-0512-4A48-8554-7D610A138E98}" sibTransId="{EBB97278-7DD5-4A04-A3E8-C240F5D46D3F}"/>
    <dgm:cxn modelId="{17CFEF75-684C-4F71-8482-4FFC21211337}" type="presOf" srcId="{F1F76A2E-DD38-4764-9533-7AD2DC89E76D}" destId="{45CADC5D-EF94-4C25-B42E-6745A9F93F82}" srcOrd="0" destOrd="0" presId="urn:microsoft.com/office/officeart/2008/layout/RadialCluster"/>
    <dgm:cxn modelId="{E203C23F-19F7-4E45-A111-4047BF4C890B}" type="presOf" srcId="{626D2F3D-0512-4A48-8554-7D610A138E98}" destId="{37CE0210-61BD-463D-8EF2-0EE213FEFF97}" srcOrd="0" destOrd="0" presId="urn:microsoft.com/office/officeart/2008/layout/RadialCluster"/>
    <dgm:cxn modelId="{65805146-ED93-4C95-89C4-6184A88AD84A}" type="presOf" srcId="{32CC4180-A7BA-4D86-805A-A638CD368A46}" destId="{9DB747CD-C2E4-4DAB-84B5-D3720C7EA55E}" srcOrd="0" destOrd="0" presId="urn:microsoft.com/office/officeart/2008/layout/RadialCluster"/>
    <dgm:cxn modelId="{EFBA8637-60F5-4E7C-80DC-74B3FD1B1F1C}" type="presParOf" srcId="{769FDF44-578B-47C4-BD70-E6145373D873}" destId="{1C59D1DF-462D-495A-8A56-0A4848360189}" srcOrd="0" destOrd="0" presId="urn:microsoft.com/office/officeart/2008/layout/RadialCluster"/>
    <dgm:cxn modelId="{E1540CC1-C9F4-4D10-B4BD-EBB9D6E5FF29}" type="presParOf" srcId="{1C59D1DF-462D-495A-8A56-0A4848360189}" destId="{76272896-55F2-4BC0-A6E4-EAB49527C6C9}" srcOrd="0" destOrd="0" presId="urn:microsoft.com/office/officeart/2008/layout/RadialCluster"/>
    <dgm:cxn modelId="{55B080F8-196E-4709-BB16-97ECE1066F54}" type="presParOf" srcId="{1C59D1DF-462D-495A-8A56-0A4848360189}" destId="{AD164351-EDE0-4CDB-A06E-AA1C0D0B973F}" srcOrd="1" destOrd="0" presId="urn:microsoft.com/office/officeart/2008/layout/RadialCluster"/>
    <dgm:cxn modelId="{35D0BECF-7DA5-46DD-ADC8-E0B7EA64B25B}" type="presParOf" srcId="{1C59D1DF-462D-495A-8A56-0A4848360189}" destId="{E666C29C-22E6-41E5-AB73-482FFA53D544}" srcOrd="2" destOrd="0" presId="urn:microsoft.com/office/officeart/2008/layout/RadialCluster"/>
    <dgm:cxn modelId="{E2B8BC3C-756C-4948-9ABB-65DE5CA66034}" type="presParOf" srcId="{1C59D1DF-462D-495A-8A56-0A4848360189}" destId="{9DB747CD-C2E4-4DAB-84B5-D3720C7EA55E}" srcOrd="3" destOrd="0" presId="urn:microsoft.com/office/officeart/2008/layout/RadialCluster"/>
    <dgm:cxn modelId="{058031AF-B8E0-46EB-882C-3228C0EF5E51}" type="presParOf" srcId="{1C59D1DF-462D-495A-8A56-0A4848360189}" destId="{5FEC3287-F1AD-47FD-BFBF-7DD9056B1848}" srcOrd="4" destOrd="0" presId="urn:microsoft.com/office/officeart/2008/layout/RadialCluster"/>
    <dgm:cxn modelId="{7CFB55E7-9D51-45EE-AECF-8AE7BCA6C0D1}" type="presParOf" srcId="{1C59D1DF-462D-495A-8A56-0A4848360189}" destId="{37CE0210-61BD-463D-8EF2-0EE213FEFF97}" srcOrd="5" destOrd="0" presId="urn:microsoft.com/office/officeart/2008/layout/RadialCluster"/>
    <dgm:cxn modelId="{88F77F6A-DA17-4E03-824B-486F6D2F50E9}" type="presParOf" srcId="{1C59D1DF-462D-495A-8A56-0A4848360189}" destId="{45CADC5D-EF94-4C25-B42E-6745A9F93F82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2215350-AAD8-4D9F-8257-A2A779810634}" type="doc">
      <dgm:prSet loTypeId="urn:microsoft.com/office/officeart/2005/8/layout/matrix2" loCatId="matrix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FBEA31DC-D252-4148-8E00-9088FFF2B09A}">
      <dgm:prSet phldrT="[Texte]"/>
      <dgm:spPr/>
      <dgm:t>
        <a:bodyPr/>
        <a:lstStyle/>
        <a:p>
          <a:r>
            <a:rPr lang="ar-DZ" dirty="0" smtClean="0"/>
            <a:t>تنازع الاختصاص القضائي و تنفيذ الأحكام الأجنبية</a:t>
          </a:r>
          <a:endParaRPr lang="fr-FR" dirty="0"/>
        </a:p>
      </dgm:t>
    </dgm:pt>
    <dgm:pt modelId="{C4D3976F-ED9F-4C97-AF70-62E089B04731}" type="parTrans" cxnId="{A3FFFF2A-69E2-41AF-AB59-F0D421686A18}">
      <dgm:prSet/>
      <dgm:spPr/>
      <dgm:t>
        <a:bodyPr/>
        <a:lstStyle/>
        <a:p>
          <a:endParaRPr lang="fr-FR"/>
        </a:p>
      </dgm:t>
    </dgm:pt>
    <dgm:pt modelId="{49299071-0531-47E2-A047-09F6F7D347E8}" type="sibTrans" cxnId="{A3FFFF2A-69E2-41AF-AB59-F0D421686A18}">
      <dgm:prSet/>
      <dgm:spPr/>
      <dgm:t>
        <a:bodyPr/>
        <a:lstStyle/>
        <a:p>
          <a:endParaRPr lang="fr-FR"/>
        </a:p>
      </dgm:t>
    </dgm:pt>
    <dgm:pt modelId="{1AA6CD7E-A231-4E71-9568-00A949D3E350}">
      <dgm:prSet phldrT="[Texte]"/>
      <dgm:spPr/>
      <dgm:t>
        <a:bodyPr/>
        <a:lstStyle/>
        <a:p>
          <a:r>
            <a:rPr lang="ar-DZ" dirty="0" smtClean="0"/>
            <a:t>الجنسية</a:t>
          </a:r>
          <a:endParaRPr lang="fr-FR" dirty="0"/>
        </a:p>
      </dgm:t>
    </dgm:pt>
    <dgm:pt modelId="{D14ABECC-6FAD-4919-A92D-A9BDED1CD71C}" type="parTrans" cxnId="{CFCD8303-AE2F-43EB-811D-78238274EE57}">
      <dgm:prSet/>
      <dgm:spPr/>
      <dgm:t>
        <a:bodyPr/>
        <a:lstStyle/>
        <a:p>
          <a:endParaRPr lang="fr-FR"/>
        </a:p>
      </dgm:t>
    </dgm:pt>
    <dgm:pt modelId="{C57920E0-C73E-40C8-8754-BC31E594F1C0}" type="sibTrans" cxnId="{CFCD8303-AE2F-43EB-811D-78238274EE57}">
      <dgm:prSet/>
      <dgm:spPr/>
      <dgm:t>
        <a:bodyPr/>
        <a:lstStyle/>
        <a:p>
          <a:endParaRPr lang="fr-FR"/>
        </a:p>
      </dgm:t>
    </dgm:pt>
    <dgm:pt modelId="{9B4AFC6A-1C49-4EB9-9B3F-4C487E9156E6}">
      <dgm:prSet phldrT="[Texte]"/>
      <dgm:spPr/>
      <dgm:t>
        <a:bodyPr/>
        <a:lstStyle/>
        <a:p>
          <a:r>
            <a:rPr lang="ar-DZ" dirty="0" smtClean="0"/>
            <a:t>مركز الأجانب</a:t>
          </a:r>
          <a:endParaRPr lang="fr-FR" dirty="0"/>
        </a:p>
      </dgm:t>
    </dgm:pt>
    <dgm:pt modelId="{FA2BB39C-2DC7-4D11-86AB-C3C6AD4859BC}" type="parTrans" cxnId="{95B1616A-C8C3-431F-A89B-4CF88E670732}">
      <dgm:prSet/>
      <dgm:spPr/>
      <dgm:t>
        <a:bodyPr/>
        <a:lstStyle/>
        <a:p>
          <a:endParaRPr lang="fr-FR"/>
        </a:p>
      </dgm:t>
    </dgm:pt>
    <dgm:pt modelId="{0D5DA82F-D9F6-493D-9B83-F65DB711820E}" type="sibTrans" cxnId="{95B1616A-C8C3-431F-A89B-4CF88E670732}">
      <dgm:prSet/>
      <dgm:spPr/>
      <dgm:t>
        <a:bodyPr/>
        <a:lstStyle/>
        <a:p>
          <a:endParaRPr lang="fr-FR"/>
        </a:p>
      </dgm:t>
    </dgm:pt>
    <dgm:pt modelId="{7E12EE5F-BA07-462C-9E94-8ED6B30FCF3A}">
      <dgm:prSet phldrT="[Texte]"/>
      <dgm:spPr/>
      <dgm:t>
        <a:bodyPr/>
        <a:lstStyle/>
        <a:p>
          <a:endParaRPr lang="fr-FR" dirty="0"/>
        </a:p>
      </dgm:t>
    </dgm:pt>
    <dgm:pt modelId="{FBD5E6C6-364B-4A65-A3C9-6A330105B85B}" type="parTrans" cxnId="{7D4B647C-C85A-49BC-8E4D-B72B3EE6C711}">
      <dgm:prSet/>
      <dgm:spPr/>
      <dgm:t>
        <a:bodyPr/>
        <a:lstStyle/>
        <a:p>
          <a:endParaRPr lang="fr-FR"/>
        </a:p>
      </dgm:t>
    </dgm:pt>
    <dgm:pt modelId="{FF3FA618-67A8-4C46-A672-6E20AD64429F}" type="sibTrans" cxnId="{7D4B647C-C85A-49BC-8E4D-B72B3EE6C711}">
      <dgm:prSet/>
      <dgm:spPr/>
      <dgm:t>
        <a:bodyPr/>
        <a:lstStyle/>
        <a:p>
          <a:endParaRPr lang="fr-FR"/>
        </a:p>
      </dgm:t>
    </dgm:pt>
    <dgm:pt modelId="{4AA3F985-CEAB-4405-B3AE-FB11DE6B744F}">
      <dgm:prSet/>
      <dgm:spPr/>
      <dgm:t>
        <a:bodyPr/>
        <a:lstStyle/>
        <a:p>
          <a:r>
            <a:rPr lang="ar-DZ" dirty="0" smtClean="0"/>
            <a:t>تنازع القوانين</a:t>
          </a:r>
          <a:endParaRPr lang="fr-FR" dirty="0"/>
        </a:p>
      </dgm:t>
    </dgm:pt>
    <dgm:pt modelId="{9A12642B-B9FF-49EE-9E5D-4615E541AB6C}" type="parTrans" cxnId="{497600FC-7E61-41CB-A1E2-465B1675B1E2}">
      <dgm:prSet/>
      <dgm:spPr/>
      <dgm:t>
        <a:bodyPr/>
        <a:lstStyle/>
        <a:p>
          <a:endParaRPr lang="fr-FR"/>
        </a:p>
      </dgm:t>
    </dgm:pt>
    <dgm:pt modelId="{4EC721CF-1D38-43CC-A9BD-9CCCA5A70F8C}" type="sibTrans" cxnId="{497600FC-7E61-41CB-A1E2-465B1675B1E2}">
      <dgm:prSet/>
      <dgm:spPr/>
      <dgm:t>
        <a:bodyPr/>
        <a:lstStyle/>
        <a:p>
          <a:endParaRPr lang="fr-FR"/>
        </a:p>
      </dgm:t>
    </dgm:pt>
    <dgm:pt modelId="{DE097778-0F51-4666-8840-3F9EB8DCB54A}">
      <dgm:prSet phldrT="[Texte]"/>
      <dgm:spPr/>
      <dgm:t>
        <a:bodyPr/>
        <a:lstStyle/>
        <a:p>
          <a:endParaRPr lang="fr-FR" dirty="0"/>
        </a:p>
      </dgm:t>
    </dgm:pt>
    <dgm:pt modelId="{5EAED46A-C133-4914-8BA5-AB0AE34EABB8}" type="parTrans" cxnId="{B8EB1A89-CF26-4DF5-9001-02263B6D864B}">
      <dgm:prSet/>
      <dgm:spPr/>
      <dgm:t>
        <a:bodyPr/>
        <a:lstStyle/>
        <a:p>
          <a:endParaRPr lang="fr-FR"/>
        </a:p>
      </dgm:t>
    </dgm:pt>
    <dgm:pt modelId="{17FA7CFE-4140-4937-BEDE-44D5B49D5018}" type="sibTrans" cxnId="{B8EB1A89-CF26-4DF5-9001-02263B6D864B}">
      <dgm:prSet/>
      <dgm:spPr/>
      <dgm:t>
        <a:bodyPr/>
        <a:lstStyle/>
        <a:p>
          <a:endParaRPr lang="fr-FR"/>
        </a:p>
      </dgm:t>
    </dgm:pt>
    <dgm:pt modelId="{166E7984-79B1-4A7F-B803-90D3BD395850}" type="pres">
      <dgm:prSet presAssocID="{E2215350-AAD8-4D9F-8257-A2A779810634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FC6C8B5-C084-4F1F-9E23-C3E312F192F8}" type="pres">
      <dgm:prSet presAssocID="{E2215350-AAD8-4D9F-8257-A2A779810634}" presName="axisShape" presStyleLbl="bgShp" presStyleIdx="0" presStyleCnt="1"/>
      <dgm:spPr/>
    </dgm:pt>
    <dgm:pt modelId="{15533371-CEA4-4C76-83A9-15248FD9FB02}" type="pres">
      <dgm:prSet presAssocID="{E2215350-AAD8-4D9F-8257-A2A779810634}" presName="rect1" presStyleLbl="node1" presStyleIdx="0" presStyleCnt="4" custScaleX="196435" custLinFactNeighborX="-50350" custLinFactNeighborY="-13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F0B990F-F5D4-42CF-95AE-651D0EB38C53}" type="pres">
      <dgm:prSet presAssocID="{E2215350-AAD8-4D9F-8257-A2A779810634}" presName="rect2" presStyleLbl="node1" presStyleIdx="1" presStyleCnt="4" custScaleX="185404" custLinFactNeighborX="42957" custLinFactNeighborY="383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34B97EF-1161-424B-9091-C1D48BF41EED}" type="pres">
      <dgm:prSet presAssocID="{E2215350-AAD8-4D9F-8257-A2A779810634}" presName="rect3" presStyleLbl="node1" presStyleIdx="2" presStyleCnt="4" custScaleX="202290" custLinFactNeighborX="-50350" custLinFactNeighborY="-229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B9B1CE8-1221-4D9F-82CC-AEDDD6D13EC0}" type="pres">
      <dgm:prSet presAssocID="{E2215350-AAD8-4D9F-8257-A2A779810634}" presName="rect4" presStyleLbl="node1" presStyleIdx="3" presStyleCnt="4" custScaleX="190580" custLinFactNeighborX="46935" custLinFactNeighborY="168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FCD8303-AE2F-43EB-811D-78238274EE57}" srcId="{E2215350-AAD8-4D9F-8257-A2A779810634}" destId="{1AA6CD7E-A231-4E71-9568-00A949D3E350}" srcOrd="2" destOrd="0" parTransId="{D14ABECC-6FAD-4919-A92D-A9BDED1CD71C}" sibTransId="{C57920E0-C73E-40C8-8754-BC31E594F1C0}"/>
    <dgm:cxn modelId="{0D324828-21FC-4CDB-948B-1A215F14B5A3}" type="presOf" srcId="{4AA3F985-CEAB-4405-B3AE-FB11DE6B744F}" destId="{FF0B990F-F5D4-42CF-95AE-651D0EB38C53}" srcOrd="0" destOrd="0" presId="urn:microsoft.com/office/officeart/2005/8/layout/matrix2"/>
    <dgm:cxn modelId="{601D9C18-39FD-44BD-A14E-09C7F1773C29}" type="presOf" srcId="{9B4AFC6A-1C49-4EB9-9B3F-4C487E9156E6}" destId="{7B9B1CE8-1221-4D9F-82CC-AEDDD6D13EC0}" srcOrd="0" destOrd="0" presId="urn:microsoft.com/office/officeart/2005/8/layout/matrix2"/>
    <dgm:cxn modelId="{A4688732-F2E5-4349-B704-9E376101D69D}" type="presOf" srcId="{E2215350-AAD8-4D9F-8257-A2A779810634}" destId="{166E7984-79B1-4A7F-B803-90D3BD395850}" srcOrd="0" destOrd="0" presId="urn:microsoft.com/office/officeart/2005/8/layout/matrix2"/>
    <dgm:cxn modelId="{95B1616A-C8C3-431F-A89B-4CF88E670732}" srcId="{E2215350-AAD8-4D9F-8257-A2A779810634}" destId="{9B4AFC6A-1C49-4EB9-9B3F-4C487E9156E6}" srcOrd="3" destOrd="0" parTransId="{FA2BB39C-2DC7-4D11-86AB-C3C6AD4859BC}" sibTransId="{0D5DA82F-D9F6-493D-9B83-F65DB711820E}"/>
    <dgm:cxn modelId="{A693E6AC-469B-4587-A3AE-9252805FB914}" type="presOf" srcId="{1AA6CD7E-A231-4E71-9568-00A949D3E350}" destId="{334B97EF-1161-424B-9091-C1D48BF41EED}" srcOrd="0" destOrd="0" presId="urn:microsoft.com/office/officeart/2005/8/layout/matrix2"/>
    <dgm:cxn modelId="{A3FFFF2A-69E2-41AF-AB59-F0D421686A18}" srcId="{E2215350-AAD8-4D9F-8257-A2A779810634}" destId="{FBEA31DC-D252-4148-8E00-9088FFF2B09A}" srcOrd="0" destOrd="0" parTransId="{C4D3976F-ED9F-4C97-AF70-62E089B04731}" sibTransId="{49299071-0531-47E2-A047-09F6F7D347E8}"/>
    <dgm:cxn modelId="{B8EB1A89-CF26-4DF5-9001-02263B6D864B}" srcId="{E2215350-AAD8-4D9F-8257-A2A779810634}" destId="{DE097778-0F51-4666-8840-3F9EB8DCB54A}" srcOrd="5" destOrd="0" parTransId="{5EAED46A-C133-4914-8BA5-AB0AE34EABB8}" sibTransId="{17FA7CFE-4140-4937-BEDE-44D5B49D5018}"/>
    <dgm:cxn modelId="{497600FC-7E61-41CB-A1E2-465B1675B1E2}" srcId="{E2215350-AAD8-4D9F-8257-A2A779810634}" destId="{4AA3F985-CEAB-4405-B3AE-FB11DE6B744F}" srcOrd="1" destOrd="0" parTransId="{9A12642B-B9FF-49EE-9E5D-4615E541AB6C}" sibTransId="{4EC721CF-1D38-43CC-A9BD-9CCCA5A70F8C}"/>
    <dgm:cxn modelId="{7D4B647C-C85A-49BC-8E4D-B72B3EE6C711}" srcId="{E2215350-AAD8-4D9F-8257-A2A779810634}" destId="{7E12EE5F-BA07-462C-9E94-8ED6B30FCF3A}" srcOrd="4" destOrd="0" parTransId="{FBD5E6C6-364B-4A65-A3C9-6A330105B85B}" sibTransId="{FF3FA618-67A8-4C46-A672-6E20AD64429F}"/>
    <dgm:cxn modelId="{72AC8679-A489-4177-858F-6347B29B19F8}" type="presOf" srcId="{FBEA31DC-D252-4148-8E00-9088FFF2B09A}" destId="{15533371-CEA4-4C76-83A9-15248FD9FB02}" srcOrd="0" destOrd="0" presId="urn:microsoft.com/office/officeart/2005/8/layout/matrix2"/>
    <dgm:cxn modelId="{53DFA7A7-AE17-4BF6-BAF4-DC8A4F71B8F0}" type="presParOf" srcId="{166E7984-79B1-4A7F-B803-90D3BD395850}" destId="{9FC6C8B5-C084-4F1F-9E23-C3E312F192F8}" srcOrd="0" destOrd="0" presId="urn:microsoft.com/office/officeart/2005/8/layout/matrix2"/>
    <dgm:cxn modelId="{DB314948-7778-42B2-8179-094CA13B73D1}" type="presParOf" srcId="{166E7984-79B1-4A7F-B803-90D3BD395850}" destId="{15533371-CEA4-4C76-83A9-15248FD9FB02}" srcOrd="1" destOrd="0" presId="urn:microsoft.com/office/officeart/2005/8/layout/matrix2"/>
    <dgm:cxn modelId="{884C1980-388B-484E-9C60-3DB31A502C42}" type="presParOf" srcId="{166E7984-79B1-4A7F-B803-90D3BD395850}" destId="{FF0B990F-F5D4-42CF-95AE-651D0EB38C53}" srcOrd="2" destOrd="0" presId="urn:microsoft.com/office/officeart/2005/8/layout/matrix2"/>
    <dgm:cxn modelId="{207BEC53-27FB-4E21-9DAC-55B813C5D82E}" type="presParOf" srcId="{166E7984-79B1-4A7F-B803-90D3BD395850}" destId="{334B97EF-1161-424B-9091-C1D48BF41EED}" srcOrd="3" destOrd="0" presId="urn:microsoft.com/office/officeart/2005/8/layout/matrix2"/>
    <dgm:cxn modelId="{CC09A424-8A3D-4CA0-AAC9-3EF7B4F9BB27}" type="presParOf" srcId="{166E7984-79B1-4A7F-B803-90D3BD395850}" destId="{7B9B1CE8-1221-4D9F-82CC-AEDDD6D13EC0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AA9F6EC-9936-4E2F-B4A6-2A7F645A54AF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r-FR"/>
        </a:p>
      </dgm:t>
    </dgm:pt>
    <dgm:pt modelId="{27D20F8F-9B23-45B9-8DF6-9A87B5A2C688}">
      <dgm:prSet/>
      <dgm:spPr/>
      <dgm:t>
        <a:bodyPr/>
        <a:lstStyle/>
        <a:p>
          <a:pPr rtl="0"/>
          <a:r>
            <a:rPr lang="ar-DZ" b="1" smtClean="0"/>
            <a:t>مواضيع القانون الدولي الخاص</a:t>
          </a:r>
          <a:endParaRPr lang="fr-FR"/>
        </a:p>
      </dgm:t>
    </dgm:pt>
    <dgm:pt modelId="{EF06DD86-B860-43E5-B324-E07E1AB04D55}" type="parTrans" cxnId="{6CC92C7C-E57F-448A-90C2-DBB4C9C95EC1}">
      <dgm:prSet/>
      <dgm:spPr/>
      <dgm:t>
        <a:bodyPr/>
        <a:lstStyle/>
        <a:p>
          <a:endParaRPr lang="fr-FR"/>
        </a:p>
      </dgm:t>
    </dgm:pt>
    <dgm:pt modelId="{BECCE60A-FCF8-4108-BDE5-ADF226D56C01}" type="sibTrans" cxnId="{6CC92C7C-E57F-448A-90C2-DBB4C9C95EC1}">
      <dgm:prSet/>
      <dgm:spPr/>
      <dgm:t>
        <a:bodyPr/>
        <a:lstStyle/>
        <a:p>
          <a:endParaRPr lang="fr-FR"/>
        </a:p>
      </dgm:t>
    </dgm:pt>
    <dgm:pt modelId="{61E18014-79C5-4851-9D66-010DA8DAED2D}" type="pres">
      <dgm:prSet presAssocID="{4AA9F6EC-9936-4E2F-B4A6-2A7F645A54A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2A36F98-C874-433A-A4F5-0DF3F133F5F4}" type="pres">
      <dgm:prSet presAssocID="{4AA9F6EC-9936-4E2F-B4A6-2A7F645A54AF}" presName="dummy" presStyleCnt="0"/>
      <dgm:spPr/>
    </dgm:pt>
    <dgm:pt modelId="{91760130-0A04-44B8-BC9F-0E9474F2A7EB}" type="pres">
      <dgm:prSet presAssocID="{4AA9F6EC-9936-4E2F-B4A6-2A7F645A54AF}" presName="linH" presStyleCnt="0"/>
      <dgm:spPr/>
    </dgm:pt>
    <dgm:pt modelId="{E41C8A4E-0ED5-4A8B-906C-A32E3B0D47AA}" type="pres">
      <dgm:prSet presAssocID="{4AA9F6EC-9936-4E2F-B4A6-2A7F645A54AF}" presName="padding1" presStyleCnt="0"/>
      <dgm:spPr/>
    </dgm:pt>
    <dgm:pt modelId="{B79906E7-3411-4A58-9A91-1E9FF3460AB6}" type="pres">
      <dgm:prSet presAssocID="{27D20F8F-9B23-45B9-8DF6-9A87B5A2C688}" presName="linV" presStyleCnt="0"/>
      <dgm:spPr/>
    </dgm:pt>
    <dgm:pt modelId="{67C12A13-0135-491E-B73F-157D658E6CA2}" type="pres">
      <dgm:prSet presAssocID="{27D20F8F-9B23-45B9-8DF6-9A87B5A2C688}" presName="spVertical1" presStyleCnt="0"/>
      <dgm:spPr/>
    </dgm:pt>
    <dgm:pt modelId="{1C43D03C-C0FA-416F-B5B8-4B6B335E3833}" type="pres">
      <dgm:prSet presAssocID="{27D20F8F-9B23-45B9-8DF6-9A87B5A2C688}" presName="parTx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B04BB4D-8952-4330-8EE4-D2A0DD272F3A}" type="pres">
      <dgm:prSet presAssocID="{27D20F8F-9B23-45B9-8DF6-9A87B5A2C688}" presName="spVertical2" presStyleCnt="0"/>
      <dgm:spPr/>
    </dgm:pt>
    <dgm:pt modelId="{9E8B90C6-9F32-4CB0-8ABD-8BDC3CF50892}" type="pres">
      <dgm:prSet presAssocID="{27D20F8F-9B23-45B9-8DF6-9A87B5A2C688}" presName="spVertical3" presStyleCnt="0"/>
      <dgm:spPr/>
    </dgm:pt>
    <dgm:pt modelId="{0454A625-17B9-4FE5-8CF1-A4D29EAF0E54}" type="pres">
      <dgm:prSet presAssocID="{4AA9F6EC-9936-4E2F-B4A6-2A7F645A54AF}" presName="padding2" presStyleCnt="0"/>
      <dgm:spPr/>
    </dgm:pt>
    <dgm:pt modelId="{289093B6-8D39-41B5-84EA-66441364F39A}" type="pres">
      <dgm:prSet presAssocID="{4AA9F6EC-9936-4E2F-B4A6-2A7F645A54AF}" presName="negArrow" presStyleCnt="0"/>
      <dgm:spPr/>
    </dgm:pt>
    <dgm:pt modelId="{CCCE6B2E-67CD-4BAA-A3F8-0F767512DB15}" type="pres">
      <dgm:prSet presAssocID="{4AA9F6EC-9936-4E2F-B4A6-2A7F645A54AF}" presName="backgroundArrow" presStyleLbl="node1" presStyleIdx="0" presStyleCnt="1"/>
      <dgm:spPr/>
    </dgm:pt>
  </dgm:ptLst>
  <dgm:cxnLst>
    <dgm:cxn modelId="{3F91C8D5-4746-4DE7-BF85-3BDCD02D8621}" type="presOf" srcId="{4AA9F6EC-9936-4E2F-B4A6-2A7F645A54AF}" destId="{61E18014-79C5-4851-9D66-010DA8DAED2D}" srcOrd="0" destOrd="0" presId="urn:microsoft.com/office/officeart/2005/8/layout/hProcess3"/>
    <dgm:cxn modelId="{6CC92C7C-E57F-448A-90C2-DBB4C9C95EC1}" srcId="{4AA9F6EC-9936-4E2F-B4A6-2A7F645A54AF}" destId="{27D20F8F-9B23-45B9-8DF6-9A87B5A2C688}" srcOrd="0" destOrd="0" parTransId="{EF06DD86-B860-43E5-B324-E07E1AB04D55}" sibTransId="{BECCE60A-FCF8-4108-BDE5-ADF226D56C01}"/>
    <dgm:cxn modelId="{8E49A7FA-0CD9-454D-B54B-00F1C938C9CE}" type="presOf" srcId="{27D20F8F-9B23-45B9-8DF6-9A87B5A2C688}" destId="{1C43D03C-C0FA-416F-B5B8-4B6B335E3833}" srcOrd="0" destOrd="0" presId="urn:microsoft.com/office/officeart/2005/8/layout/hProcess3"/>
    <dgm:cxn modelId="{3C66D840-1A9B-4BC2-9EBD-A474CE0B71F3}" type="presParOf" srcId="{61E18014-79C5-4851-9D66-010DA8DAED2D}" destId="{E2A36F98-C874-433A-A4F5-0DF3F133F5F4}" srcOrd="0" destOrd="0" presId="urn:microsoft.com/office/officeart/2005/8/layout/hProcess3"/>
    <dgm:cxn modelId="{CE2D9AB4-25C4-4BBB-A05D-AF30151FAC4A}" type="presParOf" srcId="{61E18014-79C5-4851-9D66-010DA8DAED2D}" destId="{91760130-0A04-44B8-BC9F-0E9474F2A7EB}" srcOrd="1" destOrd="0" presId="urn:microsoft.com/office/officeart/2005/8/layout/hProcess3"/>
    <dgm:cxn modelId="{CED81384-4297-40CB-96A0-1C716A749DBC}" type="presParOf" srcId="{91760130-0A04-44B8-BC9F-0E9474F2A7EB}" destId="{E41C8A4E-0ED5-4A8B-906C-A32E3B0D47AA}" srcOrd="0" destOrd="0" presId="urn:microsoft.com/office/officeart/2005/8/layout/hProcess3"/>
    <dgm:cxn modelId="{6FA30053-FA7E-4E3E-94D4-61F9F97B49D1}" type="presParOf" srcId="{91760130-0A04-44B8-BC9F-0E9474F2A7EB}" destId="{B79906E7-3411-4A58-9A91-1E9FF3460AB6}" srcOrd="1" destOrd="0" presId="urn:microsoft.com/office/officeart/2005/8/layout/hProcess3"/>
    <dgm:cxn modelId="{5310A518-FF5B-4C54-B856-C8D3794F4744}" type="presParOf" srcId="{B79906E7-3411-4A58-9A91-1E9FF3460AB6}" destId="{67C12A13-0135-491E-B73F-157D658E6CA2}" srcOrd="0" destOrd="0" presId="urn:microsoft.com/office/officeart/2005/8/layout/hProcess3"/>
    <dgm:cxn modelId="{C2C45BBB-B3B3-4D3E-8FEB-2DFB70D665BD}" type="presParOf" srcId="{B79906E7-3411-4A58-9A91-1E9FF3460AB6}" destId="{1C43D03C-C0FA-416F-B5B8-4B6B335E3833}" srcOrd="1" destOrd="0" presId="urn:microsoft.com/office/officeart/2005/8/layout/hProcess3"/>
    <dgm:cxn modelId="{C47620ED-2339-462E-8FDC-70294147D541}" type="presParOf" srcId="{B79906E7-3411-4A58-9A91-1E9FF3460AB6}" destId="{5B04BB4D-8952-4330-8EE4-D2A0DD272F3A}" srcOrd="2" destOrd="0" presId="urn:microsoft.com/office/officeart/2005/8/layout/hProcess3"/>
    <dgm:cxn modelId="{020FD2BE-709F-4C0E-ABAD-09A92B83187C}" type="presParOf" srcId="{B79906E7-3411-4A58-9A91-1E9FF3460AB6}" destId="{9E8B90C6-9F32-4CB0-8ABD-8BDC3CF50892}" srcOrd="3" destOrd="0" presId="urn:microsoft.com/office/officeart/2005/8/layout/hProcess3"/>
    <dgm:cxn modelId="{ADFF656B-861B-4A09-A701-537BE4A64656}" type="presParOf" srcId="{91760130-0A04-44B8-BC9F-0E9474F2A7EB}" destId="{0454A625-17B9-4FE5-8CF1-A4D29EAF0E54}" srcOrd="2" destOrd="0" presId="urn:microsoft.com/office/officeart/2005/8/layout/hProcess3"/>
    <dgm:cxn modelId="{3E17121D-F293-437F-AD31-62ED7040A464}" type="presParOf" srcId="{91760130-0A04-44B8-BC9F-0E9474F2A7EB}" destId="{289093B6-8D39-41B5-84EA-66441364F39A}" srcOrd="3" destOrd="0" presId="urn:microsoft.com/office/officeart/2005/8/layout/hProcess3"/>
    <dgm:cxn modelId="{2BAE1BBA-FB6B-424C-A898-F33D99AE4266}" type="presParOf" srcId="{91760130-0A04-44B8-BC9F-0E9474F2A7EB}" destId="{CCCE6B2E-67CD-4BAA-A3F8-0F767512DB15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84606D7-DA6A-4301-80E7-2FDD01519544}" type="doc">
      <dgm:prSet loTypeId="urn:microsoft.com/office/officeart/2008/layout/RadialCluster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CEE05BF-5E54-4CE1-9248-D632D87012C0}">
      <dgm:prSet phldrT="[Texte]"/>
      <dgm:spPr/>
      <dgm:t>
        <a:bodyPr/>
        <a:lstStyle/>
        <a:p>
          <a:r>
            <a:rPr lang="ar-DZ" dirty="0" smtClean="0">
              <a:solidFill>
                <a:schemeClr val="tx1"/>
              </a:solidFill>
            </a:rPr>
            <a:t>المصادر الداخلية</a:t>
          </a:r>
          <a:endParaRPr lang="fr-FR" dirty="0">
            <a:solidFill>
              <a:schemeClr val="tx1"/>
            </a:solidFill>
          </a:endParaRPr>
        </a:p>
      </dgm:t>
    </dgm:pt>
    <dgm:pt modelId="{A09FE459-1AD4-4C0A-A2E7-F7FA1D559DB4}" type="parTrans" cxnId="{335A8B70-A24C-49D8-A191-C17275517345}">
      <dgm:prSet/>
      <dgm:spPr/>
      <dgm:t>
        <a:bodyPr/>
        <a:lstStyle/>
        <a:p>
          <a:endParaRPr lang="fr-FR"/>
        </a:p>
      </dgm:t>
    </dgm:pt>
    <dgm:pt modelId="{CD18C123-C3E6-4253-A5BA-2C7E3B997339}" type="sibTrans" cxnId="{335A8B70-A24C-49D8-A191-C17275517345}">
      <dgm:prSet/>
      <dgm:spPr/>
      <dgm:t>
        <a:bodyPr/>
        <a:lstStyle/>
        <a:p>
          <a:endParaRPr lang="fr-FR"/>
        </a:p>
      </dgm:t>
    </dgm:pt>
    <dgm:pt modelId="{55ACB902-D70F-4D7B-B373-9C20EEE5C62C}">
      <dgm:prSet phldrT="[Texte]"/>
      <dgm:spPr/>
      <dgm:t>
        <a:bodyPr/>
        <a:lstStyle/>
        <a:p>
          <a:r>
            <a:rPr lang="ar-DZ" dirty="0" smtClean="0">
              <a:solidFill>
                <a:schemeClr val="tx1"/>
              </a:solidFill>
            </a:rPr>
            <a:t>التشريع</a:t>
          </a:r>
          <a:endParaRPr lang="fr-FR" dirty="0">
            <a:solidFill>
              <a:schemeClr val="tx1"/>
            </a:solidFill>
          </a:endParaRPr>
        </a:p>
      </dgm:t>
    </dgm:pt>
    <dgm:pt modelId="{FC6BAE0D-2E8C-4CB4-8377-6263CB85EBBD}" type="parTrans" cxnId="{0CA54021-1E53-49C1-97B2-F6729967317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999C17E3-5850-4AB5-96B3-C988267DEF39}" type="sibTrans" cxnId="{0CA54021-1E53-49C1-97B2-F6729967317F}">
      <dgm:prSet/>
      <dgm:spPr/>
      <dgm:t>
        <a:bodyPr/>
        <a:lstStyle/>
        <a:p>
          <a:endParaRPr lang="fr-FR"/>
        </a:p>
      </dgm:t>
    </dgm:pt>
    <dgm:pt modelId="{ABD6C331-85A8-4F22-93BA-C54953C91745}">
      <dgm:prSet phldrT="[Texte]"/>
      <dgm:spPr/>
      <dgm:t>
        <a:bodyPr/>
        <a:lstStyle/>
        <a:p>
          <a:r>
            <a:rPr lang="ar-DZ" dirty="0" smtClean="0">
              <a:solidFill>
                <a:schemeClr val="tx1"/>
              </a:solidFill>
            </a:rPr>
            <a:t>القضاء</a:t>
          </a:r>
          <a:endParaRPr lang="fr-FR" dirty="0">
            <a:solidFill>
              <a:schemeClr val="tx1"/>
            </a:solidFill>
          </a:endParaRPr>
        </a:p>
      </dgm:t>
    </dgm:pt>
    <dgm:pt modelId="{02F5554A-5399-424A-89D0-9EF6957B9147}" type="parTrans" cxnId="{B55ABCC4-36B1-4AF6-BCAD-282F73F985F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12D1B1BF-F9CE-4A34-88AC-55874CDA6D94}" type="sibTrans" cxnId="{B55ABCC4-36B1-4AF6-BCAD-282F73F985F6}">
      <dgm:prSet/>
      <dgm:spPr/>
      <dgm:t>
        <a:bodyPr/>
        <a:lstStyle/>
        <a:p>
          <a:endParaRPr lang="fr-FR"/>
        </a:p>
      </dgm:t>
    </dgm:pt>
    <dgm:pt modelId="{2019E3FF-6B2E-4E4C-B37A-C6C6A1877237}">
      <dgm:prSet phldrT="[Texte]"/>
      <dgm:spPr/>
      <dgm:t>
        <a:bodyPr/>
        <a:lstStyle/>
        <a:p>
          <a:r>
            <a:rPr lang="ar-DZ" dirty="0" smtClean="0">
              <a:solidFill>
                <a:schemeClr val="tx1"/>
              </a:solidFill>
            </a:rPr>
            <a:t>الفقه</a:t>
          </a:r>
          <a:endParaRPr lang="fr-FR" dirty="0">
            <a:solidFill>
              <a:schemeClr val="tx1"/>
            </a:solidFill>
          </a:endParaRPr>
        </a:p>
      </dgm:t>
    </dgm:pt>
    <dgm:pt modelId="{7107DFA4-21E9-4184-85E3-CE63F9730D79}" type="parTrans" cxnId="{7EAE1F94-2BBC-4019-A411-B87D92C7CCE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22EE7426-55CB-42EF-A57A-308350775097}" type="sibTrans" cxnId="{7EAE1F94-2BBC-4019-A411-B87D92C7CCE0}">
      <dgm:prSet/>
      <dgm:spPr/>
      <dgm:t>
        <a:bodyPr/>
        <a:lstStyle/>
        <a:p>
          <a:endParaRPr lang="fr-FR"/>
        </a:p>
      </dgm:t>
    </dgm:pt>
    <dgm:pt modelId="{21FE9FED-0B00-4BDC-BAD1-A957EDA0BE40}" type="pres">
      <dgm:prSet presAssocID="{584606D7-DA6A-4301-80E7-2FDD01519544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498B7E33-1024-4F31-9A33-D71D3F44C9D8}" type="pres">
      <dgm:prSet presAssocID="{6CEE05BF-5E54-4CE1-9248-D632D87012C0}" presName="singleCycle" presStyleCnt="0"/>
      <dgm:spPr/>
    </dgm:pt>
    <dgm:pt modelId="{C37ED550-95F5-492D-B0EB-12D204FB9E90}" type="pres">
      <dgm:prSet presAssocID="{6CEE05BF-5E54-4CE1-9248-D632D87012C0}" presName="singleCenter" presStyleLbl="node1" presStyleIdx="0" presStyleCnt="4">
        <dgm:presLayoutVars>
          <dgm:chMax val="7"/>
          <dgm:chPref val="7"/>
        </dgm:presLayoutVars>
      </dgm:prSet>
      <dgm:spPr/>
      <dgm:t>
        <a:bodyPr/>
        <a:lstStyle/>
        <a:p>
          <a:endParaRPr lang="fr-FR"/>
        </a:p>
      </dgm:t>
    </dgm:pt>
    <dgm:pt modelId="{E94BCA34-C883-4CC7-9CF5-65680426CFE5}" type="pres">
      <dgm:prSet presAssocID="{FC6BAE0D-2E8C-4CB4-8377-6263CB85EBBD}" presName="Name56" presStyleLbl="parChTrans1D2" presStyleIdx="0" presStyleCnt="3"/>
      <dgm:spPr/>
      <dgm:t>
        <a:bodyPr/>
        <a:lstStyle/>
        <a:p>
          <a:endParaRPr lang="fr-FR"/>
        </a:p>
      </dgm:t>
    </dgm:pt>
    <dgm:pt modelId="{A44390F6-569B-4953-A3D9-FAF3E4EBA757}" type="pres">
      <dgm:prSet presAssocID="{55ACB902-D70F-4D7B-B373-9C20EEE5C62C}" presName="text0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5563869-BAB3-4668-A2E5-5FBF475F2774}" type="pres">
      <dgm:prSet presAssocID="{02F5554A-5399-424A-89D0-9EF6957B9147}" presName="Name56" presStyleLbl="parChTrans1D2" presStyleIdx="1" presStyleCnt="3"/>
      <dgm:spPr/>
      <dgm:t>
        <a:bodyPr/>
        <a:lstStyle/>
        <a:p>
          <a:endParaRPr lang="fr-FR"/>
        </a:p>
      </dgm:t>
    </dgm:pt>
    <dgm:pt modelId="{9A9647BD-BAEF-45FD-963D-F711D6815DDD}" type="pres">
      <dgm:prSet presAssocID="{ABD6C331-85A8-4F22-93BA-C54953C91745}" presName="text0" presStyleLbl="node1" presStyleIdx="2" presStyleCnt="4" custRadScaleRad="99958" custRadScaleInc="24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DC868E4-E354-4853-B708-C5914C082DEF}" type="pres">
      <dgm:prSet presAssocID="{7107DFA4-21E9-4184-85E3-CE63F9730D79}" presName="Name56" presStyleLbl="parChTrans1D2" presStyleIdx="2" presStyleCnt="3"/>
      <dgm:spPr/>
      <dgm:t>
        <a:bodyPr/>
        <a:lstStyle/>
        <a:p>
          <a:endParaRPr lang="fr-FR"/>
        </a:p>
      </dgm:t>
    </dgm:pt>
    <dgm:pt modelId="{EA586AD7-CFD5-4C32-8F45-CB6D1532D2B4}" type="pres">
      <dgm:prSet presAssocID="{2019E3FF-6B2E-4E4C-B37A-C6C6A1877237}" presName="text0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35A8B70-A24C-49D8-A191-C17275517345}" srcId="{584606D7-DA6A-4301-80E7-2FDD01519544}" destId="{6CEE05BF-5E54-4CE1-9248-D632D87012C0}" srcOrd="0" destOrd="0" parTransId="{A09FE459-1AD4-4C0A-A2E7-F7FA1D559DB4}" sibTransId="{CD18C123-C3E6-4253-A5BA-2C7E3B997339}"/>
    <dgm:cxn modelId="{1AD9967F-EF85-43A1-A766-6C0BC745F0B2}" type="presOf" srcId="{FC6BAE0D-2E8C-4CB4-8377-6263CB85EBBD}" destId="{E94BCA34-C883-4CC7-9CF5-65680426CFE5}" srcOrd="0" destOrd="0" presId="urn:microsoft.com/office/officeart/2008/layout/RadialCluster"/>
    <dgm:cxn modelId="{B2162661-D8AF-4193-8D09-D1A83FC2554A}" type="presOf" srcId="{2019E3FF-6B2E-4E4C-B37A-C6C6A1877237}" destId="{EA586AD7-CFD5-4C32-8F45-CB6D1532D2B4}" srcOrd="0" destOrd="0" presId="urn:microsoft.com/office/officeart/2008/layout/RadialCluster"/>
    <dgm:cxn modelId="{B55ABCC4-36B1-4AF6-BCAD-282F73F985F6}" srcId="{6CEE05BF-5E54-4CE1-9248-D632D87012C0}" destId="{ABD6C331-85A8-4F22-93BA-C54953C91745}" srcOrd="1" destOrd="0" parTransId="{02F5554A-5399-424A-89D0-9EF6957B9147}" sibTransId="{12D1B1BF-F9CE-4A34-88AC-55874CDA6D94}"/>
    <dgm:cxn modelId="{C8AE7482-62F8-4686-BA27-F2C8C10F3965}" type="presOf" srcId="{584606D7-DA6A-4301-80E7-2FDD01519544}" destId="{21FE9FED-0B00-4BDC-BAD1-A957EDA0BE40}" srcOrd="0" destOrd="0" presId="urn:microsoft.com/office/officeart/2008/layout/RadialCluster"/>
    <dgm:cxn modelId="{D7978AB0-FD1D-4E2F-BBF3-97E1831785A6}" type="presOf" srcId="{7107DFA4-21E9-4184-85E3-CE63F9730D79}" destId="{4DC868E4-E354-4853-B708-C5914C082DEF}" srcOrd="0" destOrd="0" presId="urn:microsoft.com/office/officeart/2008/layout/RadialCluster"/>
    <dgm:cxn modelId="{7EAE1F94-2BBC-4019-A411-B87D92C7CCE0}" srcId="{6CEE05BF-5E54-4CE1-9248-D632D87012C0}" destId="{2019E3FF-6B2E-4E4C-B37A-C6C6A1877237}" srcOrd="2" destOrd="0" parTransId="{7107DFA4-21E9-4184-85E3-CE63F9730D79}" sibTransId="{22EE7426-55CB-42EF-A57A-308350775097}"/>
    <dgm:cxn modelId="{878CEEAC-7015-4D79-991F-08D9C8EDC7C3}" type="presOf" srcId="{ABD6C331-85A8-4F22-93BA-C54953C91745}" destId="{9A9647BD-BAEF-45FD-963D-F711D6815DDD}" srcOrd="0" destOrd="0" presId="urn:microsoft.com/office/officeart/2008/layout/RadialCluster"/>
    <dgm:cxn modelId="{EC5197E2-35F9-4EF5-A353-A69BF01091EA}" type="presOf" srcId="{02F5554A-5399-424A-89D0-9EF6957B9147}" destId="{B5563869-BAB3-4668-A2E5-5FBF475F2774}" srcOrd="0" destOrd="0" presId="urn:microsoft.com/office/officeart/2008/layout/RadialCluster"/>
    <dgm:cxn modelId="{5D40AA06-9C90-4614-8EB1-CA358B26AAE8}" type="presOf" srcId="{6CEE05BF-5E54-4CE1-9248-D632D87012C0}" destId="{C37ED550-95F5-492D-B0EB-12D204FB9E90}" srcOrd="0" destOrd="0" presId="urn:microsoft.com/office/officeart/2008/layout/RadialCluster"/>
    <dgm:cxn modelId="{0CA54021-1E53-49C1-97B2-F6729967317F}" srcId="{6CEE05BF-5E54-4CE1-9248-D632D87012C0}" destId="{55ACB902-D70F-4D7B-B373-9C20EEE5C62C}" srcOrd="0" destOrd="0" parTransId="{FC6BAE0D-2E8C-4CB4-8377-6263CB85EBBD}" sibTransId="{999C17E3-5850-4AB5-96B3-C988267DEF39}"/>
    <dgm:cxn modelId="{B292ABE9-408D-4AE1-B149-2D0EA7ACBC15}" type="presOf" srcId="{55ACB902-D70F-4D7B-B373-9C20EEE5C62C}" destId="{A44390F6-569B-4953-A3D9-FAF3E4EBA757}" srcOrd="0" destOrd="0" presId="urn:microsoft.com/office/officeart/2008/layout/RadialCluster"/>
    <dgm:cxn modelId="{27F0BE28-8B4C-4836-B2FF-13D17862A1F2}" type="presParOf" srcId="{21FE9FED-0B00-4BDC-BAD1-A957EDA0BE40}" destId="{498B7E33-1024-4F31-9A33-D71D3F44C9D8}" srcOrd="0" destOrd="0" presId="urn:microsoft.com/office/officeart/2008/layout/RadialCluster"/>
    <dgm:cxn modelId="{E72ACA12-E69F-4718-A2AC-D99A1A2545C3}" type="presParOf" srcId="{498B7E33-1024-4F31-9A33-D71D3F44C9D8}" destId="{C37ED550-95F5-492D-B0EB-12D204FB9E90}" srcOrd="0" destOrd="0" presId="urn:microsoft.com/office/officeart/2008/layout/RadialCluster"/>
    <dgm:cxn modelId="{0125F3B4-D574-4883-96F2-259213EB6815}" type="presParOf" srcId="{498B7E33-1024-4F31-9A33-D71D3F44C9D8}" destId="{E94BCA34-C883-4CC7-9CF5-65680426CFE5}" srcOrd="1" destOrd="0" presId="urn:microsoft.com/office/officeart/2008/layout/RadialCluster"/>
    <dgm:cxn modelId="{29D54E0D-60A0-4642-96E5-EB1D97374DF7}" type="presParOf" srcId="{498B7E33-1024-4F31-9A33-D71D3F44C9D8}" destId="{A44390F6-569B-4953-A3D9-FAF3E4EBA757}" srcOrd="2" destOrd="0" presId="urn:microsoft.com/office/officeart/2008/layout/RadialCluster"/>
    <dgm:cxn modelId="{6F550D19-8FD2-4104-A3C1-A6D4BC8626C2}" type="presParOf" srcId="{498B7E33-1024-4F31-9A33-D71D3F44C9D8}" destId="{B5563869-BAB3-4668-A2E5-5FBF475F2774}" srcOrd="3" destOrd="0" presId="urn:microsoft.com/office/officeart/2008/layout/RadialCluster"/>
    <dgm:cxn modelId="{4B6B754E-D8A4-49CF-BA79-483D2D6B53D9}" type="presParOf" srcId="{498B7E33-1024-4F31-9A33-D71D3F44C9D8}" destId="{9A9647BD-BAEF-45FD-963D-F711D6815DDD}" srcOrd="4" destOrd="0" presId="urn:microsoft.com/office/officeart/2008/layout/RadialCluster"/>
    <dgm:cxn modelId="{B7D1C18B-3050-4FF0-953D-451368FD1E9A}" type="presParOf" srcId="{498B7E33-1024-4F31-9A33-D71D3F44C9D8}" destId="{4DC868E4-E354-4853-B708-C5914C082DEF}" srcOrd="5" destOrd="0" presId="urn:microsoft.com/office/officeart/2008/layout/RadialCluster"/>
    <dgm:cxn modelId="{1560A5D6-49E5-4378-A19E-AF77AD18DBC2}" type="presParOf" srcId="{498B7E33-1024-4F31-9A33-D71D3F44C9D8}" destId="{EA586AD7-CFD5-4C32-8F45-CB6D1532D2B4}" srcOrd="6" destOrd="0" presId="urn:microsoft.com/office/officeart/2008/layout/RadialCluster"/>
  </dgm:cxnLst>
  <dgm:bg>
    <a:gradFill>
      <a:gsLst>
        <a:gs pos="0">
          <a:schemeClr val="accent2">
            <a:lumMod val="60000"/>
            <a:lumOff val="4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1"/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9205143-AC5D-4360-A585-7F1255A0864A}" type="doc">
      <dgm:prSet loTypeId="urn:microsoft.com/office/officeart/2005/8/layout/radial1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4905A3D-02CC-453B-9C43-11507388044E}">
      <dgm:prSet phldrT="[Texte]"/>
      <dgm:spPr/>
      <dgm:t>
        <a:bodyPr/>
        <a:lstStyle/>
        <a:p>
          <a:r>
            <a:rPr lang="ar-DZ" dirty="0" smtClean="0">
              <a:solidFill>
                <a:schemeClr val="tx1"/>
              </a:solidFill>
            </a:rPr>
            <a:t>المصادر الدولية</a:t>
          </a:r>
          <a:endParaRPr lang="fr-FR" dirty="0">
            <a:solidFill>
              <a:schemeClr val="tx1"/>
            </a:solidFill>
          </a:endParaRPr>
        </a:p>
      </dgm:t>
    </dgm:pt>
    <dgm:pt modelId="{623319F8-E500-4C7A-BBCA-C457F3AEA104}" type="parTrans" cxnId="{8F5ED585-E280-400F-94E3-7E2E67A2457A}">
      <dgm:prSet/>
      <dgm:spPr/>
      <dgm:t>
        <a:bodyPr/>
        <a:lstStyle/>
        <a:p>
          <a:endParaRPr lang="fr-FR"/>
        </a:p>
      </dgm:t>
    </dgm:pt>
    <dgm:pt modelId="{6B7A961C-739C-42E7-B2B5-959AAAAAA26E}" type="sibTrans" cxnId="{8F5ED585-E280-400F-94E3-7E2E67A2457A}">
      <dgm:prSet/>
      <dgm:spPr/>
      <dgm:t>
        <a:bodyPr/>
        <a:lstStyle/>
        <a:p>
          <a:endParaRPr lang="fr-FR"/>
        </a:p>
      </dgm:t>
    </dgm:pt>
    <dgm:pt modelId="{8074582C-936A-46DE-8390-33A63848996D}">
      <dgm:prSet phldrT="[Texte]"/>
      <dgm:spPr/>
      <dgm:t>
        <a:bodyPr/>
        <a:lstStyle/>
        <a:p>
          <a:r>
            <a:rPr lang="ar-DZ" dirty="0" smtClean="0">
              <a:solidFill>
                <a:schemeClr val="tx1"/>
              </a:solidFill>
            </a:rPr>
            <a:t>المعاهدات الدولية</a:t>
          </a:r>
          <a:endParaRPr lang="fr-FR" dirty="0">
            <a:solidFill>
              <a:schemeClr val="tx1"/>
            </a:solidFill>
          </a:endParaRPr>
        </a:p>
      </dgm:t>
    </dgm:pt>
    <dgm:pt modelId="{FA56EB40-2548-47A5-9F42-FC724ED3422F}" type="parTrans" cxnId="{80A2ABC9-985D-4FF0-A964-815B7A46318B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41263FA4-8C46-443B-8199-A104DA6485A0}" type="sibTrans" cxnId="{80A2ABC9-985D-4FF0-A964-815B7A46318B}">
      <dgm:prSet/>
      <dgm:spPr/>
      <dgm:t>
        <a:bodyPr/>
        <a:lstStyle/>
        <a:p>
          <a:endParaRPr lang="fr-FR"/>
        </a:p>
      </dgm:t>
    </dgm:pt>
    <dgm:pt modelId="{319D1295-35BA-4718-BA95-CD4791DD069B}">
      <dgm:prSet phldrT="[Texte]"/>
      <dgm:spPr/>
      <dgm:t>
        <a:bodyPr/>
        <a:lstStyle/>
        <a:p>
          <a:r>
            <a:rPr lang="ar-DZ" dirty="0" smtClean="0">
              <a:solidFill>
                <a:schemeClr val="tx1"/>
              </a:solidFill>
            </a:rPr>
            <a:t>القضاء الدولي</a:t>
          </a:r>
          <a:endParaRPr lang="fr-FR" dirty="0">
            <a:solidFill>
              <a:schemeClr val="tx1"/>
            </a:solidFill>
          </a:endParaRPr>
        </a:p>
      </dgm:t>
    </dgm:pt>
    <dgm:pt modelId="{4353496B-DC4C-4563-A7BF-7FD0A6B6F6EF}" type="parTrans" cxnId="{97A1C9BA-0A71-4586-84C1-CA5907BC170A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2D876425-C55E-45CA-9E3C-26CD5FAAE68A}" type="sibTrans" cxnId="{97A1C9BA-0A71-4586-84C1-CA5907BC170A}">
      <dgm:prSet/>
      <dgm:spPr/>
      <dgm:t>
        <a:bodyPr/>
        <a:lstStyle/>
        <a:p>
          <a:endParaRPr lang="fr-FR"/>
        </a:p>
      </dgm:t>
    </dgm:pt>
    <dgm:pt modelId="{68D6EA29-B9AC-44DC-999C-FC344BD8CE12}">
      <dgm:prSet phldrT="[Texte]"/>
      <dgm:spPr/>
      <dgm:t>
        <a:bodyPr/>
        <a:lstStyle/>
        <a:p>
          <a:r>
            <a:rPr lang="ar-DZ" dirty="0" smtClean="0">
              <a:solidFill>
                <a:schemeClr val="tx1"/>
              </a:solidFill>
            </a:rPr>
            <a:t>قرارات هيئات التحكيم الدولية</a:t>
          </a:r>
        </a:p>
      </dgm:t>
    </dgm:pt>
    <dgm:pt modelId="{503486CE-85F4-4E2B-9582-FCD8DDFF5382}" type="parTrans" cxnId="{1EAC6C51-567C-457E-8065-BEB6EBD7E749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095CE08D-9AFF-4428-8EED-E442143E1A79}" type="sibTrans" cxnId="{1EAC6C51-567C-457E-8065-BEB6EBD7E749}">
      <dgm:prSet/>
      <dgm:spPr/>
      <dgm:t>
        <a:bodyPr/>
        <a:lstStyle/>
        <a:p>
          <a:endParaRPr lang="fr-FR"/>
        </a:p>
      </dgm:t>
    </dgm:pt>
    <dgm:pt modelId="{8683EA16-AA47-4369-A6D9-77FC79D9ADCA}">
      <dgm:prSet phldrT="[Texte]"/>
      <dgm:spPr/>
      <dgm:t>
        <a:bodyPr/>
        <a:lstStyle/>
        <a:p>
          <a:r>
            <a:rPr lang="ar-DZ" dirty="0" smtClean="0">
              <a:solidFill>
                <a:schemeClr val="tx1"/>
              </a:solidFill>
            </a:rPr>
            <a:t>القواعد الغير مكتوبة</a:t>
          </a:r>
          <a:endParaRPr lang="fr-FR" dirty="0">
            <a:solidFill>
              <a:schemeClr val="tx1"/>
            </a:solidFill>
          </a:endParaRPr>
        </a:p>
      </dgm:t>
    </dgm:pt>
    <dgm:pt modelId="{AAFBD9E4-0B3C-42A4-906F-35983C38507A}" type="parTrans" cxnId="{DD28F851-119D-4AA6-B823-9EA2500D5C42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9D0DF849-4D7E-46D8-B00D-57044FC79848}" type="sibTrans" cxnId="{DD28F851-119D-4AA6-B823-9EA2500D5C42}">
      <dgm:prSet/>
      <dgm:spPr/>
      <dgm:t>
        <a:bodyPr/>
        <a:lstStyle/>
        <a:p>
          <a:endParaRPr lang="fr-FR"/>
        </a:p>
      </dgm:t>
    </dgm:pt>
    <dgm:pt modelId="{472F8F76-DE3F-4C09-85EC-E04F358C8842}" type="pres">
      <dgm:prSet presAssocID="{49205143-AC5D-4360-A585-7F1255A0864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52C5CC6-F795-4830-B69A-0B032BB5981C}" type="pres">
      <dgm:prSet presAssocID="{B4905A3D-02CC-453B-9C43-11507388044E}" presName="centerShape" presStyleLbl="node0" presStyleIdx="0" presStyleCnt="1"/>
      <dgm:spPr/>
      <dgm:t>
        <a:bodyPr/>
        <a:lstStyle/>
        <a:p>
          <a:endParaRPr lang="fr-FR"/>
        </a:p>
      </dgm:t>
    </dgm:pt>
    <dgm:pt modelId="{3A189444-F1AD-4EB6-8EEF-698C1D642E73}" type="pres">
      <dgm:prSet presAssocID="{FA56EB40-2548-47A5-9F42-FC724ED3422F}" presName="Name9" presStyleLbl="parChTrans1D2" presStyleIdx="0" presStyleCnt="4"/>
      <dgm:spPr/>
      <dgm:t>
        <a:bodyPr/>
        <a:lstStyle/>
        <a:p>
          <a:endParaRPr lang="fr-FR"/>
        </a:p>
      </dgm:t>
    </dgm:pt>
    <dgm:pt modelId="{854640AD-D348-4996-9A36-A94F6BE9E742}" type="pres">
      <dgm:prSet presAssocID="{FA56EB40-2548-47A5-9F42-FC724ED3422F}" presName="connTx" presStyleLbl="parChTrans1D2" presStyleIdx="0" presStyleCnt="4"/>
      <dgm:spPr/>
      <dgm:t>
        <a:bodyPr/>
        <a:lstStyle/>
        <a:p>
          <a:endParaRPr lang="fr-FR"/>
        </a:p>
      </dgm:t>
    </dgm:pt>
    <dgm:pt modelId="{7459A9FE-141A-4AE7-9E25-92E64912C1FE}" type="pres">
      <dgm:prSet presAssocID="{8074582C-936A-46DE-8390-33A63848996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676236D-CEBF-4BB7-9798-0F259391FAF6}" type="pres">
      <dgm:prSet presAssocID="{4353496B-DC4C-4563-A7BF-7FD0A6B6F6EF}" presName="Name9" presStyleLbl="parChTrans1D2" presStyleIdx="1" presStyleCnt="4"/>
      <dgm:spPr/>
      <dgm:t>
        <a:bodyPr/>
        <a:lstStyle/>
        <a:p>
          <a:endParaRPr lang="fr-FR"/>
        </a:p>
      </dgm:t>
    </dgm:pt>
    <dgm:pt modelId="{B4040642-6CAF-4F3E-B198-EB034368C9EE}" type="pres">
      <dgm:prSet presAssocID="{4353496B-DC4C-4563-A7BF-7FD0A6B6F6EF}" presName="connTx" presStyleLbl="parChTrans1D2" presStyleIdx="1" presStyleCnt="4"/>
      <dgm:spPr/>
      <dgm:t>
        <a:bodyPr/>
        <a:lstStyle/>
        <a:p>
          <a:endParaRPr lang="fr-FR"/>
        </a:p>
      </dgm:t>
    </dgm:pt>
    <dgm:pt modelId="{3714A58B-157A-45CE-BF1C-F0D5E45CF4D5}" type="pres">
      <dgm:prSet presAssocID="{319D1295-35BA-4718-BA95-CD4791DD069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FF868A4-C930-4AA6-90B9-0C7935D7FC4C}" type="pres">
      <dgm:prSet presAssocID="{503486CE-85F4-4E2B-9582-FCD8DDFF5382}" presName="Name9" presStyleLbl="parChTrans1D2" presStyleIdx="2" presStyleCnt="4"/>
      <dgm:spPr/>
      <dgm:t>
        <a:bodyPr/>
        <a:lstStyle/>
        <a:p>
          <a:endParaRPr lang="fr-FR"/>
        </a:p>
      </dgm:t>
    </dgm:pt>
    <dgm:pt modelId="{E6794982-EADB-441F-A950-54521CC5188B}" type="pres">
      <dgm:prSet presAssocID="{503486CE-85F4-4E2B-9582-FCD8DDFF5382}" presName="connTx" presStyleLbl="parChTrans1D2" presStyleIdx="2" presStyleCnt="4"/>
      <dgm:spPr/>
      <dgm:t>
        <a:bodyPr/>
        <a:lstStyle/>
        <a:p>
          <a:endParaRPr lang="fr-FR"/>
        </a:p>
      </dgm:t>
    </dgm:pt>
    <dgm:pt modelId="{BD45DEE4-3A4D-489B-AB6C-FD12E162DF6D}" type="pres">
      <dgm:prSet presAssocID="{68D6EA29-B9AC-44DC-999C-FC344BD8CE1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BE37E4F-7700-4D83-80EB-4DD926615413}" type="pres">
      <dgm:prSet presAssocID="{AAFBD9E4-0B3C-42A4-906F-35983C38507A}" presName="Name9" presStyleLbl="parChTrans1D2" presStyleIdx="3" presStyleCnt="4"/>
      <dgm:spPr/>
      <dgm:t>
        <a:bodyPr/>
        <a:lstStyle/>
        <a:p>
          <a:endParaRPr lang="fr-FR"/>
        </a:p>
      </dgm:t>
    </dgm:pt>
    <dgm:pt modelId="{EC56BB2A-C9AD-4BA6-864F-3959318831E7}" type="pres">
      <dgm:prSet presAssocID="{AAFBD9E4-0B3C-42A4-906F-35983C38507A}" presName="connTx" presStyleLbl="parChTrans1D2" presStyleIdx="3" presStyleCnt="4"/>
      <dgm:spPr/>
      <dgm:t>
        <a:bodyPr/>
        <a:lstStyle/>
        <a:p>
          <a:endParaRPr lang="fr-FR"/>
        </a:p>
      </dgm:t>
    </dgm:pt>
    <dgm:pt modelId="{1EEB4394-355F-41C3-83A4-9513EC3F9580}" type="pres">
      <dgm:prSet presAssocID="{8683EA16-AA47-4369-A6D9-77FC79D9ADC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E0E1F1C-4C7B-4EB7-9DA7-46291B3D78BE}" type="presOf" srcId="{8074582C-936A-46DE-8390-33A63848996D}" destId="{7459A9FE-141A-4AE7-9E25-92E64912C1FE}" srcOrd="0" destOrd="0" presId="urn:microsoft.com/office/officeart/2005/8/layout/radial1"/>
    <dgm:cxn modelId="{4CAC6D66-75FD-448D-9ADC-A94B2F28F1A2}" type="presOf" srcId="{FA56EB40-2548-47A5-9F42-FC724ED3422F}" destId="{854640AD-D348-4996-9A36-A94F6BE9E742}" srcOrd="1" destOrd="0" presId="urn:microsoft.com/office/officeart/2005/8/layout/radial1"/>
    <dgm:cxn modelId="{90CB5128-69AF-40DD-A69C-F6687E911988}" type="presOf" srcId="{B4905A3D-02CC-453B-9C43-11507388044E}" destId="{752C5CC6-F795-4830-B69A-0B032BB5981C}" srcOrd="0" destOrd="0" presId="urn:microsoft.com/office/officeart/2005/8/layout/radial1"/>
    <dgm:cxn modelId="{1EAC6C51-567C-457E-8065-BEB6EBD7E749}" srcId="{B4905A3D-02CC-453B-9C43-11507388044E}" destId="{68D6EA29-B9AC-44DC-999C-FC344BD8CE12}" srcOrd="2" destOrd="0" parTransId="{503486CE-85F4-4E2B-9582-FCD8DDFF5382}" sibTransId="{095CE08D-9AFF-4428-8EED-E442143E1A79}"/>
    <dgm:cxn modelId="{8F5ED585-E280-400F-94E3-7E2E67A2457A}" srcId="{49205143-AC5D-4360-A585-7F1255A0864A}" destId="{B4905A3D-02CC-453B-9C43-11507388044E}" srcOrd="0" destOrd="0" parTransId="{623319F8-E500-4C7A-BBCA-C457F3AEA104}" sibTransId="{6B7A961C-739C-42E7-B2B5-959AAAAAA26E}"/>
    <dgm:cxn modelId="{D190684A-E057-4F6C-8312-D8A03067C32D}" type="presOf" srcId="{FA56EB40-2548-47A5-9F42-FC724ED3422F}" destId="{3A189444-F1AD-4EB6-8EEF-698C1D642E73}" srcOrd="0" destOrd="0" presId="urn:microsoft.com/office/officeart/2005/8/layout/radial1"/>
    <dgm:cxn modelId="{24BD1D53-1CCC-43FB-85A5-2170FE2EE58F}" type="presOf" srcId="{8683EA16-AA47-4369-A6D9-77FC79D9ADCA}" destId="{1EEB4394-355F-41C3-83A4-9513EC3F9580}" srcOrd="0" destOrd="0" presId="urn:microsoft.com/office/officeart/2005/8/layout/radial1"/>
    <dgm:cxn modelId="{055DDB2A-BD54-48BD-BFA5-1DA7264219D0}" type="presOf" srcId="{319D1295-35BA-4718-BA95-CD4791DD069B}" destId="{3714A58B-157A-45CE-BF1C-F0D5E45CF4D5}" srcOrd="0" destOrd="0" presId="urn:microsoft.com/office/officeart/2005/8/layout/radial1"/>
    <dgm:cxn modelId="{A5867259-3972-4FD6-82EB-3E7410BF6231}" type="presOf" srcId="{503486CE-85F4-4E2B-9582-FCD8DDFF5382}" destId="{6FF868A4-C930-4AA6-90B9-0C7935D7FC4C}" srcOrd="0" destOrd="0" presId="urn:microsoft.com/office/officeart/2005/8/layout/radial1"/>
    <dgm:cxn modelId="{3F654AE6-D47C-4792-A60B-DB46EDB3A89C}" type="presOf" srcId="{49205143-AC5D-4360-A585-7F1255A0864A}" destId="{472F8F76-DE3F-4C09-85EC-E04F358C8842}" srcOrd="0" destOrd="0" presId="urn:microsoft.com/office/officeart/2005/8/layout/radial1"/>
    <dgm:cxn modelId="{6CF2568C-2058-4228-B21A-AF05888C8502}" type="presOf" srcId="{68D6EA29-B9AC-44DC-999C-FC344BD8CE12}" destId="{BD45DEE4-3A4D-489B-AB6C-FD12E162DF6D}" srcOrd="0" destOrd="0" presId="urn:microsoft.com/office/officeart/2005/8/layout/radial1"/>
    <dgm:cxn modelId="{36197A04-3C6D-442B-BAED-10D11FADDEA8}" type="presOf" srcId="{4353496B-DC4C-4563-A7BF-7FD0A6B6F6EF}" destId="{B4040642-6CAF-4F3E-B198-EB034368C9EE}" srcOrd="1" destOrd="0" presId="urn:microsoft.com/office/officeart/2005/8/layout/radial1"/>
    <dgm:cxn modelId="{396D6AB3-7DCA-47FD-922C-32D3FB3555C8}" type="presOf" srcId="{AAFBD9E4-0B3C-42A4-906F-35983C38507A}" destId="{4BE37E4F-7700-4D83-80EB-4DD926615413}" srcOrd="0" destOrd="0" presId="urn:microsoft.com/office/officeart/2005/8/layout/radial1"/>
    <dgm:cxn modelId="{55DBFC00-FAE9-46FA-AC68-88FF5D96A081}" type="presOf" srcId="{AAFBD9E4-0B3C-42A4-906F-35983C38507A}" destId="{EC56BB2A-C9AD-4BA6-864F-3959318831E7}" srcOrd="1" destOrd="0" presId="urn:microsoft.com/office/officeart/2005/8/layout/radial1"/>
    <dgm:cxn modelId="{97A1C9BA-0A71-4586-84C1-CA5907BC170A}" srcId="{B4905A3D-02CC-453B-9C43-11507388044E}" destId="{319D1295-35BA-4718-BA95-CD4791DD069B}" srcOrd="1" destOrd="0" parTransId="{4353496B-DC4C-4563-A7BF-7FD0A6B6F6EF}" sibTransId="{2D876425-C55E-45CA-9E3C-26CD5FAAE68A}"/>
    <dgm:cxn modelId="{151C384E-D7BA-4AEC-93E7-59D14A96AFA0}" type="presOf" srcId="{4353496B-DC4C-4563-A7BF-7FD0A6B6F6EF}" destId="{6676236D-CEBF-4BB7-9798-0F259391FAF6}" srcOrd="0" destOrd="0" presId="urn:microsoft.com/office/officeart/2005/8/layout/radial1"/>
    <dgm:cxn modelId="{9E41E7D7-3D80-4900-8724-49BDA503D261}" type="presOf" srcId="{503486CE-85F4-4E2B-9582-FCD8DDFF5382}" destId="{E6794982-EADB-441F-A950-54521CC5188B}" srcOrd="1" destOrd="0" presId="urn:microsoft.com/office/officeart/2005/8/layout/radial1"/>
    <dgm:cxn modelId="{DD28F851-119D-4AA6-B823-9EA2500D5C42}" srcId="{B4905A3D-02CC-453B-9C43-11507388044E}" destId="{8683EA16-AA47-4369-A6D9-77FC79D9ADCA}" srcOrd="3" destOrd="0" parTransId="{AAFBD9E4-0B3C-42A4-906F-35983C38507A}" sibTransId="{9D0DF849-4D7E-46D8-B00D-57044FC79848}"/>
    <dgm:cxn modelId="{80A2ABC9-985D-4FF0-A964-815B7A46318B}" srcId="{B4905A3D-02CC-453B-9C43-11507388044E}" destId="{8074582C-936A-46DE-8390-33A63848996D}" srcOrd="0" destOrd="0" parTransId="{FA56EB40-2548-47A5-9F42-FC724ED3422F}" sibTransId="{41263FA4-8C46-443B-8199-A104DA6485A0}"/>
    <dgm:cxn modelId="{083E66CC-B300-424B-951E-9A4605D06E4E}" type="presParOf" srcId="{472F8F76-DE3F-4C09-85EC-E04F358C8842}" destId="{752C5CC6-F795-4830-B69A-0B032BB5981C}" srcOrd="0" destOrd="0" presId="urn:microsoft.com/office/officeart/2005/8/layout/radial1"/>
    <dgm:cxn modelId="{BFEE6ED4-1B83-42BE-B22F-C0C08348142D}" type="presParOf" srcId="{472F8F76-DE3F-4C09-85EC-E04F358C8842}" destId="{3A189444-F1AD-4EB6-8EEF-698C1D642E73}" srcOrd="1" destOrd="0" presId="urn:microsoft.com/office/officeart/2005/8/layout/radial1"/>
    <dgm:cxn modelId="{3DAA315B-BA64-45FA-9E17-1E9F8D87EE61}" type="presParOf" srcId="{3A189444-F1AD-4EB6-8EEF-698C1D642E73}" destId="{854640AD-D348-4996-9A36-A94F6BE9E742}" srcOrd="0" destOrd="0" presId="urn:microsoft.com/office/officeart/2005/8/layout/radial1"/>
    <dgm:cxn modelId="{C9150C1E-FC9C-402C-BF34-1ABDDFDA0688}" type="presParOf" srcId="{472F8F76-DE3F-4C09-85EC-E04F358C8842}" destId="{7459A9FE-141A-4AE7-9E25-92E64912C1FE}" srcOrd="2" destOrd="0" presId="urn:microsoft.com/office/officeart/2005/8/layout/radial1"/>
    <dgm:cxn modelId="{B3ADDF1D-1943-4479-B3DB-F17AE89DD0BB}" type="presParOf" srcId="{472F8F76-DE3F-4C09-85EC-E04F358C8842}" destId="{6676236D-CEBF-4BB7-9798-0F259391FAF6}" srcOrd="3" destOrd="0" presId="urn:microsoft.com/office/officeart/2005/8/layout/radial1"/>
    <dgm:cxn modelId="{AF3D0DA9-4D90-42DC-83A1-1269778B618A}" type="presParOf" srcId="{6676236D-CEBF-4BB7-9798-0F259391FAF6}" destId="{B4040642-6CAF-4F3E-B198-EB034368C9EE}" srcOrd="0" destOrd="0" presId="urn:microsoft.com/office/officeart/2005/8/layout/radial1"/>
    <dgm:cxn modelId="{0C13B92F-8CA9-4171-B357-8E23FE916A5F}" type="presParOf" srcId="{472F8F76-DE3F-4C09-85EC-E04F358C8842}" destId="{3714A58B-157A-45CE-BF1C-F0D5E45CF4D5}" srcOrd="4" destOrd="0" presId="urn:microsoft.com/office/officeart/2005/8/layout/radial1"/>
    <dgm:cxn modelId="{5D58BE88-E597-430B-9571-B5921ECEB7E4}" type="presParOf" srcId="{472F8F76-DE3F-4C09-85EC-E04F358C8842}" destId="{6FF868A4-C930-4AA6-90B9-0C7935D7FC4C}" srcOrd="5" destOrd="0" presId="urn:microsoft.com/office/officeart/2005/8/layout/radial1"/>
    <dgm:cxn modelId="{C3495BD0-7D2D-4FB8-A5BE-B0D157680FDD}" type="presParOf" srcId="{6FF868A4-C930-4AA6-90B9-0C7935D7FC4C}" destId="{E6794982-EADB-441F-A950-54521CC5188B}" srcOrd="0" destOrd="0" presId="urn:microsoft.com/office/officeart/2005/8/layout/radial1"/>
    <dgm:cxn modelId="{C5D5B048-2D3A-4F3F-AD12-D1828EB1CAF5}" type="presParOf" srcId="{472F8F76-DE3F-4C09-85EC-E04F358C8842}" destId="{BD45DEE4-3A4D-489B-AB6C-FD12E162DF6D}" srcOrd="6" destOrd="0" presId="urn:microsoft.com/office/officeart/2005/8/layout/radial1"/>
    <dgm:cxn modelId="{3B7D8FFF-0492-4A7C-B68E-0A3D3ADDE9E8}" type="presParOf" srcId="{472F8F76-DE3F-4C09-85EC-E04F358C8842}" destId="{4BE37E4F-7700-4D83-80EB-4DD926615413}" srcOrd="7" destOrd="0" presId="urn:microsoft.com/office/officeart/2005/8/layout/radial1"/>
    <dgm:cxn modelId="{9C660B29-F6F0-420A-9AFC-83AD603A1E04}" type="presParOf" srcId="{4BE37E4F-7700-4D83-80EB-4DD926615413}" destId="{EC56BB2A-C9AD-4BA6-864F-3959318831E7}" srcOrd="0" destOrd="0" presId="urn:microsoft.com/office/officeart/2005/8/layout/radial1"/>
    <dgm:cxn modelId="{F3734991-0295-4996-B8FB-680459F18836}" type="presParOf" srcId="{472F8F76-DE3F-4C09-85EC-E04F358C8842}" destId="{1EEB4394-355F-41C3-83A4-9513EC3F9580}" srcOrd="8" destOrd="0" presId="urn:microsoft.com/office/officeart/2005/8/layout/radial1"/>
  </dgm:cxnLst>
  <dgm:bg>
    <a:gradFill flip="none" rotWithShape="1">
      <a:gsLst>
        <a:gs pos="0">
          <a:schemeClr val="accent2">
            <a:lumMod val="60000"/>
            <a:lumOff val="4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16200000" scaled="1"/>
      <a:tileRect/>
    </a:gradFill>
  </dgm:bg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1FA6EC9-C373-4C35-B17F-8203D732415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9C31C6F-9111-4C04-B7D3-455BEA043639}">
      <dgm:prSet phldrT="[Texte]" custT="1"/>
      <dgm:spPr/>
      <dgm:t>
        <a:bodyPr/>
        <a:lstStyle/>
        <a:p>
          <a:r>
            <a:rPr lang="ar-DZ" sz="4000" dirty="0" smtClean="0">
              <a:solidFill>
                <a:schemeClr val="tx1"/>
              </a:solidFill>
            </a:rPr>
            <a:t>التشريع</a:t>
          </a:r>
          <a:r>
            <a:rPr lang="ar-DZ" sz="1400" dirty="0" smtClean="0">
              <a:solidFill>
                <a:schemeClr val="tx1"/>
              </a:solidFill>
            </a:rPr>
            <a:t> </a:t>
          </a:r>
          <a:endParaRPr lang="fr-FR" sz="1400" dirty="0">
            <a:solidFill>
              <a:schemeClr val="tx1"/>
            </a:solidFill>
          </a:endParaRPr>
        </a:p>
      </dgm:t>
    </dgm:pt>
    <dgm:pt modelId="{AB254317-9F35-4486-9D1E-CE4DB1F2BD1E}" type="parTrans" cxnId="{98691D88-AB27-40FA-A01E-838C54302D00}">
      <dgm:prSet/>
      <dgm:spPr/>
      <dgm:t>
        <a:bodyPr/>
        <a:lstStyle/>
        <a:p>
          <a:endParaRPr lang="fr-FR"/>
        </a:p>
      </dgm:t>
    </dgm:pt>
    <dgm:pt modelId="{B27ADC8E-FB42-4D46-B5A9-DE5993CC1064}" type="sibTrans" cxnId="{98691D88-AB27-40FA-A01E-838C54302D00}">
      <dgm:prSet/>
      <dgm:spPr/>
      <dgm:t>
        <a:bodyPr/>
        <a:lstStyle/>
        <a:p>
          <a:endParaRPr lang="fr-FR"/>
        </a:p>
      </dgm:t>
    </dgm:pt>
    <dgm:pt modelId="{43BC519E-1639-4A23-987E-AE7DF26FC972}" type="asst">
      <dgm:prSet phldrT="[Texte]" custT="1"/>
      <dgm:spPr/>
      <dgm:t>
        <a:bodyPr/>
        <a:lstStyle/>
        <a:p>
          <a:r>
            <a:rPr lang="ar-DZ" sz="1600" b="1" dirty="0" smtClean="0">
              <a:solidFill>
                <a:schemeClr val="tx1"/>
              </a:solidFill>
            </a:rPr>
            <a:t>تنازع القوانين من حيث المكان</a:t>
          </a:r>
          <a:r>
            <a:rPr lang="ar-DZ" sz="1600" dirty="0" smtClean="0">
              <a:solidFill>
                <a:schemeClr val="tx1"/>
              </a:solidFill>
            </a:rPr>
            <a:t> (المواد من09إلى24 ق م ج)</a:t>
          </a:r>
          <a:r>
            <a:rPr lang="ar-DZ" sz="1600" dirty="0" smtClean="0"/>
            <a:t> </a:t>
          </a:r>
          <a:endParaRPr lang="fr-FR" sz="1600" dirty="0"/>
        </a:p>
      </dgm:t>
    </dgm:pt>
    <dgm:pt modelId="{537A7497-E1DC-4F07-87D0-2BB9C3EB5F20}" type="parTrans" cxnId="{C929735A-5905-44CE-8878-97694EFEDA5F}">
      <dgm:prSet/>
      <dgm:spPr/>
      <dgm:t>
        <a:bodyPr/>
        <a:lstStyle/>
        <a:p>
          <a:endParaRPr lang="fr-FR"/>
        </a:p>
      </dgm:t>
    </dgm:pt>
    <dgm:pt modelId="{55075C5A-9A8D-437A-B32B-29ECE1A94FBA}" type="sibTrans" cxnId="{C929735A-5905-44CE-8878-97694EFEDA5F}">
      <dgm:prSet/>
      <dgm:spPr/>
      <dgm:t>
        <a:bodyPr/>
        <a:lstStyle/>
        <a:p>
          <a:endParaRPr lang="fr-FR"/>
        </a:p>
      </dgm:t>
    </dgm:pt>
    <dgm:pt modelId="{D929ADCE-9A8F-4AC4-809D-85DB35367C78}">
      <dgm:prSet phldrT="[Texte]" custT="1"/>
      <dgm:spPr/>
      <dgm:t>
        <a:bodyPr/>
        <a:lstStyle/>
        <a:p>
          <a:r>
            <a:rPr lang="ar-DZ" sz="1400" b="1" dirty="0" smtClean="0">
              <a:solidFill>
                <a:schemeClr val="tx1"/>
              </a:solidFill>
            </a:rPr>
            <a:t>ا</a:t>
          </a:r>
          <a:r>
            <a:rPr lang="ar-DZ" sz="1600" b="1" dirty="0" smtClean="0">
              <a:solidFill>
                <a:schemeClr val="tx1"/>
              </a:solidFill>
            </a:rPr>
            <a:t>لجنسية</a:t>
          </a:r>
        </a:p>
        <a:p>
          <a:r>
            <a:rPr lang="ar-DZ" sz="1400" dirty="0" smtClean="0">
              <a:solidFill>
                <a:schemeClr val="tx1"/>
              </a:solidFill>
            </a:rPr>
            <a:t>الأمر 70-80 المؤرخ في 15/12/1970المتضمن قانون الجنسية المعدل و المتمم بالأمر 05-01 المؤرخ في 21/02/2005</a:t>
          </a:r>
          <a:endParaRPr lang="fr-FR" sz="1400" dirty="0">
            <a:solidFill>
              <a:schemeClr val="tx1"/>
            </a:solidFill>
          </a:endParaRPr>
        </a:p>
      </dgm:t>
    </dgm:pt>
    <dgm:pt modelId="{86492B51-7FF3-413A-9AB0-F4C6EECCAD1D}" type="parTrans" cxnId="{E84E8FD8-F96A-411D-8BC5-7DA7AF0377FF}">
      <dgm:prSet/>
      <dgm:spPr/>
      <dgm:t>
        <a:bodyPr/>
        <a:lstStyle/>
        <a:p>
          <a:endParaRPr lang="fr-FR"/>
        </a:p>
      </dgm:t>
    </dgm:pt>
    <dgm:pt modelId="{3AE997A1-975B-4478-AF8B-956D60C280E4}" type="sibTrans" cxnId="{E84E8FD8-F96A-411D-8BC5-7DA7AF0377FF}">
      <dgm:prSet/>
      <dgm:spPr/>
      <dgm:t>
        <a:bodyPr/>
        <a:lstStyle/>
        <a:p>
          <a:endParaRPr lang="fr-FR"/>
        </a:p>
      </dgm:t>
    </dgm:pt>
    <dgm:pt modelId="{AF8DCECF-0F90-4A1B-A5EF-4A9C260D7120}">
      <dgm:prSet custT="1"/>
      <dgm:spPr/>
      <dgm:t>
        <a:bodyPr/>
        <a:lstStyle/>
        <a:p>
          <a:r>
            <a:rPr lang="ar-DZ" sz="1600" b="1" dirty="0" smtClean="0">
              <a:solidFill>
                <a:schemeClr val="tx1"/>
              </a:solidFill>
            </a:rPr>
            <a:t>تنازع الاختصاص  القضائي</a:t>
          </a:r>
          <a:r>
            <a:rPr lang="ar-DZ" sz="1600" dirty="0" smtClean="0">
              <a:solidFill>
                <a:schemeClr val="tx1"/>
              </a:solidFill>
            </a:rPr>
            <a:t>   ( المادتان41 و42 ق إ م إ)</a:t>
          </a:r>
          <a:endParaRPr lang="fr-FR" sz="1600" dirty="0">
            <a:solidFill>
              <a:schemeClr val="tx1"/>
            </a:solidFill>
          </a:endParaRPr>
        </a:p>
      </dgm:t>
    </dgm:pt>
    <dgm:pt modelId="{66203F13-FD38-4A30-9462-6F7C8DDE9D63}" type="parTrans" cxnId="{342166CE-C7A2-4B62-8B31-852CE3674CDC}">
      <dgm:prSet/>
      <dgm:spPr/>
      <dgm:t>
        <a:bodyPr/>
        <a:lstStyle/>
        <a:p>
          <a:endParaRPr lang="fr-FR"/>
        </a:p>
      </dgm:t>
    </dgm:pt>
    <dgm:pt modelId="{31F8C38B-24F8-473B-B43E-0CDAB3ED1F3E}" type="sibTrans" cxnId="{342166CE-C7A2-4B62-8B31-852CE3674CDC}">
      <dgm:prSet/>
      <dgm:spPr/>
      <dgm:t>
        <a:bodyPr/>
        <a:lstStyle/>
        <a:p>
          <a:endParaRPr lang="fr-FR"/>
        </a:p>
      </dgm:t>
    </dgm:pt>
    <dgm:pt modelId="{770E784D-3074-4A53-A206-FE73F3238536}">
      <dgm:prSet custT="1"/>
      <dgm:spPr/>
      <dgm:t>
        <a:bodyPr/>
        <a:lstStyle/>
        <a:p>
          <a:r>
            <a:rPr lang="ar-DZ" sz="1600" b="1" dirty="0" smtClean="0">
              <a:solidFill>
                <a:schemeClr val="tx1"/>
              </a:solidFill>
            </a:rPr>
            <a:t>تنفيذ الأحكام  الأجنبية </a:t>
          </a:r>
          <a:r>
            <a:rPr lang="ar-DZ" sz="1600" dirty="0" smtClean="0">
              <a:solidFill>
                <a:schemeClr val="tx1"/>
              </a:solidFill>
            </a:rPr>
            <a:t>(المادتان 605و 608 ق إ م إ)</a:t>
          </a:r>
          <a:endParaRPr lang="fr-FR" sz="1400" dirty="0">
            <a:solidFill>
              <a:schemeClr val="tx1"/>
            </a:solidFill>
          </a:endParaRPr>
        </a:p>
      </dgm:t>
    </dgm:pt>
    <dgm:pt modelId="{A79BA76D-FBF1-4D81-9386-74C0E283FFA4}" type="parTrans" cxnId="{A7D41729-B25C-439B-8E4C-5FFBE40AC47B}">
      <dgm:prSet/>
      <dgm:spPr/>
      <dgm:t>
        <a:bodyPr/>
        <a:lstStyle/>
        <a:p>
          <a:endParaRPr lang="fr-FR"/>
        </a:p>
      </dgm:t>
    </dgm:pt>
    <dgm:pt modelId="{42149FDD-B547-4A4B-92EA-3D80580C776E}" type="sibTrans" cxnId="{A7D41729-B25C-439B-8E4C-5FFBE40AC47B}">
      <dgm:prSet/>
      <dgm:spPr/>
      <dgm:t>
        <a:bodyPr/>
        <a:lstStyle/>
        <a:p>
          <a:endParaRPr lang="fr-FR"/>
        </a:p>
      </dgm:t>
    </dgm:pt>
    <dgm:pt modelId="{569A0882-53EB-4365-98E0-6D7BF2AA71A1}" type="pres">
      <dgm:prSet presAssocID="{21FA6EC9-C373-4C35-B17F-8203D732415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23B8935D-7738-43BA-B244-AB595238EAD9}" type="pres">
      <dgm:prSet presAssocID="{D9C31C6F-9111-4C04-B7D3-455BEA043639}" presName="hierRoot1" presStyleCnt="0">
        <dgm:presLayoutVars>
          <dgm:hierBranch val="init"/>
        </dgm:presLayoutVars>
      </dgm:prSet>
      <dgm:spPr/>
    </dgm:pt>
    <dgm:pt modelId="{E3F0380D-E796-4250-AE82-4A1A34B9829B}" type="pres">
      <dgm:prSet presAssocID="{D9C31C6F-9111-4C04-B7D3-455BEA043639}" presName="rootComposite1" presStyleCnt="0"/>
      <dgm:spPr/>
    </dgm:pt>
    <dgm:pt modelId="{D16C8BDA-12D3-4AE2-B61B-836E411AFA32}" type="pres">
      <dgm:prSet presAssocID="{D9C31C6F-9111-4C04-B7D3-455BEA043639}" presName="rootText1" presStyleLbl="node0" presStyleIdx="0" presStyleCnt="1" custLinFactNeighborX="1093" custLinFactNeighborY="17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584FE82-FBCE-473A-BAE4-D6C495B17AC7}" type="pres">
      <dgm:prSet presAssocID="{D9C31C6F-9111-4C04-B7D3-455BEA043639}" presName="rootConnector1" presStyleLbl="node1" presStyleIdx="0" presStyleCnt="0"/>
      <dgm:spPr/>
      <dgm:t>
        <a:bodyPr/>
        <a:lstStyle/>
        <a:p>
          <a:endParaRPr lang="fr-FR"/>
        </a:p>
      </dgm:t>
    </dgm:pt>
    <dgm:pt modelId="{8528B0AE-CEC8-49F8-8EF9-26B8160453F7}" type="pres">
      <dgm:prSet presAssocID="{D9C31C6F-9111-4C04-B7D3-455BEA043639}" presName="hierChild2" presStyleCnt="0"/>
      <dgm:spPr/>
    </dgm:pt>
    <dgm:pt modelId="{C4A07D68-F777-4A7E-AAF9-BEEA2A8F3AD4}" type="pres">
      <dgm:prSet presAssocID="{86492B51-7FF3-413A-9AB0-F4C6EECCAD1D}" presName="Name37" presStyleLbl="parChTrans1D2" presStyleIdx="0" presStyleCnt="4"/>
      <dgm:spPr/>
      <dgm:t>
        <a:bodyPr/>
        <a:lstStyle/>
        <a:p>
          <a:endParaRPr lang="fr-FR"/>
        </a:p>
      </dgm:t>
    </dgm:pt>
    <dgm:pt modelId="{8362CF40-1A0E-4F54-99CF-0605FF11A231}" type="pres">
      <dgm:prSet presAssocID="{D929ADCE-9A8F-4AC4-809D-85DB35367C78}" presName="hierRoot2" presStyleCnt="0">
        <dgm:presLayoutVars>
          <dgm:hierBranch val="init"/>
        </dgm:presLayoutVars>
      </dgm:prSet>
      <dgm:spPr/>
    </dgm:pt>
    <dgm:pt modelId="{E36E6E4F-9D31-4C47-A9CD-F51D74BB068C}" type="pres">
      <dgm:prSet presAssocID="{D929ADCE-9A8F-4AC4-809D-85DB35367C78}" presName="rootComposite" presStyleCnt="0"/>
      <dgm:spPr/>
    </dgm:pt>
    <dgm:pt modelId="{DA1F04F5-F94F-477D-959C-7120804005ED}" type="pres">
      <dgm:prSet presAssocID="{D929ADCE-9A8F-4AC4-809D-85DB35367C78}" presName="rootText" presStyleLbl="node2" presStyleIdx="0" presStyleCnt="3" custLinFactNeighborX="-174" custLinFactNeighborY="-261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1EA31C7-F3C4-4E1E-B311-084D02559E2A}" type="pres">
      <dgm:prSet presAssocID="{D929ADCE-9A8F-4AC4-809D-85DB35367C78}" presName="rootConnector" presStyleLbl="node2" presStyleIdx="0" presStyleCnt="3"/>
      <dgm:spPr/>
      <dgm:t>
        <a:bodyPr/>
        <a:lstStyle/>
        <a:p>
          <a:endParaRPr lang="fr-FR"/>
        </a:p>
      </dgm:t>
    </dgm:pt>
    <dgm:pt modelId="{13DAEC48-CAFF-4313-A5C2-B3DEF98EB07A}" type="pres">
      <dgm:prSet presAssocID="{D929ADCE-9A8F-4AC4-809D-85DB35367C78}" presName="hierChild4" presStyleCnt="0"/>
      <dgm:spPr/>
    </dgm:pt>
    <dgm:pt modelId="{398359BD-DD89-446F-AA89-D49082C978AA}" type="pres">
      <dgm:prSet presAssocID="{D929ADCE-9A8F-4AC4-809D-85DB35367C78}" presName="hierChild5" presStyleCnt="0"/>
      <dgm:spPr/>
    </dgm:pt>
    <dgm:pt modelId="{51877E52-A85D-4C1D-8731-3094748178E8}" type="pres">
      <dgm:prSet presAssocID="{A79BA76D-FBF1-4D81-9386-74C0E283FFA4}" presName="Name37" presStyleLbl="parChTrans1D2" presStyleIdx="1" presStyleCnt="4"/>
      <dgm:spPr/>
      <dgm:t>
        <a:bodyPr/>
        <a:lstStyle/>
        <a:p>
          <a:endParaRPr lang="fr-FR"/>
        </a:p>
      </dgm:t>
    </dgm:pt>
    <dgm:pt modelId="{A702D2F8-5E23-47F4-BC52-C499FFC1C31F}" type="pres">
      <dgm:prSet presAssocID="{770E784D-3074-4A53-A206-FE73F3238536}" presName="hierRoot2" presStyleCnt="0">
        <dgm:presLayoutVars>
          <dgm:hierBranch val="init"/>
        </dgm:presLayoutVars>
      </dgm:prSet>
      <dgm:spPr/>
    </dgm:pt>
    <dgm:pt modelId="{46E6496C-954B-4244-BD2A-1D16A00091EC}" type="pres">
      <dgm:prSet presAssocID="{770E784D-3074-4A53-A206-FE73F3238536}" presName="rootComposite" presStyleCnt="0"/>
      <dgm:spPr/>
    </dgm:pt>
    <dgm:pt modelId="{86C33625-FDD6-4284-B1A1-CEA3751F65FA}" type="pres">
      <dgm:prSet presAssocID="{770E784D-3074-4A53-A206-FE73F3238536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2AFF5B7-F02A-4D8E-9EBA-2DC495260320}" type="pres">
      <dgm:prSet presAssocID="{770E784D-3074-4A53-A206-FE73F3238536}" presName="rootConnector" presStyleLbl="node2" presStyleIdx="1" presStyleCnt="3"/>
      <dgm:spPr/>
      <dgm:t>
        <a:bodyPr/>
        <a:lstStyle/>
        <a:p>
          <a:endParaRPr lang="fr-FR"/>
        </a:p>
      </dgm:t>
    </dgm:pt>
    <dgm:pt modelId="{AFB82073-B0DB-4FD9-9518-0326E9F67998}" type="pres">
      <dgm:prSet presAssocID="{770E784D-3074-4A53-A206-FE73F3238536}" presName="hierChild4" presStyleCnt="0"/>
      <dgm:spPr/>
    </dgm:pt>
    <dgm:pt modelId="{4D3F8E44-D7CF-465E-B918-DB517EB482E7}" type="pres">
      <dgm:prSet presAssocID="{770E784D-3074-4A53-A206-FE73F3238536}" presName="hierChild5" presStyleCnt="0"/>
      <dgm:spPr/>
    </dgm:pt>
    <dgm:pt modelId="{2D945705-E33B-437F-8C49-AEBE66673CF8}" type="pres">
      <dgm:prSet presAssocID="{66203F13-FD38-4A30-9462-6F7C8DDE9D63}" presName="Name37" presStyleLbl="parChTrans1D2" presStyleIdx="2" presStyleCnt="4"/>
      <dgm:spPr/>
      <dgm:t>
        <a:bodyPr/>
        <a:lstStyle/>
        <a:p>
          <a:endParaRPr lang="fr-FR"/>
        </a:p>
      </dgm:t>
    </dgm:pt>
    <dgm:pt modelId="{54EB586D-9193-4F41-9965-92CAAD00465C}" type="pres">
      <dgm:prSet presAssocID="{AF8DCECF-0F90-4A1B-A5EF-4A9C260D7120}" presName="hierRoot2" presStyleCnt="0">
        <dgm:presLayoutVars>
          <dgm:hierBranch val="init"/>
        </dgm:presLayoutVars>
      </dgm:prSet>
      <dgm:spPr/>
    </dgm:pt>
    <dgm:pt modelId="{A9BE6150-1773-414A-82B9-CE165F829D19}" type="pres">
      <dgm:prSet presAssocID="{AF8DCECF-0F90-4A1B-A5EF-4A9C260D7120}" presName="rootComposite" presStyleCnt="0"/>
      <dgm:spPr/>
    </dgm:pt>
    <dgm:pt modelId="{91FC90E3-F1EE-405B-A32A-EDB7CDE4861A}" type="pres">
      <dgm:prSet presAssocID="{AF8DCECF-0F90-4A1B-A5EF-4A9C260D7120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2EA5595-76B4-425D-A3F8-7A86EAE6F62A}" type="pres">
      <dgm:prSet presAssocID="{AF8DCECF-0F90-4A1B-A5EF-4A9C260D7120}" presName="rootConnector" presStyleLbl="node2" presStyleIdx="2" presStyleCnt="3"/>
      <dgm:spPr/>
      <dgm:t>
        <a:bodyPr/>
        <a:lstStyle/>
        <a:p>
          <a:endParaRPr lang="fr-FR"/>
        </a:p>
      </dgm:t>
    </dgm:pt>
    <dgm:pt modelId="{F16FEF9B-AFC4-45DB-820C-311F4A43AD87}" type="pres">
      <dgm:prSet presAssocID="{AF8DCECF-0F90-4A1B-A5EF-4A9C260D7120}" presName="hierChild4" presStyleCnt="0"/>
      <dgm:spPr/>
    </dgm:pt>
    <dgm:pt modelId="{7426983D-A47C-4270-B995-CB8E31C7379D}" type="pres">
      <dgm:prSet presAssocID="{AF8DCECF-0F90-4A1B-A5EF-4A9C260D7120}" presName="hierChild5" presStyleCnt="0"/>
      <dgm:spPr/>
    </dgm:pt>
    <dgm:pt modelId="{0E0E7F99-DAA0-4528-A12F-2F035476F960}" type="pres">
      <dgm:prSet presAssocID="{D9C31C6F-9111-4C04-B7D3-455BEA043639}" presName="hierChild3" presStyleCnt="0"/>
      <dgm:spPr/>
    </dgm:pt>
    <dgm:pt modelId="{F93A094C-B486-49F8-ABDC-2B564BB3B2A7}" type="pres">
      <dgm:prSet presAssocID="{537A7497-E1DC-4F07-87D0-2BB9C3EB5F20}" presName="Name111" presStyleLbl="parChTrans1D2" presStyleIdx="3" presStyleCnt="4"/>
      <dgm:spPr/>
      <dgm:t>
        <a:bodyPr/>
        <a:lstStyle/>
        <a:p>
          <a:endParaRPr lang="fr-FR"/>
        </a:p>
      </dgm:t>
    </dgm:pt>
    <dgm:pt modelId="{991080EC-71FC-41FF-8A28-9BFC661F0524}" type="pres">
      <dgm:prSet presAssocID="{43BC519E-1639-4A23-987E-AE7DF26FC972}" presName="hierRoot3" presStyleCnt="0">
        <dgm:presLayoutVars>
          <dgm:hierBranch val="init"/>
        </dgm:presLayoutVars>
      </dgm:prSet>
      <dgm:spPr/>
    </dgm:pt>
    <dgm:pt modelId="{70D281DA-17C7-4E69-B27E-964CFE360250}" type="pres">
      <dgm:prSet presAssocID="{43BC519E-1639-4A23-987E-AE7DF26FC972}" presName="rootComposite3" presStyleCnt="0"/>
      <dgm:spPr/>
    </dgm:pt>
    <dgm:pt modelId="{FED054F1-AEA9-4206-9C47-B017ED7C6111}" type="pres">
      <dgm:prSet presAssocID="{43BC519E-1639-4A23-987E-AE7DF26FC972}" presName="rootText3" presStyleLbl="asst1" presStyleIdx="0" presStyleCnt="1" custLinFactX="19670" custLinFactNeighborX="100000" custLinFactNeighborY="-733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597AD76-C8E3-4104-ACE7-6526F290F5DE}" type="pres">
      <dgm:prSet presAssocID="{43BC519E-1639-4A23-987E-AE7DF26FC972}" presName="rootConnector3" presStyleLbl="asst1" presStyleIdx="0" presStyleCnt="1"/>
      <dgm:spPr/>
      <dgm:t>
        <a:bodyPr/>
        <a:lstStyle/>
        <a:p>
          <a:endParaRPr lang="fr-FR"/>
        </a:p>
      </dgm:t>
    </dgm:pt>
    <dgm:pt modelId="{6963E898-5AAD-4B3E-A605-0878E4936251}" type="pres">
      <dgm:prSet presAssocID="{43BC519E-1639-4A23-987E-AE7DF26FC972}" presName="hierChild6" presStyleCnt="0"/>
      <dgm:spPr/>
    </dgm:pt>
    <dgm:pt modelId="{CA6211B2-948C-461A-A0F3-46A905AE3991}" type="pres">
      <dgm:prSet presAssocID="{43BC519E-1639-4A23-987E-AE7DF26FC972}" presName="hierChild7" presStyleCnt="0"/>
      <dgm:spPr/>
    </dgm:pt>
  </dgm:ptLst>
  <dgm:cxnLst>
    <dgm:cxn modelId="{18A2973C-E1D8-414C-8A96-444E4FDF46D6}" type="presOf" srcId="{537A7497-E1DC-4F07-87D0-2BB9C3EB5F20}" destId="{F93A094C-B486-49F8-ABDC-2B564BB3B2A7}" srcOrd="0" destOrd="0" presId="urn:microsoft.com/office/officeart/2005/8/layout/orgChart1"/>
    <dgm:cxn modelId="{5C293793-FF3D-4069-ABDD-2F80AB30E61A}" type="presOf" srcId="{770E784D-3074-4A53-A206-FE73F3238536}" destId="{86C33625-FDD6-4284-B1A1-CEA3751F65FA}" srcOrd="0" destOrd="0" presId="urn:microsoft.com/office/officeart/2005/8/layout/orgChart1"/>
    <dgm:cxn modelId="{03110FBC-2F7E-4D70-B705-55F47443B5F4}" type="presOf" srcId="{A79BA76D-FBF1-4D81-9386-74C0E283FFA4}" destId="{51877E52-A85D-4C1D-8731-3094748178E8}" srcOrd="0" destOrd="0" presId="urn:microsoft.com/office/officeart/2005/8/layout/orgChart1"/>
    <dgm:cxn modelId="{D2AB89EF-20F7-46F3-8C2F-DA50756C139B}" type="presOf" srcId="{66203F13-FD38-4A30-9462-6F7C8DDE9D63}" destId="{2D945705-E33B-437F-8C49-AEBE66673CF8}" srcOrd="0" destOrd="0" presId="urn:microsoft.com/office/officeart/2005/8/layout/orgChart1"/>
    <dgm:cxn modelId="{A7D41729-B25C-439B-8E4C-5FFBE40AC47B}" srcId="{D9C31C6F-9111-4C04-B7D3-455BEA043639}" destId="{770E784D-3074-4A53-A206-FE73F3238536}" srcOrd="2" destOrd="0" parTransId="{A79BA76D-FBF1-4D81-9386-74C0E283FFA4}" sibTransId="{42149FDD-B547-4A4B-92EA-3D80580C776E}"/>
    <dgm:cxn modelId="{44F57F6A-34B7-44C9-B96B-8F6484BB3668}" type="presOf" srcId="{AF8DCECF-0F90-4A1B-A5EF-4A9C260D7120}" destId="{C2EA5595-76B4-425D-A3F8-7A86EAE6F62A}" srcOrd="1" destOrd="0" presId="urn:microsoft.com/office/officeart/2005/8/layout/orgChart1"/>
    <dgm:cxn modelId="{AEBA4136-E2C2-4344-9457-BB7DB6FDF24A}" type="presOf" srcId="{21FA6EC9-C373-4C35-B17F-8203D7324155}" destId="{569A0882-53EB-4365-98E0-6D7BF2AA71A1}" srcOrd="0" destOrd="0" presId="urn:microsoft.com/office/officeart/2005/8/layout/orgChart1"/>
    <dgm:cxn modelId="{E84E8FD8-F96A-411D-8BC5-7DA7AF0377FF}" srcId="{D9C31C6F-9111-4C04-B7D3-455BEA043639}" destId="{D929ADCE-9A8F-4AC4-809D-85DB35367C78}" srcOrd="1" destOrd="0" parTransId="{86492B51-7FF3-413A-9AB0-F4C6EECCAD1D}" sibTransId="{3AE997A1-975B-4478-AF8B-956D60C280E4}"/>
    <dgm:cxn modelId="{21C77B21-D4D7-42FB-BA47-2252582B9BD5}" type="presOf" srcId="{D929ADCE-9A8F-4AC4-809D-85DB35367C78}" destId="{DA1F04F5-F94F-477D-959C-7120804005ED}" srcOrd="0" destOrd="0" presId="urn:microsoft.com/office/officeart/2005/8/layout/orgChart1"/>
    <dgm:cxn modelId="{C929735A-5905-44CE-8878-97694EFEDA5F}" srcId="{D9C31C6F-9111-4C04-B7D3-455BEA043639}" destId="{43BC519E-1639-4A23-987E-AE7DF26FC972}" srcOrd="0" destOrd="0" parTransId="{537A7497-E1DC-4F07-87D0-2BB9C3EB5F20}" sibTransId="{55075C5A-9A8D-437A-B32B-29ECE1A94FBA}"/>
    <dgm:cxn modelId="{BF3A3530-52E7-4BF6-A0E1-F04AB14AB8C9}" type="presOf" srcId="{43BC519E-1639-4A23-987E-AE7DF26FC972}" destId="{0597AD76-C8E3-4104-ACE7-6526F290F5DE}" srcOrd="1" destOrd="0" presId="urn:microsoft.com/office/officeart/2005/8/layout/orgChart1"/>
    <dgm:cxn modelId="{98691D88-AB27-40FA-A01E-838C54302D00}" srcId="{21FA6EC9-C373-4C35-B17F-8203D7324155}" destId="{D9C31C6F-9111-4C04-B7D3-455BEA043639}" srcOrd="0" destOrd="0" parTransId="{AB254317-9F35-4486-9D1E-CE4DB1F2BD1E}" sibTransId="{B27ADC8E-FB42-4D46-B5A9-DE5993CC1064}"/>
    <dgm:cxn modelId="{C8CDABFD-18B4-4478-9FD6-9BA14FAA966A}" type="presOf" srcId="{D9C31C6F-9111-4C04-B7D3-455BEA043639}" destId="{D584FE82-FBCE-473A-BAE4-D6C495B17AC7}" srcOrd="1" destOrd="0" presId="urn:microsoft.com/office/officeart/2005/8/layout/orgChart1"/>
    <dgm:cxn modelId="{F2B8E094-DBE4-401F-B958-9CC094D553B2}" type="presOf" srcId="{D929ADCE-9A8F-4AC4-809D-85DB35367C78}" destId="{11EA31C7-F3C4-4E1E-B311-084D02559E2A}" srcOrd="1" destOrd="0" presId="urn:microsoft.com/office/officeart/2005/8/layout/orgChart1"/>
    <dgm:cxn modelId="{2AFACD73-E482-4823-B433-AF9654E4E936}" type="presOf" srcId="{AF8DCECF-0F90-4A1B-A5EF-4A9C260D7120}" destId="{91FC90E3-F1EE-405B-A32A-EDB7CDE4861A}" srcOrd="0" destOrd="0" presId="urn:microsoft.com/office/officeart/2005/8/layout/orgChart1"/>
    <dgm:cxn modelId="{342166CE-C7A2-4B62-8B31-852CE3674CDC}" srcId="{D9C31C6F-9111-4C04-B7D3-455BEA043639}" destId="{AF8DCECF-0F90-4A1B-A5EF-4A9C260D7120}" srcOrd="3" destOrd="0" parTransId="{66203F13-FD38-4A30-9462-6F7C8DDE9D63}" sibTransId="{31F8C38B-24F8-473B-B43E-0CDAB3ED1F3E}"/>
    <dgm:cxn modelId="{D7393580-AF10-41DD-AB82-BA6DB880A866}" type="presOf" srcId="{43BC519E-1639-4A23-987E-AE7DF26FC972}" destId="{FED054F1-AEA9-4206-9C47-B017ED7C6111}" srcOrd="0" destOrd="0" presId="urn:microsoft.com/office/officeart/2005/8/layout/orgChart1"/>
    <dgm:cxn modelId="{7DAE79D7-2CD1-47B2-8D75-A59067F315D0}" type="presOf" srcId="{86492B51-7FF3-413A-9AB0-F4C6EECCAD1D}" destId="{C4A07D68-F777-4A7E-AAF9-BEEA2A8F3AD4}" srcOrd="0" destOrd="0" presId="urn:microsoft.com/office/officeart/2005/8/layout/orgChart1"/>
    <dgm:cxn modelId="{16623242-72C9-44D4-97F1-DBFB8DDAE4C8}" type="presOf" srcId="{D9C31C6F-9111-4C04-B7D3-455BEA043639}" destId="{D16C8BDA-12D3-4AE2-B61B-836E411AFA32}" srcOrd="0" destOrd="0" presId="urn:microsoft.com/office/officeart/2005/8/layout/orgChart1"/>
    <dgm:cxn modelId="{079A606F-3BE0-4127-9933-2A95A51A79F2}" type="presOf" srcId="{770E784D-3074-4A53-A206-FE73F3238536}" destId="{B2AFF5B7-F02A-4D8E-9EBA-2DC495260320}" srcOrd="1" destOrd="0" presId="urn:microsoft.com/office/officeart/2005/8/layout/orgChart1"/>
    <dgm:cxn modelId="{A9D11DFE-DD04-4EA6-A2F8-36D3F8127261}" type="presParOf" srcId="{569A0882-53EB-4365-98E0-6D7BF2AA71A1}" destId="{23B8935D-7738-43BA-B244-AB595238EAD9}" srcOrd="0" destOrd="0" presId="urn:microsoft.com/office/officeart/2005/8/layout/orgChart1"/>
    <dgm:cxn modelId="{ED151BE3-7985-4EA7-B045-2851D0BEEEFD}" type="presParOf" srcId="{23B8935D-7738-43BA-B244-AB595238EAD9}" destId="{E3F0380D-E796-4250-AE82-4A1A34B9829B}" srcOrd="0" destOrd="0" presId="urn:microsoft.com/office/officeart/2005/8/layout/orgChart1"/>
    <dgm:cxn modelId="{B4B94CE4-7659-4397-AB2E-2A9F94396081}" type="presParOf" srcId="{E3F0380D-E796-4250-AE82-4A1A34B9829B}" destId="{D16C8BDA-12D3-4AE2-B61B-836E411AFA32}" srcOrd="0" destOrd="0" presId="urn:microsoft.com/office/officeart/2005/8/layout/orgChart1"/>
    <dgm:cxn modelId="{5954A4BE-4D08-4956-94E0-E3EE7F60F129}" type="presParOf" srcId="{E3F0380D-E796-4250-AE82-4A1A34B9829B}" destId="{D584FE82-FBCE-473A-BAE4-D6C495B17AC7}" srcOrd="1" destOrd="0" presId="urn:microsoft.com/office/officeart/2005/8/layout/orgChart1"/>
    <dgm:cxn modelId="{356AA0E6-28E7-484D-AB01-67C74D89DFE5}" type="presParOf" srcId="{23B8935D-7738-43BA-B244-AB595238EAD9}" destId="{8528B0AE-CEC8-49F8-8EF9-26B8160453F7}" srcOrd="1" destOrd="0" presId="urn:microsoft.com/office/officeart/2005/8/layout/orgChart1"/>
    <dgm:cxn modelId="{E44BCAE6-0883-4DCA-823D-F5A64163CCDD}" type="presParOf" srcId="{8528B0AE-CEC8-49F8-8EF9-26B8160453F7}" destId="{C4A07D68-F777-4A7E-AAF9-BEEA2A8F3AD4}" srcOrd="0" destOrd="0" presId="urn:microsoft.com/office/officeart/2005/8/layout/orgChart1"/>
    <dgm:cxn modelId="{03CA773A-4802-4449-A13D-3458ED1CC277}" type="presParOf" srcId="{8528B0AE-CEC8-49F8-8EF9-26B8160453F7}" destId="{8362CF40-1A0E-4F54-99CF-0605FF11A231}" srcOrd="1" destOrd="0" presId="urn:microsoft.com/office/officeart/2005/8/layout/orgChart1"/>
    <dgm:cxn modelId="{247482EC-DAF6-464C-B978-A50BB54759F7}" type="presParOf" srcId="{8362CF40-1A0E-4F54-99CF-0605FF11A231}" destId="{E36E6E4F-9D31-4C47-A9CD-F51D74BB068C}" srcOrd="0" destOrd="0" presId="urn:microsoft.com/office/officeart/2005/8/layout/orgChart1"/>
    <dgm:cxn modelId="{BCD37A4E-AB2C-4637-8FBE-4FAC1A64698D}" type="presParOf" srcId="{E36E6E4F-9D31-4C47-A9CD-F51D74BB068C}" destId="{DA1F04F5-F94F-477D-959C-7120804005ED}" srcOrd="0" destOrd="0" presId="urn:microsoft.com/office/officeart/2005/8/layout/orgChart1"/>
    <dgm:cxn modelId="{EB1A9F43-AEDF-458A-B839-6515FF78F341}" type="presParOf" srcId="{E36E6E4F-9D31-4C47-A9CD-F51D74BB068C}" destId="{11EA31C7-F3C4-4E1E-B311-084D02559E2A}" srcOrd="1" destOrd="0" presId="urn:microsoft.com/office/officeart/2005/8/layout/orgChart1"/>
    <dgm:cxn modelId="{99F9B740-67E3-41E2-BF6F-342F254426C1}" type="presParOf" srcId="{8362CF40-1A0E-4F54-99CF-0605FF11A231}" destId="{13DAEC48-CAFF-4313-A5C2-B3DEF98EB07A}" srcOrd="1" destOrd="0" presId="urn:microsoft.com/office/officeart/2005/8/layout/orgChart1"/>
    <dgm:cxn modelId="{5C8187F9-8FFB-44ED-AEE7-96B1D7C4A23A}" type="presParOf" srcId="{8362CF40-1A0E-4F54-99CF-0605FF11A231}" destId="{398359BD-DD89-446F-AA89-D49082C978AA}" srcOrd="2" destOrd="0" presId="urn:microsoft.com/office/officeart/2005/8/layout/orgChart1"/>
    <dgm:cxn modelId="{32DDED1F-B398-4B00-96F2-0D8A0B13DDC3}" type="presParOf" srcId="{8528B0AE-CEC8-49F8-8EF9-26B8160453F7}" destId="{51877E52-A85D-4C1D-8731-3094748178E8}" srcOrd="2" destOrd="0" presId="urn:microsoft.com/office/officeart/2005/8/layout/orgChart1"/>
    <dgm:cxn modelId="{8EF61A5E-9889-4743-B974-35B493387F63}" type="presParOf" srcId="{8528B0AE-CEC8-49F8-8EF9-26B8160453F7}" destId="{A702D2F8-5E23-47F4-BC52-C499FFC1C31F}" srcOrd="3" destOrd="0" presId="urn:microsoft.com/office/officeart/2005/8/layout/orgChart1"/>
    <dgm:cxn modelId="{A79F21D1-32C8-4886-A229-B12E6688F8C8}" type="presParOf" srcId="{A702D2F8-5E23-47F4-BC52-C499FFC1C31F}" destId="{46E6496C-954B-4244-BD2A-1D16A00091EC}" srcOrd="0" destOrd="0" presId="urn:microsoft.com/office/officeart/2005/8/layout/orgChart1"/>
    <dgm:cxn modelId="{D9C52F12-42C6-4580-A293-E1CBE68C9E2B}" type="presParOf" srcId="{46E6496C-954B-4244-BD2A-1D16A00091EC}" destId="{86C33625-FDD6-4284-B1A1-CEA3751F65FA}" srcOrd="0" destOrd="0" presId="urn:microsoft.com/office/officeart/2005/8/layout/orgChart1"/>
    <dgm:cxn modelId="{6CE4DA61-DB89-441D-B197-2D6C3D226FF7}" type="presParOf" srcId="{46E6496C-954B-4244-BD2A-1D16A00091EC}" destId="{B2AFF5B7-F02A-4D8E-9EBA-2DC495260320}" srcOrd="1" destOrd="0" presId="urn:microsoft.com/office/officeart/2005/8/layout/orgChart1"/>
    <dgm:cxn modelId="{EB1D0561-CB94-4F2D-A817-C8B7F9DE449D}" type="presParOf" srcId="{A702D2F8-5E23-47F4-BC52-C499FFC1C31F}" destId="{AFB82073-B0DB-4FD9-9518-0326E9F67998}" srcOrd="1" destOrd="0" presId="urn:microsoft.com/office/officeart/2005/8/layout/orgChart1"/>
    <dgm:cxn modelId="{941E8E98-0BB3-40D2-A4FD-0E0F11BF4A73}" type="presParOf" srcId="{A702D2F8-5E23-47F4-BC52-C499FFC1C31F}" destId="{4D3F8E44-D7CF-465E-B918-DB517EB482E7}" srcOrd="2" destOrd="0" presId="urn:microsoft.com/office/officeart/2005/8/layout/orgChart1"/>
    <dgm:cxn modelId="{3EE243D2-D979-4555-A252-6844AE62038D}" type="presParOf" srcId="{8528B0AE-CEC8-49F8-8EF9-26B8160453F7}" destId="{2D945705-E33B-437F-8C49-AEBE66673CF8}" srcOrd="4" destOrd="0" presId="urn:microsoft.com/office/officeart/2005/8/layout/orgChart1"/>
    <dgm:cxn modelId="{ECD604FB-1E8D-40D5-8560-087C277415C4}" type="presParOf" srcId="{8528B0AE-CEC8-49F8-8EF9-26B8160453F7}" destId="{54EB586D-9193-4F41-9965-92CAAD00465C}" srcOrd="5" destOrd="0" presId="urn:microsoft.com/office/officeart/2005/8/layout/orgChart1"/>
    <dgm:cxn modelId="{815B8FB7-B9F4-490E-854E-D28C6925EED4}" type="presParOf" srcId="{54EB586D-9193-4F41-9965-92CAAD00465C}" destId="{A9BE6150-1773-414A-82B9-CE165F829D19}" srcOrd="0" destOrd="0" presId="urn:microsoft.com/office/officeart/2005/8/layout/orgChart1"/>
    <dgm:cxn modelId="{476CBB10-5582-4BE0-8194-7E4493B5A578}" type="presParOf" srcId="{A9BE6150-1773-414A-82B9-CE165F829D19}" destId="{91FC90E3-F1EE-405B-A32A-EDB7CDE4861A}" srcOrd="0" destOrd="0" presId="urn:microsoft.com/office/officeart/2005/8/layout/orgChart1"/>
    <dgm:cxn modelId="{00DB63A1-3553-4DF1-B22A-502AFE3A13DA}" type="presParOf" srcId="{A9BE6150-1773-414A-82B9-CE165F829D19}" destId="{C2EA5595-76B4-425D-A3F8-7A86EAE6F62A}" srcOrd="1" destOrd="0" presId="urn:microsoft.com/office/officeart/2005/8/layout/orgChart1"/>
    <dgm:cxn modelId="{4AA83D3D-7224-47CA-A88C-8E7437BF2A28}" type="presParOf" srcId="{54EB586D-9193-4F41-9965-92CAAD00465C}" destId="{F16FEF9B-AFC4-45DB-820C-311F4A43AD87}" srcOrd="1" destOrd="0" presId="urn:microsoft.com/office/officeart/2005/8/layout/orgChart1"/>
    <dgm:cxn modelId="{C77877C1-4BB4-402E-B43F-78956431CD67}" type="presParOf" srcId="{54EB586D-9193-4F41-9965-92CAAD00465C}" destId="{7426983D-A47C-4270-B995-CB8E31C7379D}" srcOrd="2" destOrd="0" presId="urn:microsoft.com/office/officeart/2005/8/layout/orgChart1"/>
    <dgm:cxn modelId="{DC8FEE11-284B-4F7C-A800-DA00CFAA6A54}" type="presParOf" srcId="{23B8935D-7738-43BA-B244-AB595238EAD9}" destId="{0E0E7F99-DAA0-4528-A12F-2F035476F960}" srcOrd="2" destOrd="0" presId="urn:microsoft.com/office/officeart/2005/8/layout/orgChart1"/>
    <dgm:cxn modelId="{6A2AB1CB-600F-47D4-934F-3F5728CC7555}" type="presParOf" srcId="{0E0E7F99-DAA0-4528-A12F-2F035476F960}" destId="{F93A094C-B486-49F8-ABDC-2B564BB3B2A7}" srcOrd="0" destOrd="0" presId="urn:microsoft.com/office/officeart/2005/8/layout/orgChart1"/>
    <dgm:cxn modelId="{844FF3F0-41E0-4384-89B7-96C1C36E6A6D}" type="presParOf" srcId="{0E0E7F99-DAA0-4528-A12F-2F035476F960}" destId="{991080EC-71FC-41FF-8A28-9BFC661F0524}" srcOrd="1" destOrd="0" presId="urn:microsoft.com/office/officeart/2005/8/layout/orgChart1"/>
    <dgm:cxn modelId="{18FC127C-4CF6-46FC-88A4-116FBBCCFAFB}" type="presParOf" srcId="{991080EC-71FC-41FF-8A28-9BFC661F0524}" destId="{70D281DA-17C7-4E69-B27E-964CFE360250}" srcOrd="0" destOrd="0" presId="urn:microsoft.com/office/officeart/2005/8/layout/orgChart1"/>
    <dgm:cxn modelId="{B976B1A9-1697-432F-B6DC-BFC95664A6FE}" type="presParOf" srcId="{70D281DA-17C7-4E69-B27E-964CFE360250}" destId="{FED054F1-AEA9-4206-9C47-B017ED7C6111}" srcOrd="0" destOrd="0" presId="urn:microsoft.com/office/officeart/2005/8/layout/orgChart1"/>
    <dgm:cxn modelId="{7F2B3F77-28A1-4297-A6FC-4B4FF800430F}" type="presParOf" srcId="{70D281DA-17C7-4E69-B27E-964CFE360250}" destId="{0597AD76-C8E3-4104-ACE7-6526F290F5DE}" srcOrd="1" destOrd="0" presId="urn:microsoft.com/office/officeart/2005/8/layout/orgChart1"/>
    <dgm:cxn modelId="{79743A86-8015-4DE5-96CC-1ABA5EB90542}" type="presParOf" srcId="{991080EC-71FC-41FF-8A28-9BFC661F0524}" destId="{6963E898-5AAD-4B3E-A605-0878E4936251}" srcOrd="1" destOrd="0" presId="urn:microsoft.com/office/officeart/2005/8/layout/orgChart1"/>
    <dgm:cxn modelId="{3B320630-4D87-4522-B086-D7DD65B1D16F}" type="presParOf" srcId="{991080EC-71FC-41FF-8A28-9BFC661F0524}" destId="{CA6211B2-948C-461A-A0F3-46A905AE3991}" srcOrd="2" destOrd="0" presId="urn:microsoft.com/office/officeart/2005/8/layout/orgChart1"/>
  </dgm:cxnLst>
  <dgm:bg>
    <a:gradFill>
      <a:gsLst>
        <a:gs pos="0">
          <a:schemeClr val="accent3"/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18900000" scaled="1"/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BA132BD-7102-44AB-A9D1-96EDA35A93C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B95B60E-49DC-4F67-826A-7C801E83AD9C}">
      <dgm:prSet phldrT="[Texte]"/>
      <dgm:spPr/>
      <dgm:t>
        <a:bodyPr/>
        <a:lstStyle/>
        <a:p>
          <a:r>
            <a:rPr lang="ar-DZ" dirty="0" smtClean="0">
              <a:solidFill>
                <a:srgbClr val="FF0000"/>
              </a:solidFill>
            </a:rPr>
            <a:t>القضاء</a:t>
          </a:r>
          <a:endParaRPr lang="fr-FR" dirty="0">
            <a:solidFill>
              <a:srgbClr val="FF0000"/>
            </a:solidFill>
          </a:endParaRPr>
        </a:p>
      </dgm:t>
    </dgm:pt>
    <dgm:pt modelId="{734C4BF9-1D74-402D-AE5E-A2C84FB86DCC}" type="parTrans" cxnId="{041B31AA-B842-438D-9397-6A6ABBE5CA0D}">
      <dgm:prSet/>
      <dgm:spPr/>
      <dgm:t>
        <a:bodyPr/>
        <a:lstStyle/>
        <a:p>
          <a:endParaRPr lang="fr-FR"/>
        </a:p>
      </dgm:t>
    </dgm:pt>
    <dgm:pt modelId="{A2D5290F-DD66-4AD4-9488-8FE00C7CD7C7}" type="sibTrans" cxnId="{041B31AA-B842-438D-9397-6A6ABBE5CA0D}">
      <dgm:prSet/>
      <dgm:spPr/>
      <dgm:t>
        <a:bodyPr/>
        <a:lstStyle/>
        <a:p>
          <a:endParaRPr lang="fr-FR"/>
        </a:p>
      </dgm:t>
    </dgm:pt>
    <dgm:pt modelId="{22C58191-A232-420E-98DB-D109DB15F648}">
      <dgm:prSet phldrT="[Texte]"/>
      <dgm:spPr/>
      <dgm:t>
        <a:bodyPr/>
        <a:lstStyle/>
        <a:p>
          <a:r>
            <a:rPr lang="ar-DZ" dirty="0" smtClean="0">
              <a:solidFill>
                <a:schemeClr val="tx1">
                  <a:lumMod val="85000"/>
                  <a:lumOff val="15000"/>
                </a:schemeClr>
              </a:solidFill>
            </a:rPr>
            <a:t>بلعب </a:t>
          </a:r>
          <a:r>
            <a:rPr lang="ar-DZ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الإجتهاد</a:t>
          </a:r>
          <a:r>
            <a:rPr lang="ar-DZ" dirty="0" smtClean="0">
              <a:solidFill>
                <a:schemeClr val="tx1">
                  <a:lumMod val="85000"/>
                  <a:lumOff val="15000"/>
                </a:schemeClr>
              </a:solidFill>
            </a:rPr>
            <a:t> القضائي دورا هاما في إيجاد الحلول لمختلف مسائل القانون الدولي الخاص خاصة أمام قلة النصوص القانونية التي تعنى بتلك المسائل أو غيابها أحيانا في بعض التشريعات، </a:t>
          </a:r>
          <a:endParaRPr lang="fr-FR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A0162667-3C1C-4A5B-BA99-DAA922383EC3}" type="parTrans" cxnId="{B3BFB219-4F3D-42FE-A769-2A7E9049000F}">
      <dgm:prSet/>
      <dgm:spPr/>
      <dgm:t>
        <a:bodyPr/>
        <a:lstStyle/>
        <a:p>
          <a:endParaRPr lang="fr-FR"/>
        </a:p>
      </dgm:t>
    </dgm:pt>
    <dgm:pt modelId="{0D0DB72A-9A9D-40C7-846B-8309BE486AB7}" type="sibTrans" cxnId="{B3BFB219-4F3D-42FE-A769-2A7E9049000F}">
      <dgm:prSet/>
      <dgm:spPr/>
      <dgm:t>
        <a:bodyPr/>
        <a:lstStyle/>
        <a:p>
          <a:endParaRPr lang="fr-FR"/>
        </a:p>
      </dgm:t>
    </dgm:pt>
    <dgm:pt modelId="{9749FA30-B498-4C86-AABF-E5D8162E3125}" type="pres">
      <dgm:prSet presAssocID="{EBA132BD-7102-44AB-A9D1-96EDA35A93C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6E2AAB4-F9C7-4584-B13B-2B339EBD8C96}" type="pres">
      <dgm:prSet presAssocID="{AB95B60E-49DC-4F67-826A-7C801E83AD9C}" presName="hierRoot1" presStyleCnt="0">
        <dgm:presLayoutVars>
          <dgm:hierBranch val="init"/>
        </dgm:presLayoutVars>
      </dgm:prSet>
      <dgm:spPr/>
    </dgm:pt>
    <dgm:pt modelId="{F5EA2463-A579-49CD-A627-FB50CC02C259}" type="pres">
      <dgm:prSet presAssocID="{AB95B60E-49DC-4F67-826A-7C801E83AD9C}" presName="rootComposite1" presStyleCnt="0"/>
      <dgm:spPr/>
    </dgm:pt>
    <dgm:pt modelId="{FE2C0B0F-1DDE-4F75-837F-249B6FBAE123}" type="pres">
      <dgm:prSet presAssocID="{AB95B60E-49DC-4F67-826A-7C801E83AD9C}" presName="rootText1" presStyleLbl="node0" presStyleIdx="0" presStyleCnt="1">
        <dgm:presLayoutVars>
          <dgm:chPref val="3"/>
        </dgm:presLayoutVars>
      </dgm:prSet>
      <dgm:spPr/>
    </dgm:pt>
    <dgm:pt modelId="{38B29B81-FFED-4018-AA25-44124D769A67}" type="pres">
      <dgm:prSet presAssocID="{AB95B60E-49DC-4F67-826A-7C801E83AD9C}" presName="rootConnector1" presStyleLbl="node1" presStyleIdx="0" presStyleCnt="0"/>
      <dgm:spPr/>
    </dgm:pt>
    <dgm:pt modelId="{C3DFD890-967E-4E0B-A187-79A710207ED4}" type="pres">
      <dgm:prSet presAssocID="{AB95B60E-49DC-4F67-826A-7C801E83AD9C}" presName="hierChild2" presStyleCnt="0"/>
      <dgm:spPr/>
    </dgm:pt>
    <dgm:pt modelId="{172A57D9-3507-4852-B9DA-D35BE9072AF6}" type="pres">
      <dgm:prSet presAssocID="{A0162667-3C1C-4A5B-BA99-DAA922383EC3}" presName="Name37" presStyleLbl="parChTrans1D2" presStyleIdx="0" presStyleCnt="1"/>
      <dgm:spPr/>
    </dgm:pt>
    <dgm:pt modelId="{C8CB0EB3-7B35-4E88-A359-F81C652172C6}" type="pres">
      <dgm:prSet presAssocID="{22C58191-A232-420E-98DB-D109DB15F648}" presName="hierRoot2" presStyleCnt="0">
        <dgm:presLayoutVars>
          <dgm:hierBranch val="init"/>
        </dgm:presLayoutVars>
      </dgm:prSet>
      <dgm:spPr/>
    </dgm:pt>
    <dgm:pt modelId="{C61527CE-6535-4318-BDAD-44FCF36F7286}" type="pres">
      <dgm:prSet presAssocID="{22C58191-A232-420E-98DB-D109DB15F648}" presName="rootComposite" presStyleCnt="0"/>
      <dgm:spPr/>
    </dgm:pt>
    <dgm:pt modelId="{DF5BAFBE-86DB-4016-8CB5-AD62A120A9B3}" type="pres">
      <dgm:prSet presAssocID="{22C58191-A232-420E-98DB-D109DB15F648}" presName="rootText" presStyleLbl="node2" presStyleIdx="0" presStyleCnt="1" custScaleX="266465" custScaleY="19248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D09E2D6-B2D5-4092-B4C1-BA2E03A23259}" type="pres">
      <dgm:prSet presAssocID="{22C58191-A232-420E-98DB-D109DB15F648}" presName="rootConnector" presStyleLbl="node2" presStyleIdx="0" presStyleCnt="1"/>
      <dgm:spPr/>
    </dgm:pt>
    <dgm:pt modelId="{02E55969-047E-43B6-AD35-E7D2800ACC9C}" type="pres">
      <dgm:prSet presAssocID="{22C58191-A232-420E-98DB-D109DB15F648}" presName="hierChild4" presStyleCnt="0"/>
      <dgm:spPr/>
    </dgm:pt>
    <dgm:pt modelId="{48ACCDD4-F7D9-4342-972C-3DF84B01AFED}" type="pres">
      <dgm:prSet presAssocID="{22C58191-A232-420E-98DB-D109DB15F648}" presName="hierChild5" presStyleCnt="0"/>
      <dgm:spPr/>
    </dgm:pt>
    <dgm:pt modelId="{85B13427-2EFC-4BCA-8100-CB8F9A9F4041}" type="pres">
      <dgm:prSet presAssocID="{AB95B60E-49DC-4F67-826A-7C801E83AD9C}" presName="hierChild3" presStyleCnt="0"/>
      <dgm:spPr/>
    </dgm:pt>
  </dgm:ptLst>
  <dgm:cxnLst>
    <dgm:cxn modelId="{0F7CDC87-088D-4DFC-85F8-D86348487A2D}" type="presOf" srcId="{AB95B60E-49DC-4F67-826A-7C801E83AD9C}" destId="{FE2C0B0F-1DDE-4F75-837F-249B6FBAE123}" srcOrd="0" destOrd="0" presId="urn:microsoft.com/office/officeart/2005/8/layout/orgChart1"/>
    <dgm:cxn modelId="{B3BFB219-4F3D-42FE-A769-2A7E9049000F}" srcId="{AB95B60E-49DC-4F67-826A-7C801E83AD9C}" destId="{22C58191-A232-420E-98DB-D109DB15F648}" srcOrd="0" destOrd="0" parTransId="{A0162667-3C1C-4A5B-BA99-DAA922383EC3}" sibTransId="{0D0DB72A-9A9D-40C7-846B-8309BE486AB7}"/>
    <dgm:cxn modelId="{A6D95AD5-1562-40DC-AABD-D7280C411D32}" type="presOf" srcId="{AB95B60E-49DC-4F67-826A-7C801E83AD9C}" destId="{38B29B81-FFED-4018-AA25-44124D769A67}" srcOrd="1" destOrd="0" presId="urn:microsoft.com/office/officeart/2005/8/layout/orgChart1"/>
    <dgm:cxn modelId="{041B31AA-B842-438D-9397-6A6ABBE5CA0D}" srcId="{EBA132BD-7102-44AB-A9D1-96EDA35A93CD}" destId="{AB95B60E-49DC-4F67-826A-7C801E83AD9C}" srcOrd="0" destOrd="0" parTransId="{734C4BF9-1D74-402D-AE5E-A2C84FB86DCC}" sibTransId="{A2D5290F-DD66-4AD4-9488-8FE00C7CD7C7}"/>
    <dgm:cxn modelId="{A3799ED0-62B1-445E-BC3C-DCBA6A02EE05}" type="presOf" srcId="{22C58191-A232-420E-98DB-D109DB15F648}" destId="{8D09E2D6-B2D5-4092-B4C1-BA2E03A23259}" srcOrd="1" destOrd="0" presId="urn:microsoft.com/office/officeart/2005/8/layout/orgChart1"/>
    <dgm:cxn modelId="{4E6D26B4-3A4C-4EC6-BFDC-6B13F589C80F}" type="presOf" srcId="{EBA132BD-7102-44AB-A9D1-96EDA35A93CD}" destId="{9749FA30-B498-4C86-AABF-E5D8162E3125}" srcOrd="0" destOrd="0" presId="urn:microsoft.com/office/officeart/2005/8/layout/orgChart1"/>
    <dgm:cxn modelId="{0BD4C984-68F6-4CD4-A04B-650A31443E18}" type="presOf" srcId="{22C58191-A232-420E-98DB-D109DB15F648}" destId="{DF5BAFBE-86DB-4016-8CB5-AD62A120A9B3}" srcOrd="0" destOrd="0" presId="urn:microsoft.com/office/officeart/2005/8/layout/orgChart1"/>
    <dgm:cxn modelId="{19BEF3F7-259F-4F5A-BDD4-FF1BC4369265}" type="presOf" srcId="{A0162667-3C1C-4A5B-BA99-DAA922383EC3}" destId="{172A57D9-3507-4852-B9DA-D35BE9072AF6}" srcOrd="0" destOrd="0" presId="urn:microsoft.com/office/officeart/2005/8/layout/orgChart1"/>
    <dgm:cxn modelId="{56B199B7-EF15-465D-A8D8-91F87803D3F3}" type="presParOf" srcId="{9749FA30-B498-4C86-AABF-E5D8162E3125}" destId="{B6E2AAB4-F9C7-4584-B13B-2B339EBD8C96}" srcOrd="0" destOrd="0" presId="urn:microsoft.com/office/officeart/2005/8/layout/orgChart1"/>
    <dgm:cxn modelId="{C4A4A0AB-97C7-434A-89AA-AC17BDF761C0}" type="presParOf" srcId="{B6E2AAB4-F9C7-4584-B13B-2B339EBD8C96}" destId="{F5EA2463-A579-49CD-A627-FB50CC02C259}" srcOrd="0" destOrd="0" presId="urn:microsoft.com/office/officeart/2005/8/layout/orgChart1"/>
    <dgm:cxn modelId="{75E163C9-7D35-4916-BF1D-E9C4D52E2A5B}" type="presParOf" srcId="{F5EA2463-A579-49CD-A627-FB50CC02C259}" destId="{FE2C0B0F-1DDE-4F75-837F-249B6FBAE123}" srcOrd="0" destOrd="0" presId="urn:microsoft.com/office/officeart/2005/8/layout/orgChart1"/>
    <dgm:cxn modelId="{56095D86-A194-48F3-AA18-5F27E7A5B65A}" type="presParOf" srcId="{F5EA2463-A579-49CD-A627-FB50CC02C259}" destId="{38B29B81-FFED-4018-AA25-44124D769A67}" srcOrd="1" destOrd="0" presId="urn:microsoft.com/office/officeart/2005/8/layout/orgChart1"/>
    <dgm:cxn modelId="{A7C1BC26-C752-460C-9597-21A2B5D2A0F2}" type="presParOf" srcId="{B6E2AAB4-F9C7-4584-B13B-2B339EBD8C96}" destId="{C3DFD890-967E-4E0B-A187-79A710207ED4}" srcOrd="1" destOrd="0" presId="urn:microsoft.com/office/officeart/2005/8/layout/orgChart1"/>
    <dgm:cxn modelId="{FB0AEBA2-8EBB-4F10-9483-1890A17B9E80}" type="presParOf" srcId="{C3DFD890-967E-4E0B-A187-79A710207ED4}" destId="{172A57D9-3507-4852-B9DA-D35BE9072AF6}" srcOrd="0" destOrd="0" presId="urn:microsoft.com/office/officeart/2005/8/layout/orgChart1"/>
    <dgm:cxn modelId="{D2426BF7-BADE-456C-A4F5-94AE6B50D691}" type="presParOf" srcId="{C3DFD890-967E-4E0B-A187-79A710207ED4}" destId="{C8CB0EB3-7B35-4E88-A359-F81C652172C6}" srcOrd="1" destOrd="0" presId="urn:microsoft.com/office/officeart/2005/8/layout/orgChart1"/>
    <dgm:cxn modelId="{63AE3D9B-87CA-483B-BADC-BC448BAB497D}" type="presParOf" srcId="{C8CB0EB3-7B35-4E88-A359-F81C652172C6}" destId="{C61527CE-6535-4318-BDAD-44FCF36F7286}" srcOrd="0" destOrd="0" presId="urn:microsoft.com/office/officeart/2005/8/layout/orgChart1"/>
    <dgm:cxn modelId="{2FB1A727-D13D-47AF-AFBA-D4E3760682BB}" type="presParOf" srcId="{C61527CE-6535-4318-BDAD-44FCF36F7286}" destId="{DF5BAFBE-86DB-4016-8CB5-AD62A120A9B3}" srcOrd="0" destOrd="0" presId="urn:microsoft.com/office/officeart/2005/8/layout/orgChart1"/>
    <dgm:cxn modelId="{7FB6EF58-4409-4814-95A4-A46143048F1C}" type="presParOf" srcId="{C61527CE-6535-4318-BDAD-44FCF36F7286}" destId="{8D09E2D6-B2D5-4092-B4C1-BA2E03A23259}" srcOrd="1" destOrd="0" presId="urn:microsoft.com/office/officeart/2005/8/layout/orgChart1"/>
    <dgm:cxn modelId="{EA908872-6DDF-464D-BEA2-E662E3956FBF}" type="presParOf" srcId="{C8CB0EB3-7B35-4E88-A359-F81C652172C6}" destId="{02E55969-047E-43B6-AD35-E7D2800ACC9C}" srcOrd="1" destOrd="0" presId="urn:microsoft.com/office/officeart/2005/8/layout/orgChart1"/>
    <dgm:cxn modelId="{D94B987B-C6EF-474D-B3C2-322F47D972C5}" type="presParOf" srcId="{C8CB0EB3-7B35-4E88-A359-F81C652172C6}" destId="{48ACCDD4-F7D9-4342-972C-3DF84B01AFED}" srcOrd="2" destOrd="0" presId="urn:microsoft.com/office/officeart/2005/8/layout/orgChart1"/>
    <dgm:cxn modelId="{5F7DFC76-7AA4-477E-AB20-FA8566B53176}" type="presParOf" srcId="{B6E2AAB4-F9C7-4584-B13B-2B339EBD8C96}" destId="{85B13427-2EFC-4BCA-8100-CB8F9A9F4041}" srcOrd="2" destOrd="0" presId="urn:microsoft.com/office/officeart/2005/8/layout/orgChart1"/>
  </dgm:cxnLst>
  <dgm:bg>
    <a:gradFill flip="none" rotWithShape="1">
      <a:gsLst>
        <a:gs pos="0">
          <a:schemeClr val="accent2">
            <a:lumMod val="60000"/>
            <a:lumOff val="4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18900000" scaled="1"/>
      <a:tileRect/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DE9508-F965-440E-B294-9C1B74D2F8E0}">
      <dsp:nvSpPr>
        <dsp:cNvPr id="0" name=""/>
        <dsp:cNvSpPr/>
      </dsp:nvSpPr>
      <dsp:spPr>
        <a:xfrm>
          <a:off x="1984" y="513061"/>
          <a:ext cx="3722005" cy="34998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800" b="1" kern="1200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icrosoft Sans Serif" pitchFamily="34" charset="0"/>
              <a:cs typeface="Microsoft Sans Serif" pitchFamily="34" charset="0"/>
            </a:rPr>
            <a:t>مجموعة القواعد القانونية التي تحكم العلاقات بين الأفراد و التي يتخللها</a:t>
          </a:r>
          <a:endParaRPr lang="fr-FR" sz="4800" b="1" kern="1200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  <a:latin typeface="Microsoft Sans Serif" pitchFamily="34" charset="0"/>
            <a:cs typeface="Microsoft Sans Serif" pitchFamily="34" charset="0"/>
          </a:endParaRPr>
        </a:p>
      </dsp:txBody>
      <dsp:txXfrm>
        <a:off x="1984" y="513061"/>
        <a:ext cx="3722005" cy="3499838"/>
      </dsp:txXfrm>
    </dsp:sp>
    <dsp:sp modelId="{C29776A8-096E-437C-883B-56185EE07612}">
      <dsp:nvSpPr>
        <dsp:cNvPr id="0" name=""/>
        <dsp:cNvSpPr/>
      </dsp:nvSpPr>
      <dsp:spPr>
        <a:xfrm>
          <a:off x="4505610" y="513061"/>
          <a:ext cx="3722005" cy="1861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5400" b="1" kern="1200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icrosoft Sans Serif" pitchFamily="34" charset="0"/>
              <a:cs typeface="Microsoft Sans Serif" pitchFamily="34" charset="0"/>
            </a:rPr>
            <a:t>عنصر أجنبي</a:t>
          </a:r>
          <a:endParaRPr lang="fr-FR" sz="5400" b="1" kern="1200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  <a:latin typeface="Microsoft Sans Serif" pitchFamily="34" charset="0"/>
            <a:cs typeface="Microsoft Sans Serif" pitchFamily="34" charset="0"/>
          </a:endParaRPr>
        </a:p>
      </dsp:txBody>
      <dsp:txXfrm>
        <a:off x="4505610" y="513061"/>
        <a:ext cx="3722005" cy="186100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201718-C1D1-41FF-8D68-57FDC22695F6}">
      <dsp:nvSpPr>
        <dsp:cNvPr id="0" name=""/>
        <dsp:cNvSpPr/>
      </dsp:nvSpPr>
      <dsp:spPr>
        <a:xfrm>
          <a:off x="3945293" y="489683"/>
          <a:ext cx="169506" cy="417590"/>
        </a:xfrm>
        <a:custGeom>
          <a:avLst/>
          <a:gdLst/>
          <a:ahLst/>
          <a:cxnLst/>
          <a:rect l="0" t="0" r="0" b="0"/>
          <a:pathLst>
            <a:path>
              <a:moveTo>
                <a:pt x="169506" y="0"/>
              </a:moveTo>
              <a:lnTo>
                <a:pt x="169506" y="417590"/>
              </a:lnTo>
              <a:lnTo>
                <a:pt x="0" y="41759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200578-229B-4349-BB4D-3E604FA5ED6D}">
      <dsp:nvSpPr>
        <dsp:cNvPr id="0" name=""/>
        <dsp:cNvSpPr/>
      </dsp:nvSpPr>
      <dsp:spPr>
        <a:xfrm>
          <a:off x="4114800" y="489683"/>
          <a:ext cx="1701774" cy="1513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1158"/>
              </a:lnTo>
              <a:lnTo>
                <a:pt x="1701774" y="1341158"/>
              </a:lnTo>
              <a:lnTo>
                <a:pt x="1701774" y="151362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CCBC37-25BE-4A98-A6F9-E9E9FD45FF3A}">
      <dsp:nvSpPr>
        <dsp:cNvPr id="0" name=""/>
        <dsp:cNvSpPr/>
      </dsp:nvSpPr>
      <dsp:spPr>
        <a:xfrm>
          <a:off x="2354725" y="489683"/>
          <a:ext cx="1760074" cy="1511104"/>
        </a:xfrm>
        <a:custGeom>
          <a:avLst/>
          <a:gdLst/>
          <a:ahLst/>
          <a:cxnLst/>
          <a:rect l="0" t="0" r="0" b="0"/>
          <a:pathLst>
            <a:path>
              <a:moveTo>
                <a:pt x="1760074" y="0"/>
              </a:moveTo>
              <a:lnTo>
                <a:pt x="1760074" y="1338641"/>
              </a:lnTo>
              <a:lnTo>
                <a:pt x="0" y="1338641"/>
              </a:lnTo>
              <a:lnTo>
                <a:pt x="0" y="151110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E8DD4C-04F2-4D07-958A-041BB118456D}">
      <dsp:nvSpPr>
        <dsp:cNvPr id="0" name=""/>
        <dsp:cNvSpPr/>
      </dsp:nvSpPr>
      <dsp:spPr>
        <a:xfrm>
          <a:off x="3612735" y="2517"/>
          <a:ext cx="1004128" cy="4871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900" kern="1200" dirty="0" smtClean="0">
              <a:solidFill>
                <a:srgbClr val="FF0000"/>
              </a:solidFill>
            </a:rPr>
            <a:t>الفقه</a:t>
          </a:r>
          <a:endParaRPr lang="fr-FR" sz="1900" kern="1200" dirty="0">
            <a:solidFill>
              <a:srgbClr val="FF0000"/>
            </a:solidFill>
          </a:endParaRPr>
        </a:p>
      </dsp:txBody>
      <dsp:txXfrm>
        <a:off x="3612735" y="2517"/>
        <a:ext cx="1004128" cy="487166"/>
      </dsp:txXfrm>
    </dsp:sp>
    <dsp:sp modelId="{74B5EF8E-F71F-4EE1-8205-00C54F72D185}">
      <dsp:nvSpPr>
        <dsp:cNvPr id="0" name=""/>
        <dsp:cNvSpPr/>
      </dsp:nvSpPr>
      <dsp:spPr>
        <a:xfrm>
          <a:off x="796965" y="2000788"/>
          <a:ext cx="3115518" cy="2395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900" kern="1200" smtClean="0">
              <a:solidFill>
                <a:schemeClr val="tx1"/>
              </a:solidFill>
            </a:rPr>
            <a:t>ومن جهة أخر تلعب المدارس الفقهية دورا جوهريا في صناعة وخلق قواعد القانون الدولي الخاص خاصة في مجال تنازع القوانين</a:t>
          </a:r>
          <a:endParaRPr lang="fr-FR" sz="1900" kern="1200" dirty="0">
            <a:solidFill>
              <a:schemeClr val="tx1"/>
            </a:solidFill>
          </a:endParaRPr>
        </a:p>
      </dsp:txBody>
      <dsp:txXfrm>
        <a:off x="796965" y="2000788"/>
        <a:ext cx="3115518" cy="2395691"/>
      </dsp:txXfrm>
    </dsp:sp>
    <dsp:sp modelId="{1008E12D-12AF-4248-861A-DF5B326B4EA8}">
      <dsp:nvSpPr>
        <dsp:cNvPr id="0" name=""/>
        <dsp:cNvSpPr/>
      </dsp:nvSpPr>
      <dsp:spPr>
        <a:xfrm>
          <a:off x="4228962" y="2003305"/>
          <a:ext cx="3175223" cy="2522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900" kern="1200" dirty="0" smtClean="0">
              <a:solidFill>
                <a:schemeClr val="tx1"/>
              </a:solidFill>
            </a:rPr>
            <a:t>فهو من جهة يكمل دور القضاء عن طريق تنويره و توجيهه وذلك بالتعليق على مختلف الأحكام و القرارات القضائية و إبراز مواطن القصور و النقص فيها وإثرائها، ما يدفع القضاء إلى تقويم وتصويب أحكامه وفقا للرأي الغالب في الفقه</a:t>
          </a:r>
          <a:endParaRPr lang="fr-FR" sz="1900" kern="1200" dirty="0">
            <a:solidFill>
              <a:schemeClr val="tx1"/>
            </a:solidFill>
          </a:endParaRPr>
        </a:p>
      </dsp:txBody>
      <dsp:txXfrm>
        <a:off x="4228962" y="2003305"/>
        <a:ext cx="3175223" cy="2522656"/>
      </dsp:txXfrm>
    </dsp:sp>
    <dsp:sp modelId="{AE535BA6-992D-49B7-9DDB-E0347130ED8B}">
      <dsp:nvSpPr>
        <dsp:cNvPr id="0" name=""/>
        <dsp:cNvSpPr/>
      </dsp:nvSpPr>
      <dsp:spPr>
        <a:xfrm>
          <a:off x="1088272" y="496648"/>
          <a:ext cx="2857021" cy="8212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900" kern="1200" smtClean="0">
              <a:solidFill>
                <a:schemeClr val="tx1"/>
              </a:solidFill>
            </a:rPr>
            <a:t>يلعب الفقه في مجال القانون الدولي الخاص دورا مزدوجا </a:t>
          </a:r>
          <a:endParaRPr lang="fr-FR" sz="1900" kern="1200" dirty="0">
            <a:solidFill>
              <a:schemeClr val="tx1"/>
            </a:solidFill>
          </a:endParaRPr>
        </a:p>
      </dsp:txBody>
      <dsp:txXfrm>
        <a:off x="1088272" y="496648"/>
        <a:ext cx="2857021" cy="82125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345EC4-D7BB-44CA-82A2-37D303CC332A}">
      <dsp:nvSpPr>
        <dsp:cNvPr id="0" name=""/>
        <dsp:cNvSpPr/>
      </dsp:nvSpPr>
      <dsp:spPr>
        <a:xfrm>
          <a:off x="3741092" y="2262980"/>
          <a:ext cx="747414" cy="1113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73707" y="0"/>
              </a:lnTo>
              <a:lnTo>
                <a:pt x="373707" y="1113367"/>
              </a:lnTo>
              <a:lnTo>
                <a:pt x="747414" y="111336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3D21D4-48DC-404D-8EAB-AAA2CC6EC76A}">
      <dsp:nvSpPr>
        <dsp:cNvPr id="0" name=""/>
        <dsp:cNvSpPr/>
      </dsp:nvSpPr>
      <dsp:spPr>
        <a:xfrm>
          <a:off x="3741092" y="1153642"/>
          <a:ext cx="747414" cy="1109338"/>
        </a:xfrm>
        <a:custGeom>
          <a:avLst/>
          <a:gdLst/>
          <a:ahLst/>
          <a:cxnLst/>
          <a:rect l="0" t="0" r="0" b="0"/>
          <a:pathLst>
            <a:path>
              <a:moveTo>
                <a:pt x="0" y="1109338"/>
              </a:moveTo>
              <a:lnTo>
                <a:pt x="373707" y="1109338"/>
              </a:lnTo>
              <a:lnTo>
                <a:pt x="373707" y="0"/>
              </a:lnTo>
              <a:lnTo>
                <a:pt x="747414" y="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009162-08C6-49DE-AF65-76B953A597A4}">
      <dsp:nvSpPr>
        <dsp:cNvPr id="0" name=""/>
        <dsp:cNvSpPr/>
      </dsp:nvSpPr>
      <dsp:spPr>
        <a:xfrm>
          <a:off x="4018" y="507700"/>
          <a:ext cx="3737074" cy="35105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>
              <a:solidFill>
                <a:srgbClr val="FF0000"/>
              </a:solidFill>
            </a:rPr>
            <a:t>المعاهدات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>
              <a:solidFill>
                <a:schemeClr val="tx1"/>
              </a:solidFill>
            </a:rPr>
            <a:t>اتفاق بين دولتين أو أكثر من أجل إيجاد حل لمسألة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>
              <a:solidFill>
                <a:schemeClr val="tx1"/>
              </a:solidFill>
            </a:rPr>
            <a:t>معينة ،في مجال القانون الدولي الخاص تهدف إلى وضع</a:t>
          </a:r>
          <a:endParaRPr lang="fr-FR" sz="2000" kern="1200" dirty="0" smtClean="0">
            <a:solidFill>
              <a:schemeClr val="tx1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>
              <a:solidFill>
                <a:schemeClr val="tx1"/>
              </a:solidFill>
            </a:rPr>
            <a:t>حلٍ للصعوبات الناتجة عن اختلاف القوانين بين الدول، بالنظر إلى موضوع المعاهدة تقسم المعاهدات  إلى قسمين:</a:t>
          </a:r>
        </a:p>
      </dsp:txBody>
      <dsp:txXfrm>
        <a:off x="4018" y="507700"/>
        <a:ext cx="3737074" cy="3510561"/>
      </dsp:txXfrm>
    </dsp:sp>
    <dsp:sp modelId="{F31E916A-F6A4-4B59-B6BB-7601EBA2FABD}">
      <dsp:nvSpPr>
        <dsp:cNvPr id="0" name=""/>
        <dsp:cNvSpPr/>
      </dsp:nvSpPr>
      <dsp:spPr>
        <a:xfrm>
          <a:off x="4488507" y="273842"/>
          <a:ext cx="3737074" cy="1759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>
              <a:solidFill>
                <a:srgbClr val="C00000"/>
              </a:solidFill>
            </a:rPr>
            <a:t>معاهدات موحدة لقواعد التنازع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>
              <a:solidFill>
                <a:schemeClr val="tx1"/>
              </a:solidFill>
            </a:rPr>
            <a:t>تقتصر على توحيد قواعد الإسناد بين الدول المتعاهدة</a:t>
          </a:r>
          <a:endParaRPr lang="fr-FR" sz="2000" kern="1200" dirty="0">
            <a:solidFill>
              <a:schemeClr val="tx1"/>
            </a:solidFill>
          </a:endParaRPr>
        </a:p>
      </dsp:txBody>
      <dsp:txXfrm>
        <a:off x="4488507" y="273842"/>
        <a:ext cx="3737074" cy="1759600"/>
      </dsp:txXfrm>
    </dsp:sp>
    <dsp:sp modelId="{1BC393BC-FF6F-4A79-A71D-E06150059377}">
      <dsp:nvSpPr>
        <dsp:cNvPr id="0" name=""/>
        <dsp:cNvSpPr/>
      </dsp:nvSpPr>
      <dsp:spPr>
        <a:xfrm>
          <a:off x="4488507" y="2500577"/>
          <a:ext cx="3737074" cy="17515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>
              <a:solidFill>
                <a:srgbClr val="C00000"/>
              </a:solidFill>
            </a:rPr>
            <a:t>معاهدات موحدة للقواعد الموضوعية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>
              <a:solidFill>
                <a:schemeClr val="tx1"/>
              </a:solidFill>
            </a:rPr>
            <a:t>تهدف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>
              <a:solidFill>
                <a:schemeClr val="tx1"/>
              </a:solidFill>
            </a:rPr>
            <a:t> الدول المتعاهدة إلى توحيد القواعد الموضوعية التي تحكم النزاع مباشرة</a:t>
          </a:r>
          <a:endParaRPr lang="fr-FR" sz="2000" kern="1200" dirty="0">
            <a:solidFill>
              <a:schemeClr val="tx1"/>
            </a:solidFill>
          </a:endParaRPr>
        </a:p>
      </dsp:txBody>
      <dsp:txXfrm>
        <a:off x="4488507" y="2500577"/>
        <a:ext cx="3737074" cy="175154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910390-6F0D-4EF5-A986-9B97714F6F5E}">
      <dsp:nvSpPr>
        <dsp:cNvPr id="0" name=""/>
        <dsp:cNvSpPr/>
      </dsp:nvSpPr>
      <dsp:spPr>
        <a:xfrm>
          <a:off x="239449" y="279"/>
          <a:ext cx="2800796" cy="20242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b="1" kern="1200" dirty="0" smtClean="0">
              <a:solidFill>
                <a:schemeClr val="tx1"/>
              </a:solidFill>
            </a:rPr>
            <a:t>هي أحكام نادرة و قليلة لسببين: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b="1" kern="1200" dirty="0" smtClean="0">
              <a:solidFill>
                <a:schemeClr val="tx1"/>
              </a:solidFill>
            </a:rPr>
            <a:t>-</a:t>
          </a:r>
          <a:r>
            <a:rPr lang="ar-DZ" sz="1600" b="1" kern="1200" dirty="0" err="1" smtClean="0">
              <a:solidFill>
                <a:schemeClr val="tx1"/>
              </a:solidFill>
            </a:rPr>
            <a:t>إختصاصها</a:t>
          </a:r>
          <a:r>
            <a:rPr lang="ar-DZ" sz="1600" b="1" kern="1200" dirty="0" smtClean="0">
              <a:solidFill>
                <a:schemeClr val="tx1"/>
              </a:solidFill>
            </a:rPr>
            <a:t> بالنزاع بين الدول</a:t>
          </a:r>
        </a:p>
        <a:p>
          <a:pPr lvl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b="1" kern="1200" dirty="0" smtClean="0">
              <a:solidFill>
                <a:schemeClr val="tx1"/>
              </a:solidFill>
            </a:rPr>
            <a:t>- تحرك الدعوى أمامها من طرف الدول </a:t>
          </a:r>
        </a:p>
        <a:p>
          <a:pPr lvl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b="1" kern="1200" dirty="0" smtClean="0">
              <a:solidFill>
                <a:schemeClr val="tx1"/>
              </a:solidFill>
            </a:rPr>
            <a:t>عير أنها أصدرت بعض القرارات أهمها:</a:t>
          </a:r>
          <a:endParaRPr lang="fr-FR" sz="1600" b="1" kern="1200" dirty="0">
            <a:solidFill>
              <a:schemeClr val="tx1"/>
            </a:solidFill>
          </a:endParaRPr>
        </a:p>
      </dsp:txBody>
      <dsp:txXfrm>
        <a:off x="239449" y="279"/>
        <a:ext cx="2800796" cy="2024236"/>
      </dsp:txXfrm>
    </dsp:sp>
    <dsp:sp modelId="{86467A95-70C7-4DEA-87E0-86EEA7C5CA62}">
      <dsp:nvSpPr>
        <dsp:cNvPr id="0" name=""/>
        <dsp:cNvSpPr/>
      </dsp:nvSpPr>
      <dsp:spPr>
        <a:xfrm>
          <a:off x="3320326" y="279"/>
          <a:ext cx="2800796" cy="20242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b="1" kern="1200" dirty="0" smtClean="0">
              <a:solidFill>
                <a:schemeClr val="tx1"/>
              </a:solidFill>
            </a:rPr>
            <a:t>يقصد بها أحكام محكمة العدل الدائمة في إطار عصبة الأمم سابقا وأحكام محكمة العدل الدولية حاليا في إطار الأمم المتحدة</a:t>
          </a:r>
          <a:endParaRPr lang="fr-FR" sz="1600" b="1" kern="1200" dirty="0">
            <a:solidFill>
              <a:schemeClr val="tx1"/>
            </a:solidFill>
          </a:endParaRPr>
        </a:p>
      </dsp:txBody>
      <dsp:txXfrm>
        <a:off x="3320326" y="279"/>
        <a:ext cx="2800796" cy="2024236"/>
      </dsp:txXfrm>
    </dsp:sp>
    <dsp:sp modelId="{3A9BEB11-A596-4F6E-901C-72F7BD0CB8B1}">
      <dsp:nvSpPr>
        <dsp:cNvPr id="0" name=""/>
        <dsp:cNvSpPr/>
      </dsp:nvSpPr>
      <dsp:spPr>
        <a:xfrm>
          <a:off x="6347034" y="3648"/>
          <a:ext cx="1588947" cy="960510"/>
        </a:xfrm>
        <a:prstGeom prst="rect">
          <a:avLst/>
        </a:prstGeom>
        <a:solidFill>
          <a:schemeClr val="accent2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b="1" kern="1200" dirty="0" smtClean="0"/>
            <a:t>القضاء الدولي</a:t>
          </a:r>
          <a:endParaRPr lang="fr-FR" sz="1600" b="1" kern="1200" dirty="0"/>
        </a:p>
      </dsp:txBody>
      <dsp:txXfrm>
        <a:off x="6347034" y="3648"/>
        <a:ext cx="1588947" cy="960510"/>
      </dsp:txXfrm>
    </dsp:sp>
    <dsp:sp modelId="{AD60CFE4-526F-45E5-897C-7A01DAD569AF}">
      <dsp:nvSpPr>
        <dsp:cNvPr id="0" name=""/>
        <dsp:cNvSpPr/>
      </dsp:nvSpPr>
      <dsp:spPr>
        <a:xfrm>
          <a:off x="668307" y="2311997"/>
          <a:ext cx="3318355" cy="2206282"/>
        </a:xfrm>
        <a:prstGeom prst="rect">
          <a:avLst/>
        </a:prstGeom>
        <a:solidFill>
          <a:schemeClr val="accent3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b="1" kern="1200" dirty="0" smtClean="0">
              <a:solidFill>
                <a:schemeClr val="tx1"/>
              </a:solidFill>
            </a:rPr>
            <a:t>في مجال مركز </a:t>
          </a:r>
          <a:r>
            <a:rPr lang="ar-DZ" sz="1600" b="1" kern="1200" dirty="0" err="1" smtClean="0">
              <a:solidFill>
                <a:schemeClr val="tx1"/>
              </a:solidFill>
            </a:rPr>
            <a:t>الأجانت</a:t>
          </a:r>
          <a:r>
            <a:rPr lang="ar-DZ" sz="1600" b="1" kern="1200" dirty="0" smtClean="0">
              <a:solidFill>
                <a:schemeClr val="tx1"/>
              </a:solidFill>
            </a:rPr>
            <a:t> قررت المحكمة سنة1926 أنه لا يمكن للدول أن تنزع الملكية دون تعويض ولو تعلق الأمر بأجانب</a:t>
          </a:r>
          <a:endParaRPr lang="fr-FR" sz="1600" b="1" kern="1200" dirty="0">
            <a:solidFill>
              <a:schemeClr val="tx1"/>
            </a:solidFill>
          </a:endParaRPr>
        </a:p>
      </dsp:txBody>
      <dsp:txXfrm>
        <a:off x="668307" y="2311997"/>
        <a:ext cx="3318355" cy="2206282"/>
      </dsp:txXfrm>
    </dsp:sp>
    <dsp:sp modelId="{36CF472C-DDBD-4417-A2A1-6DE885210E71}">
      <dsp:nvSpPr>
        <dsp:cNvPr id="0" name=""/>
        <dsp:cNvSpPr/>
      </dsp:nvSpPr>
      <dsp:spPr>
        <a:xfrm>
          <a:off x="4266743" y="2304595"/>
          <a:ext cx="3294548" cy="2221087"/>
        </a:xfrm>
        <a:prstGeom prst="rect">
          <a:avLst/>
        </a:prstGeom>
        <a:solidFill>
          <a:srgbClr val="00B050"/>
        </a:solidFill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b="1" kern="1200" dirty="0" smtClean="0">
              <a:solidFill>
                <a:schemeClr val="tx1"/>
              </a:solidFill>
            </a:rPr>
            <a:t>في مجال الجنسية قررت المحكمة سنة 1923 أن للدول حرية تامة و كاملة في مادة الجنسية ولا يقيدها في ذلك إلا المعاهدات الدولية</a:t>
          </a:r>
          <a:endParaRPr lang="fr-FR" sz="1600" b="1" kern="1200" dirty="0">
            <a:solidFill>
              <a:schemeClr val="tx1"/>
            </a:solidFill>
          </a:endParaRPr>
        </a:p>
      </dsp:txBody>
      <dsp:txXfrm>
        <a:off x="4266743" y="2304595"/>
        <a:ext cx="3294548" cy="222108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B913E0-1388-439C-84F1-B308C6302546}">
      <dsp:nvSpPr>
        <dsp:cNvPr id="0" name=""/>
        <dsp:cNvSpPr/>
      </dsp:nvSpPr>
      <dsp:spPr>
        <a:xfrm>
          <a:off x="3343" y="356269"/>
          <a:ext cx="2933402" cy="176004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900" kern="1200" dirty="0" smtClean="0"/>
            <a:t>لاسيما المواضيع التي لا تمس بسيادة الدول كتنازع القوانين</a:t>
          </a:r>
          <a:endParaRPr lang="fr-FR" sz="1900" kern="1200" dirty="0"/>
        </a:p>
      </dsp:txBody>
      <dsp:txXfrm>
        <a:off x="3343" y="356269"/>
        <a:ext cx="2933402" cy="1760041"/>
      </dsp:txXfrm>
    </dsp:sp>
    <dsp:sp modelId="{FF6BCA28-E60A-4F6B-B30C-C3027CF468F6}">
      <dsp:nvSpPr>
        <dsp:cNvPr id="0" name=""/>
        <dsp:cNvSpPr/>
      </dsp:nvSpPr>
      <dsp:spPr>
        <a:xfrm>
          <a:off x="3230085" y="356269"/>
          <a:ext cx="2933402" cy="1760041"/>
        </a:xfrm>
        <a:prstGeom prst="rect">
          <a:avLst/>
        </a:prstGeom>
        <a:solidFill>
          <a:schemeClr val="accent2">
            <a:hueOff val="-5040797"/>
            <a:satOff val="2192"/>
            <a:lumOff val="637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900" kern="1200" dirty="0" smtClean="0">
              <a:solidFill>
                <a:schemeClr val="tx1"/>
              </a:solidFill>
            </a:rPr>
            <a:t>يلعب العرف دورا فعالا في وضع الحلول لمسائل القانون الدولي الخاص </a:t>
          </a:r>
          <a:endParaRPr lang="fr-FR" sz="1900" kern="1200" dirty="0">
            <a:solidFill>
              <a:schemeClr val="tx1"/>
            </a:solidFill>
          </a:endParaRPr>
        </a:p>
      </dsp:txBody>
      <dsp:txXfrm>
        <a:off x="3230085" y="356269"/>
        <a:ext cx="2933402" cy="1760041"/>
      </dsp:txXfrm>
    </dsp:sp>
    <dsp:sp modelId="{0E0668FC-7DE5-4B59-B16A-3DE72B52447F}">
      <dsp:nvSpPr>
        <dsp:cNvPr id="0" name=""/>
        <dsp:cNvSpPr/>
      </dsp:nvSpPr>
      <dsp:spPr>
        <a:xfrm>
          <a:off x="6456828" y="356269"/>
          <a:ext cx="1769428" cy="1760041"/>
        </a:xfrm>
        <a:prstGeom prst="rect">
          <a:avLst/>
        </a:prstGeom>
        <a:solidFill>
          <a:schemeClr val="accent2">
            <a:hueOff val="-10081594"/>
            <a:satOff val="4384"/>
            <a:lumOff val="127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900" kern="1200" dirty="0" smtClean="0">
              <a:solidFill>
                <a:srgbClr val="FF0000"/>
              </a:solidFill>
            </a:rPr>
            <a:t>قواعد القانون الدولي الخاص غير المكتوبة</a:t>
          </a:r>
          <a:endParaRPr lang="fr-FR" sz="1900" kern="1200" dirty="0">
            <a:solidFill>
              <a:srgbClr val="FF0000"/>
            </a:solidFill>
          </a:endParaRPr>
        </a:p>
      </dsp:txBody>
      <dsp:txXfrm>
        <a:off x="6456828" y="356269"/>
        <a:ext cx="1769428" cy="1760041"/>
      </dsp:txXfrm>
    </dsp:sp>
    <dsp:sp modelId="{D35E91E0-BFAE-47D5-85F6-22B2502CE088}">
      <dsp:nvSpPr>
        <dsp:cNvPr id="0" name=""/>
        <dsp:cNvSpPr/>
      </dsp:nvSpPr>
      <dsp:spPr>
        <a:xfrm>
          <a:off x="1034727" y="2409651"/>
          <a:ext cx="2933402" cy="1760041"/>
        </a:xfrm>
        <a:prstGeom prst="rect">
          <a:avLst/>
        </a:prstGeom>
        <a:solidFill>
          <a:schemeClr val="accent2">
            <a:hueOff val="-15122391"/>
            <a:satOff val="6577"/>
            <a:lumOff val="1912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900" b="1" kern="1200" dirty="0" smtClean="0">
              <a:solidFill>
                <a:schemeClr val="tx1"/>
              </a:solidFill>
            </a:rPr>
            <a:t>يفقد العرف الكثير من أهميته في مواجه الحركة التشريعية التي أصبحت تمس أغلب مواضيع القانون الدولي الخاص</a:t>
          </a:r>
          <a:endParaRPr lang="fr-FR" sz="1900" b="1" kern="1200" dirty="0">
            <a:solidFill>
              <a:schemeClr val="tx1"/>
            </a:solidFill>
          </a:endParaRPr>
        </a:p>
      </dsp:txBody>
      <dsp:txXfrm>
        <a:off x="1034727" y="2409651"/>
        <a:ext cx="2933402" cy="1760041"/>
      </dsp:txXfrm>
    </dsp:sp>
    <dsp:sp modelId="{BE3A00EB-06BF-4A15-BB27-ED982BC2D022}">
      <dsp:nvSpPr>
        <dsp:cNvPr id="0" name=""/>
        <dsp:cNvSpPr/>
      </dsp:nvSpPr>
      <dsp:spPr>
        <a:xfrm>
          <a:off x="4261470" y="2409651"/>
          <a:ext cx="2933402" cy="1760041"/>
        </a:xfrm>
        <a:prstGeom prst="rect">
          <a:avLst/>
        </a:prstGeom>
        <a:solidFill>
          <a:schemeClr val="accent2">
            <a:hueOff val="-20163188"/>
            <a:satOff val="8769"/>
            <a:lumOff val="255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900" b="1" kern="1200" dirty="0" err="1" smtClean="0">
              <a:solidFill>
                <a:schemeClr val="tx1"/>
              </a:solidFill>
            </a:rPr>
            <a:t>ويتضائل</a:t>
          </a:r>
          <a:r>
            <a:rPr lang="ar-DZ" sz="1900" b="1" kern="1200" dirty="0" smtClean="0">
              <a:solidFill>
                <a:schemeClr val="tx1"/>
              </a:solidFill>
            </a:rPr>
            <a:t> دوره في المواضيع الماسة بسيادة الدول كالجنسية و مركز الأجانب</a:t>
          </a:r>
          <a:endParaRPr lang="fr-FR" sz="1900" b="1" kern="1200" dirty="0">
            <a:solidFill>
              <a:schemeClr val="tx1"/>
            </a:solidFill>
          </a:endParaRPr>
        </a:p>
      </dsp:txBody>
      <dsp:txXfrm>
        <a:off x="4261470" y="2409651"/>
        <a:ext cx="2933402" cy="176004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58F2D4-A2BD-4F46-993D-916ACD89882B}">
      <dsp:nvSpPr>
        <dsp:cNvPr id="0" name=""/>
        <dsp:cNvSpPr/>
      </dsp:nvSpPr>
      <dsp:spPr>
        <a:xfrm>
          <a:off x="82362" y="3656"/>
          <a:ext cx="3479899" cy="208793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kern="1200" dirty="0" smtClean="0"/>
            <a:t>و أهم ما يميزها أنها غير ملزمة بتطبيق قانون دولة معينة، إنما تطبق ما يعرف بقانون التجار الذي يتكون من عادات و أعراف التجارة الدولية</a:t>
          </a:r>
          <a:endParaRPr lang="fr-FR" sz="2100" kern="1200" dirty="0"/>
        </a:p>
      </dsp:txBody>
      <dsp:txXfrm>
        <a:off x="82362" y="3656"/>
        <a:ext cx="3479899" cy="2087939"/>
      </dsp:txXfrm>
    </dsp:sp>
    <dsp:sp modelId="{4F384D63-FA63-467D-BB9C-5F3F8C07E24E}">
      <dsp:nvSpPr>
        <dsp:cNvPr id="0" name=""/>
        <dsp:cNvSpPr/>
      </dsp:nvSpPr>
      <dsp:spPr>
        <a:xfrm>
          <a:off x="3538737" y="1011755"/>
          <a:ext cx="2615770" cy="1368435"/>
        </a:xfrm>
        <a:prstGeom prst="rect">
          <a:avLst/>
        </a:prstGeom>
        <a:solidFill>
          <a:schemeClr val="accent3">
            <a:hueOff val="3874869"/>
            <a:satOff val="-12382"/>
            <a:lumOff val="-3137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kern="1200" dirty="0" smtClean="0">
              <a:solidFill>
                <a:schemeClr val="tx1"/>
              </a:solidFill>
            </a:rPr>
            <a:t>يثبت الاختصاص  للهيئات التحكيمية با</a:t>
          </a:r>
          <a:r>
            <a:rPr lang="ar-DZ" sz="2100" i="0" kern="1200" dirty="0" smtClean="0">
              <a:solidFill>
                <a:schemeClr val="tx1"/>
              </a:solidFill>
            </a:rPr>
            <a:t>تفا</a:t>
          </a:r>
          <a:r>
            <a:rPr lang="ar-DZ" sz="2100" kern="1200" dirty="0" smtClean="0">
              <a:solidFill>
                <a:schemeClr val="tx1"/>
              </a:solidFill>
            </a:rPr>
            <a:t>ق الأطراف المتنازعة</a:t>
          </a:r>
          <a:endParaRPr lang="fr-FR" sz="2100" kern="1200" dirty="0">
            <a:solidFill>
              <a:schemeClr val="tx1"/>
            </a:solidFill>
          </a:endParaRPr>
        </a:p>
      </dsp:txBody>
      <dsp:txXfrm>
        <a:off x="3538737" y="1011755"/>
        <a:ext cx="2615770" cy="1368435"/>
      </dsp:txXfrm>
    </dsp:sp>
    <dsp:sp modelId="{A1DE155D-BBE2-46D8-948C-D876E286813A}">
      <dsp:nvSpPr>
        <dsp:cNvPr id="0" name=""/>
        <dsp:cNvSpPr/>
      </dsp:nvSpPr>
      <dsp:spPr>
        <a:xfrm>
          <a:off x="4546846" y="2379912"/>
          <a:ext cx="3479899" cy="2087939"/>
        </a:xfrm>
        <a:prstGeom prst="rect">
          <a:avLst/>
        </a:prstGeom>
        <a:solidFill>
          <a:schemeClr val="accent3">
            <a:hueOff val="7749738"/>
            <a:satOff val="-24763"/>
            <a:lumOff val="-627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كما تتميز هذه الجهات بتخصص الأشخاص الذين   يتولون الفصل في النزاع وسرعة الفصل فيه</a:t>
          </a:r>
          <a:endParaRPr lang="fr-FR" sz="2100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4546846" y="2379912"/>
        <a:ext cx="3479899" cy="2087939"/>
      </dsp:txXfrm>
    </dsp:sp>
    <dsp:sp modelId="{A391D32C-9406-4A94-88D4-7C7D11406A3C}">
      <dsp:nvSpPr>
        <dsp:cNvPr id="0" name=""/>
        <dsp:cNvSpPr/>
      </dsp:nvSpPr>
      <dsp:spPr>
        <a:xfrm>
          <a:off x="6131036" y="147654"/>
          <a:ext cx="1884330" cy="890923"/>
        </a:xfrm>
        <a:prstGeom prst="rect">
          <a:avLst/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kern="1200" dirty="0" smtClean="0">
              <a:solidFill>
                <a:srgbClr val="FFC000"/>
              </a:solidFill>
            </a:rPr>
            <a:t>القرارات التحكيمية</a:t>
          </a:r>
          <a:endParaRPr lang="fr-FR" sz="2100" kern="1200" dirty="0">
            <a:solidFill>
              <a:srgbClr val="FFC000"/>
            </a:solidFill>
          </a:endParaRPr>
        </a:p>
      </dsp:txBody>
      <dsp:txXfrm>
        <a:off x="6131036" y="147654"/>
        <a:ext cx="1884330" cy="8909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5271A-4B0D-4711-8BDC-96ADB654A3E4}">
      <dsp:nvSpPr>
        <dsp:cNvPr id="0" name=""/>
        <dsp:cNvSpPr/>
      </dsp:nvSpPr>
      <dsp:spPr>
        <a:xfrm>
          <a:off x="617219" y="0"/>
          <a:ext cx="6995160" cy="1143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4F96F9-CBCB-427D-A4A9-8EE254407AF6}">
      <dsp:nvSpPr>
        <dsp:cNvPr id="0" name=""/>
        <dsp:cNvSpPr/>
      </dsp:nvSpPr>
      <dsp:spPr>
        <a:xfrm>
          <a:off x="2890655" y="346050"/>
          <a:ext cx="2468880" cy="457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b="1" kern="1200" dirty="0" smtClean="0">
              <a:solidFill>
                <a:schemeClr val="tx1"/>
              </a:solidFill>
              <a:latin typeface="Microsoft Sans Serif" pitchFamily="34" charset="0"/>
              <a:cs typeface="Microsoft Sans Serif" pitchFamily="34" charset="0"/>
            </a:rPr>
            <a:t>العنصر الأجنبي</a:t>
          </a:r>
          <a:endParaRPr lang="fr-FR" sz="2800" kern="1200" dirty="0">
            <a:solidFill>
              <a:schemeClr val="tx1"/>
            </a:solidFill>
            <a:latin typeface="Microsoft Sans Serif" pitchFamily="34" charset="0"/>
            <a:cs typeface="Microsoft Sans Serif" pitchFamily="34" charset="0"/>
          </a:endParaRPr>
        </a:p>
      </dsp:txBody>
      <dsp:txXfrm>
        <a:off x="2912974" y="368369"/>
        <a:ext cx="2424242" cy="4125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272896-55F2-4BC0-A6E4-EAB49527C6C9}">
      <dsp:nvSpPr>
        <dsp:cNvPr id="0" name=""/>
        <dsp:cNvSpPr/>
      </dsp:nvSpPr>
      <dsp:spPr>
        <a:xfrm>
          <a:off x="3106692" y="1612792"/>
          <a:ext cx="2077864" cy="13577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200" kern="1200" dirty="0" smtClean="0">
              <a:solidFill>
                <a:srgbClr val="FFC000"/>
              </a:solidFill>
            </a:rPr>
            <a:t>يمتد إلى</a:t>
          </a:r>
          <a:endParaRPr lang="fr-FR" sz="3200" kern="1200" dirty="0">
            <a:solidFill>
              <a:srgbClr val="FFC000"/>
            </a:solidFill>
          </a:endParaRPr>
        </a:p>
      </dsp:txBody>
      <dsp:txXfrm>
        <a:off x="3172974" y="1679074"/>
        <a:ext cx="1945300" cy="1225224"/>
      </dsp:txXfrm>
    </dsp:sp>
    <dsp:sp modelId="{AD164351-EDE0-4CDB-A06E-AA1C0D0B973F}">
      <dsp:nvSpPr>
        <dsp:cNvPr id="0" name=""/>
        <dsp:cNvSpPr/>
      </dsp:nvSpPr>
      <dsp:spPr>
        <a:xfrm rot="16234207">
          <a:off x="3924859" y="1382996"/>
          <a:ext cx="45961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59614" y="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66C29C-22E6-41E5-AB73-482FFA53D544}">
      <dsp:nvSpPr>
        <dsp:cNvPr id="0" name=""/>
        <dsp:cNvSpPr/>
      </dsp:nvSpPr>
      <dsp:spPr>
        <a:xfrm>
          <a:off x="3344061" y="243482"/>
          <a:ext cx="1634836" cy="9097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500" kern="1200" dirty="0" smtClean="0">
              <a:solidFill>
                <a:srgbClr val="FF0000"/>
              </a:solidFill>
            </a:rPr>
            <a:t>أطراف العلاقة</a:t>
          </a:r>
          <a:endParaRPr lang="fr-FR" sz="2500" kern="1200" dirty="0">
            <a:solidFill>
              <a:srgbClr val="FF0000"/>
            </a:solidFill>
          </a:endParaRPr>
        </a:p>
      </dsp:txBody>
      <dsp:txXfrm>
        <a:off x="3388470" y="287891"/>
        <a:ext cx="1546018" cy="820900"/>
      </dsp:txXfrm>
    </dsp:sp>
    <dsp:sp modelId="{9DB747CD-C2E4-4DAB-84B5-D3720C7EA55E}">
      <dsp:nvSpPr>
        <dsp:cNvPr id="0" name=""/>
        <dsp:cNvSpPr/>
      </dsp:nvSpPr>
      <dsp:spPr>
        <a:xfrm rot="2407333">
          <a:off x="4877769" y="3171671"/>
          <a:ext cx="62409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24095" y="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EC3287-F1AD-47FD-BFBF-7DD9056B1848}">
      <dsp:nvSpPr>
        <dsp:cNvPr id="0" name=""/>
        <dsp:cNvSpPr/>
      </dsp:nvSpPr>
      <dsp:spPr>
        <a:xfrm>
          <a:off x="5131915" y="3372761"/>
          <a:ext cx="1672508" cy="9097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500" kern="1200" dirty="0" smtClean="0">
              <a:solidFill>
                <a:srgbClr val="FF0000"/>
              </a:solidFill>
            </a:rPr>
            <a:t>موضوع العلاقة</a:t>
          </a:r>
          <a:endParaRPr lang="fr-FR" sz="2500" kern="1200" dirty="0">
            <a:solidFill>
              <a:srgbClr val="FF0000"/>
            </a:solidFill>
          </a:endParaRPr>
        </a:p>
      </dsp:txBody>
      <dsp:txXfrm>
        <a:off x="5176324" y="3417170"/>
        <a:ext cx="1583690" cy="820900"/>
      </dsp:txXfrm>
    </dsp:sp>
    <dsp:sp modelId="{37CE0210-61BD-463D-8EF2-0EE213FEFF97}">
      <dsp:nvSpPr>
        <dsp:cNvPr id="0" name=""/>
        <dsp:cNvSpPr/>
      </dsp:nvSpPr>
      <dsp:spPr>
        <a:xfrm rot="8362891">
          <a:off x="2810714" y="3171671"/>
          <a:ext cx="61776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17769" y="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CADC5D-EF94-4C25-B42E-6745A9F93F82}">
      <dsp:nvSpPr>
        <dsp:cNvPr id="0" name=""/>
        <dsp:cNvSpPr/>
      </dsp:nvSpPr>
      <dsp:spPr>
        <a:xfrm>
          <a:off x="1425176" y="3372761"/>
          <a:ext cx="1859227" cy="9097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500" kern="1200" dirty="0" smtClean="0">
              <a:solidFill>
                <a:srgbClr val="FF0000"/>
              </a:solidFill>
            </a:rPr>
            <a:t>مكان قيام العلاقة</a:t>
          </a:r>
          <a:endParaRPr lang="fr-FR" sz="2500" kern="1200" dirty="0">
            <a:solidFill>
              <a:srgbClr val="FF0000"/>
            </a:solidFill>
          </a:endParaRPr>
        </a:p>
      </dsp:txBody>
      <dsp:txXfrm>
        <a:off x="1469585" y="3417170"/>
        <a:ext cx="1770409" cy="8209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C6C8B5-C084-4F1F-9E23-C3E312F192F8}">
      <dsp:nvSpPr>
        <dsp:cNvPr id="0" name=""/>
        <dsp:cNvSpPr/>
      </dsp:nvSpPr>
      <dsp:spPr>
        <a:xfrm>
          <a:off x="1904818" y="0"/>
          <a:ext cx="4525962" cy="4525962"/>
        </a:xfrm>
        <a:prstGeom prst="quadArrow">
          <a:avLst>
            <a:gd name="adj1" fmla="val 2000"/>
            <a:gd name="adj2" fmla="val 4000"/>
            <a:gd name="adj3" fmla="val 5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tint val="4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tint val="4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15533371-CEA4-4C76-83A9-15248FD9FB02}">
      <dsp:nvSpPr>
        <dsp:cNvPr id="0" name=""/>
        <dsp:cNvSpPr/>
      </dsp:nvSpPr>
      <dsp:spPr>
        <a:xfrm>
          <a:off x="414554" y="291671"/>
          <a:ext cx="3556229" cy="181038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100" kern="1200" dirty="0" smtClean="0"/>
            <a:t>تنازع الاختصاص القضائي و تنفيذ الأحكام الأجنبية</a:t>
          </a:r>
          <a:endParaRPr lang="fr-FR" sz="3100" kern="1200" dirty="0"/>
        </a:p>
      </dsp:txBody>
      <dsp:txXfrm>
        <a:off x="502930" y="380047"/>
        <a:ext cx="3379477" cy="1633632"/>
      </dsp:txXfrm>
    </dsp:sp>
    <dsp:sp modelId="{FF0B990F-F5D4-42CF-95AE-651D0EB38C53}">
      <dsp:nvSpPr>
        <dsp:cNvPr id="0" name=""/>
        <dsp:cNvSpPr/>
      </dsp:nvSpPr>
      <dsp:spPr>
        <a:xfrm>
          <a:off x="4330824" y="363688"/>
          <a:ext cx="3356525" cy="181038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100" kern="1200" dirty="0" smtClean="0"/>
            <a:t>تنازع القوانين</a:t>
          </a:r>
          <a:endParaRPr lang="fr-FR" sz="3100" kern="1200" dirty="0"/>
        </a:p>
      </dsp:txBody>
      <dsp:txXfrm>
        <a:off x="4419200" y="452064"/>
        <a:ext cx="3179773" cy="1633632"/>
      </dsp:txXfrm>
    </dsp:sp>
    <dsp:sp modelId="{334B97EF-1161-424B-9091-C1D48BF41EED}">
      <dsp:nvSpPr>
        <dsp:cNvPr id="0" name=""/>
        <dsp:cNvSpPr/>
      </dsp:nvSpPr>
      <dsp:spPr>
        <a:xfrm>
          <a:off x="361555" y="2379913"/>
          <a:ext cx="3662227" cy="181038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100" kern="1200" dirty="0" smtClean="0"/>
            <a:t>الجنسية</a:t>
          </a:r>
          <a:endParaRPr lang="fr-FR" sz="3100" kern="1200" dirty="0"/>
        </a:p>
      </dsp:txBody>
      <dsp:txXfrm>
        <a:off x="449931" y="2468289"/>
        <a:ext cx="3485475" cy="1633632"/>
      </dsp:txXfrm>
    </dsp:sp>
    <dsp:sp modelId="{7B9B1CE8-1221-4D9F-82CC-AEDDD6D13EC0}">
      <dsp:nvSpPr>
        <dsp:cNvPr id="0" name=""/>
        <dsp:cNvSpPr/>
      </dsp:nvSpPr>
      <dsp:spPr>
        <a:xfrm>
          <a:off x="4355988" y="2451912"/>
          <a:ext cx="3450231" cy="181038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100" kern="1200" dirty="0" smtClean="0"/>
            <a:t>مركز الأجانب</a:t>
          </a:r>
          <a:endParaRPr lang="fr-FR" sz="3100" kern="1200" dirty="0"/>
        </a:p>
      </dsp:txBody>
      <dsp:txXfrm>
        <a:off x="4444364" y="2540288"/>
        <a:ext cx="3273479" cy="163363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CE6B2E-67CD-4BAA-A3F8-0F767512DB15}">
      <dsp:nvSpPr>
        <dsp:cNvPr id="0" name=""/>
        <dsp:cNvSpPr/>
      </dsp:nvSpPr>
      <dsp:spPr>
        <a:xfrm>
          <a:off x="0" y="31500"/>
          <a:ext cx="8229600" cy="1080000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43D03C-C0FA-416F-B5B8-4B6B335E3833}">
      <dsp:nvSpPr>
        <dsp:cNvPr id="0" name=""/>
        <dsp:cNvSpPr/>
      </dsp:nvSpPr>
      <dsp:spPr>
        <a:xfrm>
          <a:off x="662582" y="301500"/>
          <a:ext cx="7281267" cy="54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2400" rIns="0" bIns="15240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500" b="1" kern="1200" smtClean="0"/>
            <a:t>مواضيع القانون الدولي الخاص</a:t>
          </a:r>
          <a:endParaRPr lang="fr-FR" sz="1500" kern="1200"/>
        </a:p>
      </dsp:txBody>
      <dsp:txXfrm>
        <a:off x="662582" y="301500"/>
        <a:ext cx="7281267" cy="540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7ED550-95F5-492D-B0EB-12D204FB9E90}">
      <dsp:nvSpPr>
        <dsp:cNvPr id="0" name=""/>
        <dsp:cNvSpPr/>
      </dsp:nvSpPr>
      <dsp:spPr>
        <a:xfrm>
          <a:off x="1389774" y="2124934"/>
          <a:ext cx="1191235" cy="119123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300" kern="1200" dirty="0" smtClean="0">
              <a:solidFill>
                <a:schemeClr val="tx1"/>
              </a:solidFill>
            </a:rPr>
            <a:t>المصادر الداخلية</a:t>
          </a:r>
          <a:endParaRPr lang="fr-FR" sz="2300" kern="1200" dirty="0">
            <a:solidFill>
              <a:schemeClr val="tx1"/>
            </a:solidFill>
          </a:endParaRPr>
        </a:p>
      </dsp:txBody>
      <dsp:txXfrm>
        <a:off x="1447925" y="2183085"/>
        <a:ext cx="1074933" cy="1074933"/>
      </dsp:txXfrm>
    </dsp:sp>
    <dsp:sp modelId="{E94BCA34-C883-4CC7-9CF5-65680426CFE5}">
      <dsp:nvSpPr>
        <dsp:cNvPr id="0" name=""/>
        <dsp:cNvSpPr/>
      </dsp:nvSpPr>
      <dsp:spPr>
        <a:xfrm rot="16200000">
          <a:off x="1567591" y="1707133"/>
          <a:ext cx="83560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35601" y="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4390F6-569B-4953-A3D9-FAF3E4EBA757}">
      <dsp:nvSpPr>
        <dsp:cNvPr id="0" name=""/>
        <dsp:cNvSpPr/>
      </dsp:nvSpPr>
      <dsp:spPr>
        <a:xfrm>
          <a:off x="1586328" y="491205"/>
          <a:ext cx="798127" cy="7981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500" kern="1200" dirty="0" smtClean="0">
              <a:solidFill>
                <a:schemeClr val="tx1"/>
              </a:solidFill>
            </a:rPr>
            <a:t>التشريع</a:t>
          </a:r>
          <a:endParaRPr lang="fr-FR" sz="1500" kern="1200" dirty="0">
            <a:solidFill>
              <a:schemeClr val="tx1"/>
            </a:solidFill>
          </a:endParaRPr>
        </a:p>
      </dsp:txBody>
      <dsp:txXfrm>
        <a:off x="1625289" y="530166"/>
        <a:ext cx="720205" cy="720205"/>
      </dsp:txXfrm>
    </dsp:sp>
    <dsp:sp modelId="{B5563869-BAB3-4668-A2E5-5FBF475F2774}">
      <dsp:nvSpPr>
        <dsp:cNvPr id="0" name=""/>
        <dsp:cNvSpPr/>
      </dsp:nvSpPr>
      <dsp:spPr>
        <a:xfrm rot="1808928">
          <a:off x="2535068" y="3237067"/>
          <a:ext cx="67922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79226" y="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9647BD-BAEF-45FD-963D-F711D6815DDD}">
      <dsp:nvSpPr>
        <dsp:cNvPr id="0" name=""/>
        <dsp:cNvSpPr/>
      </dsp:nvSpPr>
      <dsp:spPr>
        <a:xfrm>
          <a:off x="3168353" y="3240357"/>
          <a:ext cx="798127" cy="7981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900" kern="1200" dirty="0" smtClean="0">
              <a:solidFill>
                <a:schemeClr val="tx1"/>
              </a:solidFill>
            </a:rPr>
            <a:t>القضاء</a:t>
          </a:r>
          <a:endParaRPr lang="fr-FR" sz="1900" kern="1200" dirty="0">
            <a:solidFill>
              <a:schemeClr val="tx1"/>
            </a:solidFill>
          </a:endParaRPr>
        </a:p>
      </dsp:txBody>
      <dsp:txXfrm>
        <a:off x="3207314" y="3279318"/>
        <a:ext cx="720205" cy="720205"/>
      </dsp:txXfrm>
    </dsp:sp>
    <dsp:sp modelId="{4DC868E4-E354-4853-B708-C5914C082DEF}">
      <dsp:nvSpPr>
        <dsp:cNvPr id="0" name=""/>
        <dsp:cNvSpPr/>
      </dsp:nvSpPr>
      <dsp:spPr>
        <a:xfrm rot="9000000">
          <a:off x="753717" y="3234863"/>
          <a:ext cx="68172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81724" y="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586AD7-CFD5-4C32-8F45-CB6D1532D2B4}">
      <dsp:nvSpPr>
        <dsp:cNvPr id="0" name=""/>
        <dsp:cNvSpPr/>
      </dsp:nvSpPr>
      <dsp:spPr>
        <a:xfrm>
          <a:off x="1256" y="3236630"/>
          <a:ext cx="798127" cy="79812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200" kern="1200" dirty="0" smtClean="0">
              <a:solidFill>
                <a:schemeClr val="tx1"/>
              </a:solidFill>
            </a:rPr>
            <a:t>الفقه</a:t>
          </a:r>
          <a:endParaRPr lang="fr-FR" sz="2200" kern="1200" dirty="0">
            <a:solidFill>
              <a:schemeClr val="tx1"/>
            </a:solidFill>
          </a:endParaRPr>
        </a:p>
      </dsp:txBody>
      <dsp:txXfrm>
        <a:off x="40217" y="3275591"/>
        <a:ext cx="720205" cy="72020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2C5CC6-F795-4830-B69A-0B032BB5981C}">
      <dsp:nvSpPr>
        <dsp:cNvPr id="0" name=""/>
        <dsp:cNvSpPr/>
      </dsp:nvSpPr>
      <dsp:spPr>
        <a:xfrm>
          <a:off x="1378981" y="1667013"/>
          <a:ext cx="1058461" cy="105846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kern="1200" dirty="0" smtClean="0">
              <a:solidFill>
                <a:schemeClr val="tx1"/>
              </a:solidFill>
            </a:rPr>
            <a:t>المصادر الدولية</a:t>
          </a:r>
          <a:endParaRPr lang="fr-FR" sz="1800" kern="1200" dirty="0">
            <a:solidFill>
              <a:schemeClr val="tx1"/>
            </a:solidFill>
          </a:endParaRPr>
        </a:p>
      </dsp:txBody>
      <dsp:txXfrm>
        <a:off x="1533989" y="1822021"/>
        <a:ext cx="748445" cy="748445"/>
      </dsp:txXfrm>
    </dsp:sp>
    <dsp:sp modelId="{3A189444-F1AD-4EB6-8EEF-698C1D642E73}">
      <dsp:nvSpPr>
        <dsp:cNvPr id="0" name=""/>
        <dsp:cNvSpPr/>
      </dsp:nvSpPr>
      <dsp:spPr>
        <a:xfrm rot="16200000">
          <a:off x="1748814" y="1482654"/>
          <a:ext cx="318795" cy="49921"/>
        </a:xfrm>
        <a:custGeom>
          <a:avLst/>
          <a:gdLst/>
          <a:ahLst/>
          <a:cxnLst/>
          <a:rect l="0" t="0" r="0" b="0"/>
          <a:pathLst>
            <a:path>
              <a:moveTo>
                <a:pt x="0" y="24960"/>
              </a:moveTo>
              <a:lnTo>
                <a:pt x="318795" y="2496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>
            <a:solidFill>
              <a:schemeClr val="tx1"/>
            </a:solidFill>
          </a:endParaRPr>
        </a:p>
      </dsp:txBody>
      <dsp:txXfrm>
        <a:off x="1900242" y="1499645"/>
        <a:ext cx="15939" cy="15939"/>
      </dsp:txXfrm>
    </dsp:sp>
    <dsp:sp modelId="{7459A9FE-141A-4AE7-9E25-92E64912C1FE}">
      <dsp:nvSpPr>
        <dsp:cNvPr id="0" name=""/>
        <dsp:cNvSpPr/>
      </dsp:nvSpPr>
      <dsp:spPr>
        <a:xfrm>
          <a:off x="1378981" y="289756"/>
          <a:ext cx="1058461" cy="105846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300" kern="1200" dirty="0" smtClean="0">
              <a:solidFill>
                <a:schemeClr val="tx1"/>
              </a:solidFill>
            </a:rPr>
            <a:t>المعاهدات الدولية</a:t>
          </a:r>
          <a:endParaRPr lang="fr-FR" sz="1300" kern="1200" dirty="0">
            <a:solidFill>
              <a:schemeClr val="tx1"/>
            </a:solidFill>
          </a:endParaRPr>
        </a:p>
      </dsp:txBody>
      <dsp:txXfrm>
        <a:off x="1533989" y="444764"/>
        <a:ext cx="748445" cy="748445"/>
      </dsp:txXfrm>
    </dsp:sp>
    <dsp:sp modelId="{6676236D-CEBF-4BB7-9798-0F259391FAF6}">
      <dsp:nvSpPr>
        <dsp:cNvPr id="0" name=""/>
        <dsp:cNvSpPr/>
      </dsp:nvSpPr>
      <dsp:spPr>
        <a:xfrm>
          <a:off x="2437442" y="2171283"/>
          <a:ext cx="318795" cy="49921"/>
        </a:xfrm>
        <a:custGeom>
          <a:avLst/>
          <a:gdLst/>
          <a:ahLst/>
          <a:cxnLst/>
          <a:rect l="0" t="0" r="0" b="0"/>
          <a:pathLst>
            <a:path>
              <a:moveTo>
                <a:pt x="0" y="24960"/>
              </a:moveTo>
              <a:lnTo>
                <a:pt x="318795" y="2496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>
            <a:solidFill>
              <a:schemeClr val="tx1"/>
            </a:solidFill>
          </a:endParaRPr>
        </a:p>
      </dsp:txBody>
      <dsp:txXfrm>
        <a:off x="2588870" y="2188274"/>
        <a:ext cx="15939" cy="15939"/>
      </dsp:txXfrm>
    </dsp:sp>
    <dsp:sp modelId="{3714A58B-157A-45CE-BF1C-F0D5E45CF4D5}">
      <dsp:nvSpPr>
        <dsp:cNvPr id="0" name=""/>
        <dsp:cNvSpPr/>
      </dsp:nvSpPr>
      <dsp:spPr>
        <a:xfrm>
          <a:off x="2756238" y="1667013"/>
          <a:ext cx="1058461" cy="105846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300" kern="1200" dirty="0" smtClean="0">
              <a:solidFill>
                <a:schemeClr val="tx1"/>
              </a:solidFill>
            </a:rPr>
            <a:t>القضاء الدولي</a:t>
          </a:r>
          <a:endParaRPr lang="fr-FR" sz="1300" kern="1200" dirty="0">
            <a:solidFill>
              <a:schemeClr val="tx1"/>
            </a:solidFill>
          </a:endParaRPr>
        </a:p>
      </dsp:txBody>
      <dsp:txXfrm>
        <a:off x="2911246" y="1822021"/>
        <a:ext cx="748445" cy="748445"/>
      </dsp:txXfrm>
    </dsp:sp>
    <dsp:sp modelId="{6FF868A4-C930-4AA6-90B9-0C7935D7FC4C}">
      <dsp:nvSpPr>
        <dsp:cNvPr id="0" name=""/>
        <dsp:cNvSpPr/>
      </dsp:nvSpPr>
      <dsp:spPr>
        <a:xfrm rot="5400000">
          <a:off x="1748814" y="2859911"/>
          <a:ext cx="318795" cy="49921"/>
        </a:xfrm>
        <a:custGeom>
          <a:avLst/>
          <a:gdLst/>
          <a:ahLst/>
          <a:cxnLst/>
          <a:rect l="0" t="0" r="0" b="0"/>
          <a:pathLst>
            <a:path>
              <a:moveTo>
                <a:pt x="0" y="24960"/>
              </a:moveTo>
              <a:lnTo>
                <a:pt x="318795" y="2496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>
            <a:solidFill>
              <a:schemeClr val="tx1"/>
            </a:solidFill>
          </a:endParaRPr>
        </a:p>
      </dsp:txBody>
      <dsp:txXfrm>
        <a:off x="1900242" y="2876902"/>
        <a:ext cx="15939" cy="15939"/>
      </dsp:txXfrm>
    </dsp:sp>
    <dsp:sp modelId="{BD45DEE4-3A4D-489B-AB6C-FD12E162DF6D}">
      <dsp:nvSpPr>
        <dsp:cNvPr id="0" name=""/>
        <dsp:cNvSpPr/>
      </dsp:nvSpPr>
      <dsp:spPr>
        <a:xfrm>
          <a:off x="1378981" y="3044270"/>
          <a:ext cx="1058461" cy="105846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300" kern="1200" dirty="0" smtClean="0">
              <a:solidFill>
                <a:schemeClr val="tx1"/>
              </a:solidFill>
            </a:rPr>
            <a:t>قرارات هيئات التحكيم الدولية</a:t>
          </a:r>
        </a:p>
      </dsp:txBody>
      <dsp:txXfrm>
        <a:off x="1533989" y="3199278"/>
        <a:ext cx="748445" cy="748445"/>
      </dsp:txXfrm>
    </dsp:sp>
    <dsp:sp modelId="{4BE37E4F-7700-4D83-80EB-4DD926615413}">
      <dsp:nvSpPr>
        <dsp:cNvPr id="0" name=""/>
        <dsp:cNvSpPr/>
      </dsp:nvSpPr>
      <dsp:spPr>
        <a:xfrm rot="10800000">
          <a:off x="1060185" y="2171283"/>
          <a:ext cx="318795" cy="49921"/>
        </a:xfrm>
        <a:custGeom>
          <a:avLst/>
          <a:gdLst/>
          <a:ahLst/>
          <a:cxnLst/>
          <a:rect l="0" t="0" r="0" b="0"/>
          <a:pathLst>
            <a:path>
              <a:moveTo>
                <a:pt x="0" y="24960"/>
              </a:moveTo>
              <a:lnTo>
                <a:pt x="318795" y="2496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>
            <a:solidFill>
              <a:schemeClr val="tx1"/>
            </a:solidFill>
          </a:endParaRPr>
        </a:p>
      </dsp:txBody>
      <dsp:txXfrm rot="10800000">
        <a:off x="1211613" y="2188274"/>
        <a:ext cx="15939" cy="15939"/>
      </dsp:txXfrm>
    </dsp:sp>
    <dsp:sp modelId="{1EEB4394-355F-41C3-83A4-9513EC3F9580}">
      <dsp:nvSpPr>
        <dsp:cNvPr id="0" name=""/>
        <dsp:cNvSpPr/>
      </dsp:nvSpPr>
      <dsp:spPr>
        <a:xfrm>
          <a:off x="1724" y="1667013"/>
          <a:ext cx="1058461" cy="105846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300" kern="1200" dirty="0" smtClean="0">
              <a:solidFill>
                <a:schemeClr val="tx1"/>
              </a:solidFill>
            </a:rPr>
            <a:t>القواعد الغير مكتوبة</a:t>
          </a:r>
          <a:endParaRPr lang="fr-FR" sz="1300" kern="1200" dirty="0">
            <a:solidFill>
              <a:schemeClr val="tx1"/>
            </a:solidFill>
          </a:endParaRPr>
        </a:p>
      </dsp:txBody>
      <dsp:txXfrm>
        <a:off x="156732" y="1822021"/>
        <a:ext cx="748445" cy="74844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3A094C-B486-49F8-ABDC-2B564BB3B2A7}">
      <dsp:nvSpPr>
        <dsp:cNvPr id="0" name=""/>
        <dsp:cNvSpPr/>
      </dsp:nvSpPr>
      <dsp:spPr>
        <a:xfrm>
          <a:off x="4140548" y="1181332"/>
          <a:ext cx="190274" cy="9952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5239"/>
              </a:lnTo>
              <a:lnTo>
                <a:pt x="190274" y="99523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945705-E33B-437F-8C49-AEBE66673CF8}">
      <dsp:nvSpPr>
        <dsp:cNvPr id="0" name=""/>
        <dsp:cNvSpPr/>
      </dsp:nvSpPr>
      <dsp:spPr>
        <a:xfrm>
          <a:off x="4140548" y="1181332"/>
          <a:ext cx="2824724" cy="21652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7944"/>
              </a:lnTo>
              <a:lnTo>
                <a:pt x="2824724" y="1917944"/>
              </a:lnTo>
              <a:lnTo>
                <a:pt x="2824724" y="216529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877E52-A85D-4C1D-8731-3094748178E8}">
      <dsp:nvSpPr>
        <dsp:cNvPr id="0" name=""/>
        <dsp:cNvSpPr/>
      </dsp:nvSpPr>
      <dsp:spPr>
        <a:xfrm>
          <a:off x="4069080" y="1181332"/>
          <a:ext cx="91440" cy="2165299"/>
        </a:xfrm>
        <a:custGeom>
          <a:avLst/>
          <a:gdLst/>
          <a:ahLst/>
          <a:cxnLst/>
          <a:rect l="0" t="0" r="0" b="0"/>
          <a:pathLst>
            <a:path>
              <a:moveTo>
                <a:pt x="71468" y="0"/>
              </a:moveTo>
              <a:lnTo>
                <a:pt x="71468" y="1917944"/>
              </a:lnTo>
              <a:lnTo>
                <a:pt x="45720" y="1917944"/>
              </a:lnTo>
              <a:lnTo>
                <a:pt x="45720" y="216529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A07D68-F777-4A7E-AAF9-BEEA2A8F3AD4}">
      <dsp:nvSpPr>
        <dsp:cNvPr id="0" name=""/>
        <dsp:cNvSpPr/>
      </dsp:nvSpPr>
      <dsp:spPr>
        <a:xfrm>
          <a:off x="1260227" y="1181332"/>
          <a:ext cx="2880320" cy="2134486"/>
        </a:xfrm>
        <a:custGeom>
          <a:avLst/>
          <a:gdLst/>
          <a:ahLst/>
          <a:cxnLst/>
          <a:rect l="0" t="0" r="0" b="0"/>
          <a:pathLst>
            <a:path>
              <a:moveTo>
                <a:pt x="2880320" y="0"/>
              </a:moveTo>
              <a:lnTo>
                <a:pt x="2880320" y="1887131"/>
              </a:lnTo>
              <a:lnTo>
                <a:pt x="0" y="1887131"/>
              </a:lnTo>
              <a:lnTo>
                <a:pt x="0" y="213448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6C8BDA-12D3-4AE2-B61B-836E411AFA32}">
      <dsp:nvSpPr>
        <dsp:cNvPr id="0" name=""/>
        <dsp:cNvSpPr/>
      </dsp:nvSpPr>
      <dsp:spPr>
        <a:xfrm>
          <a:off x="2962666" y="3451"/>
          <a:ext cx="2355763" cy="11778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000" kern="1200" dirty="0" smtClean="0">
              <a:solidFill>
                <a:schemeClr val="tx1"/>
              </a:solidFill>
            </a:rPr>
            <a:t>التشريع</a:t>
          </a:r>
          <a:r>
            <a:rPr lang="ar-DZ" sz="1400" kern="1200" dirty="0" smtClean="0">
              <a:solidFill>
                <a:schemeClr val="tx1"/>
              </a:solidFill>
            </a:rPr>
            <a:t> </a:t>
          </a:r>
          <a:endParaRPr lang="fr-FR" sz="1400" kern="1200" dirty="0">
            <a:solidFill>
              <a:schemeClr val="tx1"/>
            </a:solidFill>
          </a:endParaRPr>
        </a:p>
      </dsp:txBody>
      <dsp:txXfrm>
        <a:off x="2962666" y="3451"/>
        <a:ext cx="2355763" cy="1177881"/>
      </dsp:txXfrm>
    </dsp:sp>
    <dsp:sp modelId="{DA1F04F5-F94F-477D-959C-7120804005ED}">
      <dsp:nvSpPr>
        <dsp:cNvPr id="0" name=""/>
        <dsp:cNvSpPr/>
      </dsp:nvSpPr>
      <dsp:spPr>
        <a:xfrm>
          <a:off x="82345" y="3315819"/>
          <a:ext cx="2355763" cy="11778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400" b="1" kern="1200" dirty="0" smtClean="0">
              <a:solidFill>
                <a:schemeClr val="tx1"/>
              </a:solidFill>
            </a:rPr>
            <a:t>ا</a:t>
          </a:r>
          <a:r>
            <a:rPr lang="ar-DZ" sz="1600" b="1" kern="1200" dirty="0" smtClean="0">
              <a:solidFill>
                <a:schemeClr val="tx1"/>
              </a:solidFill>
            </a:rPr>
            <a:t>لجنسية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400" kern="1200" dirty="0" smtClean="0">
              <a:solidFill>
                <a:schemeClr val="tx1"/>
              </a:solidFill>
            </a:rPr>
            <a:t>الأمر 70-80 المؤرخ في 15/12/1970المتضمن قانون الجنسية المعدل و المتمم بالأمر 05-01 المؤرخ في 21/02/2005</a:t>
          </a:r>
          <a:endParaRPr lang="fr-FR" sz="1400" kern="1200" dirty="0">
            <a:solidFill>
              <a:schemeClr val="tx1"/>
            </a:solidFill>
          </a:endParaRPr>
        </a:p>
      </dsp:txBody>
      <dsp:txXfrm>
        <a:off x="82345" y="3315819"/>
        <a:ext cx="2355763" cy="1177881"/>
      </dsp:txXfrm>
    </dsp:sp>
    <dsp:sp modelId="{86C33625-FDD6-4284-B1A1-CEA3751F65FA}">
      <dsp:nvSpPr>
        <dsp:cNvPr id="0" name=""/>
        <dsp:cNvSpPr/>
      </dsp:nvSpPr>
      <dsp:spPr>
        <a:xfrm>
          <a:off x="2936918" y="3346632"/>
          <a:ext cx="2355763" cy="11778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b="1" kern="1200" dirty="0" smtClean="0">
              <a:solidFill>
                <a:schemeClr val="tx1"/>
              </a:solidFill>
            </a:rPr>
            <a:t>تنفيذ الأحكام  الأجنبية </a:t>
          </a:r>
          <a:r>
            <a:rPr lang="ar-DZ" sz="1600" kern="1200" dirty="0" smtClean="0">
              <a:solidFill>
                <a:schemeClr val="tx1"/>
              </a:solidFill>
            </a:rPr>
            <a:t>(المادتان 605و 608 ق إ م إ)</a:t>
          </a:r>
          <a:endParaRPr lang="fr-FR" sz="1400" kern="1200" dirty="0">
            <a:solidFill>
              <a:schemeClr val="tx1"/>
            </a:solidFill>
          </a:endParaRPr>
        </a:p>
      </dsp:txBody>
      <dsp:txXfrm>
        <a:off x="2936918" y="3346632"/>
        <a:ext cx="2355763" cy="1177881"/>
      </dsp:txXfrm>
    </dsp:sp>
    <dsp:sp modelId="{91FC90E3-F1EE-405B-A32A-EDB7CDE4861A}">
      <dsp:nvSpPr>
        <dsp:cNvPr id="0" name=""/>
        <dsp:cNvSpPr/>
      </dsp:nvSpPr>
      <dsp:spPr>
        <a:xfrm>
          <a:off x="5787391" y="3346632"/>
          <a:ext cx="2355763" cy="11778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b="1" kern="1200" dirty="0" smtClean="0">
              <a:solidFill>
                <a:schemeClr val="tx1"/>
              </a:solidFill>
            </a:rPr>
            <a:t>تنازع الاختصاص  القضائي</a:t>
          </a:r>
          <a:r>
            <a:rPr lang="ar-DZ" sz="1600" kern="1200" dirty="0" smtClean="0">
              <a:solidFill>
                <a:schemeClr val="tx1"/>
              </a:solidFill>
            </a:rPr>
            <a:t>   ( المادتان41 و42 ق إ م إ)</a:t>
          </a:r>
          <a:endParaRPr lang="fr-FR" sz="1600" kern="1200" dirty="0">
            <a:solidFill>
              <a:schemeClr val="tx1"/>
            </a:solidFill>
          </a:endParaRPr>
        </a:p>
      </dsp:txBody>
      <dsp:txXfrm>
        <a:off x="5787391" y="3346632"/>
        <a:ext cx="2355763" cy="1177881"/>
      </dsp:txXfrm>
    </dsp:sp>
    <dsp:sp modelId="{FED054F1-AEA9-4206-9C47-B017ED7C6111}">
      <dsp:nvSpPr>
        <dsp:cNvPr id="0" name=""/>
        <dsp:cNvSpPr/>
      </dsp:nvSpPr>
      <dsp:spPr>
        <a:xfrm>
          <a:off x="4330823" y="1587631"/>
          <a:ext cx="2355763" cy="11778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b="1" kern="1200" dirty="0" smtClean="0">
              <a:solidFill>
                <a:schemeClr val="tx1"/>
              </a:solidFill>
            </a:rPr>
            <a:t>تنازع القوانين من حيث المكان</a:t>
          </a:r>
          <a:r>
            <a:rPr lang="ar-DZ" sz="1600" kern="1200" dirty="0" smtClean="0">
              <a:solidFill>
                <a:schemeClr val="tx1"/>
              </a:solidFill>
            </a:rPr>
            <a:t> (المواد من09إلى24 ق م ج)</a:t>
          </a:r>
          <a:r>
            <a:rPr lang="ar-DZ" sz="1600" kern="1200" dirty="0" smtClean="0"/>
            <a:t> </a:t>
          </a:r>
          <a:endParaRPr lang="fr-FR" sz="1600" kern="1200" dirty="0"/>
        </a:p>
      </dsp:txBody>
      <dsp:txXfrm>
        <a:off x="4330823" y="1587631"/>
        <a:ext cx="2355763" cy="117788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2A57D9-3507-4852-B9DA-D35BE9072AF6}">
      <dsp:nvSpPr>
        <dsp:cNvPr id="0" name=""/>
        <dsp:cNvSpPr/>
      </dsp:nvSpPr>
      <dsp:spPr>
        <a:xfrm>
          <a:off x="4069079" y="1354445"/>
          <a:ext cx="91440" cy="5674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749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2C0B0F-1DDE-4F75-837F-249B6FBAE123}">
      <dsp:nvSpPr>
        <dsp:cNvPr id="0" name=""/>
        <dsp:cNvSpPr/>
      </dsp:nvSpPr>
      <dsp:spPr>
        <a:xfrm>
          <a:off x="2763626" y="3272"/>
          <a:ext cx="2702346" cy="13511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600" kern="1200" dirty="0" smtClean="0">
              <a:solidFill>
                <a:srgbClr val="FF0000"/>
              </a:solidFill>
            </a:rPr>
            <a:t>القضاء</a:t>
          </a:r>
          <a:endParaRPr lang="fr-FR" sz="3600" kern="1200" dirty="0">
            <a:solidFill>
              <a:srgbClr val="FF0000"/>
            </a:solidFill>
          </a:endParaRPr>
        </a:p>
      </dsp:txBody>
      <dsp:txXfrm>
        <a:off x="2763626" y="3272"/>
        <a:ext cx="2702346" cy="1351173"/>
      </dsp:txXfrm>
    </dsp:sp>
    <dsp:sp modelId="{DF5BAFBE-86DB-4016-8CB5-AD62A120A9B3}">
      <dsp:nvSpPr>
        <dsp:cNvPr id="0" name=""/>
        <dsp:cNvSpPr/>
      </dsp:nvSpPr>
      <dsp:spPr>
        <a:xfrm>
          <a:off x="514395" y="1921938"/>
          <a:ext cx="7200808" cy="26007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6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بلعب </a:t>
          </a:r>
          <a:r>
            <a:rPr lang="ar-DZ" sz="36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الإجتهاد</a:t>
          </a:r>
          <a:r>
            <a:rPr lang="ar-DZ" sz="36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 القضائي دورا هاما في إيجاد الحلول لمختلف مسائل القانون الدولي الخاص خاصة أمام قلة النصوص القانونية التي تعنى بتلك المسائل أو غيابها أحيانا في بعض التشريعات، </a:t>
          </a:r>
          <a:endParaRPr lang="fr-FR" sz="3600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514395" y="1921938"/>
        <a:ext cx="7200808" cy="26007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3BEF4-D4AE-4F34-8E68-ECF5A6B8A668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57A64-29B4-4327-9A7C-9C963E764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543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857A64-29B4-4327-9A7C-9C963E76440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8777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EEB1983-C926-428B-A19C-4BBA27BA3FDF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4DEF857-013F-4021-AA80-BD0176269B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B1983-C926-428B-A19C-4BBA27BA3FDF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EF857-013F-4021-AA80-BD0176269B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B1983-C926-428B-A19C-4BBA27BA3FDF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EF857-013F-4021-AA80-BD0176269B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B1983-C926-428B-A19C-4BBA27BA3FDF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EF857-013F-4021-AA80-BD0176269B2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B1983-C926-428B-A19C-4BBA27BA3FDF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EF857-013F-4021-AA80-BD0176269B2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B1983-C926-428B-A19C-4BBA27BA3FDF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EF857-013F-4021-AA80-BD0176269B20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B1983-C926-428B-A19C-4BBA27BA3FDF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EF857-013F-4021-AA80-BD0176269B20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B1983-C926-428B-A19C-4BBA27BA3FDF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EF857-013F-4021-AA80-BD0176269B20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B1983-C926-428B-A19C-4BBA27BA3FDF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EF857-013F-4021-AA80-BD0176269B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EEB1983-C926-428B-A19C-4BBA27BA3FDF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EF857-013F-4021-AA80-BD0176269B20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EEB1983-C926-428B-A19C-4BBA27BA3FDF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4DEF857-013F-4021-AA80-BD0176269B20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EEB1983-C926-428B-A19C-4BBA27BA3FDF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4DEF857-013F-4021-AA80-BD0176269B2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9" r:id="rId1"/>
    <p:sldLayoutId id="2147484250" r:id="rId2"/>
    <p:sldLayoutId id="2147484251" r:id="rId3"/>
    <p:sldLayoutId id="2147484252" r:id="rId4"/>
    <p:sldLayoutId id="2147484253" r:id="rId5"/>
    <p:sldLayoutId id="2147484254" r:id="rId6"/>
    <p:sldLayoutId id="2147484255" r:id="rId7"/>
    <p:sldLayoutId id="2147484256" r:id="rId8"/>
    <p:sldLayoutId id="2147484257" r:id="rId9"/>
    <p:sldLayoutId id="2147484258" r:id="rId10"/>
    <p:sldLayoutId id="214748425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3.jpe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7" Type="http://schemas.openxmlformats.org/officeDocument/2006/relationships/image" Target="../media/image4.jpe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7" Type="http://schemas.openxmlformats.org/officeDocument/2006/relationships/image" Target="../media/image4.jpe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3" Type="http://schemas.openxmlformats.org/officeDocument/2006/relationships/diagramLayout" Target="../diagrams/layout6.xml"/><Relationship Id="rId7" Type="http://schemas.openxmlformats.org/officeDocument/2006/relationships/image" Target="../media/image2.jpeg"/><Relationship Id="rId12" Type="http://schemas.microsoft.com/office/2007/relationships/diagramDrawing" Target="../diagrams/drawing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openxmlformats.org/officeDocument/2006/relationships/diagramColors" Target="../diagrams/colors7.xml"/><Relationship Id="rId5" Type="http://schemas.openxmlformats.org/officeDocument/2006/relationships/diagramColors" Target="../diagrams/colors6.xml"/><Relationship Id="rId10" Type="http://schemas.openxmlformats.org/officeDocument/2006/relationships/diagramQuickStyle" Target="../diagrams/quickStyle7.xml"/><Relationship Id="rId4" Type="http://schemas.openxmlformats.org/officeDocument/2006/relationships/diagramQuickStyle" Target="../diagrams/quickStyle6.xml"/><Relationship Id="rId9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71600" y="1340768"/>
            <a:ext cx="6400800" cy="1813912"/>
          </a:xfrm>
          <a:solidFill>
            <a:srgbClr val="00B0F0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 rtl="1"/>
            <a:r>
              <a:rPr lang="ar-DZ" sz="2800" b="1" dirty="0" smtClean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rPr>
              <a:t>مقياس القانون الدولي الخاص</a:t>
            </a:r>
            <a:br>
              <a:rPr lang="ar-DZ" sz="2800" b="1" dirty="0" smtClean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rPr>
            </a:br>
            <a:r>
              <a:rPr lang="ar-DZ" sz="2800" b="1" dirty="0" smtClean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rPr>
              <a:t>تنازع القوانين</a:t>
            </a:r>
            <a:br>
              <a:rPr lang="ar-DZ" sz="2800" b="1" dirty="0" smtClean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rPr>
            </a:br>
            <a:r>
              <a:rPr lang="ar-DZ" sz="2800" b="1" dirty="0" smtClean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rPr>
              <a:t>السنة الثالثة قانون خاص</a:t>
            </a:r>
            <a:br>
              <a:rPr lang="ar-DZ" sz="2800" b="1" dirty="0" smtClean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rPr>
            </a:br>
            <a:r>
              <a:rPr lang="ar-DZ" sz="2800" b="1" dirty="0" smtClean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rPr>
              <a:t>السداسي الخامس</a:t>
            </a:r>
            <a:endParaRPr lang="fr-FR" sz="2800" b="1" dirty="0">
              <a:solidFill>
                <a:schemeClr val="tx1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66936"/>
          </a:xfrm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DZ" sz="2400" b="1" i="0" dirty="0" smtClean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rPr>
              <a:t>ماهية القانون الدولي الخاص ومصادره</a:t>
            </a:r>
            <a:endParaRPr lang="fr-FR" sz="2400" b="1" i="0" dirty="0">
              <a:solidFill>
                <a:schemeClr val="tx1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546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4028490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00B05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</a:gradFill>
        </p:spPr>
        <p:txBody>
          <a:bodyPr>
            <a:normAutofit fontScale="90000"/>
          </a:bodyPr>
          <a:lstStyle/>
          <a:p>
            <a:pPr algn="ctr" rtl="1"/>
            <a:r>
              <a:rPr lang="ar-DZ" dirty="0" smtClean="0"/>
              <a:t>المصادر الداخلية للقانون الدولي الخاص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744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7901220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00B05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ctr"/>
            <a:r>
              <a:rPr lang="ar-DZ" dirty="0"/>
              <a:t>المصادر الداخلية للقانون الدولي الخاص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831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00B05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ctr"/>
            <a:r>
              <a:rPr lang="ar-DZ" dirty="0"/>
              <a:t>المصادر الداخلية للقانون الدولي الخاص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4185837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323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5799351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>
          <a:blipFill>
            <a:blip r:embed="rId7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ctr"/>
            <a:r>
              <a:rPr lang="ar-DZ" dirty="0"/>
              <a:t>المصادر الدولية للقانون الدولي </a:t>
            </a:r>
            <a:r>
              <a:rPr lang="ar-DZ" dirty="0" smtClean="0"/>
              <a:t>الخاص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502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7902510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re 2"/>
          <p:cNvSpPr>
            <a:spLocks noGrp="1"/>
          </p:cNvSpPr>
          <p:nvPr>
            <p:ph type="title"/>
          </p:nvPr>
        </p:nvSpPr>
        <p:spPr>
          <a:blipFill>
            <a:blip r:embed="rId7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ctr"/>
            <a:r>
              <a:rPr lang="ar-DZ" dirty="0"/>
              <a:t>المصادر الدولية للقانون الدولي </a:t>
            </a:r>
            <a:r>
              <a:rPr lang="ar-DZ" dirty="0" smtClean="0"/>
              <a:t>الخاص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153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7454715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>
          <a:blipFill>
            <a:blip r:embed="rId7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ctr"/>
            <a:r>
              <a:rPr lang="ar-DZ" dirty="0"/>
              <a:t>المصادر الدولية للقانون الدولي الخاص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225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9511134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re 2"/>
          <p:cNvSpPr>
            <a:spLocks noGrp="1"/>
          </p:cNvSpPr>
          <p:nvPr>
            <p:ph type="title"/>
          </p:nvPr>
        </p:nvSpPr>
        <p:spPr>
          <a:blipFill>
            <a:blip r:embed="rId7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ctr"/>
            <a:r>
              <a:rPr lang="ar-DZ" dirty="0"/>
              <a:t>المصادر الدولية للقانون الدولي الخاص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395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8987894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>
          <a:blipFill>
            <a:blip r:embed="rId7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/>
            <a:r>
              <a:rPr lang="ar-DZ" sz="3200" dirty="0" smtClean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rPr>
              <a:t>تعريف القانون الدولي الخاص</a:t>
            </a:r>
            <a:endParaRPr lang="fr-FR" sz="3200" dirty="0">
              <a:solidFill>
                <a:schemeClr val="tx1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15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2947133042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1686424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07124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2316663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me 5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819752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lnSpcReduction="10000"/>
          </a:bodyPr>
          <a:lstStyle/>
          <a:p>
            <a:pPr algn="just" rtl="1">
              <a:lnSpc>
                <a:spcPct val="150000"/>
              </a:lnSpc>
            </a:pPr>
            <a:r>
              <a:rPr lang="ar-DZ" sz="2800" dirty="0">
                <a:latin typeface="TraditionalArabic"/>
              </a:rPr>
              <a:t>يقصد به الحالة التي ترتبط فيها العلاقة القانونية بقوانين عدة </a:t>
            </a:r>
            <a:r>
              <a:rPr lang="ar-DZ" sz="2800" dirty="0" smtClean="0">
                <a:latin typeface="TraditionalArabic"/>
              </a:rPr>
              <a:t>دول</a:t>
            </a:r>
          </a:p>
          <a:p>
            <a:pPr algn="just" rtl="1">
              <a:lnSpc>
                <a:spcPct val="150000"/>
              </a:lnSpc>
            </a:pPr>
            <a:r>
              <a:rPr lang="ar-DZ" sz="2800" dirty="0" smtClean="0">
                <a:latin typeface="TraditionalArabic"/>
              </a:rPr>
              <a:t>أي هناك </a:t>
            </a:r>
            <a:r>
              <a:rPr lang="ar-DZ" sz="2800" dirty="0">
                <a:latin typeface="TraditionalArabic"/>
              </a:rPr>
              <a:t>تنازع بين </a:t>
            </a:r>
            <a:r>
              <a:rPr lang="ar-DZ" sz="2800" dirty="0" smtClean="0">
                <a:latin typeface="TraditionalArabic"/>
              </a:rPr>
              <a:t>القانون الجزائري </a:t>
            </a:r>
            <a:r>
              <a:rPr lang="ar-DZ" sz="2800" dirty="0">
                <a:latin typeface="TraditionalArabic"/>
              </a:rPr>
              <a:t>و </a:t>
            </a:r>
            <a:r>
              <a:rPr lang="ar-DZ" sz="2800" dirty="0" smtClean="0">
                <a:latin typeface="TraditionalArabic"/>
              </a:rPr>
              <a:t>قانون أجنبي</a:t>
            </a:r>
          </a:p>
          <a:p>
            <a:pPr algn="just" rtl="1">
              <a:lnSpc>
                <a:spcPct val="150000"/>
              </a:lnSpc>
            </a:pPr>
            <a:r>
              <a:rPr lang="ar-DZ" sz="2800" dirty="0">
                <a:latin typeface="TraditionalArabic"/>
              </a:rPr>
              <a:t>كيف يتم حل هذا النزاع</a:t>
            </a:r>
            <a:r>
              <a:rPr lang="ar-DZ" sz="2800" dirty="0" smtClean="0">
                <a:latin typeface="TraditionalArabic"/>
              </a:rPr>
              <a:t>؟</a:t>
            </a:r>
          </a:p>
          <a:p>
            <a:pPr algn="just" rtl="1">
              <a:lnSpc>
                <a:spcPct val="150000"/>
              </a:lnSpc>
            </a:pPr>
            <a:r>
              <a:rPr lang="ar-DZ" sz="2800" dirty="0">
                <a:latin typeface="TraditionalArabic"/>
              </a:rPr>
              <a:t>,,, أهم منهج هو ما يُعرف بقواعد التنازع أو قواعد </a:t>
            </a:r>
            <a:r>
              <a:rPr lang="ar-DZ" sz="2800" dirty="0" smtClean="0">
                <a:latin typeface="TraditionalArabic"/>
              </a:rPr>
              <a:t>الإسناد,</a:t>
            </a:r>
          </a:p>
          <a:p>
            <a:pPr algn="just" rtl="1">
              <a:lnSpc>
                <a:spcPct val="150000"/>
              </a:lnSpc>
            </a:pPr>
            <a:r>
              <a:rPr lang="ar-DZ" sz="2800" dirty="0">
                <a:latin typeface="TraditionalArabic"/>
              </a:rPr>
              <a:t>هي قواعد تنفرد كل دولة </a:t>
            </a:r>
            <a:r>
              <a:rPr lang="ar-DZ" sz="2800" dirty="0" smtClean="0">
                <a:latin typeface="TraditionalArabic"/>
              </a:rPr>
              <a:t>بوضعها بكل حرية,</a:t>
            </a:r>
            <a:endParaRPr lang="ar-DZ" sz="2800" dirty="0">
              <a:latin typeface="TraditionalArabic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algn="ctr"/>
            <a:r>
              <a:rPr lang="ar-DZ" sz="4400" dirty="0">
                <a:solidFill>
                  <a:schemeClr val="tx1"/>
                </a:solidFill>
                <a:latin typeface="TraditionalArabic,Bold"/>
              </a:rPr>
              <a:t>تنازع </a:t>
            </a:r>
            <a:r>
              <a:rPr lang="ar-DZ" sz="4400" dirty="0" smtClean="0">
                <a:solidFill>
                  <a:schemeClr val="tx1"/>
                </a:solidFill>
                <a:latin typeface="TraditionalArabic,Bold"/>
              </a:rPr>
              <a:t>القوانين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26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algn="just" rtl="1">
              <a:lnSpc>
                <a:spcPct val="150000"/>
              </a:lnSpc>
            </a:pPr>
            <a:r>
              <a:rPr lang="ar-DZ" dirty="0"/>
              <a:t>الغرض من قواعد </a:t>
            </a:r>
            <a:r>
              <a:rPr lang="ar-DZ" dirty="0" smtClean="0"/>
              <a:t>الاختصاص القضائي </a:t>
            </a:r>
            <a:r>
              <a:rPr lang="ar-DZ" dirty="0"/>
              <a:t>هو تحديد أي المحاكم مختصة </a:t>
            </a:r>
            <a:r>
              <a:rPr lang="ar-DZ" dirty="0" smtClean="0"/>
              <a:t>دولياً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/>
              <a:t>كأن يرفع زوجان سوريان مقيمان في الجزائر دعوى طلاق أمام القضاء الجزائري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/>
              <a:t>قد يصدر حكم قضائي عن قضاء أجنبي ويراد تنفيذه في الجزائر مثلا، كيف يتم ذلك دون المساس بالسيادة؟</a:t>
            </a:r>
          </a:p>
          <a:p>
            <a:pPr algn="just" rtl="1">
              <a:lnSpc>
                <a:spcPct val="150000"/>
              </a:lnSpc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ctr"/>
            <a:r>
              <a:rPr lang="ar-DZ" dirty="0"/>
              <a:t>تنازع الاختصاص القضائي و تنفيذ الأحكام </a:t>
            </a:r>
            <a:r>
              <a:rPr lang="ar-DZ" dirty="0" smtClean="0"/>
              <a:t>الأجنبية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6744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rgbClr val="0070C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pPr algn="just" rtl="1">
              <a:lnSpc>
                <a:spcPct val="150000"/>
              </a:lnSpc>
            </a:pPr>
            <a:r>
              <a:rPr lang="ar-DZ" dirty="0" smtClean="0"/>
              <a:t>الأجانب هم الأشخاص المتواجدين في دولة ما ولا يحملون جنسيتها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/>
              <a:t>يختل</a:t>
            </a:r>
            <a:r>
              <a:rPr lang="ar-DZ" dirty="0"/>
              <a:t>ف</a:t>
            </a:r>
            <a:r>
              <a:rPr lang="ar-DZ" dirty="0" smtClean="0"/>
              <a:t> </a:t>
            </a:r>
            <a:r>
              <a:rPr lang="ar-DZ" dirty="0" smtClean="0"/>
              <a:t>مركزهم القانوني عن مركز المواطنين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/>
              <a:t>يهتم القانون الدولي الخاص بالأجانب من خلال تنظيم حقوقهم والتزاماتهم تجاه الدولة المقيمين بها,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/>
          <a:p>
            <a:pPr algn="ctr"/>
            <a:r>
              <a:rPr lang="ar-DZ" dirty="0"/>
              <a:t>مركز </a:t>
            </a:r>
            <a:r>
              <a:rPr lang="ar-DZ" dirty="0" smtClean="0"/>
              <a:t>الأجانب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210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lnSpc>
                <a:spcPct val="150000"/>
              </a:lnSpc>
            </a:pPr>
            <a:r>
              <a:rPr lang="ar-DZ" dirty="0"/>
              <a:t>الجنسية </a:t>
            </a:r>
            <a:r>
              <a:rPr lang="ar-DZ" dirty="0" smtClean="0"/>
              <a:t>هي الرابطة </a:t>
            </a:r>
            <a:r>
              <a:rPr lang="ar-DZ" dirty="0"/>
              <a:t>السياسية و القانونية التي تربط الفرد </a:t>
            </a:r>
            <a:r>
              <a:rPr lang="ar-DZ" dirty="0" smtClean="0"/>
              <a:t>بدولته,</a:t>
            </a:r>
          </a:p>
          <a:p>
            <a:pPr algn="just" rtl="1">
              <a:lnSpc>
                <a:spcPct val="150000"/>
              </a:lnSpc>
            </a:pPr>
            <a:r>
              <a:rPr lang="ar-DZ" dirty="0"/>
              <a:t>من خلال الجنسية يتحدّ </a:t>
            </a:r>
            <a:r>
              <a:rPr lang="ar-DZ" dirty="0" smtClean="0"/>
              <a:t>د المركز القانوني لكل  من </a:t>
            </a:r>
            <a:r>
              <a:rPr lang="ar-DZ" dirty="0"/>
              <a:t>المواطن </a:t>
            </a:r>
            <a:r>
              <a:rPr lang="ar-DZ" dirty="0" smtClean="0"/>
              <a:t>و الأجنبي,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ar-DZ" dirty="0"/>
              <a:t>الجنسية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65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851944"/>
              </p:ext>
            </p:extLst>
          </p:nvPr>
        </p:nvGraphicFramePr>
        <p:xfrm>
          <a:off x="4716016" y="1484784"/>
          <a:ext cx="3970784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>
          <a:blipFill>
            <a:blip r:embed="rId7"/>
            <a:tile tx="0" ty="0" sx="100000" sy="100000" flip="none" algn="tl"/>
          </a:blipFill>
        </p:spPr>
        <p:txBody>
          <a:bodyPr/>
          <a:lstStyle/>
          <a:p>
            <a:pPr algn="ctr" rtl="1"/>
            <a:r>
              <a:rPr lang="ar-DZ" dirty="0" smtClean="0">
                <a:solidFill>
                  <a:schemeClr val="tx1"/>
                </a:solidFill>
              </a:rPr>
              <a:t>مصادر القانون الدولي الخاص</a:t>
            </a:r>
            <a:endParaRPr lang="fr-FR" dirty="0">
              <a:solidFill>
                <a:schemeClr val="tx1"/>
              </a:solidFill>
            </a:endParaRP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3539666294"/>
              </p:ext>
            </p:extLst>
          </p:nvPr>
        </p:nvGraphicFramePr>
        <p:xfrm>
          <a:off x="467544" y="1412776"/>
          <a:ext cx="3816424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7327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731</TotalTime>
  <Words>681</Words>
  <Application>Microsoft Office PowerPoint</Application>
  <PresentationFormat>Affichage à l'écran (4:3)</PresentationFormat>
  <Paragraphs>88</Paragraphs>
  <Slides>16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Rotonde</vt:lpstr>
      <vt:lpstr>مقياس القانون الدولي الخاص تنازع القوانين السنة الثالثة قانون خاص السداسي الخامس</vt:lpstr>
      <vt:lpstr>تعريف القانون الدولي الخاص</vt:lpstr>
      <vt:lpstr>Présentation PowerPoint</vt:lpstr>
      <vt:lpstr>Présentation PowerPoint</vt:lpstr>
      <vt:lpstr>تنازع القوانين</vt:lpstr>
      <vt:lpstr>تنازع الاختصاص القضائي و تنفيذ الأحكام الأجنبية</vt:lpstr>
      <vt:lpstr>مركز الأجانب</vt:lpstr>
      <vt:lpstr>الجنسية</vt:lpstr>
      <vt:lpstr>مصادر القانون الدولي الخاص</vt:lpstr>
      <vt:lpstr>المصادر الداخلية للقانون الدولي الخاص</vt:lpstr>
      <vt:lpstr>المصادر الداخلية للقانون الدولي الخاص</vt:lpstr>
      <vt:lpstr>المصادر الداخلية للقانون الدولي الخاص</vt:lpstr>
      <vt:lpstr>المصادر الدولية للقانون الدولي الخاص</vt:lpstr>
      <vt:lpstr>المصادر الدولية للقانون الدولي الخاص</vt:lpstr>
      <vt:lpstr>المصادر الدولية للقانون الدولي الخاص</vt:lpstr>
      <vt:lpstr>المصادر الدولية للقانون الدولي الخاص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القانون الدولي الخاص تنازع القوانين السنة الثالثة قانون خاص السداسي الخامس</dc:title>
  <dc:creator>I3</dc:creator>
  <cp:lastModifiedBy>I3</cp:lastModifiedBy>
  <cp:revision>31</cp:revision>
  <dcterms:created xsi:type="dcterms:W3CDTF">2021-01-17T13:35:55Z</dcterms:created>
  <dcterms:modified xsi:type="dcterms:W3CDTF">2021-01-18T23:30:49Z</dcterms:modified>
</cp:coreProperties>
</file>