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72" r:id="rId5"/>
    <p:sldId id="258" r:id="rId6"/>
    <p:sldId id="260" r:id="rId7"/>
    <p:sldId id="261" r:id="rId8"/>
    <p:sldId id="262" r:id="rId9"/>
    <p:sldId id="263" r:id="rId10"/>
    <p:sldId id="265" r:id="rId11"/>
    <p:sldId id="266" r:id="rId12"/>
    <p:sldId id="267"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8" name="Group 22">
            <a:extLst>
              <a:ext uri="{FF2B5EF4-FFF2-40B4-BE49-F238E27FC236}">
                <a16:creationId xmlns:a16="http://schemas.microsoft.com/office/drawing/2014/main" id="{BE8FB01F-7AFE-4215-B9CD-CF3DCD0A9757}"/>
              </a:ext>
            </a:extLst>
          </p:cNvPr>
          <p:cNvGrpSpPr/>
          <p:nvPr/>
        </p:nvGrpSpPr>
        <p:grpSpPr>
          <a:xfrm>
            <a:off x="0" y="228600"/>
            <a:ext cx="2851510" cy="6638634"/>
            <a:chOff x="0" y="228600"/>
            <a:chExt cx="2851510" cy="6638634"/>
          </a:xfrm>
        </p:grpSpPr>
        <p:sp>
          <p:nvSpPr>
            <p:cNvPr id="9" name="Freeform 11">
              <a:extLst>
                <a:ext uri="{FF2B5EF4-FFF2-40B4-BE49-F238E27FC236}">
                  <a16:creationId xmlns:a16="http://schemas.microsoft.com/office/drawing/2014/main" id="{46A7593D-3BBD-0861-29FC-78C2C314A86C}"/>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0" name="Freeform 12">
              <a:extLst>
                <a:ext uri="{FF2B5EF4-FFF2-40B4-BE49-F238E27FC236}">
                  <a16:creationId xmlns:a16="http://schemas.microsoft.com/office/drawing/2014/main" id="{DAB032D4-75FA-D2CF-F9F4-1C366E6B3181}"/>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3">
              <a:extLst>
                <a:ext uri="{FF2B5EF4-FFF2-40B4-BE49-F238E27FC236}">
                  <a16:creationId xmlns:a16="http://schemas.microsoft.com/office/drawing/2014/main" id="{16314CAF-C5C0-68FB-DE32-6E13BC7A0D70}"/>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14">
              <a:extLst>
                <a:ext uri="{FF2B5EF4-FFF2-40B4-BE49-F238E27FC236}">
                  <a16:creationId xmlns:a16="http://schemas.microsoft.com/office/drawing/2014/main" id="{E0CF7A0F-72C8-DC6A-0B89-A87AF5F8DE8A}"/>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5">
              <a:extLst>
                <a:ext uri="{FF2B5EF4-FFF2-40B4-BE49-F238E27FC236}">
                  <a16:creationId xmlns:a16="http://schemas.microsoft.com/office/drawing/2014/main" id="{56D9CA83-6DFB-A973-DB94-4BA864A3E8C4}"/>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6">
              <a:extLst>
                <a:ext uri="{FF2B5EF4-FFF2-40B4-BE49-F238E27FC236}">
                  <a16:creationId xmlns:a16="http://schemas.microsoft.com/office/drawing/2014/main" id="{18F63667-95E4-2828-FDFD-778577CBD644}"/>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7">
              <a:extLst>
                <a:ext uri="{FF2B5EF4-FFF2-40B4-BE49-F238E27FC236}">
                  <a16:creationId xmlns:a16="http://schemas.microsoft.com/office/drawing/2014/main" id="{5023848F-654F-9355-57F9-C11B0CA64C25}"/>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8">
              <a:extLst>
                <a:ext uri="{FF2B5EF4-FFF2-40B4-BE49-F238E27FC236}">
                  <a16:creationId xmlns:a16="http://schemas.microsoft.com/office/drawing/2014/main" id="{BF1C0B96-E037-7234-2403-327E7D19064F}"/>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9">
              <a:extLst>
                <a:ext uri="{FF2B5EF4-FFF2-40B4-BE49-F238E27FC236}">
                  <a16:creationId xmlns:a16="http://schemas.microsoft.com/office/drawing/2014/main" id="{00104C77-6749-8E66-A194-ACD224043E38}"/>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20">
              <a:extLst>
                <a:ext uri="{FF2B5EF4-FFF2-40B4-BE49-F238E27FC236}">
                  <a16:creationId xmlns:a16="http://schemas.microsoft.com/office/drawing/2014/main" id="{DEC160B4-9FBE-F3A4-0C94-702E3F71C57D}"/>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21">
              <a:extLst>
                <a:ext uri="{FF2B5EF4-FFF2-40B4-BE49-F238E27FC236}">
                  <a16:creationId xmlns:a16="http://schemas.microsoft.com/office/drawing/2014/main" id="{1D38E293-4498-221F-08A6-ED9A244E65CC}"/>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22">
              <a:extLst>
                <a:ext uri="{FF2B5EF4-FFF2-40B4-BE49-F238E27FC236}">
                  <a16:creationId xmlns:a16="http://schemas.microsoft.com/office/drawing/2014/main" id="{10DF2A12-C497-BC1E-3536-95BD528D5D1D}"/>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1" name="Group 9">
            <a:extLst>
              <a:ext uri="{FF2B5EF4-FFF2-40B4-BE49-F238E27FC236}">
                <a16:creationId xmlns:a16="http://schemas.microsoft.com/office/drawing/2014/main" id="{1F573704-99AD-5445-8017-38117473620C}"/>
              </a:ext>
            </a:extLst>
          </p:cNvPr>
          <p:cNvGrpSpPr/>
          <p:nvPr/>
        </p:nvGrpSpPr>
        <p:grpSpPr>
          <a:xfrm>
            <a:off x="27221" y="-27"/>
            <a:ext cx="2356674" cy="6853280"/>
            <a:chOff x="27221" y="-27"/>
            <a:chExt cx="2356674" cy="6853280"/>
          </a:xfrm>
        </p:grpSpPr>
        <p:sp>
          <p:nvSpPr>
            <p:cNvPr id="22" name="Freeform 27">
              <a:extLst>
                <a:ext uri="{FF2B5EF4-FFF2-40B4-BE49-F238E27FC236}">
                  <a16:creationId xmlns:a16="http://schemas.microsoft.com/office/drawing/2014/main" id="{CEC62D46-21F9-AE13-5788-1A8EC310C39E}"/>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3" name="Freeform 28">
              <a:extLst>
                <a:ext uri="{FF2B5EF4-FFF2-40B4-BE49-F238E27FC236}">
                  <a16:creationId xmlns:a16="http://schemas.microsoft.com/office/drawing/2014/main" id="{C0B847AF-CABE-5EC2-4B88-656B11E7E7F5}"/>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29">
              <a:extLst>
                <a:ext uri="{FF2B5EF4-FFF2-40B4-BE49-F238E27FC236}">
                  <a16:creationId xmlns:a16="http://schemas.microsoft.com/office/drawing/2014/main" id="{15984A94-C481-A40C-3185-E7543B1812E4}"/>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30">
              <a:extLst>
                <a:ext uri="{FF2B5EF4-FFF2-40B4-BE49-F238E27FC236}">
                  <a16:creationId xmlns:a16="http://schemas.microsoft.com/office/drawing/2014/main" id="{129E69D5-5CED-7D10-572A-177803F95951}"/>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1">
              <a:extLst>
                <a:ext uri="{FF2B5EF4-FFF2-40B4-BE49-F238E27FC236}">
                  <a16:creationId xmlns:a16="http://schemas.microsoft.com/office/drawing/2014/main" id="{9605081F-87DC-EE55-3F35-713754C70256}"/>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2">
              <a:extLst>
                <a:ext uri="{FF2B5EF4-FFF2-40B4-BE49-F238E27FC236}">
                  <a16:creationId xmlns:a16="http://schemas.microsoft.com/office/drawing/2014/main" id="{DCF51340-61AF-992A-E1AC-3D3EB0CFFFE5}"/>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3">
              <a:extLst>
                <a:ext uri="{FF2B5EF4-FFF2-40B4-BE49-F238E27FC236}">
                  <a16:creationId xmlns:a16="http://schemas.microsoft.com/office/drawing/2014/main" id="{EE700D0F-0010-1DCE-DCFA-D03303A919F4}"/>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4">
              <a:extLst>
                <a:ext uri="{FF2B5EF4-FFF2-40B4-BE49-F238E27FC236}">
                  <a16:creationId xmlns:a16="http://schemas.microsoft.com/office/drawing/2014/main" id="{5FCE45B3-4200-E247-37FC-C4BB120CEEAB}"/>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5">
              <a:extLst>
                <a:ext uri="{FF2B5EF4-FFF2-40B4-BE49-F238E27FC236}">
                  <a16:creationId xmlns:a16="http://schemas.microsoft.com/office/drawing/2014/main" id="{EFEA881E-5F28-93FC-D19F-8F9761F439EB}"/>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6">
              <a:extLst>
                <a:ext uri="{FF2B5EF4-FFF2-40B4-BE49-F238E27FC236}">
                  <a16:creationId xmlns:a16="http://schemas.microsoft.com/office/drawing/2014/main" id="{C8D05409-89A5-6D88-6CA3-CD099AE31C89}"/>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7">
              <a:extLst>
                <a:ext uri="{FF2B5EF4-FFF2-40B4-BE49-F238E27FC236}">
                  <a16:creationId xmlns:a16="http://schemas.microsoft.com/office/drawing/2014/main" id="{7BB2797F-61C6-CC06-4A3D-2234027BD4E1}"/>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8">
              <a:extLst>
                <a:ext uri="{FF2B5EF4-FFF2-40B4-BE49-F238E27FC236}">
                  <a16:creationId xmlns:a16="http://schemas.microsoft.com/office/drawing/2014/main" id="{9DB46478-5328-D2B4-B296-89C5BF502873}"/>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4" name="Rectangle 6">
            <a:extLst>
              <a:ext uri="{FF2B5EF4-FFF2-40B4-BE49-F238E27FC236}">
                <a16:creationId xmlns:a16="http://schemas.microsoft.com/office/drawing/2014/main" id="{6C127176-28EC-6730-791D-D92F41BC6BE7}"/>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1">
            <a:extLst>
              <a:ext uri="{FF2B5EF4-FFF2-40B4-BE49-F238E27FC236}">
                <a16:creationId xmlns:a16="http://schemas.microsoft.com/office/drawing/2014/main" id="{A22028DE-9980-56F6-6DDD-C73ED40B34FC}"/>
              </a:ext>
            </a:extLst>
          </p:cNvPr>
          <p:cNvSpPr txBox="1">
            <a:spLocks noGrp="1"/>
          </p:cNvSpPr>
          <p:nvPr>
            <p:ph type="ctrTitle"/>
          </p:nvPr>
        </p:nvSpPr>
        <p:spPr>
          <a:xfrm>
            <a:off x="2589215" y="2514600"/>
            <a:ext cx="8915400" cy="2262783"/>
          </a:xfrm>
        </p:spPr>
        <p:txBody>
          <a:bodyPr anchor="b"/>
          <a:lstStyle>
            <a:lvl1pPr>
              <a:defRPr sz="5400"/>
            </a:lvl1pPr>
          </a:lstStyle>
          <a:p>
            <a:pPr lvl="0"/>
            <a:r>
              <a:rPr lang="fr-FR"/>
              <a:t>Modifiez le style du titre</a:t>
            </a:r>
            <a:endParaRPr lang="en-US"/>
          </a:p>
        </p:txBody>
      </p:sp>
      <p:sp>
        <p:nvSpPr>
          <p:cNvPr id="3" name="Subtitle 2">
            <a:extLst>
              <a:ext uri="{FF2B5EF4-FFF2-40B4-BE49-F238E27FC236}">
                <a16:creationId xmlns:a16="http://schemas.microsoft.com/office/drawing/2014/main" id="{4EDFC1F2-E66E-4D7E-0BC6-8C7FC24CE96F}"/>
              </a:ext>
            </a:extLst>
          </p:cNvPr>
          <p:cNvSpPr txBox="1">
            <a:spLocks noGrp="1"/>
          </p:cNvSpPr>
          <p:nvPr>
            <p:ph type="subTitle" idx="1"/>
          </p:nvPr>
        </p:nvSpPr>
        <p:spPr>
          <a:xfrm>
            <a:off x="2589215" y="4777383"/>
            <a:ext cx="8915400" cy="1126284"/>
          </a:xfrm>
        </p:spPr>
        <p:txBody>
          <a:bodyPr/>
          <a:lstStyle>
            <a:lvl1pPr marL="0" indent="0">
              <a:buNone/>
              <a:defRPr>
                <a:solidFill>
                  <a:srgbClr val="595959"/>
                </a:solidFill>
              </a:defRPr>
            </a:lvl1pPr>
          </a:lstStyle>
          <a:p>
            <a:pPr lvl="0"/>
            <a:r>
              <a:rPr lang="fr-FR"/>
              <a:t>Modifiez le style des sous-titres du masque</a:t>
            </a:r>
            <a:endParaRPr lang="en-US"/>
          </a:p>
        </p:txBody>
      </p:sp>
      <p:sp>
        <p:nvSpPr>
          <p:cNvPr id="4" name="Date Placeholder 3">
            <a:extLst>
              <a:ext uri="{FF2B5EF4-FFF2-40B4-BE49-F238E27FC236}">
                <a16:creationId xmlns:a16="http://schemas.microsoft.com/office/drawing/2014/main" id="{42DD7426-C9D1-C9B7-613C-F821B67DCA36}"/>
              </a:ext>
            </a:extLst>
          </p:cNvPr>
          <p:cNvSpPr txBox="1">
            <a:spLocks noGrp="1"/>
          </p:cNvSpPr>
          <p:nvPr>
            <p:ph type="dt" sz="half" idx="7"/>
          </p:nvPr>
        </p:nvSpPr>
        <p:spPr>
          <a:xfrm>
            <a:off x="10361615" y="6130439"/>
            <a:ext cx="1146282" cy="370396"/>
          </a:xfrm>
        </p:spPr>
        <p:txBody>
          <a:bodyPr/>
          <a:lstStyle>
            <a:lvl1pPr>
              <a:defRPr/>
            </a:lvl1pPr>
          </a:lstStyle>
          <a:p>
            <a:pPr lvl="0"/>
            <a:fld id="{B5622A80-7B1E-4971-AF03-098737AC31CE}" type="datetime1">
              <a:rPr lang="fr-FR"/>
              <a:pPr lvl="0"/>
              <a:t>09/12/2023</a:t>
            </a:fld>
            <a:endParaRPr lang="fr-FR"/>
          </a:p>
        </p:txBody>
      </p:sp>
      <p:sp>
        <p:nvSpPr>
          <p:cNvPr id="5" name="Footer Placeholder 4">
            <a:extLst>
              <a:ext uri="{FF2B5EF4-FFF2-40B4-BE49-F238E27FC236}">
                <a16:creationId xmlns:a16="http://schemas.microsoft.com/office/drawing/2014/main" id="{E5CFD725-282C-0CE5-9E8C-4AFF1A805660}"/>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6" name="Freeform 6">
            <a:extLst>
              <a:ext uri="{FF2B5EF4-FFF2-40B4-BE49-F238E27FC236}">
                <a16:creationId xmlns:a16="http://schemas.microsoft.com/office/drawing/2014/main" id="{925FDCFC-404A-4705-567C-81B7FAAB869A}"/>
              </a:ext>
            </a:extLst>
          </p:cNvPr>
          <p:cNvSpPr/>
          <p:nvPr/>
        </p:nvSpPr>
        <p:spPr>
          <a:xfrm>
            <a:off x="0" y="4323813"/>
            <a:ext cx="1744647" cy="778593"/>
          </a:xfrm>
          <a:custGeom>
            <a:avLst/>
            <a:gdLst>
              <a:gd name="f0" fmla="val w"/>
              <a:gd name="f1" fmla="val h"/>
              <a:gd name="f2" fmla="val 0"/>
              <a:gd name="f3" fmla="val 372"/>
              <a:gd name="f4" fmla="val 166"/>
              <a:gd name="f5" fmla="val 287"/>
              <a:gd name="f6" fmla="val 290"/>
              <a:gd name="f7" fmla="val 292"/>
              <a:gd name="f8" fmla="val 165"/>
              <a:gd name="f9" fmla="val 293"/>
              <a:gd name="f10" fmla="val 164"/>
              <a:gd name="f11" fmla="val 163"/>
              <a:gd name="f12" fmla="val 294"/>
              <a:gd name="f13" fmla="val 370"/>
              <a:gd name="f14" fmla="val 87"/>
              <a:gd name="f15" fmla="val 85"/>
              <a:gd name="f16" fmla="val 81"/>
              <a:gd name="f17" fmla="val 78"/>
              <a:gd name="f18" fmla="val 3"/>
              <a:gd name="f19" fmla="val 2"/>
              <a:gd name="f20" fmla="val 1"/>
              <a:gd name="f21" fmla="*/ f0 1 372"/>
              <a:gd name="f22" fmla="*/ f1 1 166"/>
              <a:gd name="f23" fmla="+- f4 0 f2"/>
              <a:gd name="f24" fmla="+- f3 0 f2"/>
              <a:gd name="f25" fmla="*/ f24 1 372"/>
              <a:gd name="f26" fmla="*/ f23 1 166"/>
              <a:gd name="f27" fmla="*/ 0 1 f25"/>
              <a:gd name="f28" fmla="*/ f3 1 f25"/>
              <a:gd name="f29" fmla="*/ 0 1 f26"/>
              <a:gd name="f30" fmla="*/ f4 1 f26"/>
              <a:gd name="f31" fmla="*/ f27 f21 1"/>
              <a:gd name="f32" fmla="*/ f28 f21 1"/>
              <a:gd name="f33" fmla="*/ f30 f22 1"/>
              <a:gd name="f34" fmla="*/ f29 f22 1"/>
            </a:gdLst>
            <a:ahLst/>
            <a:cxnLst>
              <a:cxn ang="3cd4">
                <a:pos x="hc" y="t"/>
              </a:cxn>
              <a:cxn ang="0">
                <a:pos x="r" y="vc"/>
              </a:cxn>
              <a:cxn ang="cd4">
                <a:pos x="hc" y="b"/>
              </a:cxn>
              <a:cxn ang="cd2">
                <a:pos x="l" y="vc"/>
              </a:cxn>
            </a:cxnLst>
            <a:rect l="f31" t="f34" r="f32" b="f33"/>
            <a:pathLst>
              <a:path w="372" h="166">
                <a:moveTo>
                  <a:pt x="f5" y="f4"/>
                </a:moveTo>
                <a:cubicBezTo>
                  <a:pt x="f6" y="f4"/>
                  <a:pt x="f7" y="f8"/>
                  <a:pt x="f9" y="f10"/>
                </a:cubicBezTo>
                <a:cubicBezTo>
                  <a:pt x="f9" y="f11"/>
                  <a:pt x="f12" y="f11"/>
                  <a:pt x="f12" y="f11"/>
                </a:cubicBezTo>
                <a:cubicBezTo>
                  <a:pt x="f13" y="f14"/>
                  <a:pt x="f13" y="f14"/>
                  <a:pt x="f13" y="f14"/>
                </a:cubicBezTo>
                <a:cubicBezTo>
                  <a:pt x="f3" y="f15"/>
                  <a:pt x="f3" y="f16"/>
                  <a:pt x="f13" y="f17"/>
                </a:cubicBezTo>
                <a:cubicBezTo>
                  <a:pt x="f12" y="f18"/>
                  <a:pt x="f12" y="f18"/>
                  <a:pt x="f12" y="f18"/>
                </a:cubicBezTo>
                <a:cubicBezTo>
                  <a:pt x="f12" y="f19"/>
                  <a:pt x="f9" y="f19"/>
                  <a:pt x="f9" y="f19"/>
                </a:cubicBezTo>
                <a:cubicBezTo>
                  <a:pt x="f7" y="f20"/>
                  <a:pt x="f6" y="f2"/>
                  <a:pt x="f5" y="f2"/>
                </a:cubicBezTo>
                <a:cubicBezTo>
                  <a:pt x="f2" y="f2"/>
                  <a:pt x="f2" y="f2"/>
                  <a:pt x="f2" y="f2"/>
                </a:cubicBezTo>
                <a:cubicBezTo>
                  <a:pt x="f2" y="f4"/>
                  <a:pt x="f2" y="f4"/>
                  <a:pt x="f2" y="f4"/>
                </a:cubicBezTo>
                <a:lnTo>
                  <a:pt x="f5" y="f4"/>
                </a:ln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7" name="Slide Number Placeholder 5">
            <a:extLst>
              <a:ext uri="{FF2B5EF4-FFF2-40B4-BE49-F238E27FC236}">
                <a16:creationId xmlns:a16="http://schemas.microsoft.com/office/drawing/2014/main" id="{6A9BF86C-7609-10EB-5F03-00D009D738E4}"/>
              </a:ext>
            </a:extLst>
          </p:cNvPr>
          <p:cNvSpPr txBox="1">
            <a:spLocks noGrp="1"/>
          </p:cNvSpPr>
          <p:nvPr>
            <p:ph type="sldNum" sz="quarter" idx="8"/>
          </p:nvPr>
        </p:nvSpPr>
        <p:spPr>
          <a:xfrm>
            <a:off x="531815" y="4529544"/>
            <a:ext cx="779763" cy="365129"/>
          </a:xfrm>
        </p:spPr>
        <p:txBody>
          <a:bodyPr/>
          <a:lstStyle>
            <a:lvl1pPr>
              <a:defRPr/>
            </a:lvl1pPr>
          </a:lstStyle>
          <a:p>
            <a:pPr lvl="0"/>
            <a:fld id="{F746E15C-57E9-4D68-8C2D-972A43CC1EBE}" type="slidenum">
              <a:t>‹N°›</a:t>
            </a:fld>
            <a:endParaRPr lang="fr-FR"/>
          </a:p>
        </p:txBody>
      </p:sp>
    </p:spTree>
    <p:extLst>
      <p:ext uri="{BB962C8B-B14F-4D97-AF65-F5344CB8AC3E}">
        <p14:creationId xmlns:p14="http://schemas.microsoft.com/office/powerpoint/2010/main" val="402823720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grpSp>
        <p:nvGrpSpPr>
          <p:cNvPr id="8" name="Group 22">
            <a:extLst>
              <a:ext uri="{FF2B5EF4-FFF2-40B4-BE49-F238E27FC236}">
                <a16:creationId xmlns:a16="http://schemas.microsoft.com/office/drawing/2014/main" id="{7D44141D-24C0-B5E6-DA6D-B269C559277C}"/>
              </a:ext>
            </a:extLst>
          </p:cNvPr>
          <p:cNvGrpSpPr/>
          <p:nvPr/>
        </p:nvGrpSpPr>
        <p:grpSpPr>
          <a:xfrm>
            <a:off x="0" y="228600"/>
            <a:ext cx="2851510" cy="6638634"/>
            <a:chOff x="0" y="228600"/>
            <a:chExt cx="2851510" cy="6638634"/>
          </a:xfrm>
        </p:grpSpPr>
        <p:sp>
          <p:nvSpPr>
            <p:cNvPr id="9" name="Freeform 11">
              <a:extLst>
                <a:ext uri="{FF2B5EF4-FFF2-40B4-BE49-F238E27FC236}">
                  <a16:creationId xmlns:a16="http://schemas.microsoft.com/office/drawing/2014/main" id="{0EB3C449-453D-6326-4562-F0597CCD6A01}"/>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0" name="Freeform 12">
              <a:extLst>
                <a:ext uri="{FF2B5EF4-FFF2-40B4-BE49-F238E27FC236}">
                  <a16:creationId xmlns:a16="http://schemas.microsoft.com/office/drawing/2014/main" id="{2B8876B3-FC0B-1220-73E1-50FAD1A4E5CD}"/>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3">
              <a:extLst>
                <a:ext uri="{FF2B5EF4-FFF2-40B4-BE49-F238E27FC236}">
                  <a16:creationId xmlns:a16="http://schemas.microsoft.com/office/drawing/2014/main" id="{3F5A8893-6729-1635-8EC9-446F50E7E759}"/>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14">
              <a:extLst>
                <a:ext uri="{FF2B5EF4-FFF2-40B4-BE49-F238E27FC236}">
                  <a16:creationId xmlns:a16="http://schemas.microsoft.com/office/drawing/2014/main" id="{A181751B-4D98-34BB-6CDF-150585446ADF}"/>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5">
              <a:extLst>
                <a:ext uri="{FF2B5EF4-FFF2-40B4-BE49-F238E27FC236}">
                  <a16:creationId xmlns:a16="http://schemas.microsoft.com/office/drawing/2014/main" id="{B6D184E9-F429-E6FB-328C-FAFBD1744C23}"/>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6">
              <a:extLst>
                <a:ext uri="{FF2B5EF4-FFF2-40B4-BE49-F238E27FC236}">
                  <a16:creationId xmlns:a16="http://schemas.microsoft.com/office/drawing/2014/main" id="{5C3CF774-B9F7-B4EA-C17E-3FE5F1F3056C}"/>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7">
              <a:extLst>
                <a:ext uri="{FF2B5EF4-FFF2-40B4-BE49-F238E27FC236}">
                  <a16:creationId xmlns:a16="http://schemas.microsoft.com/office/drawing/2014/main" id="{D4F81D50-4917-35F0-FF0F-588EF2E63C2F}"/>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8">
              <a:extLst>
                <a:ext uri="{FF2B5EF4-FFF2-40B4-BE49-F238E27FC236}">
                  <a16:creationId xmlns:a16="http://schemas.microsoft.com/office/drawing/2014/main" id="{54DDFD53-D920-6A16-3432-E1280F073288}"/>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9">
              <a:extLst>
                <a:ext uri="{FF2B5EF4-FFF2-40B4-BE49-F238E27FC236}">
                  <a16:creationId xmlns:a16="http://schemas.microsoft.com/office/drawing/2014/main" id="{21A42820-917A-AF32-B4CE-F14671DDB10C}"/>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20">
              <a:extLst>
                <a:ext uri="{FF2B5EF4-FFF2-40B4-BE49-F238E27FC236}">
                  <a16:creationId xmlns:a16="http://schemas.microsoft.com/office/drawing/2014/main" id="{CDC5AB09-FB0A-7FB4-6CE5-D41A1535AD64}"/>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21">
              <a:extLst>
                <a:ext uri="{FF2B5EF4-FFF2-40B4-BE49-F238E27FC236}">
                  <a16:creationId xmlns:a16="http://schemas.microsoft.com/office/drawing/2014/main" id="{F3DCA966-1D47-9CCB-D99E-78AF883C29D1}"/>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22">
              <a:extLst>
                <a:ext uri="{FF2B5EF4-FFF2-40B4-BE49-F238E27FC236}">
                  <a16:creationId xmlns:a16="http://schemas.microsoft.com/office/drawing/2014/main" id="{5DF431C5-A9E0-ECB8-2A1A-8DC7D13AC201}"/>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1" name="Group 9">
            <a:extLst>
              <a:ext uri="{FF2B5EF4-FFF2-40B4-BE49-F238E27FC236}">
                <a16:creationId xmlns:a16="http://schemas.microsoft.com/office/drawing/2014/main" id="{5B0954C6-EEBF-B56A-D92F-44BDA38796C7}"/>
              </a:ext>
            </a:extLst>
          </p:cNvPr>
          <p:cNvGrpSpPr/>
          <p:nvPr/>
        </p:nvGrpSpPr>
        <p:grpSpPr>
          <a:xfrm>
            <a:off x="27221" y="-27"/>
            <a:ext cx="2356674" cy="6853280"/>
            <a:chOff x="27221" y="-27"/>
            <a:chExt cx="2356674" cy="6853280"/>
          </a:xfrm>
        </p:grpSpPr>
        <p:sp>
          <p:nvSpPr>
            <p:cNvPr id="22" name="Freeform 27">
              <a:extLst>
                <a:ext uri="{FF2B5EF4-FFF2-40B4-BE49-F238E27FC236}">
                  <a16:creationId xmlns:a16="http://schemas.microsoft.com/office/drawing/2014/main" id="{07949A48-8CC9-2AEE-F70B-43021E48A409}"/>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3" name="Freeform 28">
              <a:extLst>
                <a:ext uri="{FF2B5EF4-FFF2-40B4-BE49-F238E27FC236}">
                  <a16:creationId xmlns:a16="http://schemas.microsoft.com/office/drawing/2014/main" id="{32E8DE65-CF93-47EE-E42E-0CEA0AFADC94}"/>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29">
              <a:extLst>
                <a:ext uri="{FF2B5EF4-FFF2-40B4-BE49-F238E27FC236}">
                  <a16:creationId xmlns:a16="http://schemas.microsoft.com/office/drawing/2014/main" id="{8BC2CCDC-5E68-09CE-1CC1-13BEDB53ED67}"/>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30">
              <a:extLst>
                <a:ext uri="{FF2B5EF4-FFF2-40B4-BE49-F238E27FC236}">
                  <a16:creationId xmlns:a16="http://schemas.microsoft.com/office/drawing/2014/main" id="{49AF2ACA-B1F0-E6B7-1656-828EBFE2ED23}"/>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1">
              <a:extLst>
                <a:ext uri="{FF2B5EF4-FFF2-40B4-BE49-F238E27FC236}">
                  <a16:creationId xmlns:a16="http://schemas.microsoft.com/office/drawing/2014/main" id="{46C2B099-6B2F-640E-2A7F-8FE0F883A5DF}"/>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2">
              <a:extLst>
                <a:ext uri="{FF2B5EF4-FFF2-40B4-BE49-F238E27FC236}">
                  <a16:creationId xmlns:a16="http://schemas.microsoft.com/office/drawing/2014/main" id="{BAB005C5-0003-56D0-72FC-B00F17236C6F}"/>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3">
              <a:extLst>
                <a:ext uri="{FF2B5EF4-FFF2-40B4-BE49-F238E27FC236}">
                  <a16:creationId xmlns:a16="http://schemas.microsoft.com/office/drawing/2014/main" id="{9E8EB089-7670-E827-24F2-5F0DFBD2DE88}"/>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4">
              <a:extLst>
                <a:ext uri="{FF2B5EF4-FFF2-40B4-BE49-F238E27FC236}">
                  <a16:creationId xmlns:a16="http://schemas.microsoft.com/office/drawing/2014/main" id="{11B41FE9-C27D-D908-03E4-D71CBB00BE8C}"/>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5">
              <a:extLst>
                <a:ext uri="{FF2B5EF4-FFF2-40B4-BE49-F238E27FC236}">
                  <a16:creationId xmlns:a16="http://schemas.microsoft.com/office/drawing/2014/main" id="{C8F1AD59-D205-AEA7-FA43-9FEBBA0C1873}"/>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6">
              <a:extLst>
                <a:ext uri="{FF2B5EF4-FFF2-40B4-BE49-F238E27FC236}">
                  <a16:creationId xmlns:a16="http://schemas.microsoft.com/office/drawing/2014/main" id="{70FA71F5-CA7E-5D6C-D343-CCBAC2AD0504}"/>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7">
              <a:extLst>
                <a:ext uri="{FF2B5EF4-FFF2-40B4-BE49-F238E27FC236}">
                  <a16:creationId xmlns:a16="http://schemas.microsoft.com/office/drawing/2014/main" id="{8AE48D28-9372-F3C0-45FA-BA97576BB720}"/>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8">
              <a:extLst>
                <a:ext uri="{FF2B5EF4-FFF2-40B4-BE49-F238E27FC236}">
                  <a16:creationId xmlns:a16="http://schemas.microsoft.com/office/drawing/2014/main" id="{9CB87AFF-AFED-BF44-BA4F-097335259A06}"/>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4" name="Rectangle 6">
            <a:extLst>
              <a:ext uri="{FF2B5EF4-FFF2-40B4-BE49-F238E27FC236}">
                <a16:creationId xmlns:a16="http://schemas.microsoft.com/office/drawing/2014/main" id="{DDC2D45E-5CD3-140B-766C-C71E0EE434C0}"/>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1">
            <a:extLst>
              <a:ext uri="{FF2B5EF4-FFF2-40B4-BE49-F238E27FC236}">
                <a16:creationId xmlns:a16="http://schemas.microsoft.com/office/drawing/2014/main" id="{EA5099ED-9EDB-B256-8908-6F2D55C189D1}"/>
              </a:ext>
            </a:extLst>
          </p:cNvPr>
          <p:cNvSpPr txBox="1">
            <a:spLocks noGrp="1"/>
          </p:cNvSpPr>
          <p:nvPr>
            <p:ph type="title"/>
          </p:nvPr>
        </p:nvSpPr>
        <p:spPr>
          <a:xfrm>
            <a:off x="2589215" y="609603"/>
            <a:ext cx="8915400" cy="3117043"/>
          </a:xfrm>
        </p:spPr>
        <p:txBody>
          <a:bodyPr anchor="ctr"/>
          <a:lstStyle>
            <a:lvl1pPr>
              <a:defRPr sz="4800"/>
            </a:lvl1pPr>
          </a:lstStyle>
          <a:p>
            <a:pPr lvl="0"/>
            <a:r>
              <a:rPr lang="fr-FR"/>
              <a:t>Modifiez le style du titre</a:t>
            </a:r>
            <a:endParaRPr lang="en-US"/>
          </a:p>
        </p:txBody>
      </p:sp>
      <p:sp>
        <p:nvSpPr>
          <p:cNvPr id="3" name="Text Placeholder 2">
            <a:extLst>
              <a:ext uri="{FF2B5EF4-FFF2-40B4-BE49-F238E27FC236}">
                <a16:creationId xmlns:a16="http://schemas.microsoft.com/office/drawing/2014/main" id="{2620E90C-D9BA-269F-D1BF-7285B5A81E70}"/>
              </a:ext>
            </a:extLst>
          </p:cNvPr>
          <p:cNvSpPr txBox="1">
            <a:spLocks noGrp="1"/>
          </p:cNvSpPr>
          <p:nvPr>
            <p:ph type="body" idx="4294967295"/>
          </p:nvPr>
        </p:nvSpPr>
        <p:spPr>
          <a:xfrm>
            <a:off x="2589215" y="4354043"/>
            <a:ext cx="8915400" cy="1555860"/>
          </a:xfrm>
        </p:spPr>
        <p:txBody>
          <a:bodyPr anchor="ctr"/>
          <a:lstStyle>
            <a:lvl1pPr marL="0" indent="0">
              <a:buNone/>
              <a:defRPr>
                <a:solidFill>
                  <a:srgbClr val="595959"/>
                </a:solidFill>
              </a:defRPr>
            </a:lvl1pPr>
          </a:lstStyle>
          <a:p>
            <a:pPr lvl="0"/>
            <a:r>
              <a:rPr lang="fr-FR"/>
              <a:t>Cliquez pour modifier les styles du texte du masque</a:t>
            </a:r>
          </a:p>
        </p:txBody>
      </p:sp>
      <p:sp>
        <p:nvSpPr>
          <p:cNvPr id="4" name="Date Placeholder 3">
            <a:extLst>
              <a:ext uri="{FF2B5EF4-FFF2-40B4-BE49-F238E27FC236}">
                <a16:creationId xmlns:a16="http://schemas.microsoft.com/office/drawing/2014/main" id="{9766FBCC-AD4F-19E8-DC61-320D25D0ABC8}"/>
              </a:ext>
            </a:extLst>
          </p:cNvPr>
          <p:cNvSpPr txBox="1">
            <a:spLocks noGrp="1"/>
          </p:cNvSpPr>
          <p:nvPr>
            <p:ph type="dt" sz="half" idx="7"/>
          </p:nvPr>
        </p:nvSpPr>
        <p:spPr>
          <a:xfrm>
            <a:off x="10361615" y="6130439"/>
            <a:ext cx="1146282" cy="370396"/>
          </a:xfrm>
        </p:spPr>
        <p:txBody>
          <a:bodyPr/>
          <a:lstStyle>
            <a:lvl1pPr>
              <a:defRPr/>
            </a:lvl1pPr>
          </a:lstStyle>
          <a:p>
            <a:pPr lvl="0"/>
            <a:fld id="{E2BFCDEF-4A82-4F5E-BA7A-5E68374AA934}" type="datetime1">
              <a:rPr lang="fr-FR"/>
              <a:pPr lvl="0"/>
              <a:t>09/12/2023</a:t>
            </a:fld>
            <a:endParaRPr lang="fr-FR"/>
          </a:p>
        </p:txBody>
      </p:sp>
      <p:sp>
        <p:nvSpPr>
          <p:cNvPr id="5" name="Footer Placeholder 4">
            <a:extLst>
              <a:ext uri="{FF2B5EF4-FFF2-40B4-BE49-F238E27FC236}">
                <a16:creationId xmlns:a16="http://schemas.microsoft.com/office/drawing/2014/main" id="{D36F6329-AC94-9901-29D2-F5820A809441}"/>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6" name="Freeform 11">
            <a:extLst>
              <a:ext uri="{FF2B5EF4-FFF2-40B4-BE49-F238E27FC236}">
                <a16:creationId xmlns:a16="http://schemas.microsoft.com/office/drawing/2014/main" id="{F8C36C5C-928B-3CED-AF65-18C982226008}"/>
              </a:ext>
            </a:extLst>
          </p:cNvPr>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7" name="Slide Number Placeholder 5">
            <a:extLst>
              <a:ext uri="{FF2B5EF4-FFF2-40B4-BE49-F238E27FC236}">
                <a16:creationId xmlns:a16="http://schemas.microsoft.com/office/drawing/2014/main" id="{AAAF157D-0640-9E75-3142-65B8BD3A1772}"/>
              </a:ext>
            </a:extLst>
          </p:cNvPr>
          <p:cNvSpPr txBox="1">
            <a:spLocks noGrp="1"/>
          </p:cNvSpPr>
          <p:nvPr>
            <p:ph type="sldNum" sz="quarter" idx="8"/>
          </p:nvPr>
        </p:nvSpPr>
        <p:spPr>
          <a:xfrm>
            <a:off x="531815" y="3244135"/>
            <a:ext cx="779763" cy="365129"/>
          </a:xfrm>
        </p:spPr>
        <p:txBody>
          <a:bodyPr/>
          <a:lstStyle>
            <a:lvl1pPr>
              <a:defRPr/>
            </a:lvl1pPr>
          </a:lstStyle>
          <a:p>
            <a:pPr lvl="0"/>
            <a:fld id="{A677CB4A-6090-4046-8D9B-1EDF92156462}" type="slidenum">
              <a:t>‹N°›</a:t>
            </a:fld>
            <a:endParaRPr lang="fr-FR"/>
          </a:p>
        </p:txBody>
      </p:sp>
    </p:spTree>
    <p:extLst>
      <p:ext uri="{BB962C8B-B14F-4D97-AF65-F5344CB8AC3E}">
        <p14:creationId xmlns:p14="http://schemas.microsoft.com/office/powerpoint/2010/main" val="2754962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grpSp>
        <p:nvGrpSpPr>
          <p:cNvPr id="11" name="Group 22">
            <a:extLst>
              <a:ext uri="{FF2B5EF4-FFF2-40B4-BE49-F238E27FC236}">
                <a16:creationId xmlns:a16="http://schemas.microsoft.com/office/drawing/2014/main" id="{06B5B587-5649-9B94-3EB4-6A3C87F42129}"/>
              </a:ext>
            </a:extLst>
          </p:cNvPr>
          <p:cNvGrpSpPr/>
          <p:nvPr/>
        </p:nvGrpSpPr>
        <p:grpSpPr>
          <a:xfrm>
            <a:off x="0" y="228600"/>
            <a:ext cx="2851510" cy="6638634"/>
            <a:chOff x="0" y="228600"/>
            <a:chExt cx="2851510" cy="6638634"/>
          </a:xfrm>
        </p:grpSpPr>
        <p:sp>
          <p:nvSpPr>
            <p:cNvPr id="12" name="Freeform 11">
              <a:extLst>
                <a:ext uri="{FF2B5EF4-FFF2-40B4-BE49-F238E27FC236}">
                  <a16:creationId xmlns:a16="http://schemas.microsoft.com/office/drawing/2014/main" id="{8318730E-857C-81C7-843B-DE1984A5DEA8}"/>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2">
              <a:extLst>
                <a:ext uri="{FF2B5EF4-FFF2-40B4-BE49-F238E27FC236}">
                  <a16:creationId xmlns:a16="http://schemas.microsoft.com/office/drawing/2014/main" id="{380A317E-AF28-C9E8-32AE-37C6B792681D}"/>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3">
              <a:extLst>
                <a:ext uri="{FF2B5EF4-FFF2-40B4-BE49-F238E27FC236}">
                  <a16:creationId xmlns:a16="http://schemas.microsoft.com/office/drawing/2014/main" id="{C9AD7C1F-EA77-9AAE-AB51-F2B97886B668}"/>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4">
              <a:extLst>
                <a:ext uri="{FF2B5EF4-FFF2-40B4-BE49-F238E27FC236}">
                  <a16:creationId xmlns:a16="http://schemas.microsoft.com/office/drawing/2014/main" id="{98BDCBC5-2E82-6F36-DE5D-2E64B8A02B00}"/>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5">
              <a:extLst>
                <a:ext uri="{FF2B5EF4-FFF2-40B4-BE49-F238E27FC236}">
                  <a16:creationId xmlns:a16="http://schemas.microsoft.com/office/drawing/2014/main" id="{E90E5ED4-C6B2-E387-BA9F-41DB9BF133F1}"/>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6">
              <a:extLst>
                <a:ext uri="{FF2B5EF4-FFF2-40B4-BE49-F238E27FC236}">
                  <a16:creationId xmlns:a16="http://schemas.microsoft.com/office/drawing/2014/main" id="{EEA57AFC-B48A-25EF-7B4A-BC6722AAB8BC}"/>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17">
              <a:extLst>
                <a:ext uri="{FF2B5EF4-FFF2-40B4-BE49-F238E27FC236}">
                  <a16:creationId xmlns:a16="http://schemas.microsoft.com/office/drawing/2014/main" id="{1F205CBB-2500-AD97-C28D-45E48D990D93}"/>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18">
              <a:extLst>
                <a:ext uri="{FF2B5EF4-FFF2-40B4-BE49-F238E27FC236}">
                  <a16:creationId xmlns:a16="http://schemas.microsoft.com/office/drawing/2014/main" id="{6B64C594-1E4B-BD83-49A9-E718CC2CF8A9}"/>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19">
              <a:extLst>
                <a:ext uri="{FF2B5EF4-FFF2-40B4-BE49-F238E27FC236}">
                  <a16:creationId xmlns:a16="http://schemas.microsoft.com/office/drawing/2014/main" id="{C85B3986-E8ED-2CCA-B28D-4850F101342A}"/>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1" name="Freeform 20">
              <a:extLst>
                <a:ext uri="{FF2B5EF4-FFF2-40B4-BE49-F238E27FC236}">
                  <a16:creationId xmlns:a16="http://schemas.microsoft.com/office/drawing/2014/main" id="{1DF4FF88-E670-6F18-9C65-BA789FA610F9}"/>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2" name="Freeform 21">
              <a:extLst>
                <a:ext uri="{FF2B5EF4-FFF2-40B4-BE49-F238E27FC236}">
                  <a16:creationId xmlns:a16="http://schemas.microsoft.com/office/drawing/2014/main" id="{D5FEC7C7-8C4C-8432-CAC8-13BD8EDAAB01}"/>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3" name="Freeform 22">
              <a:extLst>
                <a:ext uri="{FF2B5EF4-FFF2-40B4-BE49-F238E27FC236}">
                  <a16:creationId xmlns:a16="http://schemas.microsoft.com/office/drawing/2014/main" id="{28F2057F-7FB1-A61C-7867-A308B3138FB1}"/>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4" name="Group 9">
            <a:extLst>
              <a:ext uri="{FF2B5EF4-FFF2-40B4-BE49-F238E27FC236}">
                <a16:creationId xmlns:a16="http://schemas.microsoft.com/office/drawing/2014/main" id="{B41AD888-6153-8F05-2F0D-D329AFA55A60}"/>
              </a:ext>
            </a:extLst>
          </p:cNvPr>
          <p:cNvGrpSpPr/>
          <p:nvPr/>
        </p:nvGrpSpPr>
        <p:grpSpPr>
          <a:xfrm>
            <a:off x="27221" y="-27"/>
            <a:ext cx="2356674" cy="6853280"/>
            <a:chOff x="27221" y="-27"/>
            <a:chExt cx="2356674" cy="6853280"/>
          </a:xfrm>
        </p:grpSpPr>
        <p:sp>
          <p:nvSpPr>
            <p:cNvPr id="25" name="Freeform 27">
              <a:extLst>
                <a:ext uri="{FF2B5EF4-FFF2-40B4-BE49-F238E27FC236}">
                  <a16:creationId xmlns:a16="http://schemas.microsoft.com/office/drawing/2014/main" id="{C8A7B488-FA6B-8B6C-9CCA-AB43F8AE774C}"/>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28">
              <a:extLst>
                <a:ext uri="{FF2B5EF4-FFF2-40B4-BE49-F238E27FC236}">
                  <a16:creationId xmlns:a16="http://schemas.microsoft.com/office/drawing/2014/main" id="{A31F5D1C-11BE-C1BD-C501-BDB926D5DAF9}"/>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29">
              <a:extLst>
                <a:ext uri="{FF2B5EF4-FFF2-40B4-BE49-F238E27FC236}">
                  <a16:creationId xmlns:a16="http://schemas.microsoft.com/office/drawing/2014/main" id="{CC9E0D0F-754C-4BD5-80D2-41D18516572B}"/>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0">
              <a:extLst>
                <a:ext uri="{FF2B5EF4-FFF2-40B4-BE49-F238E27FC236}">
                  <a16:creationId xmlns:a16="http://schemas.microsoft.com/office/drawing/2014/main" id="{2640D999-C540-8B5F-6EEE-AF59963D1900}"/>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1">
              <a:extLst>
                <a:ext uri="{FF2B5EF4-FFF2-40B4-BE49-F238E27FC236}">
                  <a16:creationId xmlns:a16="http://schemas.microsoft.com/office/drawing/2014/main" id="{A482E70F-E8DE-3D57-5C57-06BE44EA4DF1}"/>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2">
              <a:extLst>
                <a:ext uri="{FF2B5EF4-FFF2-40B4-BE49-F238E27FC236}">
                  <a16:creationId xmlns:a16="http://schemas.microsoft.com/office/drawing/2014/main" id="{93B48D71-326E-81FD-38AD-7B8F0A1DDE11}"/>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3">
              <a:extLst>
                <a:ext uri="{FF2B5EF4-FFF2-40B4-BE49-F238E27FC236}">
                  <a16:creationId xmlns:a16="http://schemas.microsoft.com/office/drawing/2014/main" id="{CC6AF6BD-89E1-8159-E3D7-CC3D2D648A92}"/>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4">
              <a:extLst>
                <a:ext uri="{FF2B5EF4-FFF2-40B4-BE49-F238E27FC236}">
                  <a16:creationId xmlns:a16="http://schemas.microsoft.com/office/drawing/2014/main" id="{FC015641-E173-992D-1BEB-B08AEC3DA93A}"/>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5">
              <a:extLst>
                <a:ext uri="{FF2B5EF4-FFF2-40B4-BE49-F238E27FC236}">
                  <a16:creationId xmlns:a16="http://schemas.microsoft.com/office/drawing/2014/main" id="{34BCD999-9EF6-45F7-3CDF-AEC406A7BE08}"/>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4" name="Freeform 36">
              <a:extLst>
                <a:ext uri="{FF2B5EF4-FFF2-40B4-BE49-F238E27FC236}">
                  <a16:creationId xmlns:a16="http://schemas.microsoft.com/office/drawing/2014/main" id="{317BD8AD-02B1-5AF8-F41A-F0756B6FF127}"/>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5" name="Freeform 37">
              <a:extLst>
                <a:ext uri="{FF2B5EF4-FFF2-40B4-BE49-F238E27FC236}">
                  <a16:creationId xmlns:a16="http://schemas.microsoft.com/office/drawing/2014/main" id="{6AA58BE3-79D8-0E33-CD69-C17C47C3DC5E}"/>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6" name="Freeform 38">
              <a:extLst>
                <a:ext uri="{FF2B5EF4-FFF2-40B4-BE49-F238E27FC236}">
                  <a16:creationId xmlns:a16="http://schemas.microsoft.com/office/drawing/2014/main" id="{66004174-6FDB-A488-607B-45609D0FB9C6}"/>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7" name="Rectangle 6">
            <a:extLst>
              <a:ext uri="{FF2B5EF4-FFF2-40B4-BE49-F238E27FC236}">
                <a16:creationId xmlns:a16="http://schemas.microsoft.com/office/drawing/2014/main" id="{C59CFD40-5E3D-009C-1157-1CF1F9899D58}"/>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1">
            <a:extLst>
              <a:ext uri="{FF2B5EF4-FFF2-40B4-BE49-F238E27FC236}">
                <a16:creationId xmlns:a16="http://schemas.microsoft.com/office/drawing/2014/main" id="{25821524-D6F5-5445-4CF5-2AAF48499C0F}"/>
              </a:ext>
            </a:extLst>
          </p:cNvPr>
          <p:cNvSpPr txBox="1">
            <a:spLocks noGrp="1"/>
          </p:cNvSpPr>
          <p:nvPr>
            <p:ph type="title"/>
          </p:nvPr>
        </p:nvSpPr>
        <p:spPr>
          <a:xfrm>
            <a:off x="2849947" y="609603"/>
            <a:ext cx="8393926" cy="2895603"/>
          </a:xfrm>
        </p:spPr>
        <p:txBody>
          <a:bodyPr anchor="ctr"/>
          <a:lstStyle>
            <a:lvl1pPr>
              <a:defRPr sz="4800"/>
            </a:lvl1pPr>
          </a:lstStyle>
          <a:p>
            <a:pPr lvl="0"/>
            <a:r>
              <a:rPr lang="fr-FR"/>
              <a:t>Modifiez le style du titre</a:t>
            </a:r>
            <a:endParaRPr lang="en-US"/>
          </a:p>
        </p:txBody>
      </p:sp>
      <p:sp>
        <p:nvSpPr>
          <p:cNvPr id="3" name="Text Placeholder 9">
            <a:extLst>
              <a:ext uri="{FF2B5EF4-FFF2-40B4-BE49-F238E27FC236}">
                <a16:creationId xmlns:a16="http://schemas.microsoft.com/office/drawing/2014/main" id="{3CC0C958-8E8D-E6BF-0030-36946C4C3139}"/>
              </a:ext>
            </a:extLst>
          </p:cNvPr>
          <p:cNvSpPr txBox="1">
            <a:spLocks noGrp="1"/>
          </p:cNvSpPr>
          <p:nvPr>
            <p:ph type="body" idx="4294967295"/>
          </p:nvPr>
        </p:nvSpPr>
        <p:spPr>
          <a:xfrm>
            <a:off x="3275015" y="3505196"/>
            <a:ext cx="7536557" cy="381003"/>
          </a:xfrm>
        </p:spPr>
        <p:txBody>
          <a:bodyPr anchor="ctr">
            <a:noAutofit/>
          </a:bodyPr>
          <a:lstStyle>
            <a:lvl1pPr marL="0" indent="0">
              <a:buNone/>
              <a:defRPr sz="1600">
                <a:solidFill>
                  <a:srgbClr val="7F7F7F"/>
                </a:solidFill>
              </a:defRPr>
            </a:lvl1pPr>
          </a:lstStyle>
          <a:p>
            <a:pPr lvl="0"/>
            <a:r>
              <a:rPr lang="fr-FR"/>
              <a:t>Cliquez pour modifier les styles du texte du masque</a:t>
            </a:r>
          </a:p>
        </p:txBody>
      </p:sp>
      <p:sp>
        <p:nvSpPr>
          <p:cNvPr id="4" name="Text Placeholder 2">
            <a:extLst>
              <a:ext uri="{FF2B5EF4-FFF2-40B4-BE49-F238E27FC236}">
                <a16:creationId xmlns:a16="http://schemas.microsoft.com/office/drawing/2014/main" id="{D0D62070-68FF-8DA3-A251-FC3F11D4F694}"/>
              </a:ext>
            </a:extLst>
          </p:cNvPr>
          <p:cNvSpPr txBox="1">
            <a:spLocks noGrp="1"/>
          </p:cNvSpPr>
          <p:nvPr>
            <p:ph type="body" idx="4294967295"/>
          </p:nvPr>
        </p:nvSpPr>
        <p:spPr>
          <a:xfrm>
            <a:off x="2589215" y="4354043"/>
            <a:ext cx="8915400" cy="1555860"/>
          </a:xfrm>
        </p:spPr>
        <p:txBody>
          <a:bodyPr anchor="ctr"/>
          <a:lstStyle>
            <a:lvl1pPr marL="0" indent="0">
              <a:buNone/>
              <a:defRPr>
                <a:solidFill>
                  <a:srgbClr val="595959"/>
                </a:solidFill>
              </a:defRPr>
            </a:lvl1pPr>
          </a:lstStyle>
          <a:p>
            <a:pPr lvl="0"/>
            <a:r>
              <a:rPr lang="fr-FR"/>
              <a:t>Cliquez pour modifier les styles du texte du masque</a:t>
            </a:r>
          </a:p>
        </p:txBody>
      </p:sp>
      <p:sp>
        <p:nvSpPr>
          <p:cNvPr id="5" name="Date Placeholder 3">
            <a:extLst>
              <a:ext uri="{FF2B5EF4-FFF2-40B4-BE49-F238E27FC236}">
                <a16:creationId xmlns:a16="http://schemas.microsoft.com/office/drawing/2014/main" id="{02E9020B-7F8A-DDB4-3452-8383F285DDCE}"/>
              </a:ext>
            </a:extLst>
          </p:cNvPr>
          <p:cNvSpPr txBox="1">
            <a:spLocks noGrp="1"/>
          </p:cNvSpPr>
          <p:nvPr>
            <p:ph type="dt" sz="half" idx="7"/>
          </p:nvPr>
        </p:nvSpPr>
        <p:spPr>
          <a:xfrm>
            <a:off x="10361615" y="6130439"/>
            <a:ext cx="1146282" cy="370396"/>
          </a:xfrm>
        </p:spPr>
        <p:txBody>
          <a:bodyPr/>
          <a:lstStyle>
            <a:lvl1pPr>
              <a:defRPr/>
            </a:lvl1pPr>
          </a:lstStyle>
          <a:p>
            <a:pPr lvl="0"/>
            <a:fld id="{AA2842C8-EFFB-49F9-A95F-AD4428699DF8}" type="datetime1">
              <a:rPr lang="fr-FR"/>
              <a:pPr lvl="0"/>
              <a:t>09/12/2023</a:t>
            </a:fld>
            <a:endParaRPr lang="fr-FR"/>
          </a:p>
        </p:txBody>
      </p:sp>
      <p:sp>
        <p:nvSpPr>
          <p:cNvPr id="6" name="Footer Placeholder 4">
            <a:extLst>
              <a:ext uri="{FF2B5EF4-FFF2-40B4-BE49-F238E27FC236}">
                <a16:creationId xmlns:a16="http://schemas.microsoft.com/office/drawing/2014/main" id="{88C12234-517E-3DA5-D69D-9CF3D440F5F3}"/>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7" name="Freeform 11">
            <a:extLst>
              <a:ext uri="{FF2B5EF4-FFF2-40B4-BE49-F238E27FC236}">
                <a16:creationId xmlns:a16="http://schemas.microsoft.com/office/drawing/2014/main" id="{6A0A41E4-D18A-277D-89F5-2517C4C9ABA4}"/>
              </a:ext>
            </a:extLst>
          </p:cNvPr>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8" name="Slide Number Placeholder 5">
            <a:extLst>
              <a:ext uri="{FF2B5EF4-FFF2-40B4-BE49-F238E27FC236}">
                <a16:creationId xmlns:a16="http://schemas.microsoft.com/office/drawing/2014/main" id="{76481E03-11AF-D00B-4EB1-833F50658B35}"/>
              </a:ext>
            </a:extLst>
          </p:cNvPr>
          <p:cNvSpPr txBox="1">
            <a:spLocks noGrp="1"/>
          </p:cNvSpPr>
          <p:nvPr>
            <p:ph type="sldNum" sz="quarter" idx="8"/>
          </p:nvPr>
        </p:nvSpPr>
        <p:spPr>
          <a:xfrm>
            <a:off x="531815" y="3244135"/>
            <a:ext cx="779763" cy="365129"/>
          </a:xfrm>
        </p:spPr>
        <p:txBody>
          <a:bodyPr/>
          <a:lstStyle>
            <a:lvl1pPr>
              <a:defRPr/>
            </a:lvl1pPr>
          </a:lstStyle>
          <a:p>
            <a:pPr lvl="0"/>
            <a:fld id="{721A401A-0711-4736-814F-64EF6A627D73}" type="slidenum">
              <a:t>‹N°›</a:t>
            </a:fld>
            <a:endParaRPr lang="fr-FR"/>
          </a:p>
        </p:txBody>
      </p:sp>
      <p:sp>
        <p:nvSpPr>
          <p:cNvPr id="9" name="TextBox 13">
            <a:extLst>
              <a:ext uri="{FF2B5EF4-FFF2-40B4-BE49-F238E27FC236}">
                <a16:creationId xmlns:a16="http://schemas.microsoft.com/office/drawing/2014/main" id="{174C3B4B-E2F2-89AC-E3C7-B795CB1BB9AD}"/>
              </a:ext>
            </a:extLst>
          </p:cNvPr>
          <p:cNvSpPr txBox="1"/>
          <p:nvPr/>
        </p:nvSpPr>
        <p:spPr>
          <a:xfrm>
            <a:off x="2467654" y="648007"/>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E78712"/>
                </a:solidFill>
                <a:uFillTx/>
                <a:latin typeface="Arial"/>
              </a:rPr>
              <a:t>“</a:t>
            </a:r>
          </a:p>
        </p:txBody>
      </p:sp>
      <p:sp>
        <p:nvSpPr>
          <p:cNvPr id="10" name="TextBox 14">
            <a:extLst>
              <a:ext uri="{FF2B5EF4-FFF2-40B4-BE49-F238E27FC236}">
                <a16:creationId xmlns:a16="http://schemas.microsoft.com/office/drawing/2014/main" id="{9400D0A2-271C-D98C-08A7-C54D2A72E8B9}"/>
              </a:ext>
            </a:extLst>
          </p:cNvPr>
          <p:cNvSpPr txBox="1"/>
          <p:nvPr/>
        </p:nvSpPr>
        <p:spPr>
          <a:xfrm>
            <a:off x="11114852" y="2905304"/>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E78712"/>
                </a:solidFill>
                <a:uFillTx/>
                <a:latin typeface="Arial"/>
              </a:rPr>
              <a:t>”</a:t>
            </a:r>
          </a:p>
        </p:txBody>
      </p:sp>
    </p:spTree>
    <p:extLst>
      <p:ext uri="{BB962C8B-B14F-4D97-AF65-F5344CB8AC3E}">
        <p14:creationId xmlns:p14="http://schemas.microsoft.com/office/powerpoint/2010/main" val="2398264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grpSp>
        <p:nvGrpSpPr>
          <p:cNvPr id="8" name="Group 22">
            <a:extLst>
              <a:ext uri="{FF2B5EF4-FFF2-40B4-BE49-F238E27FC236}">
                <a16:creationId xmlns:a16="http://schemas.microsoft.com/office/drawing/2014/main" id="{5C23B66C-7E8A-CA84-EDEF-140C52EF1327}"/>
              </a:ext>
            </a:extLst>
          </p:cNvPr>
          <p:cNvGrpSpPr/>
          <p:nvPr/>
        </p:nvGrpSpPr>
        <p:grpSpPr>
          <a:xfrm>
            <a:off x="0" y="228600"/>
            <a:ext cx="2851510" cy="6638634"/>
            <a:chOff x="0" y="228600"/>
            <a:chExt cx="2851510" cy="6638634"/>
          </a:xfrm>
        </p:grpSpPr>
        <p:sp>
          <p:nvSpPr>
            <p:cNvPr id="9" name="Freeform 11">
              <a:extLst>
                <a:ext uri="{FF2B5EF4-FFF2-40B4-BE49-F238E27FC236}">
                  <a16:creationId xmlns:a16="http://schemas.microsoft.com/office/drawing/2014/main" id="{444DBC7B-4785-5FEE-17DF-B2A5977C48C3}"/>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0" name="Freeform 12">
              <a:extLst>
                <a:ext uri="{FF2B5EF4-FFF2-40B4-BE49-F238E27FC236}">
                  <a16:creationId xmlns:a16="http://schemas.microsoft.com/office/drawing/2014/main" id="{63274854-9DC8-5588-1A36-52579CA45D16}"/>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3">
              <a:extLst>
                <a:ext uri="{FF2B5EF4-FFF2-40B4-BE49-F238E27FC236}">
                  <a16:creationId xmlns:a16="http://schemas.microsoft.com/office/drawing/2014/main" id="{F6E3B9A2-1F17-AE90-F6AE-89D1A3B72BBA}"/>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14">
              <a:extLst>
                <a:ext uri="{FF2B5EF4-FFF2-40B4-BE49-F238E27FC236}">
                  <a16:creationId xmlns:a16="http://schemas.microsoft.com/office/drawing/2014/main" id="{E35F5EB1-918A-9A48-1F4F-94B2DA849F1D}"/>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5">
              <a:extLst>
                <a:ext uri="{FF2B5EF4-FFF2-40B4-BE49-F238E27FC236}">
                  <a16:creationId xmlns:a16="http://schemas.microsoft.com/office/drawing/2014/main" id="{79B962BB-200B-7871-5B71-4091875BEEC8}"/>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6">
              <a:extLst>
                <a:ext uri="{FF2B5EF4-FFF2-40B4-BE49-F238E27FC236}">
                  <a16:creationId xmlns:a16="http://schemas.microsoft.com/office/drawing/2014/main" id="{7AB6F157-89DA-D2A1-040B-07CFAB00F65C}"/>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7">
              <a:extLst>
                <a:ext uri="{FF2B5EF4-FFF2-40B4-BE49-F238E27FC236}">
                  <a16:creationId xmlns:a16="http://schemas.microsoft.com/office/drawing/2014/main" id="{976B4099-5DE6-605C-2F9F-1EC070995E36}"/>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8">
              <a:extLst>
                <a:ext uri="{FF2B5EF4-FFF2-40B4-BE49-F238E27FC236}">
                  <a16:creationId xmlns:a16="http://schemas.microsoft.com/office/drawing/2014/main" id="{511DAE13-438B-6E14-9DB4-8E80BE429480}"/>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9">
              <a:extLst>
                <a:ext uri="{FF2B5EF4-FFF2-40B4-BE49-F238E27FC236}">
                  <a16:creationId xmlns:a16="http://schemas.microsoft.com/office/drawing/2014/main" id="{EE6FE068-01F1-F717-E3A1-3565B4D60498}"/>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20">
              <a:extLst>
                <a:ext uri="{FF2B5EF4-FFF2-40B4-BE49-F238E27FC236}">
                  <a16:creationId xmlns:a16="http://schemas.microsoft.com/office/drawing/2014/main" id="{F90B2F57-4C1E-7075-2E22-98D5FE7A6A52}"/>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21">
              <a:extLst>
                <a:ext uri="{FF2B5EF4-FFF2-40B4-BE49-F238E27FC236}">
                  <a16:creationId xmlns:a16="http://schemas.microsoft.com/office/drawing/2014/main" id="{8E8B50C3-9E4B-4E46-675A-C796475EB8F5}"/>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22">
              <a:extLst>
                <a:ext uri="{FF2B5EF4-FFF2-40B4-BE49-F238E27FC236}">
                  <a16:creationId xmlns:a16="http://schemas.microsoft.com/office/drawing/2014/main" id="{E25CE616-B333-1E42-92BF-DBE9DFFC2E4A}"/>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1" name="Group 9">
            <a:extLst>
              <a:ext uri="{FF2B5EF4-FFF2-40B4-BE49-F238E27FC236}">
                <a16:creationId xmlns:a16="http://schemas.microsoft.com/office/drawing/2014/main" id="{B75B0054-C1B1-31B2-D96D-54C9644067B2}"/>
              </a:ext>
            </a:extLst>
          </p:cNvPr>
          <p:cNvGrpSpPr/>
          <p:nvPr/>
        </p:nvGrpSpPr>
        <p:grpSpPr>
          <a:xfrm>
            <a:off x="27221" y="-27"/>
            <a:ext cx="2356674" cy="6853280"/>
            <a:chOff x="27221" y="-27"/>
            <a:chExt cx="2356674" cy="6853280"/>
          </a:xfrm>
        </p:grpSpPr>
        <p:sp>
          <p:nvSpPr>
            <p:cNvPr id="22" name="Freeform 27">
              <a:extLst>
                <a:ext uri="{FF2B5EF4-FFF2-40B4-BE49-F238E27FC236}">
                  <a16:creationId xmlns:a16="http://schemas.microsoft.com/office/drawing/2014/main" id="{BEBB7AC8-A41C-43D6-5C1E-9CB2E59E63DD}"/>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3" name="Freeform 28">
              <a:extLst>
                <a:ext uri="{FF2B5EF4-FFF2-40B4-BE49-F238E27FC236}">
                  <a16:creationId xmlns:a16="http://schemas.microsoft.com/office/drawing/2014/main" id="{A92AFA74-DB08-00D2-9A7D-6586F322D032}"/>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29">
              <a:extLst>
                <a:ext uri="{FF2B5EF4-FFF2-40B4-BE49-F238E27FC236}">
                  <a16:creationId xmlns:a16="http://schemas.microsoft.com/office/drawing/2014/main" id="{091AE8F4-40BC-234F-4E39-2681FB939F4E}"/>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30">
              <a:extLst>
                <a:ext uri="{FF2B5EF4-FFF2-40B4-BE49-F238E27FC236}">
                  <a16:creationId xmlns:a16="http://schemas.microsoft.com/office/drawing/2014/main" id="{2B85BC68-5F32-32EC-2D84-4725131DECD1}"/>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1">
              <a:extLst>
                <a:ext uri="{FF2B5EF4-FFF2-40B4-BE49-F238E27FC236}">
                  <a16:creationId xmlns:a16="http://schemas.microsoft.com/office/drawing/2014/main" id="{457F9018-2F04-6183-B713-6400FBC3F20D}"/>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2">
              <a:extLst>
                <a:ext uri="{FF2B5EF4-FFF2-40B4-BE49-F238E27FC236}">
                  <a16:creationId xmlns:a16="http://schemas.microsoft.com/office/drawing/2014/main" id="{B0440958-78F8-FD4F-06E5-85DCB091AD9F}"/>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3">
              <a:extLst>
                <a:ext uri="{FF2B5EF4-FFF2-40B4-BE49-F238E27FC236}">
                  <a16:creationId xmlns:a16="http://schemas.microsoft.com/office/drawing/2014/main" id="{77231718-ACAE-1E58-9C2D-E1C05C7D6541}"/>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4">
              <a:extLst>
                <a:ext uri="{FF2B5EF4-FFF2-40B4-BE49-F238E27FC236}">
                  <a16:creationId xmlns:a16="http://schemas.microsoft.com/office/drawing/2014/main" id="{286C160C-862A-DDCE-E002-DDA96C38BE45}"/>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5">
              <a:extLst>
                <a:ext uri="{FF2B5EF4-FFF2-40B4-BE49-F238E27FC236}">
                  <a16:creationId xmlns:a16="http://schemas.microsoft.com/office/drawing/2014/main" id="{2ABF27F1-857C-8CC9-8165-AB84CE4AB95E}"/>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6">
              <a:extLst>
                <a:ext uri="{FF2B5EF4-FFF2-40B4-BE49-F238E27FC236}">
                  <a16:creationId xmlns:a16="http://schemas.microsoft.com/office/drawing/2014/main" id="{F2DAECA9-EFA0-563D-D282-336C9D1BD85B}"/>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7">
              <a:extLst>
                <a:ext uri="{FF2B5EF4-FFF2-40B4-BE49-F238E27FC236}">
                  <a16:creationId xmlns:a16="http://schemas.microsoft.com/office/drawing/2014/main" id="{9315D65E-6DFB-AFAC-4A8D-52CBFFE05CCB}"/>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8">
              <a:extLst>
                <a:ext uri="{FF2B5EF4-FFF2-40B4-BE49-F238E27FC236}">
                  <a16:creationId xmlns:a16="http://schemas.microsoft.com/office/drawing/2014/main" id="{9BCACEE2-B079-641A-3D11-26246B4F06AC}"/>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4" name="Rectangle 6">
            <a:extLst>
              <a:ext uri="{FF2B5EF4-FFF2-40B4-BE49-F238E27FC236}">
                <a16:creationId xmlns:a16="http://schemas.microsoft.com/office/drawing/2014/main" id="{836FA476-D8B6-49E1-0791-A18AEE546382}"/>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1">
            <a:extLst>
              <a:ext uri="{FF2B5EF4-FFF2-40B4-BE49-F238E27FC236}">
                <a16:creationId xmlns:a16="http://schemas.microsoft.com/office/drawing/2014/main" id="{433BAD04-613D-442F-8BB0-AF2A4EC2014B}"/>
              </a:ext>
            </a:extLst>
          </p:cNvPr>
          <p:cNvSpPr txBox="1">
            <a:spLocks noGrp="1"/>
          </p:cNvSpPr>
          <p:nvPr>
            <p:ph type="title"/>
          </p:nvPr>
        </p:nvSpPr>
        <p:spPr>
          <a:xfrm>
            <a:off x="2589215" y="2438403"/>
            <a:ext cx="8915400" cy="2724847"/>
          </a:xfrm>
        </p:spPr>
        <p:txBody>
          <a:bodyPr anchor="b"/>
          <a:lstStyle>
            <a:lvl1pPr>
              <a:defRPr sz="4800"/>
            </a:lvl1pPr>
          </a:lstStyle>
          <a:p>
            <a:pPr lvl="0"/>
            <a:r>
              <a:rPr lang="fr-FR"/>
              <a:t>Modifiez le style du titre</a:t>
            </a:r>
            <a:endParaRPr lang="en-US"/>
          </a:p>
        </p:txBody>
      </p:sp>
      <p:sp>
        <p:nvSpPr>
          <p:cNvPr id="3" name="Text Placeholder 3">
            <a:extLst>
              <a:ext uri="{FF2B5EF4-FFF2-40B4-BE49-F238E27FC236}">
                <a16:creationId xmlns:a16="http://schemas.microsoft.com/office/drawing/2014/main" id="{0067294B-63B9-6BF1-E55E-1BB7EEDD2777}"/>
              </a:ext>
            </a:extLst>
          </p:cNvPr>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fr-FR"/>
              <a:t>Cliquez pour modifier les styles du texte du masque</a:t>
            </a:r>
          </a:p>
        </p:txBody>
      </p:sp>
      <p:sp>
        <p:nvSpPr>
          <p:cNvPr id="4" name="Date Placeholder 4">
            <a:extLst>
              <a:ext uri="{FF2B5EF4-FFF2-40B4-BE49-F238E27FC236}">
                <a16:creationId xmlns:a16="http://schemas.microsoft.com/office/drawing/2014/main" id="{BFF205EF-AF9D-1B58-3B79-3B01EBD24FA3}"/>
              </a:ext>
            </a:extLst>
          </p:cNvPr>
          <p:cNvSpPr txBox="1">
            <a:spLocks noGrp="1"/>
          </p:cNvSpPr>
          <p:nvPr>
            <p:ph type="dt" sz="half" idx="7"/>
          </p:nvPr>
        </p:nvSpPr>
        <p:spPr>
          <a:xfrm>
            <a:off x="10361615" y="6130439"/>
            <a:ext cx="1146282" cy="370396"/>
          </a:xfrm>
        </p:spPr>
        <p:txBody>
          <a:bodyPr/>
          <a:lstStyle>
            <a:lvl1pPr>
              <a:defRPr/>
            </a:lvl1pPr>
          </a:lstStyle>
          <a:p>
            <a:pPr lvl="0"/>
            <a:fld id="{6F68E654-CF40-463D-A6A0-523E76D6224F}" type="datetime1">
              <a:rPr lang="fr-FR"/>
              <a:pPr lvl="0"/>
              <a:t>09/12/2023</a:t>
            </a:fld>
            <a:endParaRPr lang="fr-FR"/>
          </a:p>
        </p:txBody>
      </p:sp>
      <p:sp>
        <p:nvSpPr>
          <p:cNvPr id="5" name="Footer Placeholder 5">
            <a:extLst>
              <a:ext uri="{FF2B5EF4-FFF2-40B4-BE49-F238E27FC236}">
                <a16:creationId xmlns:a16="http://schemas.microsoft.com/office/drawing/2014/main" id="{7462569F-F91C-83C0-9D70-329026690AF3}"/>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6" name="Freeform 11">
            <a:extLst>
              <a:ext uri="{FF2B5EF4-FFF2-40B4-BE49-F238E27FC236}">
                <a16:creationId xmlns:a16="http://schemas.microsoft.com/office/drawing/2014/main" id="{3DA7F42C-3266-7D42-30BC-835DC08639C1}"/>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7" name="Slide Number Placeholder 6">
            <a:extLst>
              <a:ext uri="{FF2B5EF4-FFF2-40B4-BE49-F238E27FC236}">
                <a16:creationId xmlns:a16="http://schemas.microsoft.com/office/drawing/2014/main" id="{AE8B1924-4166-A357-DF80-55BAD02CECBE}"/>
              </a:ext>
            </a:extLst>
          </p:cNvPr>
          <p:cNvSpPr txBox="1">
            <a:spLocks noGrp="1"/>
          </p:cNvSpPr>
          <p:nvPr>
            <p:ph type="sldNum" sz="quarter" idx="8"/>
          </p:nvPr>
        </p:nvSpPr>
        <p:spPr>
          <a:xfrm>
            <a:off x="531815" y="4983086"/>
            <a:ext cx="779763" cy="365129"/>
          </a:xfrm>
        </p:spPr>
        <p:txBody>
          <a:bodyPr/>
          <a:lstStyle>
            <a:lvl1pPr>
              <a:defRPr/>
            </a:lvl1pPr>
          </a:lstStyle>
          <a:p>
            <a:pPr lvl="0"/>
            <a:fld id="{C7F4BDD7-9CE8-47D7-BCED-4A0DB8FA8F53}" type="slidenum">
              <a:t>‹N°›</a:t>
            </a:fld>
            <a:endParaRPr lang="fr-FR"/>
          </a:p>
        </p:txBody>
      </p:sp>
    </p:spTree>
    <p:extLst>
      <p:ext uri="{BB962C8B-B14F-4D97-AF65-F5344CB8AC3E}">
        <p14:creationId xmlns:p14="http://schemas.microsoft.com/office/powerpoint/2010/main" val="177427624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grpSp>
        <p:nvGrpSpPr>
          <p:cNvPr id="11" name="Group 22">
            <a:extLst>
              <a:ext uri="{FF2B5EF4-FFF2-40B4-BE49-F238E27FC236}">
                <a16:creationId xmlns:a16="http://schemas.microsoft.com/office/drawing/2014/main" id="{54339AB9-B9F8-1F6A-2410-CCD4212DF299}"/>
              </a:ext>
            </a:extLst>
          </p:cNvPr>
          <p:cNvGrpSpPr/>
          <p:nvPr/>
        </p:nvGrpSpPr>
        <p:grpSpPr>
          <a:xfrm>
            <a:off x="0" y="228600"/>
            <a:ext cx="2851510" cy="6638634"/>
            <a:chOff x="0" y="228600"/>
            <a:chExt cx="2851510" cy="6638634"/>
          </a:xfrm>
        </p:grpSpPr>
        <p:sp>
          <p:nvSpPr>
            <p:cNvPr id="12" name="Freeform 11">
              <a:extLst>
                <a:ext uri="{FF2B5EF4-FFF2-40B4-BE49-F238E27FC236}">
                  <a16:creationId xmlns:a16="http://schemas.microsoft.com/office/drawing/2014/main" id="{29572B22-5D21-0696-623F-76B7EE4DD3EA}"/>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2">
              <a:extLst>
                <a:ext uri="{FF2B5EF4-FFF2-40B4-BE49-F238E27FC236}">
                  <a16:creationId xmlns:a16="http://schemas.microsoft.com/office/drawing/2014/main" id="{F301FA01-F4AF-2624-7094-0FBBE4D2754D}"/>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3">
              <a:extLst>
                <a:ext uri="{FF2B5EF4-FFF2-40B4-BE49-F238E27FC236}">
                  <a16:creationId xmlns:a16="http://schemas.microsoft.com/office/drawing/2014/main" id="{342E761C-A3DF-78FD-B574-52F40C5099C0}"/>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4">
              <a:extLst>
                <a:ext uri="{FF2B5EF4-FFF2-40B4-BE49-F238E27FC236}">
                  <a16:creationId xmlns:a16="http://schemas.microsoft.com/office/drawing/2014/main" id="{513EFAFA-1527-67F1-385B-C961E54F50D9}"/>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5">
              <a:extLst>
                <a:ext uri="{FF2B5EF4-FFF2-40B4-BE49-F238E27FC236}">
                  <a16:creationId xmlns:a16="http://schemas.microsoft.com/office/drawing/2014/main" id="{0C522F4E-B25B-9C2C-E6D2-677C4B748211}"/>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6">
              <a:extLst>
                <a:ext uri="{FF2B5EF4-FFF2-40B4-BE49-F238E27FC236}">
                  <a16:creationId xmlns:a16="http://schemas.microsoft.com/office/drawing/2014/main" id="{86DD6C6E-FD45-1CF2-9C03-E258C6193297}"/>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17">
              <a:extLst>
                <a:ext uri="{FF2B5EF4-FFF2-40B4-BE49-F238E27FC236}">
                  <a16:creationId xmlns:a16="http://schemas.microsoft.com/office/drawing/2014/main" id="{5DFE7D9A-BC83-1452-CE2D-36CDDAB31A55}"/>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18">
              <a:extLst>
                <a:ext uri="{FF2B5EF4-FFF2-40B4-BE49-F238E27FC236}">
                  <a16:creationId xmlns:a16="http://schemas.microsoft.com/office/drawing/2014/main" id="{1A0B2C16-40C0-2BD2-26AD-9D3F20DA44AE}"/>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19">
              <a:extLst>
                <a:ext uri="{FF2B5EF4-FFF2-40B4-BE49-F238E27FC236}">
                  <a16:creationId xmlns:a16="http://schemas.microsoft.com/office/drawing/2014/main" id="{BC82C418-3EA3-A82F-8B11-90C393A0CBB3}"/>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1" name="Freeform 20">
              <a:extLst>
                <a:ext uri="{FF2B5EF4-FFF2-40B4-BE49-F238E27FC236}">
                  <a16:creationId xmlns:a16="http://schemas.microsoft.com/office/drawing/2014/main" id="{DBA44A62-AD72-ACEA-98BA-655C80BC4ADD}"/>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2" name="Freeform 21">
              <a:extLst>
                <a:ext uri="{FF2B5EF4-FFF2-40B4-BE49-F238E27FC236}">
                  <a16:creationId xmlns:a16="http://schemas.microsoft.com/office/drawing/2014/main" id="{B992B859-350A-08EC-64CF-9219D054BFF4}"/>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3" name="Freeform 22">
              <a:extLst>
                <a:ext uri="{FF2B5EF4-FFF2-40B4-BE49-F238E27FC236}">
                  <a16:creationId xmlns:a16="http://schemas.microsoft.com/office/drawing/2014/main" id="{C1898103-B2F2-753D-4C53-B59C52FD82E9}"/>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4" name="Group 9">
            <a:extLst>
              <a:ext uri="{FF2B5EF4-FFF2-40B4-BE49-F238E27FC236}">
                <a16:creationId xmlns:a16="http://schemas.microsoft.com/office/drawing/2014/main" id="{9CE75452-2B64-2E30-BC6B-4B3151AE2436}"/>
              </a:ext>
            </a:extLst>
          </p:cNvPr>
          <p:cNvGrpSpPr/>
          <p:nvPr/>
        </p:nvGrpSpPr>
        <p:grpSpPr>
          <a:xfrm>
            <a:off x="27221" y="-27"/>
            <a:ext cx="2356674" cy="6853280"/>
            <a:chOff x="27221" y="-27"/>
            <a:chExt cx="2356674" cy="6853280"/>
          </a:xfrm>
        </p:grpSpPr>
        <p:sp>
          <p:nvSpPr>
            <p:cNvPr id="25" name="Freeform 27">
              <a:extLst>
                <a:ext uri="{FF2B5EF4-FFF2-40B4-BE49-F238E27FC236}">
                  <a16:creationId xmlns:a16="http://schemas.microsoft.com/office/drawing/2014/main" id="{7B2543B3-0F93-6834-E54D-2FD42C1AEF9A}"/>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28">
              <a:extLst>
                <a:ext uri="{FF2B5EF4-FFF2-40B4-BE49-F238E27FC236}">
                  <a16:creationId xmlns:a16="http://schemas.microsoft.com/office/drawing/2014/main" id="{15DDEEA6-E3C4-3AD4-40A3-7CACD4407BE8}"/>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29">
              <a:extLst>
                <a:ext uri="{FF2B5EF4-FFF2-40B4-BE49-F238E27FC236}">
                  <a16:creationId xmlns:a16="http://schemas.microsoft.com/office/drawing/2014/main" id="{5D1DF836-F879-3873-4727-A4BBB6986DF2}"/>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0">
              <a:extLst>
                <a:ext uri="{FF2B5EF4-FFF2-40B4-BE49-F238E27FC236}">
                  <a16:creationId xmlns:a16="http://schemas.microsoft.com/office/drawing/2014/main" id="{111DEA8E-3CF6-E08D-8E20-534D3B9FCDEE}"/>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1">
              <a:extLst>
                <a:ext uri="{FF2B5EF4-FFF2-40B4-BE49-F238E27FC236}">
                  <a16:creationId xmlns:a16="http://schemas.microsoft.com/office/drawing/2014/main" id="{1F644C62-AB0B-C283-FDE2-B11714074A2A}"/>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2">
              <a:extLst>
                <a:ext uri="{FF2B5EF4-FFF2-40B4-BE49-F238E27FC236}">
                  <a16:creationId xmlns:a16="http://schemas.microsoft.com/office/drawing/2014/main" id="{A17FC140-B7DC-0913-63FC-8FB6113040BB}"/>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3">
              <a:extLst>
                <a:ext uri="{FF2B5EF4-FFF2-40B4-BE49-F238E27FC236}">
                  <a16:creationId xmlns:a16="http://schemas.microsoft.com/office/drawing/2014/main" id="{DC3C9639-CA6E-D990-2BFB-217EFF20924D}"/>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4">
              <a:extLst>
                <a:ext uri="{FF2B5EF4-FFF2-40B4-BE49-F238E27FC236}">
                  <a16:creationId xmlns:a16="http://schemas.microsoft.com/office/drawing/2014/main" id="{982300F7-D72A-FB06-F3EE-F635504EAB5B}"/>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5">
              <a:extLst>
                <a:ext uri="{FF2B5EF4-FFF2-40B4-BE49-F238E27FC236}">
                  <a16:creationId xmlns:a16="http://schemas.microsoft.com/office/drawing/2014/main" id="{2156C57D-CE2E-CB16-74C0-6F2E5974E818}"/>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4" name="Freeform 36">
              <a:extLst>
                <a:ext uri="{FF2B5EF4-FFF2-40B4-BE49-F238E27FC236}">
                  <a16:creationId xmlns:a16="http://schemas.microsoft.com/office/drawing/2014/main" id="{4E919F92-FAD0-1342-2CDA-AC771E399155}"/>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5" name="Freeform 37">
              <a:extLst>
                <a:ext uri="{FF2B5EF4-FFF2-40B4-BE49-F238E27FC236}">
                  <a16:creationId xmlns:a16="http://schemas.microsoft.com/office/drawing/2014/main" id="{E50DD895-6635-AD2E-F17E-010C874B88C9}"/>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6" name="Freeform 38">
              <a:extLst>
                <a:ext uri="{FF2B5EF4-FFF2-40B4-BE49-F238E27FC236}">
                  <a16:creationId xmlns:a16="http://schemas.microsoft.com/office/drawing/2014/main" id="{7E06979B-D14C-3B98-7841-8F84910CA7FB}"/>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7" name="Rectangle 6">
            <a:extLst>
              <a:ext uri="{FF2B5EF4-FFF2-40B4-BE49-F238E27FC236}">
                <a16:creationId xmlns:a16="http://schemas.microsoft.com/office/drawing/2014/main" id="{A7E1F5F5-B5F1-420F-93FD-ED8A4BFD7F51}"/>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1">
            <a:extLst>
              <a:ext uri="{FF2B5EF4-FFF2-40B4-BE49-F238E27FC236}">
                <a16:creationId xmlns:a16="http://schemas.microsoft.com/office/drawing/2014/main" id="{D050FC51-25E7-7A6F-039B-3300E4E8ABC4}"/>
              </a:ext>
            </a:extLst>
          </p:cNvPr>
          <p:cNvSpPr txBox="1">
            <a:spLocks noGrp="1"/>
          </p:cNvSpPr>
          <p:nvPr>
            <p:ph type="title"/>
          </p:nvPr>
        </p:nvSpPr>
        <p:spPr>
          <a:xfrm>
            <a:off x="2849947" y="609603"/>
            <a:ext cx="8393926" cy="2895603"/>
          </a:xfrm>
        </p:spPr>
        <p:txBody>
          <a:bodyPr anchor="ctr"/>
          <a:lstStyle>
            <a:lvl1pPr>
              <a:defRPr sz="4800"/>
            </a:lvl1pPr>
          </a:lstStyle>
          <a:p>
            <a:pPr lvl="0"/>
            <a:r>
              <a:rPr lang="fr-FR"/>
              <a:t>Modifiez le style du titre</a:t>
            </a:r>
            <a:endParaRPr lang="en-US"/>
          </a:p>
        </p:txBody>
      </p:sp>
      <p:sp>
        <p:nvSpPr>
          <p:cNvPr id="3" name="Text Placeholder 9">
            <a:extLst>
              <a:ext uri="{FF2B5EF4-FFF2-40B4-BE49-F238E27FC236}">
                <a16:creationId xmlns:a16="http://schemas.microsoft.com/office/drawing/2014/main" id="{F2CA748A-8B71-17F0-4126-612B83529D10}"/>
              </a:ext>
            </a:extLst>
          </p:cNvPr>
          <p:cNvSpPr txBox="1">
            <a:spLocks noGrp="1"/>
          </p:cNvSpPr>
          <p:nvPr>
            <p:ph type="body" idx="4294967295"/>
          </p:nvPr>
        </p:nvSpPr>
        <p:spPr>
          <a:xfrm>
            <a:off x="2589215" y="4343400"/>
            <a:ext cx="8915400" cy="838203"/>
          </a:xfrm>
        </p:spPr>
        <p:txBody>
          <a:bodyPr anchor="b">
            <a:noAutofit/>
          </a:bodyPr>
          <a:lstStyle>
            <a:lvl1pPr marL="0" indent="0">
              <a:buNone/>
              <a:defRPr sz="2400">
                <a:solidFill>
                  <a:srgbClr val="E78712"/>
                </a:solidFill>
              </a:defRPr>
            </a:lvl1pPr>
          </a:lstStyle>
          <a:p>
            <a:pPr lvl="0"/>
            <a:r>
              <a:rPr lang="fr-FR"/>
              <a:t>Cliquez pour modifier les styles du texte du masque</a:t>
            </a:r>
          </a:p>
        </p:txBody>
      </p:sp>
      <p:sp>
        <p:nvSpPr>
          <p:cNvPr id="4" name="Text Placeholder 3">
            <a:extLst>
              <a:ext uri="{FF2B5EF4-FFF2-40B4-BE49-F238E27FC236}">
                <a16:creationId xmlns:a16="http://schemas.microsoft.com/office/drawing/2014/main" id="{46CE37A1-00B1-A609-9C0D-AFCD1F6F50B9}"/>
              </a:ext>
            </a:extLst>
          </p:cNvPr>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fr-FR"/>
              <a:t>Cliquez pour modifier les styles du texte du masque</a:t>
            </a:r>
          </a:p>
        </p:txBody>
      </p:sp>
      <p:sp>
        <p:nvSpPr>
          <p:cNvPr id="5" name="Date Placeholder 4">
            <a:extLst>
              <a:ext uri="{FF2B5EF4-FFF2-40B4-BE49-F238E27FC236}">
                <a16:creationId xmlns:a16="http://schemas.microsoft.com/office/drawing/2014/main" id="{5C92C5A8-BB94-D4EF-213F-A44E24522C48}"/>
              </a:ext>
            </a:extLst>
          </p:cNvPr>
          <p:cNvSpPr txBox="1">
            <a:spLocks noGrp="1"/>
          </p:cNvSpPr>
          <p:nvPr>
            <p:ph type="dt" sz="half" idx="7"/>
          </p:nvPr>
        </p:nvSpPr>
        <p:spPr>
          <a:xfrm>
            <a:off x="10361615" y="6130439"/>
            <a:ext cx="1146282" cy="370396"/>
          </a:xfrm>
        </p:spPr>
        <p:txBody>
          <a:bodyPr/>
          <a:lstStyle>
            <a:lvl1pPr>
              <a:defRPr/>
            </a:lvl1pPr>
          </a:lstStyle>
          <a:p>
            <a:pPr lvl="0"/>
            <a:fld id="{F229B54D-70C0-43C3-B2A0-96DC186AB3D9}" type="datetime1">
              <a:rPr lang="fr-FR"/>
              <a:pPr lvl="0"/>
              <a:t>09/12/2023</a:t>
            </a:fld>
            <a:endParaRPr lang="fr-FR"/>
          </a:p>
        </p:txBody>
      </p:sp>
      <p:sp>
        <p:nvSpPr>
          <p:cNvPr id="6" name="Footer Placeholder 5">
            <a:extLst>
              <a:ext uri="{FF2B5EF4-FFF2-40B4-BE49-F238E27FC236}">
                <a16:creationId xmlns:a16="http://schemas.microsoft.com/office/drawing/2014/main" id="{81E63613-E435-D605-8E3D-2384870E3C43}"/>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7" name="Freeform 11">
            <a:extLst>
              <a:ext uri="{FF2B5EF4-FFF2-40B4-BE49-F238E27FC236}">
                <a16:creationId xmlns:a16="http://schemas.microsoft.com/office/drawing/2014/main" id="{83223F88-4B1B-BB66-0DD4-7BC5D93CBFA3}"/>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8" name="Slide Number Placeholder 6">
            <a:extLst>
              <a:ext uri="{FF2B5EF4-FFF2-40B4-BE49-F238E27FC236}">
                <a16:creationId xmlns:a16="http://schemas.microsoft.com/office/drawing/2014/main" id="{54A21DB4-6036-DF0F-B801-7E2264C4AAE9}"/>
              </a:ext>
            </a:extLst>
          </p:cNvPr>
          <p:cNvSpPr txBox="1">
            <a:spLocks noGrp="1"/>
          </p:cNvSpPr>
          <p:nvPr>
            <p:ph type="sldNum" sz="quarter" idx="8"/>
          </p:nvPr>
        </p:nvSpPr>
        <p:spPr>
          <a:xfrm>
            <a:off x="531815" y="4983086"/>
            <a:ext cx="779763" cy="365129"/>
          </a:xfrm>
        </p:spPr>
        <p:txBody>
          <a:bodyPr/>
          <a:lstStyle>
            <a:lvl1pPr>
              <a:defRPr/>
            </a:lvl1pPr>
          </a:lstStyle>
          <a:p>
            <a:pPr lvl="0"/>
            <a:fld id="{2E590FF7-35C5-4D5F-9540-7C279FFA7F7F}" type="slidenum">
              <a:t>‹N°›</a:t>
            </a:fld>
            <a:endParaRPr lang="fr-FR"/>
          </a:p>
        </p:txBody>
      </p:sp>
      <p:sp>
        <p:nvSpPr>
          <p:cNvPr id="9" name="TextBox 16">
            <a:extLst>
              <a:ext uri="{FF2B5EF4-FFF2-40B4-BE49-F238E27FC236}">
                <a16:creationId xmlns:a16="http://schemas.microsoft.com/office/drawing/2014/main" id="{1739D278-E776-E399-ADB1-FEB9A2DE208A}"/>
              </a:ext>
            </a:extLst>
          </p:cNvPr>
          <p:cNvSpPr txBox="1"/>
          <p:nvPr/>
        </p:nvSpPr>
        <p:spPr>
          <a:xfrm>
            <a:off x="2467654" y="648007"/>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E78712"/>
                </a:solidFill>
                <a:uFillTx/>
                <a:latin typeface="Arial"/>
              </a:rPr>
              <a:t>“</a:t>
            </a:r>
          </a:p>
        </p:txBody>
      </p:sp>
      <p:sp>
        <p:nvSpPr>
          <p:cNvPr id="10" name="TextBox 17">
            <a:extLst>
              <a:ext uri="{FF2B5EF4-FFF2-40B4-BE49-F238E27FC236}">
                <a16:creationId xmlns:a16="http://schemas.microsoft.com/office/drawing/2014/main" id="{30A712CB-7439-15BB-A026-6D47A4CE849D}"/>
              </a:ext>
            </a:extLst>
          </p:cNvPr>
          <p:cNvSpPr txBox="1"/>
          <p:nvPr/>
        </p:nvSpPr>
        <p:spPr>
          <a:xfrm>
            <a:off x="11114852" y="2905304"/>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E78712"/>
                </a:solidFill>
                <a:uFillTx/>
                <a:latin typeface="Arial"/>
              </a:rPr>
              <a:t>”</a:t>
            </a:r>
          </a:p>
        </p:txBody>
      </p:sp>
    </p:spTree>
    <p:extLst>
      <p:ext uri="{BB962C8B-B14F-4D97-AF65-F5344CB8AC3E}">
        <p14:creationId xmlns:p14="http://schemas.microsoft.com/office/powerpoint/2010/main" val="4008268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grpSp>
        <p:nvGrpSpPr>
          <p:cNvPr id="9" name="Group 22">
            <a:extLst>
              <a:ext uri="{FF2B5EF4-FFF2-40B4-BE49-F238E27FC236}">
                <a16:creationId xmlns:a16="http://schemas.microsoft.com/office/drawing/2014/main" id="{A1B89C5C-B13C-EF90-5311-3BDAC746B827}"/>
              </a:ext>
            </a:extLst>
          </p:cNvPr>
          <p:cNvGrpSpPr/>
          <p:nvPr/>
        </p:nvGrpSpPr>
        <p:grpSpPr>
          <a:xfrm>
            <a:off x="0" y="228600"/>
            <a:ext cx="2851510" cy="6638634"/>
            <a:chOff x="0" y="228600"/>
            <a:chExt cx="2851510" cy="6638634"/>
          </a:xfrm>
        </p:grpSpPr>
        <p:sp>
          <p:nvSpPr>
            <p:cNvPr id="10" name="Freeform 11">
              <a:extLst>
                <a:ext uri="{FF2B5EF4-FFF2-40B4-BE49-F238E27FC236}">
                  <a16:creationId xmlns:a16="http://schemas.microsoft.com/office/drawing/2014/main" id="{1DE309BE-721C-8523-7440-4EBCDEDA060C}"/>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2">
              <a:extLst>
                <a:ext uri="{FF2B5EF4-FFF2-40B4-BE49-F238E27FC236}">
                  <a16:creationId xmlns:a16="http://schemas.microsoft.com/office/drawing/2014/main" id="{E4651118-27D3-B8F6-9661-DBAB0CBD8EF1}"/>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13">
              <a:extLst>
                <a:ext uri="{FF2B5EF4-FFF2-40B4-BE49-F238E27FC236}">
                  <a16:creationId xmlns:a16="http://schemas.microsoft.com/office/drawing/2014/main" id="{FA6C7A70-5D34-7A6A-852E-712301BA6BFC}"/>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4">
              <a:extLst>
                <a:ext uri="{FF2B5EF4-FFF2-40B4-BE49-F238E27FC236}">
                  <a16:creationId xmlns:a16="http://schemas.microsoft.com/office/drawing/2014/main" id="{B4748BD7-95AF-5C87-9522-FEC8700AEA80}"/>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5">
              <a:extLst>
                <a:ext uri="{FF2B5EF4-FFF2-40B4-BE49-F238E27FC236}">
                  <a16:creationId xmlns:a16="http://schemas.microsoft.com/office/drawing/2014/main" id="{86154470-6EAD-278C-0156-95C5EC932F42}"/>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6">
              <a:extLst>
                <a:ext uri="{FF2B5EF4-FFF2-40B4-BE49-F238E27FC236}">
                  <a16:creationId xmlns:a16="http://schemas.microsoft.com/office/drawing/2014/main" id="{92BC77C4-B185-C799-44B9-F92371E7FAF4}"/>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7">
              <a:extLst>
                <a:ext uri="{FF2B5EF4-FFF2-40B4-BE49-F238E27FC236}">
                  <a16:creationId xmlns:a16="http://schemas.microsoft.com/office/drawing/2014/main" id="{3EB665BD-CC6D-90A2-643D-9ABA2EFEA622}"/>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8">
              <a:extLst>
                <a:ext uri="{FF2B5EF4-FFF2-40B4-BE49-F238E27FC236}">
                  <a16:creationId xmlns:a16="http://schemas.microsoft.com/office/drawing/2014/main" id="{59932350-B6CC-0D39-3ABC-EB2AA8AD0EB8}"/>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19">
              <a:extLst>
                <a:ext uri="{FF2B5EF4-FFF2-40B4-BE49-F238E27FC236}">
                  <a16:creationId xmlns:a16="http://schemas.microsoft.com/office/drawing/2014/main" id="{5CFC9A5A-BB35-8179-44E3-F73210FA3855}"/>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20">
              <a:extLst>
                <a:ext uri="{FF2B5EF4-FFF2-40B4-BE49-F238E27FC236}">
                  <a16:creationId xmlns:a16="http://schemas.microsoft.com/office/drawing/2014/main" id="{DF383155-6CF6-89BC-D065-9174F001B84B}"/>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21">
              <a:extLst>
                <a:ext uri="{FF2B5EF4-FFF2-40B4-BE49-F238E27FC236}">
                  <a16:creationId xmlns:a16="http://schemas.microsoft.com/office/drawing/2014/main" id="{46E72220-1C7D-64CA-B767-F9C2F9768C58}"/>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1" name="Freeform 22">
              <a:extLst>
                <a:ext uri="{FF2B5EF4-FFF2-40B4-BE49-F238E27FC236}">
                  <a16:creationId xmlns:a16="http://schemas.microsoft.com/office/drawing/2014/main" id="{3AF161EA-20DD-66E3-15DD-6A6F21C03551}"/>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2" name="Group 9">
            <a:extLst>
              <a:ext uri="{FF2B5EF4-FFF2-40B4-BE49-F238E27FC236}">
                <a16:creationId xmlns:a16="http://schemas.microsoft.com/office/drawing/2014/main" id="{D5AAE9D5-2D0B-3F0F-8EA3-506E000852BF}"/>
              </a:ext>
            </a:extLst>
          </p:cNvPr>
          <p:cNvGrpSpPr/>
          <p:nvPr/>
        </p:nvGrpSpPr>
        <p:grpSpPr>
          <a:xfrm>
            <a:off x="27221" y="-27"/>
            <a:ext cx="2356674" cy="6853280"/>
            <a:chOff x="27221" y="-27"/>
            <a:chExt cx="2356674" cy="6853280"/>
          </a:xfrm>
        </p:grpSpPr>
        <p:sp>
          <p:nvSpPr>
            <p:cNvPr id="23" name="Freeform 27">
              <a:extLst>
                <a:ext uri="{FF2B5EF4-FFF2-40B4-BE49-F238E27FC236}">
                  <a16:creationId xmlns:a16="http://schemas.microsoft.com/office/drawing/2014/main" id="{12A465F1-91F2-BAFA-F261-A6ADA240F1D2}"/>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28">
              <a:extLst>
                <a:ext uri="{FF2B5EF4-FFF2-40B4-BE49-F238E27FC236}">
                  <a16:creationId xmlns:a16="http://schemas.microsoft.com/office/drawing/2014/main" id="{17B707FF-5EA6-F6E4-704F-54954B4C3F01}"/>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29">
              <a:extLst>
                <a:ext uri="{FF2B5EF4-FFF2-40B4-BE49-F238E27FC236}">
                  <a16:creationId xmlns:a16="http://schemas.microsoft.com/office/drawing/2014/main" id="{BB1836B6-0E1A-2880-05DD-16440C378581}"/>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0">
              <a:extLst>
                <a:ext uri="{FF2B5EF4-FFF2-40B4-BE49-F238E27FC236}">
                  <a16:creationId xmlns:a16="http://schemas.microsoft.com/office/drawing/2014/main" id="{B7CF629B-E39A-D57F-DAF9-4EAAD90E154D}"/>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1">
              <a:extLst>
                <a:ext uri="{FF2B5EF4-FFF2-40B4-BE49-F238E27FC236}">
                  <a16:creationId xmlns:a16="http://schemas.microsoft.com/office/drawing/2014/main" id="{1BB5C1B2-95E3-7157-155E-942D089EA712}"/>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2">
              <a:extLst>
                <a:ext uri="{FF2B5EF4-FFF2-40B4-BE49-F238E27FC236}">
                  <a16:creationId xmlns:a16="http://schemas.microsoft.com/office/drawing/2014/main" id="{7DDEB6E7-A4FD-5234-5203-3444E611033A}"/>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3">
              <a:extLst>
                <a:ext uri="{FF2B5EF4-FFF2-40B4-BE49-F238E27FC236}">
                  <a16:creationId xmlns:a16="http://schemas.microsoft.com/office/drawing/2014/main" id="{7BBE3D70-BE19-AAB0-E858-6AC3844CC286}"/>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4">
              <a:extLst>
                <a:ext uri="{FF2B5EF4-FFF2-40B4-BE49-F238E27FC236}">
                  <a16:creationId xmlns:a16="http://schemas.microsoft.com/office/drawing/2014/main" id="{7DA101C0-DC43-EAB6-66FC-2D7DEA96DD32}"/>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5">
              <a:extLst>
                <a:ext uri="{FF2B5EF4-FFF2-40B4-BE49-F238E27FC236}">
                  <a16:creationId xmlns:a16="http://schemas.microsoft.com/office/drawing/2014/main" id="{D546C69F-3B6E-0709-F736-8D8232976F47}"/>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6">
              <a:extLst>
                <a:ext uri="{FF2B5EF4-FFF2-40B4-BE49-F238E27FC236}">
                  <a16:creationId xmlns:a16="http://schemas.microsoft.com/office/drawing/2014/main" id="{020E8E59-0F84-8E18-B1F4-0B5464E79B36}"/>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7">
              <a:extLst>
                <a:ext uri="{FF2B5EF4-FFF2-40B4-BE49-F238E27FC236}">
                  <a16:creationId xmlns:a16="http://schemas.microsoft.com/office/drawing/2014/main" id="{37FAF143-7551-27E3-2C9B-5A7EA1D2E13F}"/>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4" name="Freeform 38">
              <a:extLst>
                <a:ext uri="{FF2B5EF4-FFF2-40B4-BE49-F238E27FC236}">
                  <a16:creationId xmlns:a16="http://schemas.microsoft.com/office/drawing/2014/main" id="{682BA40C-EC91-4B9E-7CB7-16986B349F5B}"/>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5" name="Rectangle 6">
            <a:extLst>
              <a:ext uri="{FF2B5EF4-FFF2-40B4-BE49-F238E27FC236}">
                <a16:creationId xmlns:a16="http://schemas.microsoft.com/office/drawing/2014/main" id="{EE6570EA-9EF7-5DC4-F47A-8F6AE7265D84}"/>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1">
            <a:extLst>
              <a:ext uri="{FF2B5EF4-FFF2-40B4-BE49-F238E27FC236}">
                <a16:creationId xmlns:a16="http://schemas.microsoft.com/office/drawing/2014/main" id="{A0BFDF19-EBCE-3E3C-FC4C-20DB40BD9D05}"/>
              </a:ext>
            </a:extLst>
          </p:cNvPr>
          <p:cNvSpPr txBox="1">
            <a:spLocks noGrp="1"/>
          </p:cNvSpPr>
          <p:nvPr>
            <p:ph type="title"/>
          </p:nvPr>
        </p:nvSpPr>
        <p:spPr>
          <a:xfrm>
            <a:off x="2589215" y="627406"/>
            <a:ext cx="8915400" cy="2880021"/>
          </a:xfrm>
        </p:spPr>
        <p:txBody>
          <a:bodyPr anchor="ctr"/>
          <a:lstStyle>
            <a:lvl1pPr>
              <a:defRPr sz="4800"/>
            </a:lvl1pPr>
          </a:lstStyle>
          <a:p>
            <a:pPr lvl="0"/>
            <a:r>
              <a:rPr lang="fr-FR"/>
              <a:t>Modifiez le style du titre</a:t>
            </a:r>
            <a:endParaRPr lang="en-US"/>
          </a:p>
        </p:txBody>
      </p:sp>
      <p:sp>
        <p:nvSpPr>
          <p:cNvPr id="3" name="Text Placeholder 9">
            <a:extLst>
              <a:ext uri="{FF2B5EF4-FFF2-40B4-BE49-F238E27FC236}">
                <a16:creationId xmlns:a16="http://schemas.microsoft.com/office/drawing/2014/main" id="{509B72A8-5D88-A825-7FF4-0B303DB36D71}"/>
              </a:ext>
            </a:extLst>
          </p:cNvPr>
          <p:cNvSpPr txBox="1">
            <a:spLocks noGrp="1"/>
          </p:cNvSpPr>
          <p:nvPr>
            <p:ph type="body" idx="4294967295"/>
          </p:nvPr>
        </p:nvSpPr>
        <p:spPr>
          <a:xfrm>
            <a:off x="2589215" y="4343400"/>
            <a:ext cx="8915400" cy="838203"/>
          </a:xfrm>
        </p:spPr>
        <p:txBody>
          <a:bodyPr anchor="b">
            <a:noAutofit/>
          </a:bodyPr>
          <a:lstStyle>
            <a:lvl1pPr marL="0" indent="0">
              <a:buNone/>
              <a:defRPr sz="2400">
                <a:solidFill>
                  <a:srgbClr val="E78712"/>
                </a:solidFill>
              </a:defRPr>
            </a:lvl1pPr>
          </a:lstStyle>
          <a:p>
            <a:pPr lvl="0"/>
            <a:r>
              <a:rPr lang="fr-FR"/>
              <a:t>Cliquez pour modifier les styles du texte du masque</a:t>
            </a:r>
          </a:p>
        </p:txBody>
      </p:sp>
      <p:sp>
        <p:nvSpPr>
          <p:cNvPr id="4" name="Text Placeholder 3">
            <a:extLst>
              <a:ext uri="{FF2B5EF4-FFF2-40B4-BE49-F238E27FC236}">
                <a16:creationId xmlns:a16="http://schemas.microsoft.com/office/drawing/2014/main" id="{8EEA1C4A-129F-E319-A70E-597E6BFC547E}"/>
              </a:ext>
            </a:extLst>
          </p:cNvPr>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fr-FR"/>
              <a:t>Cliquez pour modifier les styles du texte du masque</a:t>
            </a:r>
          </a:p>
        </p:txBody>
      </p:sp>
      <p:sp>
        <p:nvSpPr>
          <p:cNvPr id="5" name="Date Placeholder 4">
            <a:extLst>
              <a:ext uri="{FF2B5EF4-FFF2-40B4-BE49-F238E27FC236}">
                <a16:creationId xmlns:a16="http://schemas.microsoft.com/office/drawing/2014/main" id="{CF224B77-5C4F-5A11-E379-D43841E0E61F}"/>
              </a:ext>
            </a:extLst>
          </p:cNvPr>
          <p:cNvSpPr txBox="1">
            <a:spLocks noGrp="1"/>
          </p:cNvSpPr>
          <p:nvPr>
            <p:ph type="dt" sz="half" idx="7"/>
          </p:nvPr>
        </p:nvSpPr>
        <p:spPr>
          <a:xfrm>
            <a:off x="10361615" y="6130439"/>
            <a:ext cx="1146282" cy="370396"/>
          </a:xfrm>
        </p:spPr>
        <p:txBody>
          <a:bodyPr/>
          <a:lstStyle>
            <a:lvl1pPr>
              <a:defRPr/>
            </a:lvl1pPr>
          </a:lstStyle>
          <a:p>
            <a:pPr lvl="0"/>
            <a:fld id="{1E1F227C-F81F-4C47-BDCF-A4E2CA4A8F4C}" type="datetime1">
              <a:rPr lang="fr-FR"/>
              <a:pPr lvl="0"/>
              <a:t>09/12/2023</a:t>
            </a:fld>
            <a:endParaRPr lang="fr-FR"/>
          </a:p>
        </p:txBody>
      </p:sp>
      <p:sp>
        <p:nvSpPr>
          <p:cNvPr id="6" name="Footer Placeholder 5">
            <a:extLst>
              <a:ext uri="{FF2B5EF4-FFF2-40B4-BE49-F238E27FC236}">
                <a16:creationId xmlns:a16="http://schemas.microsoft.com/office/drawing/2014/main" id="{30117C6A-6031-D362-B432-ED93BDCB2CC4}"/>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7" name="Freeform 11">
            <a:extLst>
              <a:ext uri="{FF2B5EF4-FFF2-40B4-BE49-F238E27FC236}">
                <a16:creationId xmlns:a16="http://schemas.microsoft.com/office/drawing/2014/main" id="{2B36B243-DBB6-FDFD-7B3B-3B0254835549}"/>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8" name="Slide Number Placeholder 6">
            <a:extLst>
              <a:ext uri="{FF2B5EF4-FFF2-40B4-BE49-F238E27FC236}">
                <a16:creationId xmlns:a16="http://schemas.microsoft.com/office/drawing/2014/main" id="{B970CDAE-6FBE-F286-BA8B-2283D161BC64}"/>
              </a:ext>
            </a:extLst>
          </p:cNvPr>
          <p:cNvSpPr txBox="1">
            <a:spLocks noGrp="1"/>
          </p:cNvSpPr>
          <p:nvPr>
            <p:ph type="sldNum" sz="quarter" idx="8"/>
          </p:nvPr>
        </p:nvSpPr>
        <p:spPr>
          <a:xfrm>
            <a:off x="531815" y="4983086"/>
            <a:ext cx="779763" cy="365129"/>
          </a:xfrm>
        </p:spPr>
        <p:txBody>
          <a:bodyPr/>
          <a:lstStyle>
            <a:lvl1pPr>
              <a:defRPr/>
            </a:lvl1pPr>
          </a:lstStyle>
          <a:p>
            <a:pPr lvl="0"/>
            <a:fld id="{088028C7-A3AF-42F3-A8DF-95A91A094F0B}" type="slidenum">
              <a:t>‹N°›</a:t>
            </a:fld>
            <a:endParaRPr lang="fr-FR"/>
          </a:p>
        </p:txBody>
      </p:sp>
    </p:spTree>
    <p:extLst>
      <p:ext uri="{BB962C8B-B14F-4D97-AF65-F5344CB8AC3E}">
        <p14:creationId xmlns:p14="http://schemas.microsoft.com/office/powerpoint/2010/main" val="2667168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grpSp>
        <p:nvGrpSpPr>
          <p:cNvPr id="8" name="Group 22">
            <a:extLst>
              <a:ext uri="{FF2B5EF4-FFF2-40B4-BE49-F238E27FC236}">
                <a16:creationId xmlns:a16="http://schemas.microsoft.com/office/drawing/2014/main" id="{D34C85B6-7132-6F12-AE3F-64C801BD193F}"/>
              </a:ext>
            </a:extLst>
          </p:cNvPr>
          <p:cNvGrpSpPr/>
          <p:nvPr/>
        </p:nvGrpSpPr>
        <p:grpSpPr>
          <a:xfrm>
            <a:off x="0" y="228600"/>
            <a:ext cx="2851510" cy="6638634"/>
            <a:chOff x="0" y="228600"/>
            <a:chExt cx="2851510" cy="6638634"/>
          </a:xfrm>
        </p:grpSpPr>
        <p:sp>
          <p:nvSpPr>
            <p:cNvPr id="9" name="Freeform 11">
              <a:extLst>
                <a:ext uri="{FF2B5EF4-FFF2-40B4-BE49-F238E27FC236}">
                  <a16:creationId xmlns:a16="http://schemas.microsoft.com/office/drawing/2014/main" id="{1424A8DD-D7D9-7357-E5EC-4F3E086D016D}"/>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0" name="Freeform 12">
              <a:extLst>
                <a:ext uri="{FF2B5EF4-FFF2-40B4-BE49-F238E27FC236}">
                  <a16:creationId xmlns:a16="http://schemas.microsoft.com/office/drawing/2014/main" id="{153860CD-8A11-5527-EF56-BD896C432F17}"/>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3">
              <a:extLst>
                <a:ext uri="{FF2B5EF4-FFF2-40B4-BE49-F238E27FC236}">
                  <a16:creationId xmlns:a16="http://schemas.microsoft.com/office/drawing/2014/main" id="{1636422E-68EC-5777-D294-66BDE98C40A0}"/>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14">
              <a:extLst>
                <a:ext uri="{FF2B5EF4-FFF2-40B4-BE49-F238E27FC236}">
                  <a16:creationId xmlns:a16="http://schemas.microsoft.com/office/drawing/2014/main" id="{E2F9B7C3-8C1C-559C-282C-7C13B8707E09}"/>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5">
              <a:extLst>
                <a:ext uri="{FF2B5EF4-FFF2-40B4-BE49-F238E27FC236}">
                  <a16:creationId xmlns:a16="http://schemas.microsoft.com/office/drawing/2014/main" id="{4B8A6F0D-36FD-2821-1A33-ADF42FD8F647}"/>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6">
              <a:extLst>
                <a:ext uri="{FF2B5EF4-FFF2-40B4-BE49-F238E27FC236}">
                  <a16:creationId xmlns:a16="http://schemas.microsoft.com/office/drawing/2014/main" id="{875ED256-C04F-B573-D6E7-30D36E4E8D9B}"/>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7">
              <a:extLst>
                <a:ext uri="{FF2B5EF4-FFF2-40B4-BE49-F238E27FC236}">
                  <a16:creationId xmlns:a16="http://schemas.microsoft.com/office/drawing/2014/main" id="{D7CCEB19-1FB4-8193-9C80-01499B2C0318}"/>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8">
              <a:extLst>
                <a:ext uri="{FF2B5EF4-FFF2-40B4-BE49-F238E27FC236}">
                  <a16:creationId xmlns:a16="http://schemas.microsoft.com/office/drawing/2014/main" id="{02902293-D04A-FA3B-CAA6-B53A55D37EB5}"/>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9">
              <a:extLst>
                <a:ext uri="{FF2B5EF4-FFF2-40B4-BE49-F238E27FC236}">
                  <a16:creationId xmlns:a16="http://schemas.microsoft.com/office/drawing/2014/main" id="{D544A4E2-9534-109B-BDF1-B8A6F9484984}"/>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20">
              <a:extLst>
                <a:ext uri="{FF2B5EF4-FFF2-40B4-BE49-F238E27FC236}">
                  <a16:creationId xmlns:a16="http://schemas.microsoft.com/office/drawing/2014/main" id="{DDC66577-01E5-0F0E-EA50-9035758C5827}"/>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21">
              <a:extLst>
                <a:ext uri="{FF2B5EF4-FFF2-40B4-BE49-F238E27FC236}">
                  <a16:creationId xmlns:a16="http://schemas.microsoft.com/office/drawing/2014/main" id="{657B8EC7-A335-5A7E-A5CB-F31E62D28B51}"/>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22">
              <a:extLst>
                <a:ext uri="{FF2B5EF4-FFF2-40B4-BE49-F238E27FC236}">
                  <a16:creationId xmlns:a16="http://schemas.microsoft.com/office/drawing/2014/main" id="{B772051D-69FC-1825-BCAA-848579B749E6}"/>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1" name="Group 9">
            <a:extLst>
              <a:ext uri="{FF2B5EF4-FFF2-40B4-BE49-F238E27FC236}">
                <a16:creationId xmlns:a16="http://schemas.microsoft.com/office/drawing/2014/main" id="{E7BB1803-D154-C659-7740-13A291BB2BB7}"/>
              </a:ext>
            </a:extLst>
          </p:cNvPr>
          <p:cNvGrpSpPr/>
          <p:nvPr/>
        </p:nvGrpSpPr>
        <p:grpSpPr>
          <a:xfrm>
            <a:off x="27221" y="-27"/>
            <a:ext cx="2356674" cy="6853280"/>
            <a:chOff x="27221" y="-27"/>
            <a:chExt cx="2356674" cy="6853280"/>
          </a:xfrm>
        </p:grpSpPr>
        <p:sp>
          <p:nvSpPr>
            <p:cNvPr id="22" name="Freeform 27">
              <a:extLst>
                <a:ext uri="{FF2B5EF4-FFF2-40B4-BE49-F238E27FC236}">
                  <a16:creationId xmlns:a16="http://schemas.microsoft.com/office/drawing/2014/main" id="{61A58C89-8126-A8D2-E03F-110BD7A80A94}"/>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3" name="Freeform 28">
              <a:extLst>
                <a:ext uri="{FF2B5EF4-FFF2-40B4-BE49-F238E27FC236}">
                  <a16:creationId xmlns:a16="http://schemas.microsoft.com/office/drawing/2014/main" id="{E94BEA9B-65CD-64E3-A4E8-1D53A0B32E12}"/>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29">
              <a:extLst>
                <a:ext uri="{FF2B5EF4-FFF2-40B4-BE49-F238E27FC236}">
                  <a16:creationId xmlns:a16="http://schemas.microsoft.com/office/drawing/2014/main" id="{AA90891C-5F46-E4BC-D64A-9EF8F26FF775}"/>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30">
              <a:extLst>
                <a:ext uri="{FF2B5EF4-FFF2-40B4-BE49-F238E27FC236}">
                  <a16:creationId xmlns:a16="http://schemas.microsoft.com/office/drawing/2014/main" id="{395714C4-327D-8820-60BC-BE4AEF54DFA4}"/>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1">
              <a:extLst>
                <a:ext uri="{FF2B5EF4-FFF2-40B4-BE49-F238E27FC236}">
                  <a16:creationId xmlns:a16="http://schemas.microsoft.com/office/drawing/2014/main" id="{AC9B7E77-BBCC-D5BE-FD71-27A3535EFDBB}"/>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2">
              <a:extLst>
                <a:ext uri="{FF2B5EF4-FFF2-40B4-BE49-F238E27FC236}">
                  <a16:creationId xmlns:a16="http://schemas.microsoft.com/office/drawing/2014/main" id="{5F0D3393-E0A1-853F-C514-96C3B35D5AB9}"/>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3">
              <a:extLst>
                <a:ext uri="{FF2B5EF4-FFF2-40B4-BE49-F238E27FC236}">
                  <a16:creationId xmlns:a16="http://schemas.microsoft.com/office/drawing/2014/main" id="{8BE648CB-EF41-2CE7-662F-27DC548AB42B}"/>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4">
              <a:extLst>
                <a:ext uri="{FF2B5EF4-FFF2-40B4-BE49-F238E27FC236}">
                  <a16:creationId xmlns:a16="http://schemas.microsoft.com/office/drawing/2014/main" id="{74040EBF-B420-9F9A-F1CA-041DAEB0E9B1}"/>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5">
              <a:extLst>
                <a:ext uri="{FF2B5EF4-FFF2-40B4-BE49-F238E27FC236}">
                  <a16:creationId xmlns:a16="http://schemas.microsoft.com/office/drawing/2014/main" id="{92B1DCE7-54EC-8FC7-F4BC-CC88367F11DF}"/>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6">
              <a:extLst>
                <a:ext uri="{FF2B5EF4-FFF2-40B4-BE49-F238E27FC236}">
                  <a16:creationId xmlns:a16="http://schemas.microsoft.com/office/drawing/2014/main" id="{82C4E019-E10D-9ED4-A071-3DFB49E825E4}"/>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7">
              <a:extLst>
                <a:ext uri="{FF2B5EF4-FFF2-40B4-BE49-F238E27FC236}">
                  <a16:creationId xmlns:a16="http://schemas.microsoft.com/office/drawing/2014/main" id="{496D1530-C286-DEBB-FB51-EDE17895175B}"/>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8">
              <a:extLst>
                <a:ext uri="{FF2B5EF4-FFF2-40B4-BE49-F238E27FC236}">
                  <a16:creationId xmlns:a16="http://schemas.microsoft.com/office/drawing/2014/main" id="{55788C94-8464-2C93-FC51-3049B5063AB2}"/>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4" name="Rectangle 6">
            <a:extLst>
              <a:ext uri="{FF2B5EF4-FFF2-40B4-BE49-F238E27FC236}">
                <a16:creationId xmlns:a16="http://schemas.microsoft.com/office/drawing/2014/main" id="{DEDCBD94-9C0E-EBE5-FE31-C4F3125FF328}"/>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1">
            <a:extLst>
              <a:ext uri="{FF2B5EF4-FFF2-40B4-BE49-F238E27FC236}">
                <a16:creationId xmlns:a16="http://schemas.microsoft.com/office/drawing/2014/main" id="{85D816D3-CFF1-9AA2-A457-A6E1224F5E16}"/>
              </a:ext>
            </a:extLst>
          </p:cNvPr>
          <p:cNvSpPr txBox="1">
            <a:spLocks noGrp="1"/>
          </p:cNvSpPr>
          <p:nvPr>
            <p:ph type="title"/>
          </p:nvPr>
        </p:nvSpPr>
        <p:spPr>
          <a:xfrm>
            <a:off x="2592927" y="624105"/>
            <a:ext cx="8911687" cy="1280891"/>
          </a:xfrm>
        </p:spPr>
        <p:txBody>
          <a:bodyPr/>
          <a:lstStyle>
            <a:lvl1pPr>
              <a:defRPr/>
            </a:lvl1pPr>
          </a:lstStyle>
          <a:p>
            <a:pPr lvl="0"/>
            <a:r>
              <a:rPr lang="fr-FR"/>
              <a:t>Modifiez le style du titre</a:t>
            </a:r>
            <a:endParaRPr lang="en-US"/>
          </a:p>
        </p:txBody>
      </p:sp>
      <p:sp>
        <p:nvSpPr>
          <p:cNvPr id="3" name="Vertical Text Placeholder 2">
            <a:extLst>
              <a:ext uri="{FF2B5EF4-FFF2-40B4-BE49-F238E27FC236}">
                <a16:creationId xmlns:a16="http://schemas.microsoft.com/office/drawing/2014/main" id="{99C05B6F-406B-7513-ACD1-D8DA52C07B8C}"/>
              </a:ext>
            </a:extLst>
          </p:cNvPr>
          <p:cNvSpPr txBox="1">
            <a:spLocks noGrp="1"/>
          </p:cNvSpPr>
          <p:nvPr>
            <p:ph type="body" orient="vert" idx="1"/>
          </p:nvPr>
        </p:nvSpPr>
        <p:spPr>
          <a:xfrm>
            <a:off x="2589215" y="2133596"/>
            <a:ext cx="8915400" cy="3886200"/>
          </a:xfrm>
        </p:spPr>
        <p:txBody>
          <a:bodyPr vert="eaVert"/>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a:extLst>
              <a:ext uri="{FF2B5EF4-FFF2-40B4-BE49-F238E27FC236}">
                <a16:creationId xmlns:a16="http://schemas.microsoft.com/office/drawing/2014/main" id="{CCE36178-5157-3AD9-EE99-740A4A5A9F0E}"/>
              </a:ext>
            </a:extLst>
          </p:cNvPr>
          <p:cNvSpPr txBox="1">
            <a:spLocks noGrp="1"/>
          </p:cNvSpPr>
          <p:nvPr>
            <p:ph type="dt" sz="half" idx="7"/>
          </p:nvPr>
        </p:nvSpPr>
        <p:spPr>
          <a:xfrm>
            <a:off x="10361615" y="6130439"/>
            <a:ext cx="1146282" cy="370396"/>
          </a:xfrm>
        </p:spPr>
        <p:txBody>
          <a:bodyPr/>
          <a:lstStyle>
            <a:lvl1pPr>
              <a:defRPr/>
            </a:lvl1pPr>
          </a:lstStyle>
          <a:p>
            <a:pPr lvl="0"/>
            <a:fld id="{5129BBB2-B4D0-47B2-9C39-A8C086FC4EC5}" type="datetime1">
              <a:rPr lang="fr-FR"/>
              <a:pPr lvl="0"/>
              <a:t>09/12/2023</a:t>
            </a:fld>
            <a:endParaRPr lang="fr-FR"/>
          </a:p>
        </p:txBody>
      </p:sp>
      <p:sp>
        <p:nvSpPr>
          <p:cNvPr id="5" name="Footer Placeholder 4">
            <a:extLst>
              <a:ext uri="{FF2B5EF4-FFF2-40B4-BE49-F238E27FC236}">
                <a16:creationId xmlns:a16="http://schemas.microsoft.com/office/drawing/2014/main" id="{DFF3432D-4701-1E8F-22A2-866691F82D68}"/>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6" name="Freeform 11">
            <a:extLst>
              <a:ext uri="{FF2B5EF4-FFF2-40B4-BE49-F238E27FC236}">
                <a16:creationId xmlns:a16="http://schemas.microsoft.com/office/drawing/2014/main" id="{FF035506-741F-5DA7-F8F0-0A71FEC1D1F8}"/>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7" name="Slide Number Placeholder 5">
            <a:extLst>
              <a:ext uri="{FF2B5EF4-FFF2-40B4-BE49-F238E27FC236}">
                <a16:creationId xmlns:a16="http://schemas.microsoft.com/office/drawing/2014/main" id="{A009646E-2946-7619-F329-FC7C37165B46}"/>
              </a:ext>
            </a:extLst>
          </p:cNvPr>
          <p:cNvSpPr txBox="1">
            <a:spLocks noGrp="1"/>
          </p:cNvSpPr>
          <p:nvPr>
            <p:ph type="sldNum" sz="quarter" idx="8"/>
          </p:nvPr>
        </p:nvSpPr>
        <p:spPr>
          <a:xfrm>
            <a:off x="531815" y="787783"/>
            <a:ext cx="779763" cy="365129"/>
          </a:xfrm>
        </p:spPr>
        <p:txBody>
          <a:bodyPr/>
          <a:lstStyle>
            <a:lvl1pPr>
              <a:defRPr/>
            </a:lvl1pPr>
          </a:lstStyle>
          <a:p>
            <a:pPr lvl="0"/>
            <a:fld id="{2E826B89-E6B0-412F-9346-D24569E1E4EC}" type="slidenum">
              <a:t>‹N°›</a:t>
            </a:fld>
            <a:endParaRPr lang="fr-FR"/>
          </a:p>
        </p:txBody>
      </p:sp>
    </p:spTree>
    <p:extLst>
      <p:ext uri="{BB962C8B-B14F-4D97-AF65-F5344CB8AC3E}">
        <p14:creationId xmlns:p14="http://schemas.microsoft.com/office/powerpoint/2010/main" val="3106468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grpSp>
        <p:nvGrpSpPr>
          <p:cNvPr id="8" name="Group 22">
            <a:extLst>
              <a:ext uri="{FF2B5EF4-FFF2-40B4-BE49-F238E27FC236}">
                <a16:creationId xmlns:a16="http://schemas.microsoft.com/office/drawing/2014/main" id="{3539A3F0-7F74-3ACC-7252-4D161A82675C}"/>
              </a:ext>
            </a:extLst>
          </p:cNvPr>
          <p:cNvGrpSpPr/>
          <p:nvPr/>
        </p:nvGrpSpPr>
        <p:grpSpPr>
          <a:xfrm>
            <a:off x="0" y="228600"/>
            <a:ext cx="2851510" cy="6638634"/>
            <a:chOff x="0" y="228600"/>
            <a:chExt cx="2851510" cy="6638634"/>
          </a:xfrm>
        </p:grpSpPr>
        <p:sp>
          <p:nvSpPr>
            <p:cNvPr id="9" name="Freeform 11">
              <a:extLst>
                <a:ext uri="{FF2B5EF4-FFF2-40B4-BE49-F238E27FC236}">
                  <a16:creationId xmlns:a16="http://schemas.microsoft.com/office/drawing/2014/main" id="{80D8383D-CB5E-6A63-526C-1F61B186BE27}"/>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0" name="Freeform 12">
              <a:extLst>
                <a:ext uri="{FF2B5EF4-FFF2-40B4-BE49-F238E27FC236}">
                  <a16:creationId xmlns:a16="http://schemas.microsoft.com/office/drawing/2014/main" id="{30C98B80-F8A8-0229-5D3B-B9326CD6200A}"/>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3">
              <a:extLst>
                <a:ext uri="{FF2B5EF4-FFF2-40B4-BE49-F238E27FC236}">
                  <a16:creationId xmlns:a16="http://schemas.microsoft.com/office/drawing/2014/main" id="{D1AD88AE-29DA-F867-68DF-A14A213FACAC}"/>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14">
              <a:extLst>
                <a:ext uri="{FF2B5EF4-FFF2-40B4-BE49-F238E27FC236}">
                  <a16:creationId xmlns:a16="http://schemas.microsoft.com/office/drawing/2014/main" id="{338C0840-26A8-2D18-2333-2B6D015EE27D}"/>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5">
              <a:extLst>
                <a:ext uri="{FF2B5EF4-FFF2-40B4-BE49-F238E27FC236}">
                  <a16:creationId xmlns:a16="http://schemas.microsoft.com/office/drawing/2014/main" id="{8A323A69-C528-06C2-3E18-CC384AD429C0}"/>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6">
              <a:extLst>
                <a:ext uri="{FF2B5EF4-FFF2-40B4-BE49-F238E27FC236}">
                  <a16:creationId xmlns:a16="http://schemas.microsoft.com/office/drawing/2014/main" id="{37952E5E-F711-1758-843F-0A0872A614A4}"/>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7">
              <a:extLst>
                <a:ext uri="{FF2B5EF4-FFF2-40B4-BE49-F238E27FC236}">
                  <a16:creationId xmlns:a16="http://schemas.microsoft.com/office/drawing/2014/main" id="{AA145E85-D195-5628-68BA-F3595A6CABB1}"/>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8">
              <a:extLst>
                <a:ext uri="{FF2B5EF4-FFF2-40B4-BE49-F238E27FC236}">
                  <a16:creationId xmlns:a16="http://schemas.microsoft.com/office/drawing/2014/main" id="{8616CE64-78BA-7EEF-A5D3-2B56D3E44CAF}"/>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9">
              <a:extLst>
                <a:ext uri="{FF2B5EF4-FFF2-40B4-BE49-F238E27FC236}">
                  <a16:creationId xmlns:a16="http://schemas.microsoft.com/office/drawing/2014/main" id="{06247C71-895A-9E82-91D0-A35BCFF23907}"/>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20">
              <a:extLst>
                <a:ext uri="{FF2B5EF4-FFF2-40B4-BE49-F238E27FC236}">
                  <a16:creationId xmlns:a16="http://schemas.microsoft.com/office/drawing/2014/main" id="{4D8AD2CA-B992-2A60-A4EC-571EFA88B773}"/>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21">
              <a:extLst>
                <a:ext uri="{FF2B5EF4-FFF2-40B4-BE49-F238E27FC236}">
                  <a16:creationId xmlns:a16="http://schemas.microsoft.com/office/drawing/2014/main" id="{7D9B4C5D-BC6D-5DF9-E20C-D49CE9B08961}"/>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22">
              <a:extLst>
                <a:ext uri="{FF2B5EF4-FFF2-40B4-BE49-F238E27FC236}">
                  <a16:creationId xmlns:a16="http://schemas.microsoft.com/office/drawing/2014/main" id="{5BA91567-0BF0-094A-5738-8238BDF1E69C}"/>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1" name="Group 9">
            <a:extLst>
              <a:ext uri="{FF2B5EF4-FFF2-40B4-BE49-F238E27FC236}">
                <a16:creationId xmlns:a16="http://schemas.microsoft.com/office/drawing/2014/main" id="{7CA38DD2-3A57-6F80-5401-5CF48DCC472A}"/>
              </a:ext>
            </a:extLst>
          </p:cNvPr>
          <p:cNvGrpSpPr/>
          <p:nvPr/>
        </p:nvGrpSpPr>
        <p:grpSpPr>
          <a:xfrm>
            <a:off x="27221" y="-27"/>
            <a:ext cx="2356674" cy="6853280"/>
            <a:chOff x="27221" y="-27"/>
            <a:chExt cx="2356674" cy="6853280"/>
          </a:xfrm>
        </p:grpSpPr>
        <p:sp>
          <p:nvSpPr>
            <p:cNvPr id="22" name="Freeform 27">
              <a:extLst>
                <a:ext uri="{FF2B5EF4-FFF2-40B4-BE49-F238E27FC236}">
                  <a16:creationId xmlns:a16="http://schemas.microsoft.com/office/drawing/2014/main" id="{CD2B420C-A368-7BDD-8621-60AE5CAA446F}"/>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3" name="Freeform 28">
              <a:extLst>
                <a:ext uri="{FF2B5EF4-FFF2-40B4-BE49-F238E27FC236}">
                  <a16:creationId xmlns:a16="http://schemas.microsoft.com/office/drawing/2014/main" id="{87920791-02A6-1B1E-0C6B-698F7DB96222}"/>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29">
              <a:extLst>
                <a:ext uri="{FF2B5EF4-FFF2-40B4-BE49-F238E27FC236}">
                  <a16:creationId xmlns:a16="http://schemas.microsoft.com/office/drawing/2014/main" id="{6B4741C2-4715-16C5-EE7B-F8EDA3B09DF9}"/>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30">
              <a:extLst>
                <a:ext uri="{FF2B5EF4-FFF2-40B4-BE49-F238E27FC236}">
                  <a16:creationId xmlns:a16="http://schemas.microsoft.com/office/drawing/2014/main" id="{7C9BC54D-4C1E-0A42-57F5-D36162F9BBD7}"/>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1">
              <a:extLst>
                <a:ext uri="{FF2B5EF4-FFF2-40B4-BE49-F238E27FC236}">
                  <a16:creationId xmlns:a16="http://schemas.microsoft.com/office/drawing/2014/main" id="{2D73FBD3-5154-9C5D-221A-6A1AA2879DE5}"/>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2">
              <a:extLst>
                <a:ext uri="{FF2B5EF4-FFF2-40B4-BE49-F238E27FC236}">
                  <a16:creationId xmlns:a16="http://schemas.microsoft.com/office/drawing/2014/main" id="{6F397AF6-912F-7372-3CA9-829866FAE194}"/>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3">
              <a:extLst>
                <a:ext uri="{FF2B5EF4-FFF2-40B4-BE49-F238E27FC236}">
                  <a16:creationId xmlns:a16="http://schemas.microsoft.com/office/drawing/2014/main" id="{751FEAB8-93FE-6A0A-6088-97C36CDE5C39}"/>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4">
              <a:extLst>
                <a:ext uri="{FF2B5EF4-FFF2-40B4-BE49-F238E27FC236}">
                  <a16:creationId xmlns:a16="http://schemas.microsoft.com/office/drawing/2014/main" id="{F5636938-1597-8820-9987-4E4C89880AE9}"/>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5">
              <a:extLst>
                <a:ext uri="{FF2B5EF4-FFF2-40B4-BE49-F238E27FC236}">
                  <a16:creationId xmlns:a16="http://schemas.microsoft.com/office/drawing/2014/main" id="{35728057-DBA8-8F47-2963-021C5344E966}"/>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6">
              <a:extLst>
                <a:ext uri="{FF2B5EF4-FFF2-40B4-BE49-F238E27FC236}">
                  <a16:creationId xmlns:a16="http://schemas.microsoft.com/office/drawing/2014/main" id="{D9A16B19-D27A-590B-1297-4FF5D5CA884D}"/>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7">
              <a:extLst>
                <a:ext uri="{FF2B5EF4-FFF2-40B4-BE49-F238E27FC236}">
                  <a16:creationId xmlns:a16="http://schemas.microsoft.com/office/drawing/2014/main" id="{D7769FCB-5633-F7AA-898A-6C7CF7CF204E}"/>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8">
              <a:extLst>
                <a:ext uri="{FF2B5EF4-FFF2-40B4-BE49-F238E27FC236}">
                  <a16:creationId xmlns:a16="http://schemas.microsoft.com/office/drawing/2014/main" id="{5A00EEB9-CF5A-AED6-1880-FE83CCA19FFA}"/>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4" name="Rectangle 6">
            <a:extLst>
              <a:ext uri="{FF2B5EF4-FFF2-40B4-BE49-F238E27FC236}">
                <a16:creationId xmlns:a16="http://schemas.microsoft.com/office/drawing/2014/main" id="{40F64FC6-EA20-BC5C-362D-D595FCEE5B59}"/>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Vertical Title 1">
            <a:extLst>
              <a:ext uri="{FF2B5EF4-FFF2-40B4-BE49-F238E27FC236}">
                <a16:creationId xmlns:a16="http://schemas.microsoft.com/office/drawing/2014/main" id="{2B8B31B1-A320-8B55-55DB-E1EC74C4809D}"/>
              </a:ext>
            </a:extLst>
          </p:cNvPr>
          <p:cNvSpPr txBox="1">
            <a:spLocks noGrp="1"/>
          </p:cNvSpPr>
          <p:nvPr>
            <p:ph type="title" orient="vert"/>
          </p:nvPr>
        </p:nvSpPr>
        <p:spPr>
          <a:xfrm>
            <a:off x="9294811" y="627406"/>
            <a:ext cx="2207599" cy="5283814"/>
          </a:xfrm>
        </p:spPr>
        <p:txBody>
          <a:bodyPr vert="eaVert" anchor="ctr"/>
          <a:lstStyle>
            <a:lvl1pPr>
              <a:defRPr/>
            </a:lvl1pPr>
          </a:lstStyle>
          <a:p>
            <a:pPr lvl="0"/>
            <a:r>
              <a:rPr lang="fr-FR"/>
              <a:t>Modifiez le style du titre</a:t>
            </a:r>
            <a:endParaRPr lang="en-US"/>
          </a:p>
        </p:txBody>
      </p:sp>
      <p:sp>
        <p:nvSpPr>
          <p:cNvPr id="3" name="Vertical Text Placeholder 2">
            <a:extLst>
              <a:ext uri="{FF2B5EF4-FFF2-40B4-BE49-F238E27FC236}">
                <a16:creationId xmlns:a16="http://schemas.microsoft.com/office/drawing/2014/main" id="{EE2F04F9-5251-8295-BED2-CA4372FC7DB0}"/>
              </a:ext>
            </a:extLst>
          </p:cNvPr>
          <p:cNvSpPr txBox="1">
            <a:spLocks noGrp="1"/>
          </p:cNvSpPr>
          <p:nvPr>
            <p:ph type="body" orient="vert" idx="1"/>
          </p:nvPr>
        </p:nvSpPr>
        <p:spPr>
          <a:xfrm>
            <a:off x="2589215" y="627406"/>
            <a:ext cx="6476996" cy="5283814"/>
          </a:xfrm>
        </p:spPr>
        <p:txBody>
          <a:bodyPr vert="eaVert"/>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a:extLst>
              <a:ext uri="{FF2B5EF4-FFF2-40B4-BE49-F238E27FC236}">
                <a16:creationId xmlns:a16="http://schemas.microsoft.com/office/drawing/2014/main" id="{0D49CD50-80B9-1587-3F8B-8C2C2BB4CCA0}"/>
              </a:ext>
            </a:extLst>
          </p:cNvPr>
          <p:cNvSpPr txBox="1">
            <a:spLocks noGrp="1"/>
          </p:cNvSpPr>
          <p:nvPr>
            <p:ph type="dt" sz="half" idx="7"/>
          </p:nvPr>
        </p:nvSpPr>
        <p:spPr>
          <a:xfrm>
            <a:off x="10361615" y="6130439"/>
            <a:ext cx="1146282" cy="370396"/>
          </a:xfrm>
        </p:spPr>
        <p:txBody>
          <a:bodyPr/>
          <a:lstStyle>
            <a:lvl1pPr>
              <a:defRPr/>
            </a:lvl1pPr>
          </a:lstStyle>
          <a:p>
            <a:pPr lvl="0"/>
            <a:fld id="{56DFD2AD-25C2-4B26-94EA-871513F95FB4}" type="datetime1">
              <a:rPr lang="fr-FR"/>
              <a:pPr lvl="0"/>
              <a:t>09/12/2023</a:t>
            </a:fld>
            <a:endParaRPr lang="fr-FR"/>
          </a:p>
        </p:txBody>
      </p:sp>
      <p:sp>
        <p:nvSpPr>
          <p:cNvPr id="5" name="Footer Placeholder 4">
            <a:extLst>
              <a:ext uri="{FF2B5EF4-FFF2-40B4-BE49-F238E27FC236}">
                <a16:creationId xmlns:a16="http://schemas.microsoft.com/office/drawing/2014/main" id="{B9D267D3-F18C-6664-15A8-C8F345259B18}"/>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6" name="Freeform 11">
            <a:extLst>
              <a:ext uri="{FF2B5EF4-FFF2-40B4-BE49-F238E27FC236}">
                <a16:creationId xmlns:a16="http://schemas.microsoft.com/office/drawing/2014/main" id="{288CDAE2-2133-E22B-23AE-3C8AFD30D09E}"/>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7" name="Slide Number Placeholder 5">
            <a:extLst>
              <a:ext uri="{FF2B5EF4-FFF2-40B4-BE49-F238E27FC236}">
                <a16:creationId xmlns:a16="http://schemas.microsoft.com/office/drawing/2014/main" id="{83584D44-E7F1-6245-DDD3-2EFFCF6C4AEA}"/>
              </a:ext>
            </a:extLst>
          </p:cNvPr>
          <p:cNvSpPr txBox="1">
            <a:spLocks noGrp="1"/>
          </p:cNvSpPr>
          <p:nvPr>
            <p:ph type="sldNum" sz="quarter" idx="8"/>
          </p:nvPr>
        </p:nvSpPr>
        <p:spPr>
          <a:xfrm>
            <a:off x="531815" y="787783"/>
            <a:ext cx="779763" cy="365129"/>
          </a:xfrm>
        </p:spPr>
        <p:txBody>
          <a:bodyPr/>
          <a:lstStyle>
            <a:lvl1pPr>
              <a:defRPr/>
            </a:lvl1pPr>
          </a:lstStyle>
          <a:p>
            <a:pPr lvl="0"/>
            <a:fld id="{33C87154-3663-488C-9791-CD8311566863}" type="slidenum">
              <a:t>‹N°›</a:t>
            </a:fld>
            <a:endParaRPr lang="fr-FR"/>
          </a:p>
        </p:txBody>
      </p:sp>
    </p:spTree>
    <p:extLst>
      <p:ext uri="{BB962C8B-B14F-4D97-AF65-F5344CB8AC3E}">
        <p14:creationId xmlns:p14="http://schemas.microsoft.com/office/powerpoint/2010/main" val="3709046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8" name="Group 22">
            <a:extLst>
              <a:ext uri="{FF2B5EF4-FFF2-40B4-BE49-F238E27FC236}">
                <a16:creationId xmlns:a16="http://schemas.microsoft.com/office/drawing/2014/main" id="{A04EDD84-DE88-1CE7-71AF-AC04FC3F076D}"/>
              </a:ext>
            </a:extLst>
          </p:cNvPr>
          <p:cNvGrpSpPr/>
          <p:nvPr/>
        </p:nvGrpSpPr>
        <p:grpSpPr>
          <a:xfrm>
            <a:off x="0" y="228600"/>
            <a:ext cx="2851510" cy="6638634"/>
            <a:chOff x="0" y="228600"/>
            <a:chExt cx="2851510" cy="6638634"/>
          </a:xfrm>
        </p:grpSpPr>
        <p:sp>
          <p:nvSpPr>
            <p:cNvPr id="9" name="Freeform 11">
              <a:extLst>
                <a:ext uri="{FF2B5EF4-FFF2-40B4-BE49-F238E27FC236}">
                  <a16:creationId xmlns:a16="http://schemas.microsoft.com/office/drawing/2014/main" id="{300896FB-E70D-BB96-90F0-8122CF45B869}"/>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0" name="Freeform 12">
              <a:extLst>
                <a:ext uri="{FF2B5EF4-FFF2-40B4-BE49-F238E27FC236}">
                  <a16:creationId xmlns:a16="http://schemas.microsoft.com/office/drawing/2014/main" id="{A6F094D2-8B30-6A5D-6271-9FC9B3728F4E}"/>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3">
              <a:extLst>
                <a:ext uri="{FF2B5EF4-FFF2-40B4-BE49-F238E27FC236}">
                  <a16:creationId xmlns:a16="http://schemas.microsoft.com/office/drawing/2014/main" id="{FB0BB5B9-11B4-1C4E-54E2-9CAEF38D0097}"/>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14">
              <a:extLst>
                <a:ext uri="{FF2B5EF4-FFF2-40B4-BE49-F238E27FC236}">
                  <a16:creationId xmlns:a16="http://schemas.microsoft.com/office/drawing/2014/main" id="{56D19540-8CB8-106E-F0EB-298892AF3DEC}"/>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5">
              <a:extLst>
                <a:ext uri="{FF2B5EF4-FFF2-40B4-BE49-F238E27FC236}">
                  <a16:creationId xmlns:a16="http://schemas.microsoft.com/office/drawing/2014/main" id="{69B203A7-5A64-9DEB-F3C5-D3E8CF954D9C}"/>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6">
              <a:extLst>
                <a:ext uri="{FF2B5EF4-FFF2-40B4-BE49-F238E27FC236}">
                  <a16:creationId xmlns:a16="http://schemas.microsoft.com/office/drawing/2014/main" id="{921C583E-7BCD-E8CA-C5F1-FC365FE1B549}"/>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7">
              <a:extLst>
                <a:ext uri="{FF2B5EF4-FFF2-40B4-BE49-F238E27FC236}">
                  <a16:creationId xmlns:a16="http://schemas.microsoft.com/office/drawing/2014/main" id="{BAF7502B-07A7-EBAA-1FA2-3CC3276812E5}"/>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8">
              <a:extLst>
                <a:ext uri="{FF2B5EF4-FFF2-40B4-BE49-F238E27FC236}">
                  <a16:creationId xmlns:a16="http://schemas.microsoft.com/office/drawing/2014/main" id="{B0BB044F-E519-697C-AD66-D95A584628BE}"/>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9">
              <a:extLst>
                <a:ext uri="{FF2B5EF4-FFF2-40B4-BE49-F238E27FC236}">
                  <a16:creationId xmlns:a16="http://schemas.microsoft.com/office/drawing/2014/main" id="{B60E32A4-AFB1-D259-F290-12A7C676D922}"/>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20">
              <a:extLst>
                <a:ext uri="{FF2B5EF4-FFF2-40B4-BE49-F238E27FC236}">
                  <a16:creationId xmlns:a16="http://schemas.microsoft.com/office/drawing/2014/main" id="{C01920CC-D728-612E-3A1B-B020CB05F1CF}"/>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21">
              <a:extLst>
                <a:ext uri="{FF2B5EF4-FFF2-40B4-BE49-F238E27FC236}">
                  <a16:creationId xmlns:a16="http://schemas.microsoft.com/office/drawing/2014/main" id="{49C85715-252C-2447-7630-F152CF9C85A3}"/>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22">
              <a:extLst>
                <a:ext uri="{FF2B5EF4-FFF2-40B4-BE49-F238E27FC236}">
                  <a16:creationId xmlns:a16="http://schemas.microsoft.com/office/drawing/2014/main" id="{A07D19BE-C9B0-EAD0-6A93-DAEE51F49F4A}"/>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1" name="Group 9">
            <a:extLst>
              <a:ext uri="{FF2B5EF4-FFF2-40B4-BE49-F238E27FC236}">
                <a16:creationId xmlns:a16="http://schemas.microsoft.com/office/drawing/2014/main" id="{601B575E-597C-1C0A-A6A0-655527201E43}"/>
              </a:ext>
            </a:extLst>
          </p:cNvPr>
          <p:cNvGrpSpPr/>
          <p:nvPr/>
        </p:nvGrpSpPr>
        <p:grpSpPr>
          <a:xfrm>
            <a:off x="27221" y="-27"/>
            <a:ext cx="2356674" cy="6853280"/>
            <a:chOff x="27221" y="-27"/>
            <a:chExt cx="2356674" cy="6853280"/>
          </a:xfrm>
        </p:grpSpPr>
        <p:sp>
          <p:nvSpPr>
            <p:cNvPr id="22" name="Freeform 27">
              <a:extLst>
                <a:ext uri="{FF2B5EF4-FFF2-40B4-BE49-F238E27FC236}">
                  <a16:creationId xmlns:a16="http://schemas.microsoft.com/office/drawing/2014/main" id="{F0F7B88F-2123-D190-4A62-E5C3E80BD8A6}"/>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3" name="Freeform 28">
              <a:extLst>
                <a:ext uri="{FF2B5EF4-FFF2-40B4-BE49-F238E27FC236}">
                  <a16:creationId xmlns:a16="http://schemas.microsoft.com/office/drawing/2014/main" id="{1658D883-03D4-95D8-9949-8B2E55961969}"/>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29">
              <a:extLst>
                <a:ext uri="{FF2B5EF4-FFF2-40B4-BE49-F238E27FC236}">
                  <a16:creationId xmlns:a16="http://schemas.microsoft.com/office/drawing/2014/main" id="{741306D1-E2C1-935D-A482-2307972FD78B}"/>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30">
              <a:extLst>
                <a:ext uri="{FF2B5EF4-FFF2-40B4-BE49-F238E27FC236}">
                  <a16:creationId xmlns:a16="http://schemas.microsoft.com/office/drawing/2014/main" id="{B320EAE1-1B6B-5587-3B8A-8DB4DDDCF3EB}"/>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1">
              <a:extLst>
                <a:ext uri="{FF2B5EF4-FFF2-40B4-BE49-F238E27FC236}">
                  <a16:creationId xmlns:a16="http://schemas.microsoft.com/office/drawing/2014/main" id="{098CD553-DD14-3EFD-D02F-147C010F5446}"/>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2">
              <a:extLst>
                <a:ext uri="{FF2B5EF4-FFF2-40B4-BE49-F238E27FC236}">
                  <a16:creationId xmlns:a16="http://schemas.microsoft.com/office/drawing/2014/main" id="{C1979811-DC2F-5858-31D3-63F6C1DBBDCB}"/>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3">
              <a:extLst>
                <a:ext uri="{FF2B5EF4-FFF2-40B4-BE49-F238E27FC236}">
                  <a16:creationId xmlns:a16="http://schemas.microsoft.com/office/drawing/2014/main" id="{982C07D7-E07F-D609-B3E8-8FF2F889F48B}"/>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4">
              <a:extLst>
                <a:ext uri="{FF2B5EF4-FFF2-40B4-BE49-F238E27FC236}">
                  <a16:creationId xmlns:a16="http://schemas.microsoft.com/office/drawing/2014/main" id="{41BAB18A-C321-2DC9-7FC2-3B344AEFA8BB}"/>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5">
              <a:extLst>
                <a:ext uri="{FF2B5EF4-FFF2-40B4-BE49-F238E27FC236}">
                  <a16:creationId xmlns:a16="http://schemas.microsoft.com/office/drawing/2014/main" id="{2A85CDAC-479D-FD85-4ECB-1180968068A5}"/>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6">
              <a:extLst>
                <a:ext uri="{FF2B5EF4-FFF2-40B4-BE49-F238E27FC236}">
                  <a16:creationId xmlns:a16="http://schemas.microsoft.com/office/drawing/2014/main" id="{268DF5F0-D9F6-8D20-CCE1-630035259432}"/>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7">
              <a:extLst>
                <a:ext uri="{FF2B5EF4-FFF2-40B4-BE49-F238E27FC236}">
                  <a16:creationId xmlns:a16="http://schemas.microsoft.com/office/drawing/2014/main" id="{B0F2B51C-F165-6B73-E237-197B96068283}"/>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8">
              <a:extLst>
                <a:ext uri="{FF2B5EF4-FFF2-40B4-BE49-F238E27FC236}">
                  <a16:creationId xmlns:a16="http://schemas.microsoft.com/office/drawing/2014/main" id="{C3930134-2E53-50F2-2A85-664B4AF9A104}"/>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4" name="Rectangle 6">
            <a:extLst>
              <a:ext uri="{FF2B5EF4-FFF2-40B4-BE49-F238E27FC236}">
                <a16:creationId xmlns:a16="http://schemas.microsoft.com/office/drawing/2014/main" id="{5E495DFD-7866-182F-FDE7-67B1A41CB161}"/>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1">
            <a:extLst>
              <a:ext uri="{FF2B5EF4-FFF2-40B4-BE49-F238E27FC236}">
                <a16:creationId xmlns:a16="http://schemas.microsoft.com/office/drawing/2014/main" id="{746F7DC0-9C9A-38BF-281E-09577D56C987}"/>
              </a:ext>
            </a:extLst>
          </p:cNvPr>
          <p:cNvSpPr txBox="1">
            <a:spLocks noGrp="1"/>
          </p:cNvSpPr>
          <p:nvPr>
            <p:ph type="title"/>
          </p:nvPr>
        </p:nvSpPr>
        <p:spPr>
          <a:xfrm>
            <a:off x="2592927" y="624105"/>
            <a:ext cx="8911687" cy="1280891"/>
          </a:xfrm>
        </p:spPr>
        <p:txBody>
          <a:bodyPr/>
          <a:lstStyle>
            <a:lvl1pPr>
              <a:defRPr/>
            </a:lvl1pPr>
          </a:lstStyle>
          <a:p>
            <a:pPr lvl="0"/>
            <a:r>
              <a:rPr lang="fr-FR"/>
              <a:t>Modifiez le style du titre</a:t>
            </a:r>
            <a:endParaRPr lang="en-US"/>
          </a:p>
        </p:txBody>
      </p:sp>
      <p:sp>
        <p:nvSpPr>
          <p:cNvPr id="3" name="Content Placeholder 2">
            <a:extLst>
              <a:ext uri="{FF2B5EF4-FFF2-40B4-BE49-F238E27FC236}">
                <a16:creationId xmlns:a16="http://schemas.microsoft.com/office/drawing/2014/main" id="{3C82550F-0BCE-8E74-B35F-FA8ECF77956C}"/>
              </a:ext>
            </a:extLst>
          </p:cNvPr>
          <p:cNvSpPr txBox="1">
            <a:spLocks noGrp="1"/>
          </p:cNvSpPr>
          <p:nvPr>
            <p:ph idx="1"/>
          </p:nvPr>
        </p:nvSpPr>
        <p:spPr>
          <a:xfrm>
            <a:off x="2589215" y="2133596"/>
            <a:ext cx="8915400" cy="3777624"/>
          </a:xfrm>
        </p:spPr>
        <p:txBody>
          <a:bodyPr/>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a:extLst>
              <a:ext uri="{FF2B5EF4-FFF2-40B4-BE49-F238E27FC236}">
                <a16:creationId xmlns:a16="http://schemas.microsoft.com/office/drawing/2014/main" id="{F1C29BDF-360B-019E-8D49-F99D25EB4036}"/>
              </a:ext>
            </a:extLst>
          </p:cNvPr>
          <p:cNvSpPr txBox="1">
            <a:spLocks noGrp="1"/>
          </p:cNvSpPr>
          <p:nvPr>
            <p:ph type="dt" sz="half" idx="7"/>
          </p:nvPr>
        </p:nvSpPr>
        <p:spPr>
          <a:xfrm>
            <a:off x="10361615" y="6130439"/>
            <a:ext cx="1146282" cy="370396"/>
          </a:xfrm>
        </p:spPr>
        <p:txBody>
          <a:bodyPr/>
          <a:lstStyle>
            <a:lvl1pPr>
              <a:defRPr/>
            </a:lvl1pPr>
          </a:lstStyle>
          <a:p>
            <a:pPr lvl="0"/>
            <a:fld id="{3301B95E-6B6E-41A8-AB3A-66AE70800700}" type="datetime1">
              <a:rPr lang="fr-FR"/>
              <a:pPr lvl="0"/>
              <a:t>09/12/2023</a:t>
            </a:fld>
            <a:endParaRPr lang="fr-FR"/>
          </a:p>
        </p:txBody>
      </p:sp>
      <p:sp>
        <p:nvSpPr>
          <p:cNvPr id="5" name="Footer Placeholder 4">
            <a:extLst>
              <a:ext uri="{FF2B5EF4-FFF2-40B4-BE49-F238E27FC236}">
                <a16:creationId xmlns:a16="http://schemas.microsoft.com/office/drawing/2014/main" id="{25D7D429-5C8C-E6B5-5BAA-22D66D87F87B}"/>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6" name="Freeform 11">
            <a:extLst>
              <a:ext uri="{FF2B5EF4-FFF2-40B4-BE49-F238E27FC236}">
                <a16:creationId xmlns:a16="http://schemas.microsoft.com/office/drawing/2014/main" id="{B8603303-EC51-FBBA-99D7-51F9BCB2F39F}"/>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7" name="Slide Number Placeholder 5">
            <a:extLst>
              <a:ext uri="{FF2B5EF4-FFF2-40B4-BE49-F238E27FC236}">
                <a16:creationId xmlns:a16="http://schemas.microsoft.com/office/drawing/2014/main" id="{9462744A-F305-20E4-DFD0-2FFA9CAEF309}"/>
              </a:ext>
            </a:extLst>
          </p:cNvPr>
          <p:cNvSpPr txBox="1">
            <a:spLocks noGrp="1"/>
          </p:cNvSpPr>
          <p:nvPr>
            <p:ph type="sldNum" sz="quarter" idx="8"/>
          </p:nvPr>
        </p:nvSpPr>
        <p:spPr>
          <a:xfrm>
            <a:off x="531815" y="787783"/>
            <a:ext cx="779763" cy="365129"/>
          </a:xfrm>
        </p:spPr>
        <p:txBody>
          <a:bodyPr/>
          <a:lstStyle>
            <a:lvl1pPr>
              <a:defRPr/>
            </a:lvl1pPr>
          </a:lstStyle>
          <a:p>
            <a:pPr lvl="0"/>
            <a:fld id="{0B76028C-D989-440E-9836-0F97A83F40DB}" type="slidenum">
              <a:t>‹N°›</a:t>
            </a:fld>
            <a:endParaRPr lang="fr-FR"/>
          </a:p>
        </p:txBody>
      </p:sp>
    </p:spTree>
    <p:extLst>
      <p:ext uri="{BB962C8B-B14F-4D97-AF65-F5344CB8AC3E}">
        <p14:creationId xmlns:p14="http://schemas.microsoft.com/office/powerpoint/2010/main" val="3693441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grpSp>
        <p:nvGrpSpPr>
          <p:cNvPr id="8" name="Group 22">
            <a:extLst>
              <a:ext uri="{FF2B5EF4-FFF2-40B4-BE49-F238E27FC236}">
                <a16:creationId xmlns:a16="http://schemas.microsoft.com/office/drawing/2014/main" id="{B32AAC3B-189C-5338-B397-22B5FDC9EA5A}"/>
              </a:ext>
            </a:extLst>
          </p:cNvPr>
          <p:cNvGrpSpPr/>
          <p:nvPr/>
        </p:nvGrpSpPr>
        <p:grpSpPr>
          <a:xfrm>
            <a:off x="0" y="228600"/>
            <a:ext cx="2851510" cy="6638634"/>
            <a:chOff x="0" y="228600"/>
            <a:chExt cx="2851510" cy="6638634"/>
          </a:xfrm>
        </p:grpSpPr>
        <p:sp>
          <p:nvSpPr>
            <p:cNvPr id="9" name="Freeform 11">
              <a:extLst>
                <a:ext uri="{FF2B5EF4-FFF2-40B4-BE49-F238E27FC236}">
                  <a16:creationId xmlns:a16="http://schemas.microsoft.com/office/drawing/2014/main" id="{B3773343-69AB-8250-01D8-F39AFB22B2C4}"/>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0" name="Freeform 12">
              <a:extLst>
                <a:ext uri="{FF2B5EF4-FFF2-40B4-BE49-F238E27FC236}">
                  <a16:creationId xmlns:a16="http://schemas.microsoft.com/office/drawing/2014/main" id="{034BAD48-E3BF-9226-8C27-DBE174C41EC3}"/>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3">
              <a:extLst>
                <a:ext uri="{FF2B5EF4-FFF2-40B4-BE49-F238E27FC236}">
                  <a16:creationId xmlns:a16="http://schemas.microsoft.com/office/drawing/2014/main" id="{3E9F8AC3-3A66-D2F0-5929-D8953A283790}"/>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14">
              <a:extLst>
                <a:ext uri="{FF2B5EF4-FFF2-40B4-BE49-F238E27FC236}">
                  <a16:creationId xmlns:a16="http://schemas.microsoft.com/office/drawing/2014/main" id="{52E1DECE-67C6-DD7A-3A32-FCC3F4D69EF7}"/>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5">
              <a:extLst>
                <a:ext uri="{FF2B5EF4-FFF2-40B4-BE49-F238E27FC236}">
                  <a16:creationId xmlns:a16="http://schemas.microsoft.com/office/drawing/2014/main" id="{433D0EED-F1DA-F973-C7FC-0EC2181FDC3D}"/>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6">
              <a:extLst>
                <a:ext uri="{FF2B5EF4-FFF2-40B4-BE49-F238E27FC236}">
                  <a16:creationId xmlns:a16="http://schemas.microsoft.com/office/drawing/2014/main" id="{7ABC5A1D-68B1-6C19-14A7-6606EC704634}"/>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7">
              <a:extLst>
                <a:ext uri="{FF2B5EF4-FFF2-40B4-BE49-F238E27FC236}">
                  <a16:creationId xmlns:a16="http://schemas.microsoft.com/office/drawing/2014/main" id="{F63D7F1B-5B37-CB08-646F-2455F9CCBDDA}"/>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8">
              <a:extLst>
                <a:ext uri="{FF2B5EF4-FFF2-40B4-BE49-F238E27FC236}">
                  <a16:creationId xmlns:a16="http://schemas.microsoft.com/office/drawing/2014/main" id="{7064AC88-ED5E-BDE3-E56E-853F9EBCA553}"/>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9">
              <a:extLst>
                <a:ext uri="{FF2B5EF4-FFF2-40B4-BE49-F238E27FC236}">
                  <a16:creationId xmlns:a16="http://schemas.microsoft.com/office/drawing/2014/main" id="{0BDD9F65-CF26-EE84-F862-768705EFB85A}"/>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20">
              <a:extLst>
                <a:ext uri="{FF2B5EF4-FFF2-40B4-BE49-F238E27FC236}">
                  <a16:creationId xmlns:a16="http://schemas.microsoft.com/office/drawing/2014/main" id="{56BB30D0-7E92-6A46-4193-4864602D17DB}"/>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21">
              <a:extLst>
                <a:ext uri="{FF2B5EF4-FFF2-40B4-BE49-F238E27FC236}">
                  <a16:creationId xmlns:a16="http://schemas.microsoft.com/office/drawing/2014/main" id="{A2BECBC6-D5AF-DCEF-C45C-24B6BBFA1683}"/>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22">
              <a:extLst>
                <a:ext uri="{FF2B5EF4-FFF2-40B4-BE49-F238E27FC236}">
                  <a16:creationId xmlns:a16="http://schemas.microsoft.com/office/drawing/2014/main" id="{5C52F7C5-EF66-C917-DD75-CAB23DD822B6}"/>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1" name="Group 9">
            <a:extLst>
              <a:ext uri="{FF2B5EF4-FFF2-40B4-BE49-F238E27FC236}">
                <a16:creationId xmlns:a16="http://schemas.microsoft.com/office/drawing/2014/main" id="{B44807AD-895C-ECF8-0B5A-3A7B48016219}"/>
              </a:ext>
            </a:extLst>
          </p:cNvPr>
          <p:cNvGrpSpPr/>
          <p:nvPr/>
        </p:nvGrpSpPr>
        <p:grpSpPr>
          <a:xfrm>
            <a:off x="27221" y="-27"/>
            <a:ext cx="2356674" cy="6853280"/>
            <a:chOff x="27221" y="-27"/>
            <a:chExt cx="2356674" cy="6853280"/>
          </a:xfrm>
        </p:grpSpPr>
        <p:sp>
          <p:nvSpPr>
            <p:cNvPr id="22" name="Freeform 27">
              <a:extLst>
                <a:ext uri="{FF2B5EF4-FFF2-40B4-BE49-F238E27FC236}">
                  <a16:creationId xmlns:a16="http://schemas.microsoft.com/office/drawing/2014/main" id="{D4166A9E-728A-0762-0A0E-361B33FE1434}"/>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3" name="Freeform 28">
              <a:extLst>
                <a:ext uri="{FF2B5EF4-FFF2-40B4-BE49-F238E27FC236}">
                  <a16:creationId xmlns:a16="http://schemas.microsoft.com/office/drawing/2014/main" id="{2BAA8951-500E-4BFD-35D9-F34FAA960B26}"/>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29">
              <a:extLst>
                <a:ext uri="{FF2B5EF4-FFF2-40B4-BE49-F238E27FC236}">
                  <a16:creationId xmlns:a16="http://schemas.microsoft.com/office/drawing/2014/main" id="{280C3F77-F0AF-FF01-6F0E-B68206167CB2}"/>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30">
              <a:extLst>
                <a:ext uri="{FF2B5EF4-FFF2-40B4-BE49-F238E27FC236}">
                  <a16:creationId xmlns:a16="http://schemas.microsoft.com/office/drawing/2014/main" id="{3463385F-A8AB-7395-6E72-BB56CD3F5F8C}"/>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1">
              <a:extLst>
                <a:ext uri="{FF2B5EF4-FFF2-40B4-BE49-F238E27FC236}">
                  <a16:creationId xmlns:a16="http://schemas.microsoft.com/office/drawing/2014/main" id="{E3BAEEA4-1DED-E7C4-0B45-C7DB0598B1BC}"/>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2">
              <a:extLst>
                <a:ext uri="{FF2B5EF4-FFF2-40B4-BE49-F238E27FC236}">
                  <a16:creationId xmlns:a16="http://schemas.microsoft.com/office/drawing/2014/main" id="{057CE3E3-9A3A-D5DA-F0B8-A42750F6F134}"/>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3">
              <a:extLst>
                <a:ext uri="{FF2B5EF4-FFF2-40B4-BE49-F238E27FC236}">
                  <a16:creationId xmlns:a16="http://schemas.microsoft.com/office/drawing/2014/main" id="{07DC1368-D684-BD57-CF39-33BC6318CB1E}"/>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4">
              <a:extLst>
                <a:ext uri="{FF2B5EF4-FFF2-40B4-BE49-F238E27FC236}">
                  <a16:creationId xmlns:a16="http://schemas.microsoft.com/office/drawing/2014/main" id="{433F5A56-7017-31F2-D4BD-8E757820117E}"/>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5">
              <a:extLst>
                <a:ext uri="{FF2B5EF4-FFF2-40B4-BE49-F238E27FC236}">
                  <a16:creationId xmlns:a16="http://schemas.microsoft.com/office/drawing/2014/main" id="{CBA84542-4EA1-9404-4748-415618B9F7DC}"/>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6">
              <a:extLst>
                <a:ext uri="{FF2B5EF4-FFF2-40B4-BE49-F238E27FC236}">
                  <a16:creationId xmlns:a16="http://schemas.microsoft.com/office/drawing/2014/main" id="{A3952598-2BA1-93BF-22D3-E15C3ED8D159}"/>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7">
              <a:extLst>
                <a:ext uri="{FF2B5EF4-FFF2-40B4-BE49-F238E27FC236}">
                  <a16:creationId xmlns:a16="http://schemas.microsoft.com/office/drawing/2014/main" id="{2CB9CABB-3131-B1DF-CAA3-248A83D3C2AA}"/>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8">
              <a:extLst>
                <a:ext uri="{FF2B5EF4-FFF2-40B4-BE49-F238E27FC236}">
                  <a16:creationId xmlns:a16="http://schemas.microsoft.com/office/drawing/2014/main" id="{5126B4F8-F4DE-10BD-12DD-DA51CCAFB521}"/>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4" name="Rectangle 6">
            <a:extLst>
              <a:ext uri="{FF2B5EF4-FFF2-40B4-BE49-F238E27FC236}">
                <a16:creationId xmlns:a16="http://schemas.microsoft.com/office/drawing/2014/main" id="{54701ADE-4D01-A72A-7F04-9F50A8CF2512}"/>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1">
            <a:extLst>
              <a:ext uri="{FF2B5EF4-FFF2-40B4-BE49-F238E27FC236}">
                <a16:creationId xmlns:a16="http://schemas.microsoft.com/office/drawing/2014/main" id="{77977B33-A167-2422-95B6-5911CE43A413}"/>
              </a:ext>
            </a:extLst>
          </p:cNvPr>
          <p:cNvSpPr txBox="1">
            <a:spLocks noGrp="1"/>
          </p:cNvSpPr>
          <p:nvPr>
            <p:ph type="title"/>
          </p:nvPr>
        </p:nvSpPr>
        <p:spPr>
          <a:xfrm>
            <a:off x="2589215" y="2058753"/>
            <a:ext cx="8915400" cy="1468800"/>
          </a:xfrm>
        </p:spPr>
        <p:txBody>
          <a:bodyPr anchor="b"/>
          <a:lstStyle>
            <a:lvl1pPr>
              <a:defRPr sz="4000"/>
            </a:lvl1pPr>
          </a:lstStyle>
          <a:p>
            <a:pPr lvl="0"/>
            <a:r>
              <a:rPr lang="fr-FR"/>
              <a:t>Modifiez le style du titre</a:t>
            </a:r>
            <a:endParaRPr lang="en-US"/>
          </a:p>
        </p:txBody>
      </p:sp>
      <p:sp>
        <p:nvSpPr>
          <p:cNvPr id="3" name="Text Placeholder 2">
            <a:extLst>
              <a:ext uri="{FF2B5EF4-FFF2-40B4-BE49-F238E27FC236}">
                <a16:creationId xmlns:a16="http://schemas.microsoft.com/office/drawing/2014/main" id="{FFA1F959-E7AF-84E9-4E88-5263CEF8DF8D}"/>
              </a:ext>
            </a:extLst>
          </p:cNvPr>
          <p:cNvSpPr txBox="1">
            <a:spLocks noGrp="1"/>
          </p:cNvSpPr>
          <p:nvPr>
            <p:ph type="body" idx="1"/>
          </p:nvPr>
        </p:nvSpPr>
        <p:spPr>
          <a:xfrm>
            <a:off x="2589215" y="3530132"/>
            <a:ext cx="8915400" cy="860395"/>
          </a:xfrm>
        </p:spPr>
        <p:txBody>
          <a:bodyPr/>
          <a:lstStyle>
            <a:lvl1pPr marL="0" indent="0">
              <a:buNone/>
              <a:defRPr sz="2000">
                <a:solidFill>
                  <a:srgbClr val="595959"/>
                </a:solidFill>
              </a:defRPr>
            </a:lvl1pPr>
          </a:lstStyle>
          <a:p>
            <a:pPr lvl="0"/>
            <a:r>
              <a:rPr lang="fr-FR"/>
              <a:t>Cliquez pour modifier les styles du texte du masque</a:t>
            </a:r>
          </a:p>
        </p:txBody>
      </p:sp>
      <p:sp>
        <p:nvSpPr>
          <p:cNvPr id="4" name="Date Placeholder 3">
            <a:extLst>
              <a:ext uri="{FF2B5EF4-FFF2-40B4-BE49-F238E27FC236}">
                <a16:creationId xmlns:a16="http://schemas.microsoft.com/office/drawing/2014/main" id="{011B0767-B459-23D6-FF27-442241B14556}"/>
              </a:ext>
            </a:extLst>
          </p:cNvPr>
          <p:cNvSpPr txBox="1">
            <a:spLocks noGrp="1"/>
          </p:cNvSpPr>
          <p:nvPr>
            <p:ph type="dt" sz="half" idx="7"/>
          </p:nvPr>
        </p:nvSpPr>
        <p:spPr>
          <a:xfrm>
            <a:off x="10361615" y="6130439"/>
            <a:ext cx="1146282" cy="370396"/>
          </a:xfrm>
        </p:spPr>
        <p:txBody>
          <a:bodyPr/>
          <a:lstStyle>
            <a:lvl1pPr>
              <a:defRPr/>
            </a:lvl1pPr>
          </a:lstStyle>
          <a:p>
            <a:pPr lvl="0"/>
            <a:fld id="{80A0EDF1-ABE1-4923-A794-6A3D1CB51531}" type="datetime1">
              <a:rPr lang="fr-FR"/>
              <a:pPr lvl="0"/>
              <a:t>09/12/2023</a:t>
            </a:fld>
            <a:endParaRPr lang="fr-FR"/>
          </a:p>
        </p:txBody>
      </p:sp>
      <p:sp>
        <p:nvSpPr>
          <p:cNvPr id="5" name="Footer Placeholder 4">
            <a:extLst>
              <a:ext uri="{FF2B5EF4-FFF2-40B4-BE49-F238E27FC236}">
                <a16:creationId xmlns:a16="http://schemas.microsoft.com/office/drawing/2014/main" id="{7E11F928-8452-AEDD-A648-DDA8D906790E}"/>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6" name="Freeform 11">
            <a:extLst>
              <a:ext uri="{FF2B5EF4-FFF2-40B4-BE49-F238E27FC236}">
                <a16:creationId xmlns:a16="http://schemas.microsoft.com/office/drawing/2014/main" id="{7DA95BA6-7839-1E00-A689-F0920A193EDD}"/>
              </a:ext>
            </a:extLst>
          </p:cNvPr>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7" name="Slide Number Placeholder 5">
            <a:extLst>
              <a:ext uri="{FF2B5EF4-FFF2-40B4-BE49-F238E27FC236}">
                <a16:creationId xmlns:a16="http://schemas.microsoft.com/office/drawing/2014/main" id="{9D4D3D19-8102-5802-34AE-5056ADF68228}"/>
              </a:ext>
            </a:extLst>
          </p:cNvPr>
          <p:cNvSpPr txBox="1">
            <a:spLocks noGrp="1"/>
          </p:cNvSpPr>
          <p:nvPr>
            <p:ph type="sldNum" sz="quarter" idx="8"/>
          </p:nvPr>
        </p:nvSpPr>
        <p:spPr>
          <a:xfrm>
            <a:off x="531815" y="3244135"/>
            <a:ext cx="779763" cy="365129"/>
          </a:xfrm>
        </p:spPr>
        <p:txBody>
          <a:bodyPr/>
          <a:lstStyle>
            <a:lvl1pPr>
              <a:defRPr/>
            </a:lvl1pPr>
          </a:lstStyle>
          <a:p>
            <a:pPr lvl="0"/>
            <a:fld id="{A5E9127C-E561-4B33-995E-938C7129E285}" type="slidenum">
              <a:t>‹N°›</a:t>
            </a:fld>
            <a:endParaRPr lang="fr-FR"/>
          </a:p>
        </p:txBody>
      </p:sp>
    </p:spTree>
    <p:extLst>
      <p:ext uri="{BB962C8B-B14F-4D97-AF65-F5344CB8AC3E}">
        <p14:creationId xmlns:p14="http://schemas.microsoft.com/office/powerpoint/2010/main" val="2171678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grpSp>
        <p:nvGrpSpPr>
          <p:cNvPr id="9" name="Group 22">
            <a:extLst>
              <a:ext uri="{FF2B5EF4-FFF2-40B4-BE49-F238E27FC236}">
                <a16:creationId xmlns:a16="http://schemas.microsoft.com/office/drawing/2014/main" id="{DC87FFF4-7755-C2FA-2AC4-EED73F9D9DFA}"/>
              </a:ext>
            </a:extLst>
          </p:cNvPr>
          <p:cNvGrpSpPr/>
          <p:nvPr/>
        </p:nvGrpSpPr>
        <p:grpSpPr>
          <a:xfrm>
            <a:off x="0" y="228600"/>
            <a:ext cx="2851510" cy="6638634"/>
            <a:chOff x="0" y="228600"/>
            <a:chExt cx="2851510" cy="6638634"/>
          </a:xfrm>
        </p:grpSpPr>
        <p:sp>
          <p:nvSpPr>
            <p:cNvPr id="10" name="Freeform 11">
              <a:extLst>
                <a:ext uri="{FF2B5EF4-FFF2-40B4-BE49-F238E27FC236}">
                  <a16:creationId xmlns:a16="http://schemas.microsoft.com/office/drawing/2014/main" id="{1BB906AB-5493-ECD6-6685-EDCE8EE9A1B3}"/>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2">
              <a:extLst>
                <a:ext uri="{FF2B5EF4-FFF2-40B4-BE49-F238E27FC236}">
                  <a16:creationId xmlns:a16="http://schemas.microsoft.com/office/drawing/2014/main" id="{C9BAEB47-65B1-C276-965F-870FA3F37B42}"/>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13">
              <a:extLst>
                <a:ext uri="{FF2B5EF4-FFF2-40B4-BE49-F238E27FC236}">
                  <a16:creationId xmlns:a16="http://schemas.microsoft.com/office/drawing/2014/main" id="{E011BB0B-5C33-AC5F-97D2-75246772C00D}"/>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4">
              <a:extLst>
                <a:ext uri="{FF2B5EF4-FFF2-40B4-BE49-F238E27FC236}">
                  <a16:creationId xmlns:a16="http://schemas.microsoft.com/office/drawing/2014/main" id="{4C931C7A-849E-BEB1-9B6C-8748B9C47457}"/>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5">
              <a:extLst>
                <a:ext uri="{FF2B5EF4-FFF2-40B4-BE49-F238E27FC236}">
                  <a16:creationId xmlns:a16="http://schemas.microsoft.com/office/drawing/2014/main" id="{D2A65DD6-833E-DB8A-989F-BBDE3D531BEE}"/>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6">
              <a:extLst>
                <a:ext uri="{FF2B5EF4-FFF2-40B4-BE49-F238E27FC236}">
                  <a16:creationId xmlns:a16="http://schemas.microsoft.com/office/drawing/2014/main" id="{8246499F-FB4A-6445-D555-72EB0766E7E5}"/>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7">
              <a:extLst>
                <a:ext uri="{FF2B5EF4-FFF2-40B4-BE49-F238E27FC236}">
                  <a16:creationId xmlns:a16="http://schemas.microsoft.com/office/drawing/2014/main" id="{63089311-C56E-79F1-A541-C0990EA9A146}"/>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8">
              <a:extLst>
                <a:ext uri="{FF2B5EF4-FFF2-40B4-BE49-F238E27FC236}">
                  <a16:creationId xmlns:a16="http://schemas.microsoft.com/office/drawing/2014/main" id="{FC220ED3-F6F0-DF5B-280B-C6CD9E7F03B9}"/>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19">
              <a:extLst>
                <a:ext uri="{FF2B5EF4-FFF2-40B4-BE49-F238E27FC236}">
                  <a16:creationId xmlns:a16="http://schemas.microsoft.com/office/drawing/2014/main" id="{F8D2740A-E26C-FEF6-91F2-5F2C720C488E}"/>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20">
              <a:extLst>
                <a:ext uri="{FF2B5EF4-FFF2-40B4-BE49-F238E27FC236}">
                  <a16:creationId xmlns:a16="http://schemas.microsoft.com/office/drawing/2014/main" id="{36A7044F-4A38-DA31-691D-2629F4E2061B}"/>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21">
              <a:extLst>
                <a:ext uri="{FF2B5EF4-FFF2-40B4-BE49-F238E27FC236}">
                  <a16:creationId xmlns:a16="http://schemas.microsoft.com/office/drawing/2014/main" id="{8846B823-5A21-D571-18AD-4B781AE6AA57}"/>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1" name="Freeform 22">
              <a:extLst>
                <a:ext uri="{FF2B5EF4-FFF2-40B4-BE49-F238E27FC236}">
                  <a16:creationId xmlns:a16="http://schemas.microsoft.com/office/drawing/2014/main" id="{850D06C3-553E-2C9F-8DE7-058948E5231B}"/>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2" name="Group 9">
            <a:extLst>
              <a:ext uri="{FF2B5EF4-FFF2-40B4-BE49-F238E27FC236}">
                <a16:creationId xmlns:a16="http://schemas.microsoft.com/office/drawing/2014/main" id="{00AAE8B8-AC83-68BE-6156-A2C7B10C145E}"/>
              </a:ext>
            </a:extLst>
          </p:cNvPr>
          <p:cNvGrpSpPr/>
          <p:nvPr/>
        </p:nvGrpSpPr>
        <p:grpSpPr>
          <a:xfrm>
            <a:off x="27221" y="-27"/>
            <a:ext cx="2356674" cy="6853280"/>
            <a:chOff x="27221" y="-27"/>
            <a:chExt cx="2356674" cy="6853280"/>
          </a:xfrm>
        </p:grpSpPr>
        <p:sp>
          <p:nvSpPr>
            <p:cNvPr id="23" name="Freeform 27">
              <a:extLst>
                <a:ext uri="{FF2B5EF4-FFF2-40B4-BE49-F238E27FC236}">
                  <a16:creationId xmlns:a16="http://schemas.microsoft.com/office/drawing/2014/main" id="{15F40F29-02F3-2550-3A95-7347B9DBBB11}"/>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28">
              <a:extLst>
                <a:ext uri="{FF2B5EF4-FFF2-40B4-BE49-F238E27FC236}">
                  <a16:creationId xmlns:a16="http://schemas.microsoft.com/office/drawing/2014/main" id="{E54AB8A4-5A49-8AB0-9266-3E934768EBA1}"/>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29">
              <a:extLst>
                <a:ext uri="{FF2B5EF4-FFF2-40B4-BE49-F238E27FC236}">
                  <a16:creationId xmlns:a16="http://schemas.microsoft.com/office/drawing/2014/main" id="{BC9E9BAF-3AEA-A101-A3D8-26EA637C11F5}"/>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0">
              <a:extLst>
                <a:ext uri="{FF2B5EF4-FFF2-40B4-BE49-F238E27FC236}">
                  <a16:creationId xmlns:a16="http://schemas.microsoft.com/office/drawing/2014/main" id="{DF8013C2-4D87-7FA2-1A70-1466CACBD684}"/>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1">
              <a:extLst>
                <a:ext uri="{FF2B5EF4-FFF2-40B4-BE49-F238E27FC236}">
                  <a16:creationId xmlns:a16="http://schemas.microsoft.com/office/drawing/2014/main" id="{CA0CEA2F-BF43-433A-AF2B-A1E6AC3422BB}"/>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2">
              <a:extLst>
                <a:ext uri="{FF2B5EF4-FFF2-40B4-BE49-F238E27FC236}">
                  <a16:creationId xmlns:a16="http://schemas.microsoft.com/office/drawing/2014/main" id="{4252ED61-7C48-E81A-7912-9FD3BCB3613C}"/>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3">
              <a:extLst>
                <a:ext uri="{FF2B5EF4-FFF2-40B4-BE49-F238E27FC236}">
                  <a16:creationId xmlns:a16="http://schemas.microsoft.com/office/drawing/2014/main" id="{4FAB2BBE-F6E0-C1BA-27A8-7CB188453BB2}"/>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4">
              <a:extLst>
                <a:ext uri="{FF2B5EF4-FFF2-40B4-BE49-F238E27FC236}">
                  <a16:creationId xmlns:a16="http://schemas.microsoft.com/office/drawing/2014/main" id="{FE0AA1F0-01BB-1E3B-D9E0-4AC3E97F0939}"/>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5">
              <a:extLst>
                <a:ext uri="{FF2B5EF4-FFF2-40B4-BE49-F238E27FC236}">
                  <a16:creationId xmlns:a16="http://schemas.microsoft.com/office/drawing/2014/main" id="{84D0F9C5-AFFC-E5D2-1A7E-585F9C8871ED}"/>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6">
              <a:extLst>
                <a:ext uri="{FF2B5EF4-FFF2-40B4-BE49-F238E27FC236}">
                  <a16:creationId xmlns:a16="http://schemas.microsoft.com/office/drawing/2014/main" id="{63699B21-313B-5601-11B0-C91FF481ABAA}"/>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7">
              <a:extLst>
                <a:ext uri="{FF2B5EF4-FFF2-40B4-BE49-F238E27FC236}">
                  <a16:creationId xmlns:a16="http://schemas.microsoft.com/office/drawing/2014/main" id="{9B5FEE80-F479-9BB4-69D8-1D3B28F5AF99}"/>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4" name="Freeform 38">
              <a:extLst>
                <a:ext uri="{FF2B5EF4-FFF2-40B4-BE49-F238E27FC236}">
                  <a16:creationId xmlns:a16="http://schemas.microsoft.com/office/drawing/2014/main" id="{B2432DA0-711A-6086-FF11-95DCC3358ECE}"/>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5" name="Rectangle 6">
            <a:extLst>
              <a:ext uri="{FF2B5EF4-FFF2-40B4-BE49-F238E27FC236}">
                <a16:creationId xmlns:a16="http://schemas.microsoft.com/office/drawing/2014/main" id="{1FE24F75-4B77-F09C-379E-96990C1F0EF5}"/>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7">
            <a:extLst>
              <a:ext uri="{FF2B5EF4-FFF2-40B4-BE49-F238E27FC236}">
                <a16:creationId xmlns:a16="http://schemas.microsoft.com/office/drawing/2014/main" id="{014C7F0E-A353-ABB4-8DE7-AF9BD1CBBA37}"/>
              </a:ext>
            </a:extLst>
          </p:cNvPr>
          <p:cNvSpPr txBox="1">
            <a:spLocks noGrp="1"/>
          </p:cNvSpPr>
          <p:nvPr>
            <p:ph type="title"/>
          </p:nvPr>
        </p:nvSpPr>
        <p:spPr>
          <a:xfrm>
            <a:off x="2592927" y="624105"/>
            <a:ext cx="8911687" cy="1280891"/>
          </a:xfrm>
        </p:spPr>
        <p:txBody>
          <a:bodyPr/>
          <a:lstStyle>
            <a:lvl1pPr>
              <a:defRPr/>
            </a:lvl1pPr>
          </a:lstStyle>
          <a:p>
            <a:pPr lvl="0"/>
            <a:r>
              <a:rPr lang="fr-FR"/>
              <a:t>Modifiez le style du titre</a:t>
            </a:r>
            <a:endParaRPr lang="en-US"/>
          </a:p>
        </p:txBody>
      </p:sp>
      <p:sp>
        <p:nvSpPr>
          <p:cNvPr id="3" name="Content Placeholder 2">
            <a:extLst>
              <a:ext uri="{FF2B5EF4-FFF2-40B4-BE49-F238E27FC236}">
                <a16:creationId xmlns:a16="http://schemas.microsoft.com/office/drawing/2014/main" id="{834CEE73-9C8F-CF2D-602D-2F76B2104CF7}"/>
              </a:ext>
            </a:extLst>
          </p:cNvPr>
          <p:cNvSpPr txBox="1">
            <a:spLocks noGrp="1"/>
          </p:cNvSpPr>
          <p:nvPr>
            <p:ph idx="1"/>
          </p:nvPr>
        </p:nvSpPr>
        <p:spPr>
          <a:xfrm>
            <a:off x="2589215" y="2133596"/>
            <a:ext cx="4313864" cy="3777624"/>
          </a:xfrm>
        </p:spPr>
        <p:txBody>
          <a:bodyPr/>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a:extLst>
              <a:ext uri="{FF2B5EF4-FFF2-40B4-BE49-F238E27FC236}">
                <a16:creationId xmlns:a16="http://schemas.microsoft.com/office/drawing/2014/main" id="{839E99BC-6E29-6B03-B8C3-BE67E62D4E57}"/>
              </a:ext>
            </a:extLst>
          </p:cNvPr>
          <p:cNvSpPr txBox="1">
            <a:spLocks noGrp="1"/>
          </p:cNvSpPr>
          <p:nvPr>
            <p:ph idx="2"/>
          </p:nvPr>
        </p:nvSpPr>
        <p:spPr>
          <a:xfrm>
            <a:off x="7190750" y="2126217"/>
            <a:ext cx="4313864" cy="3777624"/>
          </a:xfrm>
        </p:spPr>
        <p:txBody>
          <a:bodyPr/>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a:extLst>
              <a:ext uri="{FF2B5EF4-FFF2-40B4-BE49-F238E27FC236}">
                <a16:creationId xmlns:a16="http://schemas.microsoft.com/office/drawing/2014/main" id="{BE3CE437-03C9-5D2B-14F7-7FF8D812F08D}"/>
              </a:ext>
            </a:extLst>
          </p:cNvPr>
          <p:cNvSpPr txBox="1">
            <a:spLocks noGrp="1"/>
          </p:cNvSpPr>
          <p:nvPr>
            <p:ph type="dt" sz="half" idx="7"/>
          </p:nvPr>
        </p:nvSpPr>
        <p:spPr>
          <a:xfrm>
            <a:off x="10361615" y="6130439"/>
            <a:ext cx="1146282" cy="370396"/>
          </a:xfrm>
        </p:spPr>
        <p:txBody>
          <a:bodyPr/>
          <a:lstStyle>
            <a:lvl1pPr>
              <a:defRPr/>
            </a:lvl1pPr>
          </a:lstStyle>
          <a:p>
            <a:pPr lvl="0"/>
            <a:fld id="{81EC77D7-227A-45F8-AC33-C5CC707D8A74}" type="datetime1">
              <a:rPr lang="fr-FR"/>
              <a:pPr lvl="0"/>
              <a:t>09/12/2023</a:t>
            </a:fld>
            <a:endParaRPr lang="fr-FR"/>
          </a:p>
        </p:txBody>
      </p:sp>
      <p:sp>
        <p:nvSpPr>
          <p:cNvPr id="6" name="Footer Placeholder 5">
            <a:extLst>
              <a:ext uri="{FF2B5EF4-FFF2-40B4-BE49-F238E27FC236}">
                <a16:creationId xmlns:a16="http://schemas.microsoft.com/office/drawing/2014/main" id="{1F67E169-CD9F-5A99-20FF-B9A5630A5A3D}"/>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7" name="Freeform 11">
            <a:extLst>
              <a:ext uri="{FF2B5EF4-FFF2-40B4-BE49-F238E27FC236}">
                <a16:creationId xmlns:a16="http://schemas.microsoft.com/office/drawing/2014/main" id="{B532357F-7EC3-61C1-75A9-E4581EC38DFE}"/>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8" name="Slide Number Placeholder 5">
            <a:extLst>
              <a:ext uri="{FF2B5EF4-FFF2-40B4-BE49-F238E27FC236}">
                <a16:creationId xmlns:a16="http://schemas.microsoft.com/office/drawing/2014/main" id="{E606ED0B-66C7-5C8C-53C7-749649CDB414}"/>
              </a:ext>
            </a:extLst>
          </p:cNvPr>
          <p:cNvSpPr txBox="1">
            <a:spLocks noGrp="1"/>
          </p:cNvSpPr>
          <p:nvPr>
            <p:ph type="sldNum" sz="quarter" idx="8"/>
          </p:nvPr>
        </p:nvSpPr>
        <p:spPr>
          <a:xfrm>
            <a:off x="531815" y="787783"/>
            <a:ext cx="779763" cy="365129"/>
          </a:xfrm>
        </p:spPr>
        <p:txBody>
          <a:bodyPr/>
          <a:lstStyle>
            <a:lvl1pPr>
              <a:defRPr/>
            </a:lvl1pPr>
          </a:lstStyle>
          <a:p>
            <a:pPr lvl="0"/>
            <a:fld id="{C99F7409-7F5A-4B47-BFA9-1082E1D2E42C}" type="slidenum">
              <a:t>‹N°›</a:t>
            </a:fld>
            <a:endParaRPr lang="fr-FR"/>
          </a:p>
        </p:txBody>
      </p:sp>
    </p:spTree>
    <p:extLst>
      <p:ext uri="{BB962C8B-B14F-4D97-AF65-F5344CB8AC3E}">
        <p14:creationId xmlns:p14="http://schemas.microsoft.com/office/powerpoint/2010/main" val="1416798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grpSp>
        <p:nvGrpSpPr>
          <p:cNvPr id="11" name="Group 22">
            <a:extLst>
              <a:ext uri="{FF2B5EF4-FFF2-40B4-BE49-F238E27FC236}">
                <a16:creationId xmlns:a16="http://schemas.microsoft.com/office/drawing/2014/main" id="{AE0FB8A0-148E-493A-2865-87F97C5EE1E1}"/>
              </a:ext>
            </a:extLst>
          </p:cNvPr>
          <p:cNvGrpSpPr/>
          <p:nvPr/>
        </p:nvGrpSpPr>
        <p:grpSpPr>
          <a:xfrm>
            <a:off x="0" y="228600"/>
            <a:ext cx="2851510" cy="6638634"/>
            <a:chOff x="0" y="228600"/>
            <a:chExt cx="2851510" cy="6638634"/>
          </a:xfrm>
        </p:grpSpPr>
        <p:sp>
          <p:nvSpPr>
            <p:cNvPr id="12" name="Freeform 11">
              <a:extLst>
                <a:ext uri="{FF2B5EF4-FFF2-40B4-BE49-F238E27FC236}">
                  <a16:creationId xmlns:a16="http://schemas.microsoft.com/office/drawing/2014/main" id="{9EDA866D-0A54-9F29-3DCE-5EAA1196593E}"/>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2">
              <a:extLst>
                <a:ext uri="{FF2B5EF4-FFF2-40B4-BE49-F238E27FC236}">
                  <a16:creationId xmlns:a16="http://schemas.microsoft.com/office/drawing/2014/main" id="{78AC9856-2E17-9355-C69E-E42DA3F5E74F}"/>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3">
              <a:extLst>
                <a:ext uri="{FF2B5EF4-FFF2-40B4-BE49-F238E27FC236}">
                  <a16:creationId xmlns:a16="http://schemas.microsoft.com/office/drawing/2014/main" id="{87645C27-2BFB-63E4-150C-D5C170A0BC25}"/>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4">
              <a:extLst>
                <a:ext uri="{FF2B5EF4-FFF2-40B4-BE49-F238E27FC236}">
                  <a16:creationId xmlns:a16="http://schemas.microsoft.com/office/drawing/2014/main" id="{EEE12A5F-C766-CB7A-88AA-62528ADAFDD4}"/>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5">
              <a:extLst>
                <a:ext uri="{FF2B5EF4-FFF2-40B4-BE49-F238E27FC236}">
                  <a16:creationId xmlns:a16="http://schemas.microsoft.com/office/drawing/2014/main" id="{56669D20-AD9A-C071-A2E6-04600883467C}"/>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6">
              <a:extLst>
                <a:ext uri="{FF2B5EF4-FFF2-40B4-BE49-F238E27FC236}">
                  <a16:creationId xmlns:a16="http://schemas.microsoft.com/office/drawing/2014/main" id="{DCADDE58-0740-488F-5979-4B740DD5BB42}"/>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17">
              <a:extLst>
                <a:ext uri="{FF2B5EF4-FFF2-40B4-BE49-F238E27FC236}">
                  <a16:creationId xmlns:a16="http://schemas.microsoft.com/office/drawing/2014/main" id="{EBBCA666-5B96-0824-63E7-0AB4F4411427}"/>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18">
              <a:extLst>
                <a:ext uri="{FF2B5EF4-FFF2-40B4-BE49-F238E27FC236}">
                  <a16:creationId xmlns:a16="http://schemas.microsoft.com/office/drawing/2014/main" id="{61FCFE5C-82A6-D0D9-6EFE-F806EA6A8A19}"/>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19">
              <a:extLst>
                <a:ext uri="{FF2B5EF4-FFF2-40B4-BE49-F238E27FC236}">
                  <a16:creationId xmlns:a16="http://schemas.microsoft.com/office/drawing/2014/main" id="{00E19694-E914-E1AC-47A2-F545A5DB0308}"/>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1" name="Freeform 20">
              <a:extLst>
                <a:ext uri="{FF2B5EF4-FFF2-40B4-BE49-F238E27FC236}">
                  <a16:creationId xmlns:a16="http://schemas.microsoft.com/office/drawing/2014/main" id="{DF498E08-4E12-7B9D-0609-9AFD36C80856}"/>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2" name="Freeform 21">
              <a:extLst>
                <a:ext uri="{FF2B5EF4-FFF2-40B4-BE49-F238E27FC236}">
                  <a16:creationId xmlns:a16="http://schemas.microsoft.com/office/drawing/2014/main" id="{AA428B31-6D62-BAC4-DE72-2D0D79D4065D}"/>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3" name="Freeform 22">
              <a:extLst>
                <a:ext uri="{FF2B5EF4-FFF2-40B4-BE49-F238E27FC236}">
                  <a16:creationId xmlns:a16="http://schemas.microsoft.com/office/drawing/2014/main" id="{7A40D9FF-35F9-6B2D-A383-8468AF2CF505}"/>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4" name="Group 9">
            <a:extLst>
              <a:ext uri="{FF2B5EF4-FFF2-40B4-BE49-F238E27FC236}">
                <a16:creationId xmlns:a16="http://schemas.microsoft.com/office/drawing/2014/main" id="{94D77603-9681-FB85-5804-C136AEFE5C1F}"/>
              </a:ext>
            </a:extLst>
          </p:cNvPr>
          <p:cNvGrpSpPr/>
          <p:nvPr/>
        </p:nvGrpSpPr>
        <p:grpSpPr>
          <a:xfrm>
            <a:off x="27221" y="-27"/>
            <a:ext cx="2356674" cy="6853280"/>
            <a:chOff x="27221" y="-27"/>
            <a:chExt cx="2356674" cy="6853280"/>
          </a:xfrm>
        </p:grpSpPr>
        <p:sp>
          <p:nvSpPr>
            <p:cNvPr id="25" name="Freeform 27">
              <a:extLst>
                <a:ext uri="{FF2B5EF4-FFF2-40B4-BE49-F238E27FC236}">
                  <a16:creationId xmlns:a16="http://schemas.microsoft.com/office/drawing/2014/main" id="{4410EB49-9AB0-5024-E61C-3171DE981F12}"/>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28">
              <a:extLst>
                <a:ext uri="{FF2B5EF4-FFF2-40B4-BE49-F238E27FC236}">
                  <a16:creationId xmlns:a16="http://schemas.microsoft.com/office/drawing/2014/main" id="{85DAA650-01EB-4E6A-17BD-CE7E149AA968}"/>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29">
              <a:extLst>
                <a:ext uri="{FF2B5EF4-FFF2-40B4-BE49-F238E27FC236}">
                  <a16:creationId xmlns:a16="http://schemas.microsoft.com/office/drawing/2014/main" id="{390CA2AB-9FE0-3A4F-A713-5EA60D599F3F}"/>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0">
              <a:extLst>
                <a:ext uri="{FF2B5EF4-FFF2-40B4-BE49-F238E27FC236}">
                  <a16:creationId xmlns:a16="http://schemas.microsoft.com/office/drawing/2014/main" id="{29054C7A-F0D0-6D9F-D77A-C90934DD3E34}"/>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1">
              <a:extLst>
                <a:ext uri="{FF2B5EF4-FFF2-40B4-BE49-F238E27FC236}">
                  <a16:creationId xmlns:a16="http://schemas.microsoft.com/office/drawing/2014/main" id="{32961770-B113-EE7B-EC57-6D7B96B98B3A}"/>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2">
              <a:extLst>
                <a:ext uri="{FF2B5EF4-FFF2-40B4-BE49-F238E27FC236}">
                  <a16:creationId xmlns:a16="http://schemas.microsoft.com/office/drawing/2014/main" id="{71DC95D6-DD2B-1F48-87B6-EC0C4CC09F20}"/>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3">
              <a:extLst>
                <a:ext uri="{FF2B5EF4-FFF2-40B4-BE49-F238E27FC236}">
                  <a16:creationId xmlns:a16="http://schemas.microsoft.com/office/drawing/2014/main" id="{AC706C2B-F116-003E-1669-4C8629832BD6}"/>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4">
              <a:extLst>
                <a:ext uri="{FF2B5EF4-FFF2-40B4-BE49-F238E27FC236}">
                  <a16:creationId xmlns:a16="http://schemas.microsoft.com/office/drawing/2014/main" id="{BDCF9FEC-4B9C-9844-EB6F-1EA20724B8D8}"/>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5">
              <a:extLst>
                <a:ext uri="{FF2B5EF4-FFF2-40B4-BE49-F238E27FC236}">
                  <a16:creationId xmlns:a16="http://schemas.microsoft.com/office/drawing/2014/main" id="{812A8D4F-1B8C-979C-19D0-DBD39CAF6600}"/>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4" name="Freeform 36">
              <a:extLst>
                <a:ext uri="{FF2B5EF4-FFF2-40B4-BE49-F238E27FC236}">
                  <a16:creationId xmlns:a16="http://schemas.microsoft.com/office/drawing/2014/main" id="{44B1FEF6-B93F-73F6-0AA6-81D3FCE383E1}"/>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5" name="Freeform 37">
              <a:extLst>
                <a:ext uri="{FF2B5EF4-FFF2-40B4-BE49-F238E27FC236}">
                  <a16:creationId xmlns:a16="http://schemas.microsoft.com/office/drawing/2014/main" id="{8876272D-22FF-2227-F839-03FC44C25818}"/>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6" name="Freeform 38">
              <a:extLst>
                <a:ext uri="{FF2B5EF4-FFF2-40B4-BE49-F238E27FC236}">
                  <a16:creationId xmlns:a16="http://schemas.microsoft.com/office/drawing/2014/main" id="{6A633343-649C-4302-9591-B08E1F9AFB9E}"/>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7" name="Rectangle 6">
            <a:extLst>
              <a:ext uri="{FF2B5EF4-FFF2-40B4-BE49-F238E27FC236}">
                <a16:creationId xmlns:a16="http://schemas.microsoft.com/office/drawing/2014/main" id="{C5520A67-D78A-7C06-DE43-24223F0DAD0C}"/>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13">
            <a:extLst>
              <a:ext uri="{FF2B5EF4-FFF2-40B4-BE49-F238E27FC236}">
                <a16:creationId xmlns:a16="http://schemas.microsoft.com/office/drawing/2014/main" id="{0035D161-5C37-A14C-CB3B-B71D18A6945B}"/>
              </a:ext>
            </a:extLst>
          </p:cNvPr>
          <p:cNvSpPr txBox="1">
            <a:spLocks noGrp="1"/>
          </p:cNvSpPr>
          <p:nvPr>
            <p:ph type="title"/>
          </p:nvPr>
        </p:nvSpPr>
        <p:spPr>
          <a:xfrm>
            <a:off x="2592927" y="624105"/>
            <a:ext cx="8911687" cy="1280891"/>
          </a:xfrm>
        </p:spPr>
        <p:txBody>
          <a:bodyPr/>
          <a:lstStyle>
            <a:lvl1pPr>
              <a:defRPr/>
            </a:lvl1pPr>
          </a:lstStyle>
          <a:p>
            <a:pPr lvl="0"/>
            <a:r>
              <a:rPr lang="fr-FR"/>
              <a:t>Modifiez le style du titre</a:t>
            </a:r>
            <a:endParaRPr lang="en-US"/>
          </a:p>
        </p:txBody>
      </p:sp>
      <p:sp>
        <p:nvSpPr>
          <p:cNvPr id="3" name="Text Placeholder 2">
            <a:extLst>
              <a:ext uri="{FF2B5EF4-FFF2-40B4-BE49-F238E27FC236}">
                <a16:creationId xmlns:a16="http://schemas.microsoft.com/office/drawing/2014/main" id="{AC19C4D5-F2D8-DA7A-1771-816F1F2F12E2}"/>
              </a:ext>
            </a:extLst>
          </p:cNvPr>
          <p:cNvSpPr txBox="1">
            <a:spLocks noGrp="1"/>
          </p:cNvSpPr>
          <p:nvPr>
            <p:ph type="body" idx="1"/>
          </p:nvPr>
        </p:nvSpPr>
        <p:spPr>
          <a:xfrm>
            <a:off x="2939375" y="1972699"/>
            <a:ext cx="3992727" cy="576264"/>
          </a:xfrm>
        </p:spPr>
        <p:txBody>
          <a:bodyPr anchor="b">
            <a:noAutofit/>
          </a:bodyPr>
          <a:lstStyle>
            <a:lvl1pPr marL="0" indent="0">
              <a:buNone/>
              <a:defRPr sz="2400"/>
            </a:lvl1pPr>
          </a:lstStyle>
          <a:p>
            <a:pPr lvl="0"/>
            <a:r>
              <a:rPr lang="fr-FR"/>
              <a:t>Cliquez pour modifier les styles du texte du masque</a:t>
            </a:r>
          </a:p>
        </p:txBody>
      </p:sp>
      <p:sp>
        <p:nvSpPr>
          <p:cNvPr id="4" name="Content Placeholder 3">
            <a:extLst>
              <a:ext uri="{FF2B5EF4-FFF2-40B4-BE49-F238E27FC236}">
                <a16:creationId xmlns:a16="http://schemas.microsoft.com/office/drawing/2014/main" id="{95AD8E17-A383-C8CE-F93E-1C68D89FED4E}"/>
              </a:ext>
            </a:extLst>
          </p:cNvPr>
          <p:cNvSpPr txBox="1">
            <a:spLocks noGrp="1"/>
          </p:cNvSpPr>
          <p:nvPr>
            <p:ph idx="2"/>
          </p:nvPr>
        </p:nvSpPr>
        <p:spPr>
          <a:xfrm>
            <a:off x="2589215" y="2548963"/>
            <a:ext cx="4342897" cy="3354055"/>
          </a:xfrm>
        </p:spPr>
        <p:txBody>
          <a:bodyPr/>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a:extLst>
              <a:ext uri="{FF2B5EF4-FFF2-40B4-BE49-F238E27FC236}">
                <a16:creationId xmlns:a16="http://schemas.microsoft.com/office/drawing/2014/main" id="{A5F824DE-DEC6-C300-A75B-7142AD471FFA}"/>
              </a:ext>
            </a:extLst>
          </p:cNvPr>
          <p:cNvSpPr txBox="1">
            <a:spLocks noGrp="1"/>
          </p:cNvSpPr>
          <p:nvPr>
            <p:ph type="body" idx="3"/>
          </p:nvPr>
        </p:nvSpPr>
        <p:spPr>
          <a:xfrm>
            <a:off x="7506629" y="1969471"/>
            <a:ext cx="3999000" cy="576264"/>
          </a:xfrm>
        </p:spPr>
        <p:txBody>
          <a:bodyPr anchor="b">
            <a:noAutofit/>
          </a:bodyPr>
          <a:lstStyle>
            <a:lvl1pPr marL="0" indent="0">
              <a:buNone/>
              <a:defRPr sz="2400"/>
            </a:lvl1pPr>
          </a:lstStyle>
          <a:p>
            <a:pPr lvl="0"/>
            <a:r>
              <a:rPr lang="fr-FR"/>
              <a:t>Cliquez pour modifier les styles du texte du masque</a:t>
            </a:r>
          </a:p>
        </p:txBody>
      </p:sp>
      <p:sp>
        <p:nvSpPr>
          <p:cNvPr id="6" name="Content Placeholder 5">
            <a:extLst>
              <a:ext uri="{FF2B5EF4-FFF2-40B4-BE49-F238E27FC236}">
                <a16:creationId xmlns:a16="http://schemas.microsoft.com/office/drawing/2014/main" id="{E7880C3D-C9D7-B5E5-84AB-59AB8A908EC5}"/>
              </a:ext>
            </a:extLst>
          </p:cNvPr>
          <p:cNvSpPr txBox="1">
            <a:spLocks noGrp="1"/>
          </p:cNvSpPr>
          <p:nvPr>
            <p:ph idx="4"/>
          </p:nvPr>
        </p:nvSpPr>
        <p:spPr>
          <a:xfrm>
            <a:off x="7166957" y="2545735"/>
            <a:ext cx="4338672" cy="3354055"/>
          </a:xfrm>
        </p:spPr>
        <p:txBody>
          <a:bodyPr/>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a:extLst>
              <a:ext uri="{FF2B5EF4-FFF2-40B4-BE49-F238E27FC236}">
                <a16:creationId xmlns:a16="http://schemas.microsoft.com/office/drawing/2014/main" id="{4190AD12-1E6A-F40B-06F9-F5471F65C898}"/>
              </a:ext>
            </a:extLst>
          </p:cNvPr>
          <p:cNvSpPr txBox="1">
            <a:spLocks noGrp="1"/>
          </p:cNvSpPr>
          <p:nvPr>
            <p:ph type="dt" sz="half" idx="7"/>
          </p:nvPr>
        </p:nvSpPr>
        <p:spPr>
          <a:xfrm>
            <a:off x="10361615" y="6130439"/>
            <a:ext cx="1146282" cy="370396"/>
          </a:xfrm>
        </p:spPr>
        <p:txBody>
          <a:bodyPr/>
          <a:lstStyle>
            <a:lvl1pPr>
              <a:defRPr/>
            </a:lvl1pPr>
          </a:lstStyle>
          <a:p>
            <a:pPr lvl="0"/>
            <a:fld id="{4C515177-9494-4927-A7BC-62E54B49DF7D}" type="datetime1">
              <a:rPr lang="fr-FR"/>
              <a:pPr lvl="0"/>
              <a:t>09/12/2023</a:t>
            </a:fld>
            <a:endParaRPr lang="fr-FR"/>
          </a:p>
        </p:txBody>
      </p:sp>
      <p:sp>
        <p:nvSpPr>
          <p:cNvPr id="8" name="Footer Placeholder 7">
            <a:extLst>
              <a:ext uri="{FF2B5EF4-FFF2-40B4-BE49-F238E27FC236}">
                <a16:creationId xmlns:a16="http://schemas.microsoft.com/office/drawing/2014/main" id="{A79B3973-650C-A890-EEE0-61EA82F982BE}"/>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9" name="Freeform 11">
            <a:extLst>
              <a:ext uri="{FF2B5EF4-FFF2-40B4-BE49-F238E27FC236}">
                <a16:creationId xmlns:a16="http://schemas.microsoft.com/office/drawing/2014/main" id="{07A083E2-9C55-71AB-1222-6D5DB142525F}"/>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0" name="Slide Number Placeholder 5">
            <a:extLst>
              <a:ext uri="{FF2B5EF4-FFF2-40B4-BE49-F238E27FC236}">
                <a16:creationId xmlns:a16="http://schemas.microsoft.com/office/drawing/2014/main" id="{60D3455D-1E31-5E0D-3AF7-8001901778BF}"/>
              </a:ext>
            </a:extLst>
          </p:cNvPr>
          <p:cNvSpPr txBox="1">
            <a:spLocks noGrp="1"/>
          </p:cNvSpPr>
          <p:nvPr>
            <p:ph type="sldNum" sz="quarter" idx="8"/>
          </p:nvPr>
        </p:nvSpPr>
        <p:spPr>
          <a:xfrm>
            <a:off x="531815" y="787783"/>
            <a:ext cx="779763" cy="365129"/>
          </a:xfrm>
        </p:spPr>
        <p:txBody>
          <a:bodyPr/>
          <a:lstStyle>
            <a:lvl1pPr>
              <a:defRPr/>
            </a:lvl1pPr>
          </a:lstStyle>
          <a:p>
            <a:pPr lvl="0"/>
            <a:fld id="{53B19F71-CF74-4036-ADC3-4A7991078CDC}" type="slidenum">
              <a:t>‹N°›</a:t>
            </a:fld>
            <a:endParaRPr lang="fr-FR"/>
          </a:p>
        </p:txBody>
      </p:sp>
    </p:spTree>
    <p:extLst>
      <p:ext uri="{BB962C8B-B14F-4D97-AF65-F5344CB8AC3E}">
        <p14:creationId xmlns:p14="http://schemas.microsoft.com/office/powerpoint/2010/main" val="1829998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grpSp>
        <p:nvGrpSpPr>
          <p:cNvPr id="7" name="Group 22">
            <a:extLst>
              <a:ext uri="{FF2B5EF4-FFF2-40B4-BE49-F238E27FC236}">
                <a16:creationId xmlns:a16="http://schemas.microsoft.com/office/drawing/2014/main" id="{453EEFAD-365B-B8F4-06CC-099AA7B3ED81}"/>
              </a:ext>
            </a:extLst>
          </p:cNvPr>
          <p:cNvGrpSpPr/>
          <p:nvPr/>
        </p:nvGrpSpPr>
        <p:grpSpPr>
          <a:xfrm>
            <a:off x="0" y="228600"/>
            <a:ext cx="2851510" cy="6638634"/>
            <a:chOff x="0" y="228600"/>
            <a:chExt cx="2851510" cy="6638634"/>
          </a:xfrm>
        </p:grpSpPr>
        <p:sp>
          <p:nvSpPr>
            <p:cNvPr id="8" name="Freeform 11">
              <a:extLst>
                <a:ext uri="{FF2B5EF4-FFF2-40B4-BE49-F238E27FC236}">
                  <a16:creationId xmlns:a16="http://schemas.microsoft.com/office/drawing/2014/main" id="{A41108F7-3653-9B8A-8A5C-C529545755E4}"/>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9" name="Freeform 12">
              <a:extLst>
                <a:ext uri="{FF2B5EF4-FFF2-40B4-BE49-F238E27FC236}">
                  <a16:creationId xmlns:a16="http://schemas.microsoft.com/office/drawing/2014/main" id="{8245DB2D-04C1-3427-FBAA-E7B2FA88011D}"/>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0" name="Freeform 13">
              <a:extLst>
                <a:ext uri="{FF2B5EF4-FFF2-40B4-BE49-F238E27FC236}">
                  <a16:creationId xmlns:a16="http://schemas.microsoft.com/office/drawing/2014/main" id="{3401D2AD-2A11-BF5F-40D5-149013C6696D}"/>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4">
              <a:extLst>
                <a:ext uri="{FF2B5EF4-FFF2-40B4-BE49-F238E27FC236}">
                  <a16:creationId xmlns:a16="http://schemas.microsoft.com/office/drawing/2014/main" id="{49F76249-28AA-8BBA-F233-93998AD919F6}"/>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15">
              <a:extLst>
                <a:ext uri="{FF2B5EF4-FFF2-40B4-BE49-F238E27FC236}">
                  <a16:creationId xmlns:a16="http://schemas.microsoft.com/office/drawing/2014/main" id="{0CC9E240-F5EF-AB05-5BE3-24CDF264157C}"/>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6">
              <a:extLst>
                <a:ext uri="{FF2B5EF4-FFF2-40B4-BE49-F238E27FC236}">
                  <a16:creationId xmlns:a16="http://schemas.microsoft.com/office/drawing/2014/main" id="{F1A47982-FE4C-1626-15C0-1DC1B5D56D40}"/>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7">
              <a:extLst>
                <a:ext uri="{FF2B5EF4-FFF2-40B4-BE49-F238E27FC236}">
                  <a16:creationId xmlns:a16="http://schemas.microsoft.com/office/drawing/2014/main" id="{740BE118-E228-E278-3E62-5DD7256B7301}"/>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8">
              <a:extLst>
                <a:ext uri="{FF2B5EF4-FFF2-40B4-BE49-F238E27FC236}">
                  <a16:creationId xmlns:a16="http://schemas.microsoft.com/office/drawing/2014/main" id="{F2F34C47-AC5C-8D72-02B0-053FD1C3E8F4}"/>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9">
              <a:extLst>
                <a:ext uri="{FF2B5EF4-FFF2-40B4-BE49-F238E27FC236}">
                  <a16:creationId xmlns:a16="http://schemas.microsoft.com/office/drawing/2014/main" id="{DAC7BD27-C585-BDE6-8779-EF11A9317966}"/>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20">
              <a:extLst>
                <a:ext uri="{FF2B5EF4-FFF2-40B4-BE49-F238E27FC236}">
                  <a16:creationId xmlns:a16="http://schemas.microsoft.com/office/drawing/2014/main" id="{B6FC181C-2BD8-DDCA-E539-EC3D89CF5464}"/>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21">
              <a:extLst>
                <a:ext uri="{FF2B5EF4-FFF2-40B4-BE49-F238E27FC236}">
                  <a16:creationId xmlns:a16="http://schemas.microsoft.com/office/drawing/2014/main" id="{06561CAD-0685-DB78-B704-34C554B2E002}"/>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22">
              <a:extLst>
                <a:ext uri="{FF2B5EF4-FFF2-40B4-BE49-F238E27FC236}">
                  <a16:creationId xmlns:a16="http://schemas.microsoft.com/office/drawing/2014/main" id="{F981B339-0C72-7657-B809-44AB2F516B7B}"/>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0" name="Group 9">
            <a:extLst>
              <a:ext uri="{FF2B5EF4-FFF2-40B4-BE49-F238E27FC236}">
                <a16:creationId xmlns:a16="http://schemas.microsoft.com/office/drawing/2014/main" id="{DBA0EB41-5296-3C94-16A9-D902DA89C699}"/>
              </a:ext>
            </a:extLst>
          </p:cNvPr>
          <p:cNvGrpSpPr/>
          <p:nvPr/>
        </p:nvGrpSpPr>
        <p:grpSpPr>
          <a:xfrm>
            <a:off x="27221" y="-27"/>
            <a:ext cx="2356674" cy="6853280"/>
            <a:chOff x="27221" y="-27"/>
            <a:chExt cx="2356674" cy="6853280"/>
          </a:xfrm>
        </p:grpSpPr>
        <p:sp>
          <p:nvSpPr>
            <p:cNvPr id="21" name="Freeform 27">
              <a:extLst>
                <a:ext uri="{FF2B5EF4-FFF2-40B4-BE49-F238E27FC236}">
                  <a16:creationId xmlns:a16="http://schemas.microsoft.com/office/drawing/2014/main" id="{415FBCE6-7BAB-30B2-52EA-9E41EFF99ADC}"/>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2" name="Freeform 28">
              <a:extLst>
                <a:ext uri="{FF2B5EF4-FFF2-40B4-BE49-F238E27FC236}">
                  <a16:creationId xmlns:a16="http://schemas.microsoft.com/office/drawing/2014/main" id="{4DFFDAF8-E55E-4FAB-DAB0-B92A506A455E}"/>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3" name="Freeform 29">
              <a:extLst>
                <a:ext uri="{FF2B5EF4-FFF2-40B4-BE49-F238E27FC236}">
                  <a16:creationId xmlns:a16="http://schemas.microsoft.com/office/drawing/2014/main" id="{78380093-ABC1-19B0-1EEA-CBFB788626E1}"/>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30">
              <a:extLst>
                <a:ext uri="{FF2B5EF4-FFF2-40B4-BE49-F238E27FC236}">
                  <a16:creationId xmlns:a16="http://schemas.microsoft.com/office/drawing/2014/main" id="{8B0E87FD-1B38-A662-FA0D-BA3F45B04E70}"/>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31">
              <a:extLst>
                <a:ext uri="{FF2B5EF4-FFF2-40B4-BE49-F238E27FC236}">
                  <a16:creationId xmlns:a16="http://schemas.microsoft.com/office/drawing/2014/main" id="{3C265C33-0DF5-0C48-1E16-AD77FB5A1444}"/>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2">
              <a:extLst>
                <a:ext uri="{FF2B5EF4-FFF2-40B4-BE49-F238E27FC236}">
                  <a16:creationId xmlns:a16="http://schemas.microsoft.com/office/drawing/2014/main" id="{7BE21876-1047-F2F0-DF9C-CE704B6213A9}"/>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3">
              <a:extLst>
                <a:ext uri="{FF2B5EF4-FFF2-40B4-BE49-F238E27FC236}">
                  <a16:creationId xmlns:a16="http://schemas.microsoft.com/office/drawing/2014/main" id="{A6C05BAC-EA05-1F2D-C9C9-0EE1781F6D1E}"/>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4">
              <a:extLst>
                <a:ext uri="{FF2B5EF4-FFF2-40B4-BE49-F238E27FC236}">
                  <a16:creationId xmlns:a16="http://schemas.microsoft.com/office/drawing/2014/main" id="{56698099-10DA-0A1B-6FE2-895B5A7F0F10}"/>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5">
              <a:extLst>
                <a:ext uri="{FF2B5EF4-FFF2-40B4-BE49-F238E27FC236}">
                  <a16:creationId xmlns:a16="http://schemas.microsoft.com/office/drawing/2014/main" id="{6C4E239A-39EB-A92D-9545-F2612D2F2259}"/>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6">
              <a:extLst>
                <a:ext uri="{FF2B5EF4-FFF2-40B4-BE49-F238E27FC236}">
                  <a16:creationId xmlns:a16="http://schemas.microsoft.com/office/drawing/2014/main" id="{E6030D57-3E00-20DC-BC45-567135EF2155}"/>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7">
              <a:extLst>
                <a:ext uri="{FF2B5EF4-FFF2-40B4-BE49-F238E27FC236}">
                  <a16:creationId xmlns:a16="http://schemas.microsoft.com/office/drawing/2014/main" id="{39EA8EE6-8815-5A80-64E1-F97931E30CB0}"/>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8">
              <a:extLst>
                <a:ext uri="{FF2B5EF4-FFF2-40B4-BE49-F238E27FC236}">
                  <a16:creationId xmlns:a16="http://schemas.microsoft.com/office/drawing/2014/main" id="{F98EFC82-23F5-F98D-6EAD-23EAC25A1CA1}"/>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3" name="Rectangle 6">
            <a:extLst>
              <a:ext uri="{FF2B5EF4-FFF2-40B4-BE49-F238E27FC236}">
                <a16:creationId xmlns:a16="http://schemas.microsoft.com/office/drawing/2014/main" id="{EA278DCA-CBF8-FE07-2473-76C33296E9BF}"/>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1">
            <a:extLst>
              <a:ext uri="{FF2B5EF4-FFF2-40B4-BE49-F238E27FC236}">
                <a16:creationId xmlns:a16="http://schemas.microsoft.com/office/drawing/2014/main" id="{B6DBCD66-CA60-7B7F-6C62-24314D945A7A}"/>
              </a:ext>
            </a:extLst>
          </p:cNvPr>
          <p:cNvSpPr txBox="1">
            <a:spLocks noGrp="1"/>
          </p:cNvSpPr>
          <p:nvPr>
            <p:ph type="title"/>
          </p:nvPr>
        </p:nvSpPr>
        <p:spPr>
          <a:xfrm>
            <a:off x="2592927" y="624105"/>
            <a:ext cx="8911687" cy="1280891"/>
          </a:xfrm>
        </p:spPr>
        <p:txBody>
          <a:bodyPr/>
          <a:lstStyle>
            <a:lvl1pPr>
              <a:defRPr/>
            </a:lvl1pPr>
          </a:lstStyle>
          <a:p>
            <a:pPr lvl="0"/>
            <a:r>
              <a:rPr lang="fr-FR"/>
              <a:t>Modifiez le style du titre</a:t>
            </a:r>
            <a:endParaRPr lang="en-US"/>
          </a:p>
        </p:txBody>
      </p:sp>
      <p:sp>
        <p:nvSpPr>
          <p:cNvPr id="3" name="Date Placeholder 2">
            <a:extLst>
              <a:ext uri="{FF2B5EF4-FFF2-40B4-BE49-F238E27FC236}">
                <a16:creationId xmlns:a16="http://schemas.microsoft.com/office/drawing/2014/main" id="{B50A8F66-2C5B-1259-CB26-2AA7B231838E}"/>
              </a:ext>
            </a:extLst>
          </p:cNvPr>
          <p:cNvSpPr txBox="1">
            <a:spLocks noGrp="1"/>
          </p:cNvSpPr>
          <p:nvPr>
            <p:ph type="dt" sz="half" idx="7"/>
          </p:nvPr>
        </p:nvSpPr>
        <p:spPr>
          <a:xfrm>
            <a:off x="10361615" y="6130439"/>
            <a:ext cx="1146282" cy="370396"/>
          </a:xfrm>
        </p:spPr>
        <p:txBody>
          <a:bodyPr/>
          <a:lstStyle>
            <a:lvl1pPr>
              <a:defRPr/>
            </a:lvl1pPr>
          </a:lstStyle>
          <a:p>
            <a:pPr lvl="0"/>
            <a:fld id="{60DE6F89-205D-491E-A224-69A1FC996540}" type="datetime1">
              <a:rPr lang="fr-FR"/>
              <a:pPr lvl="0"/>
              <a:t>09/12/2023</a:t>
            </a:fld>
            <a:endParaRPr lang="fr-FR"/>
          </a:p>
        </p:txBody>
      </p:sp>
      <p:sp>
        <p:nvSpPr>
          <p:cNvPr id="4" name="Footer Placeholder 3">
            <a:extLst>
              <a:ext uri="{FF2B5EF4-FFF2-40B4-BE49-F238E27FC236}">
                <a16:creationId xmlns:a16="http://schemas.microsoft.com/office/drawing/2014/main" id="{3C93A98A-A8D0-33D9-0431-A4B6B8C018D4}"/>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5" name="Freeform 11">
            <a:extLst>
              <a:ext uri="{FF2B5EF4-FFF2-40B4-BE49-F238E27FC236}">
                <a16:creationId xmlns:a16="http://schemas.microsoft.com/office/drawing/2014/main" id="{D126728E-C2A4-9C04-0A62-9F552BACAE27}"/>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6" name="Slide Number Placeholder 4">
            <a:extLst>
              <a:ext uri="{FF2B5EF4-FFF2-40B4-BE49-F238E27FC236}">
                <a16:creationId xmlns:a16="http://schemas.microsoft.com/office/drawing/2014/main" id="{30ACB6DA-5B1B-A1A0-91EF-13B51C7DF58C}"/>
              </a:ext>
            </a:extLst>
          </p:cNvPr>
          <p:cNvSpPr txBox="1">
            <a:spLocks noGrp="1"/>
          </p:cNvSpPr>
          <p:nvPr>
            <p:ph type="sldNum" sz="quarter" idx="8"/>
          </p:nvPr>
        </p:nvSpPr>
        <p:spPr>
          <a:xfrm>
            <a:off x="531815" y="787783"/>
            <a:ext cx="779763" cy="365129"/>
          </a:xfrm>
        </p:spPr>
        <p:txBody>
          <a:bodyPr/>
          <a:lstStyle>
            <a:lvl1pPr>
              <a:defRPr/>
            </a:lvl1pPr>
          </a:lstStyle>
          <a:p>
            <a:pPr lvl="0"/>
            <a:fld id="{A6723211-F6AE-4332-9CD0-AFC79DE46DC1}" type="slidenum">
              <a:t>‹N°›</a:t>
            </a:fld>
            <a:endParaRPr lang="fr-FR"/>
          </a:p>
        </p:txBody>
      </p:sp>
    </p:spTree>
    <p:extLst>
      <p:ext uri="{BB962C8B-B14F-4D97-AF65-F5344CB8AC3E}">
        <p14:creationId xmlns:p14="http://schemas.microsoft.com/office/powerpoint/2010/main" val="6436952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grpSp>
        <p:nvGrpSpPr>
          <p:cNvPr id="6" name="Group 22">
            <a:extLst>
              <a:ext uri="{FF2B5EF4-FFF2-40B4-BE49-F238E27FC236}">
                <a16:creationId xmlns:a16="http://schemas.microsoft.com/office/drawing/2014/main" id="{65FBA778-4816-AD15-43BD-D3C12E9F9211}"/>
              </a:ext>
            </a:extLst>
          </p:cNvPr>
          <p:cNvGrpSpPr/>
          <p:nvPr/>
        </p:nvGrpSpPr>
        <p:grpSpPr>
          <a:xfrm>
            <a:off x="0" y="228600"/>
            <a:ext cx="2851510" cy="6638634"/>
            <a:chOff x="0" y="228600"/>
            <a:chExt cx="2851510" cy="6638634"/>
          </a:xfrm>
        </p:grpSpPr>
        <p:sp>
          <p:nvSpPr>
            <p:cNvPr id="7" name="Freeform 11">
              <a:extLst>
                <a:ext uri="{FF2B5EF4-FFF2-40B4-BE49-F238E27FC236}">
                  <a16:creationId xmlns:a16="http://schemas.microsoft.com/office/drawing/2014/main" id="{6AD2D868-5052-E8E4-6F5E-03D0B5162CB8}"/>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8" name="Freeform 12">
              <a:extLst>
                <a:ext uri="{FF2B5EF4-FFF2-40B4-BE49-F238E27FC236}">
                  <a16:creationId xmlns:a16="http://schemas.microsoft.com/office/drawing/2014/main" id="{1C5DDAFE-A328-E6D6-44EB-C3628395445A}"/>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9" name="Freeform 13">
              <a:extLst>
                <a:ext uri="{FF2B5EF4-FFF2-40B4-BE49-F238E27FC236}">
                  <a16:creationId xmlns:a16="http://schemas.microsoft.com/office/drawing/2014/main" id="{ECC9AE8B-5DA0-D843-6452-1E180C40222B}"/>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0" name="Freeform 14">
              <a:extLst>
                <a:ext uri="{FF2B5EF4-FFF2-40B4-BE49-F238E27FC236}">
                  <a16:creationId xmlns:a16="http://schemas.microsoft.com/office/drawing/2014/main" id="{7AF4F8FB-1C43-960B-127E-193BA6CE6A5E}"/>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5">
              <a:extLst>
                <a:ext uri="{FF2B5EF4-FFF2-40B4-BE49-F238E27FC236}">
                  <a16:creationId xmlns:a16="http://schemas.microsoft.com/office/drawing/2014/main" id="{C15ACE7D-0683-261D-92CD-BC829ADD4CB6}"/>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16">
              <a:extLst>
                <a:ext uri="{FF2B5EF4-FFF2-40B4-BE49-F238E27FC236}">
                  <a16:creationId xmlns:a16="http://schemas.microsoft.com/office/drawing/2014/main" id="{EAC2F08B-3A6C-A58A-22A7-8E3336E7B5B9}"/>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7">
              <a:extLst>
                <a:ext uri="{FF2B5EF4-FFF2-40B4-BE49-F238E27FC236}">
                  <a16:creationId xmlns:a16="http://schemas.microsoft.com/office/drawing/2014/main" id="{535D53A0-2B45-F33F-38D4-67A91BA7A173}"/>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8">
              <a:extLst>
                <a:ext uri="{FF2B5EF4-FFF2-40B4-BE49-F238E27FC236}">
                  <a16:creationId xmlns:a16="http://schemas.microsoft.com/office/drawing/2014/main" id="{A93D5C93-294E-F06A-7FE3-1C7C34B631B7}"/>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9">
              <a:extLst>
                <a:ext uri="{FF2B5EF4-FFF2-40B4-BE49-F238E27FC236}">
                  <a16:creationId xmlns:a16="http://schemas.microsoft.com/office/drawing/2014/main" id="{52E618DC-607A-92C1-1C57-0A7039D1700E}"/>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20">
              <a:extLst>
                <a:ext uri="{FF2B5EF4-FFF2-40B4-BE49-F238E27FC236}">
                  <a16:creationId xmlns:a16="http://schemas.microsoft.com/office/drawing/2014/main" id="{B423E760-F9B2-2A5A-541A-2310D72CF3E6}"/>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21">
              <a:extLst>
                <a:ext uri="{FF2B5EF4-FFF2-40B4-BE49-F238E27FC236}">
                  <a16:creationId xmlns:a16="http://schemas.microsoft.com/office/drawing/2014/main" id="{70B3E28E-13FF-66D6-1039-F8B0448E184D}"/>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22">
              <a:extLst>
                <a:ext uri="{FF2B5EF4-FFF2-40B4-BE49-F238E27FC236}">
                  <a16:creationId xmlns:a16="http://schemas.microsoft.com/office/drawing/2014/main" id="{B5252E75-1C23-528A-E4EA-14ED1CB2E23D}"/>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19" name="Group 9">
            <a:extLst>
              <a:ext uri="{FF2B5EF4-FFF2-40B4-BE49-F238E27FC236}">
                <a16:creationId xmlns:a16="http://schemas.microsoft.com/office/drawing/2014/main" id="{F58308D5-0275-AF8C-D47C-47B3C19541B2}"/>
              </a:ext>
            </a:extLst>
          </p:cNvPr>
          <p:cNvGrpSpPr/>
          <p:nvPr/>
        </p:nvGrpSpPr>
        <p:grpSpPr>
          <a:xfrm>
            <a:off x="27221" y="-27"/>
            <a:ext cx="2356674" cy="6853280"/>
            <a:chOff x="27221" y="-27"/>
            <a:chExt cx="2356674" cy="6853280"/>
          </a:xfrm>
        </p:grpSpPr>
        <p:sp>
          <p:nvSpPr>
            <p:cNvPr id="20" name="Freeform 27">
              <a:extLst>
                <a:ext uri="{FF2B5EF4-FFF2-40B4-BE49-F238E27FC236}">
                  <a16:creationId xmlns:a16="http://schemas.microsoft.com/office/drawing/2014/main" id="{B032B480-BFB1-5088-0B31-E90804AB7C5E}"/>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1" name="Freeform 28">
              <a:extLst>
                <a:ext uri="{FF2B5EF4-FFF2-40B4-BE49-F238E27FC236}">
                  <a16:creationId xmlns:a16="http://schemas.microsoft.com/office/drawing/2014/main" id="{D1694519-8714-E4B5-87F6-7F07D17D1235}"/>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2" name="Freeform 29">
              <a:extLst>
                <a:ext uri="{FF2B5EF4-FFF2-40B4-BE49-F238E27FC236}">
                  <a16:creationId xmlns:a16="http://schemas.microsoft.com/office/drawing/2014/main" id="{1B3674AC-CB2D-4198-BB99-CAB0D0FD388D}"/>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3" name="Freeform 30">
              <a:extLst>
                <a:ext uri="{FF2B5EF4-FFF2-40B4-BE49-F238E27FC236}">
                  <a16:creationId xmlns:a16="http://schemas.microsoft.com/office/drawing/2014/main" id="{57F4FF48-C8A6-9211-4379-65047DEF91FD}"/>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31">
              <a:extLst>
                <a:ext uri="{FF2B5EF4-FFF2-40B4-BE49-F238E27FC236}">
                  <a16:creationId xmlns:a16="http://schemas.microsoft.com/office/drawing/2014/main" id="{DBB691E1-2E6D-03EB-29A3-8986C6A2901B}"/>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32">
              <a:extLst>
                <a:ext uri="{FF2B5EF4-FFF2-40B4-BE49-F238E27FC236}">
                  <a16:creationId xmlns:a16="http://schemas.microsoft.com/office/drawing/2014/main" id="{56A7F67B-3308-A220-1671-4FA5886B0169}"/>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3">
              <a:extLst>
                <a:ext uri="{FF2B5EF4-FFF2-40B4-BE49-F238E27FC236}">
                  <a16:creationId xmlns:a16="http://schemas.microsoft.com/office/drawing/2014/main" id="{5A2D0F89-8090-2AF1-5A74-614582B6205D}"/>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4">
              <a:extLst>
                <a:ext uri="{FF2B5EF4-FFF2-40B4-BE49-F238E27FC236}">
                  <a16:creationId xmlns:a16="http://schemas.microsoft.com/office/drawing/2014/main" id="{46716F78-3FD1-0F96-CBB4-B5B675D1F279}"/>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5">
              <a:extLst>
                <a:ext uri="{FF2B5EF4-FFF2-40B4-BE49-F238E27FC236}">
                  <a16:creationId xmlns:a16="http://schemas.microsoft.com/office/drawing/2014/main" id="{AA1A4433-D74D-462F-EB5D-8D94E7F6A6BE}"/>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6">
              <a:extLst>
                <a:ext uri="{FF2B5EF4-FFF2-40B4-BE49-F238E27FC236}">
                  <a16:creationId xmlns:a16="http://schemas.microsoft.com/office/drawing/2014/main" id="{706F4539-5778-E32E-5406-8210E577EE3E}"/>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7">
              <a:extLst>
                <a:ext uri="{FF2B5EF4-FFF2-40B4-BE49-F238E27FC236}">
                  <a16:creationId xmlns:a16="http://schemas.microsoft.com/office/drawing/2014/main" id="{95B8D5E3-C4A9-FFD8-F59F-B52F1B4D5B23}"/>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8">
              <a:extLst>
                <a:ext uri="{FF2B5EF4-FFF2-40B4-BE49-F238E27FC236}">
                  <a16:creationId xmlns:a16="http://schemas.microsoft.com/office/drawing/2014/main" id="{BF3795F7-AA34-30F0-E028-AE955B014EA6}"/>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2" name="Rectangle 6">
            <a:extLst>
              <a:ext uri="{FF2B5EF4-FFF2-40B4-BE49-F238E27FC236}">
                <a16:creationId xmlns:a16="http://schemas.microsoft.com/office/drawing/2014/main" id="{66075E12-BD82-8EE1-BCC6-D87503A4A3A5}"/>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Date Placeholder 1">
            <a:extLst>
              <a:ext uri="{FF2B5EF4-FFF2-40B4-BE49-F238E27FC236}">
                <a16:creationId xmlns:a16="http://schemas.microsoft.com/office/drawing/2014/main" id="{5A2250BD-24D9-6BDD-9AB2-1D1C20F63959}"/>
              </a:ext>
            </a:extLst>
          </p:cNvPr>
          <p:cNvSpPr txBox="1">
            <a:spLocks noGrp="1"/>
          </p:cNvSpPr>
          <p:nvPr>
            <p:ph type="dt" sz="half" idx="7"/>
          </p:nvPr>
        </p:nvSpPr>
        <p:spPr>
          <a:xfrm>
            <a:off x="10361615" y="6130439"/>
            <a:ext cx="1146282" cy="370396"/>
          </a:xfrm>
        </p:spPr>
        <p:txBody>
          <a:bodyPr/>
          <a:lstStyle>
            <a:lvl1pPr>
              <a:defRPr/>
            </a:lvl1pPr>
          </a:lstStyle>
          <a:p>
            <a:pPr lvl="0"/>
            <a:fld id="{57757508-91FE-42E1-976A-7F7820D70AE6}" type="datetime1">
              <a:rPr lang="fr-FR"/>
              <a:pPr lvl="0"/>
              <a:t>09/12/2023</a:t>
            </a:fld>
            <a:endParaRPr lang="fr-FR"/>
          </a:p>
        </p:txBody>
      </p:sp>
      <p:sp>
        <p:nvSpPr>
          <p:cNvPr id="3" name="Footer Placeholder 2">
            <a:extLst>
              <a:ext uri="{FF2B5EF4-FFF2-40B4-BE49-F238E27FC236}">
                <a16:creationId xmlns:a16="http://schemas.microsoft.com/office/drawing/2014/main" id="{84554D81-2FFF-ED5C-50C6-303A1B8DDF67}"/>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4" name="Freeform 11">
            <a:extLst>
              <a:ext uri="{FF2B5EF4-FFF2-40B4-BE49-F238E27FC236}">
                <a16:creationId xmlns:a16="http://schemas.microsoft.com/office/drawing/2014/main" id="{03F9F2B5-86D9-DAAD-892D-75538409BA22}"/>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5" name="Slide Number Placeholder 3">
            <a:extLst>
              <a:ext uri="{FF2B5EF4-FFF2-40B4-BE49-F238E27FC236}">
                <a16:creationId xmlns:a16="http://schemas.microsoft.com/office/drawing/2014/main" id="{D4816F5A-83EA-84CD-92D8-02F492AA0CAB}"/>
              </a:ext>
            </a:extLst>
          </p:cNvPr>
          <p:cNvSpPr txBox="1">
            <a:spLocks noGrp="1"/>
          </p:cNvSpPr>
          <p:nvPr>
            <p:ph type="sldNum" sz="quarter" idx="8"/>
          </p:nvPr>
        </p:nvSpPr>
        <p:spPr>
          <a:xfrm>
            <a:off x="531815" y="787783"/>
            <a:ext cx="779763" cy="365129"/>
          </a:xfrm>
        </p:spPr>
        <p:txBody>
          <a:bodyPr/>
          <a:lstStyle>
            <a:lvl1pPr>
              <a:defRPr/>
            </a:lvl1pPr>
          </a:lstStyle>
          <a:p>
            <a:pPr lvl="0"/>
            <a:fld id="{E6F46E27-FF81-43BF-BF58-98BE31C812FE}" type="slidenum">
              <a:t>‹N°›</a:t>
            </a:fld>
            <a:endParaRPr lang="fr-FR"/>
          </a:p>
        </p:txBody>
      </p:sp>
    </p:spTree>
    <p:extLst>
      <p:ext uri="{BB962C8B-B14F-4D97-AF65-F5344CB8AC3E}">
        <p14:creationId xmlns:p14="http://schemas.microsoft.com/office/powerpoint/2010/main" val="211332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9" name="Group 22">
            <a:extLst>
              <a:ext uri="{FF2B5EF4-FFF2-40B4-BE49-F238E27FC236}">
                <a16:creationId xmlns:a16="http://schemas.microsoft.com/office/drawing/2014/main" id="{6042F959-CE21-CE53-CE46-F55A0111B0AE}"/>
              </a:ext>
            </a:extLst>
          </p:cNvPr>
          <p:cNvGrpSpPr/>
          <p:nvPr/>
        </p:nvGrpSpPr>
        <p:grpSpPr>
          <a:xfrm>
            <a:off x="0" y="228600"/>
            <a:ext cx="2851510" cy="6638634"/>
            <a:chOff x="0" y="228600"/>
            <a:chExt cx="2851510" cy="6638634"/>
          </a:xfrm>
        </p:grpSpPr>
        <p:sp>
          <p:nvSpPr>
            <p:cNvPr id="10" name="Freeform 11">
              <a:extLst>
                <a:ext uri="{FF2B5EF4-FFF2-40B4-BE49-F238E27FC236}">
                  <a16:creationId xmlns:a16="http://schemas.microsoft.com/office/drawing/2014/main" id="{E0B5950B-14B4-385E-FAF7-EEA5AC5FF498}"/>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2">
              <a:extLst>
                <a:ext uri="{FF2B5EF4-FFF2-40B4-BE49-F238E27FC236}">
                  <a16:creationId xmlns:a16="http://schemas.microsoft.com/office/drawing/2014/main" id="{6008FC4E-C1B5-5905-605F-5F1B269730C5}"/>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13">
              <a:extLst>
                <a:ext uri="{FF2B5EF4-FFF2-40B4-BE49-F238E27FC236}">
                  <a16:creationId xmlns:a16="http://schemas.microsoft.com/office/drawing/2014/main" id="{9D784126-53E4-3614-EF63-C384D5D56575}"/>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4">
              <a:extLst>
                <a:ext uri="{FF2B5EF4-FFF2-40B4-BE49-F238E27FC236}">
                  <a16:creationId xmlns:a16="http://schemas.microsoft.com/office/drawing/2014/main" id="{FA80BB65-8112-0B92-4872-8067E241715B}"/>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5">
              <a:extLst>
                <a:ext uri="{FF2B5EF4-FFF2-40B4-BE49-F238E27FC236}">
                  <a16:creationId xmlns:a16="http://schemas.microsoft.com/office/drawing/2014/main" id="{A0F1DFAF-D159-B628-BE81-E8AD8CCB5B65}"/>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6">
              <a:extLst>
                <a:ext uri="{FF2B5EF4-FFF2-40B4-BE49-F238E27FC236}">
                  <a16:creationId xmlns:a16="http://schemas.microsoft.com/office/drawing/2014/main" id="{27480612-84D2-6207-A753-51E2BF9576C4}"/>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7">
              <a:extLst>
                <a:ext uri="{FF2B5EF4-FFF2-40B4-BE49-F238E27FC236}">
                  <a16:creationId xmlns:a16="http://schemas.microsoft.com/office/drawing/2014/main" id="{796C0D50-FE1E-97F0-D946-B870BCDFA621}"/>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8">
              <a:extLst>
                <a:ext uri="{FF2B5EF4-FFF2-40B4-BE49-F238E27FC236}">
                  <a16:creationId xmlns:a16="http://schemas.microsoft.com/office/drawing/2014/main" id="{B142F4ED-A62D-9091-2F54-9220E32D6AD7}"/>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19">
              <a:extLst>
                <a:ext uri="{FF2B5EF4-FFF2-40B4-BE49-F238E27FC236}">
                  <a16:creationId xmlns:a16="http://schemas.microsoft.com/office/drawing/2014/main" id="{B3FFD7A2-876E-1CC9-21A3-66423D9D2182}"/>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20">
              <a:extLst>
                <a:ext uri="{FF2B5EF4-FFF2-40B4-BE49-F238E27FC236}">
                  <a16:creationId xmlns:a16="http://schemas.microsoft.com/office/drawing/2014/main" id="{10852165-D0A8-A5B1-4DFF-FED01D5667AF}"/>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21">
              <a:extLst>
                <a:ext uri="{FF2B5EF4-FFF2-40B4-BE49-F238E27FC236}">
                  <a16:creationId xmlns:a16="http://schemas.microsoft.com/office/drawing/2014/main" id="{D69F69B9-AF86-4864-BA66-D4B9E1960404}"/>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1" name="Freeform 22">
              <a:extLst>
                <a:ext uri="{FF2B5EF4-FFF2-40B4-BE49-F238E27FC236}">
                  <a16:creationId xmlns:a16="http://schemas.microsoft.com/office/drawing/2014/main" id="{B3C321DA-3580-5844-A4EB-CA156461AC52}"/>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2" name="Group 9">
            <a:extLst>
              <a:ext uri="{FF2B5EF4-FFF2-40B4-BE49-F238E27FC236}">
                <a16:creationId xmlns:a16="http://schemas.microsoft.com/office/drawing/2014/main" id="{0C335B7F-DC96-C5A0-CACB-4CE7CBA39C64}"/>
              </a:ext>
            </a:extLst>
          </p:cNvPr>
          <p:cNvGrpSpPr/>
          <p:nvPr/>
        </p:nvGrpSpPr>
        <p:grpSpPr>
          <a:xfrm>
            <a:off x="27221" y="-27"/>
            <a:ext cx="2356674" cy="6853280"/>
            <a:chOff x="27221" y="-27"/>
            <a:chExt cx="2356674" cy="6853280"/>
          </a:xfrm>
        </p:grpSpPr>
        <p:sp>
          <p:nvSpPr>
            <p:cNvPr id="23" name="Freeform 27">
              <a:extLst>
                <a:ext uri="{FF2B5EF4-FFF2-40B4-BE49-F238E27FC236}">
                  <a16:creationId xmlns:a16="http://schemas.microsoft.com/office/drawing/2014/main" id="{F34BCBB9-8412-6042-E968-AA06402E2E84}"/>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28">
              <a:extLst>
                <a:ext uri="{FF2B5EF4-FFF2-40B4-BE49-F238E27FC236}">
                  <a16:creationId xmlns:a16="http://schemas.microsoft.com/office/drawing/2014/main" id="{C6A7C062-1F28-82F5-A33D-4E50C3BD627F}"/>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29">
              <a:extLst>
                <a:ext uri="{FF2B5EF4-FFF2-40B4-BE49-F238E27FC236}">
                  <a16:creationId xmlns:a16="http://schemas.microsoft.com/office/drawing/2014/main" id="{C33A89EB-3F99-2053-A108-F19475C0E3C1}"/>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0">
              <a:extLst>
                <a:ext uri="{FF2B5EF4-FFF2-40B4-BE49-F238E27FC236}">
                  <a16:creationId xmlns:a16="http://schemas.microsoft.com/office/drawing/2014/main" id="{DEA38262-B5BD-0FE9-6897-CA564F68A2C7}"/>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1">
              <a:extLst>
                <a:ext uri="{FF2B5EF4-FFF2-40B4-BE49-F238E27FC236}">
                  <a16:creationId xmlns:a16="http://schemas.microsoft.com/office/drawing/2014/main" id="{B421E662-B289-B976-ED3F-7DE4DEA1ABB1}"/>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2">
              <a:extLst>
                <a:ext uri="{FF2B5EF4-FFF2-40B4-BE49-F238E27FC236}">
                  <a16:creationId xmlns:a16="http://schemas.microsoft.com/office/drawing/2014/main" id="{9C2222E1-F9CF-DFA4-D9EF-0C3652811295}"/>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3">
              <a:extLst>
                <a:ext uri="{FF2B5EF4-FFF2-40B4-BE49-F238E27FC236}">
                  <a16:creationId xmlns:a16="http://schemas.microsoft.com/office/drawing/2014/main" id="{BF63E3FE-274F-7703-1FA6-0118E4A9610A}"/>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4">
              <a:extLst>
                <a:ext uri="{FF2B5EF4-FFF2-40B4-BE49-F238E27FC236}">
                  <a16:creationId xmlns:a16="http://schemas.microsoft.com/office/drawing/2014/main" id="{5A3F5D88-CDD4-6909-607E-2FFC21E63328}"/>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5">
              <a:extLst>
                <a:ext uri="{FF2B5EF4-FFF2-40B4-BE49-F238E27FC236}">
                  <a16:creationId xmlns:a16="http://schemas.microsoft.com/office/drawing/2014/main" id="{60E5D2F5-B129-6C2A-A1E5-2303BC46610E}"/>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6">
              <a:extLst>
                <a:ext uri="{FF2B5EF4-FFF2-40B4-BE49-F238E27FC236}">
                  <a16:creationId xmlns:a16="http://schemas.microsoft.com/office/drawing/2014/main" id="{FC550CA5-6522-303D-01CD-CDA82D4B2C8D}"/>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7">
              <a:extLst>
                <a:ext uri="{FF2B5EF4-FFF2-40B4-BE49-F238E27FC236}">
                  <a16:creationId xmlns:a16="http://schemas.microsoft.com/office/drawing/2014/main" id="{251AB46C-31F1-C195-E4F8-EFA3EBE3792E}"/>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4" name="Freeform 38">
              <a:extLst>
                <a:ext uri="{FF2B5EF4-FFF2-40B4-BE49-F238E27FC236}">
                  <a16:creationId xmlns:a16="http://schemas.microsoft.com/office/drawing/2014/main" id="{BD381C84-A655-817C-55BD-762E1DE6E58C}"/>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5" name="Rectangle 6">
            <a:extLst>
              <a:ext uri="{FF2B5EF4-FFF2-40B4-BE49-F238E27FC236}">
                <a16:creationId xmlns:a16="http://schemas.microsoft.com/office/drawing/2014/main" id="{2F22FE73-838B-951E-5813-9F493DA9229D}"/>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1">
            <a:extLst>
              <a:ext uri="{FF2B5EF4-FFF2-40B4-BE49-F238E27FC236}">
                <a16:creationId xmlns:a16="http://schemas.microsoft.com/office/drawing/2014/main" id="{A4895C84-39DC-C879-7660-1D9A19DCE9A8}"/>
              </a:ext>
            </a:extLst>
          </p:cNvPr>
          <p:cNvSpPr txBox="1">
            <a:spLocks noGrp="1"/>
          </p:cNvSpPr>
          <p:nvPr>
            <p:ph type="title"/>
          </p:nvPr>
        </p:nvSpPr>
        <p:spPr>
          <a:xfrm>
            <a:off x="2589215" y="446090"/>
            <a:ext cx="3505196" cy="976314"/>
          </a:xfrm>
        </p:spPr>
        <p:txBody>
          <a:bodyPr anchor="b"/>
          <a:lstStyle>
            <a:lvl1pPr>
              <a:defRPr sz="2000"/>
            </a:lvl1pPr>
          </a:lstStyle>
          <a:p>
            <a:pPr lvl="0"/>
            <a:r>
              <a:rPr lang="fr-FR"/>
              <a:t>Modifiez le style du titre</a:t>
            </a:r>
            <a:endParaRPr lang="en-US"/>
          </a:p>
        </p:txBody>
      </p:sp>
      <p:sp>
        <p:nvSpPr>
          <p:cNvPr id="3" name="Content Placeholder 2">
            <a:extLst>
              <a:ext uri="{FF2B5EF4-FFF2-40B4-BE49-F238E27FC236}">
                <a16:creationId xmlns:a16="http://schemas.microsoft.com/office/drawing/2014/main" id="{2112EE90-D02E-2B46-7927-0C0F82D96065}"/>
              </a:ext>
            </a:extLst>
          </p:cNvPr>
          <p:cNvSpPr txBox="1">
            <a:spLocks noGrp="1"/>
          </p:cNvSpPr>
          <p:nvPr>
            <p:ph idx="1"/>
          </p:nvPr>
        </p:nvSpPr>
        <p:spPr>
          <a:xfrm>
            <a:off x="6323011" y="446090"/>
            <a:ext cx="5181603" cy="5414967"/>
          </a:xfrm>
        </p:spPr>
        <p:txBody>
          <a:bodyPr anchor="ctr"/>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a:extLst>
              <a:ext uri="{FF2B5EF4-FFF2-40B4-BE49-F238E27FC236}">
                <a16:creationId xmlns:a16="http://schemas.microsoft.com/office/drawing/2014/main" id="{E84841D2-837F-7D91-6AAC-E64A2771DFD5}"/>
              </a:ext>
            </a:extLst>
          </p:cNvPr>
          <p:cNvSpPr txBox="1">
            <a:spLocks noGrp="1"/>
          </p:cNvSpPr>
          <p:nvPr>
            <p:ph type="body" idx="2"/>
          </p:nvPr>
        </p:nvSpPr>
        <p:spPr>
          <a:xfrm>
            <a:off x="2589215" y="1598608"/>
            <a:ext cx="3505196" cy="4262439"/>
          </a:xfrm>
        </p:spPr>
        <p:txBody>
          <a:bodyPr/>
          <a:lstStyle>
            <a:lvl1pPr marL="0" indent="0">
              <a:buNone/>
              <a:defRPr sz="1400"/>
            </a:lvl1pPr>
          </a:lstStyle>
          <a:p>
            <a:pPr lvl="0"/>
            <a:r>
              <a:rPr lang="fr-FR"/>
              <a:t>Cliquez pour modifier les styles du texte du masque</a:t>
            </a:r>
          </a:p>
        </p:txBody>
      </p:sp>
      <p:sp>
        <p:nvSpPr>
          <p:cNvPr id="5" name="Date Placeholder 4">
            <a:extLst>
              <a:ext uri="{FF2B5EF4-FFF2-40B4-BE49-F238E27FC236}">
                <a16:creationId xmlns:a16="http://schemas.microsoft.com/office/drawing/2014/main" id="{FEEA6E77-30A2-FCE5-B8D1-A49CA478B01A}"/>
              </a:ext>
            </a:extLst>
          </p:cNvPr>
          <p:cNvSpPr txBox="1">
            <a:spLocks noGrp="1"/>
          </p:cNvSpPr>
          <p:nvPr>
            <p:ph type="dt" sz="half" idx="7"/>
          </p:nvPr>
        </p:nvSpPr>
        <p:spPr>
          <a:xfrm>
            <a:off x="10361615" y="6130439"/>
            <a:ext cx="1146282" cy="370396"/>
          </a:xfrm>
        </p:spPr>
        <p:txBody>
          <a:bodyPr/>
          <a:lstStyle>
            <a:lvl1pPr>
              <a:defRPr/>
            </a:lvl1pPr>
          </a:lstStyle>
          <a:p>
            <a:pPr lvl="0"/>
            <a:fld id="{C7DDFDE4-F5E2-48CA-BBD9-5D9A411EFC42}" type="datetime1">
              <a:rPr lang="fr-FR"/>
              <a:pPr lvl="0"/>
              <a:t>09/12/2023</a:t>
            </a:fld>
            <a:endParaRPr lang="fr-FR"/>
          </a:p>
        </p:txBody>
      </p:sp>
      <p:sp>
        <p:nvSpPr>
          <p:cNvPr id="6" name="Footer Placeholder 5">
            <a:extLst>
              <a:ext uri="{FF2B5EF4-FFF2-40B4-BE49-F238E27FC236}">
                <a16:creationId xmlns:a16="http://schemas.microsoft.com/office/drawing/2014/main" id="{2BB92B97-C943-1489-F32A-266996EB1470}"/>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7" name="Freeform 11">
            <a:extLst>
              <a:ext uri="{FF2B5EF4-FFF2-40B4-BE49-F238E27FC236}">
                <a16:creationId xmlns:a16="http://schemas.microsoft.com/office/drawing/2014/main" id="{DBAC1766-4B41-C982-128E-EECA3D4E339D}"/>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8" name="Slide Number Placeholder 6">
            <a:extLst>
              <a:ext uri="{FF2B5EF4-FFF2-40B4-BE49-F238E27FC236}">
                <a16:creationId xmlns:a16="http://schemas.microsoft.com/office/drawing/2014/main" id="{642EFC96-60CB-FED4-16F8-382AAAD2E7AE}"/>
              </a:ext>
            </a:extLst>
          </p:cNvPr>
          <p:cNvSpPr txBox="1">
            <a:spLocks noGrp="1"/>
          </p:cNvSpPr>
          <p:nvPr>
            <p:ph type="sldNum" sz="quarter" idx="8"/>
          </p:nvPr>
        </p:nvSpPr>
        <p:spPr>
          <a:xfrm>
            <a:off x="531815" y="787783"/>
            <a:ext cx="779763" cy="365129"/>
          </a:xfrm>
        </p:spPr>
        <p:txBody>
          <a:bodyPr/>
          <a:lstStyle>
            <a:lvl1pPr>
              <a:defRPr/>
            </a:lvl1pPr>
          </a:lstStyle>
          <a:p>
            <a:pPr lvl="0"/>
            <a:fld id="{58ED748D-1B89-4F5F-9B87-EEDA9EB958D3}" type="slidenum">
              <a:t>‹N°›</a:t>
            </a:fld>
            <a:endParaRPr lang="fr-FR"/>
          </a:p>
        </p:txBody>
      </p:sp>
    </p:spTree>
    <p:extLst>
      <p:ext uri="{BB962C8B-B14F-4D97-AF65-F5344CB8AC3E}">
        <p14:creationId xmlns:p14="http://schemas.microsoft.com/office/powerpoint/2010/main" val="2437514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9" name="Group 22">
            <a:extLst>
              <a:ext uri="{FF2B5EF4-FFF2-40B4-BE49-F238E27FC236}">
                <a16:creationId xmlns:a16="http://schemas.microsoft.com/office/drawing/2014/main" id="{5AA1DA79-E48A-121D-B25D-D43D0D922AFE}"/>
              </a:ext>
            </a:extLst>
          </p:cNvPr>
          <p:cNvGrpSpPr/>
          <p:nvPr/>
        </p:nvGrpSpPr>
        <p:grpSpPr>
          <a:xfrm>
            <a:off x="0" y="228600"/>
            <a:ext cx="2851510" cy="6638634"/>
            <a:chOff x="0" y="228600"/>
            <a:chExt cx="2851510" cy="6638634"/>
          </a:xfrm>
        </p:grpSpPr>
        <p:sp>
          <p:nvSpPr>
            <p:cNvPr id="10" name="Freeform 11">
              <a:extLst>
                <a:ext uri="{FF2B5EF4-FFF2-40B4-BE49-F238E27FC236}">
                  <a16:creationId xmlns:a16="http://schemas.microsoft.com/office/drawing/2014/main" id="{AA33E1E6-2485-B598-753C-6D5BBC94A26A}"/>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2">
              <a:extLst>
                <a:ext uri="{FF2B5EF4-FFF2-40B4-BE49-F238E27FC236}">
                  <a16:creationId xmlns:a16="http://schemas.microsoft.com/office/drawing/2014/main" id="{49E2432A-ED8A-3650-579A-51A91FB786A9}"/>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13">
              <a:extLst>
                <a:ext uri="{FF2B5EF4-FFF2-40B4-BE49-F238E27FC236}">
                  <a16:creationId xmlns:a16="http://schemas.microsoft.com/office/drawing/2014/main" id="{5328F4DF-DB82-DCC2-259E-E3A70A48A412}"/>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14">
              <a:extLst>
                <a:ext uri="{FF2B5EF4-FFF2-40B4-BE49-F238E27FC236}">
                  <a16:creationId xmlns:a16="http://schemas.microsoft.com/office/drawing/2014/main" id="{E84B7495-ADA7-BAFE-82FD-F94C03091D0B}"/>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15">
              <a:extLst>
                <a:ext uri="{FF2B5EF4-FFF2-40B4-BE49-F238E27FC236}">
                  <a16:creationId xmlns:a16="http://schemas.microsoft.com/office/drawing/2014/main" id="{B5F4A57E-87D9-9D82-E123-9F3DF153D4AA}"/>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5" name="Freeform 16">
              <a:extLst>
                <a:ext uri="{FF2B5EF4-FFF2-40B4-BE49-F238E27FC236}">
                  <a16:creationId xmlns:a16="http://schemas.microsoft.com/office/drawing/2014/main" id="{19776847-F123-97D8-F0D8-DB517011DA29}"/>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6" name="Freeform 17">
              <a:extLst>
                <a:ext uri="{FF2B5EF4-FFF2-40B4-BE49-F238E27FC236}">
                  <a16:creationId xmlns:a16="http://schemas.microsoft.com/office/drawing/2014/main" id="{7C21D2F5-0B32-225E-A023-63DF784A9836}"/>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18">
              <a:extLst>
                <a:ext uri="{FF2B5EF4-FFF2-40B4-BE49-F238E27FC236}">
                  <a16:creationId xmlns:a16="http://schemas.microsoft.com/office/drawing/2014/main" id="{DC347418-C6E1-2DD3-4213-6951005CAC91}"/>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19">
              <a:extLst>
                <a:ext uri="{FF2B5EF4-FFF2-40B4-BE49-F238E27FC236}">
                  <a16:creationId xmlns:a16="http://schemas.microsoft.com/office/drawing/2014/main" id="{6F1A2F84-D046-FA39-6FB9-D243FF6213E4}"/>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20">
              <a:extLst>
                <a:ext uri="{FF2B5EF4-FFF2-40B4-BE49-F238E27FC236}">
                  <a16:creationId xmlns:a16="http://schemas.microsoft.com/office/drawing/2014/main" id="{415E0B8F-0968-FBC4-4B30-192318BCAC41}"/>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21">
              <a:extLst>
                <a:ext uri="{FF2B5EF4-FFF2-40B4-BE49-F238E27FC236}">
                  <a16:creationId xmlns:a16="http://schemas.microsoft.com/office/drawing/2014/main" id="{D53E45DD-840C-76BE-C6A5-00755279969B}"/>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1" name="Freeform 22">
              <a:extLst>
                <a:ext uri="{FF2B5EF4-FFF2-40B4-BE49-F238E27FC236}">
                  <a16:creationId xmlns:a16="http://schemas.microsoft.com/office/drawing/2014/main" id="{4496155D-108E-5308-AEC6-FDD687710F75}"/>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22" name="Group 9">
            <a:extLst>
              <a:ext uri="{FF2B5EF4-FFF2-40B4-BE49-F238E27FC236}">
                <a16:creationId xmlns:a16="http://schemas.microsoft.com/office/drawing/2014/main" id="{3CDD4DC7-F9F7-B3DA-1AB5-936BE642F2F8}"/>
              </a:ext>
            </a:extLst>
          </p:cNvPr>
          <p:cNvGrpSpPr/>
          <p:nvPr/>
        </p:nvGrpSpPr>
        <p:grpSpPr>
          <a:xfrm>
            <a:off x="27221" y="-27"/>
            <a:ext cx="2356674" cy="6853280"/>
            <a:chOff x="27221" y="-27"/>
            <a:chExt cx="2356674" cy="6853280"/>
          </a:xfrm>
        </p:grpSpPr>
        <p:sp>
          <p:nvSpPr>
            <p:cNvPr id="23" name="Freeform 27">
              <a:extLst>
                <a:ext uri="{FF2B5EF4-FFF2-40B4-BE49-F238E27FC236}">
                  <a16:creationId xmlns:a16="http://schemas.microsoft.com/office/drawing/2014/main" id="{D71B442E-3917-67F6-213A-629B8528B563}"/>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28">
              <a:extLst>
                <a:ext uri="{FF2B5EF4-FFF2-40B4-BE49-F238E27FC236}">
                  <a16:creationId xmlns:a16="http://schemas.microsoft.com/office/drawing/2014/main" id="{DDC05710-0FD5-A569-A101-27C2CD468396}"/>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29">
              <a:extLst>
                <a:ext uri="{FF2B5EF4-FFF2-40B4-BE49-F238E27FC236}">
                  <a16:creationId xmlns:a16="http://schemas.microsoft.com/office/drawing/2014/main" id="{30D6B5AE-A023-4070-E929-013D4FF9430D}"/>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0">
              <a:extLst>
                <a:ext uri="{FF2B5EF4-FFF2-40B4-BE49-F238E27FC236}">
                  <a16:creationId xmlns:a16="http://schemas.microsoft.com/office/drawing/2014/main" id="{9F78BC24-3CF3-653B-05C6-F96591D5E7D2}"/>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1">
              <a:extLst>
                <a:ext uri="{FF2B5EF4-FFF2-40B4-BE49-F238E27FC236}">
                  <a16:creationId xmlns:a16="http://schemas.microsoft.com/office/drawing/2014/main" id="{EC884DA7-F95E-3213-0DB0-EE92796C4650}"/>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8" name="Freeform 32">
              <a:extLst>
                <a:ext uri="{FF2B5EF4-FFF2-40B4-BE49-F238E27FC236}">
                  <a16:creationId xmlns:a16="http://schemas.microsoft.com/office/drawing/2014/main" id="{329CE777-E521-2903-331C-AE79FC8BD7EE}"/>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Freeform 33">
              <a:extLst>
                <a:ext uri="{FF2B5EF4-FFF2-40B4-BE49-F238E27FC236}">
                  <a16:creationId xmlns:a16="http://schemas.microsoft.com/office/drawing/2014/main" id="{0C9F7A85-4491-0DF0-C3CB-2612075E1762}"/>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0" name="Freeform 34">
              <a:extLst>
                <a:ext uri="{FF2B5EF4-FFF2-40B4-BE49-F238E27FC236}">
                  <a16:creationId xmlns:a16="http://schemas.microsoft.com/office/drawing/2014/main" id="{13C2D7B1-3CBA-9128-E603-8B58E24F828E}"/>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1" name="Freeform 35">
              <a:extLst>
                <a:ext uri="{FF2B5EF4-FFF2-40B4-BE49-F238E27FC236}">
                  <a16:creationId xmlns:a16="http://schemas.microsoft.com/office/drawing/2014/main" id="{CEF3C645-F846-493B-D061-4220F5899F53}"/>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2" name="Freeform 36">
              <a:extLst>
                <a:ext uri="{FF2B5EF4-FFF2-40B4-BE49-F238E27FC236}">
                  <a16:creationId xmlns:a16="http://schemas.microsoft.com/office/drawing/2014/main" id="{34623D4B-CDAB-E699-C14C-947DB9595A25}"/>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3" name="Freeform 37">
              <a:extLst>
                <a:ext uri="{FF2B5EF4-FFF2-40B4-BE49-F238E27FC236}">
                  <a16:creationId xmlns:a16="http://schemas.microsoft.com/office/drawing/2014/main" id="{B67C8D56-1D2B-704D-C915-C153FA8691CB}"/>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34" name="Freeform 38">
              <a:extLst>
                <a:ext uri="{FF2B5EF4-FFF2-40B4-BE49-F238E27FC236}">
                  <a16:creationId xmlns:a16="http://schemas.microsoft.com/office/drawing/2014/main" id="{8047B9BD-07C6-172A-FB59-6E2207E5A533}"/>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35" name="Rectangle 6">
            <a:extLst>
              <a:ext uri="{FF2B5EF4-FFF2-40B4-BE49-F238E27FC236}">
                <a16:creationId xmlns:a16="http://schemas.microsoft.com/office/drawing/2014/main" id="{85A6BBC3-3CD4-CD37-B2BD-3B463A1CB80D}"/>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 name="Title 1">
            <a:extLst>
              <a:ext uri="{FF2B5EF4-FFF2-40B4-BE49-F238E27FC236}">
                <a16:creationId xmlns:a16="http://schemas.microsoft.com/office/drawing/2014/main" id="{19672A1F-14EE-63B6-DA93-8383131D1FD9}"/>
              </a:ext>
            </a:extLst>
          </p:cNvPr>
          <p:cNvSpPr txBox="1">
            <a:spLocks noGrp="1"/>
          </p:cNvSpPr>
          <p:nvPr>
            <p:ph type="title"/>
          </p:nvPr>
        </p:nvSpPr>
        <p:spPr>
          <a:xfrm>
            <a:off x="2589215" y="4800600"/>
            <a:ext cx="8915400" cy="566735"/>
          </a:xfrm>
        </p:spPr>
        <p:txBody>
          <a:bodyPr anchor="b"/>
          <a:lstStyle>
            <a:lvl1pPr>
              <a:defRPr sz="2400"/>
            </a:lvl1pPr>
          </a:lstStyle>
          <a:p>
            <a:pPr lvl="0"/>
            <a:r>
              <a:rPr lang="fr-FR"/>
              <a:t>Modifiez le style du titre</a:t>
            </a:r>
            <a:endParaRPr lang="en-US"/>
          </a:p>
        </p:txBody>
      </p:sp>
      <p:sp>
        <p:nvSpPr>
          <p:cNvPr id="3" name="Picture Placeholder 2">
            <a:extLst>
              <a:ext uri="{FF2B5EF4-FFF2-40B4-BE49-F238E27FC236}">
                <a16:creationId xmlns:a16="http://schemas.microsoft.com/office/drawing/2014/main" id="{78FB6370-97CD-EAE2-EDF0-CC7C902BB256}"/>
              </a:ext>
            </a:extLst>
          </p:cNvPr>
          <p:cNvSpPr txBox="1">
            <a:spLocks noGrp="1"/>
          </p:cNvSpPr>
          <p:nvPr>
            <p:ph type="pic" idx="1"/>
          </p:nvPr>
        </p:nvSpPr>
        <p:spPr>
          <a:xfrm>
            <a:off x="2589215" y="634968"/>
            <a:ext cx="8915400" cy="3854973"/>
          </a:xfrm>
        </p:spPr>
        <p:txBody>
          <a:bodyPr anchorCtr="1"/>
          <a:lstStyle>
            <a:lvl1pPr marL="0" indent="0" algn="ctr">
              <a:buNone/>
              <a:defRPr sz="1600"/>
            </a:lvl1pPr>
          </a:lstStyle>
          <a:p>
            <a:pPr lvl="0"/>
            <a:r>
              <a:rPr lang="fr-FR"/>
              <a:t>Cliquez sur l'icône pour ajouter une image</a:t>
            </a:r>
            <a:endParaRPr lang="en-US"/>
          </a:p>
        </p:txBody>
      </p:sp>
      <p:sp>
        <p:nvSpPr>
          <p:cNvPr id="4" name="Text Placeholder 3">
            <a:extLst>
              <a:ext uri="{FF2B5EF4-FFF2-40B4-BE49-F238E27FC236}">
                <a16:creationId xmlns:a16="http://schemas.microsoft.com/office/drawing/2014/main" id="{3EBC4C2A-9E46-CBA1-A964-9E6243510997}"/>
              </a:ext>
            </a:extLst>
          </p:cNvPr>
          <p:cNvSpPr txBox="1">
            <a:spLocks noGrp="1"/>
          </p:cNvSpPr>
          <p:nvPr>
            <p:ph type="body" idx="2"/>
          </p:nvPr>
        </p:nvSpPr>
        <p:spPr>
          <a:xfrm>
            <a:off x="2589215" y="5367335"/>
            <a:ext cx="8915400" cy="493711"/>
          </a:xfrm>
        </p:spPr>
        <p:txBody>
          <a:bodyPr/>
          <a:lstStyle>
            <a:lvl1pPr marL="0" indent="0">
              <a:buNone/>
              <a:defRPr sz="1200"/>
            </a:lvl1pPr>
          </a:lstStyle>
          <a:p>
            <a:pPr lvl="0"/>
            <a:r>
              <a:rPr lang="fr-FR"/>
              <a:t>Cliquez pour modifier les styles du texte du masque</a:t>
            </a:r>
          </a:p>
        </p:txBody>
      </p:sp>
      <p:sp>
        <p:nvSpPr>
          <p:cNvPr id="5" name="Date Placeholder 4">
            <a:extLst>
              <a:ext uri="{FF2B5EF4-FFF2-40B4-BE49-F238E27FC236}">
                <a16:creationId xmlns:a16="http://schemas.microsoft.com/office/drawing/2014/main" id="{E3813847-40E2-EF96-5E21-8B2160A62171}"/>
              </a:ext>
            </a:extLst>
          </p:cNvPr>
          <p:cNvSpPr txBox="1">
            <a:spLocks noGrp="1"/>
          </p:cNvSpPr>
          <p:nvPr>
            <p:ph type="dt" sz="half" idx="7"/>
          </p:nvPr>
        </p:nvSpPr>
        <p:spPr>
          <a:xfrm>
            <a:off x="10361615" y="6130439"/>
            <a:ext cx="1146282" cy="370396"/>
          </a:xfrm>
        </p:spPr>
        <p:txBody>
          <a:bodyPr/>
          <a:lstStyle>
            <a:lvl1pPr>
              <a:defRPr/>
            </a:lvl1pPr>
          </a:lstStyle>
          <a:p>
            <a:pPr lvl="0"/>
            <a:fld id="{6BEEBB15-7F9A-4635-9396-6E6B1972209F}" type="datetime1">
              <a:rPr lang="fr-FR"/>
              <a:pPr lvl="0"/>
              <a:t>09/12/2023</a:t>
            </a:fld>
            <a:endParaRPr lang="fr-FR"/>
          </a:p>
        </p:txBody>
      </p:sp>
      <p:sp>
        <p:nvSpPr>
          <p:cNvPr id="6" name="Footer Placeholder 5">
            <a:extLst>
              <a:ext uri="{FF2B5EF4-FFF2-40B4-BE49-F238E27FC236}">
                <a16:creationId xmlns:a16="http://schemas.microsoft.com/office/drawing/2014/main" id="{8214D5E8-F3F3-6906-A1B2-4B34A28E2160}"/>
              </a:ext>
            </a:extLst>
          </p:cNvPr>
          <p:cNvSpPr txBox="1">
            <a:spLocks noGrp="1"/>
          </p:cNvSpPr>
          <p:nvPr>
            <p:ph type="ftr" sz="quarter" idx="9"/>
          </p:nvPr>
        </p:nvSpPr>
        <p:spPr>
          <a:xfrm>
            <a:off x="2589215" y="6135806"/>
            <a:ext cx="7619996" cy="365129"/>
          </a:xfrm>
        </p:spPr>
        <p:txBody>
          <a:bodyPr/>
          <a:lstStyle>
            <a:lvl1pPr>
              <a:defRPr/>
            </a:lvl1pPr>
          </a:lstStyle>
          <a:p>
            <a:pPr lvl="0"/>
            <a:endParaRPr lang="fr-FR"/>
          </a:p>
        </p:txBody>
      </p:sp>
      <p:sp>
        <p:nvSpPr>
          <p:cNvPr id="7" name="Freeform 11">
            <a:extLst>
              <a:ext uri="{FF2B5EF4-FFF2-40B4-BE49-F238E27FC236}">
                <a16:creationId xmlns:a16="http://schemas.microsoft.com/office/drawing/2014/main" id="{FC8CB83B-9D26-42C0-2A46-E58683E37133}"/>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E7871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8" name="Slide Number Placeholder 6">
            <a:extLst>
              <a:ext uri="{FF2B5EF4-FFF2-40B4-BE49-F238E27FC236}">
                <a16:creationId xmlns:a16="http://schemas.microsoft.com/office/drawing/2014/main" id="{79770DB4-7937-F1D5-E204-FE2773C1D969}"/>
              </a:ext>
            </a:extLst>
          </p:cNvPr>
          <p:cNvSpPr txBox="1">
            <a:spLocks noGrp="1"/>
          </p:cNvSpPr>
          <p:nvPr>
            <p:ph type="sldNum" sz="quarter" idx="8"/>
          </p:nvPr>
        </p:nvSpPr>
        <p:spPr>
          <a:xfrm>
            <a:off x="531815" y="4983086"/>
            <a:ext cx="779763" cy="365129"/>
          </a:xfrm>
        </p:spPr>
        <p:txBody>
          <a:bodyPr/>
          <a:lstStyle>
            <a:lvl1pPr>
              <a:defRPr/>
            </a:lvl1pPr>
          </a:lstStyle>
          <a:p>
            <a:pPr lvl="0"/>
            <a:fld id="{2CB1709C-35B6-4E21-86E6-4F26255031C2}" type="slidenum">
              <a:t>‹N°›</a:t>
            </a:fld>
            <a:endParaRPr lang="fr-FR"/>
          </a:p>
        </p:txBody>
      </p:sp>
    </p:spTree>
    <p:extLst>
      <p:ext uri="{BB962C8B-B14F-4D97-AF65-F5344CB8AC3E}">
        <p14:creationId xmlns:p14="http://schemas.microsoft.com/office/powerpoint/2010/main" val="4149620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E8E5C4"/>
            </a:gs>
          </a:gsLst>
          <a:path path="circle">
            <a:fillToRect l="50000" t="50000" r="50000" b="50000"/>
          </a:path>
        </a:gradFill>
        <a:effectLst/>
      </p:bgPr>
    </p:bg>
    <p:spTree>
      <p:nvGrpSpPr>
        <p:cNvPr id="1" name=""/>
        <p:cNvGrpSpPr/>
        <p:nvPr/>
      </p:nvGrpSpPr>
      <p:grpSpPr>
        <a:xfrm>
          <a:off x="0" y="0"/>
          <a:ext cx="0" cy="0"/>
          <a:chOff x="0" y="0"/>
          <a:chExt cx="0" cy="0"/>
        </a:xfrm>
      </p:grpSpPr>
      <p:grpSp>
        <p:nvGrpSpPr>
          <p:cNvPr id="2" name="Group 22">
            <a:extLst>
              <a:ext uri="{FF2B5EF4-FFF2-40B4-BE49-F238E27FC236}">
                <a16:creationId xmlns:a16="http://schemas.microsoft.com/office/drawing/2014/main" id="{F20737B8-B26D-8DBC-5828-9CC74238715E}"/>
              </a:ext>
            </a:extLst>
          </p:cNvPr>
          <p:cNvGrpSpPr/>
          <p:nvPr/>
        </p:nvGrpSpPr>
        <p:grpSpPr>
          <a:xfrm>
            <a:off x="0" y="228600"/>
            <a:ext cx="2851510" cy="6638634"/>
            <a:chOff x="0" y="228600"/>
            <a:chExt cx="2851510" cy="6638634"/>
          </a:xfrm>
        </p:grpSpPr>
        <p:sp>
          <p:nvSpPr>
            <p:cNvPr id="3" name="Freeform 11">
              <a:extLst>
                <a:ext uri="{FF2B5EF4-FFF2-40B4-BE49-F238E27FC236}">
                  <a16:creationId xmlns:a16="http://schemas.microsoft.com/office/drawing/2014/main" id="{E45877F5-5A13-46D9-0AD2-F3157DEDAB7D}"/>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4" name="Freeform 12">
              <a:extLst>
                <a:ext uri="{FF2B5EF4-FFF2-40B4-BE49-F238E27FC236}">
                  <a16:creationId xmlns:a16="http://schemas.microsoft.com/office/drawing/2014/main" id="{487D0A03-93EA-523D-7B5D-845C7E9AAA32}"/>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5" name="Freeform 13">
              <a:extLst>
                <a:ext uri="{FF2B5EF4-FFF2-40B4-BE49-F238E27FC236}">
                  <a16:creationId xmlns:a16="http://schemas.microsoft.com/office/drawing/2014/main" id="{9521C85D-63B3-3816-C776-D31A1BEFF63E}"/>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6" name="Freeform 14">
              <a:extLst>
                <a:ext uri="{FF2B5EF4-FFF2-40B4-BE49-F238E27FC236}">
                  <a16:creationId xmlns:a16="http://schemas.microsoft.com/office/drawing/2014/main" id="{22F898E6-23CC-03A3-6558-CF70593BCF0F}"/>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7" name="Freeform 15">
              <a:extLst>
                <a:ext uri="{FF2B5EF4-FFF2-40B4-BE49-F238E27FC236}">
                  <a16:creationId xmlns:a16="http://schemas.microsoft.com/office/drawing/2014/main" id="{CDC33633-C207-CBE4-6B1C-180F06F64279}"/>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8" name="Freeform 16">
              <a:extLst>
                <a:ext uri="{FF2B5EF4-FFF2-40B4-BE49-F238E27FC236}">
                  <a16:creationId xmlns:a16="http://schemas.microsoft.com/office/drawing/2014/main" id="{7BD5154F-6425-4772-A6E5-C2CF72202F9D}"/>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9" name="Freeform 17">
              <a:extLst>
                <a:ext uri="{FF2B5EF4-FFF2-40B4-BE49-F238E27FC236}">
                  <a16:creationId xmlns:a16="http://schemas.microsoft.com/office/drawing/2014/main" id="{CD8627DA-DCDE-BC2A-EA83-A9F199ABC71D}"/>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0" name="Freeform 18">
              <a:extLst>
                <a:ext uri="{FF2B5EF4-FFF2-40B4-BE49-F238E27FC236}">
                  <a16:creationId xmlns:a16="http://schemas.microsoft.com/office/drawing/2014/main" id="{8975E1A4-058B-19B9-E1CA-380138DA8BA1}"/>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1" name="Freeform 19">
              <a:extLst>
                <a:ext uri="{FF2B5EF4-FFF2-40B4-BE49-F238E27FC236}">
                  <a16:creationId xmlns:a16="http://schemas.microsoft.com/office/drawing/2014/main" id="{AA237888-F121-8053-2A43-90EF731932D1}"/>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2" name="Freeform 20">
              <a:extLst>
                <a:ext uri="{FF2B5EF4-FFF2-40B4-BE49-F238E27FC236}">
                  <a16:creationId xmlns:a16="http://schemas.microsoft.com/office/drawing/2014/main" id="{9C0C8793-8AE7-1122-2F5B-7C8AA42D97D0}"/>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3" name="Freeform 21">
              <a:extLst>
                <a:ext uri="{FF2B5EF4-FFF2-40B4-BE49-F238E27FC236}">
                  <a16:creationId xmlns:a16="http://schemas.microsoft.com/office/drawing/2014/main" id="{2583D455-C613-D81B-0162-814793BCF4DA}"/>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4" name="Freeform 22">
              <a:extLst>
                <a:ext uri="{FF2B5EF4-FFF2-40B4-BE49-F238E27FC236}">
                  <a16:creationId xmlns:a16="http://schemas.microsoft.com/office/drawing/2014/main" id="{A14AAB15-4698-2421-6E2F-2CBA6736B8AD}"/>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647252">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grpSp>
        <p:nvGrpSpPr>
          <p:cNvPr id="15" name="Group 9">
            <a:extLst>
              <a:ext uri="{FF2B5EF4-FFF2-40B4-BE49-F238E27FC236}">
                <a16:creationId xmlns:a16="http://schemas.microsoft.com/office/drawing/2014/main" id="{8F48FC4E-342C-E668-89EF-41C9628A3BF5}"/>
              </a:ext>
            </a:extLst>
          </p:cNvPr>
          <p:cNvGrpSpPr/>
          <p:nvPr/>
        </p:nvGrpSpPr>
        <p:grpSpPr>
          <a:xfrm>
            <a:off x="27221" y="-27"/>
            <a:ext cx="2356674" cy="6853280"/>
            <a:chOff x="27221" y="-27"/>
            <a:chExt cx="2356674" cy="6853280"/>
          </a:xfrm>
        </p:grpSpPr>
        <p:sp>
          <p:nvSpPr>
            <p:cNvPr id="16" name="Freeform 27">
              <a:extLst>
                <a:ext uri="{FF2B5EF4-FFF2-40B4-BE49-F238E27FC236}">
                  <a16:creationId xmlns:a16="http://schemas.microsoft.com/office/drawing/2014/main" id="{4164B8FB-7800-48A3-165E-F479BAB33909}"/>
                </a:ext>
              </a:extLst>
            </p:cNvPr>
            <p:cNvSpPr/>
            <p:nvPr/>
          </p:nvSpPr>
          <p:spPr>
            <a:xfrm>
              <a:off x="27221" y="-27"/>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7" name="Freeform 28">
              <a:extLst>
                <a:ext uri="{FF2B5EF4-FFF2-40B4-BE49-F238E27FC236}">
                  <a16:creationId xmlns:a16="http://schemas.microsoft.com/office/drawing/2014/main" id="{C236FFDE-BCC4-888F-6806-43F79E2F0D40}"/>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8" name="Freeform 29">
              <a:extLst>
                <a:ext uri="{FF2B5EF4-FFF2-40B4-BE49-F238E27FC236}">
                  <a16:creationId xmlns:a16="http://schemas.microsoft.com/office/drawing/2014/main" id="{5BF59FAE-9F9E-58E7-9B62-220F925A13CD}"/>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19" name="Freeform 30">
              <a:extLst>
                <a:ext uri="{FF2B5EF4-FFF2-40B4-BE49-F238E27FC236}">
                  <a16:creationId xmlns:a16="http://schemas.microsoft.com/office/drawing/2014/main" id="{2BACC4E7-B015-1B48-F745-B3FE583FB3BA}"/>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0" name="Freeform 31">
              <a:extLst>
                <a:ext uri="{FF2B5EF4-FFF2-40B4-BE49-F238E27FC236}">
                  <a16:creationId xmlns:a16="http://schemas.microsoft.com/office/drawing/2014/main" id="{759C8BF1-DAE6-9FD5-1E12-057AC7DBC593}"/>
                </a:ext>
              </a:extLst>
            </p:cNvPr>
            <p:cNvSpPr/>
            <p:nvPr/>
          </p:nvSpPr>
          <p:spPr>
            <a:xfrm>
              <a:off x="467898" y="1289203"/>
              <a:ext cx="174357" cy="3027267"/>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1" name="Freeform 32">
              <a:extLst>
                <a:ext uri="{FF2B5EF4-FFF2-40B4-BE49-F238E27FC236}">
                  <a16:creationId xmlns:a16="http://schemas.microsoft.com/office/drawing/2014/main" id="{7DF778D8-865C-C0A3-57F3-72C40B41F299}"/>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2" name="Freeform 33">
              <a:extLst>
                <a:ext uri="{FF2B5EF4-FFF2-40B4-BE49-F238E27FC236}">
                  <a16:creationId xmlns:a16="http://schemas.microsoft.com/office/drawing/2014/main" id="{4514106D-3077-8F34-17B7-A47960717F90}"/>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3" name="Freeform 34">
              <a:extLst>
                <a:ext uri="{FF2B5EF4-FFF2-40B4-BE49-F238E27FC236}">
                  <a16:creationId xmlns:a16="http://schemas.microsoft.com/office/drawing/2014/main" id="{DD0CED78-BBE5-F54C-F0C8-0945800ADC7A}"/>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4" name="Freeform 35">
              <a:extLst>
                <a:ext uri="{FF2B5EF4-FFF2-40B4-BE49-F238E27FC236}">
                  <a16:creationId xmlns:a16="http://schemas.microsoft.com/office/drawing/2014/main" id="{4DEE73B8-4009-F297-6278-21884ECB7010}"/>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5" name="Freeform 36">
              <a:extLst>
                <a:ext uri="{FF2B5EF4-FFF2-40B4-BE49-F238E27FC236}">
                  <a16:creationId xmlns:a16="http://schemas.microsoft.com/office/drawing/2014/main" id="{9BF04BB8-7EB4-8C38-26DB-8DFFD2F25D3E}"/>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6" name="Freeform 37">
              <a:extLst>
                <a:ext uri="{FF2B5EF4-FFF2-40B4-BE49-F238E27FC236}">
                  <a16:creationId xmlns:a16="http://schemas.microsoft.com/office/drawing/2014/main" id="{49F07DD6-D2B5-75D0-6027-87EA9883086C}"/>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7" name="Freeform 38">
              <a:extLst>
                <a:ext uri="{FF2B5EF4-FFF2-40B4-BE49-F238E27FC236}">
                  <a16:creationId xmlns:a16="http://schemas.microsoft.com/office/drawing/2014/main" id="{2A010B89-89CF-777F-E372-E751F829A232}"/>
                </a:ext>
              </a:extLst>
            </p:cNvPr>
            <p:cNvSpPr/>
            <p:nvPr/>
          </p:nvSpPr>
          <p:spPr>
            <a:xfrm>
              <a:off x="1006297" y="6322518"/>
              <a:ext cx="210760" cy="53072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grpSp>
      <p:sp>
        <p:nvSpPr>
          <p:cNvPr id="28" name="Rectangle 6">
            <a:extLst>
              <a:ext uri="{FF2B5EF4-FFF2-40B4-BE49-F238E27FC236}">
                <a16:creationId xmlns:a16="http://schemas.microsoft.com/office/drawing/2014/main" id="{28C86818-E566-8A14-D7B3-A54C8E78F445}"/>
              </a:ext>
            </a:extLst>
          </p:cNvPr>
          <p:cNvSpPr/>
          <p:nvPr/>
        </p:nvSpPr>
        <p:spPr>
          <a:xfrm>
            <a:off x="0" y="0"/>
            <a:ext cx="182880" cy="6858000"/>
          </a:xfrm>
          <a:prstGeom prst="rect">
            <a:avLst/>
          </a:prstGeom>
          <a:solidFill>
            <a:srgbClr val="647252"/>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000000"/>
              </a:solidFill>
              <a:uFillTx/>
              <a:latin typeface="Calibri"/>
            </a:endParaRPr>
          </a:p>
        </p:txBody>
      </p:sp>
      <p:sp>
        <p:nvSpPr>
          <p:cNvPr id="29" name="Title Placeholder 1">
            <a:extLst>
              <a:ext uri="{FF2B5EF4-FFF2-40B4-BE49-F238E27FC236}">
                <a16:creationId xmlns:a16="http://schemas.microsoft.com/office/drawing/2014/main" id="{269F6FC2-E339-3800-062D-4B09AB1E1D68}"/>
              </a:ext>
            </a:extLst>
          </p:cNvPr>
          <p:cNvSpPr txBox="1">
            <a:spLocks noGrp="1"/>
          </p:cNvSpPr>
          <p:nvPr>
            <p:ph type="title"/>
          </p:nvPr>
        </p:nvSpPr>
        <p:spPr>
          <a:xfrm>
            <a:off x="2592927" y="624105"/>
            <a:ext cx="8911687" cy="1280891"/>
          </a:xfrm>
          <a:prstGeom prst="rect">
            <a:avLst/>
          </a:prstGeom>
          <a:noFill/>
          <a:ln>
            <a:noFill/>
          </a:ln>
        </p:spPr>
        <p:txBody>
          <a:bodyPr vert="horz" wrap="square" lIns="91440" tIns="45720" rIns="91440" bIns="45720" anchor="t" anchorCtr="0" compatLnSpc="1">
            <a:normAutofit/>
          </a:bodyPr>
          <a:lstStyle/>
          <a:p>
            <a:pPr lvl="0"/>
            <a:r>
              <a:rPr lang="fr-FR"/>
              <a:t>Modifiez le style du titre</a:t>
            </a:r>
            <a:endParaRPr lang="en-US"/>
          </a:p>
        </p:txBody>
      </p:sp>
      <p:sp>
        <p:nvSpPr>
          <p:cNvPr id="30" name="Text Placeholder 2">
            <a:extLst>
              <a:ext uri="{FF2B5EF4-FFF2-40B4-BE49-F238E27FC236}">
                <a16:creationId xmlns:a16="http://schemas.microsoft.com/office/drawing/2014/main" id="{23E42210-8360-F867-926F-CFFE6C14FF1D}"/>
              </a:ext>
            </a:extLst>
          </p:cNvPr>
          <p:cNvSpPr txBox="1">
            <a:spLocks noGrp="1"/>
          </p:cNvSpPr>
          <p:nvPr>
            <p:ph type="body" idx="1"/>
          </p:nvPr>
        </p:nvSpPr>
        <p:spPr>
          <a:xfrm>
            <a:off x="2589215" y="2133596"/>
            <a:ext cx="8915400" cy="3886200"/>
          </a:xfrm>
          <a:prstGeom prst="rect">
            <a:avLst/>
          </a:prstGeom>
          <a:noFill/>
          <a:ln>
            <a:noFill/>
          </a:ln>
        </p:spPr>
        <p:txBody>
          <a:bodyPr vert="horz" wrap="square" lIns="91440" tIns="45720" rIns="91440" bIns="45720" anchor="t" anchorCtr="0" compatLnSpc="1">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31" name="Date Placeholder 3">
            <a:extLst>
              <a:ext uri="{FF2B5EF4-FFF2-40B4-BE49-F238E27FC236}">
                <a16:creationId xmlns:a16="http://schemas.microsoft.com/office/drawing/2014/main" id="{82A60409-A51F-69DA-C98D-E6CDBF4F8232}"/>
              </a:ext>
            </a:extLst>
          </p:cNvPr>
          <p:cNvSpPr txBox="1">
            <a:spLocks noGrp="1"/>
          </p:cNvSpPr>
          <p:nvPr>
            <p:ph type="dt" sz="half" idx="2"/>
          </p:nvPr>
        </p:nvSpPr>
        <p:spPr>
          <a:xfrm>
            <a:off x="10361615" y="6130439"/>
            <a:ext cx="1146282" cy="370396"/>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fr-FR" sz="900" b="0" i="0" u="none" strike="noStrike" kern="1200" cap="none" spc="0" baseline="0">
                <a:solidFill>
                  <a:srgbClr val="898989"/>
                </a:solidFill>
                <a:uFillTx/>
                <a:latin typeface="Century Gothic"/>
              </a:defRPr>
            </a:lvl1pPr>
          </a:lstStyle>
          <a:p>
            <a:pPr lvl="0"/>
            <a:fld id="{A562EFB2-CCA4-48EC-B5FA-F6589CD772BF}" type="datetime1">
              <a:rPr lang="fr-FR"/>
              <a:pPr lvl="0"/>
              <a:t>09/12/2023</a:t>
            </a:fld>
            <a:endParaRPr lang="fr-FR"/>
          </a:p>
        </p:txBody>
      </p:sp>
      <p:sp>
        <p:nvSpPr>
          <p:cNvPr id="32" name="Footer Placeholder 4">
            <a:extLst>
              <a:ext uri="{FF2B5EF4-FFF2-40B4-BE49-F238E27FC236}">
                <a16:creationId xmlns:a16="http://schemas.microsoft.com/office/drawing/2014/main" id="{07242AE2-BC15-90D2-7045-0F087F849AD3}"/>
              </a:ext>
            </a:extLst>
          </p:cNvPr>
          <p:cNvSpPr txBox="1">
            <a:spLocks noGrp="1"/>
          </p:cNvSpPr>
          <p:nvPr>
            <p:ph type="ftr" sz="quarter" idx="3"/>
          </p:nvPr>
        </p:nvSpPr>
        <p:spPr>
          <a:xfrm>
            <a:off x="2589215" y="6135806"/>
            <a:ext cx="7619996" cy="365129"/>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fr-FR" sz="900" b="0" i="0" u="none" strike="noStrike" kern="1200" cap="none" spc="0" baseline="0">
                <a:solidFill>
                  <a:srgbClr val="898989"/>
                </a:solidFill>
                <a:uFillTx/>
                <a:latin typeface="Century Gothic"/>
              </a:defRPr>
            </a:lvl1pPr>
          </a:lstStyle>
          <a:p>
            <a:pPr lvl="0"/>
            <a:endParaRPr lang="fr-FR"/>
          </a:p>
        </p:txBody>
      </p:sp>
      <p:sp>
        <p:nvSpPr>
          <p:cNvPr id="33" name="Slide Number Placeholder 5">
            <a:extLst>
              <a:ext uri="{FF2B5EF4-FFF2-40B4-BE49-F238E27FC236}">
                <a16:creationId xmlns:a16="http://schemas.microsoft.com/office/drawing/2014/main" id="{92AFF104-D7C5-3AE3-4676-35C1892F519E}"/>
              </a:ext>
            </a:extLst>
          </p:cNvPr>
          <p:cNvSpPr txBox="1">
            <a:spLocks noGrp="1"/>
          </p:cNvSpPr>
          <p:nvPr>
            <p:ph type="sldNum" sz="quarter" idx="4"/>
          </p:nvPr>
        </p:nvSpPr>
        <p:spPr>
          <a:xfrm>
            <a:off x="531815" y="787783"/>
            <a:ext cx="779763"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fr-FR" sz="2000" b="0" i="0" u="none" strike="noStrike" kern="1200" cap="none" spc="0" baseline="0">
                <a:solidFill>
                  <a:srgbClr val="FEFFFF"/>
                </a:solidFill>
                <a:uFillTx/>
                <a:latin typeface="Century Gothic"/>
              </a:defRPr>
            </a:lvl1pPr>
          </a:lstStyle>
          <a:p>
            <a:pPr lvl="0"/>
            <a:fld id="{615E2B03-21C7-4CF3-98F8-EFC2995A2343}" type="slidenum">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marL="0" marR="0" lvl="0" indent="0" algn="l" defTabSz="457200" rtl="0" fontAlgn="auto" hangingPunct="1">
        <a:lnSpc>
          <a:spcPct val="100000"/>
        </a:lnSpc>
        <a:spcBef>
          <a:spcPts val="0"/>
        </a:spcBef>
        <a:spcAft>
          <a:spcPts val="0"/>
        </a:spcAft>
        <a:buNone/>
        <a:tabLst/>
        <a:defRPr lang="fr-FR" sz="3600" b="0" i="0" u="none" strike="noStrike" kern="1200" cap="none" spc="0" baseline="0">
          <a:solidFill>
            <a:srgbClr val="262626"/>
          </a:solidFill>
          <a:uFillTx/>
          <a:latin typeface="Century Gothic"/>
        </a:defRPr>
      </a:lvl1pPr>
    </p:titleStyle>
    <p:bodyStyle>
      <a:lvl1pPr marL="342900" marR="0" lvl="0" indent="-342900" algn="l" defTabSz="457200" rtl="0" fontAlgn="auto" hangingPunct="1">
        <a:lnSpc>
          <a:spcPct val="100000"/>
        </a:lnSpc>
        <a:spcBef>
          <a:spcPts val="1000"/>
        </a:spcBef>
        <a:spcAft>
          <a:spcPts val="0"/>
        </a:spcAft>
        <a:buClr>
          <a:srgbClr val="E78712"/>
        </a:buClr>
        <a:buSzPct val="100000"/>
        <a:buFont typeface="Wingdings 3"/>
        <a:buChar char=""/>
        <a:tabLst/>
        <a:defRPr lang="fr-FR" sz="1800" b="0" i="0" u="none" strike="noStrike" kern="1200" cap="none" spc="0" baseline="0">
          <a:solidFill>
            <a:srgbClr val="404040"/>
          </a:solidFill>
          <a:uFillTx/>
          <a:latin typeface="Century Gothic"/>
        </a:defRPr>
      </a:lvl1pPr>
      <a:lvl2pPr marL="742950" marR="0" lvl="1" indent="-285750" algn="l" defTabSz="457200" rtl="0" fontAlgn="auto" hangingPunct="1">
        <a:lnSpc>
          <a:spcPct val="100000"/>
        </a:lnSpc>
        <a:spcBef>
          <a:spcPts val="1000"/>
        </a:spcBef>
        <a:spcAft>
          <a:spcPts val="0"/>
        </a:spcAft>
        <a:buClr>
          <a:srgbClr val="E78712"/>
        </a:buClr>
        <a:buSzPct val="100000"/>
        <a:buFont typeface="Wingdings 3"/>
        <a:buChar char=""/>
        <a:tabLst/>
        <a:defRPr lang="fr-FR" sz="1600" b="0" i="0" u="none" strike="noStrike" kern="1200" cap="none" spc="0" baseline="0">
          <a:solidFill>
            <a:srgbClr val="404040"/>
          </a:solidFill>
          <a:uFillTx/>
          <a:latin typeface="Century Gothic"/>
        </a:defRPr>
      </a:lvl2pPr>
      <a:lvl3pPr marL="1143000" marR="0" lvl="2" indent="-228600" algn="l" defTabSz="457200" rtl="0" fontAlgn="auto" hangingPunct="1">
        <a:lnSpc>
          <a:spcPct val="100000"/>
        </a:lnSpc>
        <a:spcBef>
          <a:spcPts val="1000"/>
        </a:spcBef>
        <a:spcAft>
          <a:spcPts val="0"/>
        </a:spcAft>
        <a:buClr>
          <a:srgbClr val="E78712"/>
        </a:buClr>
        <a:buSzPct val="100000"/>
        <a:buFont typeface="Wingdings 3"/>
        <a:buChar char=""/>
        <a:tabLst/>
        <a:defRPr lang="fr-FR" sz="1400" b="0" i="0" u="none" strike="noStrike" kern="1200" cap="none" spc="0" baseline="0">
          <a:solidFill>
            <a:srgbClr val="404040"/>
          </a:solidFill>
          <a:uFillTx/>
          <a:latin typeface="Century Gothic"/>
        </a:defRPr>
      </a:lvl3pPr>
      <a:lvl4pPr marL="1600200" marR="0" lvl="3" indent="-228600" algn="l" defTabSz="457200" rtl="0" fontAlgn="auto" hangingPunct="1">
        <a:lnSpc>
          <a:spcPct val="100000"/>
        </a:lnSpc>
        <a:spcBef>
          <a:spcPts val="1000"/>
        </a:spcBef>
        <a:spcAft>
          <a:spcPts val="0"/>
        </a:spcAft>
        <a:buClr>
          <a:srgbClr val="E78712"/>
        </a:buClr>
        <a:buSzPct val="100000"/>
        <a:buFont typeface="Wingdings 3"/>
        <a:buChar char=""/>
        <a:tabLst/>
        <a:defRPr lang="fr-FR" sz="1200" b="0" i="0" u="none" strike="noStrike" kern="1200" cap="none" spc="0" baseline="0">
          <a:solidFill>
            <a:srgbClr val="404040"/>
          </a:solidFill>
          <a:uFillTx/>
          <a:latin typeface="Century Gothic"/>
        </a:defRPr>
      </a:lvl4pPr>
      <a:lvl5pPr marL="2057400" marR="0" lvl="4" indent="-228600" algn="l" defTabSz="457200" rtl="0" fontAlgn="auto" hangingPunct="1">
        <a:lnSpc>
          <a:spcPct val="100000"/>
        </a:lnSpc>
        <a:spcBef>
          <a:spcPts val="1000"/>
        </a:spcBef>
        <a:spcAft>
          <a:spcPts val="0"/>
        </a:spcAft>
        <a:buClr>
          <a:srgbClr val="E78712"/>
        </a:buClr>
        <a:buSzPct val="100000"/>
        <a:buFont typeface="Wingdings 3"/>
        <a:buChar char=""/>
        <a:tabLst/>
        <a:defRPr lang="fr-FR" sz="1200" b="0" i="0" u="none" strike="noStrike" kern="1200" cap="none" spc="0" baseline="0">
          <a:solidFill>
            <a:srgbClr val="404040"/>
          </a:solidFill>
          <a:uFillTx/>
          <a:latin typeface="Century Gothic"/>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8CED9C-733B-6225-4684-7348F1C0AE53}"/>
              </a:ext>
            </a:extLst>
          </p:cNvPr>
          <p:cNvSpPr txBox="1">
            <a:spLocks noGrp="1"/>
          </p:cNvSpPr>
          <p:nvPr>
            <p:ph type="ctrTitle"/>
          </p:nvPr>
        </p:nvSpPr>
        <p:spPr>
          <a:xfrm>
            <a:off x="2589215" y="424071"/>
            <a:ext cx="8198053" cy="1139534"/>
          </a:xfrm>
        </p:spPr>
        <p:txBody>
          <a:bodyPr>
            <a:noAutofit/>
          </a:bodyPr>
          <a:lstStyle/>
          <a:p>
            <a:pPr lvl="0" algn="r"/>
            <a:r>
              <a:rPr lang="ar-DZ" sz="3200">
                <a:cs typeface="Tahoma" pitchFamily="34"/>
              </a:rPr>
              <a:t>  </a:t>
            </a:r>
            <a:endParaRPr lang="fr-FR" sz="3200"/>
          </a:p>
        </p:txBody>
      </p:sp>
      <p:sp>
        <p:nvSpPr>
          <p:cNvPr id="3" name="Sous-titre 2">
            <a:extLst>
              <a:ext uri="{FF2B5EF4-FFF2-40B4-BE49-F238E27FC236}">
                <a16:creationId xmlns:a16="http://schemas.microsoft.com/office/drawing/2014/main" id="{40890A0B-AB23-D03A-145A-DF9956EA4248}"/>
              </a:ext>
            </a:extLst>
          </p:cNvPr>
          <p:cNvSpPr txBox="1">
            <a:spLocks noGrp="1"/>
          </p:cNvSpPr>
          <p:nvPr>
            <p:ph type="subTitle" idx="1"/>
          </p:nvPr>
        </p:nvSpPr>
        <p:spPr>
          <a:xfrm>
            <a:off x="2146855" y="2796207"/>
            <a:ext cx="9357759" cy="3107451"/>
          </a:xfrm>
        </p:spPr>
        <p:txBody>
          <a:bodyPr anchorCtr="1">
            <a:noAutofit/>
          </a:bodyPr>
          <a:lstStyle/>
          <a:p>
            <a:pPr lvl="0" algn="ctr"/>
            <a:r>
              <a:rPr lang="ar-DZ" sz="4800" b="1">
                <a:solidFill>
                  <a:srgbClr val="000000"/>
                </a:solidFill>
                <a:cs typeface="Tahoma" pitchFamily="34"/>
              </a:rPr>
              <a:t>  طرق تحليل البيانات في البحث </a:t>
            </a:r>
            <a:br>
              <a:rPr lang="ar-DZ" sz="4800" b="1">
                <a:solidFill>
                  <a:srgbClr val="000000"/>
                </a:solidFill>
                <a:cs typeface="Tahoma" pitchFamily="34"/>
              </a:rPr>
            </a:br>
            <a:r>
              <a:rPr lang="ar-DZ" sz="4800" b="1">
                <a:solidFill>
                  <a:srgbClr val="000000"/>
                </a:solidFill>
                <a:cs typeface="Tahoma" pitchFamily="34"/>
              </a:rPr>
              <a:t>العلمي</a:t>
            </a:r>
            <a:br>
              <a:rPr lang="ar-DZ" sz="4800" b="1">
                <a:solidFill>
                  <a:srgbClr val="000000"/>
                </a:solidFill>
                <a:cs typeface="Tahoma" pitchFamily="34"/>
              </a:rPr>
            </a:br>
            <a:endParaRPr lang="fr-FR" sz="4800" b="1">
              <a:solidFill>
                <a:srgbClr val="000000"/>
              </a:solidFill>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285CFA-773A-FDE8-8DE1-3BF431145435}"/>
              </a:ext>
            </a:extLst>
          </p:cNvPr>
          <p:cNvSpPr txBox="1">
            <a:spLocks noGrp="1"/>
          </p:cNvSpPr>
          <p:nvPr>
            <p:ph type="title"/>
          </p:nvPr>
        </p:nvSpPr>
        <p:spPr>
          <a:xfrm>
            <a:off x="1885072" y="378872"/>
            <a:ext cx="9506998" cy="6100255"/>
          </a:xfrm>
        </p:spPr>
        <p:txBody>
          <a:bodyPr/>
          <a:lstStyle/>
          <a:p>
            <a:pPr lvl="0" algn="r" rtl="1"/>
            <a:r>
              <a:rPr lang="ar-DZ" sz="2500" b="1">
                <a:cs typeface="Tahoma" pitchFamily="34"/>
              </a:rPr>
              <a:t>المبحث الثالث: طرق تحليل البيانات</a:t>
            </a:r>
            <a:br>
              <a:rPr lang="ar-DZ" sz="2500" b="1">
                <a:cs typeface="Tahoma" pitchFamily="34"/>
              </a:rPr>
            </a:br>
            <a:br>
              <a:rPr lang="ar-DZ" sz="2500" b="1">
                <a:cs typeface="Tahoma" pitchFamily="34"/>
              </a:rPr>
            </a:br>
            <a:r>
              <a:rPr lang="ar-DZ" sz="2200" b="1">
                <a:cs typeface="Tahoma" pitchFamily="34"/>
              </a:rPr>
              <a:t>المطلب الأول: التحليل الوصفي العاملي</a:t>
            </a:r>
            <a:br>
              <a:rPr lang="ar-DZ" sz="2200">
                <a:cs typeface="Tahoma" pitchFamily="34"/>
              </a:rPr>
            </a:br>
            <a:br>
              <a:rPr lang="ar-DZ" sz="2200">
                <a:cs typeface="Tahoma" pitchFamily="34"/>
              </a:rPr>
            </a:br>
            <a:r>
              <a:rPr lang="ar-DZ" sz="2200">
                <a:cs typeface="Tahoma" pitchFamily="34"/>
              </a:rPr>
              <a:t>تعد هذه الطريقة من أبرز طرق تحليل البيانات، ومن خلاله يقوم الباحث بالتحليل المنطقي والواقعي للتأثير الذي تتركه المتغيرات المتنوعة في ظاهرة من الظواهر التي يقوم الباحث بدراستها  و يمكن تمييز نوعين من التحليل العاملي:</a:t>
            </a:r>
            <a:br>
              <a:rPr lang="ar-DZ" sz="2200">
                <a:cs typeface="Tahoma" pitchFamily="34"/>
              </a:rPr>
            </a:br>
            <a:br>
              <a:rPr lang="ar-DZ" sz="2200">
                <a:cs typeface="Tahoma" pitchFamily="34"/>
              </a:rPr>
            </a:br>
            <a:r>
              <a:rPr lang="ar-DZ" sz="2200">
                <a:cs typeface="Tahoma" pitchFamily="34"/>
              </a:rPr>
              <a:t>1</a:t>
            </a:r>
            <a:r>
              <a:rPr lang="ar-DZ" sz="2200" b="1">
                <a:cs typeface="Tahoma" pitchFamily="34"/>
              </a:rPr>
              <a:t> . التحليل العاملي الاستطلاعي أو الاستكشافي </a:t>
            </a:r>
            <a:r>
              <a:rPr lang="ar-DZ" sz="2200">
                <a:cs typeface="Tahoma" pitchFamily="34"/>
              </a:rPr>
              <a:t>: يستخدم في اكتشاف العوامل التي يمكن أن تصنف إليها المتغيرات باعتبار هذه العوامل فئات من هذه المتغيرات.</a:t>
            </a:r>
            <a:br>
              <a:rPr lang="ar-DZ" sz="2200">
                <a:cs typeface="Tahoma" pitchFamily="34"/>
              </a:rPr>
            </a:br>
            <a:br>
              <a:rPr lang="ar-DZ" sz="2200">
                <a:cs typeface="Tahoma" pitchFamily="34"/>
              </a:rPr>
            </a:br>
            <a:r>
              <a:rPr lang="ar-DZ" sz="2200">
                <a:cs typeface="Tahoma" pitchFamily="34"/>
              </a:rPr>
              <a:t>2</a:t>
            </a:r>
            <a:r>
              <a:rPr lang="ar-DZ" sz="2200" b="1">
                <a:cs typeface="Tahoma" pitchFamily="34"/>
              </a:rPr>
              <a:t> . التحليل العاملي التوكيدي </a:t>
            </a:r>
            <a:r>
              <a:rPr lang="ar-DZ" sz="2200">
                <a:cs typeface="Tahoma" pitchFamily="34"/>
              </a:rPr>
              <a:t>: يستخدم في اختبار الفروض التي تفترض بالضرورة وجود أنماط أو عوامل خاصة من العلاقات في البيانات يمكن على أساسها تصنيف المتغيرات. </a:t>
            </a:r>
            <a:br>
              <a:rPr lang="ar-DZ" sz="2200">
                <a:cs typeface="Tahoma" pitchFamily="34"/>
              </a:rPr>
            </a:br>
            <a:endParaRPr lang="fr-FR" sz="2500"/>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3FE638-2399-824C-5E53-8F49D85D0F6C}"/>
              </a:ext>
            </a:extLst>
          </p:cNvPr>
          <p:cNvSpPr txBox="1">
            <a:spLocks noGrp="1"/>
          </p:cNvSpPr>
          <p:nvPr>
            <p:ph type="title"/>
          </p:nvPr>
        </p:nvSpPr>
        <p:spPr>
          <a:xfrm>
            <a:off x="2592927" y="464231"/>
            <a:ext cx="8911687" cy="6260119"/>
          </a:xfrm>
        </p:spPr>
        <p:txBody>
          <a:bodyPr/>
          <a:lstStyle/>
          <a:p>
            <a:pPr lvl="0" algn="r" rtl="1"/>
            <a:r>
              <a:rPr lang="ar-DZ" sz="2400" b="1">
                <a:cs typeface="Tahoma" pitchFamily="34"/>
              </a:rPr>
              <a:t>شروط التحليل العاملي:</a:t>
            </a:r>
            <a:br>
              <a:rPr lang="ar-DZ" sz="2400" b="1">
                <a:cs typeface="Tahoma" pitchFamily="34"/>
              </a:rPr>
            </a:br>
            <a:br>
              <a:rPr lang="ar-DZ" sz="2400" b="1">
                <a:cs typeface="Tahoma" pitchFamily="34"/>
              </a:rPr>
            </a:br>
            <a:r>
              <a:rPr lang="ar-DZ" sz="2400" b="1">
                <a:cs typeface="Tahoma" pitchFamily="34"/>
              </a:rPr>
              <a:t> </a:t>
            </a:r>
            <a:r>
              <a:rPr lang="ar-DZ" sz="2200">
                <a:cs typeface="Tahoma" pitchFamily="34"/>
              </a:rPr>
              <a:t>-</a:t>
            </a:r>
            <a:r>
              <a:rPr lang="ks-IN" sz="2200">
                <a:cs typeface="Tahoma" pitchFamily="34"/>
              </a:rPr>
              <a:t> التوزيع الٳعتدالي للمتغيرات.</a:t>
            </a:r>
            <a:br>
              <a:rPr lang="ar-DZ" sz="2200">
                <a:cs typeface="Tahoma" pitchFamily="34"/>
              </a:rPr>
            </a:br>
            <a:br>
              <a:rPr lang="ks-IN" sz="2200">
                <a:cs typeface="Tahoma" pitchFamily="34"/>
              </a:rPr>
            </a:br>
            <a:r>
              <a:rPr lang="ks-IN" sz="2200">
                <a:cs typeface="Tahoma" pitchFamily="34"/>
              </a:rPr>
              <a:t>- </a:t>
            </a:r>
            <a:r>
              <a:rPr lang="ar-DZ" sz="2200">
                <a:cs typeface="Tahoma" pitchFamily="34"/>
              </a:rPr>
              <a:t> </a:t>
            </a:r>
            <a:r>
              <a:rPr lang="ks-IN" sz="2200">
                <a:cs typeface="Tahoma" pitchFamily="34"/>
              </a:rPr>
              <a:t>مستوى قياس المتغيرات من المستوى الفئوي أو النسبي.</a:t>
            </a:r>
            <a:br>
              <a:rPr lang="ar-DZ" sz="2200">
                <a:cs typeface="Tahoma" pitchFamily="34"/>
              </a:rPr>
            </a:br>
            <a:br>
              <a:rPr lang="ks-IN" sz="2200">
                <a:cs typeface="Tahoma" pitchFamily="34"/>
              </a:rPr>
            </a:br>
            <a:r>
              <a:rPr lang="ar-DZ" sz="2200">
                <a:cs typeface="Tahoma" pitchFamily="34"/>
              </a:rPr>
              <a:t> </a:t>
            </a:r>
            <a:r>
              <a:rPr lang="ks-IN" sz="2200">
                <a:cs typeface="Tahoma" pitchFamily="34"/>
              </a:rPr>
              <a:t>-</a:t>
            </a:r>
            <a:r>
              <a:rPr lang="ar-DZ" sz="2200">
                <a:cs typeface="Tahoma" pitchFamily="34"/>
              </a:rPr>
              <a:t> </a:t>
            </a:r>
            <a:r>
              <a:rPr lang="ks-IN" sz="2200">
                <a:cs typeface="Tahoma" pitchFamily="34"/>
              </a:rPr>
              <a:t>وجود علاقات خطية بين المتغيرات.</a:t>
            </a:r>
            <a:br>
              <a:rPr lang="ar-DZ" sz="2200">
                <a:cs typeface="Tahoma" pitchFamily="34"/>
              </a:rPr>
            </a:br>
            <a:br>
              <a:rPr lang="ks-IN" sz="2200">
                <a:cs typeface="Tahoma" pitchFamily="34"/>
              </a:rPr>
            </a:br>
            <a:r>
              <a:rPr lang="ar-DZ" sz="2200">
                <a:cs typeface="Tahoma" pitchFamily="34"/>
              </a:rPr>
              <a:t> </a:t>
            </a:r>
            <a:r>
              <a:rPr lang="ks-IN" sz="2200">
                <a:cs typeface="Tahoma" pitchFamily="34"/>
              </a:rPr>
              <a:t>-</a:t>
            </a:r>
            <a:r>
              <a:rPr lang="ar-DZ" sz="2200">
                <a:cs typeface="Tahoma" pitchFamily="34"/>
              </a:rPr>
              <a:t> </a:t>
            </a:r>
            <a:r>
              <a:rPr lang="ks-IN" sz="2200">
                <a:cs typeface="Tahoma" pitchFamily="34"/>
              </a:rPr>
              <a:t>العينة المختارة عشوائية وكبيرة وممثلة للمجتمع) </a:t>
            </a:r>
            <a:r>
              <a:rPr lang="ar-DZ" sz="2200">
                <a:cs typeface="Tahoma" pitchFamily="34"/>
              </a:rPr>
              <a:t> </a:t>
            </a:r>
            <a:r>
              <a:rPr lang="ks-IN" sz="2200">
                <a:cs typeface="Tahoma" pitchFamily="34"/>
              </a:rPr>
              <a:t>كل متغير 10 أفراد على الأقل (</a:t>
            </a:r>
            <a:br>
              <a:rPr lang="ar-DZ" sz="2200">
                <a:cs typeface="Tahoma" pitchFamily="34"/>
              </a:rPr>
            </a:br>
            <a:br>
              <a:rPr lang="ks-IN" sz="2200">
                <a:cs typeface="Tahoma" pitchFamily="34"/>
              </a:rPr>
            </a:br>
            <a:r>
              <a:rPr lang="ks-IN" sz="2200">
                <a:cs typeface="Tahoma" pitchFamily="34"/>
              </a:rPr>
              <a:t>- </a:t>
            </a:r>
            <a:r>
              <a:rPr lang="ar-DZ" sz="2200">
                <a:cs typeface="Tahoma" pitchFamily="34"/>
              </a:rPr>
              <a:t> </a:t>
            </a:r>
            <a:r>
              <a:rPr lang="ks-IN" sz="2200">
                <a:cs typeface="Tahoma" pitchFamily="34"/>
              </a:rPr>
              <a:t>استقلالية الأخطاء في كل متغير، واستقلال المتغيرات عن بعضها.</a:t>
            </a:r>
            <a:br>
              <a:rPr lang="ks-IN" sz="2200">
                <a:cs typeface="Tahoma" pitchFamily="34"/>
              </a:rPr>
            </a:br>
            <a:endParaRPr lang="fr-FR" sz="2200"/>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B0BDD9-79A0-5184-0CEF-6515BF305BF8}"/>
              </a:ext>
            </a:extLst>
          </p:cNvPr>
          <p:cNvSpPr txBox="1">
            <a:spLocks noGrp="1"/>
          </p:cNvSpPr>
          <p:nvPr>
            <p:ph type="title"/>
          </p:nvPr>
        </p:nvSpPr>
        <p:spPr>
          <a:xfrm>
            <a:off x="2592927" y="182880"/>
            <a:ext cx="8911687" cy="6527407"/>
          </a:xfrm>
        </p:spPr>
        <p:txBody>
          <a:bodyPr/>
          <a:lstStyle/>
          <a:p>
            <a:pPr lvl="0" algn="r" rtl="1"/>
            <a:r>
              <a:rPr lang="ar-DZ" sz="2200" b="1" u="sng">
                <a:cs typeface="Tahoma" pitchFamily="34"/>
              </a:rPr>
              <a:t>المطلب الثاني : التحليل الإحصائي</a:t>
            </a:r>
            <a:br>
              <a:rPr lang="ar-DZ" sz="2000" b="1">
                <a:cs typeface="Tahoma" pitchFamily="34"/>
              </a:rPr>
            </a:br>
            <a:br>
              <a:rPr lang="ar-DZ" sz="2000">
                <a:cs typeface="Tahoma" pitchFamily="34"/>
              </a:rPr>
            </a:br>
            <a:r>
              <a:rPr lang="ar-DZ" sz="2000">
                <a:cs typeface="Tahoma" pitchFamily="34"/>
              </a:rPr>
              <a:t>وهو عبارة عن تحويل العبارات التي لا قيمة لها بشكل متفرد إلى عبارات تحمل قيمة كبيرة، ويوجد هناك مجموعة كبيرة من البرامج التي تستخدم للتحليل الإحصائي مثل:</a:t>
            </a:r>
            <a:br>
              <a:rPr lang="ar-DZ" sz="2000">
                <a:cs typeface="Tahoma" pitchFamily="34"/>
              </a:rPr>
            </a:br>
            <a:r>
              <a:rPr lang="fr-FR" sz="2000"/>
              <a:t>EXCEL/SPSS </a:t>
            </a:r>
            <a:r>
              <a:rPr lang="ar-DZ" sz="2000">
                <a:cs typeface="Tahoma" pitchFamily="34"/>
              </a:rPr>
              <a:t>ويستخدم التحليل الإحصائي للحصول على الصورة الوصفية للبيانات باستخدام المبادئ الأساسية للإحصاء الوصفي والأدوات المختلفة التي توفرها من أجل التحليل الإحصائي للبيانات ووصفها من منظور إحصائي ،وذلك من أجل التعرف على سمات أو خصائص البيانات وإلقاء الضوء عليها عن قرب. </a:t>
            </a:r>
            <a:br>
              <a:rPr lang="ar-DZ" sz="2000">
                <a:cs typeface="Tahoma" pitchFamily="34"/>
              </a:rPr>
            </a:br>
            <a:br>
              <a:rPr lang="ar-DZ" sz="2000">
                <a:cs typeface="Tahoma" pitchFamily="34"/>
              </a:rPr>
            </a:br>
            <a:r>
              <a:rPr lang="ar-DZ" sz="2000" b="1">
                <a:cs typeface="Tahoma" pitchFamily="34"/>
              </a:rPr>
              <a:t>أهمية التحليل الإحصائي للبيانات:</a:t>
            </a:r>
            <a:br>
              <a:rPr lang="ar-DZ" sz="2000">
                <a:cs typeface="Tahoma" pitchFamily="34"/>
              </a:rPr>
            </a:br>
            <a:br>
              <a:rPr lang="ar-DZ" sz="2000">
                <a:cs typeface="Tahoma" pitchFamily="34"/>
              </a:rPr>
            </a:br>
            <a:r>
              <a:rPr lang="ar-DZ" sz="2000">
                <a:cs typeface="Tahoma" pitchFamily="34"/>
              </a:rPr>
              <a:t>تكمن أهمية التحليل الإحصائي للبيانات في أنه يوفر وصفا أوليا للبيانات محل البحث أو الدراسة، بحيث يساعد الباحث أو المحلل على فهم طبيعة البيانات قبل البدء بإجراءات أخرى من إجراءات البحث العلمي أو تنقيب البيانات، كاختبار الفرضية كما في البحث العلمي، أو تطبيق الخاوريزميات في حالة التنقيب في قواعد البيانات. </a:t>
            </a:r>
            <a:br>
              <a:rPr lang="ar-DZ" sz="1800">
                <a:cs typeface="Tahoma" pitchFamily="34"/>
              </a:rPr>
            </a:br>
            <a:br>
              <a:rPr lang="ar-DZ" sz="1800">
                <a:cs typeface="Tahoma" pitchFamily="34"/>
              </a:rPr>
            </a:br>
            <a:br>
              <a:rPr lang="ar-DZ" sz="1800">
                <a:cs typeface="Tahoma" pitchFamily="34"/>
              </a:rPr>
            </a:br>
            <a:endParaRPr lang="fr-FR" sz="1800"/>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338DEB-EC57-9E9A-2A7A-FDF3F2120A4C}"/>
              </a:ext>
            </a:extLst>
          </p:cNvPr>
          <p:cNvSpPr txBox="1">
            <a:spLocks noGrp="1"/>
          </p:cNvSpPr>
          <p:nvPr>
            <p:ph type="title"/>
          </p:nvPr>
        </p:nvSpPr>
        <p:spPr>
          <a:xfrm>
            <a:off x="2592927" y="745583"/>
            <a:ext cx="8911687" cy="5570808"/>
          </a:xfrm>
        </p:spPr>
        <p:txBody>
          <a:bodyPr>
            <a:noAutofit/>
          </a:bodyPr>
          <a:lstStyle/>
          <a:p>
            <a:pPr lvl="0" algn="r" rtl="1"/>
            <a:r>
              <a:rPr lang="ar-DZ" sz="2000" b="1">
                <a:cs typeface="Tahoma" pitchFamily="34"/>
              </a:rPr>
              <a:t>المطلب الثالث : التحليل النوعي</a:t>
            </a:r>
            <a:br>
              <a:rPr lang="ar-DZ" sz="2000" b="1">
                <a:cs typeface="Tahoma" pitchFamily="34"/>
              </a:rPr>
            </a:br>
            <a:br>
              <a:rPr lang="ar-DZ" sz="2000">
                <a:cs typeface="Tahoma" pitchFamily="34"/>
              </a:rPr>
            </a:br>
            <a:r>
              <a:rPr lang="ar-DZ" sz="2000">
                <a:cs typeface="Tahoma" pitchFamily="34"/>
              </a:rPr>
              <a:t> وعبر هذه الطريقة يركز الباحث على ظاهرة أو إشكالية البحث، فيصفها بشكل عميق ودقيق ويعتمد على ما لديه من معطيات، ويكرر الباحث التجارب حتى يصل الى الأسباب والنتائج الدقيقة.</a:t>
            </a:r>
            <a:br>
              <a:rPr lang="ar-DZ" sz="2000">
                <a:cs typeface="Tahoma" pitchFamily="34"/>
              </a:rPr>
            </a:br>
            <a:br>
              <a:rPr lang="ar-DZ" sz="2000">
                <a:cs typeface="Tahoma" pitchFamily="34"/>
              </a:rPr>
            </a:br>
            <a:r>
              <a:rPr lang="ar-DZ" sz="2000" b="1">
                <a:cs typeface="Tahoma" pitchFamily="34"/>
              </a:rPr>
              <a:t> خصائص التحليل النوعي:</a:t>
            </a:r>
            <a:br>
              <a:rPr lang="ar-DZ" sz="2000" b="1">
                <a:cs typeface="Tahoma" pitchFamily="34"/>
              </a:rPr>
            </a:br>
            <a:br>
              <a:rPr lang="ar-DZ" sz="2000" b="1">
                <a:cs typeface="Tahoma" pitchFamily="34"/>
              </a:rPr>
            </a:br>
            <a:r>
              <a:rPr lang="ar-DZ" sz="2000">
                <a:cs typeface="Tahoma" pitchFamily="34"/>
              </a:rPr>
              <a:t>1.	ليس له منهجية منضبطة ( لا يوجد أسلوب واحد للتحليل ) ولكن هذا لا يمنع من تحديد منهجية التحليل التي اعتمدت في التحليل.</a:t>
            </a:r>
            <a:br>
              <a:rPr lang="ar-DZ" sz="2000">
                <a:cs typeface="Tahoma" pitchFamily="34"/>
              </a:rPr>
            </a:br>
            <a:br>
              <a:rPr lang="ar-DZ" sz="2000">
                <a:cs typeface="Tahoma" pitchFamily="34"/>
              </a:rPr>
            </a:br>
            <a:r>
              <a:rPr lang="ar-DZ" sz="2000">
                <a:cs typeface="Tahoma" pitchFamily="34"/>
              </a:rPr>
              <a:t>2.	شخصية محلل البيانات وذاتيته : يضم البحث النوعي شيء من اللمسات الذاتية والشخصية لمحلل البيانات.</a:t>
            </a:r>
            <a:br>
              <a:rPr lang="ar-DZ" sz="2000">
                <a:cs typeface="Tahoma" pitchFamily="34"/>
              </a:rPr>
            </a:br>
            <a:br>
              <a:rPr lang="ar-DZ" sz="2000">
                <a:cs typeface="Tahoma" pitchFamily="34"/>
              </a:rPr>
            </a:br>
            <a:r>
              <a:rPr lang="ar-DZ" sz="2000">
                <a:cs typeface="Tahoma" pitchFamily="34"/>
              </a:rPr>
              <a:t>3.	النمو والتطور : إنّ عملية التحليل النوعي متطورة لأنك قد تبدأ وفق منهجية معينة، ثم تكتشف في مرحلة ما أنك تحتاج لمعلومات أكثر تحصل عليها إما عن طريق إعادة قراءة البيانات ، أو العودة إلى المستبينين وتطرح أسئلة إضافية عليهم.</a:t>
            </a:r>
            <a:br>
              <a:rPr lang="ar-DZ" sz="2000">
                <a:cs typeface="Tahoma" pitchFamily="34"/>
              </a:rPr>
            </a:br>
            <a:endParaRPr lang="fr-FR" sz="2000"/>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FC5F46-E2EA-D058-3C94-1C68C5BDE1D4}"/>
              </a:ext>
            </a:extLst>
          </p:cNvPr>
          <p:cNvSpPr txBox="1">
            <a:spLocks noGrp="1"/>
          </p:cNvSpPr>
          <p:nvPr>
            <p:ph type="title"/>
          </p:nvPr>
        </p:nvSpPr>
        <p:spPr>
          <a:xfrm>
            <a:off x="2592927" y="267288"/>
            <a:ext cx="8911687" cy="6147584"/>
          </a:xfrm>
        </p:spPr>
        <p:txBody>
          <a:bodyPr>
            <a:noAutofit/>
          </a:bodyPr>
          <a:lstStyle/>
          <a:p>
            <a:pPr lvl="0" algn="r" rtl="1"/>
            <a:r>
              <a:rPr lang="ar-DZ" sz="2000">
                <a:cs typeface="Tahoma" pitchFamily="34"/>
              </a:rPr>
              <a:t>4.	الكم ليس المقياس الأول: قد يكون هناك عبارة واحدة يذكرها المستهدف في البحث تكون ذات معنى عميق تفوق بالأهمية عدد كبير من الكلمات.</a:t>
            </a:r>
            <a:br>
              <a:rPr lang="ar-DZ" sz="2000">
                <a:cs typeface="Tahoma" pitchFamily="34"/>
              </a:rPr>
            </a:br>
            <a:br>
              <a:rPr lang="ar-DZ" sz="2000">
                <a:cs typeface="Tahoma" pitchFamily="34"/>
              </a:rPr>
            </a:br>
            <a:r>
              <a:rPr lang="ar-DZ" sz="2000">
                <a:cs typeface="Tahoma" pitchFamily="34"/>
              </a:rPr>
              <a:t>5.	يستفاد من المعلومات التي ذكرت والتي لم تذكر: فقد يلاحظ أنّ المستهدفين في البحث ذكروا جانب ما،و أهملوا جانب آخر أو تمّ ذكره من قبل عدد قليل جداً والبقية لم يشيروا له.</a:t>
            </a:r>
            <a:br>
              <a:rPr lang="ar-DZ" sz="2000">
                <a:cs typeface="Tahoma" pitchFamily="34"/>
              </a:rPr>
            </a:br>
            <a:br>
              <a:rPr lang="ar-DZ" sz="2000">
                <a:cs typeface="Tahoma" pitchFamily="34"/>
              </a:rPr>
            </a:br>
            <a:r>
              <a:rPr lang="ar-DZ" sz="2000">
                <a:cs typeface="Tahoma" pitchFamily="34"/>
              </a:rPr>
              <a:t>6.	لا بدّ من الإشارة إلى أنّ هناك برامج تساعدنا على إجراء التحليل النوعي بشكل وصفي أهمها</a:t>
            </a:r>
            <a:r>
              <a:rPr lang="fr-FR" sz="2000"/>
              <a:t>Nvivo , MaxQL.</a:t>
            </a:r>
            <a:br>
              <a:rPr lang="ar-DZ" sz="2000">
                <a:cs typeface="Tahoma" pitchFamily="34"/>
              </a:rPr>
            </a:br>
            <a:br>
              <a:rPr lang="fr-FR" sz="2000"/>
            </a:br>
            <a:r>
              <a:rPr lang="ar-DZ" sz="2000" b="1" u="sng">
                <a:cs typeface="Tahoma" pitchFamily="34"/>
              </a:rPr>
              <a:t>كيفية إجراء التحليل النوعي:</a:t>
            </a:r>
            <a:br>
              <a:rPr lang="ar-DZ" sz="2000" b="1" u="sng">
                <a:cs typeface="Tahoma" pitchFamily="34"/>
              </a:rPr>
            </a:br>
            <a:br>
              <a:rPr lang="ar-DZ" sz="2000" b="1" u="sng">
                <a:cs typeface="Tahoma" pitchFamily="34"/>
              </a:rPr>
            </a:br>
            <a:r>
              <a:rPr lang="ar-DZ" sz="2000">
                <a:cs typeface="Tahoma" pitchFamily="34"/>
              </a:rPr>
              <a:t>1.	تصنيف الأجزاء الناتجة عن عملية الترميز تبعا لمحاور الدراسة.</a:t>
            </a:r>
            <a:br>
              <a:rPr lang="ar-DZ" sz="2000">
                <a:cs typeface="Tahoma" pitchFamily="34"/>
              </a:rPr>
            </a:br>
            <a:br>
              <a:rPr lang="ar-DZ" sz="2000">
                <a:cs typeface="Tahoma" pitchFamily="34"/>
              </a:rPr>
            </a:br>
            <a:r>
              <a:rPr lang="ar-DZ" sz="2000">
                <a:cs typeface="Tahoma" pitchFamily="34"/>
              </a:rPr>
              <a:t>2.	حساب تكرارات هذه الأجزاء في كل محور.</a:t>
            </a:r>
            <a:br>
              <a:rPr lang="ar-DZ" sz="2000">
                <a:cs typeface="Tahoma" pitchFamily="34"/>
              </a:rPr>
            </a:br>
            <a:br>
              <a:rPr lang="ar-DZ" sz="2000">
                <a:cs typeface="Tahoma" pitchFamily="34"/>
              </a:rPr>
            </a:br>
            <a:r>
              <a:rPr lang="ar-DZ" sz="2000">
                <a:cs typeface="Tahoma" pitchFamily="34"/>
              </a:rPr>
              <a:t>3.	ملاحظة العلاقات ما بين الأجزاء في كل محور.</a:t>
            </a:r>
            <a:br>
              <a:rPr lang="ar-DZ" sz="2000">
                <a:cs typeface="Tahoma" pitchFamily="34"/>
              </a:rPr>
            </a:br>
            <a:br>
              <a:rPr lang="ar-DZ" sz="2000">
                <a:cs typeface="Tahoma" pitchFamily="34"/>
              </a:rPr>
            </a:br>
            <a:r>
              <a:rPr lang="ar-DZ" sz="2000">
                <a:cs typeface="Tahoma" pitchFamily="34"/>
              </a:rPr>
              <a:t>4.	ملاحظة علاقة كل محور في بقية المحاور من خلال معرفة التقاطعات فيما بينها</a:t>
            </a:r>
            <a:br>
              <a:rPr lang="ar-DZ" sz="2000">
                <a:cs typeface="Tahoma" pitchFamily="34"/>
              </a:rPr>
            </a:br>
            <a:endParaRPr lang="fr-FR" sz="2000"/>
          </a:p>
        </p:txBody>
      </p: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FCF4EE-9596-322A-A930-5A8B8ACD9E7D}"/>
              </a:ext>
            </a:extLst>
          </p:cNvPr>
          <p:cNvSpPr txBox="1">
            <a:spLocks noGrp="1"/>
          </p:cNvSpPr>
          <p:nvPr>
            <p:ph type="title"/>
          </p:nvPr>
        </p:nvSpPr>
        <p:spPr>
          <a:xfrm>
            <a:off x="2592927" y="624105"/>
            <a:ext cx="8911687" cy="6233894"/>
          </a:xfrm>
        </p:spPr>
        <p:txBody>
          <a:bodyPr>
            <a:noAutofit/>
          </a:bodyPr>
          <a:lstStyle/>
          <a:p>
            <a:pPr lvl="0" algn="r" rtl="1"/>
            <a:r>
              <a:rPr lang="ks-IN" sz="2400" b="1">
                <a:cs typeface="Tahoma" pitchFamily="34"/>
              </a:rPr>
              <a:t>خاتمة</a:t>
            </a:r>
            <a:br>
              <a:rPr lang="ks-IN" sz="2400">
                <a:cs typeface="Tahoma" pitchFamily="34"/>
              </a:rPr>
            </a:br>
            <a:r>
              <a:rPr lang="ks-IN" sz="2400">
                <a:cs typeface="Tahoma" pitchFamily="34"/>
              </a:rPr>
              <a:t>     في الأخير نستنتج أن مرحلة تحليل البيانات تعد من أهم المراحل في البحث العلمي، لأنها تعتمد على تقييم البيانات بطريقة التفكير المنطقي والتحليلي، لفحص كافة مكونات الدراسة. كما تعتبر خطوة تحليل البيانات في البحث العلمي من الخطوات التي تبني عليها جميع الإجراءات الأخرى لٳستكمال تجربة البحث.</a:t>
            </a:r>
            <a:br>
              <a:rPr lang="ks-IN" sz="2400">
                <a:cs typeface="Tahoma" pitchFamily="34"/>
              </a:rPr>
            </a:br>
            <a:br>
              <a:rPr lang="ks-IN" sz="2400">
                <a:cs typeface="Tahoma" pitchFamily="34"/>
              </a:rPr>
            </a:br>
            <a:br>
              <a:rPr lang="ks-IN" sz="2400">
                <a:cs typeface="Tahoma" pitchFamily="34"/>
              </a:rPr>
            </a:br>
            <a:r>
              <a:rPr lang="ks-IN" sz="2400" b="1">
                <a:cs typeface="Tahoma" pitchFamily="34"/>
              </a:rPr>
              <a:t>اختبار صحة الفرضية:</a:t>
            </a:r>
            <a:br>
              <a:rPr lang="ks-IN" sz="2400" b="1">
                <a:cs typeface="Tahoma" pitchFamily="34"/>
              </a:rPr>
            </a:br>
            <a:r>
              <a:rPr lang="ks-IN" sz="2400">
                <a:cs typeface="Tahoma" pitchFamily="34"/>
              </a:rPr>
              <a:t>يعرف تحليل البيانات بأنه استراتيجية ترتيب ونمذجة ورصف للبيانات بهدف اكتشاف معلومات مفيدة تساعد المؤسسة على اتخاذ قراراتها بشكل مدروس ولها مختلف الطرق وتمر بعدة مراحل من اجل الوصول الي النتيجة النهائية</a:t>
            </a:r>
            <a:br>
              <a:rPr lang="ar-DZ" sz="2400">
                <a:cs typeface="Tahoma" pitchFamily="34"/>
              </a:rPr>
            </a:br>
            <a:br>
              <a:rPr lang="ks-IN" sz="2400">
                <a:cs typeface="Tahoma" pitchFamily="34"/>
              </a:rPr>
            </a:br>
            <a:r>
              <a:rPr lang="ks-IN" sz="2400">
                <a:cs typeface="Tahoma" pitchFamily="34"/>
              </a:rPr>
              <a:t>الفرضية صحيحة وهذا ما تم اثباته في المطلب الثالث من المبحث الأول و المطلب الأول من المبحث الثاني</a:t>
            </a:r>
            <a:br>
              <a:rPr lang="ks-IN" sz="2400">
                <a:cs typeface="Tahoma" pitchFamily="34"/>
              </a:rPr>
            </a:br>
            <a:endParaRPr lang="fr-FR" sz="2400"/>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7E5955-C961-3ADB-63EC-D00361447F68}"/>
              </a:ext>
            </a:extLst>
          </p:cNvPr>
          <p:cNvSpPr txBox="1">
            <a:spLocks noGrp="1"/>
          </p:cNvSpPr>
          <p:nvPr>
            <p:ph type="title"/>
          </p:nvPr>
        </p:nvSpPr>
        <p:spPr>
          <a:xfrm>
            <a:off x="2592927" y="0"/>
            <a:ext cx="8911687" cy="6858000"/>
          </a:xfrm>
        </p:spPr>
        <p:txBody>
          <a:bodyPr>
            <a:noAutofit/>
          </a:bodyPr>
          <a:lstStyle/>
          <a:p>
            <a:pPr lvl="0" algn="r"/>
            <a:r>
              <a:rPr lang="ar-DZ" sz="2000" b="1">
                <a:cs typeface="Tahoma" pitchFamily="34"/>
              </a:rPr>
              <a:t>   خطة البحث </a:t>
            </a:r>
            <a:br>
              <a:rPr lang="ar-DZ" sz="2000">
                <a:cs typeface="Tahoma" pitchFamily="34"/>
              </a:rPr>
            </a:br>
            <a:r>
              <a:rPr lang="ar-DZ" sz="2000">
                <a:cs typeface="Tahoma" pitchFamily="34"/>
              </a:rPr>
              <a:t>   </a:t>
            </a:r>
            <a:br>
              <a:rPr lang="ar-DZ" sz="2000">
                <a:cs typeface="Tahoma" pitchFamily="34"/>
              </a:rPr>
            </a:br>
            <a:r>
              <a:rPr lang="ar-DZ" sz="2000">
                <a:cs typeface="Tahoma" pitchFamily="34"/>
              </a:rPr>
              <a:t>   </a:t>
            </a:r>
            <a:r>
              <a:rPr lang="ar-DZ" sz="2000" b="1">
                <a:cs typeface="Tahoma" pitchFamily="34"/>
              </a:rPr>
              <a:t>مقدمة</a:t>
            </a:r>
            <a:br>
              <a:rPr lang="ar-DZ" sz="2000">
                <a:cs typeface="Tahoma" pitchFamily="34"/>
              </a:rPr>
            </a:br>
            <a:r>
              <a:rPr lang="ar-DZ" sz="2000">
                <a:cs typeface="Tahoma" pitchFamily="34"/>
              </a:rPr>
              <a:t>   </a:t>
            </a:r>
            <a:r>
              <a:rPr lang="ar-DZ" sz="2000" b="1">
                <a:cs typeface="Tahoma" pitchFamily="34"/>
              </a:rPr>
              <a:t>المبحث الأول: مدخل مفاهيمي إلى تحليل البيانات</a:t>
            </a:r>
            <a:br>
              <a:rPr lang="ar-DZ" sz="2000">
                <a:cs typeface="Tahoma" pitchFamily="34"/>
              </a:rPr>
            </a:br>
            <a:br>
              <a:rPr lang="ar-DZ" sz="2000">
                <a:cs typeface="Tahoma" pitchFamily="34"/>
              </a:rPr>
            </a:br>
            <a:r>
              <a:rPr lang="ar-DZ" sz="2000">
                <a:cs typeface="Tahoma" pitchFamily="34"/>
              </a:rPr>
              <a:t>   المطلب الأول: مفهوم التحليل </a:t>
            </a:r>
            <a:br>
              <a:rPr lang="ar-DZ" sz="2000">
                <a:cs typeface="Tahoma" pitchFamily="34"/>
              </a:rPr>
            </a:br>
            <a:r>
              <a:rPr lang="ar-DZ" sz="2000">
                <a:cs typeface="Tahoma" pitchFamily="34"/>
              </a:rPr>
              <a:t>   المطلب الثاني: مفهوم البيانات وأنواعها</a:t>
            </a:r>
            <a:br>
              <a:rPr lang="ar-DZ" sz="2000">
                <a:cs typeface="Tahoma" pitchFamily="34"/>
              </a:rPr>
            </a:br>
            <a:r>
              <a:rPr lang="ar-DZ" sz="2000">
                <a:cs typeface="Tahoma" pitchFamily="34"/>
              </a:rPr>
              <a:t>   المطلب الثالث: مفهوم تحليل البيانات </a:t>
            </a:r>
            <a:br>
              <a:rPr lang="ar-DZ" sz="2000">
                <a:cs typeface="Tahoma" pitchFamily="34"/>
              </a:rPr>
            </a:br>
            <a:r>
              <a:rPr lang="ar-DZ" sz="2000">
                <a:cs typeface="Tahoma" pitchFamily="34"/>
              </a:rPr>
              <a:t> </a:t>
            </a:r>
            <a:br>
              <a:rPr lang="ar-DZ" sz="2000">
                <a:cs typeface="Tahoma" pitchFamily="34"/>
              </a:rPr>
            </a:br>
            <a:r>
              <a:rPr lang="ar-DZ" sz="2000">
                <a:cs typeface="Tahoma" pitchFamily="34"/>
              </a:rPr>
              <a:t>   </a:t>
            </a:r>
            <a:r>
              <a:rPr lang="ar-DZ" sz="2000" b="1">
                <a:cs typeface="Tahoma" pitchFamily="34"/>
              </a:rPr>
              <a:t>المبحث الثاني: مراحل وأنواع وأهداف تحليل البيانات</a:t>
            </a:r>
            <a:br>
              <a:rPr lang="ar-DZ" sz="2000" b="1">
                <a:cs typeface="Tahoma" pitchFamily="34"/>
              </a:rPr>
            </a:br>
            <a:r>
              <a:rPr lang="ar-DZ" sz="2000" b="1">
                <a:cs typeface="Tahoma" pitchFamily="34"/>
              </a:rPr>
              <a:t> </a:t>
            </a:r>
            <a:br>
              <a:rPr lang="ar-DZ" sz="2000">
                <a:cs typeface="Tahoma" pitchFamily="34"/>
              </a:rPr>
            </a:br>
            <a:r>
              <a:rPr lang="ar-DZ" sz="2000">
                <a:cs typeface="Tahoma" pitchFamily="34"/>
              </a:rPr>
              <a:t>   المطلب الأول: مراحل تحليل البيانات</a:t>
            </a:r>
            <a:br>
              <a:rPr lang="ar-DZ" sz="2000">
                <a:cs typeface="Tahoma" pitchFamily="34"/>
              </a:rPr>
            </a:br>
            <a:r>
              <a:rPr lang="ar-DZ" sz="2000">
                <a:cs typeface="Tahoma" pitchFamily="34"/>
              </a:rPr>
              <a:t>   المطلب الثاني: أنواع تحليل البيانات</a:t>
            </a:r>
            <a:br>
              <a:rPr lang="ar-DZ" sz="2000">
                <a:cs typeface="Tahoma" pitchFamily="34"/>
              </a:rPr>
            </a:br>
            <a:r>
              <a:rPr lang="ar-DZ" sz="2000">
                <a:cs typeface="Tahoma" pitchFamily="34"/>
              </a:rPr>
              <a:t>   المطلب الثالث :  أهداف تحليل البيانات</a:t>
            </a:r>
            <a:br>
              <a:rPr lang="ar-DZ" sz="2000">
                <a:cs typeface="Tahoma" pitchFamily="34"/>
              </a:rPr>
            </a:br>
            <a:br>
              <a:rPr lang="ar-DZ" sz="2000">
                <a:cs typeface="Tahoma" pitchFamily="34"/>
              </a:rPr>
            </a:br>
            <a:r>
              <a:rPr lang="ar-DZ" sz="2000">
                <a:cs typeface="Tahoma" pitchFamily="34"/>
              </a:rPr>
              <a:t>   </a:t>
            </a:r>
            <a:r>
              <a:rPr lang="ar-DZ" sz="2000" b="1">
                <a:cs typeface="Tahoma" pitchFamily="34"/>
              </a:rPr>
              <a:t>المبحث الثالث: طرق تحليل البيانات </a:t>
            </a:r>
            <a:br>
              <a:rPr lang="ar-DZ" sz="2000" b="1">
                <a:cs typeface="Tahoma" pitchFamily="34"/>
              </a:rPr>
            </a:br>
            <a:r>
              <a:rPr lang="ar-DZ" sz="2000" b="1">
                <a:cs typeface="Tahoma" pitchFamily="34"/>
              </a:rPr>
              <a:t> </a:t>
            </a:r>
            <a:br>
              <a:rPr lang="ar-DZ" sz="2000">
                <a:cs typeface="Tahoma" pitchFamily="34"/>
              </a:rPr>
            </a:br>
            <a:r>
              <a:rPr lang="ar-DZ" sz="2000">
                <a:cs typeface="Tahoma" pitchFamily="34"/>
              </a:rPr>
              <a:t>   المطلب الأول: التحليل الوصفي العاملي</a:t>
            </a:r>
            <a:br>
              <a:rPr lang="ar-DZ" sz="2000">
                <a:cs typeface="Tahoma" pitchFamily="34"/>
              </a:rPr>
            </a:br>
            <a:r>
              <a:rPr lang="ar-DZ" sz="2000">
                <a:cs typeface="Tahoma" pitchFamily="34"/>
              </a:rPr>
              <a:t>   المطلب الثاني : التحليل الاحصائي </a:t>
            </a:r>
            <a:br>
              <a:rPr lang="ar-DZ" sz="2000">
                <a:cs typeface="Tahoma" pitchFamily="34"/>
              </a:rPr>
            </a:br>
            <a:r>
              <a:rPr lang="ar-DZ" sz="2000">
                <a:cs typeface="Tahoma" pitchFamily="34"/>
              </a:rPr>
              <a:t>   المطلب الثالث:  التحليل النوعي</a:t>
            </a:r>
            <a:br>
              <a:rPr lang="ar-DZ" sz="2000">
                <a:cs typeface="Tahoma" pitchFamily="34"/>
              </a:rPr>
            </a:br>
            <a:r>
              <a:rPr lang="ar-DZ" sz="2000">
                <a:cs typeface="Tahoma" pitchFamily="34"/>
              </a:rPr>
              <a:t> </a:t>
            </a:r>
            <a:br>
              <a:rPr lang="ar-DZ" sz="2000">
                <a:cs typeface="Tahoma" pitchFamily="34"/>
              </a:rPr>
            </a:br>
            <a:r>
              <a:rPr lang="ar-DZ" sz="2000">
                <a:cs typeface="Tahoma" pitchFamily="34"/>
              </a:rPr>
              <a:t>   </a:t>
            </a:r>
            <a:r>
              <a:rPr lang="ar-DZ" sz="2000" b="1">
                <a:cs typeface="Tahoma" pitchFamily="34"/>
              </a:rPr>
              <a:t>الخاتمة</a:t>
            </a:r>
            <a:br>
              <a:rPr lang="ar-DZ" sz="2000">
                <a:cs typeface="Tahoma" pitchFamily="34"/>
              </a:rPr>
            </a:br>
            <a:endParaRPr lang="fr-FR" sz="200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A5A052-D7D1-5415-6830-328A170DC1D3}"/>
              </a:ext>
            </a:extLst>
          </p:cNvPr>
          <p:cNvSpPr txBox="1">
            <a:spLocks noGrp="1"/>
          </p:cNvSpPr>
          <p:nvPr>
            <p:ph type="title"/>
          </p:nvPr>
        </p:nvSpPr>
        <p:spPr>
          <a:xfrm>
            <a:off x="2592927" y="624105"/>
            <a:ext cx="8911687" cy="5917375"/>
          </a:xfrm>
        </p:spPr>
        <p:txBody>
          <a:bodyPr>
            <a:noAutofit/>
          </a:bodyPr>
          <a:lstStyle/>
          <a:p>
            <a:pPr lvl="0" algn="r" rtl="1"/>
            <a:r>
              <a:rPr lang="ar-DZ" sz="3200" b="1">
                <a:cs typeface="Tahoma" pitchFamily="34"/>
              </a:rPr>
              <a:t>مقدمة</a:t>
            </a:r>
            <a:br>
              <a:rPr lang="ar-DZ" sz="2400">
                <a:cs typeface="Tahoma" pitchFamily="34"/>
              </a:rPr>
            </a:br>
            <a:br>
              <a:rPr lang="ar-DZ" sz="2400">
                <a:cs typeface="Tahoma" pitchFamily="34"/>
              </a:rPr>
            </a:br>
            <a:r>
              <a:rPr lang="ar-DZ" sz="2400">
                <a:cs typeface="Tahoma" pitchFamily="34"/>
              </a:rPr>
              <a:t> كي تظهر مدى مهاراتك في إعداد بحثك العلمي، فإن مرحلة جمع البيانات والمعلومات هي   الخطوة المثالية التي يجب أن تظهر قدراتك فكلما تمكنت من جمع البيانات في البحث العلمي  بطريقة صحيحة كلما حصلت علي نتائج أدق، لأن البحوث العلمي تتميز بالموضوعية والتجرد من التحيز ومن الضروري إنجازها وفقاً لطرق ومناهج علمية محددة؛ حتى تتمكن في النهاية من الوصول إلى حل المشكلة البحثية التي تقوم بدراستها.</a:t>
            </a:r>
            <a:endParaRPr lang="fr-FR" sz="2400"/>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FFF620-AD58-CE98-297C-062B2C5572DA}"/>
              </a:ext>
            </a:extLst>
          </p:cNvPr>
          <p:cNvSpPr txBox="1">
            <a:spLocks noGrp="1"/>
          </p:cNvSpPr>
          <p:nvPr>
            <p:ph type="title"/>
          </p:nvPr>
        </p:nvSpPr>
        <p:spPr>
          <a:xfrm>
            <a:off x="2592927" y="624105"/>
            <a:ext cx="8911687" cy="5959574"/>
          </a:xfrm>
        </p:spPr>
        <p:txBody>
          <a:bodyPr/>
          <a:lstStyle/>
          <a:p>
            <a:pPr lvl="0" algn="r" rtl="1"/>
            <a:r>
              <a:rPr lang="ar-DZ" sz="2400">
                <a:cs typeface="Tahoma" pitchFamily="34"/>
              </a:rPr>
              <a:t> </a:t>
            </a:r>
            <a:r>
              <a:rPr lang="ar-DZ" sz="2800" b="1">
                <a:cs typeface="Tahoma" pitchFamily="34"/>
              </a:rPr>
              <a:t>الإشكالية</a:t>
            </a:r>
            <a:br>
              <a:rPr lang="ar-DZ" sz="2400">
                <a:cs typeface="Tahoma" pitchFamily="34"/>
              </a:rPr>
            </a:br>
            <a:br>
              <a:rPr lang="ar-DZ" sz="2400">
                <a:cs typeface="Tahoma" pitchFamily="34"/>
              </a:rPr>
            </a:br>
            <a:r>
              <a:rPr lang="ar-DZ" sz="2400">
                <a:cs typeface="Tahoma" pitchFamily="34"/>
              </a:rPr>
              <a:t>ماذا يقصد بتحليل البيانات في البحث العلمي ؟</a:t>
            </a:r>
            <a:br>
              <a:rPr lang="ar-DZ" sz="2400">
                <a:cs typeface="Tahoma" pitchFamily="34"/>
              </a:rPr>
            </a:br>
            <a:br>
              <a:rPr lang="ar-DZ" sz="2400">
                <a:cs typeface="Tahoma" pitchFamily="34"/>
              </a:rPr>
            </a:br>
            <a:br>
              <a:rPr lang="ar-DZ" sz="2000">
                <a:cs typeface="Tahoma" pitchFamily="34"/>
              </a:rPr>
            </a:br>
            <a:br>
              <a:rPr lang="ar-DZ" sz="2400">
                <a:cs typeface="Tahoma" pitchFamily="34"/>
              </a:rPr>
            </a:br>
            <a:br>
              <a:rPr lang="ar-DZ" sz="2400">
                <a:cs typeface="Tahoma" pitchFamily="34"/>
              </a:rPr>
            </a:br>
            <a:r>
              <a:rPr lang="ar-DZ" sz="2800" b="1">
                <a:cs typeface="Tahoma" pitchFamily="34"/>
              </a:rPr>
              <a:t>الفرضية</a:t>
            </a:r>
            <a:r>
              <a:rPr lang="ar-DZ" sz="2400">
                <a:cs typeface="Tahoma" pitchFamily="34"/>
              </a:rPr>
              <a:t> </a:t>
            </a:r>
            <a:br>
              <a:rPr lang="ar-DZ" sz="2400">
                <a:cs typeface="Tahoma" pitchFamily="34"/>
              </a:rPr>
            </a:br>
            <a:br>
              <a:rPr lang="ar-DZ" sz="2400">
                <a:cs typeface="Tahoma" pitchFamily="34"/>
              </a:rPr>
            </a:br>
            <a:r>
              <a:rPr lang="ar-DZ" sz="2400">
                <a:cs typeface="Tahoma" pitchFamily="34"/>
              </a:rPr>
              <a:t>يعرف تحليل البيانات بأنه استراتيجية ترتيب ونمذجة ورصف للبيانات بهدف اكتشاف معلومات مفيدة تساعد المؤسسة على اتخاذ قراراتها بشكل مدروس ولها مختلف الطرق وتمر بعدة مراحل من اجل الوصول الي النتيجة النهائية</a:t>
            </a:r>
            <a:endParaRPr lang="fr-FR" sz="2400"/>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B91641-076E-68CE-463E-82C5A43D4DA8}"/>
              </a:ext>
            </a:extLst>
          </p:cNvPr>
          <p:cNvSpPr txBox="1">
            <a:spLocks noGrp="1"/>
          </p:cNvSpPr>
          <p:nvPr>
            <p:ph type="title"/>
          </p:nvPr>
        </p:nvSpPr>
        <p:spPr>
          <a:xfrm>
            <a:off x="2589215" y="331305"/>
            <a:ext cx="8915400" cy="615473"/>
          </a:xfrm>
        </p:spPr>
        <p:txBody>
          <a:bodyPr>
            <a:noAutofit/>
          </a:bodyPr>
          <a:lstStyle/>
          <a:p>
            <a:pPr lvl="0" algn="r" rtl="1"/>
            <a:r>
              <a:rPr lang="ar-DZ" sz="2400" b="1">
                <a:cs typeface="Tahoma" pitchFamily="34"/>
              </a:rPr>
              <a:t> المبحث الأول: مدخل مفاهيمي إلى تحليل البيانات</a:t>
            </a:r>
            <a:endParaRPr lang="fr-FR" sz="2400" b="1"/>
          </a:p>
        </p:txBody>
      </p:sp>
      <p:sp>
        <p:nvSpPr>
          <p:cNvPr id="3" name="Espace réservé du texte 2">
            <a:extLst>
              <a:ext uri="{FF2B5EF4-FFF2-40B4-BE49-F238E27FC236}">
                <a16:creationId xmlns:a16="http://schemas.microsoft.com/office/drawing/2014/main" id="{277C897A-2738-D1FE-C0D9-948D5BA34C32}"/>
              </a:ext>
            </a:extLst>
          </p:cNvPr>
          <p:cNvSpPr txBox="1">
            <a:spLocks noGrp="1"/>
          </p:cNvSpPr>
          <p:nvPr>
            <p:ph type="body" idx="4294967295"/>
          </p:nvPr>
        </p:nvSpPr>
        <p:spPr>
          <a:xfrm>
            <a:off x="2589215" y="1167615"/>
            <a:ext cx="8915400" cy="5359078"/>
          </a:xfrm>
        </p:spPr>
        <p:txBody>
          <a:bodyPr/>
          <a:lstStyle/>
          <a:p>
            <a:pPr lvl="0" algn="r">
              <a:buNone/>
            </a:pPr>
            <a:r>
              <a:rPr lang="ar-DZ" sz="2000" b="1">
                <a:solidFill>
                  <a:srgbClr val="595959"/>
                </a:solidFill>
                <a:cs typeface="Tahoma" pitchFamily="34"/>
              </a:rPr>
              <a:t> المطلب الأول: مفهوم التحليل</a:t>
            </a:r>
          </a:p>
          <a:p>
            <a:pPr lvl="0" algn="r">
              <a:buNone/>
            </a:pPr>
            <a:r>
              <a:rPr lang="ar-DZ" sz="2000">
                <a:solidFill>
                  <a:srgbClr val="595959"/>
                </a:solidFill>
                <a:cs typeface="Tahoma" pitchFamily="34"/>
              </a:rPr>
              <a:t> يعرف التحليل على انه عملية تتبع  دقيق للمتغيرات المستقلة والتابعة والمتداخلة في الموضوع، مع اكتشاف العلاقات ومؤثراتها على الحالة قيد البحث والدراسة، فبالتحليل تتحدد الأفعال والأقوال والسلوكيات وعلاقاتها السالبة والموجبة حتى يتم بلوغ النتائج المبدئية وعرضها في جداول وأشكال بيانية لإظهار الحقائق التي تستدعي التعميم والتي هي في حاجة للتقييم والتقويم.</a:t>
            </a:r>
          </a:p>
          <a:p>
            <a:pPr lvl="0" algn="r">
              <a:buNone/>
            </a:pPr>
            <a:endParaRPr lang="ar-DZ" sz="2000">
              <a:solidFill>
                <a:srgbClr val="595959"/>
              </a:solidFill>
              <a:cs typeface="Tahoma" pitchFamily="34"/>
            </a:endParaRPr>
          </a:p>
          <a:p>
            <a:pPr lvl="0" algn="r">
              <a:buNone/>
            </a:pPr>
            <a:r>
              <a:rPr lang="ar-DZ" sz="2000" b="1">
                <a:solidFill>
                  <a:srgbClr val="595959"/>
                </a:solidFill>
                <a:cs typeface="Tahoma" pitchFamily="34"/>
              </a:rPr>
              <a:t> المطلب الثاني: مفهوم البيانات وأنواعها</a:t>
            </a:r>
          </a:p>
          <a:p>
            <a:pPr lvl="0" algn="r">
              <a:buNone/>
            </a:pPr>
            <a:r>
              <a:rPr lang="ar-DZ" sz="2000">
                <a:solidFill>
                  <a:srgbClr val="595959"/>
                </a:solidFill>
                <a:cs typeface="Tahoma" pitchFamily="34"/>
              </a:rPr>
              <a:t>تعرف البيانات بانها المادة الخام لإنتاج المعلومات، حيث تعبر عن مختلف الحقائق خلال فترة زمنية محددة وتأخذ شكل كلمات ،معاني لغوية، أرقام...الخ، وتعتبر البيانات من أهم الأشياء التي يعتمد عليها المحققون في ربط الأحداث للتعرف على قضية معينة ،على سبيل المثال تعتمد الشرطة على جمع بيانات قضية معينة وجمع هذه البيانات ومعالجتها يقود إلى فك لغز القضية وهنا تظهر أهمية البيانات</a:t>
            </a:r>
          </a:p>
          <a:p>
            <a:pPr lvl="0" algn="r">
              <a:buNone/>
            </a:pPr>
            <a:endParaRPr lang="ar-DZ" sz="2000">
              <a:solidFill>
                <a:srgbClr val="595959"/>
              </a:solidFill>
              <a:cs typeface="Tahoma" pitchFamily="34"/>
            </a:endParaRPr>
          </a:p>
          <a:p>
            <a:pPr lvl="0" algn="r">
              <a:buNone/>
            </a:pPr>
            <a:endParaRPr lang="fr-FR">
              <a:solidFill>
                <a:srgbClr val="595959"/>
              </a:solidFill>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985028-50C3-CA9C-2E57-8C1B3BE93000}"/>
              </a:ext>
            </a:extLst>
          </p:cNvPr>
          <p:cNvSpPr txBox="1">
            <a:spLocks noGrp="1"/>
          </p:cNvSpPr>
          <p:nvPr>
            <p:ph type="title"/>
          </p:nvPr>
        </p:nvSpPr>
        <p:spPr>
          <a:xfrm>
            <a:off x="2372136" y="86136"/>
            <a:ext cx="9149303" cy="6685717"/>
          </a:xfrm>
        </p:spPr>
        <p:txBody>
          <a:bodyPr/>
          <a:lstStyle/>
          <a:p>
            <a:pPr lvl="0" algn="r" rtl="1"/>
            <a:r>
              <a:rPr lang="ar-DZ" sz="2000" b="1">
                <a:cs typeface="Tahoma" pitchFamily="34"/>
              </a:rPr>
              <a:t>ثانيا: أنواع البيانات</a:t>
            </a:r>
            <a:br>
              <a:rPr lang="ar-DZ" sz="2000" b="1">
                <a:cs typeface="Tahoma" pitchFamily="34"/>
              </a:rPr>
            </a:br>
            <a:r>
              <a:rPr lang="ar-DZ" sz="2000" b="1">
                <a:cs typeface="Tahoma" pitchFamily="34"/>
              </a:rPr>
              <a:t> </a:t>
            </a:r>
            <a:br>
              <a:rPr lang="ar-DZ" sz="2000">
                <a:cs typeface="Tahoma" pitchFamily="34"/>
              </a:rPr>
            </a:br>
            <a:r>
              <a:rPr lang="ar-DZ" sz="2000">
                <a:cs typeface="Tahoma" pitchFamily="34"/>
              </a:rPr>
              <a:t>●البيانات الاسمية</a:t>
            </a:r>
            <a:br>
              <a:rPr lang="ar-DZ" sz="2000" b="1">
                <a:cs typeface="Tahoma" pitchFamily="34"/>
              </a:rPr>
            </a:br>
            <a:br>
              <a:rPr lang="ar-DZ" sz="2000">
                <a:cs typeface="Tahoma" pitchFamily="34"/>
              </a:rPr>
            </a:br>
            <a:r>
              <a:rPr lang="ar-DZ" sz="2000">
                <a:cs typeface="Tahoma" pitchFamily="34"/>
              </a:rPr>
              <a:t>● البيانات المنطقية</a:t>
            </a:r>
            <a:br>
              <a:rPr lang="ar-DZ" sz="2000">
                <a:cs typeface="Tahoma" pitchFamily="34"/>
              </a:rPr>
            </a:br>
            <a:br>
              <a:rPr lang="ar-DZ" sz="2000">
                <a:cs typeface="Tahoma" pitchFamily="34"/>
              </a:rPr>
            </a:br>
            <a:r>
              <a:rPr lang="ar-DZ" sz="2000">
                <a:cs typeface="Tahoma" pitchFamily="34"/>
              </a:rPr>
              <a:t>● البيانات الرتبية</a:t>
            </a:r>
            <a:br>
              <a:rPr lang="ar-DZ" sz="2000">
                <a:cs typeface="Tahoma" pitchFamily="34"/>
              </a:rPr>
            </a:br>
            <a:br>
              <a:rPr lang="ar-DZ" sz="2000">
                <a:cs typeface="Tahoma" pitchFamily="34"/>
              </a:rPr>
            </a:br>
            <a:r>
              <a:rPr lang="ar-DZ" sz="2000">
                <a:cs typeface="Tahoma" pitchFamily="34"/>
              </a:rPr>
              <a:t>● البيانات الرقمية</a:t>
            </a:r>
            <a:br>
              <a:rPr lang="ar-DZ" sz="2000">
                <a:cs typeface="Tahoma" pitchFamily="34"/>
              </a:rPr>
            </a:br>
            <a:br>
              <a:rPr lang="ar-DZ" sz="2000">
                <a:cs typeface="Tahoma" pitchFamily="34"/>
              </a:rPr>
            </a:br>
            <a:r>
              <a:rPr lang="ar-DZ" sz="2000" b="1">
                <a:cs typeface="Tahoma" pitchFamily="34"/>
              </a:rPr>
              <a:t>المطلب الثالث: مفهوم تحليل البيانات</a:t>
            </a:r>
            <a:br>
              <a:rPr lang="ar-DZ" sz="2000">
                <a:cs typeface="Tahoma" pitchFamily="34"/>
              </a:rPr>
            </a:br>
            <a:br>
              <a:rPr lang="ar-DZ" sz="2000">
                <a:cs typeface="Tahoma" pitchFamily="34"/>
              </a:rPr>
            </a:br>
            <a:br>
              <a:rPr lang="ar-DZ" sz="2000">
                <a:cs typeface="Tahoma" pitchFamily="34"/>
              </a:rPr>
            </a:br>
            <a:r>
              <a:rPr lang="ar-DZ" sz="2000">
                <a:cs typeface="Tahoma" pitchFamily="34"/>
              </a:rPr>
              <a:t>هي عملية تطبيق التقنيات الإحصائية أو المنطقية بطريقة منهجية تساعد على معالجة وتدقيق وتنظيم البيانات لكي نجعلها قيد الاستعداد عند الكشف عنها بأي شكل من الأشكال وتعتبر عملية تحليل البيانات من العمليات الهامة في البحث العلمي. </a:t>
            </a:r>
            <a:br>
              <a:rPr lang="ar-DZ" sz="2000">
                <a:cs typeface="Tahoma" pitchFamily="34"/>
              </a:rPr>
            </a:br>
            <a:endParaRPr lang="ar-DZ" sz="1400">
              <a:cs typeface="Tahoma" pitchFamily="34"/>
            </a:endParaRP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E3206C-9C10-D7B9-6A65-FA1EA932B36A}"/>
              </a:ext>
            </a:extLst>
          </p:cNvPr>
          <p:cNvSpPr txBox="1">
            <a:spLocks noGrp="1"/>
          </p:cNvSpPr>
          <p:nvPr>
            <p:ph type="title"/>
          </p:nvPr>
        </p:nvSpPr>
        <p:spPr>
          <a:xfrm>
            <a:off x="1978926" y="81884"/>
            <a:ext cx="9498842" cy="6694230"/>
          </a:xfrm>
        </p:spPr>
        <p:txBody>
          <a:bodyPr>
            <a:noAutofit/>
          </a:bodyPr>
          <a:lstStyle/>
          <a:p>
            <a:pPr lvl="0" algn="r" rtl="1"/>
            <a:r>
              <a:rPr lang="ar-DZ" sz="2400" b="1" u="sng">
                <a:cs typeface="Tahoma" pitchFamily="34"/>
              </a:rPr>
              <a:t>المبحث الثاني: مراحل وأنواع وأهداف تحليل البيانات</a:t>
            </a:r>
            <a:br>
              <a:rPr lang="fr-FR" sz="2400" b="1" u="sng"/>
            </a:br>
            <a:br>
              <a:rPr lang="fr-FR" sz="2800" b="1" u="sng"/>
            </a:br>
            <a:r>
              <a:rPr lang="ar-DZ" sz="2400" b="1">
                <a:cs typeface="Tahoma" pitchFamily="34"/>
              </a:rPr>
              <a:t>المطلب الأول: مراحل تحليل البيانات</a:t>
            </a:r>
            <a:br>
              <a:rPr lang="fr-FR" sz="2400" b="1" u="sng"/>
            </a:br>
            <a:br>
              <a:rPr lang="fr-FR" sz="2400" b="1" u="sng"/>
            </a:br>
            <a:r>
              <a:rPr lang="fr-FR" sz="2400" b="1"/>
              <a:t>  </a:t>
            </a:r>
            <a:r>
              <a:rPr lang="ar-DZ" sz="2000" b="1">
                <a:cs typeface="Tahoma" pitchFamily="34"/>
              </a:rPr>
              <a:t>المرحلة الأولى</a:t>
            </a:r>
            <a:r>
              <a:rPr lang="fr-FR" sz="2000" b="1"/>
              <a:t> </a:t>
            </a:r>
            <a:r>
              <a:rPr lang="ar-DZ" sz="2000" b="1">
                <a:cs typeface="Tahoma" pitchFamily="34"/>
              </a:rPr>
              <a:t>:</a:t>
            </a:r>
            <a:r>
              <a:rPr lang="fr-FR" sz="2000" b="1"/>
              <a:t> </a:t>
            </a:r>
            <a:r>
              <a:rPr lang="ar-DZ" sz="2000" b="1">
                <a:cs typeface="Tahoma" pitchFamily="34"/>
              </a:rPr>
              <a:t>تحديد الهدف من تحليل البيانات</a:t>
            </a:r>
            <a:br>
              <a:rPr lang="fr-FR" sz="2000" b="1"/>
            </a:br>
            <a:br>
              <a:rPr lang="fr-FR" sz="2000" b="1"/>
            </a:br>
            <a:r>
              <a:rPr lang="fr-FR" sz="2000"/>
              <a:t>   </a:t>
            </a:r>
            <a:r>
              <a:rPr lang="ar-DZ" sz="2000" b="1">
                <a:cs typeface="Tahoma" pitchFamily="34"/>
              </a:rPr>
              <a:t>المرحلة الثانية :</a:t>
            </a:r>
            <a:r>
              <a:rPr lang="fr-FR" sz="2000" b="1"/>
              <a:t> </a:t>
            </a:r>
            <a:r>
              <a:rPr lang="ar-DZ" sz="2000" b="1">
                <a:cs typeface="Tahoma" pitchFamily="34"/>
              </a:rPr>
              <a:t>جمع البيانات</a:t>
            </a:r>
            <a:br>
              <a:rPr lang="fr-FR" sz="2000" b="1"/>
            </a:br>
            <a:br>
              <a:rPr lang="ar-DZ" sz="2000">
                <a:cs typeface="Tahoma" pitchFamily="34"/>
              </a:rPr>
            </a:br>
            <a:r>
              <a:rPr lang="fr-FR" sz="2000"/>
              <a:t>   </a:t>
            </a:r>
            <a:r>
              <a:rPr lang="ar-DZ" sz="2000" b="1">
                <a:cs typeface="Tahoma" pitchFamily="34"/>
              </a:rPr>
              <a:t>المرحلة الثالثة</a:t>
            </a:r>
            <a:r>
              <a:rPr lang="fr-FR" sz="2000" b="1"/>
              <a:t> </a:t>
            </a:r>
            <a:r>
              <a:rPr lang="ar-DZ" sz="2000" b="1">
                <a:cs typeface="Tahoma" pitchFamily="34"/>
              </a:rPr>
              <a:t>:</a:t>
            </a:r>
            <a:r>
              <a:rPr lang="fr-FR" sz="2000" b="1"/>
              <a:t> </a:t>
            </a:r>
            <a:r>
              <a:rPr lang="ar-DZ" sz="2000" b="1">
                <a:cs typeface="Tahoma" pitchFamily="34"/>
              </a:rPr>
              <a:t>تنقية البيانات</a:t>
            </a:r>
            <a:br>
              <a:rPr lang="fr-FR" sz="2000" b="1"/>
            </a:br>
            <a:br>
              <a:rPr lang="fr-FR" sz="2000" b="1"/>
            </a:br>
            <a:r>
              <a:rPr lang="fr-FR" sz="2000" b="1"/>
              <a:t>   </a:t>
            </a:r>
            <a:r>
              <a:rPr lang="ar-DZ" sz="2000" b="1">
                <a:cs typeface="Tahoma" pitchFamily="34"/>
              </a:rPr>
              <a:t>المرحلة الرابعة</a:t>
            </a:r>
            <a:r>
              <a:rPr lang="fr-FR" sz="2000" b="1"/>
              <a:t> </a:t>
            </a:r>
            <a:r>
              <a:rPr lang="ar-DZ" sz="2000" b="1">
                <a:cs typeface="Tahoma" pitchFamily="34"/>
              </a:rPr>
              <a:t>:</a:t>
            </a:r>
            <a:r>
              <a:rPr lang="fr-FR" sz="2000" b="1"/>
              <a:t> </a:t>
            </a:r>
            <a:r>
              <a:rPr lang="ar-DZ" sz="2000" b="1">
                <a:cs typeface="Tahoma" pitchFamily="34"/>
              </a:rPr>
              <a:t>تحليل البيانات</a:t>
            </a:r>
            <a:br>
              <a:rPr lang="fr-FR" sz="2000" b="1"/>
            </a:br>
            <a:br>
              <a:rPr lang="fr-FR" sz="2000" b="1"/>
            </a:br>
            <a:r>
              <a:rPr lang="fr-FR" sz="2000" b="1"/>
              <a:t>   </a:t>
            </a:r>
            <a:r>
              <a:rPr lang="ar-DZ" sz="2000" b="1">
                <a:cs typeface="Tahoma" pitchFamily="34"/>
              </a:rPr>
              <a:t>المرحلة الخامسة</a:t>
            </a:r>
            <a:r>
              <a:rPr lang="fr-FR" sz="2000" b="1"/>
              <a:t> </a:t>
            </a:r>
            <a:r>
              <a:rPr lang="ar-DZ" sz="2000" b="1">
                <a:cs typeface="Tahoma" pitchFamily="34"/>
              </a:rPr>
              <a:t>:</a:t>
            </a:r>
            <a:r>
              <a:rPr lang="fr-FR" sz="2000" b="1"/>
              <a:t> </a:t>
            </a:r>
            <a:r>
              <a:rPr lang="ar-DZ" sz="2000" b="1">
                <a:cs typeface="Tahoma" pitchFamily="34"/>
              </a:rPr>
              <a:t>تفسير البيانات</a:t>
            </a:r>
            <a:br>
              <a:rPr lang="fr-FR" sz="2000"/>
            </a:br>
            <a:br>
              <a:rPr lang="ar-DZ" sz="2000">
                <a:cs typeface="Tahoma" pitchFamily="34"/>
              </a:rPr>
            </a:br>
            <a:r>
              <a:rPr lang="fr-FR" sz="2000"/>
              <a:t>   </a:t>
            </a:r>
            <a:r>
              <a:rPr lang="ar-DZ" sz="2000" b="1">
                <a:cs typeface="Tahoma" pitchFamily="34"/>
              </a:rPr>
              <a:t>المرحلة السادسة</a:t>
            </a:r>
            <a:r>
              <a:rPr lang="fr-FR" sz="2000" b="1"/>
              <a:t> </a:t>
            </a:r>
            <a:r>
              <a:rPr lang="ar-DZ" sz="2000" b="1">
                <a:cs typeface="Tahoma" pitchFamily="34"/>
              </a:rPr>
              <a:t>:</a:t>
            </a:r>
            <a:r>
              <a:rPr lang="fr-FR" sz="2000" b="1"/>
              <a:t> </a:t>
            </a:r>
            <a:r>
              <a:rPr lang="ar-DZ" sz="2000" b="1">
                <a:cs typeface="Tahoma" pitchFamily="34"/>
              </a:rPr>
              <a:t>تصوير البيانات</a:t>
            </a:r>
            <a:endParaRPr lang="fr-FR" sz="2800" b="1"/>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914DE9-F763-E709-961D-F552A233C911}"/>
              </a:ext>
            </a:extLst>
          </p:cNvPr>
          <p:cNvSpPr txBox="1">
            <a:spLocks noGrp="1"/>
          </p:cNvSpPr>
          <p:nvPr>
            <p:ph type="title"/>
          </p:nvPr>
        </p:nvSpPr>
        <p:spPr>
          <a:xfrm>
            <a:off x="1913208" y="422032"/>
            <a:ext cx="9591406" cy="6020976"/>
          </a:xfrm>
        </p:spPr>
        <p:txBody>
          <a:bodyPr/>
          <a:lstStyle/>
          <a:p>
            <a:pPr lvl="0" algn="r" rtl="1"/>
            <a:r>
              <a:rPr lang="ar-DZ" sz="2400" u="sng">
                <a:cs typeface="Tahoma" pitchFamily="34"/>
              </a:rPr>
              <a:t> المطلب الثاني: أنواع تحليل البيانات</a:t>
            </a:r>
            <a:br>
              <a:rPr lang="fr-FR" sz="2400" u="sng"/>
            </a:br>
            <a:br>
              <a:rPr lang="fr-FR" sz="2400" u="sng"/>
            </a:br>
            <a:r>
              <a:rPr lang="fr-FR" sz="2400"/>
              <a:t> </a:t>
            </a:r>
            <a:r>
              <a:rPr lang="ar-DZ" sz="2200" b="1">
                <a:cs typeface="Tahoma" pitchFamily="34"/>
              </a:rPr>
              <a:t>أولا :التحليل التنبؤي</a:t>
            </a:r>
            <a:br>
              <a:rPr lang="fr-FR" sz="2200" b="1"/>
            </a:br>
            <a:br>
              <a:rPr lang="fr-FR" sz="2200" b="1"/>
            </a:br>
            <a:r>
              <a:rPr lang="fr-FR" sz="2200" b="1"/>
              <a:t> </a:t>
            </a:r>
            <a:r>
              <a:rPr lang="ar-DZ" sz="2200" b="1">
                <a:cs typeface="Tahoma" pitchFamily="34"/>
              </a:rPr>
              <a:t>ثانيا :التحليل التشخيص</a:t>
            </a:r>
            <a:br>
              <a:rPr lang="fr-FR" sz="2200" b="1"/>
            </a:br>
            <a:br>
              <a:rPr lang="fr-FR" sz="2200" b="1"/>
            </a:br>
            <a:r>
              <a:rPr lang="fr-FR" sz="2200" b="1"/>
              <a:t> </a:t>
            </a:r>
            <a:r>
              <a:rPr lang="ar-DZ" sz="2200" b="1">
                <a:cs typeface="Tahoma" pitchFamily="34"/>
              </a:rPr>
              <a:t>ثالثا :التحليل الوصفي</a:t>
            </a:r>
            <a:br>
              <a:rPr lang="fr-FR" sz="2200" b="1"/>
            </a:br>
            <a:br>
              <a:rPr lang="fr-FR" sz="2200" b="1"/>
            </a:br>
            <a:r>
              <a:rPr lang="fr-FR" sz="2200" b="1"/>
              <a:t> </a:t>
            </a:r>
            <a:r>
              <a:rPr lang="ar-DZ" sz="2200" b="1">
                <a:cs typeface="Tahoma" pitchFamily="34"/>
              </a:rPr>
              <a:t>رابعا</a:t>
            </a:r>
            <a:r>
              <a:rPr lang="fr-FR" sz="2200" b="1"/>
              <a:t> </a:t>
            </a:r>
            <a:r>
              <a:rPr lang="ar-DZ" sz="2200" b="1">
                <a:cs typeface="Tahoma" pitchFamily="34"/>
              </a:rPr>
              <a:t>:</a:t>
            </a:r>
            <a:r>
              <a:rPr lang="fr-FR" sz="2200" b="1"/>
              <a:t> </a:t>
            </a:r>
            <a:r>
              <a:rPr lang="ar-DZ" sz="2200" b="1">
                <a:cs typeface="Tahoma" pitchFamily="34"/>
              </a:rPr>
              <a:t>التحليل الاستكشافي</a:t>
            </a:r>
            <a:br>
              <a:rPr lang="fr-FR" sz="2200" b="1"/>
            </a:br>
            <a:br>
              <a:rPr lang="fr-FR" sz="2200" b="1"/>
            </a:br>
            <a:r>
              <a:rPr lang="fr-FR" sz="2200" b="1"/>
              <a:t> </a:t>
            </a:r>
            <a:r>
              <a:rPr lang="ar-DZ" sz="2200" b="1">
                <a:cs typeface="Tahoma" pitchFamily="34"/>
              </a:rPr>
              <a:t>خامسا</a:t>
            </a:r>
            <a:r>
              <a:rPr lang="fr-FR" sz="2200" b="1"/>
              <a:t> </a:t>
            </a:r>
            <a:r>
              <a:rPr lang="ar-DZ" sz="2200" b="1">
                <a:cs typeface="Tahoma" pitchFamily="34"/>
              </a:rPr>
              <a:t>:</a:t>
            </a:r>
            <a:r>
              <a:rPr lang="fr-FR" sz="2200" b="1"/>
              <a:t> </a:t>
            </a:r>
            <a:r>
              <a:rPr lang="ar-DZ" sz="2200" b="1">
                <a:cs typeface="Tahoma" pitchFamily="34"/>
              </a:rPr>
              <a:t>التحليل الاستدلالي </a:t>
            </a:r>
            <a:br>
              <a:rPr lang="fr-FR" sz="2200" b="1"/>
            </a:br>
            <a:br>
              <a:rPr lang="fr-FR" sz="2200" b="1"/>
            </a:br>
            <a:r>
              <a:rPr lang="fr-FR" sz="2200" b="1"/>
              <a:t> </a:t>
            </a:r>
            <a:r>
              <a:rPr lang="ar-DZ" sz="2200" b="1">
                <a:cs typeface="Tahoma" pitchFamily="34"/>
              </a:rPr>
              <a:t>سادسا :التحليل السببي</a:t>
            </a:r>
            <a:endParaRPr lang="fr-FR" sz="2200" b="1"/>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16320E-178E-5D21-718F-A85705CF842B}"/>
              </a:ext>
            </a:extLst>
          </p:cNvPr>
          <p:cNvSpPr txBox="1">
            <a:spLocks noGrp="1"/>
          </p:cNvSpPr>
          <p:nvPr>
            <p:ph type="title"/>
          </p:nvPr>
        </p:nvSpPr>
        <p:spPr>
          <a:xfrm>
            <a:off x="2592927" y="590839"/>
            <a:ext cx="8911687" cy="5992840"/>
          </a:xfrm>
        </p:spPr>
        <p:txBody>
          <a:bodyPr/>
          <a:lstStyle/>
          <a:p>
            <a:pPr lvl="0" algn="r" rtl="1"/>
            <a:r>
              <a:rPr lang="ar-DZ" sz="2400" b="1">
                <a:cs typeface="Tahoma" pitchFamily="34"/>
              </a:rPr>
              <a:t>المطلب الثالث: أهداف تحليل البيانات</a:t>
            </a:r>
            <a:br>
              <a:rPr lang="fr-FR" sz="2400"/>
            </a:br>
            <a:br>
              <a:rPr lang="fr-FR" sz="2400"/>
            </a:br>
            <a:r>
              <a:rPr lang="ar-DZ" sz="2200">
                <a:cs typeface="Tahoma" pitchFamily="34"/>
              </a:rPr>
              <a:t>يهدف تحليل البيانات في البحث العلمي إلى تحقيق عدة أمور ومن أهم هذه الأمور:</a:t>
            </a:r>
            <a:br>
              <a:rPr lang="ar-DZ" sz="2200">
                <a:cs typeface="Tahoma" pitchFamily="34"/>
              </a:rPr>
            </a:br>
            <a:r>
              <a:rPr lang="ar-DZ" sz="2200">
                <a:cs typeface="Tahoma" pitchFamily="34"/>
              </a:rPr>
              <a:t>توفر تخمينًا للأحداث التي تساعد المحلل أن يحصل على إجاباتٍ مقنعة، وحلّ المشاكل وتفسيرها بطرقٍ علمية موثوقة.</a:t>
            </a:r>
            <a:br>
              <a:rPr lang="ar-DZ" sz="2200">
                <a:cs typeface="Tahoma" pitchFamily="34"/>
              </a:rPr>
            </a:br>
            <a:r>
              <a:rPr lang="ar-DZ" sz="2200">
                <a:cs typeface="Tahoma" pitchFamily="34"/>
              </a:rPr>
              <a:t>شرح وتوضيح العلاقة بين الأثر والمسبب لظاهرة من الظواهر التي يقوم الباحث بدراستها، وذلك لكي يكون الباحث قادرا على وضع تصور للأمور والأحداث.</a:t>
            </a:r>
            <a:br>
              <a:rPr lang="ar-DZ" sz="2200">
                <a:cs typeface="Tahoma" pitchFamily="34"/>
              </a:rPr>
            </a:br>
            <a:r>
              <a:rPr lang="ar-DZ" sz="2200">
                <a:cs typeface="Tahoma" pitchFamily="34"/>
              </a:rPr>
              <a:t>حصول الباحث على الإجابات الشافية والوافية للأسئلة التي تدور في باله حول الظاهرة التي يقوم بدراستها.</a:t>
            </a:r>
            <a:br>
              <a:rPr lang="ar-DZ" sz="2200">
                <a:cs typeface="Tahoma" pitchFamily="34"/>
              </a:rPr>
            </a:br>
            <a:r>
              <a:rPr lang="ar-DZ" sz="2200">
                <a:cs typeface="Tahoma" pitchFamily="34"/>
              </a:rPr>
              <a:t>الوصول إلى الاستنتاجات التي ترتبط وتتعلق بإحدى الظواهر.</a:t>
            </a:r>
            <a:br>
              <a:rPr lang="ar-DZ" sz="2200">
                <a:cs typeface="Tahoma" pitchFamily="34"/>
              </a:rPr>
            </a:br>
            <a:r>
              <a:rPr lang="ar-DZ" sz="2200">
                <a:cs typeface="Tahoma" pitchFamily="34"/>
              </a:rPr>
              <a:t>البحث عن ظاهرة من الظواهر، ومن ثم ربط هذه الظاهرة بالواقع ودراسة أبعادها والآثار التي تترتب عليها، والبحث عن الطرق المثالية للتعامل معها</a:t>
            </a:r>
            <a:r>
              <a:rPr lang="ar-DZ" sz="2000">
                <a:cs typeface="Tahoma" pitchFamily="34"/>
              </a:rPr>
              <a:t>.</a:t>
            </a:r>
            <a:br>
              <a:rPr lang="ar-DZ" sz="2000">
                <a:cs typeface="Tahoma" pitchFamily="34"/>
              </a:rPr>
            </a:br>
            <a:endParaRPr lang="fr-FR" sz="2400"/>
          </a:p>
        </p:txBody>
      </p:sp>
    </p:spTree>
  </p:cSld>
  <p:clrMapOvr>
    <a:masterClrMapping/>
  </p:clrMapOvr>
  <p:transition spd="slow">
    <p:fade/>
  </p:transition>
</p:sld>
</file>

<file path=ppt/theme/theme1.xml><?xml version="1.0" encoding="utf-8"?>
<a:theme xmlns:a="http://schemas.openxmlformats.org/drawingml/2006/main" name="Bri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240</TotalTime>
  <Words>1462</Words>
  <Application>Microsoft Office PowerPoint</Application>
  <PresentationFormat>Grand écran</PresentationFormat>
  <Paragraphs>21</Paragraphs>
  <Slides>15</Slides>
  <Notes>0</Notes>
  <HiddenSlides>0</HiddenSlide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Brin</vt:lpstr>
      <vt:lpstr>  </vt:lpstr>
      <vt:lpstr>   خطة البحث         مقدمة    المبحث الأول: مدخل مفاهيمي إلى تحليل البيانات     المطلب الأول: مفهوم التحليل     المطلب الثاني: مفهوم البيانات وأنواعها    المطلب الثالث: مفهوم تحليل البيانات       المبحث الثاني: مراحل وأنواع وأهداف تحليل البيانات      المطلب الأول: مراحل تحليل البيانات    المطلب الثاني: أنواع تحليل البيانات    المطلب الثالث :  أهداف تحليل البيانات     المبحث الثالث: طرق تحليل البيانات       المطلب الأول: التحليل الوصفي العاملي    المطلب الثاني : التحليل الاحصائي     المطلب الثالث:  التحليل النوعي      الخاتمة </vt:lpstr>
      <vt:lpstr>مقدمة   كي تظهر مدى مهاراتك في إعداد بحثك العلمي، فإن مرحلة جمع البيانات والمعلومات هي   الخطوة المثالية التي يجب أن تظهر قدراتك فكلما تمكنت من جمع البيانات في البحث العلمي  بطريقة صحيحة كلما حصلت علي نتائج أدق، لأن البحوث العلمي تتميز بالموضوعية والتجرد من التحيز ومن الضروري إنجازها وفقاً لطرق ومناهج علمية محددة؛ حتى تتمكن في النهاية من الوصول إلى حل المشكلة البحثية التي تقوم بدراستها.</vt:lpstr>
      <vt:lpstr> الإشكالية  ماذا يقصد بتحليل البيانات في البحث العلمي ؟     الفرضية   يعرف تحليل البيانات بأنه استراتيجية ترتيب ونمذجة ورصف للبيانات بهدف اكتشاف معلومات مفيدة تساعد المؤسسة على اتخاذ قراراتها بشكل مدروس ولها مختلف الطرق وتمر بعدة مراحل من اجل الوصول الي النتيجة النهائية</vt:lpstr>
      <vt:lpstr> المبحث الأول: مدخل مفاهيمي إلى تحليل البيانات</vt:lpstr>
      <vt:lpstr>ثانيا: أنواع البيانات   ●البيانات الاسمية  ● البيانات المنطقية  ● البيانات الرتبية  ● البيانات الرقمية  المطلب الثالث: مفهوم تحليل البيانات   هي عملية تطبيق التقنيات الإحصائية أو المنطقية بطريقة منهجية تساعد على معالجة وتدقيق وتنظيم البيانات لكي نجعلها قيد الاستعداد عند الكشف عنها بأي شكل من الأشكال وتعتبر عملية تحليل البيانات من العمليات الهامة في البحث العلمي.  </vt:lpstr>
      <vt:lpstr>المبحث الثاني: مراحل وأنواع وأهداف تحليل البيانات  المطلب الأول: مراحل تحليل البيانات    المرحلة الأولى : تحديد الهدف من تحليل البيانات     المرحلة الثانية : جمع البيانات     المرحلة الثالثة : تنقية البيانات     المرحلة الرابعة : تحليل البيانات     المرحلة الخامسة : تفسير البيانات     المرحلة السادسة : تصوير البيانات</vt:lpstr>
      <vt:lpstr> المطلب الثاني: أنواع تحليل البيانات   أولا :التحليل التنبؤي   ثانيا :التحليل التشخيص   ثالثا :التحليل الوصفي   رابعا : التحليل الاستكشافي   خامسا : التحليل الاستدلالي    سادسا :التحليل السببي</vt:lpstr>
      <vt:lpstr>المطلب الثالث: أهداف تحليل البيانات  يهدف تحليل البيانات في البحث العلمي إلى تحقيق عدة أمور ومن أهم هذه الأمور: توفر تخمينًا للأحداث التي تساعد المحلل أن يحصل على إجاباتٍ مقنعة، وحلّ المشاكل وتفسيرها بطرقٍ علمية موثوقة. شرح وتوضيح العلاقة بين الأثر والمسبب لظاهرة من الظواهر التي يقوم الباحث بدراستها، وذلك لكي يكون الباحث قادرا على وضع تصور للأمور والأحداث. حصول الباحث على الإجابات الشافية والوافية للأسئلة التي تدور في باله حول الظاهرة التي يقوم بدراستها. الوصول إلى الاستنتاجات التي ترتبط وتتعلق بإحدى الظواهر. البحث عن ظاهرة من الظواهر، ومن ثم ربط هذه الظاهرة بالواقع ودراسة أبعادها والآثار التي تترتب عليها، والبحث عن الطرق المثالية للتعامل معها. </vt:lpstr>
      <vt:lpstr>المبحث الثالث: طرق تحليل البيانات  المطلب الأول: التحليل الوصفي العاملي  تعد هذه الطريقة من أبرز طرق تحليل البيانات، ومن خلاله يقوم الباحث بالتحليل المنطقي والواقعي للتأثير الذي تتركه المتغيرات المتنوعة في ظاهرة من الظواهر التي يقوم الباحث بدراستها  و يمكن تمييز نوعين من التحليل العاملي:  1 . التحليل العاملي الاستطلاعي أو الاستكشافي : يستخدم في اكتشاف العوامل التي يمكن أن تصنف إليها المتغيرات باعتبار هذه العوامل فئات من هذه المتغيرات.  2 . التحليل العاملي التوكيدي : يستخدم في اختبار الفروض التي تفترض بالضرورة وجود أنماط أو عوامل خاصة من العلاقات في البيانات يمكن على أساسها تصنيف المتغيرات.  </vt:lpstr>
      <vt:lpstr>شروط التحليل العاملي:   - التوزيع الٳعتدالي للمتغيرات.  -  مستوى قياس المتغيرات من المستوى الفئوي أو النسبي.   - وجود علاقات خطية بين المتغيرات.   - العينة المختارة عشوائية وكبيرة وممثلة للمجتمع)  كل متغير 10 أفراد على الأقل (  -  استقلالية الأخطاء في كل متغير، واستقلال المتغيرات عن بعضها. </vt:lpstr>
      <vt:lpstr>المطلب الثاني : التحليل الإحصائي  وهو عبارة عن تحويل العبارات التي لا قيمة لها بشكل متفرد إلى عبارات تحمل قيمة كبيرة، ويوجد هناك مجموعة كبيرة من البرامج التي تستخدم للتحليل الإحصائي مثل: EXCEL/SPSS ويستخدم التحليل الإحصائي للحصول على الصورة الوصفية للبيانات باستخدام المبادئ الأساسية للإحصاء الوصفي والأدوات المختلفة التي توفرها من أجل التحليل الإحصائي للبيانات ووصفها من منظور إحصائي ،وذلك من أجل التعرف على سمات أو خصائص البيانات وإلقاء الضوء عليها عن قرب.   أهمية التحليل الإحصائي للبيانات:  تكمن أهمية التحليل الإحصائي للبيانات في أنه يوفر وصفا أوليا للبيانات محل البحث أو الدراسة، بحيث يساعد الباحث أو المحلل على فهم طبيعة البيانات قبل البدء بإجراءات أخرى من إجراءات البحث العلمي أو تنقيب البيانات، كاختبار الفرضية كما في البحث العلمي، أو تطبيق الخاوريزميات في حالة التنقيب في قواعد البيانات.    </vt:lpstr>
      <vt:lpstr>المطلب الثالث : التحليل النوعي   وعبر هذه الطريقة يركز الباحث على ظاهرة أو إشكالية البحث، فيصفها بشكل عميق ودقيق ويعتمد على ما لديه من معطيات، ويكرر الباحث التجارب حتى يصل الى الأسباب والنتائج الدقيقة.   خصائص التحليل النوعي:  1. ليس له منهجية منضبطة ( لا يوجد أسلوب واحد للتحليل ) ولكن هذا لا يمنع من تحديد منهجية التحليل التي اعتمدت في التحليل.  2. شخصية محلل البيانات وذاتيته : يضم البحث النوعي شيء من اللمسات الذاتية والشخصية لمحلل البيانات.  3. النمو والتطور : إنّ عملية التحليل النوعي متطورة لأنك قد تبدأ وفق منهجية معينة، ثم تكتشف في مرحلة ما أنك تحتاج لمعلومات أكثر تحصل عليها إما عن طريق إعادة قراءة البيانات ، أو العودة إلى المستبينين وتطرح أسئلة إضافية عليهم. </vt:lpstr>
      <vt:lpstr>4. الكم ليس المقياس الأول: قد يكون هناك عبارة واحدة يذكرها المستهدف في البحث تكون ذات معنى عميق تفوق بالأهمية عدد كبير من الكلمات.  5. يستفاد من المعلومات التي ذكرت والتي لم تذكر: فقد يلاحظ أنّ المستهدفين في البحث ذكروا جانب ما،و أهملوا جانب آخر أو تمّ ذكره من قبل عدد قليل جداً والبقية لم يشيروا له.  6. لا بدّ من الإشارة إلى أنّ هناك برامج تساعدنا على إجراء التحليل النوعي بشكل وصفي أهمهاNvivo , MaxQL.  كيفية إجراء التحليل النوعي:  1. تصنيف الأجزاء الناتجة عن عملية الترميز تبعا لمحاور الدراسة.  2. حساب تكرارات هذه الأجزاء في كل محور.  3. ملاحظة العلاقات ما بين الأجزاء في كل محور.  4. ملاحظة علاقة كل محور في بقية المحاور من خلال معرفة التقاطعات فيما بينها </vt:lpstr>
      <vt:lpstr>خاتمة      في الأخير نستنتج أن مرحلة تحليل البيانات تعد من أهم المراحل في البحث العلمي، لأنها تعتمد على تقييم البيانات بطريقة التفكير المنطقي والتحليلي، لفحص كافة مكونات الدراسة. كما تعتبر خطوة تحليل البيانات في البحث العلمي من الخطوات التي تبني عليها جميع الإجراءات الأخرى لٳستكمال تجربة البحث.   اختبار صحة الفرضية: يعرف تحليل البيانات بأنه استراتيجية ترتيب ونمذجة ورصف للبيانات بهدف اكتشاف معلومات مفيدة تساعد المؤسسة على اتخاذ قراراتها بشكل مدروس ولها مختلف الطرق وتمر بعدة مراحل من اجل الوصول الي النتيجة النهائية  الفرضية صحيحة وهذا ما تم اثباته في المطلب الثالث من المبحث الأول و المطلب الأول من المبحث الثاني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NT00</dc:creator>
  <cp:lastModifiedBy>alla rehaouet</cp:lastModifiedBy>
  <cp:revision>10</cp:revision>
  <dcterms:created xsi:type="dcterms:W3CDTF">2023-12-03T13:46:43Z</dcterms:created>
  <dcterms:modified xsi:type="dcterms:W3CDTF">2023-12-09T13:39:53Z</dcterms:modified>
</cp:coreProperties>
</file>