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6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" y="201168"/>
            <a:ext cx="11795760" cy="644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3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118872"/>
            <a:ext cx="11923776" cy="66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6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" y="128016"/>
            <a:ext cx="11905487" cy="66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9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82296"/>
            <a:ext cx="11978640" cy="67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9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7" y="173736"/>
            <a:ext cx="11814048" cy="65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90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" y="146304"/>
            <a:ext cx="11960351" cy="65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9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" y="91440"/>
            <a:ext cx="11951208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9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7" y="128016"/>
            <a:ext cx="11896344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88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5</cp:revision>
  <dcterms:created xsi:type="dcterms:W3CDTF">2024-02-15T20:16:31Z</dcterms:created>
  <dcterms:modified xsi:type="dcterms:W3CDTF">2024-02-18T20:59:52Z</dcterms:modified>
</cp:coreProperties>
</file>