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3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05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F3C6B-313C-4973-838F-9257A87654B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43C058-1984-4173-A291-C7544A84EFC9}">
      <dgm:prSet phldrT="[Texte]" custT="1"/>
      <dgm:spPr>
        <a:noFill/>
        <a:ln w="47625">
          <a:solidFill>
            <a:schemeClr val="tx1"/>
          </a:solidFill>
        </a:ln>
      </dgm:spPr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التعرف على المشكلة</a:t>
          </a:r>
          <a:endParaRPr lang="fr-FR" sz="2800" b="1" dirty="0">
            <a:solidFill>
              <a:schemeClr val="tx1"/>
            </a:solidFill>
          </a:endParaRPr>
        </a:p>
      </dgm:t>
    </dgm:pt>
    <dgm:pt modelId="{1E9CA921-1978-4FB2-879F-50C16A2B8A6B}" type="parTrans" cxnId="{172A32E9-314A-4CC7-A9B6-F7899BF2FD60}">
      <dgm:prSet/>
      <dgm:spPr/>
      <dgm:t>
        <a:bodyPr/>
        <a:lstStyle/>
        <a:p>
          <a:endParaRPr lang="fr-FR"/>
        </a:p>
      </dgm:t>
    </dgm:pt>
    <dgm:pt modelId="{C9AD058D-09FF-4BAA-8F6C-ED1E15214842}" type="sibTrans" cxnId="{172A32E9-314A-4CC7-A9B6-F7899BF2FD60}">
      <dgm:prSet/>
      <dgm:spPr/>
      <dgm:t>
        <a:bodyPr/>
        <a:lstStyle/>
        <a:p>
          <a:endParaRPr lang="fr-FR"/>
        </a:p>
      </dgm:t>
    </dgm:pt>
    <dgm:pt modelId="{7A623A1A-251A-42B4-AA75-F87B9C917378}">
      <dgm:prSet phldrT="[Texte]" custT="1"/>
      <dgm:spPr>
        <a:noFill/>
        <a:ln w="47625">
          <a:solidFill>
            <a:schemeClr val="tx1"/>
          </a:solidFill>
        </a:ln>
      </dgm:spPr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جمع المعلومات</a:t>
          </a:r>
          <a:endParaRPr lang="fr-FR" sz="2800" b="1" dirty="0">
            <a:solidFill>
              <a:schemeClr val="tx1"/>
            </a:solidFill>
          </a:endParaRPr>
        </a:p>
      </dgm:t>
    </dgm:pt>
    <dgm:pt modelId="{E8DC8868-FDFC-4C23-80FA-81FED33C799B}" type="parTrans" cxnId="{48C7137F-A6F7-41B4-BD46-08FF7639FF00}">
      <dgm:prSet/>
      <dgm:spPr/>
      <dgm:t>
        <a:bodyPr/>
        <a:lstStyle/>
        <a:p>
          <a:endParaRPr lang="fr-FR"/>
        </a:p>
      </dgm:t>
    </dgm:pt>
    <dgm:pt modelId="{33C40807-91FB-488C-88E0-C51EF78F2883}" type="sibTrans" cxnId="{48C7137F-A6F7-41B4-BD46-08FF7639FF00}">
      <dgm:prSet/>
      <dgm:spPr/>
      <dgm:t>
        <a:bodyPr/>
        <a:lstStyle/>
        <a:p>
          <a:endParaRPr lang="fr-FR"/>
        </a:p>
      </dgm:t>
    </dgm:pt>
    <dgm:pt modelId="{0E068B71-F152-41AD-A990-C6E63BC1145A}">
      <dgm:prSet phldrT="[Texte]" custT="1"/>
      <dgm:spPr>
        <a:solidFill>
          <a:schemeClr val="bg1"/>
        </a:solidFill>
        <a:ln w="38100" cmpd="sng">
          <a:solidFill>
            <a:schemeClr val="tx1"/>
          </a:solidFill>
        </a:ln>
      </dgm:spPr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تقييم ما بعد عملية الشراء</a:t>
          </a:r>
          <a:endParaRPr lang="fr-FR" sz="2800" b="1" dirty="0">
            <a:solidFill>
              <a:schemeClr val="tx1"/>
            </a:solidFill>
          </a:endParaRPr>
        </a:p>
      </dgm:t>
    </dgm:pt>
    <dgm:pt modelId="{DD80DD8D-3A9C-40C6-8BE4-63F7B2164F07}" type="parTrans" cxnId="{78EEF849-939B-4C8F-81AF-27CF840A2B93}">
      <dgm:prSet/>
      <dgm:spPr/>
      <dgm:t>
        <a:bodyPr/>
        <a:lstStyle/>
        <a:p>
          <a:endParaRPr lang="fr-FR"/>
        </a:p>
      </dgm:t>
    </dgm:pt>
    <dgm:pt modelId="{D2449002-F6A5-4A8E-8565-911E50C34A9A}" type="sibTrans" cxnId="{78EEF849-939B-4C8F-81AF-27CF840A2B93}">
      <dgm:prSet/>
      <dgm:spPr/>
      <dgm:t>
        <a:bodyPr/>
        <a:lstStyle/>
        <a:p>
          <a:endParaRPr lang="fr-FR"/>
        </a:p>
      </dgm:t>
    </dgm:pt>
    <dgm:pt modelId="{1F67F9EB-C362-45C0-B7B8-376E04DC139E}">
      <dgm:prSet custT="1"/>
      <dgm:spPr>
        <a:noFill/>
        <a:ln w="47625">
          <a:solidFill>
            <a:schemeClr val="tx1"/>
          </a:solidFill>
        </a:ln>
      </dgm:spPr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 </a:t>
          </a:r>
          <a:r>
            <a:rPr lang="ar-SA" sz="2400" b="1" dirty="0" smtClean="0">
              <a:solidFill>
                <a:schemeClr val="tx1"/>
              </a:solidFill>
            </a:rPr>
            <a:t>تقییم البدائل </a:t>
          </a:r>
          <a:r>
            <a:rPr lang="ar-SA" sz="2400" b="1" dirty="0" err="1" smtClean="0">
              <a:solidFill>
                <a:schemeClr val="tx1"/>
              </a:solidFill>
            </a:rPr>
            <a:t>و</a:t>
          </a:r>
          <a:r>
            <a:rPr lang="ar-SA" sz="2400" b="1" dirty="0" smtClean="0">
              <a:solidFill>
                <a:schemeClr val="tx1"/>
              </a:solidFill>
            </a:rPr>
            <a:t> اختيار البديل الأمثل</a:t>
          </a:r>
          <a:endParaRPr lang="fr-FR" sz="2800" b="1" dirty="0">
            <a:solidFill>
              <a:schemeClr val="tx1"/>
            </a:solidFill>
          </a:endParaRPr>
        </a:p>
      </dgm:t>
    </dgm:pt>
    <dgm:pt modelId="{19E1B4A3-6B5A-4C91-8778-A649B6325711}" type="parTrans" cxnId="{556CBB12-386F-4BE9-BBCC-47D1E033EA67}">
      <dgm:prSet/>
      <dgm:spPr/>
      <dgm:t>
        <a:bodyPr/>
        <a:lstStyle/>
        <a:p>
          <a:endParaRPr lang="fr-FR"/>
        </a:p>
      </dgm:t>
    </dgm:pt>
    <dgm:pt modelId="{1D10C4ED-3E7D-4AB5-AD71-422F9E546521}" type="sibTrans" cxnId="{556CBB12-386F-4BE9-BBCC-47D1E033EA67}">
      <dgm:prSet/>
      <dgm:spPr/>
      <dgm:t>
        <a:bodyPr/>
        <a:lstStyle/>
        <a:p>
          <a:endParaRPr lang="fr-FR"/>
        </a:p>
      </dgm:t>
    </dgm:pt>
    <dgm:pt modelId="{6E560239-8801-47F3-B6B6-287A120FCA47}">
      <dgm:prSet custT="1"/>
      <dgm:spPr>
        <a:solidFill>
          <a:schemeClr val="bg1"/>
        </a:solidFill>
        <a:ln w="47625" cmpd="sng">
          <a:solidFill>
            <a:schemeClr val="tx1"/>
          </a:solidFill>
        </a:ln>
      </dgm:spPr>
      <dgm:t>
        <a:bodyPr/>
        <a:lstStyle/>
        <a:p>
          <a:r>
            <a:rPr lang="ar-SA" sz="2800" b="1" dirty="0" smtClean="0">
              <a:solidFill>
                <a:schemeClr val="tx1"/>
              </a:solidFill>
            </a:rPr>
            <a:t>القیام بعملیة الشراء</a:t>
          </a:r>
          <a:r>
            <a:rPr lang="ar-SA" sz="2400" b="1" dirty="0" smtClean="0">
              <a:solidFill>
                <a:schemeClr val="tx1"/>
              </a:solidFill>
            </a:rPr>
            <a:t> </a:t>
          </a:r>
          <a:r>
            <a:rPr lang="ar-SA" sz="2800" b="1" dirty="0" smtClean="0">
              <a:solidFill>
                <a:schemeClr val="tx1"/>
              </a:solidFill>
            </a:rPr>
            <a:t>الفعلي</a:t>
          </a:r>
          <a:endParaRPr lang="fr-FR" sz="3200" b="1" dirty="0">
            <a:solidFill>
              <a:schemeClr val="tx1"/>
            </a:solidFill>
          </a:endParaRPr>
        </a:p>
      </dgm:t>
    </dgm:pt>
    <dgm:pt modelId="{A8E0385A-4580-4982-9294-ECD057A41C59}" type="parTrans" cxnId="{4DD5D786-B164-4076-B1F3-9704AD5A3F89}">
      <dgm:prSet/>
      <dgm:spPr/>
      <dgm:t>
        <a:bodyPr/>
        <a:lstStyle/>
        <a:p>
          <a:endParaRPr lang="fr-FR"/>
        </a:p>
      </dgm:t>
    </dgm:pt>
    <dgm:pt modelId="{88A137D0-69F4-4449-A012-6587C8653FA8}" type="sibTrans" cxnId="{4DD5D786-B164-4076-B1F3-9704AD5A3F89}">
      <dgm:prSet/>
      <dgm:spPr/>
      <dgm:t>
        <a:bodyPr/>
        <a:lstStyle/>
        <a:p>
          <a:endParaRPr lang="fr-FR"/>
        </a:p>
      </dgm:t>
    </dgm:pt>
    <dgm:pt modelId="{0C9CE392-1487-4648-8E26-53F68DF759A6}" type="pres">
      <dgm:prSet presAssocID="{FE9F3C6B-313C-4973-838F-9257A87654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6CA105-0AAD-4160-B965-702863D80DC0}" type="pres">
      <dgm:prSet presAssocID="{0E068B71-F152-41AD-A990-C6E63BC1145A}" presName="boxAndChildren" presStyleCnt="0"/>
      <dgm:spPr/>
    </dgm:pt>
    <dgm:pt modelId="{1E3E35BD-D158-40C6-934E-F64770FBDFDB}" type="pres">
      <dgm:prSet presAssocID="{0E068B71-F152-41AD-A990-C6E63BC1145A}" presName="parentTextBox" presStyleLbl="node1" presStyleIdx="0" presStyleCnt="5" custScaleX="77143" custLinFactNeighborX="1429" custLinFactNeighborY="14026"/>
      <dgm:spPr/>
      <dgm:t>
        <a:bodyPr/>
        <a:lstStyle/>
        <a:p>
          <a:endParaRPr lang="fr-FR"/>
        </a:p>
      </dgm:t>
    </dgm:pt>
    <dgm:pt modelId="{879D3695-F1CC-4D1F-B0DD-25FA92A762FF}" type="pres">
      <dgm:prSet presAssocID="{88A137D0-69F4-4449-A012-6587C8653FA8}" presName="sp" presStyleCnt="0"/>
      <dgm:spPr/>
    </dgm:pt>
    <dgm:pt modelId="{FC116EA9-F8FE-4083-BDCC-2B9A88E7D127}" type="pres">
      <dgm:prSet presAssocID="{6E560239-8801-47F3-B6B6-287A120FCA47}" presName="arrowAndChildren" presStyleCnt="0"/>
      <dgm:spPr/>
    </dgm:pt>
    <dgm:pt modelId="{467EA480-0904-4628-BAC2-78DDC8F9EDB5}" type="pres">
      <dgm:prSet presAssocID="{6E560239-8801-47F3-B6B6-287A120FCA47}" presName="parentTextArrow" presStyleLbl="node1" presStyleIdx="1" presStyleCnt="5" custScaleX="77142" custLinFactNeighborX="1429" custLinFactNeighborY="2009"/>
      <dgm:spPr/>
      <dgm:t>
        <a:bodyPr/>
        <a:lstStyle/>
        <a:p>
          <a:endParaRPr lang="fr-FR"/>
        </a:p>
      </dgm:t>
    </dgm:pt>
    <dgm:pt modelId="{6C76F1C1-FC94-4F0F-A7BC-99BE63B642EC}" type="pres">
      <dgm:prSet presAssocID="{1D10C4ED-3E7D-4AB5-AD71-422F9E546521}" presName="sp" presStyleCnt="0"/>
      <dgm:spPr/>
    </dgm:pt>
    <dgm:pt modelId="{4A7E0BD9-C753-4AAA-9C19-D75AB50C9AC0}" type="pres">
      <dgm:prSet presAssocID="{1F67F9EB-C362-45C0-B7B8-376E04DC139E}" presName="arrowAndChildren" presStyleCnt="0"/>
      <dgm:spPr/>
    </dgm:pt>
    <dgm:pt modelId="{3B753E95-5ED5-4ED9-ADA6-676010F84766}" type="pres">
      <dgm:prSet presAssocID="{1F67F9EB-C362-45C0-B7B8-376E04DC139E}" presName="parentTextArrow" presStyleLbl="node1" presStyleIdx="2" presStyleCnt="5" custScaleX="77143" custScaleY="80789" custLinFactNeighborX="1429" custLinFactNeighborY="-661"/>
      <dgm:spPr/>
      <dgm:t>
        <a:bodyPr/>
        <a:lstStyle/>
        <a:p>
          <a:endParaRPr lang="fr-FR"/>
        </a:p>
      </dgm:t>
    </dgm:pt>
    <dgm:pt modelId="{EDC1CD10-EA6C-40AD-9D0C-3FBA0B68E70A}" type="pres">
      <dgm:prSet presAssocID="{33C40807-91FB-488C-88E0-C51EF78F2883}" presName="sp" presStyleCnt="0"/>
      <dgm:spPr/>
    </dgm:pt>
    <dgm:pt modelId="{6E5D45BC-BAF2-450B-B7D4-576D52602C74}" type="pres">
      <dgm:prSet presAssocID="{7A623A1A-251A-42B4-AA75-F87B9C917378}" presName="arrowAndChildren" presStyleCnt="0"/>
      <dgm:spPr/>
    </dgm:pt>
    <dgm:pt modelId="{44702488-1EE0-49F4-9909-BDCE81B8C7BC}" type="pres">
      <dgm:prSet presAssocID="{7A623A1A-251A-42B4-AA75-F87B9C917378}" presName="parentTextArrow" presStyleLbl="node1" presStyleIdx="3" presStyleCnt="5" custScaleX="74286" custScaleY="95070" custLinFactNeighborX="1429" custLinFactNeighborY="3992"/>
      <dgm:spPr/>
      <dgm:t>
        <a:bodyPr/>
        <a:lstStyle/>
        <a:p>
          <a:endParaRPr lang="fr-FR"/>
        </a:p>
      </dgm:t>
    </dgm:pt>
    <dgm:pt modelId="{FE848F3F-F967-46DC-86A3-3B10F4956967}" type="pres">
      <dgm:prSet presAssocID="{C9AD058D-09FF-4BAA-8F6C-ED1E15214842}" presName="sp" presStyleCnt="0"/>
      <dgm:spPr/>
    </dgm:pt>
    <dgm:pt modelId="{EB50C3D7-61F4-4E06-B8FB-9965C5F0C2C4}" type="pres">
      <dgm:prSet presAssocID="{2143C058-1984-4173-A291-C7544A84EFC9}" presName="arrowAndChildren" presStyleCnt="0"/>
      <dgm:spPr/>
    </dgm:pt>
    <dgm:pt modelId="{7E5635F6-86A2-48F5-8D85-FAA21BC879F1}" type="pres">
      <dgm:prSet presAssocID="{2143C058-1984-4173-A291-C7544A84EFC9}" presName="parentTextArrow" presStyleLbl="node1" presStyleIdx="4" presStyleCnt="5" custScaleX="74286" custLinFactNeighborX="1768" custLinFactNeighborY="-265"/>
      <dgm:spPr/>
      <dgm:t>
        <a:bodyPr/>
        <a:lstStyle/>
        <a:p>
          <a:endParaRPr lang="fr-FR"/>
        </a:p>
      </dgm:t>
    </dgm:pt>
  </dgm:ptLst>
  <dgm:cxnLst>
    <dgm:cxn modelId="{C3ADC8AC-5F50-4705-AF84-F2CC9EA3808B}" type="presOf" srcId="{6E560239-8801-47F3-B6B6-287A120FCA47}" destId="{467EA480-0904-4628-BAC2-78DDC8F9EDB5}" srcOrd="0" destOrd="0" presId="urn:microsoft.com/office/officeart/2005/8/layout/process4"/>
    <dgm:cxn modelId="{D6D33F3F-025F-4A91-BFC7-76A9841FE5E1}" type="presOf" srcId="{7A623A1A-251A-42B4-AA75-F87B9C917378}" destId="{44702488-1EE0-49F4-9909-BDCE81B8C7BC}" srcOrd="0" destOrd="0" presId="urn:microsoft.com/office/officeart/2005/8/layout/process4"/>
    <dgm:cxn modelId="{48C7137F-A6F7-41B4-BD46-08FF7639FF00}" srcId="{FE9F3C6B-313C-4973-838F-9257A87654B8}" destId="{7A623A1A-251A-42B4-AA75-F87B9C917378}" srcOrd="1" destOrd="0" parTransId="{E8DC8868-FDFC-4C23-80FA-81FED33C799B}" sibTransId="{33C40807-91FB-488C-88E0-C51EF78F2883}"/>
    <dgm:cxn modelId="{4DD5D786-B164-4076-B1F3-9704AD5A3F89}" srcId="{FE9F3C6B-313C-4973-838F-9257A87654B8}" destId="{6E560239-8801-47F3-B6B6-287A120FCA47}" srcOrd="3" destOrd="0" parTransId="{A8E0385A-4580-4982-9294-ECD057A41C59}" sibTransId="{88A137D0-69F4-4449-A012-6587C8653FA8}"/>
    <dgm:cxn modelId="{172A32E9-314A-4CC7-A9B6-F7899BF2FD60}" srcId="{FE9F3C6B-313C-4973-838F-9257A87654B8}" destId="{2143C058-1984-4173-A291-C7544A84EFC9}" srcOrd="0" destOrd="0" parTransId="{1E9CA921-1978-4FB2-879F-50C16A2B8A6B}" sibTransId="{C9AD058D-09FF-4BAA-8F6C-ED1E15214842}"/>
    <dgm:cxn modelId="{78EEF849-939B-4C8F-81AF-27CF840A2B93}" srcId="{FE9F3C6B-313C-4973-838F-9257A87654B8}" destId="{0E068B71-F152-41AD-A990-C6E63BC1145A}" srcOrd="4" destOrd="0" parTransId="{DD80DD8D-3A9C-40C6-8BE4-63F7B2164F07}" sibTransId="{D2449002-F6A5-4A8E-8565-911E50C34A9A}"/>
    <dgm:cxn modelId="{556CBB12-386F-4BE9-BBCC-47D1E033EA67}" srcId="{FE9F3C6B-313C-4973-838F-9257A87654B8}" destId="{1F67F9EB-C362-45C0-B7B8-376E04DC139E}" srcOrd="2" destOrd="0" parTransId="{19E1B4A3-6B5A-4C91-8778-A649B6325711}" sibTransId="{1D10C4ED-3E7D-4AB5-AD71-422F9E546521}"/>
    <dgm:cxn modelId="{CEC51668-FBEC-4E82-A28C-08F8A44C832F}" type="presOf" srcId="{2143C058-1984-4173-A291-C7544A84EFC9}" destId="{7E5635F6-86A2-48F5-8D85-FAA21BC879F1}" srcOrd="0" destOrd="0" presId="urn:microsoft.com/office/officeart/2005/8/layout/process4"/>
    <dgm:cxn modelId="{520F57F8-2293-451B-81BA-ED4EB8BA10FE}" type="presOf" srcId="{1F67F9EB-C362-45C0-B7B8-376E04DC139E}" destId="{3B753E95-5ED5-4ED9-ADA6-676010F84766}" srcOrd="0" destOrd="0" presId="urn:microsoft.com/office/officeart/2005/8/layout/process4"/>
    <dgm:cxn modelId="{41FFFDC9-0011-4F93-BB0B-F7A8E9B9C46C}" type="presOf" srcId="{0E068B71-F152-41AD-A990-C6E63BC1145A}" destId="{1E3E35BD-D158-40C6-934E-F64770FBDFDB}" srcOrd="0" destOrd="0" presId="urn:microsoft.com/office/officeart/2005/8/layout/process4"/>
    <dgm:cxn modelId="{7C63DFC1-628B-4998-A679-D5359C665DEF}" type="presOf" srcId="{FE9F3C6B-313C-4973-838F-9257A87654B8}" destId="{0C9CE392-1487-4648-8E26-53F68DF759A6}" srcOrd="0" destOrd="0" presId="urn:microsoft.com/office/officeart/2005/8/layout/process4"/>
    <dgm:cxn modelId="{F57AE02F-5880-4F5F-82FD-94EA929C6FCC}" type="presParOf" srcId="{0C9CE392-1487-4648-8E26-53F68DF759A6}" destId="{186CA105-0AAD-4160-B965-702863D80DC0}" srcOrd="0" destOrd="0" presId="urn:microsoft.com/office/officeart/2005/8/layout/process4"/>
    <dgm:cxn modelId="{40625553-6242-48B2-BED1-BAA4C55F3779}" type="presParOf" srcId="{186CA105-0AAD-4160-B965-702863D80DC0}" destId="{1E3E35BD-D158-40C6-934E-F64770FBDFDB}" srcOrd="0" destOrd="0" presId="urn:microsoft.com/office/officeart/2005/8/layout/process4"/>
    <dgm:cxn modelId="{3186AD7C-0121-47BB-AF69-BE2B0CCA4D4A}" type="presParOf" srcId="{0C9CE392-1487-4648-8E26-53F68DF759A6}" destId="{879D3695-F1CC-4D1F-B0DD-25FA92A762FF}" srcOrd="1" destOrd="0" presId="urn:microsoft.com/office/officeart/2005/8/layout/process4"/>
    <dgm:cxn modelId="{2D498BA6-4A59-4B13-9772-77B0AC7DA8C8}" type="presParOf" srcId="{0C9CE392-1487-4648-8E26-53F68DF759A6}" destId="{FC116EA9-F8FE-4083-BDCC-2B9A88E7D127}" srcOrd="2" destOrd="0" presId="urn:microsoft.com/office/officeart/2005/8/layout/process4"/>
    <dgm:cxn modelId="{38FE662A-BE84-4731-999F-3EF7042B6ED3}" type="presParOf" srcId="{FC116EA9-F8FE-4083-BDCC-2B9A88E7D127}" destId="{467EA480-0904-4628-BAC2-78DDC8F9EDB5}" srcOrd="0" destOrd="0" presId="urn:microsoft.com/office/officeart/2005/8/layout/process4"/>
    <dgm:cxn modelId="{023E8A75-FCD7-42F3-AF65-D4928416A786}" type="presParOf" srcId="{0C9CE392-1487-4648-8E26-53F68DF759A6}" destId="{6C76F1C1-FC94-4F0F-A7BC-99BE63B642EC}" srcOrd="3" destOrd="0" presId="urn:microsoft.com/office/officeart/2005/8/layout/process4"/>
    <dgm:cxn modelId="{2784FBBB-80E1-4BA0-A211-49B6E57F261F}" type="presParOf" srcId="{0C9CE392-1487-4648-8E26-53F68DF759A6}" destId="{4A7E0BD9-C753-4AAA-9C19-D75AB50C9AC0}" srcOrd="4" destOrd="0" presId="urn:microsoft.com/office/officeart/2005/8/layout/process4"/>
    <dgm:cxn modelId="{38B29122-915E-41E5-AF59-EE20192EBD66}" type="presParOf" srcId="{4A7E0BD9-C753-4AAA-9C19-D75AB50C9AC0}" destId="{3B753E95-5ED5-4ED9-ADA6-676010F84766}" srcOrd="0" destOrd="0" presId="urn:microsoft.com/office/officeart/2005/8/layout/process4"/>
    <dgm:cxn modelId="{9ABE8365-C250-4D87-9E31-0357AC11CE81}" type="presParOf" srcId="{0C9CE392-1487-4648-8E26-53F68DF759A6}" destId="{EDC1CD10-EA6C-40AD-9D0C-3FBA0B68E70A}" srcOrd="5" destOrd="0" presId="urn:microsoft.com/office/officeart/2005/8/layout/process4"/>
    <dgm:cxn modelId="{8C79C6A3-4ECF-4DA1-A8E5-18C72177A29D}" type="presParOf" srcId="{0C9CE392-1487-4648-8E26-53F68DF759A6}" destId="{6E5D45BC-BAF2-450B-B7D4-576D52602C74}" srcOrd="6" destOrd="0" presId="urn:microsoft.com/office/officeart/2005/8/layout/process4"/>
    <dgm:cxn modelId="{A173B272-5DE0-4A8B-A113-7EF3B71FF803}" type="presParOf" srcId="{6E5D45BC-BAF2-450B-B7D4-576D52602C74}" destId="{44702488-1EE0-49F4-9909-BDCE81B8C7BC}" srcOrd="0" destOrd="0" presId="urn:microsoft.com/office/officeart/2005/8/layout/process4"/>
    <dgm:cxn modelId="{84EEE309-B59B-4972-8142-296C1CB90432}" type="presParOf" srcId="{0C9CE392-1487-4648-8E26-53F68DF759A6}" destId="{FE848F3F-F967-46DC-86A3-3B10F4956967}" srcOrd="7" destOrd="0" presId="urn:microsoft.com/office/officeart/2005/8/layout/process4"/>
    <dgm:cxn modelId="{23DA194A-CC00-4248-ADC4-6A93EC865CCF}" type="presParOf" srcId="{0C9CE392-1487-4648-8E26-53F68DF759A6}" destId="{EB50C3D7-61F4-4E06-B8FB-9965C5F0C2C4}" srcOrd="8" destOrd="0" presId="urn:microsoft.com/office/officeart/2005/8/layout/process4"/>
    <dgm:cxn modelId="{5F283893-5E55-4DA8-8171-C4F9DF21D781}" type="presParOf" srcId="{EB50C3D7-61F4-4E06-B8FB-9965C5F0C2C4}" destId="{7E5635F6-86A2-48F5-8D85-FAA21BC879F1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6EC6D-3E1F-40FB-A8A9-9E6073CD58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B6079AC-20D5-4115-A563-0C79D1ED0960}">
      <dgm:prSet phldrT="[Texte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ar-DZ" sz="1600" b="1" dirty="0" smtClean="0"/>
            <a:t>قرار الشراء الروتيني</a:t>
          </a:r>
          <a:endParaRPr lang="fr-FR" sz="1600" b="1" dirty="0"/>
        </a:p>
      </dgm:t>
    </dgm:pt>
    <dgm:pt modelId="{20994BBB-4126-4954-9EB1-2EB2A9F0B1E3}" type="parTrans" cxnId="{AA03004C-CA9A-4DB4-92B1-E0348AC922F4}">
      <dgm:prSet/>
      <dgm:spPr/>
      <dgm:t>
        <a:bodyPr/>
        <a:lstStyle/>
        <a:p>
          <a:endParaRPr lang="fr-FR"/>
        </a:p>
      </dgm:t>
    </dgm:pt>
    <dgm:pt modelId="{49398092-6254-4023-922C-7C8597283C77}" type="sibTrans" cxnId="{AA03004C-CA9A-4DB4-92B1-E0348AC922F4}">
      <dgm:prSet/>
      <dgm:spPr/>
      <dgm:t>
        <a:bodyPr/>
        <a:lstStyle/>
        <a:p>
          <a:endParaRPr lang="fr-FR"/>
        </a:p>
      </dgm:t>
    </dgm:pt>
    <dgm:pt modelId="{E737EAE3-7226-4B51-B169-38AD28D91091}">
      <dgm:prSet phldrT="[Texte]"/>
      <dgm:spPr>
        <a:solidFill>
          <a:schemeClr val="bg1">
            <a:alpha val="90000"/>
          </a:schemeClr>
        </a:solidFill>
        <a:ln w="38100"/>
      </dgm:spPr>
      <dgm:t>
        <a:bodyPr/>
        <a:lstStyle/>
        <a:p>
          <a:pPr algn="r" rtl="1"/>
          <a:endParaRPr lang="fr-FR" sz="1300" dirty="0"/>
        </a:p>
      </dgm:t>
    </dgm:pt>
    <dgm:pt modelId="{D2719CA3-BA39-44E3-BE6B-3CE7C7220C50}" type="parTrans" cxnId="{C5AEA358-E615-45BC-B10C-F0DDCDB597B0}">
      <dgm:prSet/>
      <dgm:spPr/>
      <dgm:t>
        <a:bodyPr/>
        <a:lstStyle/>
        <a:p>
          <a:endParaRPr lang="fr-FR"/>
        </a:p>
      </dgm:t>
    </dgm:pt>
    <dgm:pt modelId="{58390DF8-AD21-4E16-8200-0D58BBED575C}" type="sibTrans" cxnId="{C5AEA358-E615-45BC-B10C-F0DDCDB597B0}">
      <dgm:prSet/>
      <dgm:spPr/>
      <dgm:t>
        <a:bodyPr/>
        <a:lstStyle/>
        <a:p>
          <a:endParaRPr lang="fr-FR"/>
        </a:p>
      </dgm:t>
    </dgm:pt>
    <dgm:pt modelId="{440876EC-7DFB-459E-957D-0BB7BE4DC3C4}">
      <dgm:prSet phldrT="[Texte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ar-DZ" sz="1400" b="1" dirty="0" smtClean="0"/>
            <a:t>قرار الشراء المحدود</a:t>
          </a:r>
          <a:endParaRPr lang="fr-FR" sz="1400" b="1" dirty="0"/>
        </a:p>
      </dgm:t>
    </dgm:pt>
    <dgm:pt modelId="{74D058DF-4357-49A5-93A2-BBB360C2C865}" type="parTrans" cxnId="{F5469F14-DF9D-4DC1-86EC-65F336E0D8BF}">
      <dgm:prSet/>
      <dgm:spPr/>
      <dgm:t>
        <a:bodyPr/>
        <a:lstStyle/>
        <a:p>
          <a:endParaRPr lang="fr-FR"/>
        </a:p>
      </dgm:t>
    </dgm:pt>
    <dgm:pt modelId="{B2BFA47C-DF3F-4087-B5E1-1952321CF55E}" type="sibTrans" cxnId="{F5469F14-DF9D-4DC1-86EC-65F336E0D8BF}">
      <dgm:prSet/>
      <dgm:spPr/>
      <dgm:t>
        <a:bodyPr/>
        <a:lstStyle/>
        <a:p>
          <a:endParaRPr lang="fr-FR"/>
        </a:p>
      </dgm:t>
    </dgm:pt>
    <dgm:pt modelId="{080716A1-4EFE-425B-8C1D-8EB0A2C099FE}">
      <dgm:prSet phldrT="[Texte]" custT="1"/>
      <dgm:spPr>
        <a:solidFill>
          <a:schemeClr val="bg1">
            <a:alpha val="90000"/>
          </a:schemeClr>
        </a:solidFill>
        <a:ln w="38100"/>
      </dgm:spPr>
      <dgm:t>
        <a:bodyPr/>
        <a:lstStyle/>
        <a:p>
          <a:pPr algn="justLow" rtl="1"/>
          <a:r>
            <a:rPr lang="ar-SA" sz="2400" b="1" dirty="0" smtClean="0"/>
            <a:t>يتعلق خاصة بشراء سلع التسوق أو السلع نصف المعمرة ، لذلك نجد أن المستهلك يحتاج لقدر أقل من الجهد </a:t>
          </a:r>
          <a:r>
            <a:rPr lang="ar-SA" sz="2400" b="1" dirty="0" err="1" smtClean="0"/>
            <a:t>و</a:t>
          </a:r>
          <a:r>
            <a:rPr lang="ar-SA" sz="2400" b="1" dirty="0" smtClean="0"/>
            <a:t> المال وكذا المعلومات لاتخاذ هذه القرارات مقارنة مع القرارات المعقدة، فهنا درجة المخاطرة المحيطة بالشراء منخفضة نوعا ما.</a:t>
          </a:r>
          <a:endParaRPr lang="fr-FR" sz="2400" b="1" dirty="0"/>
        </a:p>
      </dgm:t>
    </dgm:pt>
    <dgm:pt modelId="{CA0A98D3-F157-4810-9915-7D93A3495993}" type="parTrans" cxnId="{00240FAF-CAAB-411E-98DA-7AD655EB30A6}">
      <dgm:prSet/>
      <dgm:spPr/>
      <dgm:t>
        <a:bodyPr/>
        <a:lstStyle/>
        <a:p>
          <a:endParaRPr lang="fr-FR"/>
        </a:p>
      </dgm:t>
    </dgm:pt>
    <dgm:pt modelId="{E05EF912-339B-4087-B747-F816C8C8D8CF}" type="sibTrans" cxnId="{00240FAF-CAAB-411E-98DA-7AD655EB30A6}">
      <dgm:prSet/>
      <dgm:spPr/>
      <dgm:t>
        <a:bodyPr/>
        <a:lstStyle/>
        <a:p>
          <a:endParaRPr lang="fr-FR"/>
        </a:p>
      </dgm:t>
    </dgm:pt>
    <dgm:pt modelId="{2CD7BBB0-A391-4266-ACA7-2F58EF411EB5}">
      <dgm:prSet phldrT="[Texte]"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1"/>
          <a:r>
            <a:rPr lang="ar-SA" sz="1600" b="1" dirty="0" smtClean="0"/>
            <a:t>قرار الشراء المعقد</a:t>
          </a:r>
          <a:endParaRPr lang="fr-FR" sz="1600" dirty="0"/>
        </a:p>
      </dgm:t>
    </dgm:pt>
    <dgm:pt modelId="{38E93BE7-5C3F-4DEF-B40C-55A4E7E3ADC1}" type="parTrans" cxnId="{7D70870D-80F2-4E62-BCF7-8EBF3798D40C}">
      <dgm:prSet/>
      <dgm:spPr/>
      <dgm:t>
        <a:bodyPr/>
        <a:lstStyle/>
        <a:p>
          <a:endParaRPr lang="fr-FR"/>
        </a:p>
      </dgm:t>
    </dgm:pt>
    <dgm:pt modelId="{D59E9463-3AED-4FA2-85DE-B8AA1D99C38C}" type="sibTrans" cxnId="{7D70870D-80F2-4E62-BCF7-8EBF3798D40C}">
      <dgm:prSet/>
      <dgm:spPr/>
      <dgm:t>
        <a:bodyPr/>
        <a:lstStyle/>
        <a:p>
          <a:endParaRPr lang="fr-FR"/>
        </a:p>
      </dgm:t>
    </dgm:pt>
    <dgm:pt modelId="{82FAEB25-CBFA-4110-91C4-ECAA0B41BC88}">
      <dgm:prSet phldrT="[Texte]"/>
      <dgm:spPr>
        <a:solidFill>
          <a:schemeClr val="bg1">
            <a:alpha val="90000"/>
          </a:schemeClr>
        </a:solidFill>
        <a:ln w="38100"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endParaRPr lang="fr-FR" sz="2400" dirty="0"/>
        </a:p>
      </dgm:t>
    </dgm:pt>
    <dgm:pt modelId="{1C227FF5-E964-4CF8-B6F4-6FA80EDC39C5}" type="parTrans" cxnId="{389DEDC4-3E42-4ECA-B9D2-C4098D458ECE}">
      <dgm:prSet/>
      <dgm:spPr/>
      <dgm:t>
        <a:bodyPr/>
        <a:lstStyle/>
        <a:p>
          <a:endParaRPr lang="fr-FR"/>
        </a:p>
      </dgm:t>
    </dgm:pt>
    <dgm:pt modelId="{0B466007-34AB-4AAE-BA72-B6B088057C9E}" type="sibTrans" cxnId="{389DEDC4-3E42-4ECA-B9D2-C4098D458ECE}">
      <dgm:prSet/>
      <dgm:spPr/>
      <dgm:t>
        <a:bodyPr/>
        <a:lstStyle/>
        <a:p>
          <a:endParaRPr lang="fr-FR"/>
        </a:p>
      </dgm:t>
    </dgm:pt>
    <dgm:pt modelId="{B48F04CB-68FB-4F4B-B128-40876533DA9C}">
      <dgm:prSet phldrT="[Texte]" custT="1"/>
      <dgm:spPr>
        <a:solidFill>
          <a:schemeClr val="bg1">
            <a:alpha val="90000"/>
          </a:schemeClr>
        </a:solidFill>
        <a:ln w="38100"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pPr rtl="1"/>
          <a:r>
            <a:rPr lang="ar-SA" sz="2400" b="1" dirty="0" smtClean="0"/>
            <a:t>يتعلق هذا القرار خاصة بشراء </a:t>
          </a:r>
          <a:r>
            <a:rPr lang="ar-SA" sz="2400" b="1" dirty="0" err="1" smtClean="0"/>
            <a:t>ال</a:t>
          </a:r>
          <a:r>
            <a:rPr lang="ar-DZ" sz="2400" b="1" dirty="0" smtClean="0"/>
            <a:t>منتجات</a:t>
          </a:r>
          <a:r>
            <a:rPr lang="ar-SA" sz="2400" b="1" dirty="0" smtClean="0"/>
            <a:t> المعمرة </a:t>
          </a:r>
          <a:r>
            <a:rPr lang="ar-DZ" sz="2400" b="1" dirty="0" smtClean="0"/>
            <a:t> و المنتجات ذات </a:t>
          </a:r>
          <a:r>
            <a:rPr lang="ar-DZ" sz="2400" b="1" dirty="0" err="1" smtClean="0"/>
            <a:t>ال</a:t>
          </a:r>
          <a:r>
            <a:rPr lang="ar-SA" sz="2400" b="1" dirty="0" smtClean="0"/>
            <a:t>أسعار</a:t>
          </a:r>
          <a:r>
            <a:rPr lang="ar-DZ" sz="2400" b="1" dirty="0" smtClean="0"/>
            <a:t> </a:t>
          </a:r>
          <a:r>
            <a:rPr lang="ar-DZ" sz="2400" b="1" dirty="0" err="1" smtClean="0"/>
            <a:t>ال</a:t>
          </a:r>
          <a:r>
            <a:rPr lang="ar-SA" sz="2400" b="1" dirty="0" smtClean="0"/>
            <a:t>مرتفعة </a:t>
          </a:r>
          <a:r>
            <a:rPr lang="ar-DZ" sz="2400" b="1" dirty="0" smtClean="0"/>
            <a:t>أو تلك التي تكون </a:t>
          </a:r>
          <a:r>
            <a:rPr lang="ar-SA" sz="2400" b="1" dirty="0" smtClean="0"/>
            <a:t>عملية شرائها نادرة التكرار، لذلك يبذل المستهلك جهدا ووقت كبيرا في كل مرحلة من مراحل </a:t>
          </a:r>
          <a:r>
            <a:rPr lang="ar-DZ" sz="2400" b="1" dirty="0" smtClean="0"/>
            <a:t>اتخاذ </a:t>
          </a:r>
          <a:r>
            <a:rPr lang="ar-SA" sz="2400" b="1" dirty="0" smtClean="0"/>
            <a:t>هذا القرار.</a:t>
          </a:r>
          <a:endParaRPr lang="fr-FR" sz="2400" dirty="0"/>
        </a:p>
      </dgm:t>
    </dgm:pt>
    <dgm:pt modelId="{85258129-1BE3-4109-8E2F-58DF20EE18DB}" type="parTrans" cxnId="{D587412A-6990-41F3-9C67-6213928A0A7E}">
      <dgm:prSet/>
      <dgm:spPr/>
      <dgm:t>
        <a:bodyPr/>
        <a:lstStyle/>
        <a:p>
          <a:endParaRPr lang="fr-FR"/>
        </a:p>
      </dgm:t>
    </dgm:pt>
    <dgm:pt modelId="{20BA986C-B64F-4BB6-BB3E-5F8E781C34B2}" type="sibTrans" cxnId="{D587412A-6990-41F3-9C67-6213928A0A7E}">
      <dgm:prSet/>
      <dgm:spPr/>
      <dgm:t>
        <a:bodyPr/>
        <a:lstStyle/>
        <a:p>
          <a:endParaRPr lang="fr-FR"/>
        </a:p>
      </dgm:t>
    </dgm:pt>
    <dgm:pt modelId="{250222E5-E35D-463D-9671-EE38AE039622}">
      <dgm:prSet/>
      <dgm:spPr>
        <a:solidFill>
          <a:schemeClr val="bg1">
            <a:alpha val="90000"/>
          </a:schemeClr>
        </a:solidFill>
        <a:ln w="38100">
          <a:solidFill>
            <a:schemeClr val="tx2">
              <a:lumMod val="75000"/>
              <a:alpha val="90000"/>
            </a:schemeClr>
          </a:solidFill>
        </a:ln>
      </dgm:spPr>
      <dgm:t>
        <a:bodyPr/>
        <a:lstStyle/>
        <a:p>
          <a:pPr rtl="1"/>
          <a:endParaRPr lang="fr-FR" sz="2400" dirty="0"/>
        </a:p>
      </dgm:t>
    </dgm:pt>
    <dgm:pt modelId="{1D923B3C-914D-4C74-8702-6D0C99C7D5E4}" type="parTrans" cxnId="{AF958F46-1C21-4969-BA5C-61151177BEB5}">
      <dgm:prSet/>
      <dgm:spPr/>
      <dgm:t>
        <a:bodyPr/>
        <a:lstStyle/>
        <a:p>
          <a:endParaRPr lang="fr-FR"/>
        </a:p>
      </dgm:t>
    </dgm:pt>
    <dgm:pt modelId="{FCB3A4F7-5D63-44E7-A747-71E1C6EA6EFB}" type="sibTrans" cxnId="{AF958F46-1C21-4969-BA5C-61151177BEB5}">
      <dgm:prSet/>
      <dgm:spPr/>
      <dgm:t>
        <a:bodyPr/>
        <a:lstStyle/>
        <a:p>
          <a:endParaRPr lang="fr-FR"/>
        </a:p>
      </dgm:t>
    </dgm:pt>
    <dgm:pt modelId="{5974172A-9A38-47D9-9217-BC0A6863EB47}">
      <dgm:prSet custT="1"/>
      <dgm:spPr>
        <a:solidFill>
          <a:schemeClr val="bg1">
            <a:alpha val="90000"/>
          </a:schemeClr>
        </a:solidFill>
        <a:ln w="38100"/>
      </dgm:spPr>
      <dgm:t>
        <a:bodyPr/>
        <a:lstStyle/>
        <a:p>
          <a:pPr algn="justLow" rtl="1"/>
          <a:r>
            <a:rPr lang="ar-SA" sz="2400" b="1" dirty="0" smtClean="0"/>
            <a:t>هذا النوع يعد من أبسط القرارات الشرائية المتعلقة بالشراء المتكرر </a:t>
          </a:r>
          <a:r>
            <a:rPr lang="ar-SA" sz="2400" b="1" dirty="0" err="1" smtClean="0"/>
            <a:t>ل</a:t>
          </a:r>
          <a:r>
            <a:rPr lang="ar-DZ" sz="2400" b="1" dirty="0" smtClean="0"/>
            <a:t>منتجات</a:t>
          </a:r>
          <a:r>
            <a:rPr lang="ar-SA" sz="2400" b="1" dirty="0" smtClean="0"/>
            <a:t> ذات </a:t>
          </a:r>
          <a:r>
            <a:rPr lang="ar-DZ" sz="2400" b="1" dirty="0" smtClean="0"/>
            <a:t>أسعار</a:t>
          </a:r>
          <a:r>
            <a:rPr lang="ar-SA" sz="2400" b="1" dirty="0" smtClean="0"/>
            <a:t> محدود</a:t>
          </a:r>
          <a:r>
            <a:rPr lang="ar-DZ" sz="2400" b="1" dirty="0" smtClean="0"/>
            <a:t>ة </a:t>
          </a:r>
          <a:r>
            <a:rPr lang="ar-DZ" sz="2400" b="1" dirty="0" err="1" smtClean="0"/>
            <a:t>و</a:t>
          </a:r>
          <a:r>
            <a:rPr lang="ar-DZ" sz="2400" b="1" dirty="0" smtClean="0"/>
            <a:t> التي </a:t>
          </a:r>
          <a:r>
            <a:rPr lang="ar-SA" sz="2400" b="1" dirty="0" smtClean="0"/>
            <a:t>تمثل نوعا من السلوك الروتيني للمستهلك ، ويكون القرار </a:t>
          </a:r>
          <a:r>
            <a:rPr lang="ar-DZ" sz="2400" b="1" dirty="0" smtClean="0"/>
            <a:t>شبه </a:t>
          </a:r>
          <a:r>
            <a:rPr lang="ar-SA" sz="2400" b="1" dirty="0" smtClean="0"/>
            <a:t>تلقائي .</a:t>
          </a:r>
        </a:p>
      </dgm:t>
    </dgm:pt>
    <dgm:pt modelId="{C3A3D57D-FCA5-4D4E-966D-6DDAD8B1F896}" type="parTrans" cxnId="{DB5B95A3-362F-4027-82D9-71216FA5D768}">
      <dgm:prSet/>
      <dgm:spPr/>
      <dgm:t>
        <a:bodyPr/>
        <a:lstStyle/>
        <a:p>
          <a:endParaRPr lang="fr-FR"/>
        </a:p>
      </dgm:t>
    </dgm:pt>
    <dgm:pt modelId="{128D608B-9B51-457E-A2D4-56FFBDE52A88}" type="sibTrans" cxnId="{DB5B95A3-362F-4027-82D9-71216FA5D768}">
      <dgm:prSet/>
      <dgm:spPr/>
      <dgm:t>
        <a:bodyPr/>
        <a:lstStyle/>
        <a:p>
          <a:endParaRPr lang="fr-FR"/>
        </a:p>
      </dgm:t>
    </dgm:pt>
    <dgm:pt modelId="{0FCF81D2-C433-460C-885A-1595781050D6}" type="pres">
      <dgm:prSet presAssocID="{A066EC6D-3E1F-40FB-A8A9-9E6073CD58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C86D3C-597F-44FC-BE58-F24A1F827F97}" type="pres">
      <dgm:prSet presAssocID="{3B6079AC-20D5-4115-A563-0C79D1ED0960}" presName="composite" presStyleCnt="0"/>
      <dgm:spPr/>
    </dgm:pt>
    <dgm:pt modelId="{10527FF7-AEB1-4ABE-9A4A-F81FFCC3B7F1}" type="pres">
      <dgm:prSet presAssocID="{3B6079AC-20D5-4115-A563-0C79D1ED096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DDAA08-3067-4BB9-ACCF-0539D97D6E22}" type="pres">
      <dgm:prSet presAssocID="{3B6079AC-20D5-4115-A563-0C79D1ED096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5D46BD-C0CE-4100-BDB6-369C7FB7F74F}" type="pres">
      <dgm:prSet presAssocID="{49398092-6254-4023-922C-7C8597283C77}" presName="space" presStyleCnt="0"/>
      <dgm:spPr/>
    </dgm:pt>
    <dgm:pt modelId="{5BCCD447-3DFF-447A-A960-C0215E2F9A30}" type="pres">
      <dgm:prSet presAssocID="{440876EC-7DFB-459E-957D-0BB7BE4DC3C4}" presName="composite" presStyleCnt="0"/>
      <dgm:spPr/>
    </dgm:pt>
    <dgm:pt modelId="{F9DF8F8E-5FDB-448D-85D7-CD2FF1E90BFD}" type="pres">
      <dgm:prSet presAssocID="{440876EC-7DFB-459E-957D-0BB7BE4DC3C4}" presName="parTx" presStyleLbl="alignNode1" presStyleIdx="1" presStyleCnt="3" custScaleY="1526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122234-037D-46BF-9AE1-5AC3CF8CC629}" type="pres">
      <dgm:prSet presAssocID="{440876EC-7DFB-459E-957D-0BB7BE4DC3C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0AB448-ABC5-4165-B6DD-9398EEA54729}" type="pres">
      <dgm:prSet presAssocID="{B2BFA47C-DF3F-4087-B5E1-1952321CF55E}" presName="space" presStyleCnt="0"/>
      <dgm:spPr/>
    </dgm:pt>
    <dgm:pt modelId="{64F0355B-A626-4917-AFB6-39DDD21BE68D}" type="pres">
      <dgm:prSet presAssocID="{2CD7BBB0-A391-4266-ACA7-2F58EF411EB5}" presName="composite" presStyleCnt="0"/>
      <dgm:spPr/>
    </dgm:pt>
    <dgm:pt modelId="{9C73BFAA-FDB4-419B-B34E-E97F829B0651}" type="pres">
      <dgm:prSet presAssocID="{2CD7BBB0-A391-4266-ACA7-2F58EF411EB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3EC4D3-9F20-4D19-B743-96C84E92E03D}" type="pres">
      <dgm:prSet presAssocID="{2CD7BBB0-A391-4266-ACA7-2F58EF411EB5}" presName="desTx" presStyleLbl="alignAccFollowNode1" presStyleIdx="2" presStyleCnt="3" custScaleX="946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C5C5DF0-0A4C-4AF7-9440-5377385C8C1B}" type="presOf" srcId="{080716A1-4EFE-425B-8C1D-8EB0A2C099FE}" destId="{A6122234-037D-46BF-9AE1-5AC3CF8CC629}" srcOrd="0" destOrd="0" presId="urn:microsoft.com/office/officeart/2005/8/layout/hList1"/>
    <dgm:cxn modelId="{8D5AE1E9-D770-457D-B73E-59426EA4CE47}" type="presOf" srcId="{82FAEB25-CBFA-4110-91C4-ECAA0B41BC88}" destId="{703EC4D3-9F20-4D19-B743-96C84E92E03D}" srcOrd="0" destOrd="0" presId="urn:microsoft.com/office/officeart/2005/8/layout/hList1"/>
    <dgm:cxn modelId="{B63A3C52-DFD3-4AF4-B282-59429CDD72B8}" type="presOf" srcId="{3B6079AC-20D5-4115-A563-0C79D1ED0960}" destId="{10527FF7-AEB1-4ABE-9A4A-F81FFCC3B7F1}" srcOrd="0" destOrd="0" presId="urn:microsoft.com/office/officeart/2005/8/layout/hList1"/>
    <dgm:cxn modelId="{C5AEA358-E615-45BC-B10C-F0DDCDB597B0}" srcId="{3B6079AC-20D5-4115-A563-0C79D1ED0960}" destId="{E737EAE3-7226-4B51-B169-38AD28D91091}" srcOrd="0" destOrd="0" parTransId="{D2719CA3-BA39-44E3-BE6B-3CE7C7220C50}" sibTransId="{58390DF8-AD21-4E16-8200-0D58BBED575C}"/>
    <dgm:cxn modelId="{7D70870D-80F2-4E62-BCF7-8EBF3798D40C}" srcId="{A066EC6D-3E1F-40FB-A8A9-9E6073CD583E}" destId="{2CD7BBB0-A391-4266-ACA7-2F58EF411EB5}" srcOrd="2" destOrd="0" parTransId="{38E93BE7-5C3F-4DEF-B40C-55A4E7E3ADC1}" sibTransId="{D59E9463-3AED-4FA2-85DE-B8AA1D99C38C}"/>
    <dgm:cxn modelId="{D587412A-6990-41F3-9C67-6213928A0A7E}" srcId="{2CD7BBB0-A391-4266-ACA7-2F58EF411EB5}" destId="{B48F04CB-68FB-4F4B-B128-40876533DA9C}" srcOrd="1" destOrd="0" parTransId="{85258129-1BE3-4109-8E2F-58DF20EE18DB}" sibTransId="{20BA986C-B64F-4BB6-BB3E-5F8E781C34B2}"/>
    <dgm:cxn modelId="{AF958F46-1C21-4969-BA5C-61151177BEB5}" srcId="{2CD7BBB0-A391-4266-ACA7-2F58EF411EB5}" destId="{250222E5-E35D-463D-9671-EE38AE039622}" srcOrd="2" destOrd="0" parTransId="{1D923B3C-914D-4C74-8702-6D0C99C7D5E4}" sibTransId="{FCB3A4F7-5D63-44E7-A747-71E1C6EA6EFB}"/>
    <dgm:cxn modelId="{8C93F189-1B28-4DDE-B050-89985DC0CA3D}" type="presOf" srcId="{2CD7BBB0-A391-4266-ACA7-2F58EF411EB5}" destId="{9C73BFAA-FDB4-419B-B34E-E97F829B0651}" srcOrd="0" destOrd="0" presId="urn:microsoft.com/office/officeart/2005/8/layout/hList1"/>
    <dgm:cxn modelId="{389DEDC4-3E42-4ECA-B9D2-C4098D458ECE}" srcId="{2CD7BBB0-A391-4266-ACA7-2F58EF411EB5}" destId="{82FAEB25-CBFA-4110-91C4-ECAA0B41BC88}" srcOrd="0" destOrd="0" parTransId="{1C227FF5-E964-4CF8-B6F4-6FA80EDC39C5}" sibTransId="{0B466007-34AB-4AAE-BA72-B6B088057C9E}"/>
    <dgm:cxn modelId="{A32C0399-B211-41A1-9F8F-BF7DCE9ABA3C}" type="presOf" srcId="{A066EC6D-3E1F-40FB-A8A9-9E6073CD583E}" destId="{0FCF81D2-C433-460C-885A-1595781050D6}" srcOrd="0" destOrd="0" presId="urn:microsoft.com/office/officeart/2005/8/layout/hList1"/>
    <dgm:cxn modelId="{53697D8D-8FD6-4F22-A06D-44E213708F96}" type="presOf" srcId="{E737EAE3-7226-4B51-B169-38AD28D91091}" destId="{94DDAA08-3067-4BB9-ACCF-0539D97D6E22}" srcOrd="0" destOrd="0" presId="urn:microsoft.com/office/officeart/2005/8/layout/hList1"/>
    <dgm:cxn modelId="{AA03004C-CA9A-4DB4-92B1-E0348AC922F4}" srcId="{A066EC6D-3E1F-40FB-A8A9-9E6073CD583E}" destId="{3B6079AC-20D5-4115-A563-0C79D1ED0960}" srcOrd="0" destOrd="0" parTransId="{20994BBB-4126-4954-9EB1-2EB2A9F0B1E3}" sibTransId="{49398092-6254-4023-922C-7C8597283C77}"/>
    <dgm:cxn modelId="{8A2E32D8-1372-4B9E-A0AF-89C22A82A02E}" type="presOf" srcId="{B48F04CB-68FB-4F4B-B128-40876533DA9C}" destId="{703EC4D3-9F20-4D19-B743-96C84E92E03D}" srcOrd="0" destOrd="1" presId="urn:microsoft.com/office/officeart/2005/8/layout/hList1"/>
    <dgm:cxn modelId="{F5469F14-DF9D-4DC1-86EC-65F336E0D8BF}" srcId="{A066EC6D-3E1F-40FB-A8A9-9E6073CD583E}" destId="{440876EC-7DFB-459E-957D-0BB7BE4DC3C4}" srcOrd="1" destOrd="0" parTransId="{74D058DF-4357-49A5-93A2-BBB360C2C865}" sibTransId="{B2BFA47C-DF3F-4087-B5E1-1952321CF55E}"/>
    <dgm:cxn modelId="{B7F6D4BA-200F-485A-B4D5-0EA24F3E5402}" type="presOf" srcId="{250222E5-E35D-463D-9671-EE38AE039622}" destId="{703EC4D3-9F20-4D19-B743-96C84E92E03D}" srcOrd="0" destOrd="2" presId="urn:microsoft.com/office/officeart/2005/8/layout/hList1"/>
    <dgm:cxn modelId="{DB5B95A3-362F-4027-82D9-71216FA5D768}" srcId="{3B6079AC-20D5-4115-A563-0C79D1ED0960}" destId="{5974172A-9A38-47D9-9217-BC0A6863EB47}" srcOrd="1" destOrd="0" parTransId="{C3A3D57D-FCA5-4D4E-966D-6DDAD8B1F896}" sibTransId="{128D608B-9B51-457E-A2D4-56FFBDE52A88}"/>
    <dgm:cxn modelId="{00240FAF-CAAB-411E-98DA-7AD655EB30A6}" srcId="{440876EC-7DFB-459E-957D-0BB7BE4DC3C4}" destId="{080716A1-4EFE-425B-8C1D-8EB0A2C099FE}" srcOrd="0" destOrd="0" parTransId="{CA0A98D3-F157-4810-9915-7D93A3495993}" sibTransId="{E05EF912-339B-4087-B747-F816C8C8D8CF}"/>
    <dgm:cxn modelId="{9A89FBD8-8519-4CF3-BB5B-B9130078147D}" type="presOf" srcId="{440876EC-7DFB-459E-957D-0BB7BE4DC3C4}" destId="{F9DF8F8E-5FDB-448D-85D7-CD2FF1E90BFD}" srcOrd="0" destOrd="0" presId="urn:microsoft.com/office/officeart/2005/8/layout/hList1"/>
    <dgm:cxn modelId="{CBD0DA2E-CDF4-49EE-8297-C043719C8D46}" type="presOf" srcId="{5974172A-9A38-47D9-9217-BC0A6863EB47}" destId="{94DDAA08-3067-4BB9-ACCF-0539D97D6E22}" srcOrd="0" destOrd="1" presId="urn:microsoft.com/office/officeart/2005/8/layout/hList1"/>
    <dgm:cxn modelId="{71AB84B9-EF09-4E3F-A508-3080BF5B2BA1}" type="presParOf" srcId="{0FCF81D2-C433-460C-885A-1595781050D6}" destId="{C5C86D3C-597F-44FC-BE58-F24A1F827F97}" srcOrd="0" destOrd="0" presId="urn:microsoft.com/office/officeart/2005/8/layout/hList1"/>
    <dgm:cxn modelId="{F0E5CDFC-1351-475B-9C8C-56D339DD482F}" type="presParOf" srcId="{C5C86D3C-597F-44FC-BE58-F24A1F827F97}" destId="{10527FF7-AEB1-4ABE-9A4A-F81FFCC3B7F1}" srcOrd="0" destOrd="0" presId="urn:microsoft.com/office/officeart/2005/8/layout/hList1"/>
    <dgm:cxn modelId="{26FC2E42-11CE-4FB8-854A-2BB7C775AFF6}" type="presParOf" srcId="{C5C86D3C-597F-44FC-BE58-F24A1F827F97}" destId="{94DDAA08-3067-4BB9-ACCF-0539D97D6E22}" srcOrd="1" destOrd="0" presId="urn:microsoft.com/office/officeart/2005/8/layout/hList1"/>
    <dgm:cxn modelId="{6C34BC0B-71D2-4919-8625-107FA53960C8}" type="presParOf" srcId="{0FCF81D2-C433-460C-885A-1595781050D6}" destId="{5B5D46BD-C0CE-4100-BDB6-369C7FB7F74F}" srcOrd="1" destOrd="0" presId="urn:microsoft.com/office/officeart/2005/8/layout/hList1"/>
    <dgm:cxn modelId="{AAFA241E-405D-4F6F-A8A9-59F043DFD3DD}" type="presParOf" srcId="{0FCF81D2-C433-460C-885A-1595781050D6}" destId="{5BCCD447-3DFF-447A-A960-C0215E2F9A30}" srcOrd="2" destOrd="0" presId="urn:microsoft.com/office/officeart/2005/8/layout/hList1"/>
    <dgm:cxn modelId="{D6B7ABC3-013F-4249-BC48-B76DA8FBE54E}" type="presParOf" srcId="{5BCCD447-3DFF-447A-A960-C0215E2F9A30}" destId="{F9DF8F8E-5FDB-448D-85D7-CD2FF1E90BFD}" srcOrd="0" destOrd="0" presId="urn:microsoft.com/office/officeart/2005/8/layout/hList1"/>
    <dgm:cxn modelId="{B90A8405-2AB3-4ED9-B79B-6FAAEAB681CA}" type="presParOf" srcId="{5BCCD447-3DFF-447A-A960-C0215E2F9A30}" destId="{A6122234-037D-46BF-9AE1-5AC3CF8CC629}" srcOrd="1" destOrd="0" presId="urn:microsoft.com/office/officeart/2005/8/layout/hList1"/>
    <dgm:cxn modelId="{7B63970D-326F-427B-A78D-B23D2954F024}" type="presParOf" srcId="{0FCF81D2-C433-460C-885A-1595781050D6}" destId="{5D0AB448-ABC5-4165-B6DD-9398EEA54729}" srcOrd="3" destOrd="0" presId="urn:microsoft.com/office/officeart/2005/8/layout/hList1"/>
    <dgm:cxn modelId="{DE046FF4-67F7-479C-97F5-596A596D80B4}" type="presParOf" srcId="{0FCF81D2-C433-460C-885A-1595781050D6}" destId="{64F0355B-A626-4917-AFB6-39DDD21BE68D}" srcOrd="4" destOrd="0" presId="urn:microsoft.com/office/officeart/2005/8/layout/hList1"/>
    <dgm:cxn modelId="{2946A63A-B232-48ED-9290-B78362803F3B}" type="presParOf" srcId="{64F0355B-A626-4917-AFB6-39DDD21BE68D}" destId="{9C73BFAA-FDB4-419B-B34E-E97F829B0651}" srcOrd="0" destOrd="0" presId="urn:microsoft.com/office/officeart/2005/8/layout/hList1"/>
    <dgm:cxn modelId="{BA291AB6-6E4E-474F-ADDF-FD8C85F6EA86}" type="presParOf" srcId="{64F0355B-A626-4917-AFB6-39DDD21BE68D}" destId="{703EC4D3-9F20-4D19-B743-96C84E92E03D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91018-1499-4884-92E2-2EC0CA30F86F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B00C4-5773-4D07-85F3-94306399A3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B00C4-5773-4D07-85F3-94306399A31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4A449-CAE7-4FC8-BE96-49DAF595B0B4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A95C7-C44B-4631-924B-1A65A1641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7772400" cy="6286545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4000" b="1" dirty="0" smtClean="0"/>
              <a:t>المحور الثاني : قرار الشراء الاستهلاكي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fr-FR" sz="3600" dirty="0" smtClean="0"/>
              <a:t>I</a:t>
            </a:r>
            <a:r>
              <a:rPr lang="ar-SA" sz="3600" dirty="0" smtClean="0"/>
              <a:t> </a:t>
            </a:r>
            <a:r>
              <a:rPr lang="ar-SA" sz="2800" b="1" dirty="0" smtClean="0"/>
              <a:t>خطوات اتخاذ قرار الشراء </a:t>
            </a:r>
            <a:r>
              <a:rPr lang="ar-SA" sz="2800" b="1" dirty="0" smtClean="0"/>
              <a:t>الاستهلاكي</a:t>
            </a:r>
            <a:r>
              <a:rPr lang="ar-DZ" sz="2800" b="1" dirty="0" smtClean="0"/>
              <a:t/>
            </a:r>
            <a:br>
              <a:rPr lang="ar-DZ" sz="2800" b="1" dirty="0" smtClean="0"/>
            </a:br>
            <a:r>
              <a:rPr lang="fr-FR" sz="3600" b="1" dirty="0" smtClean="0"/>
              <a:t>II </a:t>
            </a:r>
            <a:r>
              <a:rPr lang="ar-SA" sz="3100" b="1" dirty="0" smtClean="0"/>
              <a:t> </a:t>
            </a:r>
            <a:r>
              <a:rPr lang="ar-SA" sz="3100" b="1" dirty="0" err="1" smtClean="0"/>
              <a:t>ال</a:t>
            </a:r>
            <a:r>
              <a:rPr lang="ar-DZ" sz="3100" b="1" dirty="0" smtClean="0"/>
              <a:t>مهام</a:t>
            </a:r>
            <a:r>
              <a:rPr lang="ar-SA" sz="3100" b="1" dirty="0" smtClean="0"/>
              <a:t> التسويقية</a:t>
            </a:r>
            <a:r>
              <a:rPr lang="fr-FR" sz="3100" b="1" dirty="0" smtClean="0"/>
              <a:t> </a:t>
            </a:r>
            <a:r>
              <a:rPr lang="ar-DZ" sz="3100" b="1" dirty="0" smtClean="0"/>
              <a:t>للمؤسسة</a:t>
            </a:r>
            <a:r>
              <a:rPr lang="ar-SA" sz="3100" b="1" dirty="0" smtClean="0"/>
              <a:t> في كل مرحلة من مراحل اتخاذ قرار شراء الاستهلاكي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fr-FR" sz="3100" b="1" dirty="0" smtClean="0"/>
              <a:t>III</a:t>
            </a:r>
            <a:r>
              <a:rPr lang="ar-SA" sz="3100" b="1" dirty="0" smtClean="0"/>
              <a:t> </a:t>
            </a:r>
            <a:r>
              <a:rPr lang="ar-SA" sz="2800" b="1" dirty="0" smtClean="0"/>
              <a:t>الأدوار الشرائية 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700" b="1" dirty="0" smtClean="0"/>
              <a:t>I</a:t>
            </a:r>
            <a:r>
              <a:rPr lang="fr-FR" sz="2800" b="1" dirty="0" smtClean="0"/>
              <a:t>V</a:t>
            </a:r>
            <a:r>
              <a:rPr lang="ar-SA" sz="2800" b="1" dirty="0" smtClean="0"/>
              <a:t> </a:t>
            </a:r>
            <a:r>
              <a:rPr lang="ar-SA" sz="2800" b="1" dirty="0" smtClean="0"/>
              <a:t>أنواع القرارات الشرائية </a:t>
            </a:r>
            <a:br>
              <a:rPr lang="ar-SA" sz="2800" b="1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-</a:t>
            </a:r>
            <a:r>
              <a:rPr lang="ar-SA" sz="2000" b="1" dirty="0" smtClean="0"/>
              <a:t/>
            </a:r>
            <a:br>
              <a:rPr lang="ar-SA" sz="2000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654032"/>
          </a:xfrm>
        </p:spPr>
        <p:txBody>
          <a:bodyPr>
            <a:noAutofit/>
          </a:bodyPr>
          <a:lstStyle/>
          <a:p>
            <a:pPr rtl="1"/>
            <a:r>
              <a:rPr lang="fr-FR" sz="2800" b="1" dirty="0" smtClean="0">
                <a:solidFill>
                  <a:srgbClr val="FF0000"/>
                </a:solidFill>
              </a:rPr>
              <a:t>II </a:t>
            </a:r>
            <a:r>
              <a:rPr lang="ar-SA" sz="2400" b="1" dirty="0" smtClean="0">
                <a:solidFill>
                  <a:srgbClr val="FF0000"/>
                </a:solidFill>
              </a:rPr>
              <a:t> </a:t>
            </a:r>
            <a:r>
              <a:rPr lang="ar-SA" sz="2400" b="1" dirty="0" err="1" smtClean="0">
                <a:solidFill>
                  <a:srgbClr val="FF0000"/>
                </a:solidFill>
              </a:rPr>
              <a:t>ال</a:t>
            </a:r>
            <a:r>
              <a:rPr lang="ar-DZ" sz="2400" b="1" dirty="0" smtClean="0">
                <a:solidFill>
                  <a:srgbClr val="FF0000"/>
                </a:solidFill>
              </a:rPr>
              <a:t>مهام</a:t>
            </a:r>
            <a:r>
              <a:rPr lang="ar-SA" sz="2400" b="1" dirty="0" smtClean="0">
                <a:solidFill>
                  <a:srgbClr val="FF0000"/>
                </a:solidFill>
              </a:rPr>
              <a:t> التسويقية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ar-DZ" sz="2400" b="1" dirty="0" smtClean="0">
                <a:solidFill>
                  <a:srgbClr val="FF0000"/>
                </a:solidFill>
              </a:rPr>
              <a:t>للمؤسسة</a:t>
            </a:r>
            <a:r>
              <a:rPr lang="ar-SA" sz="2400" b="1" dirty="0" smtClean="0">
                <a:solidFill>
                  <a:srgbClr val="FF0000"/>
                </a:solidFill>
              </a:rPr>
              <a:t> في كل مرحلة من مراحل اتخاذ قرار شراء الاستهلاكي</a:t>
            </a:r>
            <a:endParaRPr lang="fr-F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57158" y="569463"/>
          <a:ext cx="8572560" cy="614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3147"/>
                <a:gridCol w="1979413"/>
              </a:tblGrid>
              <a:tr h="839107">
                <a:tc>
                  <a:txBody>
                    <a:bodyPr/>
                    <a:lstStyle/>
                    <a:p>
                      <a:pPr algn="ctr"/>
                      <a:r>
                        <a:rPr lang="ar-SA" sz="2400" dirty="0" smtClean="0"/>
                        <a:t>المهمة</a:t>
                      </a:r>
                      <a:r>
                        <a:rPr lang="ar-SA" sz="2400" baseline="0" dirty="0" smtClean="0"/>
                        <a:t> التسويقية</a:t>
                      </a:r>
                      <a:endParaRPr lang="fr-FR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dirty="0" smtClean="0"/>
                        <a:t>المرحلة الشرائية </a:t>
                      </a:r>
                      <a:endParaRPr lang="fr-FR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60948">
                <a:tc>
                  <a:txBody>
                    <a:bodyPr/>
                    <a:lstStyle/>
                    <a:p>
                      <a:pPr algn="r"/>
                      <a:r>
                        <a:rPr lang="ar-SA" sz="20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معرفة ما الذي يحرك دوافع المستهلك (الحاجات غير المشبعة) من أجل التأثير عليها وجعله يحس بالنقص وعدم التوازن.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التعرف على الحاجة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034812">
                <a:tc>
                  <a:txBody>
                    <a:bodyPr/>
                    <a:lstStyle/>
                    <a:p>
                      <a:pPr algn="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توفير </a:t>
                      </a:r>
                      <a:r>
                        <a:rPr lang="ar-SA" sz="2000" b="1" baseline="0" dirty="0" smtClean="0">
                          <a:solidFill>
                            <a:schemeClr val="bg1"/>
                          </a:solidFill>
                        </a:rPr>
                        <a:t>المعلومات التي يبحث عنها المستهلك</a:t>
                      </a:r>
                    </a:p>
                    <a:p>
                      <a:pPr algn="r"/>
                      <a:r>
                        <a:rPr lang="ar-SA" sz="2000" b="1" baseline="0" dirty="0" smtClean="0">
                          <a:solidFill>
                            <a:schemeClr val="bg1"/>
                          </a:solidFill>
                        </a:rPr>
                        <a:t> أو اختيار وسيلة الاتصال التي يعتمد عليها في جمع المعلومات </a:t>
                      </a:r>
                      <a:r>
                        <a:rPr lang="ar-SA" baseline="0" dirty="0" smtClean="0"/>
                        <a:t>.</a:t>
                      </a:r>
                      <a:endParaRPr lang="fr-FR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البحث عن المعلومات 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025575">
                <a:tc>
                  <a:txBody>
                    <a:bodyPr/>
                    <a:lstStyle/>
                    <a:p>
                      <a:pPr algn="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تمييز العلامة التجارية للمؤسسة عن منافسيها ( من خلال إقناع المستهلك بالمزايا التي يحملها منتج المؤسسة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</a:rPr>
                        <a:t>و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 لا تحملها المنتجات المنافسة )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تقييم البدائل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348390">
                <a:tc>
                  <a:txBody>
                    <a:bodyPr/>
                    <a:lstStyle/>
                    <a:p>
                      <a:pPr algn="r"/>
                      <a:r>
                        <a:rPr lang="ar-SA" sz="2000" b="1" baseline="0" dirty="0" smtClean="0">
                          <a:solidFill>
                            <a:schemeClr val="bg1"/>
                          </a:solidFill>
                        </a:rPr>
                        <a:t>عند الاتصال بالمستهلك خلال إتمام عملية الشراء يجب أن يغتنم البائع الفرصة لتحديد المؤثرات التي دفعت المستهلكين لشراء منتج المؤسسة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الشراء الفعلي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034812"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على المؤسسة أن تحرص على عدم المبالغة في الرسالة الإعلانية </a:t>
                      </a:r>
                    </a:p>
                    <a:p>
                      <a:pPr algn="r" rtl="1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قياس مدى رضا المستهلكين على السلعة</a:t>
                      </a:r>
                    </a:p>
                    <a:p>
                      <a:pPr algn="r" rtl="1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التعرف على كيفية استخدام المستهلكين للمنتج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>
                          <a:solidFill>
                            <a:schemeClr val="bg1"/>
                          </a:solidFill>
                        </a:rPr>
                        <a:t>سلوك ما بعد الشراء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III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الأدوار الشرائية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472" y="1214422"/>
          <a:ext cx="7786742" cy="5341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647"/>
                <a:gridCol w="2342095"/>
              </a:tblGrid>
              <a:tr h="809631">
                <a:tc>
                  <a:txBody>
                    <a:bodyPr/>
                    <a:lstStyle/>
                    <a:p>
                      <a:pPr algn="r"/>
                      <a:r>
                        <a:rPr lang="ar-SA" sz="2800" b="1" dirty="0" smtClean="0">
                          <a:solidFill>
                            <a:schemeClr val="bg1"/>
                          </a:solidFill>
                        </a:rPr>
                        <a:t>وصف الدور</a:t>
                      </a:r>
                      <a:endParaRPr lang="fr-FR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800" b="1" dirty="0" smtClean="0">
                          <a:solidFill>
                            <a:schemeClr val="bg1"/>
                          </a:solidFill>
                        </a:rPr>
                        <a:t>الدور</a:t>
                      </a:r>
                      <a:endParaRPr lang="fr-FR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هو الذي يطرح فكرة الشراء لأول مرة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المبادر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هو الذي يؤثر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بالرأي والنصيحة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في صنع القرار الشرائي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المؤثر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هو الذي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يمتلك السلطة لتقرير ما إذا سيتم الشراء أم</a:t>
                      </a:r>
                      <a:r>
                        <a:rPr lang="ar-SA" sz="2000" b="1" baseline="0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 لا 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المقرر</a:t>
                      </a:r>
                      <a:endParaRPr lang="fr-FR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334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هو الذي يقوم بالشراء الفعلي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للمنتج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Arial"/>
                        </a:rPr>
                        <a:t>.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المشتري</a:t>
                      </a:r>
                      <a:r>
                        <a:rPr lang="fr-FR" sz="2400" b="1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Arial"/>
                        </a:rPr>
                        <a:t>                                         </a:t>
                      </a:r>
                      <a:endParaRPr lang="fr-FR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هو الذي يستهلك أو يستخدم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المنتج </a:t>
                      </a:r>
                      <a:r>
                        <a:rPr lang="fr-FR" sz="2000" b="1" dirty="0" smtClean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Arial"/>
                        </a:rPr>
                        <a:t>.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(المستعمل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Arial"/>
                        </a:rPr>
                        <a:t> (</a:t>
                      </a:r>
                      <a:r>
                        <a:rPr lang="ar-SA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SimplifiedArabic"/>
                        </a:rPr>
                        <a:t>المستهلك</a:t>
                      </a:r>
                      <a:r>
                        <a:rPr lang="fr-FR" sz="2400" b="1" dirty="0">
                          <a:solidFill>
                            <a:schemeClr val="bg1"/>
                          </a:solidFill>
                          <a:latin typeface="SimplifiedArabic"/>
                          <a:ea typeface="Calibri"/>
                          <a:cs typeface="Arial"/>
                        </a:rPr>
                        <a:t>                                        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-357214"/>
            <a:ext cx="9144000" cy="7215214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SA" sz="3600" b="1" dirty="0" smtClean="0"/>
          </a:p>
          <a:p>
            <a:pPr marL="742950" indent="-742950" algn="ctr" rtl="1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IV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</a:rPr>
              <a:t>أنواع القرارات الشرائية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pPr marL="742950" indent="-742950" algn="r" rtl="1">
              <a:buNone/>
            </a:pPr>
            <a:endParaRPr lang="ar-DZ" sz="36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0" y="1285860"/>
          <a:ext cx="9144000" cy="506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77482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r"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DZ" sz="3600" b="1" dirty="0" smtClean="0">
                <a:solidFill>
                  <a:srgbClr val="FF0000"/>
                </a:solidFill>
              </a:rPr>
              <a:t>ملاحظة </a:t>
            </a:r>
            <a:br>
              <a:rPr lang="ar-DZ" sz="3600" b="1" dirty="0" smtClean="0">
                <a:solidFill>
                  <a:srgbClr val="FF0000"/>
                </a:solidFill>
              </a:rPr>
            </a:br>
            <a:r>
              <a:rPr lang="ar-DZ" sz="3600" b="1" dirty="0" smtClean="0"/>
              <a:t>إن القرار الشرائي أكثر تعقيدا مما نتصور حيث يشمل العديد من الجوانب </a:t>
            </a:r>
            <a:r>
              <a:rPr lang="ar-DZ" sz="3600" b="1" dirty="0" err="1" smtClean="0"/>
              <a:t>و</a:t>
            </a:r>
            <a:r>
              <a:rPr lang="ar-DZ" sz="3600" b="1" dirty="0" smtClean="0"/>
              <a:t> التساؤلات التي يتعين على المستهلك </a:t>
            </a:r>
            <a:r>
              <a:rPr lang="ar-DZ" sz="3600" b="1" dirty="0" err="1" smtClean="0"/>
              <a:t>الاجابة</a:t>
            </a:r>
            <a:r>
              <a:rPr lang="ar-DZ" sz="3600" b="1" dirty="0" smtClean="0"/>
              <a:t> عنها </a:t>
            </a:r>
            <a:r>
              <a:rPr lang="ar-DZ" sz="3600" b="1" dirty="0" err="1" smtClean="0"/>
              <a:t>و</a:t>
            </a:r>
            <a:r>
              <a:rPr lang="ar-DZ" sz="3600" b="1" dirty="0" smtClean="0"/>
              <a:t> على المسوق معرفتها. و تتمثل هذه التساؤلات في: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428868"/>
            <a:ext cx="9001156" cy="4143381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u="sng" dirty="0" smtClean="0"/>
              <a:t>1) </a:t>
            </a:r>
            <a:r>
              <a:rPr lang="ar-DZ" sz="2800" b="1" u="sng" dirty="0" smtClean="0"/>
              <a:t>كيفية </a:t>
            </a:r>
            <a:r>
              <a:rPr lang="ar-SA" sz="2800" b="1" u="sng" dirty="0" smtClean="0"/>
              <a:t>تخصيص الموارد </a:t>
            </a:r>
            <a:r>
              <a:rPr lang="ar-DZ" sz="2800" b="1" u="sng" dirty="0" smtClean="0"/>
              <a:t>؟</a:t>
            </a:r>
            <a:endParaRPr lang="ar-SA" sz="2400" b="1" dirty="0" smtClean="0"/>
          </a:p>
          <a:p>
            <a:pPr algn="r" rtl="1"/>
            <a:r>
              <a:rPr lang="ar-SA" sz="2400" b="1" dirty="0" smtClean="0"/>
              <a:t>الاﺧﺘﻴﺎر بين إنفاق اﻟﻤﻮارد اﻟﻤﺘﺎﺣﺔ كاملة أو ادﺧﺎر بعض منها </a:t>
            </a:r>
          </a:p>
          <a:p>
            <a:pPr algn="r" rtl="1"/>
            <a:r>
              <a:rPr lang="ar-SA" sz="2400" b="1" dirty="0" smtClean="0"/>
              <a:t>تحديد توقيت </a:t>
            </a:r>
            <a:r>
              <a:rPr lang="ar-SA" sz="2400" b="1" dirty="0" err="1" smtClean="0"/>
              <a:t>ا</a:t>
            </a:r>
            <a:r>
              <a:rPr lang="ar-SA" sz="2400" b="1" dirty="0" smtClean="0"/>
              <a:t>ﻻﻧﻔﺎق</a:t>
            </a:r>
          </a:p>
          <a:p>
            <a:pPr algn="r" rtl="1"/>
            <a:r>
              <a:rPr lang="ar-SA" sz="2800" b="1" dirty="0" smtClean="0"/>
              <a:t>اﻟﻤﻔﺎضلة بين الشراء باﻟﺘقسيط أو</a:t>
            </a:r>
            <a:r>
              <a:rPr lang="ar-DZ" sz="2800" b="1" dirty="0" smtClean="0"/>
              <a:t> </a:t>
            </a:r>
            <a:r>
              <a:rPr lang="ar-SA" sz="2800" b="1" dirty="0" smtClean="0"/>
              <a:t>اﻻ</a:t>
            </a:r>
            <a:r>
              <a:rPr lang="ar-SA" sz="2800" b="1" dirty="0" err="1" smtClean="0"/>
              <a:t>ﻗﺘﺮاض</a:t>
            </a:r>
            <a:endParaRPr lang="ar-DZ" sz="2800" b="1" dirty="0" smtClean="0"/>
          </a:p>
          <a:p>
            <a:pPr algn="r" rtl="1">
              <a:buNone/>
            </a:pPr>
            <a:endParaRPr lang="ar-SA" sz="2800" b="1" dirty="0" smtClean="0"/>
          </a:p>
          <a:p>
            <a:pPr algn="r" rtl="1">
              <a:buNone/>
            </a:pPr>
            <a:r>
              <a:rPr lang="ar-SA" b="1" u="sng" dirty="0" smtClean="0"/>
              <a:t>2)</a:t>
            </a:r>
            <a:r>
              <a:rPr lang="ar-DZ" b="1" u="sng" dirty="0" smtClean="0"/>
              <a:t>هل يشتري </a:t>
            </a:r>
            <a:r>
              <a:rPr lang="ar-SA" b="1" u="sng" dirty="0" err="1" smtClean="0"/>
              <a:t>ﺍﻟﻤﻨﺘ</a:t>
            </a:r>
            <a:r>
              <a:rPr lang="ar-DZ" b="1" u="sng" dirty="0" smtClean="0"/>
              <a:t>ج أم البديل</a:t>
            </a:r>
            <a:r>
              <a:rPr lang="ar-SA" b="1" u="sng" dirty="0" smtClean="0"/>
              <a:t> </a:t>
            </a:r>
            <a:r>
              <a:rPr lang="ar-DZ" b="1" u="sng" dirty="0" smtClean="0"/>
              <a:t>؟</a:t>
            </a:r>
            <a:r>
              <a:rPr lang="ar-SA" b="1" u="sng" dirty="0" smtClean="0"/>
              <a:t>        </a:t>
            </a:r>
          </a:p>
          <a:p>
            <a:pPr algn="r" rtl="1">
              <a:buNone/>
            </a:pPr>
            <a:r>
              <a:rPr lang="ar-SA" b="1" u="sng" dirty="0" smtClean="0"/>
              <a:t>3) </a:t>
            </a:r>
            <a:r>
              <a:rPr lang="ar-DZ" b="1" u="sng" dirty="0" smtClean="0"/>
              <a:t>ما هي العلامة التجارية التي سيشتريها؟</a:t>
            </a:r>
            <a:endParaRPr lang="ar-SA" b="1" u="sng" dirty="0" smtClean="0"/>
          </a:p>
          <a:p>
            <a:pPr algn="r" rtl="1">
              <a:buNone/>
            </a:pPr>
            <a:r>
              <a:rPr lang="ar-SA" b="1" u="sng" dirty="0" smtClean="0"/>
              <a:t>4) </a:t>
            </a:r>
            <a:r>
              <a:rPr lang="ar-DZ" b="1" u="sng" dirty="0" smtClean="0"/>
              <a:t>أين تقع المحلات التي توفر المنتج </a:t>
            </a:r>
            <a:r>
              <a:rPr lang="ar-DZ" b="1" u="sng" dirty="0" err="1" smtClean="0"/>
              <a:t>و</a:t>
            </a:r>
            <a:r>
              <a:rPr lang="ar-DZ" b="1" u="sng" dirty="0" smtClean="0"/>
              <a:t> من أي محل سيشتري؟</a:t>
            </a:r>
            <a:endParaRPr lang="ar-SA" b="1" u="sng" dirty="0" smtClean="0"/>
          </a:p>
          <a:p>
            <a:pPr algn="r" rtl="1">
              <a:buNone/>
            </a:pPr>
            <a:endParaRPr lang="ar-S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6143668" cy="582594"/>
          </a:xfrm>
        </p:spPr>
        <p:txBody>
          <a:bodyPr>
            <a:normAutofit/>
          </a:bodyPr>
          <a:lstStyle/>
          <a:p>
            <a:pPr rtl="1"/>
            <a:r>
              <a:rPr lang="fr-FR" sz="3200" dirty="0" smtClean="0">
                <a:solidFill>
                  <a:srgbClr val="FF0000"/>
                </a:solidFill>
              </a:rPr>
              <a:t>I </a:t>
            </a:r>
            <a:r>
              <a:rPr lang="ar-SA" sz="3200" dirty="0" smtClean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خطوات اتخاذ قرار الشراء الاستهلاكي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14942" y="785794"/>
            <a:ext cx="3000396" cy="2357454"/>
          </a:xfrm>
        </p:spPr>
        <p:txBody>
          <a:bodyPr>
            <a:normAutofit/>
          </a:bodyPr>
          <a:lstStyle/>
          <a:p>
            <a:pPr lvl="1" algn="ctr"/>
            <a:r>
              <a:rPr lang="ar-SA" sz="2400" dirty="0" smtClean="0"/>
              <a:t>مرحلة مــــا قبل الشراء </a:t>
            </a:r>
          </a:p>
          <a:p>
            <a:pPr lvl="1"/>
            <a:r>
              <a:rPr lang="ar-SA" sz="2400" dirty="0" smtClean="0"/>
              <a:t>( م1 – م2 – م3 )     </a:t>
            </a:r>
            <a:endParaRPr lang="fr-FR" sz="2400" dirty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half" idx="2"/>
          </p:nvPr>
        </p:nvGraphicFramePr>
        <p:xfrm>
          <a:off x="714348" y="1142984"/>
          <a:ext cx="500066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857884" y="5429264"/>
            <a:ext cx="2786082" cy="639762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مرحلة ما بعد الشراء (م 5 )   </a:t>
            </a:r>
            <a:endParaRPr lang="fr-FR" dirty="0"/>
          </a:p>
        </p:txBody>
      </p:sp>
      <p:sp>
        <p:nvSpPr>
          <p:cNvPr id="7" name="Espace réservé du texte 4"/>
          <p:cNvSpPr txBox="1">
            <a:spLocks/>
          </p:cNvSpPr>
          <p:nvPr/>
        </p:nvSpPr>
        <p:spPr>
          <a:xfrm>
            <a:off x="4643438" y="2500306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ce réservé du texte 4"/>
          <p:cNvSpPr txBox="1">
            <a:spLocks/>
          </p:cNvSpPr>
          <p:nvPr/>
        </p:nvSpPr>
        <p:spPr>
          <a:xfrm>
            <a:off x="6143636" y="4429132"/>
            <a:ext cx="242886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مرحلة الشراء ( م4 )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Connecteur en angle 14"/>
          <p:cNvCxnSpPr/>
          <p:nvPr/>
        </p:nvCxnSpPr>
        <p:spPr>
          <a:xfrm rot="16200000" flipV="1">
            <a:off x="-1321635" y="3964785"/>
            <a:ext cx="3929090" cy="571504"/>
          </a:xfrm>
          <a:prstGeom prst="bentConnector3">
            <a:avLst>
              <a:gd name="adj1" fmla="val 827"/>
            </a:avLst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57158" y="2285992"/>
            <a:ext cx="642942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857224" y="2500306"/>
            <a:ext cx="509590" cy="11112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ngle 40"/>
          <p:cNvCxnSpPr/>
          <p:nvPr/>
        </p:nvCxnSpPr>
        <p:spPr>
          <a:xfrm rot="16200000" flipV="1">
            <a:off x="571472" y="2786058"/>
            <a:ext cx="1081094" cy="509590"/>
          </a:xfrm>
          <a:prstGeom prst="bentConnector3">
            <a:avLst>
              <a:gd name="adj1" fmla="val 1854"/>
            </a:avLst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57158" y="3786190"/>
            <a:ext cx="642942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583362"/>
          </a:xfrm>
        </p:spPr>
        <p:txBody>
          <a:bodyPr>
            <a:normAutofit/>
          </a:bodyPr>
          <a:lstStyle/>
          <a:p>
            <a:pPr marL="514350" indent="-514350" algn="justLow" rtl="1">
              <a:lnSpc>
                <a:spcPct val="150000"/>
              </a:lnSpc>
            </a:pPr>
            <a:r>
              <a:rPr lang="ar-SA" sz="3600" b="1" u="sng" dirty="0" smtClean="0">
                <a:solidFill>
                  <a:srgbClr val="FF0000"/>
                </a:solidFill>
              </a:rPr>
              <a:t>المرحلة  1 التعرف على المشكلة( تحديد الحاجة ) : </a:t>
            </a:r>
            <a:r>
              <a:rPr lang="ar-SA" sz="3200" b="1" u="sng" dirty="0" smtClean="0"/>
              <a:t/>
            </a:r>
            <a:br>
              <a:rPr lang="ar-SA" sz="3200" b="1" u="sng" dirty="0" smtClean="0"/>
            </a:br>
            <a:r>
              <a:rPr lang="ar-SA" sz="3200" b="1" u="sng" dirty="0" smtClean="0"/>
              <a:t> </a:t>
            </a:r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/>
              <a:t>تبدأ عملية اتخاذ القرار الشرائي بالتعرف على الحاجات غير المشبعة عند التعرض لمنبهات </a:t>
            </a:r>
            <a:r>
              <a:rPr lang="ar-SA" sz="3200" b="1" dirty="0" smtClean="0">
                <a:solidFill>
                  <a:srgbClr val="FF0000"/>
                </a:solidFill>
              </a:rPr>
              <a:t>داخلية</a:t>
            </a:r>
            <a:r>
              <a:rPr lang="ar-SA" sz="3200" b="1" dirty="0" smtClean="0"/>
              <a:t> </a:t>
            </a:r>
            <a:r>
              <a:rPr lang="ar-SA" sz="3200" b="1" dirty="0" err="1" smtClean="0"/>
              <a:t>و</a:t>
            </a:r>
            <a:r>
              <a:rPr lang="ar-SA" sz="3200" b="1" dirty="0" smtClean="0"/>
              <a:t>/أو </a:t>
            </a:r>
            <a:r>
              <a:rPr lang="ar-SA" sz="3200" b="1" dirty="0" smtClean="0">
                <a:solidFill>
                  <a:srgbClr val="FF0000"/>
                </a:solidFill>
              </a:rPr>
              <a:t>خارجية</a:t>
            </a:r>
            <a:r>
              <a:rPr lang="ar-SA" sz="3200" b="1" dirty="0" smtClean="0"/>
              <a:t>.</a:t>
            </a:r>
            <a:br>
              <a:rPr lang="ar-SA" sz="3200" b="1" dirty="0" smtClean="0"/>
            </a:b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14346" y="285728"/>
            <a:ext cx="9358346" cy="608332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sz="4000" b="1" u="sng" dirty="0" smtClean="0">
                <a:solidFill>
                  <a:srgbClr val="FF0000"/>
                </a:solidFill>
              </a:rPr>
              <a:t>المرحلة 2 : جمع المعلومات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3100" b="1" dirty="0" smtClean="0"/>
              <a:t>يقوم المستهلك بالبحث عن المعلومات كخطوة ثانية من أجل تحديد المنتجات التي تلبي حاجته. </a:t>
            </a:r>
            <a:br>
              <a:rPr lang="ar-SA" sz="3100" b="1" dirty="0" smtClean="0"/>
            </a:br>
            <a:r>
              <a:rPr lang="ar-SA" sz="3100" b="1" dirty="0" smtClean="0"/>
              <a:t>ويتم جمع المعلومات  بالاعتماد على:</a:t>
            </a:r>
            <a:br>
              <a:rPr lang="ar-SA" sz="3100" b="1" dirty="0" smtClean="0"/>
            </a:br>
            <a:r>
              <a:rPr lang="ar-SA" sz="3100" b="1" dirty="0" smtClean="0"/>
              <a:t> 1) مصادر المعلومات الداخلية </a:t>
            </a:r>
            <a:br>
              <a:rPr lang="ar-SA" sz="3100" b="1" dirty="0" smtClean="0"/>
            </a:br>
            <a:r>
              <a:rPr lang="ar-SA" sz="3100" b="1" dirty="0" smtClean="0"/>
              <a:t>2) مصادر المعلومات الخارجية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6583362"/>
          </a:xfrm>
        </p:spPr>
        <p:txBody>
          <a:bodyPr>
            <a:noAutofit/>
          </a:bodyPr>
          <a:lstStyle/>
          <a:p>
            <a:pPr algn="r" rtl="1"/>
            <a:r>
              <a:rPr lang="ar-SA" sz="3200" b="1" dirty="0" smtClean="0"/>
              <a:t>* ھ</a:t>
            </a:r>
            <a:r>
              <a:rPr lang="ar-SA" sz="3200" b="1" dirty="0" err="1" smtClean="0"/>
              <a:t>ناك</a:t>
            </a:r>
            <a:r>
              <a:rPr lang="ar-SA" sz="3200" b="1" dirty="0" smtClean="0"/>
              <a:t> ثلاث عوامل تؤثر على المدة التي یستغرقھا </a:t>
            </a:r>
            <a:r>
              <a:rPr lang="ar-SA" sz="3200" b="1" dirty="0" err="1" smtClean="0"/>
              <a:t>ا</a:t>
            </a:r>
            <a:r>
              <a:rPr lang="ar-SA" sz="3200" b="1" dirty="0" smtClean="0"/>
              <a:t>لمستھ</a:t>
            </a:r>
            <a:r>
              <a:rPr lang="ar-SA" sz="3200" b="1" dirty="0" err="1" smtClean="0"/>
              <a:t>لك</a:t>
            </a:r>
            <a:r>
              <a:rPr lang="ar-SA" sz="3200" b="1" dirty="0" smtClean="0"/>
              <a:t> في عملیة البحث الخارجي عن المعلومات:</a:t>
            </a:r>
            <a:br>
              <a:rPr lang="ar-SA" sz="3200" b="1" dirty="0" smtClean="0"/>
            </a:br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/>
              <a:t>1. درجة المخاطرة المرتبطة بشراء نوع معين من المنتجات </a:t>
            </a:r>
            <a:r>
              <a:rPr lang="ar-SA" sz="2800" b="1" dirty="0" smtClean="0"/>
              <a:t>.</a:t>
            </a:r>
            <a:br>
              <a:rPr lang="ar-SA" sz="2800" b="1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3200" b="1" dirty="0" smtClean="0"/>
              <a:t>2. العوامل المتعلقة </a:t>
            </a:r>
            <a:r>
              <a:rPr lang="ar-SA" sz="3200" b="1" dirty="0" err="1" smtClean="0"/>
              <a:t>بالمست</a:t>
            </a:r>
            <a:r>
              <a:rPr lang="ar-SA" sz="3200" b="1" dirty="0" smtClean="0"/>
              <a:t>ھ</a:t>
            </a:r>
            <a:r>
              <a:rPr lang="ar-SA" sz="3200" b="1" dirty="0" err="1" smtClean="0"/>
              <a:t>لك</a:t>
            </a:r>
            <a:r>
              <a:rPr lang="fr-FR" sz="3200" b="1" dirty="0" smtClean="0"/>
              <a:t>.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3200" b="1" dirty="0" smtClean="0"/>
              <a:t>3</a:t>
            </a:r>
            <a:r>
              <a:rPr lang="ar-SA" sz="3200" dirty="0" smtClean="0"/>
              <a:t>. </a:t>
            </a:r>
            <a:r>
              <a:rPr lang="ar-SA" sz="3200" b="1" dirty="0" smtClean="0"/>
              <a:t>العوامل المتعلقة بالموقف الشرائي</a:t>
            </a:r>
            <a:r>
              <a:rPr lang="ar-SA" sz="3200" dirty="0" smtClean="0"/>
              <a:t>: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ar-SA" sz="3200" u="sng" dirty="0" smtClean="0">
                <a:solidFill>
                  <a:srgbClr val="FF0000"/>
                </a:solidFill>
              </a:rPr>
              <a:t> </a:t>
            </a:r>
            <a:r>
              <a:rPr lang="ar-DZ" sz="3200" u="sng" dirty="0" smtClean="0">
                <a:solidFill>
                  <a:srgbClr val="FF0000"/>
                </a:solidFill>
              </a:rPr>
              <a:t>مثلا:</a:t>
            </a:r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600" dirty="0" smtClean="0"/>
              <a:t> </a:t>
            </a:r>
            <a:r>
              <a:rPr lang="ar-SA" sz="3200" b="1" dirty="0" smtClean="0"/>
              <a:t>كلما زاد عدد البدائل الموجودة كلما زاد میل </a:t>
            </a:r>
            <a:r>
              <a:rPr lang="ar-SA" sz="3200" b="1" dirty="0" err="1" smtClean="0"/>
              <a:t>المست</a:t>
            </a:r>
            <a:r>
              <a:rPr lang="ar-SA" sz="3200" b="1" dirty="0" smtClean="0"/>
              <a:t>ھ</a:t>
            </a:r>
            <a:r>
              <a:rPr lang="ar-SA" sz="3200" b="1" dirty="0" err="1" smtClean="0"/>
              <a:t>لك</a:t>
            </a:r>
            <a:r>
              <a:rPr lang="ar-SA" sz="3200" b="1" dirty="0" smtClean="0"/>
              <a:t> لمعرفة نتائج البحث الخارجي</a:t>
            </a:r>
            <a:r>
              <a:rPr lang="ar-DZ" sz="3200" b="1" dirty="0" smtClean="0"/>
              <a:t>.</a:t>
            </a:r>
            <a:r>
              <a:rPr lang="ar-DZ" sz="2800" b="1" dirty="0" smtClean="0"/>
              <a:t/>
            </a:r>
            <a:br>
              <a:rPr lang="ar-DZ" sz="2800" b="1" dirty="0" smtClean="0"/>
            </a:br>
            <a:r>
              <a:rPr lang="ar-SA" sz="3200" b="1" dirty="0" smtClean="0"/>
              <a:t> كذلك كلما زاد عدد المتاجر فإن </a:t>
            </a:r>
            <a:r>
              <a:rPr lang="ar-SA" sz="3200" b="1" dirty="0" err="1" smtClean="0"/>
              <a:t>المست</a:t>
            </a:r>
            <a:r>
              <a:rPr lang="ar-SA" sz="3200" b="1" dirty="0" smtClean="0"/>
              <a:t>ھ</a:t>
            </a:r>
            <a:r>
              <a:rPr lang="ar-SA" sz="3200" b="1" dirty="0" err="1" smtClean="0"/>
              <a:t>لك</a:t>
            </a:r>
            <a:r>
              <a:rPr lang="ar-SA" sz="3200" b="1" dirty="0" smtClean="0"/>
              <a:t> يستغرق وقتا أطول في البحث عن المعلومات. 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pPr algn="r" rtl="1"/>
            <a:r>
              <a:rPr lang="ar-SA" sz="4000" b="1" u="sng" dirty="0" smtClean="0">
                <a:solidFill>
                  <a:srgbClr val="FF0000"/>
                </a:solidFill>
              </a:rPr>
              <a:t>المرحلة 3 : تقييم البدائل </a:t>
            </a:r>
            <a:r>
              <a:rPr lang="ar-SA" sz="4000" b="1" u="sng" dirty="0" err="1" smtClean="0">
                <a:solidFill>
                  <a:srgbClr val="FF0000"/>
                </a:solidFill>
              </a:rPr>
              <a:t>و</a:t>
            </a:r>
            <a:r>
              <a:rPr lang="ar-SA" sz="4000" b="1" u="sng" dirty="0" smtClean="0">
                <a:solidFill>
                  <a:srgbClr val="FF0000"/>
                </a:solidFill>
              </a:rPr>
              <a:t> اختيار البديل الأمثل</a:t>
            </a:r>
            <a:r>
              <a:rPr lang="ar-SA" sz="3600" b="1" u="sng" dirty="0" smtClean="0"/>
              <a:t/>
            </a:r>
            <a:br>
              <a:rPr lang="ar-SA" sz="3600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3600" b="1" dirty="0" smtClean="0"/>
              <a:t>يقوم المستهلك بعد جمع المعلومات بتقييم البدائل المتاحة والمقارنة فيما بينها واختيار البديل الأمثل بناء على معيار أو مجموعة من المعايير. </a:t>
            </a:r>
            <a:br>
              <a:rPr lang="ar-SA" sz="3600" b="1" dirty="0" smtClean="0"/>
            </a:b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 smtClean="0"/>
              <a:t>* فإذا أدرك المستهلك بأنه سوف يحصل على مستوى الإشباع المطلوب من خلال البديل الذي اختاره انتقل للمرحلة الموالية.</a:t>
            </a:r>
            <a:br>
              <a:rPr lang="ar-SA" sz="3600" b="1" dirty="0" smtClean="0"/>
            </a:b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 smtClean="0"/>
              <a:t>* أما إذا حدث العكس فسوف يعود المستهلك للبحث عن المعلومات من جديد</a:t>
            </a:r>
            <a:r>
              <a:rPr lang="ar-SA" b="1" dirty="0" smtClean="0"/>
              <a:t>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6083320"/>
          </a:xfrm>
        </p:spPr>
        <p:txBody>
          <a:bodyPr/>
          <a:lstStyle/>
          <a:p>
            <a:pPr lvl="0" algn="r" rtl="1">
              <a:lnSpc>
                <a:spcPct val="150000"/>
              </a:lnSpc>
            </a:pPr>
            <a:r>
              <a:rPr lang="ar-SA" sz="3600" b="1" u="sng" dirty="0" smtClean="0">
                <a:solidFill>
                  <a:srgbClr val="FF0000"/>
                </a:solidFill>
              </a:rPr>
              <a:t>المرحلة 4 : القیام بعملیة الشراء</a:t>
            </a:r>
            <a:r>
              <a:rPr lang="ar-SA" sz="3200" b="1" u="sng" dirty="0" smtClean="0">
                <a:solidFill>
                  <a:srgbClr val="FF0000"/>
                </a:solidFill>
              </a:rPr>
              <a:t> </a:t>
            </a:r>
            <a:r>
              <a:rPr lang="ar-SA" sz="3600" b="1" u="sng" dirty="0" smtClean="0">
                <a:solidFill>
                  <a:srgbClr val="FF0000"/>
                </a:solidFill>
              </a:rPr>
              <a:t>الفعلي</a:t>
            </a:r>
            <a:r>
              <a:rPr lang="ar-DZ" sz="3600" b="1" u="sng" dirty="0" smtClean="0">
                <a:solidFill>
                  <a:srgbClr val="FF0000"/>
                </a:solidFill>
              </a:rPr>
              <a:t/>
            </a:r>
            <a:br>
              <a:rPr lang="ar-DZ" sz="3600" b="1" u="sng" dirty="0" smtClean="0">
                <a:solidFill>
                  <a:srgbClr val="FF0000"/>
                </a:solidFill>
              </a:rPr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3200" b="1" dirty="0" smtClean="0"/>
              <a:t>القیام بالشراء ھو أسھل جزء </a:t>
            </a:r>
            <a:r>
              <a:rPr lang="ar-DZ" sz="3200" b="1" dirty="0" smtClean="0"/>
              <a:t>في قرار الشراء، </a:t>
            </a:r>
            <a:r>
              <a:rPr lang="ar-SA" sz="3200" b="1" dirty="0" smtClean="0"/>
              <a:t>حیث يقوم المشتري بدفع قیمة المنتج واستلامه.</a:t>
            </a:r>
            <a:r>
              <a:rPr lang="ar-DZ" sz="3200" b="1" dirty="0" smtClean="0"/>
              <a:t> و قد يتم الشراء فور تقييم البدائل كما يمكن أن يستغرق ذلك وقتا.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6858000"/>
          </a:xfrm>
        </p:spPr>
        <p:txBody>
          <a:bodyPr>
            <a:noAutofit/>
          </a:bodyPr>
          <a:lstStyle/>
          <a:p>
            <a:pPr algn="r" rtl="1"/>
            <a:r>
              <a:rPr lang="ar-SA" sz="3200" b="1" u="sng" dirty="0" smtClean="0">
                <a:solidFill>
                  <a:srgbClr val="FF0000"/>
                </a:solidFill>
              </a:rPr>
              <a:t>المرحلة 5 : سلوك ما بعد الشراء</a:t>
            </a:r>
            <a:r>
              <a:rPr lang="ar-SA" sz="3200" b="1" u="sng" dirty="0" smtClean="0"/>
              <a:t/>
            </a:r>
            <a:br>
              <a:rPr lang="ar-SA" sz="3200" b="1" u="sng" dirty="0" smtClean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 smtClean="0"/>
              <a:t>بعد استخدام المنتج يقوم المستهلك بمقارنة الأداء الفعلي له مع الأداء المتوقع </a:t>
            </a: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/>
            </a:r>
            <a:br>
              <a:rPr lang="ar-SA" sz="3200" dirty="0" smtClean="0"/>
            </a:br>
            <a:endParaRPr lang="fr-FR" sz="3200" dirty="0"/>
          </a:p>
        </p:txBody>
      </p:sp>
      <p:sp>
        <p:nvSpPr>
          <p:cNvPr id="3" name="Rectangle 2"/>
          <p:cNvSpPr/>
          <p:nvPr/>
        </p:nvSpPr>
        <p:spPr>
          <a:xfrm>
            <a:off x="5072066" y="2357430"/>
            <a:ext cx="3786214" cy="25003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Low" rtl="1"/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400" b="1" dirty="0" smtClean="0"/>
              <a:t>الأداء الفعلي </a:t>
            </a:r>
            <a:r>
              <a:rPr lang="ar-SA" sz="2800" b="1" dirty="0" smtClean="0">
                <a:solidFill>
                  <a:schemeClr val="bg1"/>
                </a:solidFill>
              </a:rPr>
              <a:t>= 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/>
              <a:t>أو</a:t>
            </a:r>
            <a:r>
              <a:rPr lang="fr-FR" sz="2800" b="1" dirty="0" smtClean="0">
                <a:solidFill>
                  <a:schemeClr val="bg1"/>
                </a:solidFill>
              </a:rPr>
              <a:t>&lt;</a:t>
            </a:r>
            <a:r>
              <a:rPr lang="ar-SA" sz="2800" b="1" dirty="0" smtClean="0"/>
              <a:t> </a:t>
            </a:r>
            <a:r>
              <a:rPr lang="ar-SA" sz="2400" b="1" dirty="0" smtClean="0"/>
              <a:t>الأداء المتوقع </a:t>
            </a:r>
          </a:p>
          <a:p>
            <a:pPr algn="justLow" rtl="1"/>
            <a:endParaRPr lang="ar-SA" sz="2400" b="1" dirty="0" smtClean="0"/>
          </a:p>
          <a:p>
            <a:pPr algn="justLow" rtl="1"/>
            <a:endParaRPr lang="ar-SA" sz="2400" b="1" dirty="0" smtClean="0"/>
          </a:p>
          <a:p>
            <a:pPr algn="ctr" rtl="1"/>
            <a:r>
              <a:rPr lang="ar-SA" sz="3600" b="1" dirty="0" smtClean="0"/>
              <a:t>حالة الرضا</a:t>
            </a:r>
            <a:endParaRPr lang="fr-FR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428596" y="2357430"/>
            <a:ext cx="3786214" cy="25003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Low" rtl="1"/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400" b="1" dirty="0" smtClean="0"/>
              <a:t>الأداء الفعلي </a:t>
            </a:r>
            <a:r>
              <a:rPr lang="fr-FR" sz="4000" b="1" dirty="0" smtClean="0">
                <a:solidFill>
                  <a:schemeClr val="bg1"/>
                </a:solidFill>
              </a:rPr>
              <a:t>&gt; </a:t>
            </a:r>
            <a:r>
              <a:rPr lang="ar-SA" sz="40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/>
              <a:t>الأداء المتوقع </a:t>
            </a:r>
          </a:p>
          <a:p>
            <a:pPr algn="justLow" rtl="1"/>
            <a:endParaRPr lang="ar-SA" sz="2400" b="1" dirty="0" smtClean="0"/>
          </a:p>
          <a:p>
            <a:pPr algn="justLow" rtl="1"/>
            <a:endParaRPr lang="ar-SA" sz="2400" b="1" dirty="0" smtClean="0"/>
          </a:p>
          <a:p>
            <a:pPr algn="ctr" rtl="1"/>
            <a:r>
              <a:rPr lang="ar-SA" sz="3600" b="1" dirty="0" smtClean="0"/>
              <a:t>حالة عدم الرضا</a:t>
            </a:r>
            <a:endParaRPr lang="fr-FR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5000628" y="5429264"/>
            <a:ext cx="3786214" cy="11430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/>
              <a:t>حدوث إشباع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احتمال كبير لتكرار عملية الشراء</a:t>
            </a:r>
            <a:endParaRPr lang="fr-FR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500034" y="5429264"/>
            <a:ext cx="3786214" cy="11430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/>
              <a:t>عدم تكرار الشراء لذلك المنتج، والعودة إلى مرحلة  2 أو 3</a:t>
            </a:r>
            <a:endParaRPr lang="fr-FR" b="1" dirty="0"/>
          </a:p>
        </p:txBody>
      </p:sp>
      <p:sp>
        <p:nvSpPr>
          <p:cNvPr id="7" name="Flèche vers le bas 6"/>
          <p:cNvSpPr/>
          <p:nvPr/>
        </p:nvSpPr>
        <p:spPr>
          <a:xfrm>
            <a:off x="2000232" y="4929198"/>
            <a:ext cx="35719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6858016" y="4929198"/>
            <a:ext cx="35719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42918"/>
            <a:ext cx="8843938" cy="2000264"/>
          </a:xfrm>
        </p:spPr>
        <p:txBody>
          <a:bodyPr>
            <a:noAutofit/>
          </a:bodyPr>
          <a:lstStyle/>
          <a:p>
            <a:pPr algn="r" rtl="1"/>
            <a:r>
              <a:rPr lang="ar-DZ" sz="3600" b="1" u="sng" dirty="0" smtClean="0">
                <a:solidFill>
                  <a:srgbClr val="FF0000"/>
                </a:solidFill>
              </a:rPr>
              <a:t>ملاحظة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b="1" dirty="0" smtClean="0"/>
              <a:t>قد تظهر لدى المشتري بعد اتخاذ قرار الشراء ما يعرف </a:t>
            </a:r>
            <a:r>
              <a:rPr lang="ar-DZ" sz="3600" b="1" dirty="0" err="1" smtClean="0"/>
              <a:t>بـ</a:t>
            </a:r>
            <a:r>
              <a:rPr lang="ar-DZ" sz="3600" b="1" dirty="0" smtClean="0"/>
              <a:t> :</a:t>
            </a:r>
            <a:br>
              <a:rPr lang="ar-DZ" sz="3600" b="1" dirty="0" smtClean="0"/>
            </a:br>
            <a:r>
              <a:rPr lang="ar-DZ" sz="3600" b="1" u="sng" dirty="0" smtClean="0">
                <a:solidFill>
                  <a:srgbClr val="FF0000"/>
                </a:solidFill>
              </a:rPr>
              <a:t>حالة الشك الذاتي </a:t>
            </a:r>
            <a:r>
              <a:rPr lang="ar-DZ" sz="3600" b="1" dirty="0" err="1" smtClean="0"/>
              <a:t>و</a:t>
            </a:r>
            <a:r>
              <a:rPr lang="ar-DZ" sz="3600" b="1" dirty="0" smtClean="0"/>
              <a:t> هي حالة يشك فيها   المستهلك في حسن اختياره </a:t>
            </a:r>
            <a:r>
              <a:rPr lang="ar-DZ" sz="3600" b="1" dirty="0" err="1" smtClean="0"/>
              <a:t>و</a:t>
            </a:r>
            <a:r>
              <a:rPr lang="ar-DZ" sz="3600" b="1" dirty="0" smtClean="0"/>
              <a:t> عادة ما تظهر هذه الحالة إذا: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000372"/>
            <a:ext cx="9144000" cy="3714776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- إذا كانت البدائل المتاحة متقاربة.</a:t>
            </a:r>
            <a:br>
              <a:rPr lang="ar-DZ" b="1" dirty="0" smtClean="0">
                <a:solidFill>
                  <a:schemeClr val="tx1"/>
                </a:solidFill>
              </a:rPr>
            </a:br>
            <a:r>
              <a:rPr lang="ar-DZ" b="1" dirty="0" smtClean="0">
                <a:solidFill>
                  <a:schemeClr val="tx1"/>
                </a:solidFill>
              </a:rPr>
              <a:t>- إذا شعر المستهلك أنه دفع أكثر من اللازم للحصول على المنتج.</a:t>
            </a:r>
            <a:br>
              <a:rPr lang="ar-DZ" b="1" dirty="0" smtClean="0">
                <a:solidFill>
                  <a:schemeClr val="tx1"/>
                </a:solidFill>
              </a:rPr>
            </a:br>
            <a:r>
              <a:rPr lang="ar-DZ" b="1" dirty="0" smtClean="0">
                <a:solidFill>
                  <a:schemeClr val="tx1"/>
                </a:solidFill>
              </a:rPr>
              <a:t>- إذا لم يلقى المنتج المشترى دعم الآخرين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لم يثنوا عليه.</a:t>
            </a:r>
            <a:br>
              <a:rPr lang="ar-DZ" b="1" dirty="0" smtClean="0">
                <a:solidFill>
                  <a:schemeClr val="tx1"/>
                </a:solidFill>
              </a:rPr>
            </a:br>
            <a:r>
              <a:rPr lang="ar-DZ" b="1" dirty="0" smtClean="0">
                <a:solidFill>
                  <a:schemeClr val="tx1"/>
                </a:solidFill>
              </a:rPr>
              <a:t>- إذا كان بشخصية المشتري ميل للشك.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505</Words>
  <Application>Microsoft Office PowerPoint</Application>
  <PresentationFormat>Affichage à l'écran (4:3)</PresentationFormat>
  <Paragraphs>76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   المحور الثاني : قرار الشراء الاستهلاكي I خطوات اتخاذ قرار الشراء الاستهلاكي II  المهام التسويقية للمؤسسة في كل مرحلة من مراحل اتخاذ قرار شراء الاستهلاكي III الأدوار الشرائية  IV أنواع القرارات الشرائية   -      </vt:lpstr>
      <vt:lpstr>I  خطوات اتخاذ قرار الشراء الاستهلاكي</vt:lpstr>
      <vt:lpstr>المرحلة  1 التعرف على المشكلة( تحديد الحاجة ) :    تبدأ عملية اتخاذ القرار الشرائي بالتعرف على الحاجات غير المشبعة عند التعرض لمنبهات داخلية و/أو خارجية. </vt:lpstr>
      <vt:lpstr>المرحلة 2 : جمع المعلومات  يقوم المستهلك بالبحث عن المعلومات كخطوة ثانية من أجل تحديد المنتجات التي تلبي حاجته.  ويتم جمع المعلومات  بالاعتماد على:  1) مصادر المعلومات الداخلية  2) مصادر المعلومات الخارجية</vt:lpstr>
      <vt:lpstr>* ھناك ثلاث عوامل تؤثر على المدة التي یستغرقھا المستھلك في عملیة البحث الخارجي عن المعلومات:  1. درجة المخاطرة المرتبطة بشراء نوع معين من المنتجات .  2. العوامل المتعلقة بالمستھلك.  3. العوامل المتعلقة بالموقف الشرائي:  مثلا:  كلما زاد عدد البدائل الموجودة كلما زاد میل المستھلك لمعرفة نتائج البحث الخارجي.  كذلك كلما زاد عدد المتاجر فإن المستھلك يستغرق وقتا أطول في البحث عن المعلومات. </vt:lpstr>
      <vt:lpstr>المرحلة 3 : تقييم البدائل و اختيار البديل الأمثل  يقوم المستهلك بعد جمع المعلومات بتقييم البدائل المتاحة والمقارنة فيما بينها واختيار البديل الأمثل بناء على معيار أو مجموعة من المعايير.   * فإذا أدرك المستهلك بأنه سوف يحصل على مستوى الإشباع المطلوب من خلال البديل الذي اختاره انتقل للمرحلة الموالية.  * أما إذا حدث العكس فسوف يعود المستهلك للبحث عن المعلومات من جديد.</vt:lpstr>
      <vt:lpstr>المرحلة 4 : القیام بعملیة الشراء الفعلي  القیام بالشراء ھو أسھل جزء في قرار الشراء، حیث يقوم المشتري بدفع قیمة المنتج واستلامه. و قد يتم الشراء فور تقييم البدائل كما يمكن أن يستغرق ذلك وقتا.</vt:lpstr>
      <vt:lpstr>المرحلة 5 : سلوك ما بعد الشراء  بعد استخدام المنتج يقوم المستهلك بمقارنة الأداء الفعلي له مع الأداء المتوقع         </vt:lpstr>
      <vt:lpstr>ملاحظة قد تظهر لدى المشتري بعد اتخاذ قرار الشراء ما يعرف بـ : حالة الشك الذاتي و هي حالة يشك فيها   المستهلك في حسن اختياره و عادة ما تظهر هذه الحالة إذا:</vt:lpstr>
      <vt:lpstr>II  المهام التسويقية للمؤسسة في كل مرحلة من مراحل اتخاذ قرار شراء الاستهلاكي</vt:lpstr>
      <vt:lpstr>Diapositive 11</vt:lpstr>
      <vt:lpstr>Diapositive 12</vt:lpstr>
      <vt:lpstr> ملاحظة  إن القرار الشرائي أكثر تعقيدا مما نتصور حيث يشمل العديد من الجوانب و التساؤلات التي يتعين على المستهلك الاجابة عنها و على المسوق معرفتها. و تتمثل هذه التساؤلات في: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Ahlem</dc:creator>
  <cp:lastModifiedBy>Utilisateur Windows</cp:lastModifiedBy>
  <cp:revision>113</cp:revision>
  <dcterms:created xsi:type="dcterms:W3CDTF">2012-11-04T09:05:32Z</dcterms:created>
  <dcterms:modified xsi:type="dcterms:W3CDTF">2021-01-23T19:44:33Z</dcterms:modified>
</cp:coreProperties>
</file>