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2" r:id="rId4"/>
    <p:sldId id="258" r:id="rId5"/>
    <p:sldId id="281" r:id="rId6"/>
    <p:sldId id="280" r:id="rId7"/>
    <p:sldId id="284" r:id="rId8"/>
    <p:sldId id="259" r:id="rId9"/>
    <p:sldId id="260" r:id="rId10"/>
    <p:sldId id="261" r:id="rId11"/>
    <p:sldId id="265" r:id="rId12"/>
    <p:sldId id="288" r:id="rId13"/>
    <p:sldId id="285" r:id="rId14"/>
    <p:sldId id="287" r:id="rId15"/>
    <p:sldId id="286" r:id="rId16"/>
    <p:sldId id="262" r:id="rId17"/>
    <p:sldId id="263" r:id="rId18"/>
    <p:sldId id="266" r:id="rId19"/>
    <p:sldId id="289" r:id="rId20"/>
    <p:sldId id="264" r:id="rId21"/>
    <p:sldId id="26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16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adaneassia@yahoo.com" userId="5f4d886691d65ef3" providerId="LiveId" clId="{E1AB3606-7BFD-447B-AEE7-230CEF2BAF37}"/>
    <pc:docChg chg="undo custSel addSld modSld">
      <pc:chgData name="saadaneassia@yahoo.com" userId="5f4d886691d65ef3" providerId="LiveId" clId="{E1AB3606-7BFD-447B-AEE7-230CEF2BAF37}" dt="2023-10-04T08:31:55.654" v="330" actId="12"/>
      <pc:docMkLst>
        <pc:docMk/>
      </pc:docMkLst>
      <pc:sldChg chg="delSp mod">
        <pc:chgData name="saadaneassia@yahoo.com" userId="5f4d886691d65ef3" providerId="LiveId" clId="{E1AB3606-7BFD-447B-AEE7-230CEF2BAF37}" dt="2023-10-04T08:31:22.789" v="324" actId="478"/>
        <pc:sldMkLst>
          <pc:docMk/>
          <pc:sldMk cId="1261165708" sldId="256"/>
        </pc:sldMkLst>
        <pc:spChg chg="del">
          <ac:chgData name="saadaneassia@yahoo.com" userId="5f4d886691d65ef3" providerId="LiveId" clId="{E1AB3606-7BFD-447B-AEE7-230CEF2BAF37}" dt="2023-10-04T08:31:22.789" v="324" actId="478"/>
          <ac:spMkLst>
            <pc:docMk/>
            <pc:sldMk cId="1261165708" sldId="256"/>
            <ac:spMk id="3" creationId="{65BB5E4C-FA1A-43AD-AF7D-0BFE132E6CF8}"/>
          </ac:spMkLst>
        </pc:spChg>
      </pc:sldChg>
      <pc:sldChg chg="modSp mod">
        <pc:chgData name="saadaneassia@yahoo.com" userId="5f4d886691d65ef3" providerId="LiveId" clId="{E1AB3606-7BFD-447B-AEE7-230CEF2BAF37}" dt="2023-10-04T07:59:42.660" v="11" actId="20577"/>
        <pc:sldMkLst>
          <pc:docMk/>
          <pc:sldMk cId="1781963590" sldId="258"/>
        </pc:sldMkLst>
        <pc:spChg chg="mod">
          <ac:chgData name="saadaneassia@yahoo.com" userId="5f4d886691d65ef3" providerId="LiveId" clId="{E1AB3606-7BFD-447B-AEE7-230CEF2BAF37}" dt="2023-10-04T07:59:42.660" v="11" actId="20577"/>
          <ac:spMkLst>
            <pc:docMk/>
            <pc:sldMk cId="1781963590" sldId="258"/>
            <ac:spMk id="3" creationId="{78A11E9C-3AB7-4AF8-A407-9F0CC2334DCC}"/>
          </ac:spMkLst>
        </pc:spChg>
      </pc:sldChg>
      <pc:sldChg chg="modSp mod">
        <pc:chgData name="saadaneassia@yahoo.com" userId="5f4d886691d65ef3" providerId="LiveId" clId="{E1AB3606-7BFD-447B-AEE7-230CEF2BAF37}" dt="2023-10-04T08:04:51.658" v="56" actId="255"/>
        <pc:sldMkLst>
          <pc:docMk/>
          <pc:sldMk cId="2561531592" sldId="259"/>
        </pc:sldMkLst>
        <pc:spChg chg="mod">
          <ac:chgData name="saadaneassia@yahoo.com" userId="5f4d886691d65ef3" providerId="LiveId" clId="{E1AB3606-7BFD-447B-AEE7-230CEF2BAF37}" dt="2023-10-04T08:01:57.144" v="26" actId="14100"/>
          <ac:spMkLst>
            <pc:docMk/>
            <pc:sldMk cId="2561531592" sldId="259"/>
            <ac:spMk id="2" creationId="{921FACD6-AE07-4568-8E84-323ACE0119FF}"/>
          </ac:spMkLst>
        </pc:spChg>
        <pc:spChg chg="mod">
          <ac:chgData name="saadaneassia@yahoo.com" userId="5f4d886691d65ef3" providerId="LiveId" clId="{E1AB3606-7BFD-447B-AEE7-230CEF2BAF37}" dt="2023-10-04T08:04:51.658" v="56" actId="255"/>
          <ac:spMkLst>
            <pc:docMk/>
            <pc:sldMk cId="2561531592" sldId="259"/>
            <ac:spMk id="3" creationId="{20A68747-37E5-45F7-B603-87EE6710D6AD}"/>
          </ac:spMkLst>
        </pc:spChg>
      </pc:sldChg>
      <pc:sldChg chg="delSp modSp mod">
        <pc:chgData name="saadaneassia@yahoo.com" userId="5f4d886691d65ef3" providerId="LiveId" clId="{E1AB3606-7BFD-447B-AEE7-230CEF2BAF37}" dt="2023-10-04T08:03:42.699" v="42" actId="207"/>
        <pc:sldMkLst>
          <pc:docMk/>
          <pc:sldMk cId="1638715064" sldId="260"/>
        </pc:sldMkLst>
        <pc:spChg chg="del">
          <ac:chgData name="saadaneassia@yahoo.com" userId="5f4d886691d65ef3" providerId="LiveId" clId="{E1AB3606-7BFD-447B-AEE7-230CEF2BAF37}" dt="2023-10-04T08:02:26.291" v="30" actId="478"/>
          <ac:spMkLst>
            <pc:docMk/>
            <pc:sldMk cId="1638715064" sldId="260"/>
            <ac:spMk id="2" creationId="{3A3D795A-6403-42CF-A0DA-80FAFBBEB279}"/>
          </ac:spMkLst>
        </pc:spChg>
        <pc:spChg chg="mod">
          <ac:chgData name="saadaneassia@yahoo.com" userId="5f4d886691d65ef3" providerId="LiveId" clId="{E1AB3606-7BFD-447B-AEE7-230CEF2BAF37}" dt="2023-10-04T08:03:42.699" v="42" actId="207"/>
          <ac:spMkLst>
            <pc:docMk/>
            <pc:sldMk cId="1638715064" sldId="260"/>
            <ac:spMk id="3" creationId="{061CE086-D598-43D3-895E-992A20DE1B23}"/>
          </ac:spMkLst>
        </pc:spChg>
      </pc:sldChg>
      <pc:sldChg chg="delSp modSp mod">
        <pc:chgData name="saadaneassia@yahoo.com" userId="5f4d886691d65ef3" providerId="LiveId" clId="{E1AB3606-7BFD-447B-AEE7-230CEF2BAF37}" dt="2023-10-04T08:06:12.898" v="68" actId="14100"/>
        <pc:sldMkLst>
          <pc:docMk/>
          <pc:sldMk cId="1725420798" sldId="261"/>
        </pc:sldMkLst>
        <pc:spChg chg="del">
          <ac:chgData name="saadaneassia@yahoo.com" userId="5f4d886691d65ef3" providerId="LiveId" clId="{E1AB3606-7BFD-447B-AEE7-230CEF2BAF37}" dt="2023-10-04T08:05:27.719" v="57" actId="478"/>
          <ac:spMkLst>
            <pc:docMk/>
            <pc:sldMk cId="1725420798" sldId="261"/>
            <ac:spMk id="2" creationId="{C34B842E-EC48-4D5D-B1A8-FC64526E4C0E}"/>
          </ac:spMkLst>
        </pc:spChg>
        <pc:spChg chg="mod">
          <ac:chgData name="saadaneassia@yahoo.com" userId="5f4d886691d65ef3" providerId="LiveId" clId="{E1AB3606-7BFD-447B-AEE7-230CEF2BAF37}" dt="2023-10-04T08:06:12.898" v="68" actId="14100"/>
          <ac:spMkLst>
            <pc:docMk/>
            <pc:sldMk cId="1725420798" sldId="261"/>
            <ac:spMk id="3" creationId="{180DBF43-0F09-4FC2-8DAD-D9C1DE900B3A}"/>
          </ac:spMkLst>
        </pc:spChg>
      </pc:sldChg>
      <pc:sldChg chg="delSp modSp new mod">
        <pc:chgData name="saadaneassia@yahoo.com" userId="5f4d886691d65ef3" providerId="LiveId" clId="{E1AB3606-7BFD-447B-AEE7-230CEF2BAF37}" dt="2023-10-04T08:10:06.968" v="118" actId="12"/>
        <pc:sldMkLst>
          <pc:docMk/>
          <pc:sldMk cId="2305393451" sldId="262"/>
        </pc:sldMkLst>
        <pc:spChg chg="del">
          <ac:chgData name="saadaneassia@yahoo.com" userId="5f4d886691d65ef3" providerId="LiveId" clId="{E1AB3606-7BFD-447B-AEE7-230CEF2BAF37}" dt="2023-10-04T08:08:43.345" v="104" actId="478"/>
          <ac:spMkLst>
            <pc:docMk/>
            <pc:sldMk cId="2305393451" sldId="262"/>
            <ac:spMk id="2" creationId="{1B80FCB9-CCAE-4A2E-B37C-C404C6CA7F9E}"/>
          </ac:spMkLst>
        </pc:spChg>
        <pc:spChg chg="mod">
          <ac:chgData name="saadaneassia@yahoo.com" userId="5f4d886691d65ef3" providerId="LiveId" clId="{E1AB3606-7BFD-447B-AEE7-230CEF2BAF37}" dt="2023-10-04T08:10:06.968" v="118" actId="12"/>
          <ac:spMkLst>
            <pc:docMk/>
            <pc:sldMk cId="2305393451" sldId="262"/>
            <ac:spMk id="3" creationId="{B464D753-5087-4BEE-8445-D4F91DEF8805}"/>
          </ac:spMkLst>
        </pc:spChg>
      </pc:sldChg>
      <pc:sldChg chg="delSp modSp new mod">
        <pc:chgData name="saadaneassia@yahoo.com" userId="5f4d886691d65ef3" providerId="LiveId" clId="{E1AB3606-7BFD-447B-AEE7-230CEF2BAF37}" dt="2023-10-04T08:11:39.675" v="125" actId="27636"/>
        <pc:sldMkLst>
          <pc:docMk/>
          <pc:sldMk cId="3977390158" sldId="263"/>
        </pc:sldMkLst>
        <pc:spChg chg="del">
          <ac:chgData name="saadaneassia@yahoo.com" userId="5f4d886691d65ef3" providerId="LiveId" clId="{E1AB3606-7BFD-447B-AEE7-230CEF2BAF37}" dt="2023-10-04T08:11:09.585" v="119" actId="478"/>
          <ac:spMkLst>
            <pc:docMk/>
            <pc:sldMk cId="3977390158" sldId="263"/>
            <ac:spMk id="2" creationId="{FCA6A3DE-D152-4D02-9B93-AF63B4B4BB6A}"/>
          </ac:spMkLst>
        </pc:spChg>
        <pc:spChg chg="mod">
          <ac:chgData name="saadaneassia@yahoo.com" userId="5f4d886691d65ef3" providerId="LiveId" clId="{E1AB3606-7BFD-447B-AEE7-230CEF2BAF37}" dt="2023-10-04T08:11:39.675" v="125" actId="27636"/>
          <ac:spMkLst>
            <pc:docMk/>
            <pc:sldMk cId="3977390158" sldId="263"/>
            <ac:spMk id="3" creationId="{80854FD3-DD8E-4B40-B1E1-05C165A870BA}"/>
          </ac:spMkLst>
        </pc:spChg>
      </pc:sldChg>
      <pc:sldChg chg="delSp modSp new mod">
        <pc:chgData name="saadaneassia@yahoo.com" userId="5f4d886691d65ef3" providerId="LiveId" clId="{E1AB3606-7BFD-447B-AEE7-230CEF2BAF37}" dt="2023-10-04T08:14:18.211" v="143"/>
        <pc:sldMkLst>
          <pc:docMk/>
          <pc:sldMk cId="2597726966" sldId="264"/>
        </pc:sldMkLst>
        <pc:spChg chg="del">
          <ac:chgData name="saadaneassia@yahoo.com" userId="5f4d886691d65ef3" providerId="LiveId" clId="{E1AB3606-7BFD-447B-AEE7-230CEF2BAF37}" dt="2023-10-04T08:06:56.064" v="72" actId="478"/>
          <ac:spMkLst>
            <pc:docMk/>
            <pc:sldMk cId="2597726966" sldId="264"/>
            <ac:spMk id="2" creationId="{F020DAF0-332D-44E5-988E-98729A9925A3}"/>
          </ac:spMkLst>
        </pc:spChg>
        <pc:spChg chg="mod">
          <ac:chgData name="saadaneassia@yahoo.com" userId="5f4d886691d65ef3" providerId="LiveId" clId="{E1AB3606-7BFD-447B-AEE7-230CEF2BAF37}" dt="2023-10-04T08:14:18.211" v="143"/>
          <ac:spMkLst>
            <pc:docMk/>
            <pc:sldMk cId="2597726966" sldId="264"/>
            <ac:spMk id="3" creationId="{42AD0601-0DB6-49D9-9828-59B3464397E6}"/>
          </ac:spMkLst>
        </pc:spChg>
      </pc:sldChg>
      <pc:sldChg chg="delSp modSp new mod">
        <pc:chgData name="saadaneassia@yahoo.com" userId="5f4d886691d65ef3" providerId="LiveId" clId="{E1AB3606-7BFD-447B-AEE7-230CEF2BAF37}" dt="2023-10-04T08:09:57.159" v="117" actId="12"/>
        <pc:sldMkLst>
          <pc:docMk/>
          <pc:sldMk cId="1146379832" sldId="265"/>
        </pc:sldMkLst>
        <pc:spChg chg="del">
          <ac:chgData name="saadaneassia@yahoo.com" userId="5f4d886691d65ef3" providerId="LiveId" clId="{E1AB3606-7BFD-447B-AEE7-230CEF2BAF37}" dt="2023-10-04T08:09:33.727" v="112" actId="478"/>
          <ac:spMkLst>
            <pc:docMk/>
            <pc:sldMk cId="1146379832" sldId="265"/>
            <ac:spMk id="2" creationId="{4511FC01-D45C-455C-86A2-E1787CE8E019}"/>
          </ac:spMkLst>
        </pc:spChg>
        <pc:spChg chg="mod">
          <ac:chgData name="saadaneassia@yahoo.com" userId="5f4d886691d65ef3" providerId="LiveId" clId="{E1AB3606-7BFD-447B-AEE7-230CEF2BAF37}" dt="2023-10-04T08:09:57.159" v="117" actId="12"/>
          <ac:spMkLst>
            <pc:docMk/>
            <pc:sldMk cId="1146379832" sldId="265"/>
            <ac:spMk id="3" creationId="{BF96EA0E-95DE-42F7-A205-96340F2BA64A}"/>
          </ac:spMkLst>
        </pc:spChg>
      </pc:sldChg>
      <pc:sldChg chg="modSp new mod">
        <pc:chgData name="saadaneassia@yahoo.com" userId="5f4d886691d65ef3" providerId="LiveId" clId="{E1AB3606-7BFD-447B-AEE7-230CEF2BAF37}" dt="2023-10-04T08:14:13.629" v="142" actId="21"/>
        <pc:sldMkLst>
          <pc:docMk/>
          <pc:sldMk cId="2863808122" sldId="266"/>
        </pc:sldMkLst>
        <pc:spChg chg="mod">
          <ac:chgData name="saadaneassia@yahoo.com" userId="5f4d886691d65ef3" providerId="LiveId" clId="{E1AB3606-7BFD-447B-AEE7-230CEF2BAF37}" dt="2023-10-04T08:12:43.114" v="131" actId="122"/>
          <ac:spMkLst>
            <pc:docMk/>
            <pc:sldMk cId="2863808122" sldId="266"/>
            <ac:spMk id="2" creationId="{F95BCB34-DD12-484E-8ECD-1756A0E8C294}"/>
          </ac:spMkLst>
        </pc:spChg>
        <pc:spChg chg="mod">
          <ac:chgData name="saadaneassia@yahoo.com" userId="5f4d886691d65ef3" providerId="LiveId" clId="{E1AB3606-7BFD-447B-AEE7-230CEF2BAF37}" dt="2023-10-04T08:14:13.629" v="142" actId="21"/>
          <ac:spMkLst>
            <pc:docMk/>
            <pc:sldMk cId="2863808122" sldId="266"/>
            <ac:spMk id="3" creationId="{58741E60-9EB2-42D0-B5B1-18CAB37FD670}"/>
          </ac:spMkLst>
        </pc:spChg>
      </pc:sldChg>
      <pc:sldChg chg="modSp new mod">
        <pc:chgData name="saadaneassia@yahoo.com" userId="5f4d886691d65ef3" providerId="LiveId" clId="{E1AB3606-7BFD-447B-AEE7-230CEF2BAF37}" dt="2023-10-04T08:14:58.901" v="156" actId="27636"/>
        <pc:sldMkLst>
          <pc:docMk/>
          <pc:sldMk cId="2471885561" sldId="267"/>
        </pc:sldMkLst>
        <pc:spChg chg="mod">
          <ac:chgData name="saadaneassia@yahoo.com" userId="5f4d886691d65ef3" providerId="LiveId" clId="{E1AB3606-7BFD-447B-AEE7-230CEF2BAF37}" dt="2023-10-04T08:14:53.634" v="154" actId="27636"/>
          <ac:spMkLst>
            <pc:docMk/>
            <pc:sldMk cId="2471885561" sldId="267"/>
            <ac:spMk id="2" creationId="{ABCD0E93-5CBD-430B-AB26-D5FBB0689B1A}"/>
          </ac:spMkLst>
        </pc:spChg>
        <pc:spChg chg="mod">
          <ac:chgData name="saadaneassia@yahoo.com" userId="5f4d886691d65ef3" providerId="LiveId" clId="{E1AB3606-7BFD-447B-AEE7-230CEF2BAF37}" dt="2023-10-04T08:14:58.901" v="156" actId="27636"/>
          <ac:spMkLst>
            <pc:docMk/>
            <pc:sldMk cId="2471885561" sldId="267"/>
            <ac:spMk id="3" creationId="{A402920B-834B-4522-B46D-B12140AB4D33}"/>
          </ac:spMkLst>
        </pc:spChg>
      </pc:sldChg>
      <pc:sldChg chg="addSp delSp modSp new mod">
        <pc:chgData name="saadaneassia@yahoo.com" userId="5f4d886691d65ef3" providerId="LiveId" clId="{E1AB3606-7BFD-447B-AEE7-230CEF2BAF37}" dt="2023-10-04T08:21:07.872" v="231" actId="14100"/>
        <pc:sldMkLst>
          <pc:docMk/>
          <pc:sldMk cId="1054869508" sldId="268"/>
        </pc:sldMkLst>
        <pc:spChg chg="del mod">
          <ac:chgData name="saadaneassia@yahoo.com" userId="5f4d886691d65ef3" providerId="LiveId" clId="{E1AB3606-7BFD-447B-AEE7-230CEF2BAF37}" dt="2023-10-04T08:20:59.946" v="229" actId="478"/>
          <ac:spMkLst>
            <pc:docMk/>
            <pc:sldMk cId="1054869508" sldId="268"/>
            <ac:spMk id="2" creationId="{4D1F695B-BAE8-4053-98F4-AF15526F6C11}"/>
          </ac:spMkLst>
        </pc:spChg>
        <pc:spChg chg="mod">
          <ac:chgData name="saadaneassia@yahoo.com" userId="5f4d886691d65ef3" providerId="LiveId" clId="{E1AB3606-7BFD-447B-AEE7-230CEF2BAF37}" dt="2023-10-04T08:21:07.872" v="231" actId="14100"/>
          <ac:spMkLst>
            <pc:docMk/>
            <pc:sldMk cId="1054869508" sldId="268"/>
            <ac:spMk id="3" creationId="{8D54DEDF-929A-48FE-914F-CDDB2B18806F}"/>
          </ac:spMkLst>
        </pc:spChg>
        <pc:spChg chg="add del mod">
          <ac:chgData name="saadaneassia@yahoo.com" userId="5f4d886691d65ef3" providerId="LiveId" clId="{E1AB3606-7BFD-447B-AEE7-230CEF2BAF37}" dt="2023-10-04T08:21:03.974" v="230" actId="478"/>
          <ac:spMkLst>
            <pc:docMk/>
            <pc:sldMk cId="1054869508" sldId="268"/>
            <ac:spMk id="5" creationId="{B427593D-E59F-4A2A-A82A-1092BB64EF6E}"/>
          </ac:spMkLst>
        </pc:spChg>
      </pc:sldChg>
      <pc:sldChg chg="addSp delSp modSp new mod">
        <pc:chgData name="saadaneassia@yahoo.com" userId="5f4d886691d65ef3" providerId="LiveId" clId="{E1AB3606-7BFD-447B-AEE7-230CEF2BAF37}" dt="2023-10-04T08:20:02.350" v="222" actId="27636"/>
        <pc:sldMkLst>
          <pc:docMk/>
          <pc:sldMk cId="3344092948" sldId="269"/>
        </pc:sldMkLst>
        <pc:spChg chg="del">
          <ac:chgData name="saadaneassia@yahoo.com" userId="5f4d886691d65ef3" providerId="LiveId" clId="{E1AB3606-7BFD-447B-AEE7-230CEF2BAF37}" dt="2023-10-04T08:16:28.997" v="177" actId="478"/>
          <ac:spMkLst>
            <pc:docMk/>
            <pc:sldMk cId="3344092948" sldId="269"/>
            <ac:spMk id="2" creationId="{7704CFAD-A8EA-4DA1-BB3A-BB176045C9F3}"/>
          </ac:spMkLst>
        </pc:spChg>
        <pc:spChg chg="mod">
          <ac:chgData name="saadaneassia@yahoo.com" userId="5f4d886691d65ef3" providerId="LiveId" clId="{E1AB3606-7BFD-447B-AEE7-230CEF2BAF37}" dt="2023-10-04T08:20:02.350" v="222" actId="27636"/>
          <ac:spMkLst>
            <pc:docMk/>
            <pc:sldMk cId="3344092948" sldId="269"/>
            <ac:spMk id="3" creationId="{DF83E887-8969-45E5-8689-8F0F235A3912}"/>
          </ac:spMkLst>
        </pc:spChg>
        <pc:spChg chg="add del">
          <ac:chgData name="saadaneassia@yahoo.com" userId="5f4d886691d65ef3" providerId="LiveId" clId="{E1AB3606-7BFD-447B-AEE7-230CEF2BAF37}" dt="2023-10-04T08:17:40.120" v="191" actId="22"/>
          <ac:spMkLst>
            <pc:docMk/>
            <pc:sldMk cId="3344092948" sldId="269"/>
            <ac:spMk id="5" creationId="{74DF0879-5BDB-4246-A2F5-703964A201AC}"/>
          </ac:spMkLst>
        </pc:spChg>
      </pc:sldChg>
      <pc:sldChg chg="addSp delSp modSp new mod">
        <pc:chgData name="saadaneassia@yahoo.com" userId="5f4d886691d65ef3" providerId="LiveId" clId="{E1AB3606-7BFD-447B-AEE7-230CEF2BAF37}" dt="2023-10-04T08:20:34.885" v="224"/>
        <pc:sldMkLst>
          <pc:docMk/>
          <pc:sldMk cId="991269779" sldId="270"/>
        </pc:sldMkLst>
        <pc:spChg chg="del">
          <ac:chgData name="saadaneassia@yahoo.com" userId="5f4d886691d65ef3" providerId="LiveId" clId="{E1AB3606-7BFD-447B-AEE7-230CEF2BAF37}" dt="2023-10-04T08:17:48.745" v="193" actId="478"/>
          <ac:spMkLst>
            <pc:docMk/>
            <pc:sldMk cId="991269779" sldId="270"/>
            <ac:spMk id="2" creationId="{E8DFCDC7-ECDF-496D-9644-B37BB7976B68}"/>
          </ac:spMkLst>
        </pc:spChg>
        <pc:spChg chg="mod">
          <ac:chgData name="saadaneassia@yahoo.com" userId="5f4d886691d65ef3" providerId="LiveId" clId="{E1AB3606-7BFD-447B-AEE7-230CEF2BAF37}" dt="2023-10-04T08:20:34.885" v="224"/>
          <ac:spMkLst>
            <pc:docMk/>
            <pc:sldMk cId="991269779" sldId="270"/>
            <ac:spMk id="3" creationId="{3459DEF2-F8A4-4BBC-8882-618B92774664}"/>
          </ac:spMkLst>
        </pc:spChg>
        <pc:spChg chg="add del">
          <ac:chgData name="saadaneassia@yahoo.com" userId="5f4d886691d65ef3" providerId="LiveId" clId="{E1AB3606-7BFD-447B-AEE7-230CEF2BAF37}" dt="2023-10-04T08:18:33.182" v="202" actId="22"/>
          <ac:spMkLst>
            <pc:docMk/>
            <pc:sldMk cId="991269779" sldId="270"/>
            <ac:spMk id="5" creationId="{562B5DC8-8424-4297-B8D6-C6E5269F74DA}"/>
          </ac:spMkLst>
        </pc:spChg>
      </pc:sldChg>
      <pc:sldChg chg="delSp modSp new mod">
        <pc:chgData name="saadaneassia@yahoo.com" userId="5f4d886691d65ef3" providerId="LiveId" clId="{E1AB3606-7BFD-447B-AEE7-230CEF2BAF37}" dt="2023-10-04T08:20:41.478" v="226" actId="27636"/>
        <pc:sldMkLst>
          <pc:docMk/>
          <pc:sldMk cId="182617041" sldId="271"/>
        </pc:sldMkLst>
        <pc:spChg chg="del">
          <ac:chgData name="saadaneassia@yahoo.com" userId="5f4d886691d65ef3" providerId="LiveId" clId="{E1AB3606-7BFD-447B-AEE7-230CEF2BAF37}" dt="2023-10-04T08:18:39.595" v="204" actId="478"/>
          <ac:spMkLst>
            <pc:docMk/>
            <pc:sldMk cId="182617041" sldId="271"/>
            <ac:spMk id="2" creationId="{51988133-CB93-403F-9666-1478927E26C0}"/>
          </ac:spMkLst>
        </pc:spChg>
        <pc:spChg chg="mod">
          <ac:chgData name="saadaneassia@yahoo.com" userId="5f4d886691d65ef3" providerId="LiveId" clId="{E1AB3606-7BFD-447B-AEE7-230CEF2BAF37}" dt="2023-10-04T08:20:41.478" v="226" actId="27636"/>
          <ac:spMkLst>
            <pc:docMk/>
            <pc:sldMk cId="182617041" sldId="271"/>
            <ac:spMk id="3" creationId="{ABB7A73F-2F36-468C-976E-A5EC1135D5FA}"/>
          </ac:spMkLst>
        </pc:spChg>
      </pc:sldChg>
      <pc:sldChg chg="modSp new mod">
        <pc:chgData name="saadaneassia@yahoo.com" userId="5f4d886691d65ef3" providerId="LiveId" clId="{E1AB3606-7BFD-447B-AEE7-230CEF2BAF37}" dt="2023-10-04T08:21:28.321" v="238" actId="5793"/>
        <pc:sldMkLst>
          <pc:docMk/>
          <pc:sldMk cId="1338995320" sldId="272"/>
        </pc:sldMkLst>
        <pc:spChg chg="mod">
          <ac:chgData name="saadaneassia@yahoo.com" userId="5f4d886691d65ef3" providerId="LiveId" clId="{E1AB3606-7BFD-447B-AEE7-230CEF2BAF37}" dt="2023-10-04T08:21:22.235" v="236" actId="14100"/>
          <ac:spMkLst>
            <pc:docMk/>
            <pc:sldMk cId="1338995320" sldId="272"/>
            <ac:spMk id="2" creationId="{0FF4B81E-EE1C-4AF3-99F1-B1FD781379D3}"/>
          </ac:spMkLst>
        </pc:spChg>
        <pc:spChg chg="mod">
          <ac:chgData name="saadaneassia@yahoo.com" userId="5f4d886691d65ef3" providerId="LiveId" clId="{E1AB3606-7BFD-447B-AEE7-230CEF2BAF37}" dt="2023-10-04T08:21:28.321" v="238" actId="5793"/>
          <ac:spMkLst>
            <pc:docMk/>
            <pc:sldMk cId="1338995320" sldId="272"/>
            <ac:spMk id="3" creationId="{D78276EC-1506-4FA2-877F-35CD2BFDE8AA}"/>
          </ac:spMkLst>
        </pc:spChg>
      </pc:sldChg>
      <pc:sldChg chg="modSp new mod">
        <pc:chgData name="saadaneassia@yahoo.com" userId="5f4d886691d65ef3" providerId="LiveId" clId="{E1AB3606-7BFD-447B-AEE7-230CEF2BAF37}" dt="2023-10-04T08:25:01.169" v="260" actId="14100"/>
        <pc:sldMkLst>
          <pc:docMk/>
          <pc:sldMk cId="2499362956" sldId="273"/>
        </pc:sldMkLst>
        <pc:spChg chg="mod">
          <ac:chgData name="saadaneassia@yahoo.com" userId="5f4d886691d65ef3" providerId="LiveId" clId="{E1AB3606-7BFD-447B-AEE7-230CEF2BAF37}" dt="2023-10-04T08:24:39.113" v="252" actId="255"/>
          <ac:spMkLst>
            <pc:docMk/>
            <pc:sldMk cId="2499362956" sldId="273"/>
            <ac:spMk id="2" creationId="{A9B46D01-F251-43F0-8BDC-3E0184E4504A}"/>
          </ac:spMkLst>
        </pc:spChg>
        <pc:spChg chg="mod">
          <ac:chgData name="saadaneassia@yahoo.com" userId="5f4d886691d65ef3" providerId="LiveId" clId="{E1AB3606-7BFD-447B-AEE7-230CEF2BAF37}" dt="2023-10-04T08:25:01.169" v="260" actId="14100"/>
          <ac:spMkLst>
            <pc:docMk/>
            <pc:sldMk cId="2499362956" sldId="273"/>
            <ac:spMk id="3" creationId="{6E127AE9-B2DF-4EF1-8C1C-824877B82D21}"/>
          </ac:spMkLst>
        </pc:spChg>
      </pc:sldChg>
      <pc:sldChg chg="delSp modSp new mod">
        <pc:chgData name="saadaneassia@yahoo.com" userId="5f4d886691d65ef3" providerId="LiveId" clId="{E1AB3606-7BFD-447B-AEE7-230CEF2BAF37}" dt="2023-10-04T08:25:56.582" v="269" actId="27636"/>
        <pc:sldMkLst>
          <pc:docMk/>
          <pc:sldMk cId="3047388322" sldId="274"/>
        </pc:sldMkLst>
        <pc:spChg chg="del">
          <ac:chgData name="saadaneassia@yahoo.com" userId="5f4d886691d65ef3" providerId="LiveId" clId="{E1AB3606-7BFD-447B-AEE7-230CEF2BAF37}" dt="2023-10-04T08:25:06.534" v="261" actId="478"/>
          <ac:spMkLst>
            <pc:docMk/>
            <pc:sldMk cId="3047388322" sldId="274"/>
            <ac:spMk id="2" creationId="{67465BD1-E656-4ACA-8392-36ABA084B183}"/>
          </ac:spMkLst>
        </pc:spChg>
        <pc:spChg chg="mod">
          <ac:chgData name="saadaneassia@yahoo.com" userId="5f4d886691d65ef3" providerId="LiveId" clId="{E1AB3606-7BFD-447B-AEE7-230CEF2BAF37}" dt="2023-10-04T08:25:56.582" v="269" actId="27636"/>
          <ac:spMkLst>
            <pc:docMk/>
            <pc:sldMk cId="3047388322" sldId="274"/>
            <ac:spMk id="3" creationId="{8238AB81-75B1-4B57-9A2C-526CFE9CE546}"/>
          </ac:spMkLst>
        </pc:spChg>
      </pc:sldChg>
      <pc:sldChg chg="delSp modSp new mod">
        <pc:chgData name="saadaneassia@yahoo.com" userId="5f4d886691d65ef3" providerId="LiveId" clId="{E1AB3606-7BFD-447B-AEE7-230CEF2BAF37}" dt="2023-10-04T08:27:26.765" v="280" actId="21"/>
        <pc:sldMkLst>
          <pc:docMk/>
          <pc:sldMk cId="192092462" sldId="275"/>
        </pc:sldMkLst>
        <pc:spChg chg="del">
          <ac:chgData name="saadaneassia@yahoo.com" userId="5f4d886691d65ef3" providerId="LiveId" clId="{E1AB3606-7BFD-447B-AEE7-230CEF2BAF37}" dt="2023-10-04T08:26:03.827" v="270" actId="478"/>
          <ac:spMkLst>
            <pc:docMk/>
            <pc:sldMk cId="192092462" sldId="275"/>
            <ac:spMk id="2" creationId="{E7FE89B9-0CCF-42F5-AF0F-EF7DC688FBCD}"/>
          </ac:spMkLst>
        </pc:spChg>
        <pc:spChg chg="mod">
          <ac:chgData name="saadaneassia@yahoo.com" userId="5f4d886691d65ef3" providerId="LiveId" clId="{E1AB3606-7BFD-447B-AEE7-230CEF2BAF37}" dt="2023-10-04T08:27:26.765" v="280" actId="21"/>
          <ac:spMkLst>
            <pc:docMk/>
            <pc:sldMk cId="192092462" sldId="275"/>
            <ac:spMk id="3" creationId="{3A681B27-322A-477E-8B81-12B650078919}"/>
          </ac:spMkLst>
        </pc:spChg>
      </pc:sldChg>
      <pc:sldChg chg="delSp modSp new mod">
        <pc:chgData name="saadaneassia@yahoo.com" userId="5f4d886691d65ef3" providerId="LiveId" clId="{E1AB3606-7BFD-447B-AEE7-230CEF2BAF37}" dt="2023-10-04T08:28:34.473" v="297" actId="27636"/>
        <pc:sldMkLst>
          <pc:docMk/>
          <pc:sldMk cId="1895018334" sldId="276"/>
        </pc:sldMkLst>
        <pc:spChg chg="del">
          <ac:chgData name="saadaneassia@yahoo.com" userId="5f4d886691d65ef3" providerId="LiveId" clId="{E1AB3606-7BFD-447B-AEE7-230CEF2BAF37}" dt="2023-10-04T08:27:32.159" v="281" actId="478"/>
          <ac:spMkLst>
            <pc:docMk/>
            <pc:sldMk cId="1895018334" sldId="276"/>
            <ac:spMk id="2" creationId="{06660C59-B1E2-45E1-9D5E-17961E933365}"/>
          </ac:spMkLst>
        </pc:spChg>
        <pc:spChg chg="mod">
          <ac:chgData name="saadaneassia@yahoo.com" userId="5f4d886691d65ef3" providerId="LiveId" clId="{E1AB3606-7BFD-447B-AEE7-230CEF2BAF37}" dt="2023-10-04T08:28:34.473" v="297" actId="27636"/>
          <ac:spMkLst>
            <pc:docMk/>
            <pc:sldMk cId="1895018334" sldId="276"/>
            <ac:spMk id="3" creationId="{3591F49F-9956-4451-8797-35BB344168C8}"/>
          </ac:spMkLst>
        </pc:spChg>
      </pc:sldChg>
      <pc:sldChg chg="delSp modSp new mod">
        <pc:chgData name="saadaneassia@yahoo.com" userId="5f4d886691d65ef3" providerId="LiveId" clId="{E1AB3606-7BFD-447B-AEE7-230CEF2BAF37}" dt="2023-10-04T08:29:23.943" v="306" actId="255"/>
        <pc:sldMkLst>
          <pc:docMk/>
          <pc:sldMk cId="3720434323" sldId="277"/>
        </pc:sldMkLst>
        <pc:spChg chg="del">
          <ac:chgData name="saadaneassia@yahoo.com" userId="5f4d886691d65ef3" providerId="LiveId" clId="{E1AB3606-7BFD-447B-AEE7-230CEF2BAF37}" dt="2023-10-04T08:28:42.815" v="299" actId="478"/>
          <ac:spMkLst>
            <pc:docMk/>
            <pc:sldMk cId="3720434323" sldId="277"/>
            <ac:spMk id="2" creationId="{2D1E9C3C-8D45-4292-BFA3-FDCD0F5640DB}"/>
          </ac:spMkLst>
        </pc:spChg>
        <pc:spChg chg="mod">
          <ac:chgData name="saadaneassia@yahoo.com" userId="5f4d886691d65ef3" providerId="LiveId" clId="{E1AB3606-7BFD-447B-AEE7-230CEF2BAF37}" dt="2023-10-04T08:29:23.943" v="306" actId="255"/>
          <ac:spMkLst>
            <pc:docMk/>
            <pc:sldMk cId="3720434323" sldId="277"/>
            <ac:spMk id="3" creationId="{1E0A9BDC-ECDA-4535-A12F-E45D682689C0}"/>
          </ac:spMkLst>
        </pc:spChg>
      </pc:sldChg>
      <pc:sldChg chg="delSp modSp new mod">
        <pc:chgData name="saadaneassia@yahoo.com" userId="5f4d886691d65ef3" providerId="LiveId" clId="{E1AB3606-7BFD-447B-AEE7-230CEF2BAF37}" dt="2023-10-04T08:30:06.589" v="314" actId="255"/>
        <pc:sldMkLst>
          <pc:docMk/>
          <pc:sldMk cId="1382122134" sldId="278"/>
        </pc:sldMkLst>
        <pc:spChg chg="del">
          <ac:chgData name="saadaneassia@yahoo.com" userId="5f4d886691d65ef3" providerId="LiveId" clId="{E1AB3606-7BFD-447B-AEE7-230CEF2BAF37}" dt="2023-10-04T08:29:31.526" v="308" actId="478"/>
          <ac:spMkLst>
            <pc:docMk/>
            <pc:sldMk cId="1382122134" sldId="278"/>
            <ac:spMk id="2" creationId="{A6306BDC-0F04-4078-A1F3-03CFFC65E6EE}"/>
          </ac:spMkLst>
        </pc:spChg>
        <pc:spChg chg="mod">
          <ac:chgData name="saadaneassia@yahoo.com" userId="5f4d886691d65ef3" providerId="LiveId" clId="{E1AB3606-7BFD-447B-AEE7-230CEF2BAF37}" dt="2023-10-04T08:30:06.589" v="314" actId="255"/>
          <ac:spMkLst>
            <pc:docMk/>
            <pc:sldMk cId="1382122134" sldId="278"/>
            <ac:spMk id="3" creationId="{5C39B86B-C46C-4C0A-B19D-C730DAF33C84}"/>
          </ac:spMkLst>
        </pc:spChg>
      </pc:sldChg>
      <pc:sldChg chg="delSp modSp new mod">
        <pc:chgData name="saadaneassia@yahoo.com" userId="5f4d886691d65ef3" providerId="LiveId" clId="{E1AB3606-7BFD-447B-AEE7-230CEF2BAF37}" dt="2023-10-04T08:30:58.237" v="323" actId="27636"/>
        <pc:sldMkLst>
          <pc:docMk/>
          <pc:sldMk cId="2113373360" sldId="279"/>
        </pc:sldMkLst>
        <pc:spChg chg="del">
          <ac:chgData name="saadaneassia@yahoo.com" userId="5f4d886691d65ef3" providerId="LiveId" clId="{E1AB3606-7BFD-447B-AEE7-230CEF2BAF37}" dt="2023-10-04T08:30:13.228" v="316" actId="478"/>
          <ac:spMkLst>
            <pc:docMk/>
            <pc:sldMk cId="2113373360" sldId="279"/>
            <ac:spMk id="2" creationId="{B6A597FD-A4B0-4DEA-8873-27B67CAF9671}"/>
          </ac:spMkLst>
        </pc:spChg>
        <pc:spChg chg="mod">
          <ac:chgData name="saadaneassia@yahoo.com" userId="5f4d886691d65ef3" providerId="LiveId" clId="{E1AB3606-7BFD-447B-AEE7-230CEF2BAF37}" dt="2023-10-04T08:30:58.237" v="323" actId="27636"/>
          <ac:spMkLst>
            <pc:docMk/>
            <pc:sldMk cId="2113373360" sldId="279"/>
            <ac:spMk id="3" creationId="{1E5720DB-C323-4647-A0F2-C2B61DDD478F}"/>
          </ac:spMkLst>
        </pc:spChg>
      </pc:sldChg>
      <pc:sldChg chg="delSp new mod">
        <pc:chgData name="saadaneassia@yahoo.com" userId="5f4d886691d65ef3" providerId="LiveId" clId="{E1AB3606-7BFD-447B-AEE7-230CEF2BAF37}" dt="2023-10-04T08:31:43.036" v="326" actId="478"/>
        <pc:sldMkLst>
          <pc:docMk/>
          <pc:sldMk cId="3468947465" sldId="280"/>
        </pc:sldMkLst>
        <pc:spChg chg="del">
          <ac:chgData name="saadaneassia@yahoo.com" userId="5f4d886691d65ef3" providerId="LiveId" clId="{E1AB3606-7BFD-447B-AEE7-230CEF2BAF37}" dt="2023-10-04T08:31:43.036" v="326" actId="478"/>
          <ac:spMkLst>
            <pc:docMk/>
            <pc:sldMk cId="3468947465" sldId="280"/>
            <ac:spMk id="2" creationId="{8D120C55-90F5-4265-91BA-31240B433817}"/>
          </ac:spMkLst>
        </pc:spChg>
      </pc:sldChg>
      <pc:sldChg chg="delSp modSp new mod">
        <pc:chgData name="saadaneassia@yahoo.com" userId="5f4d886691d65ef3" providerId="LiveId" clId="{E1AB3606-7BFD-447B-AEE7-230CEF2BAF37}" dt="2023-10-04T08:31:55.654" v="330" actId="12"/>
        <pc:sldMkLst>
          <pc:docMk/>
          <pc:sldMk cId="995507343" sldId="281"/>
        </pc:sldMkLst>
        <pc:spChg chg="del">
          <ac:chgData name="saadaneassia@yahoo.com" userId="5f4d886691d65ef3" providerId="LiveId" clId="{E1AB3606-7BFD-447B-AEE7-230CEF2BAF37}" dt="2023-10-04T08:31:48.983" v="328" actId="478"/>
          <ac:spMkLst>
            <pc:docMk/>
            <pc:sldMk cId="995507343" sldId="281"/>
            <ac:spMk id="2" creationId="{5E9FAA31-14E7-4D55-89BC-015050369768}"/>
          </ac:spMkLst>
        </pc:spChg>
        <pc:spChg chg="mod">
          <ac:chgData name="saadaneassia@yahoo.com" userId="5f4d886691d65ef3" providerId="LiveId" clId="{E1AB3606-7BFD-447B-AEE7-230CEF2BAF37}" dt="2023-10-04T08:31:55.654" v="330" actId="12"/>
          <ac:spMkLst>
            <pc:docMk/>
            <pc:sldMk cId="995507343" sldId="281"/>
            <ac:spMk id="3" creationId="{A2C0C31B-D5C2-4890-BCD0-5B98A7C61ABC}"/>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0911EC-DF58-4B50-8721-1D84AC98526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027F10C0-074F-427A-9081-321743429BC0}">
      <dgm:prSet phldrT="[Texte]" custT="1"/>
      <dgm:spPr/>
      <dgm:t>
        <a:bodyPr/>
        <a:lstStyle/>
        <a:p>
          <a:pPr algn="ctr" rtl="1"/>
          <a:r>
            <a:rPr lang="ar-DZ" sz="4400" b="1" dirty="0" smtClean="0">
              <a:latin typeface="Sakkal Majalla" panose="02000000000000000000" pitchFamily="2" charset="-78"/>
              <a:cs typeface="Sakkal Majalla" panose="02000000000000000000" pitchFamily="2" charset="-78"/>
            </a:rPr>
            <a:t>التقييم </a:t>
          </a:r>
          <a:r>
            <a:rPr lang="ar-DZ" sz="4400" b="1" dirty="0" err="1" smtClean="0">
              <a:latin typeface="Sakkal Majalla" panose="02000000000000000000" pitchFamily="2" charset="-78"/>
              <a:cs typeface="Sakkal Majalla" panose="02000000000000000000" pitchFamily="2" charset="-78"/>
            </a:rPr>
            <a:t>بناءا</a:t>
          </a:r>
          <a:r>
            <a:rPr lang="ar-DZ" sz="4400" b="1" dirty="0" smtClean="0">
              <a:latin typeface="Sakkal Majalla" panose="02000000000000000000" pitchFamily="2" charset="-78"/>
              <a:cs typeface="Sakkal Majalla" panose="02000000000000000000" pitchFamily="2" charset="-78"/>
            </a:rPr>
            <a:t> على معايير الفعالية الاقتصادية</a:t>
          </a:r>
          <a:endParaRPr lang="fr-FR" sz="4400" b="1" dirty="0">
            <a:latin typeface="Sakkal Majalla" panose="02000000000000000000" pitchFamily="2" charset="-78"/>
            <a:cs typeface="Sakkal Majalla" panose="02000000000000000000" pitchFamily="2" charset="-78"/>
          </a:endParaRPr>
        </a:p>
      </dgm:t>
    </dgm:pt>
    <dgm:pt modelId="{B33D22AF-21FA-411C-91A0-DC6B79F807A8}" type="parTrans" cxnId="{73A15A98-D696-45DE-9DEB-473DDFFFC49E}">
      <dgm:prSet/>
      <dgm:spPr/>
      <dgm:t>
        <a:bodyPr/>
        <a:lstStyle/>
        <a:p>
          <a:endParaRPr lang="fr-FR"/>
        </a:p>
      </dgm:t>
    </dgm:pt>
    <dgm:pt modelId="{982D84D5-5E09-4EB8-9350-A39FC2741E43}" type="sibTrans" cxnId="{73A15A98-D696-45DE-9DEB-473DDFFFC49E}">
      <dgm:prSet/>
      <dgm:spPr/>
      <dgm:t>
        <a:bodyPr/>
        <a:lstStyle/>
        <a:p>
          <a:endParaRPr lang="fr-FR"/>
        </a:p>
      </dgm:t>
    </dgm:pt>
    <dgm:pt modelId="{7DFE10CD-20D4-48AA-8613-6A67D410071A}">
      <dgm:prSet phldrT="[Texte]" custT="1"/>
      <dgm:spPr/>
      <dgm:t>
        <a:bodyPr/>
        <a:lstStyle/>
        <a:p>
          <a:pPr algn="ctr" rtl="1"/>
          <a:r>
            <a:rPr lang="ar-DZ" sz="4400" b="1" dirty="0" smtClean="0">
              <a:latin typeface="Sakkal Majalla" panose="02000000000000000000" pitchFamily="2" charset="-78"/>
              <a:cs typeface="Sakkal Majalla" panose="02000000000000000000" pitchFamily="2" charset="-78"/>
            </a:rPr>
            <a:t>الاعتماد على نماذج رياضية رسمية</a:t>
          </a:r>
          <a:endParaRPr lang="fr-FR" sz="4400" b="1" dirty="0">
            <a:latin typeface="Sakkal Majalla" panose="02000000000000000000" pitchFamily="2" charset="-78"/>
            <a:cs typeface="Sakkal Majalla" panose="02000000000000000000" pitchFamily="2" charset="-78"/>
          </a:endParaRPr>
        </a:p>
      </dgm:t>
    </dgm:pt>
    <dgm:pt modelId="{33E78AF1-FF2F-4DA0-BF0F-44B814DF22DD}" type="parTrans" cxnId="{82F0B6D8-055B-428B-AE83-FCE7BDD6BF76}">
      <dgm:prSet/>
      <dgm:spPr/>
      <dgm:t>
        <a:bodyPr/>
        <a:lstStyle/>
        <a:p>
          <a:endParaRPr lang="fr-FR"/>
        </a:p>
      </dgm:t>
    </dgm:pt>
    <dgm:pt modelId="{66E56777-7A70-453E-B0DB-39456E40F342}" type="sibTrans" cxnId="{82F0B6D8-055B-428B-AE83-FCE7BDD6BF76}">
      <dgm:prSet/>
      <dgm:spPr/>
      <dgm:t>
        <a:bodyPr/>
        <a:lstStyle/>
        <a:p>
          <a:endParaRPr lang="fr-FR"/>
        </a:p>
      </dgm:t>
    </dgm:pt>
    <dgm:pt modelId="{DD756C45-CBBB-4D38-95F3-ABD84DE1A6FE}">
      <dgm:prSet custT="1"/>
      <dgm:spPr/>
      <dgm:t>
        <a:bodyPr/>
        <a:lstStyle/>
        <a:p>
          <a:pPr algn="ctr" rtl="1"/>
          <a:r>
            <a:rPr lang="ar-DZ" sz="4400" b="1" dirty="0" smtClean="0">
              <a:latin typeface="Sakkal Majalla" panose="02000000000000000000" pitchFamily="2" charset="-78"/>
              <a:cs typeface="Sakkal Majalla" panose="02000000000000000000" pitchFamily="2" charset="-78"/>
            </a:rPr>
            <a:t>الاعتماد على الحاسوب</a:t>
          </a:r>
          <a:endParaRPr lang="fr-FR" sz="4400" b="1" dirty="0">
            <a:latin typeface="Sakkal Majalla" panose="02000000000000000000" pitchFamily="2" charset="-78"/>
            <a:cs typeface="Sakkal Majalla" panose="02000000000000000000" pitchFamily="2" charset="-78"/>
          </a:endParaRPr>
        </a:p>
      </dgm:t>
    </dgm:pt>
    <dgm:pt modelId="{154AF282-3626-4D29-AEDD-7BAFB3B20DA8}" type="parTrans" cxnId="{BE07D4F2-FA75-4819-A50A-F81D7CB8CE54}">
      <dgm:prSet/>
      <dgm:spPr/>
      <dgm:t>
        <a:bodyPr/>
        <a:lstStyle/>
        <a:p>
          <a:endParaRPr lang="fr-FR"/>
        </a:p>
      </dgm:t>
    </dgm:pt>
    <dgm:pt modelId="{AA6698C4-68EC-42BB-9A9C-CF3F6655F706}" type="sibTrans" cxnId="{BE07D4F2-FA75-4819-A50A-F81D7CB8CE54}">
      <dgm:prSet/>
      <dgm:spPr/>
      <dgm:t>
        <a:bodyPr/>
        <a:lstStyle/>
        <a:p>
          <a:endParaRPr lang="fr-FR"/>
        </a:p>
      </dgm:t>
    </dgm:pt>
    <dgm:pt modelId="{71E333A4-BC5C-488B-A03F-13A291ADD2B0}">
      <dgm:prSet custT="1"/>
      <dgm:spPr/>
      <dgm:t>
        <a:bodyPr/>
        <a:lstStyle/>
        <a:p>
          <a:pPr algn="ctr" rtl="1"/>
          <a:r>
            <a:rPr lang="ar-DZ" sz="4400" b="1" dirty="0" smtClean="0">
              <a:latin typeface="Sakkal Majalla" panose="02000000000000000000" pitchFamily="2" charset="-78"/>
              <a:cs typeface="Sakkal Majalla" panose="02000000000000000000" pitchFamily="2" charset="-78"/>
            </a:rPr>
            <a:t>التركيز بشكل أساسي على القرارات</a:t>
          </a:r>
          <a:endParaRPr lang="fr-FR" sz="4400" dirty="0">
            <a:latin typeface="Sakkal Majalla" panose="02000000000000000000" pitchFamily="2" charset="-78"/>
            <a:cs typeface="Sakkal Majalla" panose="02000000000000000000" pitchFamily="2" charset="-78"/>
          </a:endParaRPr>
        </a:p>
      </dgm:t>
    </dgm:pt>
    <dgm:pt modelId="{A5C004BA-96FC-4D74-A082-818CA7D20867}" type="parTrans" cxnId="{0AACDC9B-1D78-4E3E-8430-CECA238F58E4}">
      <dgm:prSet/>
      <dgm:spPr/>
      <dgm:t>
        <a:bodyPr/>
        <a:lstStyle/>
        <a:p>
          <a:endParaRPr lang="fr-FR"/>
        </a:p>
      </dgm:t>
    </dgm:pt>
    <dgm:pt modelId="{88CCF6AC-8024-40FB-899A-70BD806F1083}" type="sibTrans" cxnId="{0AACDC9B-1D78-4E3E-8430-CECA238F58E4}">
      <dgm:prSet/>
      <dgm:spPr/>
      <dgm:t>
        <a:bodyPr/>
        <a:lstStyle/>
        <a:p>
          <a:endParaRPr lang="fr-FR"/>
        </a:p>
      </dgm:t>
    </dgm:pt>
    <dgm:pt modelId="{0F95731F-F639-440D-A943-3127AE8C3020}" type="pres">
      <dgm:prSet presAssocID="{DC0911EC-DF58-4B50-8721-1D84AC985260}" presName="outerComposite" presStyleCnt="0">
        <dgm:presLayoutVars>
          <dgm:chMax val="5"/>
          <dgm:dir/>
          <dgm:resizeHandles val="exact"/>
        </dgm:presLayoutVars>
      </dgm:prSet>
      <dgm:spPr/>
      <dgm:t>
        <a:bodyPr/>
        <a:lstStyle/>
        <a:p>
          <a:endParaRPr lang="fr-FR"/>
        </a:p>
      </dgm:t>
    </dgm:pt>
    <dgm:pt modelId="{A341BDE0-791C-407C-BD72-F4ACA631DBFA}" type="pres">
      <dgm:prSet presAssocID="{DC0911EC-DF58-4B50-8721-1D84AC985260}" presName="dummyMaxCanvas" presStyleCnt="0">
        <dgm:presLayoutVars/>
      </dgm:prSet>
      <dgm:spPr/>
    </dgm:pt>
    <dgm:pt modelId="{D06BB60A-2F15-4110-96D6-D265A5B904BB}" type="pres">
      <dgm:prSet presAssocID="{DC0911EC-DF58-4B50-8721-1D84AC985260}" presName="FourNodes_1" presStyleLbl="node1" presStyleIdx="0" presStyleCnt="4">
        <dgm:presLayoutVars>
          <dgm:bulletEnabled val="1"/>
        </dgm:presLayoutVars>
      </dgm:prSet>
      <dgm:spPr/>
      <dgm:t>
        <a:bodyPr/>
        <a:lstStyle/>
        <a:p>
          <a:endParaRPr lang="fr-FR"/>
        </a:p>
      </dgm:t>
    </dgm:pt>
    <dgm:pt modelId="{09961E84-D812-4D71-BE9F-CD5962B0920E}" type="pres">
      <dgm:prSet presAssocID="{DC0911EC-DF58-4B50-8721-1D84AC985260}" presName="FourNodes_2" presStyleLbl="node1" presStyleIdx="1" presStyleCnt="4">
        <dgm:presLayoutVars>
          <dgm:bulletEnabled val="1"/>
        </dgm:presLayoutVars>
      </dgm:prSet>
      <dgm:spPr/>
      <dgm:t>
        <a:bodyPr/>
        <a:lstStyle/>
        <a:p>
          <a:endParaRPr lang="fr-FR"/>
        </a:p>
      </dgm:t>
    </dgm:pt>
    <dgm:pt modelId="{FF32FB4F-8038-43C6-BF22-26AA3A59BE1A}" type="pres">
      <dgm:prSet presAssocID="{DC0911EC-DF58-4B50-8721-1D84AC985260}" presName="FourNodes_3" presStyleLbl="node1" presStyleIdx="2" presStyleCnt="4">
        <dgm:presLayoutVars>
          <dgm:bulletEnabled val="1"/>
        </dgm:presLayoutVars>
      </dgm:prSet>
      <dgm:spPr/>
      <dgm:t>
        <a:bodyPr/>
        <a:lstStyle/>
        <a:p>
          <a:endParaRPr lang="fr-FR"/>
        </a:p>
      </dgm:t>
    </dgm:pt>
    <dgm:pt modelId="{BB90A0D1-56B0-4EF3-810D-9B5AEDAC12EE}" type="pres">
      <dgm:prSet presAssocID="{DC0911EC-DF58-4B50-8721-1D84AC985260}" presName="FourNodes_4" presStyleLbl="node1" presStyleIdx="3" presStyleCnt="4">
        <dgm:presLayoutVars>
          <dgm:bulletEnabled val="1"/>
        </dgm:presLayoutVars>
      </dgm:prSet>
      <dgm:spPr/>
      <dgm:t>
        <a:bodyPr/>
        <a:lstStyle/>
        <a:p>
          <a:endParaRPr lang="fr-FR"/>
        </a:p>
      </dgm:t>
    </dgm:pt>
    <dgm:pt modelId="{23F4B9EF-BD31-4437-AAA3-EFEEAE290297}" type="pres">
      <dgm:prSet presAssocID="{DC0911EC-DF58-4B50-8721-1D84AC985260}" presName="FourConn_1-2" presStyleLbl="fgAccFollowNode1" presStyleIdx="0" presStyleCnt="3">
        <dgm:presLayoutVars>
          <dgm:bulletEnabled val="1"/>
        </dgm:presLayoutVars>
      </dgm:prSet>
      <dgm:spPr/>
      <dgm:t>
        <a:bodyPr/>
        <a:lstStyle/>
        <a:p>
          <a:endParaRPr lang="fr-FR"/>
        </a:p>
      </dgm:t>
    </dgm:pt>
    <dgm:pt modelId="{B9574FAB-B236-4B02-A9B4-876D7E080B7B}" type="pres">
      <dgm:prSet presAssocID="{DC0911EC-DF58-4B50-8721-1D84AC985260}" presName="FourConn_2-3" presStyleLbl="fgAccFollowNode1" presStyleIdx="1" presStyleCnt="3">
        <dgm:presLayoutVars>
          <dgm:bulletEnabled val="1"/>
        </dgm:presLayoutVars>
      </dgm:prSet>
      <dgm:spPr/>
      <dgm:t>
        <a:bodyPr/>
        <a:lstStyle/>
        <a:p>
          <a:endParaRPr lang="fr-FR"/>
        </a:p>
      </dgm:t>
    </dgm:pt>
    <dgm:pt modelId="{01DA2B63-C216-4AD4-86AF-B40F0D3B2919}" type="pres">
      <dgm:prSet presAssocID="{DC0911EC-DF58-4B50-8721-1D84AC985260}" presName="FourConn_3-4" presStyleLbl="fgAccFollowNode1" presStyleIdx="2" presStyleCnt="3">
        <dgm:presLayoutVars>
          <dgm:bulletEnabled val="1"/>
        </dgm:presLayoutVars>
      </dgm:prSet>
      <dgm:spPr/>
      <dgm:t>
        <a:bodyPr/>
        <a:lstStyle/>
        <a:p>
          <a:endParaRPr lang="fr-FR"/>
        </a:p>
      </dgm:t>
    </dgm:pt>
    <dgm:pt modelId="{E3D38ED6-872F-4F23-B90E-1BE8C8122D41}" type="pres">
      <dgm:prSet presAssocID="{DC0911EC-DF58-4B50-8721-1D84AC985260}" presName="FourNodes_1_text" presStyleLbl="node1" presStyleIdx="3" presStyleCnt="4">
        <dgm:presLayoutVars>
          <dgm:bulletEnabled val="1"/>
        </dgm:presLayoutVars>
      </dgm:prSet>
      <dgm:spPr/>
      <dgm:t>
        <a:bodyPr/>
        <a:lstStyle/>
        <a:p>
          <a:endParaRPr lang="fr-FR"/>
        </a:p>
      </dgm:t>
    </dgm:pt>
    <dgm:pt modelId="{6958DF51-9974-4F48-9131-A18669058673}" type="pres">
      <dgm:prSet presAssocID="{DC0911EC-DF58-4B50-8721-1D84AC985260}" presName="FourNodes_2_text" presStyleLbl="node1" presStyleIdx="3" presStyleCnt="4">
        <dgm:presLayoutVars>
          <dgm:bulletEnabled val="1"/>
        </dgm:presLayoutVars>
      </dgm:prSet>
      <dgm:spPr/>
      <dgm:t>
        <a:bodyPr/>
        <a:lstStyle/>
        <a:p>
          <a:endParaRPr lang="fr-FR"/>
        </a:p>
      </dgm:t>
    </dgm:pt>
    <dgm:pt modelId="{70614C46-4258-461A-B62E-64A440643919}" type="pres">
      <dgm:prSet presAssocID="{DC0911EC-DF58-4B50-8721-1D84AC985260}" presName="FourNodes_3_text" presStyleLbl="node1" presStyleIdx="3" presStyleCnt="4">
        <dgm:presLayoutVars>
          <dgm:bulletEnabled val="1"/>
        </dgm:presLayoutVars>
      </dgm:prSet>
      <dgm:spPr/>
      <dgm:t>
        <a:bodyPr/>
        <a:lstStyle/>
        <a:p>
          <a:endParaRPr lang="fr-FR"/>
        </a:p>
      </dgm:t>
    </dgm:pt>
    <dgm:pt modelId="{8E563970-3170-409D-B2AA-1C2B37370885}" type="pres">
      <dgm:prSet presAssocID="{DC0911EC-DF58-4B50-8721-1D84AC985260}" presName="FourNodes_4_text" presStyleLbl="node1" presStyleIdx="3" presStyleCnt="4">
        <dgm:presLayoutVars>
          <dgm:bulletEnabled val="1"/>
        </dgm:presLayoutVars>
      </dgm:prSet>
      <dgm:spPr/>
      <dgm:t>
        <a:bodyPr/>
        <a:lstStyle/>
        <a:p>
          <a:endParaRPr lang="fr-FR"/>
        </a:p>
      </dgm:t>
    </dgm:pt>
  </dgm:ptLst>
  <dgm:cxnLst>
    <dgm:cxn modelId="{59BDDF3B-048F-40AD-BFDA-FE705C456491}" type="presOf" srcId="{DC0911EC-DF58-4B50-8721-1D84AC985260}" destId="{0F95731F-F639-440D-A943-3127AE8C3020}" srcOrd="0" destOrd="0" presId="urn:microsoft.com/office/officeart/2005/8/layout/vProcess5"/>
    <dgm:cxn modelId="{BE07D4F2-FA75-4819-A50A-F81D7CB8CE54}" srcId="{DC0911EC-DF58-4B50-8721-1D84AC985260}" destId="{DD756C45-CBBB-4D38-95F3-ABD84DE1A6FE}" srcOrd="3" destOrd="0" parTransId="{154AF282-3626-4D29-AEDD-7BAFB3B20DA8}" sibTransId="{AA6698C4-68EC-42BB-9A9C-CF3F6655F706}"/>
    <dgm:cxn modelId="{A7D287A8-8DAF-4D7E-84B9-AA52A29D8BDA}" type="presOf" srcId="{027F10C0-074F-427A-9081-321743429BC0}" destId="{6958DF51-9974-4F48-9131-A18669058673}" srcOrd="1" destOrd="0" presId="urn:microsoft.com/office/officeart/2005/8/layout/vProcess5"/>
    <dgm:cxn modelId="{9E12F58E-538C-402F-88FC-2D117542DF84}" type="presOf" srcId="{7DFE10CD-20D4-48AA-8613-6A67D410071A}" destId="{FF32FB4F-8038-43C6-BF22-26AA3A59BE1A}" srcOrd="0" destOrd="0" presId="urn:microsoft.com/office/officeart/2005/8/layout/vProcess5"/>
    <dgm:cxn modelId="{971F2384-9381-4C2D-858E-671A8A4C1DB5}" type="presOf" srcId="{66E56777-7A70-453E-B0DB-39456E40F342}" destId="{01DA2B63-C216-4AD4-86AF-B40F0D3B2919}" srcOrd="0" destOrd="0" presId="urn:microsoft.com/office/officeart/2005/8/layout/vProcess5"/>
    <dgm:cxn modelId="{66401082-07A9-4E07-815D-2845DFDD0268}" type="presOf" srcId="{DD756C45-CBBB-4D38-95F3-ABD84DE1A6FE}" destId="{8E563970-3170-409D-B2AA-1C2B37370885}" srcOrd="1" destOrd="0" presId="urn:microsoft.com/office/officeart/2005/8/layout/vProcess5"/>
    <dgm:cxn modelId="{FE92E826-D292-482A-9DE2-5580BE09E03F}" type="presOf" srcId="{DD756C45-CBBB-4D38-95F3-ABD84DE1A6FE}" destId="{BB90A0D1-56B0-4EF3-810D-9B5AEDAC12EE}" srcOrd="0" destOrd="0" presId="urn:microsoft.com/office/officeart/2005/8/layout/vProcess5"/>
    <dgm:cxn modelId="{3D79EA94-AECB-42E9-A35D-E21DD2B6B46C}" type="presOf" srcId="{71E333A4-BC5C-488B-A03F-13A291ADD2B0}" destId="{E3D38ED6-872F-4F23-B90E-1BE8C8122D41}" srcOrd="1" destOrd="0" presId="urn:microsoft.com/office/officeart/2005/8/layout/vProcess5"/>
    <dgm:cxn modelId="{0AACDC9B-1D78-4E3E-8430-CECA238F58E4}" srcId="{DC0911EC-DF58-4B50-8721-1D84AC985260}" destId="{71E333A4-BC5C-488B-A03F-13A291ADD2B0}" srcOrd="0" destOrd="0" parTransId="{A5C004BA-96FC-4D74-A082-818CA7D20867}" sibTransId="{88CCF6AC-8024-40FB-899A-70BD806F1083}"/>
    <dgm:cxn modelId="{2897E8D0-CC90-4057-924C-FEDFFBBBFCBE}" type="presOf" srcId="{982D84D5-5E09-4EB8-9350-A39FC2741E43}" destId="{B9574FAB-B236-4B02-A9B4-876D7E080B7B}" srcOrd="0" destOrd="0" presId="urn:microsoft.com/office/officeart/2005/8/layout/vProcess5"/>
    <dgm:cxn modelId="{82F0B6D8-055B-428B-AE83-FCE7BDD6BF76}" srcId="{DC0911EC-DF58-4B50-8721-1D84AC985260}" destId="{7DFE10CD-20D4-48AA-8613-6A67D410071A}" srcOrd="2" destOrd="0" parTransId="{33E78AF1-FF2F-4DA0-BF0F-44B814DF22DD}" sibTransId="{66E56777-7A70-453E-B0DB-39456E40F342}"/>
    <dgm:cxn modelId="{B2F93990-F5C5-4F5F-ABE2-B3D30F600C6A}" type="presOf" srcId="{7DFE10CD-20D4-48AA-8613-6A67D410071A}" destId="{70614C46-4258-461A-B62E-64A440643919}" srcOrd="1" destOrd="0" presId="urn:microsoft.com/office/officeart/2005/8/layout/vProcess5"/>
    <dgm:cxn modelId="{03A1E2A5-530F-4565-B082-BC93672D74D5}" type="presOf" srcId="{88CCF6AC-8024-40FB-899A-70BD806F1083}" destId="{23F4B9EF-BD31-4437-AAA3-EFEEAE290297}" srcOrd="0" destOrd="0" presId="urn:microsoft.com/office/officeart/2005/8/layout/vProcess5"/>
    <dgm:cxn modelId="{4741F898-2CB7-498D-9D0F-05BAD09D3D54}" type="presOf" srcId="{027F10C0-074F-427A-9081-321743429BC0}" destId="{09961E84-D812-4D71-BE9F-CD5962B0920E}" srcOrd="0" destOrd="0" presId="urn:microsoft.com/office/officeart/2005/8/layout/vProcess5"/>
    <dgm:cxn modelId="{BE36CA6F-7ECF-4776-A32C-2F2448251714}" type="presOf" srcId="{71E333A4-BC5C-488B-A03F-13A291ADD2B0}" destId="{D06BB60A-2F15-4110-96D6-D265A5B904BB}" srcOrd="0" destOrd="0" presId="urn:microsoft.com/office/officeart/2005/8/layout/vProcess5"/>
    <dgm:cxn modelId="{73A15A98-D696-45DE-9DEB-473DDFFFC49E}" srcId="{DC0911EC-DF58-4B50-8721-1D84AC985260}" destId="{027F10C0-074F-427A-9081-321743429BC0}" srcOrd="1" destOrd="0" parTransId="{B33D22AF-21FA-411C-91A0-DC6B79F807A8}" sibTransId="{982D84D5-5E09-4EB8-9350-A39FC2741E43}"/>
    <dgm:cxn modelId="{7D6613D2-4CC4-4564-871C-EE00A01FF13D}" type="presParOf" srcId="{0F95731F-F639-440D-A943-3127AE8C3020}" destId="{A341BDE0-791C-407C-BD72-F4ACA631DBFA}" srcOrd="0" destOrd="0" presId="urn:microsoft.com/office/officeart/2005/8/layout/vProcess5"/>
    <dgm:cxn modelId="{10F3A031-695A-47F1-9A6D-82BEFD8EE1CC}" type="presParOf" srcId="{0F95731F-F639-440D-A943-3127AE8C3020}" destId="{D06BB60A-2F15-4110-96D6-D265A5B904BB}" srcOrd="1" destOrd="0" presId="urn:microsoft.com/office/officeart/2005/8/layout/vProcess5"/>
    <dgm:cxn modelId="{7608C215-363C-4B78-8F3A-2B273605B093}" type="presParOf" srcId="{0F95731F-F639-440D-A943-3127AE8C3020}" destId="{09961E84-D812-4D71-BE9F-CD5962B0920E}" srcOrd="2" destOrd="0" presId="urn:microsoft.com/office/officeart/2005/8/layout/vProcess5"/>
    <dgm:cxn modelId="{369C95D0-BA2F-4964-961B-3BBA97BD2DA2}" type="presParOf" srcId="{0F95731F-F639-440D-A943-3127AE8C3020}" destId="{FF32FB4F-8038-43C6-BF22-26AA3A59BE1A}" srcOrd="3" destOrd="0" presId="urn:microsoft.com/office/officeart/2005/8/layout/vProcess5"/>
    <dgm:cxn modelId="{F1113D6A-F5C9-4962-8717-4BAB22FEBC9A}" type="presParOf" srcId="{0F95731F-F639-440D-A943-3127AE8C3020}" destId="{BB90A0D1-56B0-4EF3-810D-9B5AEDAC12EE}" srcOrd="4" destOrd="0" presId="urn:microsoft.com/office/officeart/2005/8/layout/vProcess5"/>
    <dgm:cxn modelId="{855720C9-AB90-41AD-8F5B-932CB717E850}" type="presParOf" srcId="{0F95731F-F639-440D-A943-3127AE8C3020}" destId="{23F4B9EF-BD31-4437-AAA3-EFEEAE290297}" srcOrd="5" destOrd="0" presId="urn:microsoft.com/office/officeart/2005/8/layout/vProcess5"/>
    <dgm:cxn modelId="{AA5E75D6-1F2E-4D43-9F67-88FE703AE789}" type="presParOf" srcId="{0F95731F-F639-440D-A943-3127AE8C3020}" destId="{B9574FAB-B236-4B02-A9B4-876D7E080B7B}" srcOrd="6" destOrd="0" presId="urn:microsoft.com/office/officeart/2005/8/layout/vProcess5"/>
    <dgm:cxn modelId="{DC051991-DBCD-4DB7-8891-4128369A34DF}" type="presParOf" srcId="{0F95731F-F639-440D-A943-3127AE8C3020}" destId="{01DA2B63-C216-4AD4-86AF-B40F0D3B2919}" srcOrd="7" destOrd="0" presId="urn:microsoft.com/office/officeart/2005/8/layout/vProcess5"/>
    <dgm:cxn modelId="{F67C5CA7-97CC-46D5-9532-8F48E8F4BDB9}" type="presParOf" srcId="{0F95731F-F639-440D-A943-3127AE8C3020}" destId="{E3D38ED6-872F-4F23-B90E-1BE8C8122D41}" srcOrd="8" destOrd="0" presId="urn:microsoft.com/office/officeart/2005/8/layout/vProcess5"/>
    <dgm:cxn modelId="{22929E5E-0427-424F-B2C3-C7C3970BBB42}" type="presParOf" srcId="{0F95731F-F639-440D-A943-3127AE8C3020}" destId="{6958DF51-9974-4F48-9131-A18669058673}" srcOrd="9" destOrd="0" presId="urn:microsoft.com/office/officeart/2005/8/layout/vProcess5"/>
    <dgm:cxn modelId="{A30FE90A-43CC-4B94-8447-9486B33BA572}" type="presParOf" srcId="{0F95731F-F639-440D-A943-3127AE8C3020}" destId="{70614C46-4258-461A-B62E-64A440643919}" srcOrd="10" destOrd="0" presId="urn:microsoft.com/office/officeart/2005/8/layout/vProcess5"/>
    <dgm:cxn modelId="{6BC712C8-064A-4821-BEF2-87B16FA8B6F6}" type="presParOf" srcId="{0F95731F-F639-440D-A943-3127AE8C3020}" destId="{8E563970-3170-409D-B2AA-1C2B37370885}"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0911EC-DF58-4B50-8721-1D84AC98526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027F10C0-074F-427A-9081-321743429BC0}">
      <dgm:prSet phldrT="[Texte]" custT="1"/>
      <dgm:spPr/>
      <dgm:t>
        <a:bodyPr/>
        <a:lstStyle/>
        <a:p>
          <a:pPr algn="ctr" rtl="1"/>
          <a:r>
            <a:rPr lang="ar-DZ" sz="4400" b="1" dirty="0" smtClean="0">
              <a:effectLst/>
              <a:ea typeface="Calibri" panose="020F0502020204030204" pitchFamily="34" charset="0"/>
              <a:cs typeface="Sakkal Majalla" panose="02000000000000000000" pitchFamily="2" charset="-78"/>
            </a:rPr>
            <a:t>تحمل المسؤولية</a:t>
          </a:r>
          <a:endParaRPr lang="fr-FR" sz="4400" b="1" dirty="0">
            <a:latin typeface="Sakkal Majalla" panose="02000000000000000000" pitchFamily="2" charset="-78"/>
            <a:cs typeface="Sakkal Majalla" panose="02000000000000000000" pitchFamily="2" charset="-78"/>
          </a:endParaRPr>
        </a:p>
      </dgm:t>
    </dgm:pt>
    <dgm:pt modelId="{B33D22AF-21FA-411C-91A0-DC6B79F807A8}" type="parTrans" cxnId="{73A15A98-D696-45DE-9DEB-473DDFFFC49E}">
      <dgm:prSet/>
      <dgm:spPr/>
      <dgm:t>
        <a:bodyPr/>
        <a:lstStyle/>
        <a:p>
          <a:endParaRPr lang="fr-FR"/>
        </a:p>
      </dgm:t>
    </dgm:pt>
    <dgm:pt modelId="{982D84D5-5E09-4EB8-9350-A39FC2741E43}" type="sibTrans" cxnId="{73A15A98-D696-45DE-9DEB-473DDFFFC49E}">
      <dgm:prSet/>
      <dgm:spPr/>
      <dgm:t>
        <a:bodyPr/>
        <a:lstStyle/>
        <a:p>
          <a:endParaRPr lang="fr-FR"/>
        </a:p>
      </dgm:t>
    </dgm:pt>
    <dgm:pt modelId="{7DFE10CD-20D4-48AA-8613-6A67D410071A}">
      <dgm:prSet phldrT="[Texte]" custT="1"/>
      <dgm:spPr/>
      <dgm:t>
        <a:bodyPr/>
        <a:lstStyle/>
        <a:p>
          <a:pPr algn="ctr" rtl="1"/>
          <a:r>
            <a:rPr lang="ar-DZ" sz="4400" b="1" smtClean="0">
              <a:effectLst/>
              <a:ea typeface="Calibri" panose="020F0502020204030204" pitchFamily="34" charset="0"/>
              <a:cs typeface="Sakkal Majalla" panose="02000000000000000000" pitchFamily="2" charset="-78"/>
            </a:rPr>
            <a:t>الالتزام</a:t>
          </a:r>
          <a:endParaRPr lang="fr-FR" sz="4400" b="1" dirty="0">
            <a:latin typeface="Sakkal Majalla" panose="02000000000000000000" pitchFamily="2" charset="-78"/>
            <a:cs typeface="Sakkal Majalla" panose="02000000000000000000" pitchFamily="2" charset="-78"/>
          </a:endParaRPr>
        </a:p>
      </dgm:t>
    </dgm:pt>
    <dgm:pt modelId="{33E78AF1-FF2F-4DA0-BF0F-44B814DF22DD}" type="parTrans" cxnId="{82F0B6D8-055B-428B-AE83-FCE7BDD6BF76}">
      <dgm:prSet/>
      <dgm:spPr/>
      <dgm:t>
        <a:bodyPr/>
        <a:lstStyle/>
        <a:p>
          <a:endParaRPr lang="fr-FR"/>
        </a:p>
      </dgm:t>
    </dgm:pt>
    <dgm:pt modelId="{66E56777-7A70-453E-B0DB-39456E40F342}" type="sibTrans" cxnId="{82F0B6D8-055B-428B-AE83-FCE7BDD6BF76}">
      <dgm:prSet/>
      <dgm:spPr/>
      <dgm:t>
        <a:bodyPr/>
        <a:lstStyle/>
        <a:p>
          <a:endParaRPr lang="fr-FR"/>
        </a:p>
      </dgm:t>
    </dgm:pt>
    <dgm:pt modelId="{DD756C45-CBBB-4D38-95F3-ABD84DE1A6FE}">
      <dgm:prSet custT="1"/>
      <dgm:spPr/>
      <dgm:t>
        <a:bodyPr/>
        <a:lstStyle/>
        <a:p>
          <a:pPr algn="ctr" rtl="1"/>
          <a:r>
            <a:rPr lang="ar-DZ" sz="4400" b="1" dirty="0" smtClean="0">
              <a:effectLst/>
              <a:ea typeface="Calibri" panose="020F0502020204030204" pitchFamily="34" charset="0"/>
              <a:cs typeface="Sakkal Majalla" panose="02000000000000000000" pitchFamily="2" charset="-78"/>
            </a:rPr>
            <a:t>مبدأ الروح المعنوية</a:t>
          </a:r>
          <a:endParaRPr lang="fr-FR" sz="4400" b="1" dirty="0" smtClean="0">
            <a:effectLst/>
            <a:ea typeface="Calibri" panose="020F0502020204030204" pitchFamily="34" charset="0"/>
            <a:cs typeface="Sakkal Majalla" panose="02000000000000000000" pitchFamily="2" charset="-78"/>
          </a:endParaRPr>
        </a:p>
      </dgm:t>
    </dgm:pt>
    <dgm:pt modelId="{154AF282-3626-4D29-AEDD-7BAFB3B20DA8}" type="parTrans" cxnId="{BE07D4F2-FA75-4819-A50A-F81D7CB8CE54}">
      <dgm:prSet/>
      <dgm:spPr/>
      <dgm:t>
        <a:bodyPr/>
        <a:lstStyle/>
        <a:p>
          <a:endParaRPr lang="fr-FR"/>
        </a:p>
      </dgm:t>
    </dgm:pt>
    <dgm:pt modelId="{AA6698C4-68EC-42BB-9A9C-CF3F6655F706}" type="sibTrans" cxnId="{BE07D4F2-FA75-4819-A50A-F81D7CB8CE54}">
      <dgm:prSet/>
      <dgm:spPr/>
      <dgm:t>
        <a:bodyPr/>
        <a:lstStyle/>
        <a:p>
          <a:endParaRPr lang="fr-FR"/>
        </a:p>
      </dgm:t>
    </dgm:pt>
    <dgm:pt modelId="{71E333A4-BC5C-488B-A03F-13A291ADD2B0}">
      <dgm:prSet custT="1"/>
      <dgm:spPr/>
      <dgm:t>
        <a:bodyPr/>
        <a:lstStyle/>
        <a:p>
          <a:pPr algn="ctr" rtl="1"/>
          <a:r>
            <a:rPr lang="ar-DZ" sz="4400" b="1" dirty="0" smtClean="0">
              <a:effectLst/>
              <a:ea typeface="Calibri" panose="020F0502020204030204" pitchFamily="34" charset="0"/>
              <a:cs typeface="Sakkal Majalla" panose="02000000000000000000" pitchFamily="2" charset="-78"/>
            </a:rPr>
            <a:t>مبدأ المشاركة</a:t>
          </a:r>
          <a:endParaRPr lang="fr-FR" sz="4400" dirty="0">
            <a:latin typeface="Sakkal Majalla" panose="02000000000000000000" pitchFamily="2" charset="-78"/>
            <a:cs typeface="Sakkal Majalla" panose="02000000000000000000" pitchFamily="2" charset="-78"/>
          </a:endParaRPr>
        </a:p>
      </dgm:t>
    </dgm:pt>
    <dgm:pt modelId="{A5C004BA-96FC-4D74-A082-818CA7D20867}" type="parTrans" cxnId="{0AACDC9B-1D78-4E3E-8430-CECA238F58E4}">
      <dgm:prSet/>
      <dgm:spPr/>
      <dgm:t>
        <a:bodyPr/>
        <a:lstStyle/>
        <a:p>
          <a:endParaRPr lang="fr-FR"/>
        </a:p>
      </dgm:t>
    </dgm:pt>
    <dgm:pt modelId="{88CCF6AC-8024-40FB-899A-70BD806F1083}" type="sibTrans" cxnId="{0AACDC9B-1D78-4E3E-8430-CECA238F58E4}">
      <dgm:prSet/>
      <dgm:spPr/>
      <dgm:t>
        <a:bodyPr/>
        <a:lstStyle/>
        <a:p>
          <a:endParaRPr lang="fr-FR"/>
        </a:p>
      </dgm:t>
    </dgm:pt>
    <dgm:pt modelId="{1326BAD1-A086-4543-81BF-FE1DC347117B}">
      <dgm:prSet custT="1"/>
      <dgm:spPr/>
      <dgm:t>
        <a:bodyPr/>
        <a:lstStyle/>
        <a:p>
          <a:r>
            <a:rPr lang="ar-DZ" sz="4400" b="1" dirty="0" smtClean="0">
              <a:latin typeface="Traditional Arabic" panose="02020603050405020304" pitchFamily="18" charset="-78"/>
              <a:cs typeface="Traditional Arabic" panose="02020603050405020304" pitchFamily="18" charset="-78"/>
            </a:rPr>
            <a:t>مبدأ تحقيق الأهداف</a:t>
          </a:r>
          <a:endParaRPr lang="fr-FR" sz="4400" dirty="0">
            <a:latin typeface="Traditional Arabic" panose="02020603050405020304" pitchFamily="18" charset="-78"/>
            <a:cs typeface="Traditional Arabic" panose="02020603050405020304" pitchFamily="18" charset="-78"/>
          </a:endParaRPr>
        </a:p>
      </dgm:t>
    </dgm:pt>
    <dgm:pt modelId="{877B6ABE-7F57-409C-B1C6-5B762F5AC139}" type="parTrans" cxnId="{6C7E4C7F-DD6D-4F7B-BCCA-CEE814D11E09}">
      <dgm:prSet/>
      <dgm:spPr/>
    </dgm:pt>
    <dgm:pt modelId="{683E44B4-786D-48CC-B80B-446A99B0B8A0}" type="sibTrans" cxnId="{6C7E4C7F-DD6D-4F7B-BCCA-CEE814D11E09}">
      <dgm:prSet/>
      <dgm:spPr/>
    </dgm:pt>
    <dgm:pt modelId="{582C9530-4BD3-40E8-B4A2-429846E0097A}">
      <dgm:prSet/>
      <dgm:spPr/>
      <dgm:t>
        <a:bodyPr/>
        <a:lstStyle/>
        <a:p>
          <a:endParaRPr lang="fr-FR"/>
        </a:p>
      </dgm:t>
    </dgm:pt>
    <dgm:pt modelId="{069817DF-C703-4384-9A3C-F877F687BF87}" type="parTrans" cxnId="{0AACDB99-1257-4D82-A2E1-E8B5CE64B916}">
      <dgm:prSet/>
      <dgm:spPr/>
      <dgm:t>
        <a:bodyPr/>
        <a:lstStyle/>
        <a:p>
          <a:endParaRPr lang="fr-FR"/>
        </a:p>
      </dgm:t>
    </dgm:pt>
    <dgm:pt modelId="{3C580134-43FD-4765-85A9-E774197A6DB2}" type="sibTrans" cxnId="{0AACDB99-1257-4D82-A2E1-E8B5CE64B916}">
      <dgm:prSet/>
      <dgm:spPr/>
      <dgm:t>
        <a:bodyPr/>
        <a:lstStyle/>
        <a:p>
          <a:endParaRPr lang="fr-FR"/>
        </a:p>
      </dgm:t>
    </dgm:pt>
    <dgm:pt modelId="{0F95731F-F639-440D-A943-3127AE8C3020}" type="pres">
      <dgm:prSet presAssocID="{DC0911EC-DF58-4B50-8721-1D84AC985260}" presName="outerComposite" presStyleCnt="0">
        <dgm:presLayoutVars>
          <dgm:chMax val="5"/>
          <dgm:dir/>
          <dgm:resizeHandles val="exact"/>
        </dgm:presLayoutVars>
      </dgm:prSet>
      <dgm:spPr/>
      <dgm:t>
        <a:bodyPr/>
        <a:lstStyle/>
        <a:p>
          <a:endParaRPr lang="fr-FR"/>
        </a:p>
      </dgm:t>
    </dgm:pt>
    <dgm:pt modelId="{A341BDE0-791C-407C-BD72-F4ACA631DBFA}" type="pres">
      <dgm:prSet presAssocID="{DC0911EC-DF58-4B50-8721-1D84AC985260}" presName="dummyMaxCanvas" presStyleCnt="0">
        <dgm:presLayoutVars/>
      </dgm:prSet>
      <dgm:spPr/>
    </dgm:pt>
    <dgm:pt modelId="{AE27D19E-76DC-4CFD-91BB-32DA562B2614}" type="pres">
      <dgm:prSet presAssocID="{DC0911EC-DF58-4B50-8721-1D84AC985260}" presName="FiveNodes_1" presStyleLbl="node1" presStyleIdx="0" presStyleCnt="5">
        <dgm:presLayoutVars>
          <dgm:bulletEnabled val="1"/>
        </dgm:presLayoutVars>
      </dgm:prSet>
      <dgm:spPr/>
      <dgm:t>
        <a:bodyPr/>
        <a:lstStyle/>
        <a:p>
          <a:endParaRPr lang="fr-FR"/>
        </a:p>
      </dgm:t>
    </dgm:pt>
    <dgm:pt modelId="{B07B77FD-8840-468D-A26C-7DFC2B596ABE}" type="pres">
      <dgm:prSet presAssocID="{DC0911EC-DF58-4B50-8721-1D84AC985260}" presName="FiveNodes_2" presStyleLbl="node1" presStyleIdx="1" presStyleCnt="5">
        <dgm:presLayoutVars>
          <dgm:bulletEnabled val="1"/>
        </dgm:presLayoutVars>
      </dgm:prSet>
      <dgm:spPr/>
      <dgm:t>
        <a:bodyPr/>
        <a:lstStyle/>
        <a:p>
          <a:endParaRPr lang="fr-FR"/>
        </a:p>
      </dgm:t>
    </dgm:pt>
    <dgm:pt modelId="{2C0DC968-A55F-469D-894F-EDE2FCD9E67B}" type="pres">
      <dgm:prSet presAssocID="{DC0911EC-DF58-4B50-8721-1D84AC985260}" presName="FiveNodes_3" presStyleLbl="node1" presStyleIdx="2" presStyleCnt="5">
        <dgm:presLayoutVars>
          <dgm:bulletEnabled val="1"/>
        </dgm:presLayoutVars>
      </dgm:prSet>
      <dgm:spPr/>
      <dgm:t>
        <a:bodyPr/>
        <a:lstStyle/>
        <a:p>
          <a:endParaRPr lang="fr-FR"/>
        </a:p>
      </dgm:t>
    </dgm:pt>
    <dgm:pt modelId="{A79CAD0B-0535-4E9B-8158-43D533DF46FE}" type="pres">
      <dgm:prSet presAssocID="{DC0911EC-DF58-4B50-8721-1D84AC985260}" presName="FiveNodes_4" presStyleLbl="node1" presStyleIdx="3" presStyleCnt="5">
        <dgm:presLayoutVars>
          <dgm:bulletEnabled val="1"/>
        </dgm:presLayoutVars>
      </dgm:prSet>
      <dgm:spPr/>
      <dgm:t>
        <a:bodyPr/>
        <a:lstStyle/>
        <a:p>
          <a:endParaRPr lang="fr-FR"/>
        </a:p>
      </dgm:t>
    </dgm:pt>
    <dgm:pt modelId="{07D9ABFD-5064-4E69-B1F4-28E8A137A033}" type="pres">
      <dgm:prSet presAssocID="{DC0911EC-DF58-4B50-8721-1D84AC985260}" presName="FiveNodes_5" presStyleLbl="node1" presStyleIdx="4" presStyleCnt="5">
        <dgm:presLayoutVars>
          <dgm:bulletEnabled val="1"/>
        </dgm:presLayoutVars>
      </dgm:prSet>
      <dgm:spPr/>
      <dgm:t>
        <a:bodyPr/>
        <a:lstStyle/>
        <a:p>
          <a:endParaRPr lang="fr-FR"/>
        </a:p>
      </dgm:t>
    </dgm:pt>
    <dgm:pt modelId="{72DB0BD6-67CF-4E23-B4AD-5E5A10AD5BD0}" type="pres">
      <dgm:prSet presAssocID="{DC0911EC-DF58-4B50-8721-1D84AC985260}" presName="FiveConn_1-2" presStyleLbl="fgAccFollowNode1" presStyleIdx="0" presStyleCnt="4">
        <dgm:presLayoutVars>
          <dgm:bulletEnabled val="1"/>
        </dgm:presLayoutVars>
      </dgm:prSet>
      <dgm:spPr/>
      <dgm:t>
        <a:bodyPr/>
        <a:lstStyle/>
        <a:p>
          <a:endParaRPr lang="fr-FR"/>
        </a:p>
      </dgm:t>
    </dgm:pt>
    <dgm:pt modelId="{C5C46CDC-D05D-4162-8CB9-9E0D3B94C0D8}" type="pres">
      <dgm:prSet presAssocID="{DC0911EC-DF58-4B50-8721-1D84AC985260}" presName="FiveConn_2-3" presStyleLbl="fgAccFollowNode1" presStyleIdx="1" presStyleCnt="4">
        <dgm:presLayoutVars>
          <dgm:bulletEnabled val="1"/>
        </dgm:presLayoutVars>
      </dgm:prSet>
      <dgm:spPr/>
      <dgm:t>
        <a:bodyPr/>
        <a:lstStyle/>
        <a:p>
          <a:endParaRPr lang="fr-FR"/>
        </a:p>
      </dgm:t>
    </dgm:pt>
    <dgm:pt modelId="{27800C06-52FF-4FAA-9817-75FEDDF4114E}" type="pres">
      <dgm:prSet presAssocID="{DC0911EC-DF58-4B50-8721-1D84AC985260}" presName="FiveConn_3-4" presStyleLbl="fgAccFollowNode1" presStyleIdx="2" presStyleCnt="4">
        <dgm:presLayoutVars>
          <dgm:bulletEnabled val="1"/>
        </dgm:presLayoutVars>
      </dgm:prSet>
      <dgm:spPr/>
      <dgm:t>
        <a:bodyPr/>
        <a:lstStyle/>
        <a:p>
          <a:endParaRPr lang="fr-FR"/>
        </a:p>
      </dgm:t>
    </dgm:pt>
    <dgm:pt modelId="{BDBD4338-F835-4EB0-8BA9-3ACEEE58E2B1}" type="pres">
      <dgm:prSet presAssocID="{DC0911EC-DF58-4B50-8721-1D84AC985260}" presName="FiveConn_4-5" presStyleLbl="fgAccFollowNode1" presStyleIdx="3" presStyleCnt="4">
        <dgm:presLayoutVars>
          <dgm:bulletEnabled val="1"/>
        </dgm:presLayoutVars>
      </dgm:prSet>
      <dgm:spPr/>
      <dgm:t>
        <a:bodyPr/>
        <a:lstStyle/>
        <a:p>
          <a:endParaRPr lang="fr-FR"/>
        </a:p>
      </dgm:t>
    </dgm:pt>
    <dgm:pt modelId="{84ABA526-B201-40E3-ACE2-14563E096CEB}" type="pres">
      <dgm:prSet presAssocID="{DC0911EC-DF58-4B50-8721-1D84AC985260}" presName="FiveNodes_1_text" presStyleLbl="node1" presStyleIdx="4" presStyleCnt="5">
        <dgm:presLayoutVars>
          <dgm:bulletEnabled val="1"/>
        </dgm:presLayoutVars>
      </dgm:prSet>
      <dgm:spPr/>
      <dgm:t>
        <a:bodyPr/>
        <a:lstStyle/>
        <a:p>
          <a:endParaRPr lang="fr-FR"/>
        </a:p>
      </dgm:t>
    </dgm:pt>
    <dgm:pt modelId="{096C7D78-73CE-42BB-A6C5-14C2185F3607}" type="pres">
      <dgm:prSet presAssocID="{DC0911EC-DF58-4B50-8721-1D84AC985260}" presName="FiveNodes_2_text" presStyleLbl="node1" presStyleIdx="4" presStyleCnt="5">
        <dgm:presLayoutVars>
          <dgm:bulletEnabled val="1"/>
        </dgm:presLayoutVars>
      </dgm:prSet>
      <dgm:spPr/>
      <dgm:t>
        <a:bodyPr/>
        <a:lstStyle/>
        <a:p>
          <a:endParaRPr lang="fr-FR"/>
        </a:p>
      </dgm:t>
    </dgm:pt>
    <dgm:pt modelId="{255910E5-C430-4C9B-B3E2-B61E60729999}" type="pres">
      <dgm:prSet presAssocID="{DC0911EC-DF58-4B50-8721-1D84AC985260}" presName="FiveNodes_3_text" presStyleLbl="node1" presStyleIdx="4" presStyleCnt="5">
        <dgm:presLayoutVars>
          <dgm:bulletEnabled val="1"/>
        </dgm:presLayoutVars>
      </dgm:prSet>
      <dgm:spPr/>
      <dgm:t>
        <a:bodyPr/>
        <a:lstStyle/>
        <a:p>
          <a:endParaRPr lang="fr-FR"/>
        </a:p>
      </dgm:t>
    </dgm:pt>
    <dgm:pt modelId="{0581D73C-E2D2-406D-AA5F-3A82CD27E00C}" type="pres">
      <dgm:prSet presAssocID="{DC0911EC-DF58-4B50-8721-1D84AC985260}" presName="FiveNodes_4_text" presStyleLbl="node1" presStyleIdx="4" presStyleCnt="5">
        <dgm:presLayoutVars>
          <dgm:bulletEnabled val="1"/>
        </dgm:presLayoutVars>
      </dgm:prSet>
      <dgm:spPr/>
      <dgm:t>
        <a:bodyPr/>
        <a:lstStyle/>
        <a:p>
          <a:endParaRPr lang="fr-FR"/>
        </a:p>
      </dgm:t>
    </dgm:pt>
    <dgm:pt modelId="{AEE89B71-2E12-4EBF-890C-6B25B27A735A}" type="pres">
      <dgm:prSet presAssocID="{DC0911EC-DF58-4B50-8721-1D84AC985260}" presName="FiveNodes_5_text" presStyleLbl="node1" presStyleIdx="4" presStyleCnt="5">
        <dgm:presLayoutVars>
          <dgm:bulletEnabled val="1"/>
        </dgm:presLayoutVars>
      </dgm:prSet>
      <dgm:spPr/>
      <dgm:t>
        <a:bodyPr/>
        <a:lstStyle/>
        <a:p>
          <a:endParaRPr lang="fr-FR"/>
        </a:p>
      </dgm:t>
    </dgm:pt>
  </dgm:ptLst>
  <dgm:cxnLst>
    <dgm:cxn modelId="{36F78EF4-9042-4478-BFF3-0F881C11B5F7}" type="presOf" srcId="{982D84D5-5E09-4EB8-9350-A39FC2741E43}" destId="{C5C46CDC-D05D-4162-8CB9-9E0D3B94C0D8}" srcOrd="0" destOrd="0" presId="urn:microsoft.com/office/officeart/2005/8/layout/vProcess5"/>
    <dgm:cxn modelId="{6C7E4C7F-DD6D-4F7B-BCCA-CEE814D11E09}" srcId="{DC0911EC-DF58-4B50-8721-1D84AC985260}" destId="{1326BAD1-A086-4543-81BF-FE1DC347117B}" srcOrd="4" destOrd="0" parTransId="{877B6ABE-7F57-409C-B1C6-5B762F5AC139}" sibTransId="{683E44B4-786D-48CC-B80B-446A99B0B8A0}"/>
    <dgm:cxn modelId="{BE07D4F2-FA75-4819-A50A-F81D7CB8CE54}" srcId="{DC0911EC-DF58-4B50-8721-1D84AC985260}" destId="{DD756C45-CBBB-4D38-95F3-ABD84DE1A6FE}" srcOrd="3" destOrd="0" parTransId="{154AF282-3626-4D29-AEDD-7BAFB3B20DA8}" sibTransId="{AA6698C4-68EC-42BB-9A9C-CF3F6655F706}"/>
    <dgm:cxn modelId="{22D16721-5C2E-4F5F-A764-F0F855D8CF4C}" type="presOf" srcId="{66E56777-7A70-453E-B0DB-39456E40F342}" destId="{27800C06-52FF-4FAA-9817-75FEDDF4114E}" srcOrd="0" destOrd="0" presId="urn:microsoft.com/office/officeart/2005/8/layout/vProcess5"/>
    <dgm:cxn modelId="{4C496B93-4C62-4F53-A5CD-DB7626249C14}" type="presOf" srcId="{1326BAD1-A086-4543-81BF-FE1DC347117B}" destId="{AEE89B71-2E12-4EBF-890C-6B25B27A735A}" srcOrd="1" destOrd="0" presId="urn:microsoft.com/office/officeart/2005/8/layout/vProcess5"/>
    <dgm:cxn modelId="{7C71CB05-571E-4CA0-9524-DD4AA8C918FB}" type="presOf" srcId="{AA6698C4-68EC-42BB-9A9C-CF3F6655F706}" destId="{BDBD4338-F835-4EB0-8BA9-3ACEEE58E2B1}" srcOrd="0" destOrd="0" presId="urn:microsoft.com/office/officeart/2005/8/layout/vProcess5"/>
    <dgm:cxn modelId="{55779D5E-FACA-413E-B3A8-738DCCAB3BE5}" type="presOf" srcId="{88CCF6AC-8024-40FB-899A-70BD806F1083}" destId="{72DB0BD6-67CF-4E23-B4AD-5E5A10AD5BD0}" srcOrd="0" destOrd="0" presId="urn:microsoft.com/office/officeart/2005/8/layout/vProcess5"/>
    <dgm:cxn modelId="{ECDF046F-E7FE-4E88-97AC-8BEA198540EF}" type="presOf" srcId="{71E333A4-BC5C-488B-A03F-13A291ADD2B0}" destId="{84ABA526-B201-40E3-ACE2-14563E096CEB}" srcOrd="1" destOrd="0" presId="urn:microsoft.com/office/officeart/2005/8/layout/vProcess5"/>
    <dgm:cxn modelId="{B49EAB56-03A5-45A2-A71D-7C28F9205A8C}" type="presOf" srcId="{7DFE10CD-20D4-48AA-8613-6A67D410071A}" destId="{2C0DC968-A55F-469D-894F-EDE2FCD9E67B}" srcOrd="0" destOrd="0" presId="urn:microsoft.com/office/officeart/2005/8/layout/vProcess5"/>
    <dgm:cxn modelId="{D52D9318-7430-4986-A128-00002BDD2006}" type="presOf" srcId="{027F10C0-074F-427A-9081-321743429BC0}" destId="{B07B77FD-8840-468D-A26C-7DFC2B596ABE}" srcOrd="0" destOrd="0" presId="urn:microsoft.com/office/officeart/2005/8/layout/vProcess5"/>
    <dgm:cxn modelId="{D3435EA3-2E75-43FF-8DD8-E46692645AA5}" type="presOf" srcId="{027F10C0-074F-427A-9081-321743429BC0}" destId="{096C7D78-73CE-42BB-A6C5-14C2185F3607}" srcOrd="1" destOrd="0" presId="urn:microsoft.com/office/officeart/2005/8/layout/vProcess5"/>
    <dgm:cxn modelId="{27DC23D1-8471-4094-AEFC-3DD6B71FACAD}" type="presOf" srcId="{DC0911EC-DF58-4B50-8721-1D84AC985260}" destId="{0F95731F-F639-440D-A943-3127AE8C3020}" srcOrd="0" destOrd="0" presId="urn:microsoft.com/office/officeart/2005/8/layout/vProcess5"/>
    <dgm:cxn modelId="{0AACDC9B-1D78-4E3E-8430-CECA238F58E4}" srcId="{DC0911EC-DF58-4B50-8721-1D84AC985260}" destId="{71E333A4-BC5C-488B-A03F-13A291ADD2B0}" srcOrd="0" destOrd="0" parTransId="{A5C004BA-96FC-4D74-A082-818CA7D20867}" sibTransId="{88CCF6AC-8024-40FB-899A-70BD806F1083}"/>
    <dgm:cxn modelId="{0AACDB99-1257-4D82-A2E1-E8B5CE64B916}" srcId="{DC0911EC-DF58-4B50-8721-1D84AC985260}" destId="{582C9530-4BD3-40E8-B4A2-429846E0097A}" srcOrd="5" destOrd="0" parTransId="{069817DF-C703-4384-9A3C-F877F687BF87}" sibTransId="{3C580134-43FD-4765-85A9-E774197A6DB2}"/>
    <dgm:cxn modelId="{BFA807FD-EBA7-4F95-9593-702094E58905}" type="presOf" srcId="{DD756C45-CBBB-4D38-95F3-ABD84DE1A6FE}" destId="{0581D73C-E2D2-406D-AA5F-3A82CD27E00C}" srcOrd="1" destOrd="0" presId="urn:microsoft.com/office/officeart/2005/8/layout/vProcess5"/>
    <dgm:cxn modelId="{10590ED7-581A-4415-A53C-C6F06869647D}" type="presOf" srcId="{1326BAD1-A086-4543-81BF-FE1DC347117B}" destId="{07D9ABFD-5064-4E69-B1F4-28E8A137A033}" srcOrd="0" destOrd="0" presId="urn:microsoft.com/office/officeart/2005/8/layout/vProcess5"/>
    <dgm:cxn modelId="{71436ABE-CE7B-4781-B24F-2CD3C61F280C}" type="presOf" srcId="{DD756C45-CBBB-4D38-95F3-ABD84DE1A6FE}" destId="{A79CAD0B-0535-4E9B-8158-43D533DF46FE}" srcOrd="0" destOrd="0" presId="urn:microsoft.com/office/officeart/2005/8/layout/vProcess5"/>
    <dgm:cxn modelId="{82F0B6D8-055B-428B-AE83-FCE7BDD6BF76}" srcId="{DC0911EC-DF58-4B50-8721-1D84AC985260}" destId="{7DFE10CD-20D4-48AA-8613-6A67D410071A}" srcOrd="2" destOrd="0" parTransId="{33E78AF1-FF2F-4DA0-BF0F-44B814DF22DD}" sibTransId="{66E56777-7A70-453E-B0DB-39456E40F342}"/>
    <dgm:cxn modelId="{EC4891F8-0CB6-4265-A58C-5A4675B56D73}" type="presOf" srcId="{71E333A4-BC5C-488B-A03F-13A291ADD2B0}" destId="{AE27D19E-76DC-4CFD-91BB-32DA562B2614}" srcOrd="0" destOrd="0" presId="urn:microsoft.com/office/officeart/2005/8/layout/vProcess5"/>
    <dgm:cxn modelId="{73A15A98-D696-45DE-9DEB-473DDFFFC49E}" srcId="{DC0911EC-DF58-4B50-8721-1D84AC985260}" destId="{027F10C0-074F-427A-9081-321743429BC0}" srcOrd="1" destOrd="0" parTransId="{B33D22AF-21FA-411C-91A0-DC6B79F807A8}" sibTransId="{982D84D5-5E09-4EB8-9350-A39FC2741E43}"/>
    <dgm:cxn modelId="{0593D938-822B-4806-AE3E-8A5852E3188A}" type="presOf" srcId="{7DFE10CD-20D4-48AA-8613-6A67D410071A}" destId="{255910E5-C430-4C9B-B3E2-B61E60729999}" srcOrd="1" destOrd="0" presId="urn:microsoft.com/office/officeart/2005/8/layout/vProcess5"/>
    <dgm:cxn modelId="{C2E42DA4-F187-4F16-BC82-E37A5F5A9093}" type="presParOf" srcId="{0F95731F-F639-440D-A943-3127AE8C3020}" destId="{A341BDE0-791C-407C-BD72-F4ACA631DBFA}" srcOrd="0" destOrd="0" presId="urn:microsoft.com/office/officeart/2005/8/layout/vProcess5"/>
    <dgm:cxn modelId="{AD718E1C-D021-429B-98ED-14B55B5F08E0}" type="presParOf" srcId="{0F95731F-F639-440D-A943-3127AE8C3020}" destId="{AE27D19E-76DC-4CFD-91BB-32DA562B2614}" srcOrd="1" destOrd="0" presId="urn:microsoft.com/office/officeart/2005/8/layout/vProcess5"/>
    <dgm:cxn modelId="{0260F9C4-3699-464F-8C53-F96A0A5E0D33}" type="presParOf" srcId="{0F95731F-F639-440D-A943-3127AE8C3020}" destId="{B07B77FD-8840-468D-A26C-7DFC2B596ABE}" srcOrd="2" destOrd="0" presId="urn:microsoft.com/office/officeart/2005/8/layout/vProcess5"/>
    <dgm:cxn modelId="{73598E63-0E65-4F6E-9BDA-B1685EE2FBA6}" type="presParOf" srcId="{0F95731F-F639-440D-A943-3127AE8C3020}" destId="{2C0DC968-A55F-469D-894F-EDE2FCD9E67B}" srcOrd="3" destOrd="0" presId="urn:microsoft.com/office/officeart/2005/8/layout/vProcess5"/>
    <dgm:cxn modelId="{AEAC26C4-45BE-4A01-A239-6373199C06A8}" type="presParOf" srcId="{0F95731F-F639-440D-A943-3127AE8C3020}" destId="{A79CAD0B-0535-4E9B-8158-43D533DF46FE}" srcOrd="4" destOrd="0" presId="urn:microsoft.com/office/officeart/2005/8/layout/vProcess5"/>
    <dgm:cxn modelId="{94B86813-D08F-4450-AF5E-8E45BCE3354B}" type="presParOf" srcId="{0F95731F-F639-440D-A943-3127AE8C3020}" destId="{07D9ABFD-5064-4E69-B1F4-28E8A137A033}" srcOrd="5" destOrd="0" presId="urn:microsoft.com/office/officeart/2005/8/layout/vProcess5"/>
    <dgm:cxn modelId="{8D8EE097-AB1B-443F-9C8A-24F44ED4B4AF}" type="presParOf" srcId="{0F95731F-F639-440D-A943-3127AE8C3020}" destId="{72DB0BD6-67CF-4E23-B4AD-5E5A10AD5BD0}" srcOrd="6" destOrd="0" presId="urn:microsoft.com/office/officeart/2005/8/layout/vProcess5"/>
    <dgm:cxn modelId="{A58D94B6-00A0-4A59-B601-5F081EC4E7DE}" type="presParOf" srcId="{0F95731F-F639-440D-A943-3127AE8C3020}" destId="{C5C46CDC-D05D-4162-8CB9-9E0D3B94C0D8}" srcOrd="7" destOrd="0" presId="urn:microsoft.com/office/officeart/2005/8/layout/vProcess5"/>
    <dgm:cxn modelId="{702FEF66-58A0-412C-B077-8FE22DA5C3C4}" type="presParOf" srcId="{0F95731F-F639-440D-A943-3127AE8C3020}" destId="{27800C06-52FF-4FAA-9817-75FEDDF4114E}" srcOrd="8" destOrd="0" presId="urn:microsoft.com/office/officeart/2005/8/layout/vProcess5"/>
    <dgm:cxn modelId="{8A2545D1-526C-45FE-8CE6-9E50C5DCCC6E}" type="presParOf" srcId="{0F95731F-F639-440D-A943-3127AE8C3020}" destId="{BDBD4338-F835-4EB0-8BA9-3ACEEE58E2B1}" srcOrd="9" destOrd="0" presId="urn:microsoft.com/office/officeart/2005/8/layout/vProcess5"/>
    <dgm:cxn modelId="{A5996534-B47B-4FF9-BC60-7D6713BDDFA3}" type="presParOf" srcId="{0F95731F-F639-440D-A943-3127AE8C3020}" destId="{84ABA526-B201-40E3-ACE2-14563E096CEB}" srcOrd="10" destOrd="0" presId="urn:microsoft.com/office/officeart/2005/8/layout/vProcess5"/>
    <dgm:cxn modelId="{F96786B3-8E43-47F1-84BE-FE25BDC1B7D4}" type="presParOf" srcId="{0F95731F-F639-440D-A943-3127AE8C3020}" destId="{096C7D78-73CE-42BB-A6C5-14C2185F3607}" srcOrd="11" destOrd="0" presId="urn:microsoft.com/office/officeart/2005/8/layout/vProcess5"/>
    <dgm:cxn modelId="{9D24BA42-573E-412F-A3B4-EE899B97C6D2}" type="presParOf" srcId="{0F95731F-F639-440D-A943-3127AE8C3020}" destId="{255910E5-C430-4C9B-B3E2-B61E60729999}" srcOrd="12" destOrd="0" presId="urn:microsoft.com/office/officeart/2005/8/layout/vProcess5"/>
    <dgm:cxn modelId="{CCC0FF0D-89C9-448C-803B-E7F8C3905649}" type="presParOf" srcId="{0F95731F-F639-440D-A943-3127AE8C3020}" destId="{0581D73C-E2D2-406D-AA5F-3A82CD27E00C}" srcOrd="13" destOrd="0" presId="urn:microsoft.com/office/officeart/2005/8/layout/vProcess5"/>
    <dgm:cxn modelId="{1C44427E-0DD9-46EF-AAA2-FC6AC8CA2788}" type="presParOf" srcId="{0F95731F-F639-440D-A943-3127AE8C3020}" destId="{AEE89B71-2E12-4EBF-890C-6B25B27A735A}"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9C40FA4-07BB-4F47-A80A-2A51C8E06373}"/>
              </a:ext>
            </a:extLst>
          </p:cNvPr>
          <p:cNvSpPr>
            <a:spLocks noGrp="1"/>
          </p:cNvSpPr>
          <p:nvPr>
            <p:ph type="ctrTitle"/>
          </p:nvPr>
        </p:nvSpPr>
        <p:spPr>
          <a:xfrm>
            <a:off x="1390526" y="1281953"/>
            <a:ext cx="7766936" cy="3065929"/>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rtl="1"/>
            <a:r>
              <a:rPr lang="ar-DZ" sz="6600" dirty="0">
                <a:latin typeface="Sakkal Majalla" panose="02000000000000000000" pitchFamily="2" charset="-78"/>
                <a:cs typeface="Sakkal Majalla" panose="02000000000000000000" pitchFamily="2" charset="-78"/>
              </a:rPr>
              <a:t>المحور </a:t>
            </a:r>
            <a:r>
              <a:rPr lang="ar-DZ" sz="6600" dirty="0" smtClean="0">
                <a:latin typeface="Sakkal Majalla" panose="02000000000000000000" pitchFamily="2" charset="-78"/>
                <a:cs typeface="Sakkal Majalla" panose="02000000000000000000" pitchFamily="2" charset="-78"/>
              </a:rPr>
              <a:t>الرابع: المدارس الحديثة في إدارة الأعمال</a:t>
            </a:r>
            <a:endParaRPr lang="x-none" sz="66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61165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180DBF43-0F09-4FC2-8DAD-D9C1DE900B3A}"/>
              </a:ext>
            </a:extLst>
          </p:cNvPr>
          <p:cNvSpPr>
            <a:spLocks noGrp="1"/>
          </p:cNvSpPr>
          <p:nvPr>
            <p:ph idx="1"/>
          </p:nvPr>
        </p:nvSpPr>
        <p:spPr>
          <a:xfrm>
            <a:off x="242047" y="233082"/>
            <a:ext cx="9031955" cy="6121998"/>
          </a:xfrm>
        </p:spPr>
        <p:txBody>
          <a:bodyPr>
            <a:normAutofit/>
          </a:bodyPr>
          <a:lstStyle/>
          <a:p>
            <a:pPr marL="0" indent="0" algn="just" rtl="1">
              <a:lnSpc>
                <a:spcPct val="115000"/>
              </a:lnSpc>
              <a:buNone/>
            </a:pPr>
            <a:r>
              <a:rPr lang="ar-DZ" sz="3600" dirty="0" smtClean="0">
                <a:latin typeface="Traditional Arabic" panose="02020603050405020304" pitchFamily="18" charset="-78"/>
                <a:ea typeface="Times New Roman" panose="02020603050405020304" pitchFamily="18" charset="0"/>
                <a:cs typeface="Traditional Arabic" panose="02020603050405020304" pitchFamily="18" charset="-78"/>
              </a:rPr>
              <a:t>			</a:t>
            </a:r>
            <a:r>
              <a:rPr lang="ar-DZ" sz="4400" dirty="0" smtClean="0">
                <a:latin typeface="Traditional Arabic" panose="02020603050405020304" pitchFamily="18" charset="-78"/>
                <a:ea typeface="Times New Roman" panose="02020603050405020304" pitchFamily="18" charset="0"/>
                <a:cs typeface="Traditional Arabic" panose="02020603050405020304" pitchFamily="18" charset="-78"/>
              </a:rPr>
              <a:t>وقد </a:t>
            </a:r>
            <a:r>
              <a:rPr lang="ar-DZ" sz="4400" dirty="0">
                <a:latin typeface="Traditional Arabic" panose="02020603050405020304" pitchFamily="18" charset="-78"/>
                <a:ea typeface="Times New Roman" panose="02020603050405020304" pitchFamily="18" charset="0"/>
                <a:cs typeface="Traditional Arabic" panose="02020603050405020304" pitchFamily="18" charset="-78"/>
              </a:rPr>
              <a:t>اعتبرت مدرسة النظم المنظمة نظاما اجتماعيا </a:t>
            </a:r>
            <a:r>
              <a:rPr lang="ar-DZ" sz="4400" dirty="0">
                <a:solidFill>
                  <a:srgbClr val="FF0000"/>
                </a:solidFill>
                <a:latin typeface="Traditional Arabic" panose="02020603050405020304" pitchFamily="18" charset="-78"/>
                <a:ea typeface="Times New Roman" panose="02020603050405020304" pitchFamily="18" charset="0"/>
                <a:cs typeface="Traditional Arabic" panose="02020603050405020304" pitchFamily="18" charset="-78"/>
              </a:rPr>
              <a:t>مفتوحا</a:t>
            </a:r>
            <a:r>
              <a:rPr lang="ar-DZ" sz="4400" dirty="0">
                <a:latin typeface="Traditional Arabic" panose="02020603050405020304" pitchFamily="18" charset="-78"/>
                <a:ea typeface="Times New Roman" panose="02020603050405020304" pitchFamily="18" charset="0"/>
                <a:cs typeface="Traditional Arabic" panose="02020603050405020304" pitchFamily="18" charset="-78"/>
              </a:rPr>
              <a:t> مصمما لتحقيق أهداف معينة ويشمل النظام المفتوح العناصر الآتية:</a:t>
            </a:r>
            <a:endParaRPr lang="fr-FR" sz="4400" dirty="0">
              <a:latin typeface="Traditional Arabic" panose="02020603050405020304" pitchFamily="18" charset="-78"/>
              <a:ea typeface="Times New Roman" panose="02020603050405020304" pitchFamily="18" charset="0"/>
              <a:cs typeface="Traditional Arabic" panose="02020603050405020304" pitchFamily="18" charset="-78"/>
            </a:endParaRPr>
          </a:p>
          <a:p>
            <a:pPr marL="0" lvl="0" indent="0" algn="ctr" rtl="1">
              <a:lnSpc>
                <a:spcPct val="115000"/>
              </a:lnSpc>
              <a:buNone/>
              <a:tabLst>
                <a:tab pos="539750" algn="r"/>
              </a:tabLst>
            </a:pPr>
            <a:r>
              <a:rPr lang="ar-DZ" sz="4400" b="1" dirty="0" smtClean="0">
                <a:latin typeface="Traditional Arabic" panose="02020603050405020304" pitchFamily="18" charset="-78"/>
                <a:ea typeface="Times New Roman" panose="02020603050405020304" pitchFamily="18" charset="0"/>
                <a:cs typeface="Traditional Arabic" panose="02020603050405020304" pitchFamily="18" charset="-78"/>
              </a:rPr>
              <a:t>المدخلات</a:t>
            </a:r>
          </a:p>
          <a:p>
            <a:pPr marL="0" lvl="0" indent="0" algn="ctr" rtl="1">
              <a:lnSpc>
                <a:spcPct val="115000"/>
              </a:lnSpc>
              <a:buNone/>
              <a:tabLst>
                <a:tab pos="539750" algn="r"/>
              </a:tabLst>
            </a:pPr>
            <a:r>
              <a:rPr lang="ar-DZ" sz="4400" b="1" dirty="0" smtClean="0">
                <a:latin typeface="Traditional Arabic" panose="02020603050405020304" pitchFamily="18" charset="-78"/>
                <a:ea typeface="Times New Roman" panose="02020603050405020304" pitchFamily="18" charset="0"/>
                <a:cs typeface="Traditional Arabic" panose="02020603050405020304" pitchFamily="18" charset="-78"/>
              </a:rPr>
              <a:t>عمليات </a:t>
            </a:r>
            <a:r>
              <a:rPr lang="ar-DZ" sz="4400" b="1" dirty="0">
                <a:latin typeface="Traditional Arabic" panose="02020603050405020304" pitchFamily="18" charset="-78"/>
                <a:ea typeface="Times New Roman" panose="02020603050405020304" pitchFamily="18" charset="0"/>
                <a:cs typeface="Traditional Arabic" panose="02020603050405020304" pitchFamily="18" charset="-78"/>
              </a:rPr>
              <a:t>تحويل أو </a:t>
            </a:r>
            <a:r>
              <a:rPr lang="ar-DZ" sz="4400" b="1" dirty="0" smtClean="0">
                <a:latin typeface="Traditional Arabic" panose="02020603050405020304" pitchFamily="18" charset="-78"/>
                <a:ea typeface="Times New Roman" panose="02020603050405020304" pitchFamily="18" charset="0"/>
                <a:cs typeface="Traditional Arabic" panose="02020603050405020304" pitchFamily="18" charset="-78"/>
              </a:rPr>
              <a:t>التشغيل</a:t>
            </a:r>
          </a:p>
          <a:p>
            <a:pPr marL="0" lvl="0" indent="0" algn="ctr" rtl="1">
              <a:lnSpc>
                <a:spcPct val="115000"/>
              </a:lnSpc>
              <a:buNone/>
              <a:tabLst>
                <a:tab pos="539750" algn="r"/>
              </a:tabLst>
            </a:pPr>
            <a:r>
              <a:rPr lang="ar-DZ" sz="4400" b="1" dirty="0" smtClean="0">
                <a:latin typeface="Traditional Arabic" panose="02020603050405020304" pitchFamily="18" charset="-78"/>
                <a:ea typeface="Times New Roman" panose="02020603050405020304" pitchFamily="18" charset="0"/>
                <a:cs typeface="Traditional Arabic" panose="02020603050405020304" pitchFamily="18" charset="-78"/>
              </a:rPr>
              <a:t>المخرجات</a:t>
            </a:r>
          </a:p>
          <a:p>
            <a:pPr marL="0" lvl="0" indent="0" algn="ctr" rtl="1">
              <a:lnSpc>
                <a:spcPct val="115000"/>
              </a:lnSpc>
              <a:buNone/>
              <a:tabLst>
                <a:tab pos="539750" algn="r"/>
              </a:tabLst>
            </a:pPr>
            <a:r>
              <a:rPr lang="ar-DZ" sz="4400" b="1" dirty="0" smtClean="0">
                <a:latin typeface="Traditional Arabic" panose="02020603050405020304" pitchFamily="18" charset="-78"/>
                <a:ea typeface="Times New Roman" panose="02020603050405020304" pitchFamily="18" charset="0"/>
                <a:cs typeface="Traditional Arabic" panose="02020603050405020304" pitchFamily="18" charset="-78"/>
              </a:rPr>
              <a:t>التغذية الراجعة</a:t>
            </a:r>
            <a:endParaRPr lang="x-none" sz="4400" dirty="0"/>
          </a:p>
        </p:txBody>
      </p:sp>
    </p:spTree>
    <p:extLst>
      <p:ext uri="{BB962C8B-B14F-4D97-AF65-F5344CB8AC3E}">
        <p14:creationId xmlns:p14="http://schemas.microsoft.com/office/powerpoint/2010/main" val="1725420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BF96EA0E-95DE-42F7-A205-96340F2BA64A}"/>
              </a:ext>
            </a:extLst>
          </p:cNvPr>
          <p:cNvSpPr>
            <a:spLocks noGrp="1"/>
          </p:cNvSpPr>
          <p:nvPr>
            <p:ph idx="1"/>
          </p:nvPr>
        </p:nvSpPr>
        <p:spPr>
          <a:xfrm>
            <a:off x="677334" y="152401"/>
            <a:ext cx="8596668" cy="5888962"/>
          </a:xfrm>
        </p:spPr>
        <p:txBody>
          <a:bodyPr>
            <a:normAutofit/>
          </a:bodyPr>
          <a:lstStyle/>
          <a:p>
            <a:pPr lvl="0" algn="just" rtl="1">
              <a:lnSpc>
                <a:spcPct val="115000"/>
              </a:lnSpc>
              <a:spcBef>
                <a:spcPts val="600"/>
              </a:spcBef>
              <a:buFont typeface="Wingdings" panose="05000000000000000000" pitchFamily="2" charset="2"/>
              <a:buChar char=""/>
            </a:pPr>
            <a:r>
              <a:rPr lang="ar-DZ" sz="3600" b="1" dirty="0">
                <a:latin typeface="Traditional Arabic" panose="02020603050405020304" pitchFamily="18" charset="-78"/>
                <a:ea typeface="Times New Roman" panose="02020603050405020304" pitchFamily="18" charset="0"/>
                <a:cs typeface="Traditional Arabic" panose="02020603050405020304" pitchFamily="18" charset="-78"/>
              </a:rPr>
              <a:t>المزايا:</a:t>
            </a: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 وتتلخص أساسا في:</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629920" algn="r"/>
              </a:tabLst>
            </a:pP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تتميز نظرية النظم بكونها توفر أداة تحليلية فعالة في دراسة المنظمة بشكل متكامل يستوعب جميع العناصر التي تؤثر فيها؛</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629920" algn="r"/>
              </a:tabLst>
            </a:pP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أعطت مفهوما جديدا للبيئة الخارجية بمكوناتها المختلفة، وأضافت أبعادا جديدة بتعريفها الأوسع لمعنى التنظيم وكذلك اعتبارها المنظمة نظاما مفتوحا؛</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629920" algn="r"/>
              </a:tabLst>
            </a:pP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اعتمد على ترابط وتكامل وتفاعل أجزاء المنظمة بحيث يؤدي أي خلل أو نقص في أحد تلك الأجزاء أو العناصر إلى التأثير في المنظمة ككل.</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marL="0" indent="0">
              <a:buNone/>
            </a:pPr>
            <a:endParaRPr lang="x-none" dirty="0"/>
          </a:p>
        </p:txBody>
      </p:sp>
    </p:spTree>
    <p:extLst>
      <p:ext uri="{BB962C8B-B14F-4D97-AF65-F5344CB8AC3E}">
        <p14:creationId xmlns:p14="http://schemas.microsoft.com/office/powerpoint/2010/main" val="1146379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BF96EA0E-95DE-42F7-A205-96340F2BA64A}"/>
              </a:ext>
            </a:extLst>
          </p:cNvPr>
          <p:cNvSpPr>
            <a:spLocks noGrp="1"/>
          </p:cNvSpPr>
          <p:nvPr>
            <p:ph idx="1"/>
          </p:nvPr>
        </p:nvSpPr>
        <p:spPr>
          <a:xfrm>
            <a:off x="677334" y="152401"/>
            <a:ext cx="8596668" cy="5888962"/>
          </a:xfrm>
        </p:spPr>
        <p:txBody>
          <a:bodyPr>
            <a:normAutofit/>
          </a:bodyPr>
          <a:lstStyle/>
          <a:p>
            <a:pPr lvl="0" algn="just" rtl="1">
              <a:lnSpc>
                <a:spcPct val="115000"/>
              </a:lnSpc>
              <a:spcBef>
                <a:spcPts val="600"/>
              </a:spcBef>
              <a:buFont typeface="Wingdings" panose="05000000000000000000" pitchFamily="2" charset="2"/>
              <a:buChar char=""/>
              <a:tabLst>
                <a:tab pos="539750" algn="r"/>
              </a:tabLst>
            </a:pPr>
            <a:r>
              <a:rPr lang="ar-DZ" sz="3600" b="1" dirty="0" smtClean="0">
                <a:latin typeface="Traditional Arabic" panose="02020603050405020304" pitchFamily="18" charset="-78"/>
                <a:ea typeface="Times New Roman" panose="02020603050405020304" pitchFamily="18" charset="0"/>
                <a:cs typeface="Traditional Arabic" panose="02020603050405020304" pitchFamily="18" charset="-78"/>
              </a:rPr>
              <a:t>العيوب</a:t>
            </a:r>
            <a:r>
              <a:rPr lang="ar-DZ" sz="3600" b="1" dirty="0">
                <a:latin typeface="Traditional Arabic" panose="02020603050405020304" pitchFamily="18" charset="-78"/>
                <a:ea typeface="Times New Roman" panose="02020603050405020304" pitchFamily="18" charset="0"/>
                <a:cs typeface="Traditional Arabic" panose="02020603050405020304" pitchFamily="18" charset="-78"/>
              </a:rPr>
              <a:t>:</a:t>
            </a: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 حملت نظرية النظم مجموعة من العيوب خاصة على المستوى التطبيقي أهمها:</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539750" algn="r"/>
              </a:tabLst>
            </a:pP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تعلق نظرية النظم أهمية كبرى على ترابط وتكامل وتفاعل المنظمة، بحيث يؤدي أي خلل أو نقص في أحد تلك الأجزاء أو العناصر إلى التأثير في النظام ككل؛</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539750" algn="r"/>
              </a:tabLst>
            </a:pP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إنّ التطبيق المفرط للنظام قد يؤدي إلى فقدان روح الألفة والانتماء للمنظمة والذي قد يؤدي في النهاية إلى ضعف الإنتاجية.</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endParaRPr lang="x-none" dirty="0"/>
          </a:p>
        </p:txBody>
      </p:sp>
    </p:spTree>
    <p:extLst>
      <p:ext uri="{BB962C8B-B14F-4D97-AF65-F5344CB8AC3E}">
        <p14:creationId xmlns:p14="http://schemas.microsoft.com/office/powerpoint/2010/main" val="3247917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5CA78E8-2BE5-4D9F-8366-1F3C04563F89}"/>
              </a:ext>
            </a:extLst>
          </p:cNvPr>
          <p:cNvSpPr>
            <a:spLocks noGrp="1"/>
          </p:cNvSpPr>
          <p:nvPr>
            <p:ph type="title"/>
          </p:nvPr>
        </p:nvSpPr>
        <p:spPr>
          <a:xfrm>
            <a:off x="677334" y="80682"/>
            <a:ext cx="8596668" cy="1057836"/>
          </a:xfrm>
        </p:spPr>
        <p:txBody>
          <a:bodyPr>
            <a:normAutofit/>
          </a:bodyPr>
          <a:lstStyle/>
          <a:p>
            <a:pPr algn="ctr" rtl="1"/>
            <a:r>
              <a:rPr lang="fr-FR" sz="5400" b="1" dirty="0" smtClean="0">
                <a:ln w="22225">
                  <a:solidFill>
                    <a:srgbClr val="BC356F"/>
                  </a:solidFill>
                  <a:prstDash val="solid"/>
                </a:ln>
                <a:solidFill>
                  <a:srgbClr val="BC356F">
                    <a:lumMod val="40000"/>
                    <a:lumOff val="60000"/>
                  </a:srgbClr>
                </a:solidFill>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a:t>
            </a:r>
            <a:r>
              <a:rPr kumimoji="0" lang="ar-DZ"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 </a:t>
            </a:r>
            <a:r>
              <a:rPr kumimoji="0" lang="ar-DZ" sz="5400" b="1" i="0" u="none" strike="noStrike" kern="1200" cap="none" spc="0" normalizeH="0" baseline="0" noProof="0" dirty="0" smtClean="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مدرسة الإدارة</a:t>
            </a:r>
            <a:r>
              <a:rPr kumimoji="0" lang="ar-DZ" sz="5400" b="1" i="0" u="none" strike="noStrike" kern="1200" cap="none" spc="0" normalizeH="0" noProof="0" dirty="0" smtClean="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 بالأهداف</a:t>
            </a:r>
            <a:endParaRPr lang="x-none" dirty="0"/>
          </a:p>
        </p:txBody>
      </p:sp>
      <p:sp>
        <p:nvSpPr>
          <p:cNvPr id="3" name="Espace réservé du contenu 2">
            <a:extLst>
              <a:ext uri="{FF2B5EF4-FFF2-40B4-BE49-F238E27FC236}">
                <a16:creationId xmlns="" xmlns:a16="http://schemas.microsoft.com/office/drawing/2014/main" id="{0C654A71-958B-4061-8DDE-89B23C413AFA}"/>
              </a:ext>
            </a:extLst>
          </p:cNvPr>
          <p:cNvSpPr>
            <a:spLocks noGrp="1"/>
          </p:cNvSpPr>
          <p:nvPr>
            <p:ph idx="1"/>
          </p:nvPr>
        </p:nvSpPr>
        <p:spPr>
          <a:xfrm>
            <a:off x="143435" y="914400"/>
            <a:ext cx="9493860" cy="5943600"/>
          </a:xfrm>
        </p:spPr>
        <p:txBody>
          <a:bodyPr>
            <a:noAutofit/>
          </a:bodyPr>
          <a:lstStyle/>
          <a:p>
            <a:pPr lvl="0" algn="just" rtl="1">
              <a:lnSpc>
                <a:spcPct val="115000"/>
              </a:lnSpc>
              <a:buFont typeface="+mj-lt"/>
              <a:buAutoNum type="arabicPeriod"/>
              <a:tabLst>
                <a:tab pos="179705" algn="r"/>
              </a:tabLst>
            </a:pPr>
            <a:r>
              <a:rPr lang="ar-DZ" sz="3600" b="1" dirty="0" smtClean="0">
                <a:latin typeface="Traditional Arabic" panose="02020603050405020304" pitchFamily="18" charset="-78"/>
                <a:ea typeface="Calibri" panose="020F0502020204030204" pitchFamily="34" charset="0"/>
                <a:cs typeface="Traditional Arabic" panose="02020603050405020304" pitchFamily="18" charset="-78"/>
              </a:rPr>
              <a:t>تعريف </a:t>
            </a:r>
            <a:r>
              <a:rPr lang="ar-DZ" sz="3600" b="1" dirty="0">
                <a:latin typeface="Traditional Arabic" panose="02020603050405020304" pitchFamily="18" charset="-78"/>
                <a:ea typeface="Calibri" panose="020F0502020204030204" pitchFamily="34" charset="0"/>
                <a:cs typeface="Traditional Arabic" panose="02020603050405020304" pitchFamily="18" charset="-78"/>
              </a:rPr>
              <a:t>الإدارة بالأهداف: </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تعدد تعاريف الإدارة بالأهداف ونجد من أهمها:</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marL="0" indent="0" algn="just" rtl="1">
              <a:lnSpc>
                <a:spcPct val="115000"/>
              </a:lnSpc>
              <a:buNone/>
            </a:pPr>
            <a:r>
              <a:rPr lang="ar-DZ" sz="3600" dirty="0" smtClean="0">
                <a:latin typeface="Traditional Arabic" panose="02020603050405020304" pitchFamily="18" charset="-78"/>
                <a:ea typeface="Calibri" panose="020F0502020204030204" pitchFamily="34" charset="0"/>
                <a:cs typeface="Traditional Arabic" panose="02020603050405020304" pitchFamily="18" charset="-78"/>
              </a:rPr>
              <a:t>	عرّف </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جون </a:t>
            </a:r>
            <a:r>
              <a:rPr lang="ar-DZ" sz="3600" dirty="0" err="1">
                <a:latin typeface="Traditional Arabic" panose="02020603050405020304" pitchFamily="18" charset="-78"/>
                <a:ea typeface="Calibri" panose="020F0502020204030204" pitchFamily="34" charset="0"/>
                <a:cs typeface="Traditional Arabic" panose="02020603050405020304" pitchFamily="18" charset="-78"/>
              </a:rPr>
              <a:t>هامبل</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 </a:t>
            </a:r>
            <a:r>
              <a:rPr lang="en-US" sz="3600" dirty="0">
                <a:latin typeface="Traditional Arabic" panose="02020603050405020304" pitchFamily="18" charset="-78"/>
                <a:ea typeface="Calibri" panose="020F0502020204030204" pitchFamily="34" charset="0"/>
                <a:cs typeface="Traditional Arabic" panose="02020603050405020304" pitchFamily="18" charset="-78"/>
              </a:rPr>
              <a:t>"John Humble" </a:t>
            </a:r>
            <a:r>
              <a:rPr lang="ar-DZ" sz="3600" dirty="0" smtClean="0">
                <a:latin typeface="Traditional Arabic" panose="02020603050405020304" pitchFamily="18" charset="-78"/>
                <a:ea typeface="Calibri" panose="020F0502020204030204" pitchFamily="34" charset="0"/>
                <a:cs typeface="Traditional Arabic" panose="02020603050405020304" pitchFamily="18" charset="-78"/>
              </a:rPr>
              <a:t> الإدارة </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بالأهداف بأنها: «النظام الفعال الذي يكامل حاجة المنظمة لتحقيق أهدافها بقصد الحصول على الأرباح واتساع مجالات نشاطاتها مع حاجة المدير </a:t>
            </a:r>
            <a:r>
              <a:rPr lang="ar-DZ" sz="3600" dirty="0">
                <a:solidFill>
                  <a:srgbClr val="FF0000"/>
                </a:solidFill>
                <a:latin typeface="Traditional Arabic" panose="02020603050405020304" pitchFamily="18" charset="-78"/>
                <a:ea typeface="Calibri" panose="020F0502020204030204" pitchFamily="34" charset="0"/>
                <a:cs typeface="Traditional Arabic" panose="02020603050405020304" pitchFamily="18" charset="-78"/>
              </a:rPr>
              <a:t>للمشاركة</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 في بلوغ الأهداف وتطوير نفسه».</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marL="0" indent="0" algn="just" rtl="1">
              <a:lnSpc>
                <a:spcPct val="115000"/>
              </a:lnSpc>
              <a:buNone/>
            </a:pPr>
            <a:r>
              <a:rPr lang="ar-DZ" sz="3600" dirty="0" smtClean="0">
                <a:latin typeface="Traditional Arabic" panose="02020603050405020304" pitchFamily="18" charset="-78"/>
                <a:ea typeface="Calibri" panose="020F0502020204030204" pitchFamily="34" charset="0"/>
                <a:cs typeface="Traditional Arabic" panose="02020603050405020304" pitchFamily="18" charset="-78"/>
              </a:rPr>
              <a:t>	ويعرّفها </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جورج أوديون على أنّها: </a:t>
            </a:r>
            <a:r>
              <a:rPr lang="ar-DZ" sz="3600" dirty="0" smtClean="0">
                <a:solidFill>
                  <a:prstClr val="black">
                    <a:lumMod val="75000"/>
                    <a:lumOff val="25000"/>
                  </a:prstClr>
                </a:solidFill>
                <a:latin typeface="Traditional Arabic" panose="02020603050405020304" pitchFamily="18" charset="-78"/>
                <a:ea typeface="Calibri" panose="020F0502020204030204" pitchFamily="34" charset="0"/>
                <a:cs typeface="Traditional Arabic" panose="02020603050405020304" pitchFamily="18" charset="-78"/>
              </a:rPr>
              <a:t>«</a:t>
            </a:r>
            <a:r>
              <a:rPr lang="ar-DZ" sz="3600" dirty="0" smtClean="0">
                <a:latin typeface="Traditional Arabic" panose="02020603050405020304" pitchFamily="18" charset="-78"/>
                <a:ea typeface="Calibri" panose="020F0502020204030204" pitchFamily="34" charset="0"/>
                <a:cs typeface="Traditional Arabic" panose="02020603050405020304" pitchFamily="18" charset="-78"/>
              </a:rPr>
              <a:t>الإدارة </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بالأهداف </a:t>
            </a:r>
            <a:r>
              <a:rPr lang="ar-DZ" sz="3600" dirty="0" smtClean="0">
                <a:latin typeface="Traditional Arabic" panose="02020603050405020304" pitchFamily="18" charset="-78"/>
                <a:ea typeface="Calibri" panose="020F0502020204030204" pitchFamily="34" charset="0"/>
                <a:cs typeface="Traditional Arabic" panose="02020603050405020304" pitchFamily="18" charset="-78"/>
              </a:rPr>
              <a:t>هي </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طريقة من خلالها يقوم الرئيس </a:t>
            </a:r>
            <a:r>
              <a:rPr lang="ar-DZ" sz="3600" dirty="0">
                <a:solidFill>
                  <a:srgbClr val="FF0000"/>
                </a:solidFill>
                <a:latin typeface="Traditional Arabic" panose="02020603050405020304" pitchFamily="18" charset="-78"/>
                <a:ea typeface="Calibri" panose="020F0502020204030204" pitchFamily="34" charset="0"/>
                <a:cs typeface="Traditional Arabic" panose="02020603050405020304" pitchFamily="18" charset="-78"/>
              </a:rPr>
              <a:t>والمرؤوسين</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 معا بتحديد </a:t>
            </a:r>
            <a:r>
              <a:rPr lang="ar-DZ" sz="3600" dirty="0">
                <a:solidFill>
                  <a:srgbClr val="FF0000"/>
                </a:solidFill>
                <a:latin typeface="Traditional Arabic" panose="02020603050405020304" pitchFamily="18" charset="-78"/>
                <a:ea typeface="Calibri" panose="020F0502020204030204" pitchFamily="34" charset="0"/>
                <a:cs typeface="Traditional Arabic" panose="02020603050405020304" pitchFamily="18" charset="-78"/>
              </a:rPr>
              <a:t>أهداف</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 التنظيم وتحديد مجالات النتائج المتوقعة واستخدام هذه النتائج كدلائل للعمل الإداري وفي تقييم إنجازات المرؤوسين في التنظيم».</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algn="r" rtl="1"/>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81568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9523" y="2811378"/>
            <a:ext cx="8596668" cy="1320800"/>
          </a:xfrm>
        </p:spPr>
        <p:txBody>
          <a:bodyPr>
            <a:normAutofit/>
          </a:bodyPr>
          <a:lstStyle/>
          <a:p>
            <a:pPr algn="ctr"/>
            <a:r>
              <a:rPr lang="ar-DZ" sz="6000" b="1" dirty="0" smtClean="0">
                <a:latin typeface="Sakkal Majalla" panose="02000000000000000000" pitchFamily="2" charset="-78"/>
                <a:cs typeface="Sakkal Majalla" panose="02000000000000000000" pitchFamily="2" charset="-78"/>
              </a:rPr>
              <a:t>مبادئ الإدارة بالأهداف</a:t>
            </a:r>
            <a:endParaRPr lang="fr-FR" sz="60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0283446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402144265"/>
              </p:ext>
            </p:extLst>
          </p:nvPr>
        </p:nvGraphicFramePr>
        <p:xfrm>
          <a:off x="677863" y="376238"/>
          <a:ext cx="8596312" cy="5665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1859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B464D753-5087-4BEE-8445-D4F91DEF8805}"/>
              </a:ext>
            </a:extLst>
          </p:cNvPr>
          <p:cNvSpPr>
            <a:spLocks noGrp="1"/>
          </p:cNvSpPr>
          <p:nvPr>
            <p:ph idx="1"/>
          </p:nvPr>
        </p:nvSpPr>
        <p:spPr>
          <a:xfrm>
            <a:off x="161365" y="197225"/>
            <a:ext cx="9112637" cy="5844138"/>
          </a:xfrm>
        </p:spPr>
        <p:txBody>
          <a:bodyPr/>
          <a:lstStyle/>
          <a:p>
            <a:pPr marR="0" lvl="0" algn="just" defTabSz="457200" rtl="1" eaLnBrk="1" fontAlgn="auto" latinLnBrk="0" hangingPunct="1">
              <a:lnSpc>
                <a:spcPct val="115000"/>
              </a:lnSpc>
              <a:spcBef>
                <a:spcPts val="1000"/>
              </a:spcBef>
              <a:spcAft>
                <a:spcPts val="1000"/>
              </a:spcAft>
              <a:buClr>
                <a:srgbClr val="F496CB">
                  <a:lumMod val="75000"/>
                </a:srgbClr>
              </a:buClr>
              <a:buSzPct val="80000"/>
              <a:buFont typeface="Wingdings" panose="05000000000000000000" pitchFamily="2" charset="2"/>
              <a:buChar char="Ø"/>
              <a:tabLst>
                <a:tab pos="269875" algn="r"/>
              </a:tabLst>
              <a:defRPr/>
            </a:pPr>
            <a:endParaRPr kumimoji="0" lang="ar-DZ" sz="36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Times New Roman" panose="02020603050405020304" pitchFamily="18" charset="0"/>
              <a:cs typeface="Sakkal Majalla" panose="02000000000000000000" pitchFamily="2" charset="-78"/>
            </a:endParaRPr>
          </a:p>
          <a:p>
            <a:pPr marL="0" indent="0">
              <a:buNone/>
            </a:pPr>
            <a:endParaRPr lang="x-none" dirty="0"/>
          </a:p>
        </p:txBody>
      </p:sp>
      <p:grpSp>
        <p:nvGrpSpPr>
          <p:cNvPr id="4" name="Groupe 3"/>
          <p:cNvGrpSpPr/>
          <p:nvPr/>
        </p:nvGrpSpPr>
        <p:grpSpPr>
          <a:xfrm>
            <a:off x="541422" y="709863"/>
            <a:ext cx="8879304" cy="5197641"/>
            <a:chOff x="0" y="0"/>
            <a:chExt cx="5810250" cy="2276475"/>
          </a:xfrm>
        </p:grpSpPr>
        <p:sp>
          <p:nvSpPr>
            <p:cNvPr id="5" name="Rectangle 4"/>
            <p:cNvSpPr/>
            <p:nvPr/>
          </p:nvSpPr>
          <p:spPr>
            <a:xfrm>
              <a:off x="1266825" y="0"/>
              <a:ext cx="1847850" cy="1209675"/>
            </a:xfrm>
            <a:prstGeom prst="rect">
              <a:avLst/>
            </a:prstGeom>
            <a:solidFill>
              <a:sysClr val="window" lastClr="FFFFFF"/>
            </a:solidFill>
            <a:ln w="12700" cap="flat" cmpd="sng" algn="ctr">
              <a:noFill/>
              <a:prstDash val="solid"/>
              <a:miter lim="800000"/>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a:ln>
                    <a:noFill/>
                  </a:ln>
                  <a:solidFill>
                    <a:sysClr val="windowText" lastClr="000000"/>
                  </a:solidFill>
                  <a:effectLst/>
                  <a:uLnTx/>
                  <a:uFillTx/>
                  <a:latin typeface="Calibri"/>
                  <a:ea typeface="Times New Roman" panose="02020603050405020304" pitchFamily="18" charset="0"/>
                  <a:cs typeface="Sakkal Majalla" panose="02000000000000000000" pitchFamily="2" charset="-78"/>
                </a:rPr>
                <a:t>الخطط المشتركة</a:t>
              </a:r>
              <a:endParaRPr kumimoji="0" lang="fr-FR" sz="1100" b="0" i="0" u="none" strike="noStrike" kern="0" cap="none" spc="0" normalizeH="0" baseline="0" noProof="0">
                <a:ln>
                  <a:noFill/>
                </a:ln>
                <a:solidFill>
                  <a:sysClr val="windowText" lastClr="000000"/>
                </a:solidFill>
                <a:effectLst/>
                <a:uLnTx/>
                <a:uFillTx/>
                <a:latin typeface="Calibri"/>
                <a:ea typeface="Times New Roman" panose="02020603050405020304" pitchFamily="18" charset="0"/>
                <a:cs typeface="Arial" panose="020B0604020202020204" pitchFamily="34" charset="0"/>
              </a:endParaRPr>
            </a:p>
            <a:p>
              <a:pPr marL="457200" marR="0" lvl="0" indent="-228600" algn="r" defTabSz="914400" rtl="1" eaLnBrk="1" fontAlgn="auto" latinLnBrk="0" hangingPunct="1">
                <a:lnSpc>
                  <a:spcPct val="115000"/>
                </a:lnSpc>
                <a:spcBef>
                  <a:spcPts val="0"/>
                </a:spcBef>
                <a:spcAft>
                  <a:spcPts val="0"/>
                </a:spcAft>
                <a:buClrTx/>
                <a:buSzTx/>
                <a:buFontTx/>
                <a:buNone/>
                <a:tabLst/>
                <a:defRPr/>
              </a:pPr>
              <a:r>
                <a:rPr kumimoji="0" lang="ar-DZ" sz="1200" b="0" i="0" u="none" strike="noStrike" kern="0" cap="none" spc="0" normalizeH="0" baseline="0" noProof="0">
                  <a:ln>
                    <a:noFill/>
                  </a:ln>
                  <a:solidFill>
                    <a:sysClr val="windowText" lastClr="000000"/>
                  </a:solidFill>
                  <a:effectLst/>
                  <a:uLnTx/>
                  <a:uFillTx/>
                  <a:latin typeface="Calibri"/>
                  <a:ea typeface="Times New Roman" panose="02020603050405020304" pitchFamily="18" charset="0"/>
                  <a:cs typeface="Sakkal Majalla" panose="02000000000000000000" pitchFamily="2" charset="-78"/>
                </a:rPr>
                <a:t>وضع الأهداف </a:t>
              </a:r>
              <a:endParaRPr kumimoji="0" lang="fr-FR" sz="1100" b="0" i="0" u="none" strike="noStrike" kern="0" cap="none" spc="0" normalizeH="0" baseline="0" noProof="0">
                <a:ln>
                  <a:noFill/>
                </a:ln>
                <a:solidFill>
                  <a:sysClr val="windowText" lastClr="000000"/>
                </a:solidFill>
                <a:effectLst/>
                <a:uLnTx/>
                <a:uFillTx/>
                <a:latin typeface="Calibri"/>
                <a:ea typeface="Times New Roman" panose="02020603050405020304" pitchFamily="18" charset="0"/>
                <a:cs typeface="Arial" panose="020B0604020202020204" pitchFamily="34" charset="0"/>
              </a:endParaRPr>
            </a:p>
            <a:p>
              <a:pPr marL="457200" marR="0" lvl="0" indent="-228600" algn="r" defTabSz="914400" rtl="1" eaLnBrk="1" fontAlgn="auto" latinLnBrk="0" hangingPunct="1">
                <a:lnSpc>
                  <a:spcPct val="115000"/>
                </a:lnSpc>
                <a:spcBef>
                  <a:spcPts val="0"/>
                </a:spcBef>
                <a:spcAft>
                  <a:spcPts val="0"/>
                </a:spcAft>
                <a:buClrTx/>
                <a:buSzTx/>
                <a:buFontTx/>
                <a:buNone/>
                <a:tabLst/>
                <a:defRPr/>
              </a:pPr>
              <a:r>
                <a:rPr kumimoji="0" lang="ar-DZ" sz="1200" b="0" i="0" u="none" strike="noStrike" kern="0" cap="none" spc="0" normalizeH="0" baseline="0" noProof="0">
                  <a:ln>
                    <a:noFill/>
                  </a:ln>
                  <a:solidFill>
                    <a:sysClr val="windowText" lastClr="000000"/>
                  </a:solidFill>
                  <a:effectLst/>
                  <a:uLnTx/>
                  <a:uFillTx/>
                  <a:latin typeface="Calibri"/>
                  <a:ea typeface="Times New Roman" panose="02020603050405020304" pitchFamily="18" charset="0"/>
                  <a:cs typeface="Sakkal Majalla" panose="02000000000000000000" pitchFamily="2" charset="-78"/>
                </a:rPr>
                <a:t>تحديد معايير قياس الأداء</a:t>
              </a:r>
              <a:endParaRPr kumimoji="0" lang="fr-FR" sz="1100" b="0" i="0" u="none" strike="noStrike" kern="0" cap="none" spc="0" normalizeH="0" baseline="0" noProof="0">
                <a:ln>
                  <a:noFill/>
                </a:ln>
                <a:solidFill>
                  <a:sysClr val="windowText" lastClr="000000"/>
                </a:solidFill>
                <a:effectLst/>
                <a:uLnTx/>
                <a:uFillTx/>
                <a:latin typeface="Calibri"/>
                <a:ea typeface="Times New Roman" panose="02020603050405020304" pitchFamily="18" charset="0"/>
                <a:cs typeface="Arial" panose="020B0604020202020204" pitchFamily="34" charset="0"/>
              </a:endParaRPr>
            </a:p>
            <a:p>
              <a:pPr marL="457200" marR="0" lvl="0" indent="-228600" algn="r" defTabSz="914400" rtl="1" eaLnBrk="1" fontAlgn="auto" latinLnBrk="0" hangingPunct="1">
                <a:lnSpc>
                  <a:spcPct val="115000"/>
                </a:lnSpc>
                <a:spcBef>
                  <a:spcPts val="0"/>
                </a:spcBef>
                <a:spcAft>
                  <a:spcPts val="0"/>
                </a:spcAft>
                <a:buClrTx/>
                <a:buSzTx/>
                <a:buFontTx/>
                <a:buNone/>
                <a:tabLst/>
                <a:defRPr/>
              </a:pPr>
              <a:r>
                <a:rPr kumimoji="0" lang="ar-DZ" sz="1200" b="0" i="0" u="none" strike="noStrike" kern="0" cap="none" spc="0" normalizeH="0" baseline="0" noProof="0">
                  <a:ln>
                    <a:noFill/>
                  </a:ln>
                  <a:solidFill>
                    <a:sysClr val="windowText" lastClr="000000"/>
                  </a:solidFill>
                  <a:effectLst/>
                  <a:uLnTx/>
                  <a:uFillTx/>
                  <a:latin typeface="Calibri"/>
                  <a:ea typeface="Times New Roman" panose="02020603050405020304" pitchFamily="18" charset="0"/>
                  <a:cs typeface="Sakkal Majalla" panose="02000000000000000000" pitchFamily="2" charset="-78"/>
                </a:rPr>
                <a:t>تحديد وسائل تحقيق الأهداف</a:t>
              </a:r>
              <a:endParaRPr kumimoji="0" lang="fr-FR" sz="1100" b="0" i="0" u="none" strike="noStrike" kern="0" cap="none" spc="0" normalizeH="0" baseline="0" noProof="0">
                <a:ln>
                  <a:noFill/>
                </a:ln>
                <a:solidFill>
                  <a:sysClr val="windowText" lastClr="000000"/>
                </a:solidFill>
                <a:effectLst/>
                <a:uLnTx/>
                <a:uFillTx/>
                <a:latin typeface="Calibri"/>
                <a:ea typeface="Times New Roman" panose="02020603050405020304" pitchFamily="18" charset="0"/>
                <a:cs typeface="Arial" panose="020B0604020202020204" pitchFamily="34" charset="0"/>
              </a:endParaRPr>
            </a:p>
          </p:txBody>
        </p:sp>
        <p:sp>
          <p:nvSpPr>
            <p:cNvPr id="6" name="Rectangle 5"/>
            <p:cNvSpPr/>
            <p:nvPr/>
          </p:nvSpPr>
          <p:spPr>
            <a:xfrm>
              <a:off x="1552575" y="1676400"/>
              <a:ext cx="1847850" cy="600075"/>
            </a:xfrm>
            <a:prstGeom prst="rect">
              <a:avLst/>
            </a:prstGeom>
            <a:solidFill>
              <a:sysClr val="window" lastClr="FFFFFF"/>
            </a:solidFill>
            <a:ln w="12700" cap="flat" cmpd="sng" algn="ctr">
              <a:noFill/>
              <a:prstDash val="solid"/>
              <a:miter lim="800000"/>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Sakkal Majalla" panose="02000000000000000000" pitchFamily="2" charset="-78"/>
                </a:rPr>
                <a:t>مراجعة الأداء الكلي </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ctr" defTabSz="914400" rtl="1"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Sakkal Majalla" panose="02000000000000000000" pitchFamily="2" charset="-78"/>
                </a:rPr>
                <a:t>وفقا للنتائج المحققة</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p:txBody>
        </p:sp>
        <p:sp>
          <p:nvSpPr>
            <p:cNvPr id="7" name="Rectangle 6"/>
            <p:cNvSpPr/>
            <p:nvPr/>
          </p:nvSpPr>
          <p:spPr>
            <a:xfrm>
              <a:off x="0" y="1676400"/>
              <a:ext cx="933450" cy="561975"/>
            </a:xfrm>
            <a:prstGeom prst="rect">
              <a:avLst/>
            </a:prstGeom>
            <a:solidFill>
              <a:sysClr val="window" lastClr="FFFFFF"/>
            </a:solidFill>
            <a:ln w="12700" cap="flat" cmpd="sng" algn="ctr">
              <a:noFill/>
              <a:prstDash val="solid"/>
              <a:miter lim="800000"/>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Sakkal Majalla" panose="02000000000000000000" pitchFamily="2" charset="-78"/>
                </a:rPr>
                <a:t>مراجعة التقدم الذي أنجز</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p:txBody>
        </p:sp>
        <p:sp>
          <p:nvSpPr>
            <p:cNvPr id="8" name="Rectangle 7"/>
            <p:cNvSpPr/>
            <p:nvPr/>
          </p:nvSpPr>
          <p:spPr>
            <a:xfrm>
              <a:off x="123825" y="381000"/>
              <a:ext cx="609600" cy="561975"/>
            </a:xfrm>
            <a:prstGeom prst="rect">
              <a:avLst/>
            </a:prstGeom>
            <a:solidFill>
              <a:sysClr val="window" lastClr="FFFFFF"/>
            </a:solidFill>
            <a:ln w="12700" cap="flat" cmpd="sng" algn="ctr">
              <a:noFill/>
              <a:prstDash val="solid"/>
              <a:miter lim="800000"/>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Sakkal Majalla" panose="02000000000000000000" pitchFamily="2" charset="-78"/>
                </a:rPr>
                <a:t>تنفيذ المهام</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p:txBody>
        </p:sp>
        <p:sp>
          <p:nvSpPr>
            <p:cNvPr id="9" name="Rectangle 8"/>
            <p:cNvSpPr/>
            <p:nvPr/>
          </p:nvSpPr>
          <p:spPr>
            <a:xfrm>
              <a:off x="4362450" y="47625"/>
              <a:ext cx="657225" cy="381000"/>
            </a:xfrm>
            <a:prstGeom prst="rect">
              <a:avLst/>
            </a:prstGeom>
            <a:solidFill>
              <a:sysClr val="window" lastClr="FFFFFF"/>
            </a:solidFill>
            <a:ln w="12700" cap="flat" cmpd="sng" algn="ctr">
              <a:noFill/>
              <a:prstDash val="solid"/>
              <a:miter lim="800000"/>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Sakkal Majalla" panose="02000000000000000000" pitchFamily="2" charset="-78"/>
                </a:rPr>
                <a:t>الرؤساء</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p:txBody>
        </p:sp>
        <p:sp>
          <p:nvSpPr>
            <p:cNvPr id="10" name="Rectangle 9"/>
            <p:cNvSpPr/>
            <p:nvPr/>
          </p:nvSpPr>
          <p:spPr>
            <a:xfrm>
              <a:off x="4352925" y="847725"/>
              <a:ext cx="666750" cy="381000"/>
            </a:xfrm>
            <a:prstGeom prst="rect">
              <a:avLst/>
            </a:prstGeom>
            <a:solidFill>
              <a:sysClr val="window" lastClr="FFFFFF"/>
            </a:solidFill>
            <a:ln w="12700" cap="flat" cmpd="sng" algn="ctr">
              <a:noFill/>
              <a:prstDash val="solid"/>
              <a:miter lim="800000"/>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Sakkal Majalla" panose="02000000000000000000" pitchFamily="2" charset="-78"/>
                </a:rPr>
                <a:t>المرؤوسين</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p:txBody>
        </p:sp>
        <p:sp>
          <p:nvSpPr>
            <p:cNvPr id="11" name="Flèche gauche 10"/>
            <p:cNvSpPr/>
            <p:nvPr/>
          </p:nvSpPr>
          <p:spPr>
            <a:xfrm>
              <a:off x="771525" y="552450"/>
              <a:ext cx="428625" cy="190500"/>
            </a:xfrm>
            <a:prstGeom prst="leftArrow">
              <a:avLst/>
            </a:prstGeom>
            <a:solidFill>
              <a:srgbClr val="E7E6E6">
                <a:lumMod val="90000"/>
              </a:srgbClr>
            </a:solidFill>
            <a:ln w="12700" cap="flat" cmpd="sng" algn="ctr">
              <a:solidFill>
                <a:srgbClr val="E7E6E6">
                  <a:lumMod val="9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ndParaRPr>
            </a:p>
          </p:txBody>
        </p:sp>
        <p:sp>
          <p:nvSpPr>
            <p:cNvPr id="12" name="Flèche vers le bas 11"/>
            <p:cNvSpPr/>
            <p:nvPr/>
          </p:nvSpPr>
          <p:spPr>
            <a:xfrm>
              <a:off x="361950" y="1000125"/>
              <a:ext cx="161925" cy="628650"/>
            </a:xfrm>
            <a:prstGeom prst="downArrow">
              <a:avLst/>
            </a:prstGeom>
            <a:solidFill>
              <a:srgbClr val="E7E6E6">
                <a:lumMod val="90000"/>
              </a:srgbClr>
            </a:solidFill>
            <a:ln w="12700" cap="flat" cmpd="sng" algn="ctr">
              <a:solidFill>
                <a:srgbClr val="E7E6E6">
                  <a:lumMod val="9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ndParaRPr>
            </a:p>
          </p:txBody>
        </p:sp>
        <p:sp>
          <p:nvSpPr>
            <p:cNvPr id="13" name="Flèche droite 12"/>
            <p:cNvSpPr/>
            <p:nvPr/>
          </p:nvSpPr>
          <p:spPr>
            <a:xfrm>
              <a:off x="990600" y="1866900"/>
              <a:ext cx="514350" cy="171450"/>
            </a:xfrm>
            <a:prstGeom prst="rightArrow">
              <a:avLst/>
            </a:prstGeom>
            <a:solidFill>
              <a:srgbClr val="E7E6E6">
                <a:lumMod val="90000"/>
              </a:srgbClr>
            </a:solidFill>
            <a:ln w="12700" cap="flat" cmpd="sng" algn="ctr">
              <a:solidFill>
                <a:srgbClr val="E7E6E6">
                  <a:lumMod val="9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ndParaRPr>
            </a:p>
          </p:txBody>
        </p:sp>
        <p:sp>
          <p:nvSpPr>
            <p:cNvPr id="14" name="Moins 13"/>
            <p:cNvSpPr/>
            <p:nvPr/>
          </p:nvSpPr>
          <p:spPr>
            <a:xfrm>
              <a:off x="3076575" y="1695450"/>
              <a:ext cx="2733675" cy="390525"/>
            </a:xfrm>
            <a:prstGeom prst="mathMinus">
              <a:avLst/>
            </a:prstGeom>
            <a:solidFill>
              <a:srgbClr val="E7E6E6">
                <a:lumMod val="90000"/>
              </a:srgbClr>
            </a:solidFill>
            <a:ln w="12700" cap="flat" cmpd="sng" algn="ctr">
              <a:solidFill>
                <a:srgbClr val="E7E6E6">
                  <a:lumMod val="9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ndParaRPr>
            </a:p>
          </p:txBody>
        </p:sp>
        <p:sp>
          <p:nvSpPr>
            <p:cNvPr id="15" name="Flèche gauche 14"/>
            <p:cNvSpPr/>
            <p:nvPr/>
          </p:nvSpPr>
          <p:spPr>
            <a:xfrm>
              <a:off x="5048250" y="171450"/>
              <a:ext cx="295275" cy="133350"/>
            </a:xfrm>
            <a:prstGeom prst="leftArrow">
              <a:avLst/>
            </a:prstGeom>
            <a:solidFill>
              <a:srgbClr val="E7E6E6">
                <a:lumMod val="90000"/>
              </a:srgbClr>
            </a:solidFill>
            <a:ln w="12700" cap="flat" cmpd="sng" algn="ctr">
              <a:solidFill>
                <a:srgbClr val="E7E6E6">
                  <a:lumMod val="9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ndParaRPr>
            </a:p>
          </p:txBody>
        </p:sp>
        <p:sp>
          <p:nvSpPr>
            <p:cNvPr id="16" name="Flèche gauche 15"/>
            <p:cNvSpPr/>
            <p:nvPr/>
          </p:nvSpPr>
          <p:spPr>
            <a:xfrm>
              <a:off x="5067300" y="1000125"/>
              <a:ext cx="266700" cy="142875"/>
            </a:xfrm>
            <a:prstGeom prst="leftArrow">
              <a:avLst/>
            </a:prstGeom>
            <a:solidFill>
              <a:srgbClr val="E7E6E6">
                <a:lumMod val="90000"/>
              </a:srgbClr>
            </a:solidFill>
            <a:ln w="12700" cap="flat" cmpd="sng" algn="ctr">
              <a:solidFill>
                <a:srgbClr val="E7E6E6">
                  <a:lumMod val="9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ndParaRPr>
            </a:p>
          </p:txBody>
        </p:sp>
        <p:sp>
          <p:nvSpPr>
            <p:cNvPr id="17" name="Rectangle 16"/>
            <p:cNvSpPr/>
            <p:nvPr/>
          </p:nvSpPr>
          <p:spPr>
            <a:xfrm>
              <a:off x="5334000" y="200025"/>
              <a:ext cx="123825" cy="1704975"/>
            </a:xfrm>
            <a:prstGeom prst="rect">
              <a:avLst/>
            </a:prstGeom>
            <a:solidFill>
              <a:srgbClr val="E7E6E6">
                <a:lumMod val="90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ndParaRPr>
            </a:p>
          </p:txBody>
        </p:sp>
        <p:sp>
          <p:nvSpPr>
            <p:cNvPr id="18" name="Flèche gauche 17"/>
            <p:cNvSpPr/>
            <p:nvPr/>
          </p:nvSpPr>
          <p:spPr>
            <a:xfrm>
              <a:off x="3143250" y="504825"/>
              <a:ext cx="723900" cy="161925"/>
            </a:xfrm>
            <a:prstGeom prst="leftArrow">
              <a:avLst/>
            </a:prstGeom>
            <a:solidFill>
              <a:srgbClr val="E7E6E6">
                <a:lumMod val="90000"/>
              </a:srgbClr>
            </a:solidFill>
            <a:ln w="12700" cap="flat" cmpd="sng" algn="ctr">
              <a:solidFill>
                <a:srgbClr val="E7E6E6">
                  <a:lumMod val="9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ndParaRPr>
            </a:p>
          </p:txBody>
        </p:sp>
        <p:sp>
          <p:nvSpPr>
            <p:cNvPr id="19" name="Rectangle à coins arrondis 18"/>
            <p:cNvSpPr/>
            <p:nvPr/>
          </p:nvSpPr>
          <p:spPr>
            <a:xfrm>
              <a:off x="3886200" y="200025"/>
              <a:ext cx="447675" cy="95250"/>
            </a:xfrm>
            <a:prstGeom prst="roundRect">
              <a:avLst/>
            </a:prstGeom>
            <a:solidFill>
              <a:srgbClr val="E7E6E6">
                <a:lumMod val="90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ndParaRPr>
            </a:p>
          </p:txBody>
        </p:sp>
        <p:sp>
          <p:nvSpPr>
            <p:cNvPr id="20" name="Rectangle à coins arrondis 19"/>
            <p:cNvSpPr/>
            <p:nvPr/>
          </p:nvSpPr>
          <p:spPr>
            <a:xfrm>
              <a:off x="3943350" y="981075"/>
              <a:ext cx="374015" cy="85725"/>
            </a:xfrm>
            <a:prstGeom prst="roundRect">
              <a:avLst/>
            </a:prstGeom>
            <a:solidFill>
              <a:srgbClr val="E7E6E6">
                <a:lumMod val="90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Text" lastClr="000000"/>
                </a:solidFill>
                <a:effectLst/>
                <a:uLnTx/>
                <a:uFillTx/>
              </a:endParaRPr>
            </a:p>
          </p:txBody>
        </p:sp>
        <p:sp>
          <p:nvSpPr>
            <p:cNvPr id="21" name="Rectangle 20"/>
            <p:cNvSpPr/>
            <p:nvPr/>
          </p:nvSpPr>
          <p:spPr>
            <a:xfrm>
              <a:off x="3876675" y="219075"/>
              <a:ext cx="95250" cy="847725"/>
            </a:xfrm>
            <a:prstGeom prst="rect">
              <a:avLst/>
            </a:prstGeom>
            <a:solidFill>
              <a:srgbClr val="E7E6E6">
                <a:lumMod val="90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ndParaRPr>
            </a:p>
          </p:txBody>
        </p:sp>
        <p:sp>
          <p:nvSpPr>
            <p:cNvPr id="22" name="Rectangle 21"/>
            <p:cNvSpPr/>
            <p:nvPr/>
          </p:nvSpPr>
          <p:spPr>
            <a:xfrm>
              <a:off x="3200400" y="209550"/>
              <a:ext cx="628650" cy="276225"/>
            </a:xfrm>
            <a:prstGeom prst="rect">
              <a:avLst/>
            </a:pr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a:ln>
                    <a:noFill/>
                  </a:ln>
                  <a:solidFill>
                    <a:sysClr val="windowText" lastClr="000000"/>
                  </a:solidFill>
                  <a:effectLst/>
                  <a:uLnTx/>
                  <a:uFillTx/>
                  <a:latin typeface="Calibri"/>
                  <a:ea typeface="Times New Roman" panose="02020603050405020304" pitchFamily="18" charset="0"/>
                  <a:cs typeface="Sakkal Majalla" panose="02000000000000000000" pitchFamily="2" charset="-78"/>
                </a:rPr>
                <a:t>يشتركان</a:t>
              </a:r>
              <a:endParaRPr kumimoji="0" lang="fr-FR" sz="1100" b="0" i="0" u="none" strike="noStrike" kern="0" cap="none" spc="0" normalizeH="0" baseline="0" noProof="0">
                <a:ln>
                  <a:noFill/>
                </a:ln>
                <a:solidFill>
                  <a:sysClr val="windowText" lastClr="000000"/>
                </a:solidFill>
                <a:effectLst/>
                <a:uLnTx/>
                <a:uFillTx/>
                <a:latin typeface="Calibri"/>
                <a:ea typeface="Times New Roman" panose="02020603050405020304" pitchFamily="18" charset="0"/>
                <a:cs typeface="Arial" panose="020B0604020202020204" pitchFamily="34" charset="0"/>
              </a:endParaRPr>
            </a:p>
          </p:txBody>
        </p:sp>
        <p:sp>
          <p:nvSpPr>
            <p:cNvPr id="23" name="Rectangle 22"/>
            <p:cNvSpPr/>
            <p:nvPr/>
          </p:nvSpPr>
          <p:spPr>
            <a:xfrm>
              <a:off x="3190875" y="695325"/>
              <a:ext cx="647700" cy="276225"/>
            </a:xfrm>
            <a:prstGeom prst="rect">
              <a:avLst/>
            </a:pr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Sakkal Majalla" panose="02000000000000000000" pitchFamily="2" charset="-78"/>
                </a:rPr>
                <a:t>في صياغة</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p:txBody>
        </p:sp>
        <p:sp>
          <p:nvSpPr>
            <p:cNvPr id="24" name="Rectangle 23"/>
            <p:cNvSpPr/>
            <p:nvPr/>
          </p:nvSpPr>
          <p:spPr>
            <a:xfrm>
              <a:off x="4572000" y="485775"/>
              <a:ext cx="266700" cy="276225"/>
            </a:xfrm>
            <a:prstGeom prst="rect">
              <a:avLst/>
            </a:pr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kumimoji="0" lang="ar-DZ" sz="1600" b="1"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Sakkal Majalla" panose="02000000000000000000" pitchFamily="2" charset="-78"/>
                </a:rPr>
                <a:t>+</a:t>
              </a:r>
              <a:endParaRPr kumimoji="0" lang="fr-FR" sz="1100" b="0" i="0" u="none" strike="noStrike" kern="0" cap="none" spc="0" normalizeH="0" baseline="0" noProof="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p:txBody>
        </p:sp>
      </p:grpSp>
    </p:spTree>
    <p:extLst>
      <p:ext uri="{BB962C8B-B14F-4D97-AF65-F5344CB8AC3E}">
        <p14:creationId xmlns:p14="http://schemas.microsoft.com/office/powerpoint/2010/main" val="2305393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80854FD3-DD8E-4B40-B1E1-05C165A870BA}"/>
              </a:ext>
            </a:extLst>
          </p:cNvPr>
          <p:cNvSpPr>
            <a:spLocks noGrp="1"/>
          </p:cNvSpPr>
          <p:nvPr>
            <p:ph idx="1"/>
          </p:nvPr>
        </p:nvSpPr>
        <p:spPr>
          <a:xfrm>
            <a:off x="0" y="313764"/>
            <a:ext cx="9274002" cy="6375794"/>
          </a:xfrm>
        </p:spPr>
        <p:txBody>
          <a:bodyPr>
            <a:normAutofit fontScale="32500" lnSpcReduction="20000"/>
          </a:bodyPr>
          <a:lstStyle/>
          <a:p>
            <a:pPr lvl="0" algn="just" rtl="1">
              <a:lnSpc>
                <a:spcPct val="115000"/>
              </a:lnSpc>
              <a:buFont typeface="Wingdings" panose="05000000000000000000" pitchFamily="2" charset="2"/>
              <a:buChar char=""/>
              <a:tabLst>
                <a:tab pos="179705" algn="r"/>
                <a:tab pos="539750" algn="r"/>
              </a:tabLst>
            </a:pPr>
            <a:r>
              <a:rPr lang="ar-DZ" sz="9200" b="1" dirty="0">
                <a:latin typeface="Traditional Arabic" panose="02020603050405020304" pitchFamily="18" charset="-78"/>
                <a:ea typeface="Calibri" panose="020F0502020204030204" pitchFamily="34" charset="0"/>
                <a:cs typeface="Traditional Arabic" panose="02020603050405020304" pitchFamily="18" charset="-78"/>
              </a:rPr>
              <a:t>مزايا الإدارة بالأهداف:</a:t>
            </a:r>
            <a:r>
              <a:rPr lang="ar-DZ" sz="9200" dirty="0">
                <a:latin typeface="Traditional Arabic" panose="02020603050405020304" pitchFamily="18" charset="-78"/>
                <a:ea typeface="Calibri" panose="020F0502020204030204" pitchFamily="34" charset="0"/>
                <a:cs typeface="Traditional Arabic" panose="02020603050405020304" pitchFamily="18" charset="-78"/>
              </a:rPr>
              <a:t> يتضمن تطبيق أسلوب الإدارة بالأهداف جملة من الإيجابيات أهمها:</a:t>
            </a:r>
            <a:endParaRPr lang="fr-FR" sz="92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buFont typeface="Wingdings" panose="05000000000000000000" pitchFamily="2" charset="2"/>
              <a:buChar char=""/>
              <a:tabLst>
                <a:tab pos="269875" algn="r"/>
                <a:tab pos="809625" algn="r"/>
              </a:tabLst>
            </a:pPr>
            <a:r>
              <a:rPr lang="ar-DZ" sz="9200" dirty="0">
                <a:latin typeface="Traditional Arabic" panose="02020603050405020304" pitchFamily="18" charset="-78"/>
                <a:ea typeface="Calibri" panose="020F0502020204030204" pitchFamily="34" charset="0"/>
                <a:cs typeface="Traditional Arabic" panose="02020603050405020304" pitchFamily="18" charset="-78"/>
              </a:rPr>
              <a:t>يحقق زيادة في الإنجاز من خلال عمليات دفع وحفز العاملين على الأداء الإنتاجي أو الخدمي بشكل هادف؛</a:t>
            </a:r>
            <a:endParaRPr lang="fr-FR" sz="9200" dirty="0">
              <a:latin typeface="Traditional Arabic" panose="02020603050405020304" pitchFamily="18" charset="-78"/>
              <a:cs typeface="Traditional Arabic" panose="02020603050405020304" pitchFamily="18" charset="-78"/>
            </a:endParaRPr>
          </a:p>
          <a:p>
            <a:pPr lvl="0" algn="just" rtl="1">
              <a:buFont typeface="Wingdings" panose="05000000000000000000" pitchFamily="2" charset="2"/>
              <a:buChar char=""/>
              <a:tabLst>
                <a:tab pos="269875" algn="r"/>
                <a:tab pos="629920" algn="r"/>
              </a:tabLst>
            </a:pPr>
            <a:r>
              <a:rPr lang="ar-DZ" sz="9200" dirty="0">
                <a:latin typeface="Traditional Arabic" panose="02020603050405020304" pitchFamily="18" charset="-78"/>
                <a:ea typeface="Calibri" panose="020F0502020204030204" pitchFamily="34" charset="0"/>
                <a:cs typeface="Traditional Arabic" panose="02020603050405020304" pitchFamily="18" charset="-78"/>
              </a:rPr>
              <a:t>يساهم في بناء علاقات تنظيمية للسلطة في مختلف المستويات أفقيا وعموديا، ويتم تقييم أدائها على أساس الدقة الشاملة والرؤيا الواضحة في العلاقات؛</a:t>
            </a:r>
            <a:endParaRPr lang="fr-FR" sz="9200" dirty="0">
              <a:latin typeface="Traditional Arabic" panose="02020603050405020304" pitchFamily="18" charset="-78"/>
              <a:cs typeface="Traditional Arabic" panose="02020603050405020304" pitchFamily="18" charset="-78"/>
            </a:endParaRPr>
          </a:p>
          <a:p>
            <a:pPr lvl="0" algn="just" rtl="1">
              <a:buFont typeface="Wingdings" panose="05000000000000000000" pitchFamily="2" charset="2"/>
              <a:buChar char=""/>
              <a:tabLst>
                <a:tab pos="269875" algn="r"/>
                <a:tab pos="629920" algn="r"/>
              </a:tabLst>
            </a:pPr>
            <a:r>
              <a:rPr lang="ar-DZ" sz="9200" dirty="0" smtClean="0">
                <a:latin typeface="Traditional Arabic" panose="02020603050405020304" pitchFamily="18" charset="-78"/>
                <a:ea typeface="Calibri" panose="020F0502020204030204" pitchFamily="34" charset="0"/>
                <a:cs typeface="Traditional Arabic" panose="02020603050405020304" pitchFamily="18" charset="-78"/>
              </a:rPr>
              <a:t>يساهم </a:t>
            </a:r>
            <a:r>
              <a:rPr lang="ar-DZ" sz="9200" dirty="0">
                <a:latin typeface="Traditional Arabic" panose="02020603050405020304" pitchFamily="18" charset="-78"/>
                <a:ea typeface="Calibri" panose="020F0502020204030204" pitchFamily="34" charset="0"/>
                <a:cs typeface="Traditional Arabic" panose="02020603050405020304" pitchFamily="18" charset="-78"/>
              </a:rPr>
              <a:t>في بناء أسس عادلة في التقويم ومنح المكافآت، حيث تساعد الإدارة بالأهداف الإدارة العليا في تقييم العاملين بشكل أكثر دقة وواقعية بسبب عملية التواصل المستمر خلال ممارسة النشاط مما يمكن الإدارة العليا من اكتشاف المبدعين وتحديد المقصرين ومعالجة ذلك أولا بأول؛</a:t>
            </a:r>
            <a:endParaRPr lang="fr-FR" sz="9200" dirty="0">
              <a:latin typeface="Traditional Arabic" panose="02020603050405020304" pitchFamily="18" charset="-78"/>
              <a:cs typeface="Traditional Arabic" panose="02020603050405020304" pitchFamily="18" charset="-78"/>
            </a:endParaRPr>
          </a:p>
          <a:p>
            <a:pPr lvl="0" algn="just" rtl="1">
              <a:buFont typeface="Wingdings" panose="05000000000000000000" pitchFamily="2" charset="2"/>
              <a:buChar char=""/>
              <a:tabLst>
                <a:tab pos="269875" algn="r"/>
                <a:tab pos="629920" algn="r"/>
              </a:tabLst>
            </a:pPr>
            <a:r>
              <a:rPr lang="ar-DZ" sz="9200" dirty="0">
                <a:latin typeface="Traditional Arabic" panose="02020603050405020304" pitchFamily="18" charset="-78"/>
                <a:ea typeface="Calibri" panose="020F0502020204030204" pitchFamily="34" charset="0"/>
                <a:cs typeface="Traditional Arabic" panose="02020603050405020304" pitchFamily="18" charset="-78"/>
              </a:rPr>
              <a:t>تنمية القدرات التخطيطية لدى الرؤساء والمرؤوسين وإدراك أهمية الأهداف في حياة المنظمة بالنسبة للأطراف المعنية بالنشاط؛</a:t>
            </a:r>
            <a:endParaRPr lang="fr-FR" sz="9200" dirty="0">
              <a:latin typeface="Traditional Arabic" panose="02020603050405020304" pitchFamily="18" charset="-78"/>
              <a:cs typeface="Traditional Arabic" panose="02020603050405020304" pitchFamily="18" charset="-78"/>
            </a:endParaRPr>
          </a:p>
          <a:p>
            <a:pPr lvl="0" algn="just" rtl="1">
              <a:buFont typeface="Wingdings" panose="05000000000000000000" pitchFamily="2" charset="2"/>
              <a:buChar char=""/>
              <a:tabLst>
                <a:tab pos="269875" algn="r"/>
                <a:tab pos="629920" algn="r"/>
              </a:tabLst>
            </a:pPr>
            <a:r>
              <a:rPr lang="ar-DZ" sz="9200" dirty="0">
                <a:latin typeface="Traditional Arabic" panose="02020603050405020304" pitchFamily="18" charset="-78"/>
                <a:ea typeface="Calibri" panose="020F0502020204030204" pitchFamily="34" charset="0"/>
                <a:cs typeface="Traditional Arabic" panose="02020603050405020304" pitchFamily="18" charset="-78"/>
              </a:rPr>
              <a:t>التعرف على المشكلات العملية القائمة والمحتملة وبالتالي التنبه إلى مؤشرات التغيير والتعامل إيجابيا معها؛</a:t>
            </a:r>
            <a:endParaRPr lang="fr-FR" sz="9200" dirty="0">
              <a:latin typeface="Traditional Arabic" panose="02020603050405020304" pitchFamily="18" charset="-78"/>
              <a:cs typeface="Traditional Arabic" panose="02020603050405020304" pitchFamily="18" charset="-78"/>
            </a:endParaRPr>
          </a:p>
          <a:p>
            <a:pPr marL="0" indent="0" algn="just" rtl="1">
              <a:buNone/>
            </a:pPr>
            <a:endParaRPr lang="x-none" dirty="0"/>
          </a:p>
        </p:txBody>
      </p:sp>
    </p:spTree>
    <p:extLst>
      <p:ext uri="{BB962C8B-B14F-4D97-AF65-F5344CB8AC3E}">
        <p14:creationId xmlns:p14="http://schemas.microsoft.com/office/powerpoint/2010/main" val="39773901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58741E60-9EB2-42D0-B5B1-18CAB37FD670}"/>
              </a:ext>
            </a:extLst>
          </p:cNvPr>
          <p:cNvSpPr>
            <a:spLocks noGrp="1"/>
          </p:cNvSpPr>
          <p:nvPr>
            <p:ph idx="1"/>
          </p:nvPr>
        </p:nvSpPr>
        <p:spPr>
          <a:xfrm>
            <a:off x="1" y="91440"/>
            <a:ext cx="9468852" cy="6513897"/>
          </a:xfrm>
        </p:spPr>
        <p:txBody>
          <a:bodyPr>
            <a:noAutofit/>
          </a:bodyPr>
          <a:lstStyle/>
          <a:p>
            <a:pPr lvl="0" algn="just" rtl="1">
              <a:lnSpc>
                <a:spcPct val="115000"/>
              </a:lnSpc>
              <a:buFont typeface="Wingdings" panose="05000000000000000000" pitchFamily="2" charset="2"/>
              <a:buChar char=""/>
              <a:tabLst>
                <a:tab pos="179705" algn="r"/>
                <a:tab pos="539750" algn="r"/>
              </a:tabLst>
            </a:pPr>
            <a:r>
              <a:rPr lang="ar-DZ" sz="3600" dirty="0">
                <a:effectLst/>
                <a:latin typeface="Calibri" panose="020F0502020204030204" pitchFamily="34" charset="0"/>
                <a:ea typeface="Times New Roman" panose="02020603050405020304" pitchFamily="18" charset="0"/>
                <a:cs typeface="Sakkal Majalla" panose="02000000000000000000" pitchFamily="2" charset="-78"/>
              </a:rPr>
              <a:t>	</a:t>
            </a:r>
            <a:r>
              <a:rPr lang="ar-DZ" sz="3400" b="1" dirty="0">
                <a:latin typeface="Traditional Arabic" panose="02020603050405020304" pitchFamily="18" charset="-78"/>
                <a:ea typeface="Calibri" panose="020F0502020204030204" pitchFamily="34" charset="0"/>
                <a:cs typeface="Traditional Arabic" panose="02020603050405020304" pitchFamily="18" charset="-78"/>
              </a:rPr>
              <a:t>عيوب الإدارة بالأهداف:</a:t>
            </a:r>
            <a:r>
              <a:rPr lang="ar-DZ" sz="3400" dirty="0">
                <a:latin typeface="Traditional Arabic" panose="02020603050405020304" pitchFamily="18" charset="-78"/>
                <a:ea typeface="Calibri" panose="020F0502020204030204" pitchFamily="34" charset="0"/>
                <a:cs typeface="Traditional Arabic" panose="02020603050405020304" pitchFamily="18" charset="-78"/>
              </a:rPr>
              <a:t> تتلخص أهم عيوب الإدارة بالأهداف في النقاط التالية:</a:t>
            </a:r>
            <a:endParaRPr lang="fr-FR" sz="34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buFont typeface="Wingdings" panose="05000000000000000000" pitchFamily="2" charset="2"/>
              <a:buChar char=""/>
              <a:tabLst>
                <a:tab pos="269875" algn="r"/>
                <a:tab pos="539750" algn="r"/>
              </a:tabLst>
            </a:pPr>
            <a:r>
              <a:rPr lang="ar-DZ" sz="3400" dirty="0">
                <a:latin typeface="Traditional Arabic" panose="02020603050405020304" pitchFamily="18" charset="-78"/>
                <a:ea typeface="Calibri" panose="020F0502020204030204" pitchFamily="34" charset="0"/>
                <a:cs typeface="Traditional Arabic" panose="02020603050405020304" pitchFamily="18" charset="-78"/>
              </a:rPr>
              <a:t>يعتبر هذا الأسلوب مكلفا من الناحية الاقتصادية بالنظر إلى الوقت الطويل الذي يحتاجه كل من الرئيس والمرؤوس في وضع الأهداف، أضف إلى ذلك كمية الورق التي يحتاجها لكتابة الأهداف بصورة تفصيلية وما تحتاجه من طباعة وتدقيق ومراجعة...إلخ؛</a:t>
            </a:r>
            <a:endParaRPr lang="fr-FR" sz="3400" dirty="0">
              <a:latin typeface="Traditional Arabic" panose="02020603050405020304" pitchFamily="18" charset="-78"/>
              <a:cs typeface="Traditional Arabic" panose="02020603050405020304" pitchFamily="18" charset="-78"/>
            </a:endParaRPr>
          </a:p>
          <a:p>
            <a:pPr lvl="0" algn="just" rtl="1">
              <a:buFont typeface="Wingdings" panose="05000000000000000000" pitchFamily="2" charset="2"/>
              <a:buChar char=""/>
              <a:tabLst>
                <a:tab pos="269875" algn="r"/>
                <a:tab pos="539750" algn="r"/>
              </a:tabLst>
            </a:pPr>
            <a:r>
              <a:rPr lang="ar-DZ" sz="3400" dirty="0">
                <a:latin typeface="Traditional Arabic" panose="02020603050405020304" pitchFamily="18" charset="-78"/>
                <a:ea typeface="Calibri" panose="020F0502020204030204" pitchFamily="34" charset="0"/>
                <a:cs typeface="Traditional Arabic" panose="02020603050405020304" pitchFamily="18" charset="-78"/>
              </a:rPr>
              <a:t>يفترض بيتر </a:t>
            </a:r>
            <a:r>
              <a:rPr lang="ar-DZ" sz="3400" dirty="0" err="1">
                <a:latin typeface="Traditional Arabic" panose="02020603050405020304" pitchFamily="18" charset="-78"/>
                <a:ea typeface="Calibri" panose="020F0502020204030204" pitchFamily="34" charset="0"/>
                <a:cs typeface="Traditional Arabic" panose="02020603050405020304" pitchFamily="18" charset="-78"/>
              </a:rPr>
              <a:t>دراكر</a:t>
            </a:r>
            <a:r>
              <a:rPr lang="ar-DZ" sz="3400" dirty="0">
                <a:latin typeface="Traditional Arabic" panose="02020603050405020304" pitchFamily="18" charset="-78"/>
                <a:ea typeface="Calibri" panose="020F0502020204030204" pitchFamily="34" charset="0"/>
                <a:cs typeface="Traditional Arabic" panose="02020603050405020304" pitchFamily="18" charset="-78"/>
              </a:rPr>
              <a:t> أنّ المعلومات اللازمة لتحديد الأهداف متوفرة بصورة مستمرة وبالنوعية المطلوبة وهو أمر يصعب تحقيقه؛</a:t>
            </a:r>
            <a:endParaRPr lang="fr-FR" sz="3400" dirty="0">
              <a:latin typeface="Traditional Arabic" panose="02020603050405020304" pitchFamily="18" charset="-78"/>
              <a:cs typeface="Traditional Arabic" panose="02020603050405020304" pitchFamily="18" charset="-78"/>
            </a:endParaRPr>
          </a:p>
          <a:p>
            <a:pPr lvl="0" algn="just" rtl="1">
              <a:buFont typeface="Wingdings" panose="05000000000000000000" pitchFamily="2" charset="2"/>
              <a:buChar char=""/>
              <a:tabLst>
                <a:tab pos="269875" algn="r"/>
                <a:tab pos="539750" algn="r"/>
              </a:tabLst>
            </a:pPr>
            <a:r>
              <a:rPr lang="ar-DZ" sz="3400" dirty="0">
                <a:latin typeface="Traditional Arabic" panose="02020603050405020304" pitchFamily="18" charset="-78"/>
                <a:ea typeface="Calibri" panose="020F0502020204030204" pitchFamily="34" charset="0"/>
                <a:cs typeface="Traditional Arabic" panose="02020603050405020304" pitchFamily="18" charset="-78"/>
              </a:rPr>
              <a:t>يفترض </a:t>
            </a:r>
            <a:r>
              <a:rPr lang="ar-DZ" sz="3400" dirty="0" err="1">
                <a:latin typeface="Traditional Arabic" panose="02020603050405020304" pitchFamily="18" charset="-78"/>
                <a:ea typeface="Calibri" panose="020F0502020204030204" pitchFamily="34" charset="0"/>
                <a:cs typeface="Traditional Arabic" panose="02020603050405020304" pitchFamily="18" charset="-78"/>
              </a:rPr>
              <a:t>دراكر</a:t>
            </a:r>
            <a:r>
              <a:rPr lang="ar-DZ" sz="3400" dirty="0">
                <a:latin typeface="Traditional Arabic" panose="02020603050405020304" pitchFamily="18" charset="-78"/>
                <a:ea typeface="Calibri" panose="020F0502020204030204" pitchFamily="34" charset="0"/>
                <a:cs typeface="Traditional Arabic" panose="02020603050405020304" pitchFamily="18" charset="-78"/>
              </a:rPr>
              <a:t> أنّ كل من الرئيس والمرؤوس لديهم الكفاءة العلمية والخبرة الإدارية الكافية لتمكينهم من وضع الأهداف بدقة تتناسب مع الإمكانيات المتوفرة في المنظمة</a:t>
            </a:r>
            <a:r>
              <a:rPr lang="ar-DZ" sz="3400" dirty="0" smtClean="0">
                <a:latin typeface="Traditional Arabic" panose="02020603050405020304" pitchFamily="18" charset="-78"/>
                <a:ea typeface="Calibri" panose="020F0502020204030204" pitchFamily="34" charset="0"/>
                <a:cs typeface="Traditional Arabic" panose="02020603050405020304" pitchFamily="18" charset="-78"/>
              </a:rPr>
              <a:t>.</a:t>
            </a:r>
            <a:endParaRPr lang="fr-FR" sz="34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863808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 xmlns:a16="http://schemas.microsoft.com/office/drawing/2014/main" id="{25CA78E8-2BE5-4D9F-8366-1F3C04563F89}"/>
              </a:ext>
            </a:extLst>
          </p:cNvPr>
          <p:cNvSpPr>
            <a:spLocks noGrp="1"/>
          </p:cNvSpPr>
          <p:nvPr>
            <p:ph type="title"/>
          </p:nvPr>
        </p:nvSpPr>
        <p:spPr>
          <a:xfrm>
            <a:off x="557019" y="2703095"/>
            <a:ext cx="8596668" cy="1320800"/>
          </a:xfrm>
        </p:spPr>
        <p:txBody>
          <a:bodyPr>
            <a:normAutofit/>
          </a:bodyPr>
          <a:lstStyle/>
          <a:p>
            <a:pPr algn="ctr" rtl="1"/>
            <a:r>
              <a:rPr lang="fr-FR" sz="5400" b="1" dirty="0" smtClean="0">
                <a:ln w="22225">
                  <a:solidFill>
                    <a:srgbClr val="BC356F"/>
                  </a:solidFill>
                  <a:prstDash val="solid"/>
                </a:ln>
                <a:solidFill>
                  <a:srgbClr val="BC356F">
                    <a:lumMod val="40000"/>
                    <a:lumOff val="60000"/>
                  </a:srgbClr>
                </a:solidFill>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V</a:t>
            </a:r>
            <a:r>
              <a:rPr lang="ar-DZ" sz="5400" b="1" dirty="0">
                <a:ln w="22225">
                  <a:solidFill>
                    <a:srgbClr val="BC356F"/>
                  </a:solidFill>
                  <a:prstDash val="solid"/>
                </a:ln>
                <a:solidFill>
                  <a:srgbClr val="BC356F">
                    <a:lumMod val="40000"/>
                    <a:lumOff val="60000"/>
                  </a:srgbClr>
                </a:solidFill>
                <a:latin typeface="Calibri" panose="020F0502020204030204" pitchFamily="34" charset="0"/>
                <a:ea typeface="Times New Roman" panose="02020603050405020304" pitchFamily="18" charset="0"/>
                <a:cs typeface="Sakkal Majalla" panose="02000000000000000000" pitchFamily="2" charset="-78"/>
              </a:rPr>
              <a:t>- </a:t>
            </a:r>
            <a:r>
              <a:rPr lang="ar-DZ" sz="5400" b="1" dirty="0" smtClean="0">
                <a:ln w="22225">
                  <a:solidFill>
                    <a:srgbClr val="BC356F"/>
                  </a:solidFill>
                  <a:prstDash val="solid"/>
                </a:ln>
                <a:solidFill>
                  <a:srgbClr val="BC356F">
                    <a:lumMod val="40000"/>
                    <a:lumOff val="60000"/>
                  </a:srgbClr>
                </a:solidFill>
                <a:latin typeface="Calibri" panose="020F0502020204030204" pitchFamily="34" charset="0"/>
                <a:ea typeface="Times New Roman" panose="02020603050405020304" pitchFamily="18" charset="0"/>
                <a:cs typeface="Sakkal Majalla" panose="02000000000000000000" pitchFamily="2" charset="-78"/>
              </a:rPr>
              <a:t>النظرية (</a:t>
            </a:r>
            <a:r>
              <a:rPr lang="fr-FR" sz="5400" b="1" dirty="0">
                <a:ln w="22225">
                  <a:solidFill>
                    <a:srgbClr val="BC356F"/>
                  </a:solidFill>
                  <a:prstDash val="solid"/>
                </a:ln>
                <a:solidFill>
                  <a:srgbClr val="BC356F">
                    <a:lumMod val="40000"/>
                    <a:lumOff val="60000"/>
                  </a:srgbClr>
                </a:solidFill>
                <a:latin typeface="Calibri" panose="020F0502020204030204" pitchFamily="34" charset="0"/>
                <a:ea typeface="Times New Roman" panose="02020603050405020304" pitchFamily="18" charset="0"/>
                <a:cs typeface="Sakkal Majalla" panose="02000000000000000000" pitchFamily="2" charset="-78"/>
              </a:rPr>
              <a:t>Z</a:t>
            </a:r>
            <a:r>
              <a:rPr lang="ar-DZ" sz="5400" b="1" dirty="0" smtClean="0">
                <a:ln w="22225">
                  <a:solidFill>
                    <a:srgbClr val="BC356F"/>
                  </a:solidFill>
                  <a:prstDash val="solid"/>
                </a:ln>
                <a:solidFill>
                  <a:srgbClr val="BC356F">
                    <a:lumMod val="40000"/>
                    <a:lumOff val="60000"/>
                  </a:srgbClr>
                </a:solidFill>
                <a:latin typeface="Calibri" panose="020F0502020204030204" pitchFamily="34" charset="0"/>
                <a:ea typeface="Times New Roman" panose="02020603050405020304" pitchFamily="18" charset="0"/>
                <a:cs typeface="Sakkal Majalla" panose="02000000000000000000" pitchFamily="2" charset="-78"/>
              </a:rPr>
              <a:t>)</a:t>
            </a:r>
            <a:endParaRPr lang="fr-FR" sz="5400" b="1" dirty="0">
              <a:ln w="22225">
                <a:solidFill>
                  <a:srgbClr val="BC356F"/>
                </a:solidFill>
                <a:prstDash val="solid"/>
              </a:ln>
              <a:solidFill>
                <a:srgbClr val="BC356F">
                  <a:lumMod val="40000"/>
                  <a:lumOff val="60000"/>
                </a:srgbClr>
              </a:solidFill>
              <a:latin typeface="Calibri" panose="020F0502020204030204" pitchFamily="34" charset="0"/>
              <a:ea typeface="Times New Roman" panose="02020603050405020304" pitchFamily="18" charset="0"/>
              <a:cs typeface="Sakkal Majalla" panose="02000000000000000000" pitchFamily="2" charset="-78"/>
            </a:endParaRPr>
          </a:p>
        </p:txBody>
      </p:sp>
    </p:spTree>
    <p:extLst>
      <p:ext uri="{BB962C8B-B14F-4D97-AF65-F5344CB8AC3E}">
        <p14:creationId xmlns:p14="http://schemas.microsoft.com/office/powerpoint/2010/main" val="3747073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5CA78E8-2BE5-4D9F-8366-1F3C04563F89}"/>
              </a:ext>
            </a:extLst>
          </p:cNvPr>
          <p:cNvSpPr>
            <a:spLocks noGrp="1"/>
          </p:cNvSpPr>
          <p:nvPr>
            <p:ph type="title"/>
          </p:nvPr>
        </p:nvSpPr>
        <p:spPr>
          <a:xfrm>
            <a:off x="677334" y="80682"/>
            <a:ext cx="8596668" cy="1057836"/>
          </a:xfrm>
        </p:spPr>
        <p:txBody>
          <a:bodyPr>
            <a:normAutofit/>
          </a:bodyPr>
          <a:lstStyle/>
          <a:p>
            <a:pPr algn="ctr" rtl="1"/>
            <a:r>
              <a:rPr kumimoji="0" lang="fr-FR"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a:t>
            </a:r>
            <a:r>
              <a:rPr kumimoji="0" lang="ar-DZ"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 </a:t>
            </a:r>
            <a:r>
              <a:rPr kumimoji="0" lang="ar-DZ" sz="5400" b="1" i="0" u="none" strike="noStrike" kern="1200" cap="none" spc="0" normalizeH="0" baseline="0" noProof="0" dirty="0" smtClean="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المدرسة الكمية</a:t>
            </a:r>
            <a:endParaRPr lang="x-none" dirty="0"/>
          </a:p>
        </p:txBody>
      </p:sp>
      <p:sp>
        <p:nvSpPr>
          <p:cNvPr id="3" name="Espace réservé du contenu 2">
            <a:extLst>
              <a:ext uri="{FF2B5EF4-FFF2-40B4-BE49-F238E27FC236}">
                <a16:creationId xmlns="" xmlns:a16="http://schemas.microsoft.com/office/drawing/2014/main" id="{0C654A71-958B-4061-8DDE-89B23C413AFA}"/>
              </a:ext>
            </a:extLst>
          </p:cNvPr>
          <p:cNvSpPr>
            <a:spLocks noGrp="1"/>
          </p:cNvSpPr>
          <p:nvPr>
            <p:ph idx="1"/>
          </p:nvPr>
        </p:nvSpPr>
        <p:spPr>
          <a:xfrm>
            <a:off x="143435" y="1479176"/>
            <a:ext cx="9130567" cy="4894729"/>
          </a:xfrm>
        </p:spPr>
        <p:txBody>
          <a:bodyPr>
            <a:noAutofit/>
          </a:bodyPr>
          <a:lstStyle/>
          <a:p>
            <a:pPr marL="0" indent="0" algn="just" rtl="1">
              <a:lnSpc>
                <a:spcPct val="115000"/>
              </a:lnSpc>
              <a:spcAft>
                <a:spcPts val="1000"/>
              </a:spcAft>
              <a:buNone/>
            </a:pPr>
            <a:r>
              <a:rPr lang="ar-DZ" sz="3600" dirty="0">
                <a:effectLst/>
                <a:latin typeface="Calibri" panose="020F0502020204030204" pitchFamily="34" charset="0"/>
                <a:ea typeface="Times New Roman" panose="02020603050405020304" pitchFamily="18" charset="0"/>
                <a:cs typeface="Sakkal Majalla" panose="02000000000000000000" pitchFamily="2" charset="-78"/>
              </a:rPr>
              <a:t>    </a:t>
            </a: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336884" y="1258850"/>
            <a:ext cx="8669363" cy="4401205"/>
          </a:xfrm>
          <a:prstGeom prst="rect">
            <a:avLst/>
          </a:prstGeom>
        </p:spPr>
        <p:txBody>
          <a:bodyPr wrap="square">
            <a:spAutoFit/>
          </a:bodyPr>
          <a:lstStyle/>
          <a:p>
            <a:pPr algn="just" rtl="1"/>
            <a:r>
              <a:rPr lang="ar-DZ" sz="4000" b="1" dirty="0">
                <a:solidFill>
                  <a:srgbClr val="5F6368"/>
                </a:solidFill>
                <a:latin typeface="Traditional Arabic" panose="02020603050405020304" pitchFamily="18" charset="-78"/>
                <a:cs typeface="Traditional Arabic" panose="02020603050405020304" pitchFamily="18" charset="-78"/>
              </a:rPr>
              <a:t>المدرسة الكمية</a:t>
            </a:r>
            <a:r>
              <a:rPr lang="ar-DZ" sz="4000" dirty="0" smtClean="0">
                <a:solidFill>
                  <a:srgbClr val="4D5156"/>
                </a:solidFill>
                <a:latin typeface="Traditional Arabic" panose="02020603050405020304" pitchFamily="18" charset="-78"/>
                <a:cs typeface="Traditional Arabic" panose="02020603050405020304" pitchFamily="18" charset="-78"/>
              </a:rPr>
              <a:t>: تحاول </a:t>
            </a:r>
            <a:r>
              <a:rPr lang="ar-DZ" sz="4000" dirty="0">
                <a:solidFill>
                  <a:srgbClr val="4D5156"/>
                </a:solidFill>
                <a:latin typeface="Traditional Arabic" panose="02020603050405020304" pitchFamily="18" charset="-78"/>
                <a:cs typeface="Traditional Arabic" panose="02020603050405020304" pitchFamily="18" charset="-78"/>
              </a:rPr>
              <a:t>المدرسة </a:t>
            </a:r>
            <a:r>
              <a:rPr lang="ar-DZ" sz="4000" dirty="0" smtClean="0">
                <a:solidFill>
                  <a:srgbClr val="4D5156"/>
                </a:solidFill>
                <a:latin typeface="Traditional Arabic" panose="02020603050405020304" pitchFamily="18" charset="-78"/>
                <a:cs typeface="Traditional Arabic" panose="02020603050405020304" pitchFamily="18" charset="-78"/>
              </a:rPr>
              <a:t>الكمية </a:t>
            </a:r>
            <a:r>
              <a:rPr lang="ar-DZ" sz="4000" dirty="0">
                <a:solidFill>
                  <a:srgbClr val="4D5156"/>
                </a:solidFill>
                <a:latin typeface="Traditional Arabic" panose="02020603050405020304" pitchFamily="18" charset="-78"/>
                <a:cs typeface="Traditional Arabic" panose="02020603050405020304" pitchFamily="18" charset="-78"/>
              </a:rPr>
              <a:t>تقديم نماذج موضوعية ومعيارية يمكن للمدير أن يسترشد بها في اتخاذ القرارات مما يحد من </a:t>
            </a:r>
            <a:r>
              <a:rPr lang="ar-DZ" sz="4000" dirty="0" smtClean="0">
                <a:solidFill>
                  <a:srgbClr val="4D5156"/>
                </a:solidFill>
                <a:latin typeface="Traditional Arabic" panose="02020603050405020304" pitchFamily="18" charset="-78"/>
                <a:cs typeface="Traditional Arabic" panose="02020603050405020304" pitchFamily="18" charset="-78"/>
              </a:rPr>
              <a:t>عملية التقدير </a:t>
            </a:r>
            <a:r>
              <a:rPr lang="ar-DZ" sz="4000" dirty="0">
                <a:solidFill>
                  <a:srgbClr val="4D5156"/>
                </a:solidFill>
                <a:latin typeface="Traditional Arabic" panose="02020603050405020304" pitchFamily="18" charset="-78"/>
                <a:cs typeface="Traditional Arabic" panose="02020603050405020304" pitchFamily="18" charset="-78"/>
              </a:rPr>
              <a:t>والحكم </a:t>
            </a:r>
            <a:r>
              <a:rPr lang="ar-DZ" sz="4000" dirty="0" smtClean="0">
                <a:solidFill>
                  <a:srgbClr val="4D5156"/>
                </a:solidFill>
                <a:latin typeface="Traditional Arabic" panose="02020603050405020304" pitchFamily="18" charset="-78"/>
                <a:cs typeface="Traditional Arabic" panose="02020603050405020304" pitchFamily="18" charset="-78"/>
              </a:rPr>
              <a:t>الشخصي</a:t>
            </a:r>
            <a:r>
              <a:rPr lang="ar-DZ" sz="4000" dirty="0">
                <a:solidFill>
                  <a:srgbClr val="4D5156"/>
                </a:solidFill>
                <a:latin typeface="Traditional Arabic" panose="02020603050405020304" pitchFamily="18" charset="-78"/>
                <a:cs typeface="Traditional Arabic" panose="02020603050405020304" pitchFamily="18" charset="-78"/>
              </a:rPr>
              <a:t>، بمعنى </a:t>
            </a:r>
            <a:r>
              <a:rPr lang="ar-DZ" sz="4000" dirty="0" smtClean="0">
                <a:solidFill>
                  <a:srgbClr val="4D5156"/>
                </a:solidFill>
                <a:latin typeface="Traditional Arabic" panose="02020603050405020304" pitchFamily="18" charset="-78"/>
                <a:cs typeface="Traditional Arabic" panose="02020603050405020304" pitchFamily="18" charset="-78"/>
              </a:rPr>
              <a:t>أن المدرسة </a:t>
            </a:r>
            <a:r>
              <a:rPr lang="ar-DZ" sz="4000" dirty="0">
                <a:solidFill>
                  <a:srgbClr val="4D5156"/>
                </a:solidFill>
                <a:latin typeface="Traditional Arabic" panose="02020603050405020304" pitchFamily="18" charset="-78"/>
                <a:cs typeface="Traditional Arabic" panose="02020603050405020304" pitchFamily="18" charset="-78"/>
              </a:rPr>
              <a:t>الكمية للإدارة </a:t>
            </a:r>
            <a:r>
              <a:rPr lang="ar-DZ" sz="4000" dirty="0" smtClean="0">
                <a:solidFill>
                  <a:srgbClr val="4D5156"/>
                </a:solidFill>
                <a:latin typeface="Traditional Arabic" panose="02020603050405020304" pitchFamily="18" charset="-78"/>
                <a:cs typeface="Traditional Arabic" panose="02020603050405020304" pitchFamily="18" charset="-78"/>
              </a:rPr>
              <a:t>هي الإدارة </a:t>
            </a:r>
            <a:r>
              <a:rPr lang="ar-DZ" sz="4000" dirty="0">
                <a:solidFill>
                  <a:srgbClr val="4D5156"/>
                </a:solidFill>
                <a:latin typeface="Traditional Arabic" panose="02020603050405020304" pitchFamily="18" charset="-78"/>
                <a:cs typeface="Traditional Arabic" panose="02020603050405020304" pitchFamily="18" charset="-78"/>
              </a:rPr>
              <a:t>القائمة على استخدام الإحصاءات ونماذج المعلومات والمحاكاة الحاسوبية كأدوات للتحسين في صنع القرار.</a:t>
            </a:r>
          </a:p>
          <a:p>
            <a:pPr algn="just" rtl="1"/>
            <a:endParaRPr lang="ar-DZ" sz="4000" dirty="0">
              <a:solidFill>
                <a:srgbClr val="4D5156"/>
              </a:solidFill>
              <a:latin typeface="Traditional Arabic" panose="02020603050405020304" pitchFamily="18" charset="-78"/>
              <a:cs typeface="Traditional Arabic" panose="02020603050405020304" pitchFamily="18" charset="-78"/>
            </a:endParaRPr>
          </a:p>
          <a:p>
            <a:pPr algn="just" rtl="1"/>
            <a:endParaRPr lang="fr-FR" sz="4000"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7766711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42AD0601-0DB6-49D9-9828-59B3464397E6}"/>
              </a:ext>
            </a:extLst>
          </p:cNvPr>
          <p:cNvSpPr>
            <a:spLocks noGrp="1"/>
          </p:cNvSpPr>
          <p:nvPr>
            <p:ph idx="1"/>
          </p:nvPr>
        </p:nvSpPr>
        <p:spPr>
          <a:xfrm>
            <a:off x="233082" y="215153"/>
            <a:ext cx="9040920" cy="6053300"/>
          </a:xfrm>
        </p:spPr>
        <p:txBody>
          <a:bodyPr>
            <a:noAutofit/>
          </a:bodyPr>
          <a:lstStyle/>
          <a:p>
            <a:pPr marL="0" indent="0" algn="just" rtl="1">
              <a:lnSpc>
                <a:spcPct val="115000"/>
              </a:lnSpc>
              <a:buNone/>
            </a:pPr>
            <a:r>
              <a:rPr lang="ar-DZ" sz="3600" dirty="0" smtClean="0">
                <a:latin typeface="Traditional Arabic" panose="02020603050405020304" pitchFamily="18" charset="-78"/>
                <a:ea typeface="Calibri" panose="020F0502020204030204" pitchFamily="34" charset="0"/>
                <a:cs typeface="Traditional Arabic" panose="02020603050405020304" pitchFamily="18" charset="-78"/>
              </a:rPr>
              <a:t>	قام </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ويليام أوشي"</a:t>
            </a:r>
            <a:r>
              <a:rPr lang="en-US" sz="3600" dirty="0">
                <a:latin typeface="Traditional Arabic" panose="02020603050405020304" pitchFamily="18" charset="-78"/>
                <a:ea typeface="Calibri" panose="020F0502020204030204" pitchFamily="34" charset="0"/>
                <a:cs typeface="Traditional Arabic" panose="02020603050405020304" pitchFamily="18" charset="-78"/>
              </a:rPr>
              <a:t>William </a:t>
            </a:r>
            <a:r>
              <a:rPr lang="en-US" sz="3600" dirty="0" err="1">
                <a:latin typeface="Traditional Arabic" panose="02020603050405020304" pitchFamily="18" charset="-78"/>
                <a:ea typeface="Calibri" panose="020F0502020204030204" pitchFamily="34" charset="0"/>
                <a:cs typeface="Traditional Arabic" panose="02020603050405020304" pitchFamily="18" charset="-78"/>
              </a:rPr>
              <a:t>Ouchi</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 أستاذ إدارة الأعمال في جامعة كاليفورنيا بإجراء عدة دراسات ميدانية في كل من اليابان والولايات المتحدة الأمريكية، لغرض التعرف على سر نجاح الإدارة اليابانية، وقد توصل إلى نموذج جديد في نظرية المنظمة أسماه </a:t>
            </a:r>
            <a:r>
              <a:rPr lang="ar-DZ" sz="3600" dirty="0" smtClean="0">
                <a:latin typeface="Traditional Arabic" panose="02020603050405020304" pitchFamily="18" charset="-78"/>
                <a:ea typeface="Calibri" panose="020F0502020204030204" pitchFamily="34" charset="0"/>
                <a:cs typeface="Traditional Arabic" panose="02020603050405020304" pitchFamily="18" charset="-78"/>
              </a:rPr>
              <a:t>«النظرية </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a:t>
            </a:r>
            <a:r>
              <a:rPr lang="fr-FR" sz="3600" dirty="0">
                <a:latin typeface="Traditional Arabic" panose="02020603050405020304" pitchFamily="18" charset="-78"/>
                <a:ea typeface="Calibri" panose="020F0502020204030204" pitchFamily="34" charset="0"/>
                <a:cs typeface="Traditional Arabic" panose="02020603050405020304" pitchFamily="18" charset="-78"/>
              </a:rPr>
              <a:t>Z</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 التي تقوم على أساس الاهتمام بالاعتبارات الإنسانية للعاملين عام </a:t>
            </a:r>
            <a:r>
              <a:rPr lang="ar-DZ" sz="3600" dirty="0" smtClean="0">
                <a:latin typeface="Traditional Arabic" panose="02020603050405020304" pitchFamily="18" charset="-78"/>
                <a:ea typeface="Calibri" panose="020F0502020204030204" pitchFamily="34" charset="0"/>
                <a:cs typeface="Traditional Arabic" panose="02020603050405020304" pitchFamily="18" charset="-78"/>
              </a:rPr>
              <a:t>1981، تجمع </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نظرية (</a:t>
            </a:r>
            <a:r>
              <a:rPr lang="fr-FR" sz="3600" dirty="0">
                <a:latin typeface="Traditional Arabic" panose="02020603050405020304" pitchFamily="18" charset="-78"/>
                <a:ea typeface="Calibri" panose="020F0502020204030204" pitchFamily="34" charset="0"/>
                <a:cs typeface="Traditional Arabic" panose="02020603050405020304" pitchFamily="18" charset="-78"/>
              </a:rPr>
              <a:t>Z</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 في الإدارة التي توصل إليها ويليام أوشي بين مبادئ الإدارة الأمريكية (</a:t>
            </a:r>
            <a:r>
              <a:rPr lang="fr-FR" sz="3600" dirty="0">
                <a:latin typeface="Traditional Arabic" panose="02020603050405020304" pitchFamily="18" charset="-78"/>
                <a:ea typeface="Calibri" panose="020F0502020204030204" pitchFamily="34" charset="0"/>
                <a:cs typeface="Traditional Arabic" panose="02020603050405020304" pitchFamily="18" charset="-78"/>
              </a:rPr>
              <a:t>A</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 وهي اختصار لعبارة (</a:t>
            </a:r>
            <a:r>
              <a:rPr lang="en-US" sz="3600" dirty="0">
                <a:latin typeface="Traditional Arabic" panose="02020603050405020304" pitchFamily="18" charset="-78"/>
                <a:ea typeface="Calibri" panose="020F0502020204030204" pitchFamily="34" charset="0"/>
                <a:cs typeface="Traditional Arabic" panose="02020603050405020304" pitchFamily="18" charset="-78"/>
              </a:rPr>
              <a:t>American way of Management</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 ومبادئ الإدارة اليابانية (</a:t>
            </a:r>
            <a:r>
              <a:rPr lang="en-US" sz="3600" dirty="0">
                <a:latin typeface="Traditional Arabic" panose="02020603050405020304" pitchFamily="18" charset="-78"/>
                <a:ea typeface="Calibri" panose="020F0502020204030204" pitchFamily="34" charset="0"/>
                <a:cs typeface="Traditional Arabic" panose="02020603050405020304" pitchFamily="18" charset="-78"/>
              </a:rPr>
              <a:t>J</a:t>
            </a:r>
            <a:r>
              <a:rPr lang="ar-DZ" sz="3600" dirty="0">
                <a:latin typeface="Traditional Arabic" panose="02020603050405020304" pitchFamily="18" charset="-78"/>
                <a:ea typeface="Calibri" panose="020F0502020204030204" pitchFamily="34" charset="0"/>
                <a:cs typeface="Traditional Arabic" panose="02020603050405020304" pitchFamily="18" charset="-78"/>
              </a:rPr>
              <a:t>) وهي اختصار لعبارة (</a:t>
            </a:r>
            <a:r>
              <a:rPr lang="en-US" sz="3600" dirty="0">
                <a:latin typeface="Traditional Arabic" panose="02020603050405020304" pitchFamily="18" charset="-78"/>
                <a:ea typeface="Calibri" panose="020F0502020204030204" pitchFamily="34" charset="0"/>
                <a:cs typeface="Traditional Arabic" panose="02020603050405020304" pitchFamily="18" charset="-78"/>
              </a:rPr>
              <a:t>Japanese way of Management</a:t>
            </a:r>
            <a:r>
              <a:rPr lang="ar-DZ" sz="3600" dirty="0" smtClean="0">
                <a:latin typeface="Traditional Arabic" panose="02020603050405020304" pitchFamily="18" charset="-78"/>
                <a:ea typeface="Calibri" panose="020F0502020204030204" pitchFamily="34" charset="0"/>
                <a:cs typeface="Traditional Arabic" panose="02020603050405020304" pitchFamily="18" charset="-78"/>
              </a:rPr>
              <a:t>)</a:t>
            </a: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977269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1899315" y="308811"/>
            <a:ext cx="5619750" cy="3328035"/>
            <a:chOff x="0" y="0"/>
            <a:chExt cx="5619750" cy="3328200"/>
          </a:xfrm>
        </p:grpSpPr>
        <p:sp>
          <p:nvSpPr>
            <p:cNvPr id="6" name="Rectangle 5"/>
            <p:cNvSpPr>
              <a:spLocks/>
            </p:cNvSpPr>
            <p:nvPr/>
          </p:nvSpPr>
          <p:spPr>
            <a:xfrm>
              <a:off x="3219450" y="0"/>
              <a:ext cx="2400300" cy="2903220"/>
            </a:xfrm>
            <a:prstGeom prst="rect">
              <a:avLst/>
            </a:prstGeom>
            <a:solidFill>
              <a:sysClr val="window" lastClr="FFFFFF"/>
            </a:solidFill>
            <a:ln w="12700" cap="flat" cmpd="sng" algn="ctr">
              <a:solidFill>
                <a:schemeClr val="accent1"/>
              </a:solidFill>
              <a:prstDash val="solid"/>
              <a:miter lim="800000"/>
            </a:ln>
            <a:effectLst>
              <a:innerShdw blurRad="114300">
                <a:prstClr val="black"/>
              </a:inn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1400" b="1" i="0" u="none" strike="noStrike" kern="0" cap="none" spc="0" normalizeH="0" baseline="0" noProof="0" dirty="0">
                  <a:ln>
                    <a:noFill/>
                  </a:ln>
                  <a:solidFill>
                    <a:sysClr val="windowText" lastClr="000000"/>
                  </a:solidFill>
                  <a:effectLst/>
                  <a:uLnTx/>
                  <a:uFillTx/>
                  <a:ea typeface="Calibri" panose="020F0502020204030204" pitchFamily="34" charset="0"/>
                  <a:cs typeface="Sakkal Majalla" panose="02000000000000000000" pitchFamily="2" charset="-78"/>
                </a:rPr>
                <a:t>النموذج الياباني </a:t>
              </a:r>
              <a:r>
                <a:rPr kumimoji="0" lang="fr-FR" sz="1400" b="1" i="0" u="none" strike="noStrike" kern="0" cap="none" spc="0" normalizeH="0" baseline="0" noProof="0" dirty="0">
                  <a:ln>
                    <a:noFill/>
                  </a:ln>
                  <a:solidFill>
                    <a:sysClr val="windowText" lastClr="000000"/>
                  </a:solidFill>
                  <a:effectLst/>
                  <a:uLnTx/>
                  <a:uFillTx/>
                  <a:latin typeface="Sakkal Majalla" panose="02000000000000000000" pitchFamily="2" charset="-78"/>
                  <a:ea typeface="Calibri" panose="020F0502020204030204" pitchFamily="34" charset="0"/>
                </a:rPr>
                <a:t>J</a:t>
              </a:r>
              <a:endParaRPr kumimoji="0" lang="fr-FR" sz="1800" b="0" i="0" u="none" strike="noStrike" kern="0" cap="none" spc="0" normalizeH="0" baseline="0" noProof="0" dirty="0">
                <a:ln>
                  <a:noFill/>
                </a:ln>
                <a:solidFill>
                  <a:sysClr val="windowText" lastClr="000000"/>
                </a:solidFill>
                <a:effectLst/>
                <a:uLnTx/>
                <a:uFillTx/>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0" cap="none" spc="0" normalizeH="0" baseline="0" noProof="0" dirty="0">
                  <a:ln>
                    <a:noFill/>
                  </a:ln>
                  <a:solidFill>
                    <a:sysClr val="windowText" lastClr="000000"/>
                  </a:solidFill>
                  <a:effectLst/>
                  <a:uLnTx/>
                  <a:uFillTx/>
                  <a:ea typeface="Calibri" panose="020F0502020204030204" pitchFamily="34" charset="0"/>
                  <a:cs typeface="Sakkal Majalla" panose="02000000000000000000" pitchFamily="2" charset="-78"/>
                </a:rPr>
                <a:t> </a:t>
              </a:r>
              <a:endParaRPr kumimoji="0" lang="fr-FR" sz="1800" b="0" i="0" u="none" strike="noStrike" kern="0" cap="none" spc="0" normalizeH="0" baseline="0" noProof="0" dirty="0">
                <a:ln>
                  <a:noFill/>
                </a:ln>
                <a:solidFill>
                  <a:sysClr val="windowText" lastClr="000000"/>
                </a:solidFill>
                <a:effectLst/>
                <a:uLnTx/>
                <a:uFillTx/>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ea typeface="Calibri" panose="020F0502020204030204" pitchFamily="34" charset="0"/>
                  <a:cs typeface="Sakkal Majalla" panose="02000000000000000000" pitchFamily="2" charset="-78"/>
                </a:rPr>
                <a:t>1- الاستمرار في العمل طيلة حياة الفرد</a:t>
              </a:r>
              <a:endParaRPr kumimoji="0" lang="fr-FR" sz="1800" b="0" i="0" u="none" strike="noStrike" kern="0" cap="none" spc="0" normalizeH="0" baseline="0" noProof="0" dirty="0">
                <a:ln>
                  <a:noFill/>
                </a:ln>
                <a:solidFill>
                  <a:sysClr val="windowText" lastClr="000000"/>
                </a:solidFill>
                <a:effectLst/>
                <a:uLnTx/>
                <a:uFillTx/>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2- القرارات جماعية</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3- المسؤولية جماعية</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4- مجال العمل/الوظيفة عام، تدوير وظيفي</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5- تقييم الأداء والترقيات بطيئة جدا</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6- وسائل رقابة ضمنية (ذاتية) </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1000"/>
                </a:spcAft>
                <a:buClrTx/>
                <a:buSzTx/>
                <a:buFontTx/>
                <a:buNone/>
                <a:tabLst>
                  <a:tab pos="2209800" algn="l"/>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7- اهتمام شامل بالعاملين(أثناء العمل وخارجه) باعتباره إنسان</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p:txBody>
        </p:sp>
        <p:cxnSp>
          <p:nvCxnSpPr>
            <p:cNvPr id="7" name="Connecteur droit avec flèche 6"/>
            <p:cNvCxnSpPr>
              <a:cxnSpLocks/>
            </p:cNvCxnSpPr>
            <p:nvPr/>
          </p:nvCxnSpPr>
          <p:spPr>
            <a:xfrm>
              <a:off x="2981325" y="1600200"/>
              <a:ext cx="1639" cy="1728000"/>
            </a:xfrm>
            <a:prstGeom prst="straightConnector1">
              <a:avLst/>
            </a:prstGeom>
            <a:noFill/>
            <a:ln w="19050" cap="flat" cmpd="sng" algn="ctr">
              <a:solidFill>
                <a:schemeClr val="accent1"/>
              </a:solidFill>
              <a:prstDash val="solid"/>
              <a:miter lim="800000"/>
              <a:tailEnd type="triangle"/>
            </a:ln>
            <a:effectLst/>
          </p:spPr>
        </p:cxnSp>
        <p:sp>
          <p:nvSpPr>
            <p:cNvPr id="8" name="Rectangle 7"/>
            <p:cNvSpPr>
              <a:spLocks/>
            </p:cNvSpPr>
            <p:nvPr/>
          </p:nvSpPr>
          <p:spPr>
            <a:xfrm>
              <a:off x="0" y="19050"/>
              <a:ext cx="2400300" cy="2903220"/>
            </a:xfrm>
            <a:prstGeom prst="rect">
              <a:avLst/>
            </a:prstGeom>
            <a:solidFill>
              <a:sysClr val="window" lastClr="FFFFFF"/>
            </a:solidFill>
            <a:ln w="12700" cap="flat" cmpd="sng" algn="ctr">
              <a:solidFill>
                <a:schemeClr val="accent1"/>
              </a:solidFill>
              <a:prstDash val="solid"/>
              <a:miter lim="800000"/>
            </a:ln>
            <a:effectLst>
              <a:innerShdw blurRad="114300">
                <a:prstClr val="black"/>
              </a:inn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1400" b="1" i="0" u="none" strike="noStrike" kern="0" cap="none" spc="0" normalizeH="0" baseline="0" noProof="0" dirty="0">
                  <a:ln>
                    <a:noFill/>
                  </a:ln>
                  <a:solidFill>
                    <a:sysClr val="windowText" lastClr="000000"/>
                  </a:solidFill>
                  <a:effectLst/>
                  <a:uLnTx/>
                  <a:uFillTx/>
                  <a:ea typeface="Calibri" panose="020F0502020204030204" pitchFamily="34" charset="0"/>
                  <a:cs typeface="Sakkal Majalla" panose="02000000000000000000" pitchFamily="2" charset="-78"/>
                </a:rPr>
                <a:t>النموذج الأمريكي </a:t>
              </a:r>
              <a:r>
                <a:rPr kumimoji="0" lang="fr-FR" sz="1400" b="1" i="0" u="none" strike="noStrike" kern="0" cap="none" spc="0" normalizeH="0" baseline="0" noProof="0" dirty="0">
                  <a:ln>
                    <a:noFill/>
                  </a:ln>
                  <a:solidFill>
                    <a:sysClr val="windowText" lastClr="000000"/>
                  </a:solidFill>
                  <a:effectLst/>
                  <a:uLnTx/>
                  <a:uFillTx/>
                  <a:latin typeface="Sakkal Majalla" panose="02000000000000000000" pitchFamily="2" charset="-78"/>
                  <a:ea typeface="Calibri" panose="020F0502020204030204" pitchFamily="34" charset="0"/>
                </a:rPr>
                <a:t>A</a:t>
              </a:r>
              <a:endParaRPr kumimoji="0" lang="fr-FR" sz="1800" b="0" i="0" u="none" strike="noStrike" kern="0" cap="none" spc="0" normalizeH="0" baseline="0" noProof="0" dirty="0">
                <a:ln>
                  <a:noFill/>
                </a:ln>
                <a:solidFill>
                  <a:sysClr val="windowText" lastClr="000000"/>
                </a:solidFill>
                <a:effectLst/>
                <a:uLnTx/>
                <a:uFillTx/>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SA" sz="1400" b="1" i="0" u="none" strike="noStrike" kern="0" cap="none" spc="0" normalizeH="0" baseline="0" noProof="0" dirty="0">
                  <a:ln>
                    <a:noFill/>
                  </a:ln>
                  <a:solidFill>
                    <a:sysClr val="windowText" lastClr="000000"/>
                  </a:solidFill>
                  <a:effectLst/>
                  <a:uLnTx/>
                  <a:uFillTx/>
                  <a:ea typeface="Calibri" panose="020F0502020204030204" pitchFamily="34" charset="0"/>
                  <a:cs typeface="Sakkal Majalla" panose="02000000000000000000" pitchFamily="2" charset="-78"/>
                </a:rPr>
                <a:t> </a:t>
              </a:r>
              <a:endParaRPr kumimoji="0" lang="fr-FR" sz="1800" b="0" i="0" u="none" strike="noStrike" kern="0" cap="none" spc="0" normalizeH="0" baseline="0" noProof="0" dirty="0">
                <a:ln>
                  <a:noFill/>
                </a:ln>
                <a:solidFill>
                  <a:sysClr val="windowText" lastClr="000000"/>
                </a:solidFill>
                <a:effectLst/>
                <a:uLnTx/>
                <a:uFillTx/>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ea typeface="Calibri" panose="020F0502020204030204" pitchFamily="34" charset="0"/>
                  <a:cs typeface="Sakkal Majalla" panose="02000000000000000000" pitchFamily="2" charset="-78"/>
                </a:rPr>
                <a:t>1- مدة العمل لفترة قصيرة</a:t>
              </a:r>
              <a:endParaRPr kumimoji="0" lang="fr-FR" sz="1800" b="0" i="0" u="none" strike="noStrike" kern="0" cap="none" spc="0" normalizeH="0" baseline="0" noProof="0" dirty="0">
                <a:ln>
                  <a:noFill/>
                </a:ln>
                <a:solidFill>
                  <a:sysClr val="windowText" lastClr="000000"/>
                </a:solidFill>
                <a:effectLst/>
                <a:uLnTx/>
                <a:uFillTx/>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2- القرارات فردية</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3- المسؤولية فردية (المدير مسؤول عن عمل الجماعة)</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4- مجال العمل متخصص جدا</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5- تقييم الأداء والترقيات سريعة</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6- وسائل رقابة صريحة (خارجية)</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1000"/>
                </a:spcAft>
                <a:buClrTx/>
                <a:buSzTx/>
                <a:buFontTx/>
                <a:buNone/>
                <a:tabLst>
                  <a:tab pos="2209800" algn="l"/>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7- اهتمام بشؤون العامل المتعلقة </a:t>
              </a:r>
              <a:r>
                <a:rPr kumimoji="0" lang="ar-SA" sz="1400" b="0" i="0" u="none" strike="noStrike" kern="0" cap="none" spc="0" normalizeH="0" baseline="0" noProof="0" dirty="0" smtClean="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بالعمل</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p:txBody>
        </p:sp>
        <p:cxnSp>
          <p:nvCxnSpPr>
            <p:cNvPr id="9" name="Connecteur droit 8"/>
            <p:cNvCxnSpPr/>
            <p:nvPr/>
          </p:nvCxnSpPr>
          <p:spPr>
            <a:xfrm flipH="1" flipV="1">
              <a:off x="3248025" y="409575"/>
              <a:ext cx="2343150" cy="9525"/>
            </a:xfrm>
            <a:prstGeom prst="line">
              <a:avLst/>
            </a:prstGeom>
            <a:noFill/>
            <a:ln w="19050" cap="flat" cmpd="sng" algn="ctr">
              <a:solidFill>
                <a:schemeClr val="accent1"/>
              </a:solidFill>
              <a:prstDash val="solid"/>
              <a:miter lim="800000"/>
            </a:ln>
            <a:effectLst/>
          </p:spPr>
        </p:cxnSp>
        <p:cxnSp>
          <p:nvCxnSpPr>
            <p:cNvPr id="10" name="Connecteur droit 9"/>
            <p:cNvCxnSpPr/>
            <p:nvPr/>
          </p:nvCxnSpPr>
          <p:spPr>
            <a:xfrm flipH="1" flipV="1">
              <a:off x="19050" y="438150"/>
              <a:ext cx="2352675" cy="9525"/>
            </a:xfrm>
            <a:prstGeom prst="line">
              <a:avLst/>
            </a:prstGeom>
            <a:noFill/>
            <a:ln w="19050" cap="flat" cmpd="sng" algn="ctr">
              <a:solidFill>
                <a:schemeClr val="accent1"/>
              </a:solidFill>
              <a:prstDash val="solid"/>
              <a:miter lim="800000"/>
            </a:ln>
            <a:effectLst/>
          </p:spPr>
        </p:cxnSp>
      </p:grpSp>
      <p:sp>
        <p:nvSpPr>
          <p:cNvPr id="11" name="Rectangle 10"/>
          <p:cNvSpPr>
            <a:spLocks/>
          </p:cNvSpPr>
          <p:nvPr/>
        </p:nvSpPr>
        <p:spPr>
          <a:xfrm>
            <a:off x="3367839" y="3650015"/>
            <a:ext cx="2400300" cy="2872740"/>
          </a:xfrm>
          <a:prstGeom prst="rect">
            <a:avLst/>
          </a:prstGeom>
          <a:solidFill>
            <a:sysClr val="window" lastClr="FFFFFF"/>
          </a:solidFill>
          <a:ln w="12700" cap="flat" cmpd="sng" algn="ctr">
            <a:noFill/>
            <a:prstDash val="solid"/>
            <a:miter lim="800000"/>
          </a:ln>
          <a:effectLst>
            <a:innerShdw blurRad="114300">
              <a:prstClr val="black"/>
            </a:inn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DZ" sz="1400" b="1" i="0" u="none" strike="noStrike" kern="0" cap="none" spc="0" normalizeH="0" baseline="0" noProof="0" dirty="0">
                <a:ln>
                  <a:noFill/>
                </a:ln>
                <a:solidFill>
                  <a:sysClr val="windowText" lastClr="000000"/>
                </a:solidFill>
                <a:effectLst/>
                <a:uLnTx/>
                <a:uFillTx/>
                <a:ea typeface="Calibri" panose="020F0502020204030204" pitchFamily="34" charset="0"/>
                <a:cs typeface="Sakkal Majalla" panose="02000000000000000000" pitchFamily="2" charset="-78"/>
              </a:rPr>
              <a:t>النموذج </a:t>
            </a:r>
            <a:r>
              <a:rPr kumimoji="0" lang="fr-FR" sz="1400" b="1" i="0" u="none" strike="noStrike" kern="0" cap="none" spc="0" normalizeH="0" baseline="0" noProof="0" dirty="0">
                <a:ln>
                  <a:noFill/>
                </a:ln>
                <a:solidFill>
                  <a:sysClr val="windowText" lastClr="000000"/>
                </a:solidFill>
                <a:effectLst/>
                <a:uLnTx/>
                <a:uFillTx/>
                <a:latin typeface="Sakkal Majalla" panose="02000000000000000000" pitchFamily="2" charset="-78"/>
                <a:ea typeface="Calibri" panose="020F0502020204030204" pitchFamily="34" charset="0"/>
              </a:rPr>
              <a:t>Z</a:t>
            </a:r>
            <a:endParaRPr kumimoji="0" lang="fr-FR" sz="1800" b="0" i="0" u="none" strike="noStrike" kern="0" cap="none" spc="0" normalizeH="0" baseline="0" noProof="0" dirty="0">
              <a:ln>
                <a:noFill/>
              </a:ln>
              <a:solidFill>
                <a:sysClr val="windowText" lastClr="000000"/>
              </a:solidFill>
              <a:effectLst/>
              <a:uLnTx/>
              <a:uFillTx/>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ea typeface="Calibri" panose="020F0502020204030204" pitchFamily="34" charset="0"/>
                <a:cs typeface="Sakkal Majalla" panose="02000000000000000000" pitchFamily="2" charset="-78"/>
              </a:rPr>
              <a:t>1- مدة التوظيف طويلة</a:t>
            </a:r>
            <a:endParaRPr kumimoji="0" lang="fr-FR" sz="1800" b="0" i="0" u="none" strike="noStrike" kern="0" cap="none" spc="0" normalizeH="0" baseline="0" noProof="0" dirty="0">
              <a:ln>
                <a:noFill/>
              </a:ln>
              <a:solidFill>
                <a:sysClr val="windowText" lastClr="000000"/>
              </a:solidFill>
              <a:effectLst/>
              <a:uLnTx/>
              <a:uFillTx/>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2- تتخذ القرارات بمشاركة واتفاق وقبول الجماعة</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fr-FR" sz="1400" b="0" i="0" u="none" strike="noStrike" kern="0" cap="none" spc="0" normalizeH="0" baseline="0" noProof="0" dirty="0" smtClean="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3</a:t>
            </a:r>
            <a:r>
              <a:rPr kumimoji="0" lang="ar-SA" sz="1400" b="0" i="0" u="none" strike="noStrike" kern="0" cap="none" spc="0" normalizeH="0" baseline="0" noProof="0" dirty="0" smtClean="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 </a:t>
            </a: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مجال العمل متخصص بدرجة معتدلة (تركيز على التدوير الوظيفي والتدريب)</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5- تقييم الأداء والترقيات بطيئة </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15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Sakkal Majalla" panose="02000000000000000000" pitchFamily="2" charset="-78"/>
              </a:rPr>
              <a:t>6- رقابة ضمنية وغير رسمية ولكن وفق مقاييس صريحة ورسمية </a:t>
            </a:r>
            <a:endParaRPr kumimoji="0" lang="fr-FR"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kumimoji="0" lang="ar-SA" sz="1400" b="0" i="0" u="none" strike="noStrike" kern="0" cap="none" spc="0" normalizeH="0" baseline="0" noProof="0" dirty="0">
                <a:ln>
                  <a:noFill/>
                </a:ln>
                <a:solidFill>
                  <a:sysClr val="windowText" lastClr="000000"/>
                </a:solidFill>
                <a:effectLst/>
                <a:uLnTx/>
                <a:uFillTx/>
                <a:ea typeface="Calibri" panose="020F0502020204030204" pitchFamily="34" charset="0"/>
                <a:cs typeface="Sakkal Majalla" panose="02000000000000000000" pitchFamily="2" charset="-78"/>
              </a:rPr>
              <a:t>7- اهتمام شامل بالعامل بما في ذلك عائلته</a:t>
            </a:r>
            <a:endParaRPr kumimoji="0" lang="fr-FR" sz="1800" b="0" i="0" u="none" strike="noStrike" kern="0" cap="none" spc="0" normalizeH="0" baseline="0" noProof="0" dirty="0">
              <a:ln>
                <a:noFill/>
              </a:ln>
              <a:solidFill>
                <a:sysClr val="windowText" lastClr="000000"/>
              </a:solidFill>
              <a:effectLst/>
              <a:uLnTx/>
              <a:uFillTx/>
            </a:endParaRPr>
          </a:p>
        </p:txBody>
      </p:sp>
      <p:cxnSp>
        <p:nvCxnSpPr>
          <p:cNvPr id="13" name="Connecteur droit 12"/>
          <p:cNvCxnSpPr/>
          <p:nvPr/>
        </p:nvCxnSpPr>
        <p:spPr>
          <a:xfrm>
            <a:off x="4880640" y="1908932"/>
            <a:ext cx="238125"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5" name="Connecteur droit 14"/>
          <p:cNvCxnSpPr/>
          <p:nvPr/>
        </p:nvCxnSpPr>
        <p:spPr>
          <a:xfrm>
            <a:off x="4299615" y="1908932"/>
            <a:ext cx="176132"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7" name="Connecteur droit avec flèche 16"/>
          <p:cNvCxnSpPr/>
          <p:nvPr/>
        </p:nvCxnSpPr>
        <p:spPr>
          <a:xfrm>
            <a:off x="4475747" y="1908932"/>
            <a:ext cx="0" cy="172791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71885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9523" y="2811378"/>
            <a:ext cx="8596668" cy="1320800"/>
          </a:xfrm>
        </p:spPr>
        <p:txBody>
          <a:bodyPr>
            <a:normAutofit/>
          </a:bodyPr>
          <a:lstStyle/>
          <a:p>
            <a:pPr algn="ctr"/>
            <a:r>
              <a:rPr lang="ar-DZ" sz="6000" b="1" dirty="0" smtClean="0">
                <a:latin typeface="Sakkal Majalla" panose="02000000000000000000" pitchFamily="2" charset="-78"/>
                <a:cs typeface="Sakkal Majalla" panose="02000000000000000000" pitchFamily="2" charset="-78"/>
              </a:rPr>
              <a:t>خصائص المدرسة الكمية</a:t>
            </a:r>
            <a:endParaRPr lang="fr-FR" sz="60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904485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902353695"/>
              </p:ext>
            </p:extLst>
          </p:nvPr>
        </p:nvGraphicFramePr>
        <p:xfrm>
          <a:off x="677863" y="376238"/>
          <a:ext cx="8596312" cy="5665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1963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A2C0C31B-D5C2-4890-BCD0-5B98A7C61ABC}"/>
              </a:ext>
            </a:extLst>
          </p:cNvPr>
          <p:cNvSpPr>
            <a:spLocks noGrp="1"/>
          </p:cNvSpPr>
          <p:nvPr>
            <p:ph idx="1"/>
          </p:nvPr>
        </p:nvSpPr>
        <p:spPr>
          <a:xfrm>
            <a:off x="108285" y="96252"/>
            <a:ext cx="9348536" cy="6292515"/>
          </a:xfrm>
        </p:spPr>
        <p:txBody>
          <a:bodyPr>
            <a:noAutofit/>
          </a:bodyPr>
          <a:lstStyle/>
          <a:p>
            <a:pPr marL="0" lvl="0" indent="0" algn="just" rtl="1">
              <a:lnSpc>
                <a:spcPct val="115000"/>
              </a:lnSpc>
              <a:spcBef>
                <a:spcPts val="600"/>
              </a:spcBef>
              <a:buNone/>
              <a:tabLst>
                <a:tab pos="179705" algn="r"/>
              </a:tabLst>
            </a:pPr>
            <a:r>
              <a:rPr lang="ar-DZ" sz="2800" b="1" dirty="0">
                <a:latin typeface="Traditional Arabic" panose="02020603050405020304" pitchFamily="18" charset="-78"/>
                <a:ea typeface="Calibri" panose="020F0502020204030204" pitchFamily="34" charset="0"/>
                <a:cs typeface="Traditional Arabic" panose="02020603050405020304" pitchFamily="18" charset="-78"/>
              </a:rPr>
              <a:t>مساهمات الإدارة الكمية: </a:t>
            </a:r>
            <a:r>
              <a:rPr lang="ar-DZ" sz="2800" dirty="0">
                <a:latin typeface="Traditional Arabic" panose="02020603050405020304" pitchFamily="18" charset="-78"/>
                <a:ea typeface="Calibri" panose="020F0502020204030204" pitchFamily="34" charset="0"/>
                <a:cs typeface="Traditional Arabic" panose="02020603050405020304" pitchFamily="18" charset="-78"/>
              </a:rPr>
              <a:t>ساهمت المدرسة الكمية بـــــــ:</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539750" algn="r"/>
              </a:tabLst>
            </a:pPr>
            <a:r>
              <a:rPr lang="ar-DZ" sz="2800" dirty="0">
                <a:latin typeface="Traditional Arabic" panose="02020603050405020304" pitchFamily="18" charset="-78"/>
                <a:ea typeface="Calibri" panose="020F0502020204030204" pitchFamily="34" charset="0"/>
                <a:cs typeface="Traditional Arabic" panose="02020603050405020304" pitchFamily="18" charset="-78"/>
              </a:rPr>
              <a:t>قدمت العديد من الأساليب والأدوات الهامة التي تساعد صانعي القرار في مجالات عدة على صنع قرارات صائبة (من هذه الأساليب البرمجة الخطية، التحليل الشبكي، المحاكاة) وهي تستخدم في مجال الإنتاج لجدولة الإنتاج، وتحسين الجودة </a:t>
            </a:r>
            <a:r>
              <a:rPr lang="ar-DZ" sz="2800" dirty="0" smtClean="0">
                <a:latin typeface="Traditional Arabic" panose="02020603050405020304" pitchFamily="18" charset="-78"/>
                <a:ea typeface="Calibri" panose="020F0502020204030204" pitchFamily="34" charset="0"/>
                <a:cs typeface="Traditional Arabic" panose="02020603050405020304" pitchFamily="18" charset="-78"/>
              </a:rPr>
              <a:t>والموازنة؛</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539750" algn="r"/>
              </a:tabLst>
            </a:pPr>
            <a:r>
              <a:rPr lang="ar-DZ" sz="2800" dirty="0">
                <a:latin typeface="Traditional Arabic" panose="02020603050405020304" pitchFamily="18" charset="-78"/>
                <a:ea typeface="Calibri" panose="020F0502020204030204" pitchFamily="34" charset="0"/>
                <a:cs typeface="Traditional Arabic" panose="02020603050405020304" pitchFamily="18" charset="-78"/>
              </a:rPr>
              <a:t>وضعت الأساس لاستخدام المعلومات في المنظمات الإدارية، ولهذا تعد المعلومات عنصر حيوي في المنظمة، ونتيجة لتطور نظم وتقنيات المعلومات فقد زادت فاعلية وكفاءة صنع القرار؛</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pPr>
            <a:r>
              <a:rPr lang="ar-SA" sz="2800" dirty="0">
                <a:latin typeface="Traditional Arabic" panose="02020603050405020304" pitchFamily="18" charset="-78"/>
                <a:ea typeface="Times New Roman" panose="02020603050405020304" pitchFamily="18" charset="0"/>
                <a:cs typeface="Traditional Arabic" panose="02020603050405020304" pitchFamily="18" charset="-78"/>
              </a:rPr>
              <a:t>يساعد استخدام النماذج الرياضية على تحقيق التخصيص الكفء للموارد المتاحة؛</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pPr>
            <a:r>
              <a:rPr lang="ar-SA" sz="2800" dirty="0">
                <a:latin typeface="Traditional Arabic" panose="02020603050405020304" pitchFamily="18" charset="-78"/>
                <a:ea typeface="Times New Roman" panose="02020603050405020304" pitchFamily="18" charset="0"/>
                <a:cs typeface="Traditional Arabic" panose="02020603050405020304" pitchFamily="18" charset="-78"/>
              </a:rPr>
              <a:t>تساعد الأساليب الكمية على تناول مشاكل معقدة بالتحليل والحل والتي يصعب تناولها في صورتها العادية؛</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pPr>
            <a:r>
              <a:rPr lang="ar-SA" sz="2800" dirty="0">
                <a:latin typeface="Traditional Arabic" panose="02020603050405020304" pitchFamily="18" charset="-78"/>
                <a:ea typeface="Times New Roman" panose="02020603050405020304" pitchFamily="18" charset="0"/>
                <a:cs typeface="Traditional Arabic" panose="02020603050405020304" pitchFamily="18" charset="-78"/>
              </a:rPr>
              <a:t>تساعد على توفير تكلفة حل المشكلات المختلفة وذلك بتخفيض الوقت اللازم </a:t>
            </a:r>
            <a:r>
              <a:rPr lang="ar-SA" sz="2800" dirty="0" smtClean="0">
                <a:latin typeface="Traditional Arabic" panose="02020603050405020304" pitchFamily="18" charset="-78"/>
                <a:ea typeface="Times New Roman" panose="02020603050405020304" pitchFamily="18" charset="0"/>
                <a:cs typeface="Traditional Arabic" panose="02020603050405020304" pitchFamily="18" charset="-78"/>
              </a:rPr>
              <a:t>للحل</a:t>
            </a:r>
            <a:r>
              <a:rPr lang="ar-DZ" sz="2800" dirty="0" smtClean="0">
                <a:latin typeface="Traditional Arabic" panose="02020603050405020304" pitchFamily="18" charset="-78"/>
                <a:ea typeface="Times New Roman" panose="02020603050405020304" pitchFamily="18" charset="0"/>
                <a:cs typeface="Traditional Arabic" panose="02020603050405020304" pitchFamily="18" charset="-78"/>
              </a:rPr>
              <a:t>.</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995507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B461C605-221B-4A88-A67C-6EFF87BCAC87}"/>
              </a:ext>
            </a:extLst>
          </p:cNvPr>
          <p:cNvSpPr>
            <a:spLocks noGrp="1"/>
          </p:cNvSpPr>
          <p:nvPr>
            <p:ph idx="1"/>
          </p:nvPr>
        </p:nvSpPr>
        <p:spPr>
          <a:xfrm>
            <a:off x="276726" y="251013"/>
            <a:ext cx="8997276" cy="5790350"/>
          </a:xfrm>
        </p:spPr>
        <p:txBody>
          <a:bodyPr>
            <a:normAutofit fontScale="92500" lnSpcReduction="20000"/>
          </a:bodyPr>
          <a:lstStyle/>
          <a:p>
            <a:pPr marL="0" lvl="0" indent="0" algn="just" rtl="1">
              <a:lnSpc>
                <a:spcPct val="115000"/>
              </a:lnSpc>
              <a:spcBef>
                <a:spcPts val="600"/>
              </a:spcBef>
              <a:buNone/>
              <a:tabLst>
                <a:tab pos="179705" algn="r"/>
              </a:tabLst>
            </a:pPr>
            <a:r>
              <a:rPr kumimoji="0" lang="x-none" sz="3600" b="0" i="0" u="none" strike="noStrike" kern="1200" cap="none" spc="0" normalizeH="0" baseline="0" noProof="0" dirty="0">
                <a:ln>
                  <a:noFill/>
                </a:ln>
                <a:solidFill>
                  <a:prstClr val="black">
                    <a:lumMod val="75000"/>
                    <a:lumOff val="25000"/>
                  </a:prstClr>
                </a:solidFill>
                <a:effectLst/>
                <a:uLnTx/>
                <a:uFillTx/>
                <a:latin typeface="Traditional Arabic" panose="02020603050405020304" pitchFamily="18" charset="-78"/>
                <a:ea typeface="Times New Roman" panose="02020603050405020304" pitchFamily="18" charset="0"/>
                <a:cs typeface="Traditional Arabic" panose="02020603050405020304" pitchFamily="18" charset="-78"/>
              </a:rPr>
              <a:t>	</a:t>
            </a:r>
            <a:r>
              <a:rPr lang="ar-DZ" sz="4000" b="1" dirty="0">
                <a:latin typeface="Traditional Arabic" panose="02020603050405020304" pitchFamily="18" charset="-78"/>
                <a:ea typeface="Calibri" panose="020F0502020204030204" pitchFamily="34" charset="0"/>
                <a:cs typeface="Traditional Arabic" panose="02020603050405020304" pitchFamily="18" charset="-78"/>
              </a:rPr>
              <a:t>انتقادات المدرسة الكمية: </a:t>
            </a:r>
            <a:r>
              <a:rPr lang="ar-DZ" sz="4000" dirty="0">
                <a:latin typeface="Traditional Arabic" panose="02020603050405020304" pitchFamily="18" charset="-78"/>
                <a:ea typeface="Calibri" panose="020F0502020204030204" pitchFamily="34" charset="0"/>
                <a:cs typeface="Traditional Arabic" panose="02020603050405020304" pitchFamily="18" charset="-78"/>
              </a:rPr>
              <a:t>وجهت مجموعة من </a:t>
            </a:r>
            <a:r>
              <a:rPr lang="ar-DZ" sz="4000" dirty="0" err="1">
                <a:latin typeface="Traditional Arabic" panose="02020603050405020304" pitchFamily="18" charset="-78"/>
                <a:ea typeface="Calibri" panose="020F0502020204030204" pitchFamily="34" charset="0"/>
                <a:cs typeface="Traditional Arabic" panose="02020603050405020304" pitchFamily="18" charset="-78"/>
              </a:rPr>
              <a:t>الإنتقادات</a:t>
            </a:r>
            <a:r>
              <a:rPr lang="ar-DZ" sz="4000" dirty="0">
                <a:latin typeface="Traditional Arabic" panose="02020603050405020304" pitchFamily="18" charset="-78"/>
                <a:ea typeface="Calibri" panose="020F0502020204030204" pitchFamily="34" charset="0"/>
                <a:cs typeface="Traditional Arabic" panose="02020603050405020304" pitchFamily="18" charset="-78"/>
              </a:rPr>
              <a:t> للمدرسة الكمية أهمها:</a:t>
            </a:r>
            <a:endParaRPr lang="fr-FR" sz="32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539750" algn="r"/>
              </a:tabLst>
            </a:pPr>
            <a:r>
              <a:rPr lang="ar-DZ" sz="4000" dirty="0">
                <a:latin typeface="Traditional Arabic" panose="02020603050405020304" pitchFamily="18" charset="-78"/>
                <a:ea typeface="Calibri" panose="020F0502020204030204" pitchFamily="34" charset="0"/>
                <a:cs typeface="Traditional Arabic" panose="02020603050405020304" pitchFamily="18" charset="-78"/>
              </a:rPr>
              <a:t>اهتمامها بشكل كبير وزائد بالأرقام ومعالجة مختلف المسائل باستخدام لغة الأرقام؛</a:t>
            </a:r>
            <a:endParaRPr lang="fr-FR" sz="32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539750" algn="r"/>
              </a:tabLst>
            </a:pPr>
            <a:r>
              <a:rPr lang="ar-DZ" sz="4000" dirty="0">
                <a:latin typeface="Traditional Arabic" panose="02020603050405020304" pitchFamily="18" charset="-78"/>
                <a:ea typeface="Calibri" panose="020F0502020204030204" pitchFamily="34" charset="0"/>
                <a:cs typeface="Traditional Arabic" panose="02020603050405020304" pitchFamily="18" charset="-78"/>
              </a:rPr>
              <a:t>العديد من المديرين غير مدربين بشكل كاف يؤهلهم لتطبيق هذه الأساليب؛</a:t>
            </a:r>
            <a:endParaRPr lang="fr-FR" sz="32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539750" algn="r"/>
              </a:tabLst>
            </a:pPr>
            <a:r>
              <a:rPr lang="ar-DZ" sz="4000" dirty="0">
                <a:latin typeface="Traditional Arabic" panose="02020603050405020304" pitchFamily="18" charset="-78"/>
                <a:ea typeface="Calibri" panose="020F0502020204030204" pitchFamily="34" charset="0"/>
                <a:cs typeface="Traditional Arabic" panose="02020603050405020304" pitchFamily="18" charset="-78"/>
              </a:rPr>
              <a:t>عدم إعطاء فكرة كاملة للإدارة والعنصر البشري فيها؛</a:t>
            </a:r>
            <a:endParaRPr lang="fr-FR" sz="32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539750" algn="r"/>
              </a:tabLst>
            </a:pPr>
            <a:r>
              <a:rPr lang="ar-DZ" sz="4000" dirty="0">
                <a:latin typeface="Traditional Arabic" panose="02020603050405020304" pitchFamily="18" charset="-78"/>
                <a:ea typeface="Calibri" panose="020F0502020204030204" pitchFamily="34" charset="0"/>
                <a:cs typeface="Traditional Arabic" panose="02020603050405020304" pitchFamily="18" charset="-78"/>
              </a:rPr>
              <a:t>تجاهل النماذج الكمية للمتغيرات أو العوامل الكيفية (غير القابلة للقياس الكمي</a:t>
            </a:r>
            <a:r>
              <a:rPr lang="ar-DZ" sz="4000" dirty="0" smtClean="0">
                <a:latin typeface="Traditional Arabic" panose="02020603050405020304" pitchFamily="18" charset="-78"/>
                <a:ea typeface="Calibri" panose="020F0502020204030204" pitchFamily="34" charset="0"/>
                <a:cs typeface="Traditional Arabic" panose="02020603050405020304" pitchFamily="18" charset="-78"/>
              </a:rPr>
              <a:t>).</a:t>
            </a:r>
            <a:endParaRPr lang="fr-FR" sz="3200" dirty="0">
              <a:latin typeface="Traditional Arabic" panose="02020603050405020304" pitchFamily="18" charset="-78"/>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3468947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5CA78E8-2BE5-4D9F-8366-1F3C04563F89}"/>
              </a:ext>
            </a:extLst>
          </p:cNvPr>
          <p:cNvSpPr>
            <a:spLocks noGrp="1"/>
          </p:cNvSpPr>
          <p:nvPr>
            <p:ph type="title"/>
          </p:nvPr>
        </p:nvSpPr>
        <p:spPr>
          <a:xfrm>
            <a:off x="677334" y="80682"/>
            <a:ext cx="8596668" cy="1057836"/>
          </a:xfrm>
        </p:spPr>
        <p:txBody>
          <a:bodyPr>
            <a:normAutofit/>
          </a:bodyPr>
          <a:lstStyle/>
          <a:p>
            <a:pPr algn="ctr" rtl="1"/>
            <a:r>
              <a:rPr lang="fr-FR" sz="5400" b="1" dirty="0" smtClean="0">
                <a:ln w="22225">
                  <a:solidFill>
                    <a:srgbClr val="BC356F"/>
                  </a:solidFill>
                  <a:prstDash val="solid"/>
                </a:ln>
                <a:solidFill>
                  <a:srgbClr val="BC356F">
                    <a:lumMod val="40000"/>
                    <a:lumOff val="60000"/>
                  </a:srgbClr>
                </a:solidFill>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a:t>
            </a:r>
            <a:r>
              <a:rPr kumimoji="0" lang="ar-DZ"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 </a:t>
            </a:r>
            <a:r>
              <a:rPr kumimoji="0" lang="ar-DZ" sz="5400" b="1" i="0" u="none" strike="noStrike" kern="1200" cap="none" spc="0" normalizeH="0" baseline="0" noProof="0" dirty="0" smtClean="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مدرسة النظم</a:t>
            </a:r>
            <a:endParaRPr lang="x-none" dirty="0"/>
          </a:p>
        </p:txBody>
      </p:sp>
      <p:sp>
        <p:nvSpPr>
          <p:cNvPr id="3" name="Espace réservé du contenu 2">
            <a:extLst>
              <a:ext uri="{FF2B5EF4-FFF2-40B4-BE49-F238E27FC236}">
                <a16:creationId xmlns="" xmlns:a16="http://schemas.microsoft.com/office/drawing/2014/main" id="{0C654A71-958B-4061-8DDE-89B23C413AFA}"/>
              </a:ext>
            </a:extLst>
          </p:cNvPr>
          <p:cNvSpPr>
            <a:spLocks noGrp="1"/>
          </p:cNvSpPr>
          <p:nvPr>
            <p:ph idx="1"/>
          </p:nvPr>
        </p:nvSpPr>
        <p:spPr>
          <a:xfrm>
            <a:off x="143435" y="981635"/>
            <a:ext cx="9130567" cy="5587607"/>
          </a:xfrm>
        </p:spPr>
        <p:txBody>
          <a:bodyPr>
            <a:noAutofit/>
          </a:bodyPr>
          <a:lstStyle/>
          <a:p>
            <a:pPr marL="0" indent="0" algn="just" rtl="1">
              <a:lnSpc>
                <a:spcPct val="115000"/>
              </a:lnSpc>
              <a:buNone/>
            </a:pPr>
            <a:r>
              <a:rPr lang="ar-DZ" sz="3600" dirty="0">
                <a:effectLst/>
                <a:latin typeface="Calibri" panose="020F0502020204030204" pitchFamily="34" charset="0"/>
                <a:ea typeface="Times New Roman" panose="02020603050405020304" pitchFamily="18" charset="0"/>
                <a:cs typeface="Sakkal Majalla" panose="02000000000000000000" pitchFamily="2" charset="-78"/>
              </a:rPr>
              <a:t>    </a:t>
            </a:r>
            <a:r>
              <a:rPr lang="ar-DZ" sz="3600" dirty="0" smtClean="0">
                <a:effectLst/>
                <a:latin typeface="Calibri" panose="020F0502020204030204" pitchFamily="34" charset="0"/>
                <a:ea typeface="Times New Roman" panose="02020603050405020304" pitchFamily="18" charset="0"/>
                <a:cs typeface="Sakkal Majalla" panose="02000000000000000000" pitchFamily="2" charset="-78"/>
              </a:rPr>
              <a:t>    </a:t>
            </a:r>
            <a:r>
              <a:rPr lang="ar-DZ" sz="3600" dirty="0" smtClean="0">
                <a:latin typeface="Traditional Arabic" panose="02020603050405020304" pitchFamily="18" charset="-78"/>
                <a:ea typeface="Times New Roman" panose="02020603050405020304" pitchFamily="18" charset="0"/>
                <a:cs typeface="Traditional Arabic" panose="02020603050405020304" pitchFamily="18" charset="-78"/>
              </a:rPr>
              <a:t>اهتم </a:t>
            </a: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العديد من المفكرين في شتى فروع العلم والمعرفة بوضع إطار موحد وعلم لإدارة المنظمة، وكان أكثرهم اهتماما هو </a:t>
            </a:r>
            <a:r>
              <a:rPr lang="ar-DZ" sz="3600" dirty="0" err="1">
                <a:latin typeface="Traditional Arabic" panose="02020603050405020304" pitchFamily="18" charset="-78"/>
                <a:ea typeface="Times New Roman" panose="02020603050405020304" pitchFamily="18" charset="0"/>
                <a:cs typeface="Traditional Arabic" panose="02020603050405020304" pitchFamily="18" charset="-78"/>
              </a:rPr>
              <a:t>لودويغ</a:t>
            </a: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 </a:t>
            </a:r>
            <a:r>
              <a:rPr lang="ar-DZ" sz="3600" dirty="0" err="1">
                <a:latin typeface="Traditional Arabic" panose="02020603050405020304" pitchFamily="18" charset="-78"/>
                <a:ea typeface="Times New Roman" panose="02020603050405020304" pitchFamily="18" charset="0"/>
                <a:cs typeface="Traditional Arabic" panose="02020603050405020304" pitchFamily="18" charset="-78"/>
              </a:rPr>
              <a:t>بيرتالانفي</a:t>
            </a: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 (</a:t>
            </a:r>
            <a:r>
              <a:rPr lang="en-US" sz="3600" dirty="0" err="1">
                <a:latin typeface="Traditional Arabic" panose="02020603050405020304" pitchFamily="18" charset="-78"/>
                <a:ea typeface="Times New Roman" panose="02020603050405020304" pitchFamily="18" charset="0"/>
                <a:cs typeface="Traditional Arabic" panose="02020603050405020304" pitchFamily="18" charset="-78"/>
              </a:rPr>
              <a:t>Ludweg</a:t>
            </a:r>
            <a:r>
              <a:rPr lang="en-US" sz="3600" dirty="0">
                <a:latin typeface="Traditional Arabic" panose="02020603050405020304" pitchFamily="18" charset="-78"/>
                <a:ea typeface="Times New Roman" panose="02020603050405020304" pitchFamily="18" charset="0"/>
                <a:cs typeface="Traditional Arabic" panose="02020603050405020304" pitchFamily="18" charset="-78"/>
              </a:rPr>
              <a:t> </a:t>
            </a:r>
            <a:r>
              <a:rPr lang="en-US" sz="3600" dirty="0" err="1">
                <a:latin typeface="Traditional Arabic" panose="02020603050405020304" pitchFamily="18" charset="-78"/>
                <a:ea typeface="Times New Roman" panose="02020603050405020304" pitchFamily="18" charset="0"/>
                <a:cs typeface="Traditional Arabic" panose="02020603050405020304" pitchFamily="18" charset="-78"/>
              </a:rPr>
              <a:t>Bertalanffy</a:t>
            </a: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 والذي يعتبر مؤسس نظرية النظم (</a:t>
            </a:r>
            <a:r>
              <a:rPr lang="en-US" sz="3600" dirty="0">
                <a:latin typeface="Traditional Arabic" panose="02020603050405020304" pitchFamily="18" charset="-78"/>
                <a:ea typeface="Times New Roman" panose="02020603050405020304" pitchFamily="18" charset="0"/>
                <a:cs typeface="Traditional Arabic" panose="02020603050405020304" pitchFamily="18" charset="-78"/>
              </a:rPr>
              <a:t>the system Theory</a:t>
            </a: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a:t>
            </a:r>
            <a:endParaRPr lang="fr-FR" sz="2800" dirty="0">
              <a:latin typeface="Traditional Arabic" panose="02020603050405020304" pitchFamily="18" charset="-78"/>
              <a:ea typeface="Times New Roman" panose="02020603050405020304" pitchFamily="18" charset="0"/>
              <a:cs typeface="Traditional Arabic" panose="02020603050405020304" pitchFamily="18" charset="-78"/>
            </a:endParaRPr>
          </a:p>
          <a:p>
            <a:pPr marL="0" indent="0" algn="just" rtl="1">
              <a:buNone/>
            </a:pPr>
            <a:r>
              <a:rPr lang="ar-DZ" sz="3600" dirty="0" smtClean="0">
                <a:latin typeface="Traditional Arabic" panose="02020603050405020304" pitchFamily="18" charset="-78"/>
                <a:ea typeface="Times New Roman" panose="02020603050405020304" pitchFamily="18" charset="0"/>
                <a:cs typeface="Traditional Arabic" panose="02020603050405020304" pitchFamily="18" charset="-78"/>
              </a:rPr>
              <a:t>	وقد </a:t>
            </a: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عبر </a:t>
            </a:r>
            <a:r>
              <a:rPr lang="ar-DZ" sz="3600" dirty="0" err="1">
                <a:latin typeface="Traditional Arabic" panose="02020603050405020304" pitchFamily="18" charset="-78"/>
                <a:ea typeface="Times New Roman" panose="02020603050405020304" pitchFamily="18" charset="0"/>
                <a:cs typeface="Traditional Arabic" panose="02020603050405020304" pitchFamily="18" charset="-78"/>
              </a:rPr>
              <a:t>بيرتالانفي</a:t>
            </a: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 عن مضامين نظريته بالقول أنّ المنظمة عبارة عن نظام </a:t>
            </a:r>
            <a:r>
              <a:rPr lang="ar-DZ" sz="3600" dirty="0">
                <a:solidFill>
                  <a:srgbClr val="FF0000"/>
                </a:solidFill>
                <a:latin typeface="Traditional Arabic" panose="02020603050405020304" pitchFamily="18" charset="-78"/>
                <a:ea typeface="Times New Roman" panose="02020603050405020304" pitchFamily="18" charset="0"/>
                <a:cs typeface="Traditional Arabic" panose="02020603050405020304" pitchFamily="18" charset="-78"/>
              </a:rPr>
              <a:t>اجتماعي</a:t>
            </a: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 كلي يسعى إلى تحقيق </a:t>
            </a:r>
            <a:r>
              <a:rPr lang="ar-DZ" sz="3600" dirty="0">
                <a:solidFill>
                  <a:srgbClr val="FF0000"/>
                </a:solidFill>
                <a:latin typeface="Traditional Arabic" panose="02020603050405020304" pitchFamily="18" charset="-78"/>
                <a:ea typeface="Times New Roman" panose="02020603050405020304" pitchFamily="18" charset="0"/>
                <a:cs typeface="Traditional Arabic" panose="02020603050405020304" pitchFamily="18" charset="-78"/>
              </a:rPr>
              <a:t>هدف معين</a:t>
            </a:r>
            <a:r>
              <a:rPr lang="ar-DZ" sz="3600" dirty="0">
                <a:latin typeface="Traditional Arabic" panose="02020603050405020304" pitchFamily="18" charset="-78"/>
                <a:ea typeface="Times New Roman" panose="02020603050405020304" pitchFamily="18" charset="0"/>
                <a:cs typeface="Traditional Arabic" panose="02020603050405020304" pitchFamily="18" charset="-78"/>
              </a:rPr>
              <a:t>، وهذا النظام يتكون من أجزاء وكل جزء عبارة عن نظام فرعي مثل نظام الإنتاج، نظام الأفراد، نظام التسويق...إلخ، وتعمل هذه الأنظمة معتمدة على بعضها بشكل متكامل من أجل تحقيق الهدف الكلي الذي يسعى نظام المنظمة إلى </a:t>
            </a:r>
            <a:r>
              <a:rPr lang="ar-DZ" sz="3600" dirty="0" smtClean="0">
                <a:latin typeface="Traditional Arabic" panose="02020603050405020304" pitchFamily="18" charset="-78"/>
                <a:ea typeface="Times New Roman" panose="02020603050405020304" pitchFamily="18" charset="0"/>
                <a:cs typeface="Traditional Arabic" panose="02020603050405020304" pitchFamily="18" charset="-78"/>
              </a:rPr>
              <a:t>تحقيقه.</a:t>
            </a:r>
            <a:endParaRPr lang="x-none" sz="3600" dirty="0">
              <a:effectLst/>
              <a:latin typeface="Traditional Arabic" panose="02020603050405020304" pitchFamily="18" charset="-78"/>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1020362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20A68747-37E5-45F7-B603-87EE6710D6AD}"/>
              </a:ext>
            </a:extLst>
          </p:cNvPr>
          <p:cNvSpPr>
            <a:spLocks noGrp="1"/>
          </p:cNvSpPr>
          <p:nvPr>
            <p:ph idx="1"/>
          </p:nvPr>
        </p:nvSpPr>
        <p:spPr>
          <a:xfrm>
            <a:off x="170329" y="108284"/>
            <a:ext cx="9262429" cy="6436895"/>
          </a:xfrm>
        </p:spPr>
        <p:txBody>
          <a:bodyPr>
            <a:normAutofit fontScale="32500" lnSpcReduction="20000"/>
          </a:bodyPr>
          <a:lstStyle/>
          <a:p>
            <a:pPr marL="0" lvl="0" indent="0" algn="just" rtl="1">
              <a:lnSpc>
                <a:spcPct val="115000"/>
              </a:lnSpc>
              <a:spcBef>
                <a:spcPts val="600"/>
              </a:spcBef>
              <a:buNone/>
              <a:tabLst>
                <a:tab pos="179705" algn="r"/>
              </a:tabLst>
            </a:pPr>
            <a:r>
              <a:rPr lang="ar-DZ" sz="6500" b="1" dirty="0">
                <a:solidFill>
                  <a:schemeClr val="accent1">
                    <a:lumMod val="75000"/>
                  </a:schemeClr>
                </a:solidFill>
                <a:effectLst/>
                <a:latin typeface="Calibri" panose="020F0502020204030204" pitchFamily="34" charset="0"/>
                <a:ea typeface="Times New Roman" panose="02020603050405020304" pitchFamily="18" charset="0"/>
                <a:cs typeface="Sakkal Majalla" panose="02000000000000000000" pitchFamily="2" charset="-78"/>
              </a:rPr>
              <a:t>1- </a:t>
            </a:r>
            <a:r>
              <a:rPr lang="ar-DZ" sz="11100" b="1" dirty="0">
                <a:latin typeface="Traditional Arabic" panose="02020603050405020304" pitchFamily="18" charset="-78"/>
                <a:ea typeface="Times New Roman" panose="02020603050405020304" pitchFamily="18" charset="0"/>
                <a:cs typeface="Traditional Arabic" panose="02020603050405020304" pitchFamily="18" charset="-78"/>
              </a:rPr>
              <a:t>تعريف النظام: </a:t>
            </a:r>
            <a:r>
              <a:rPr lang="ar-DZ" sz="11100" dirty="0">
                <a:latin typeface="Traditional Arabic" panose="02020603050405020304" pitchFamily="18" charset="-78"/>
                <a:ea typeface="Times New Roman" panose="02020603050405020304" pitchFamily="18" charset="0"/>
                <a:cs typeface="Traditional Arabic" panose="02020603050405020304" pitchFamily="18" charset="-78"/>
              </a:rPr>
              <a:t>عرف </a:t>
            </a:r>
            <a:r>
              <a:rPr lang="ar-DZ" sz="11100" dirty="0" err="1">
                <a:latin typeface="Traditional Arabic" panose="02020603050405020304" pitchFamily="18" charset="-78"/>
                <a:ea typeface="Times New Roman" panose="02020603050405020304" pitchFamily="18" charset="0"/>
                <a:cs typeface="Traditional Arabic" panose="02020603050405020304" pitchFamily="18" charset="-78"/>
              </a:rPr>
              <a:t>بيرتالانفي</a:t>
            </a:r>
            <a:r>
              <a:rPr lang="ar-DZ" sz="11100" dirty="0">
                <a:latin typeface="Traditional Arabic" panose="02020603050405020304" pitchFamily="18" charset="-78"/>
                <a:ea typeface="Times New Roman" panose="02020603050405020304" pitchFamily="18" charset="0"/>
                <a:cs typeface="Traditional Arabic" panose="02020603050405020304" pitchFamily="18" charset="-78"/>
              </a:rPr>
              <a:t> النظام من خلال كتابه "نظرية النظم العامة" المنشور عام 1969 بأنّه: «مجموعة منظمة من العناصر المنفصلة- لكن المتوقفة بعضها على بعض- بغية الحصول على هدف مقرر سلفا».</a:t>
            </a:r>
            <a:endParaRPr lang="fr-FR" sz="11100" dirty="0">
              <a:latin typeface="Traditional Arabic" panose="02020603050405020304" pitchFamily="18" charset="-78"/>
              <a:ea typeface="Times New Roman" panose="02020603050405020304" pitchFamily="18" charset="0"/>
              <a:cs typeface="Traditional Arabic" panose="02020603050405020304" pitchFamily="18" charset="-78"/>
            </a:endParaRPr>
          </a:p>
          <a:p>
            <a:pPr marL="0" indent="0" algn="just" rtl="1">
              <a:lnSpc>
                <a:spcPct val="115000"/>
              </a:lnSpc>
              <a:buNone/>
            </a:pPr>
            <a:r>
              <a:rPr lang="ar-DZ" sz="11100" dirty="0" smtClean="0">
                <a:latin typeface="Traditional Arabic" panose="02020603050405020304" pitchFamily="18" charset="-78"/>
                <a:ea typeface="Times New Roman" panose="02020603050405020304" pitchFamily="18" charset="0"/>
                <a:cs typeface="Traditional Arabic" panose="02020603050405020304" pitchFamily="18" charset="-78"/>
              </a:rPr>
              <a:t>				ويقود </a:t>
            </a:r>
            <a:r>
              <a:rPr lang="ar-DZ" sz="11100" dirty="0">
                <a:latin typeface="Traditional Arabic" panose="02020603050405020304" pitchFamily="18" charset="-78"/>
                <a:ea typeface="Times New Roman" panose="02020603050405020304" pitchFamily="18" charset="0"/>
                <a:cs typeface="Traditional Arabic" panose="02020603050405020304" pitchFamily="18" charset="-78"/>
              </a:rPr>
              <a:t>هذا التعريف إلى ثلاث نقاط هامة:</a:t>
            </a:r>
            <a:endParaRPr lang="fr-FR" sz="111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629920" algn="r"/>
              </a:tabLst>
            </a:pPr>
            <a:r>
              <a:rPr lang="ar-DZ" sz="11100" dirty="0">
                <a:latin typeface="Traditional Arabic" panose="02020603050405020304" pitchFamily="18" charset="-78"/>
                <a:ea typeface="Times New Roman" panose="02020603050405020304" pitchFamily="18" charset="0"/>
                <a:cs typeface="Traditional Arabic" panose="02020603050405020304" pitchFamily="18" charset="-78"/>
              </a:rPr>
              <a:t>يجب أن تكون إدارة العناصر منظمة ومتسلسلة هرميا بغض النظر عن مدى تعقد </a:t>
            </a:r>
            <a:r>
              <a:rPr lang="ar-DZ" sz="11100" dirty="0" smtClean="0">
                <a:latin typeface="Traditional Arabic" panose="02020603050405020304" pitchFamily="18" charset="-78"/>
                <a:ea typeface="Times New Roman" panose="02020603050405020304" pitchFamily="18" charset="0"/>
                <a:cs typeface="Traditional Arabic" panose="02020603050405020304" pitchFamily="18" charset="-78"/>
              </a:rPr>
              <a:t>"الوحدة الكاملة".</a:t>
            </a:r>
            <a:endParaRPr lang="fr-FR" sz="111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629920" algn="r"/>
              </a:tabLst>
            </a:pPr>
            <a:r>
              <a:rPr lang="ar-DZ" sz="11100" dirty="0">
                <a:latin typeface="Traditional Arabic" panose="02020603050405020304" pitchFamily="18" charset="-78"/>
                <a:ea typeface="Times New Roman" panose="02020603050405020304" pitchFamily="18" charset="0"/>
                <a:cs typeface="Traditional Arabic" panose="02020603050405020304" pitchFamily="18" charset="-78"/>
              </a:rPr>
              <a:t>يتعين وجود اتصال جيّد بين عناصر النظام نظرا لاعتماد بعضها على بعض.</a:t>
            </a:r>
            <a:endParaRPr lang="fr-FR" sz="111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629920" algn="r"/>
              </a:tabLst>
            </a:pPr>
            <a:r>
              <a:rPr lang="ar-DZ" sz="11100" dirty="0">
                <a:latin typeface="Traditional Arabic" panose="02020603050405020304" pitchFamily="18" charset="-78"/>
                <a:ea typeface="Times New Roman" panose="02020603050405020304" pitchFamily="18" charset="0"/>
                <a:cs typeface="Traditional Arabic" panose="02020603050405020304" pitchFamily="18" charset="-78"/>
              </a:rPr>
              <a:t>نظرا لكون النظام موجه نحو هدف ما، فإنّه يتعين وضع التفاعل بين العناصر ابتغاء تحقيق ذلك الهدف.</a:t>
            </a:r>
            <a:endParaRPr lang="fr-FR" sz="11100" dirty="0">
              <a:latin typeface="Traditional Arabic" panose="02020603050405020304" pitchFamily="18" charset="-78"/>
              <a:ea typeface="Times New Roman" panose="02020603050405020304" pitchFamily="18" charset="0"/>
              <a:cs typeface="Traditional Arabic" panose="02020603050405020304" pitchFamily="18" charset="-78"/>
            </a:endParaRPr>
          </a:p>
          <a:p>
            <a:endParaRPr lang="x-none" dirty="0"/>
          </a:p>
        </p:txBody>
      </p:sp>
    </p:spTree>
    <p:extLst>
      <p:ext uri="{BB962C8B-B14F-4D97-AF65-F5344CB8AC3E}">
        <p14:creationId xmlns:p14="http://schemas.microsoft.com/office/powerpoint/2010/main" val="2561531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061CE086-D598-43D3-895E-992A20DE1B23}"/>
              </a:ext>
            </a:extLst>
          </p:cNvPr>
          <p:cNvSpPr>
            <a:spLocks noGrp="1"/>
          </p:cNvSpPr>
          <p:nvPr>
            <p:ph idx="1"/>
          </p:nvPr>
        </p:nvSpPr>
        <p:spPr>
          <a:xfrm>
            <a:off x="314001" y="211614"/>
            <a:ext cx="9142820" cy="6020744"/>
          </a:xfrm>
          <a:solidFill>
            <a:schemeClr val="bg1"/>
          </a:solidFill>
        </p:spPr>
        <p:txBody>
          <a:bodyPr>
            <a:normAutofit lnSpcReduction="10000"/>
          </a:bodyPr>
          <a:lstStyle/>
          <a:p>
            <a:pPr marL="0" lvl="0" indent="0" algn="just" rtl="1">
              <a:lnSpc>
                <a:spcPct val="115000"/>
              </a:lnSpc>
              <a:buNone/>
              <a:tabLst>
                <a:tab pos="179705" algn="r"/>
              </a:tabLst>
            </a:pPr>
            <a:r>
              <a:rPr lang="ar-DZ" sz="4800" b="1" dirty="0" smtClean="0">
                <a:latin typeface="Traditional Arabic" panose="02020603050405020304" pitchFamily="18" charset="-78"/>
                <a:ea typeface="Times New Roman" panose="02020603050405020304" pitchFamily="18" charset="0"/>
                <a:cs typeface="Traditional Arabic" panose="02020603050405020304" pitchFamily="18" charset="-78"/>
              </a:rPr>
              <a:t>2-أنواع </a:t>
            </a:r>
            <a:r>
              <a:rPr lang="ar-DZ" sz="4800" b="1" dirty="0">
                <a:latin typeface="Traditional Arabic" panose="02020603050405020304" pitchFamily="18" charset="-78"/>
                <a:ea typeface="Times New Roman" panose="02020603050405020304" pitchFamily="18" charset="0"/>
                <a:cs typeface="Traditional Arabic" panose="02020603050405020304" pitchFamily="18" charset="-78"/>
              </a:rPr>
              <a:t>النظام: </a:t>
            </a:r>
            <a:r>
              <a:rPr lang="ar-DZ" sz="4800" dirty="0">
                <a:latin typeface="Traditional Arabic" panose="02020603050405020304" pitchFamily="18" charset="-78"/>
                <a:ea typeface="Times New Roman" panose="02020603050405020304" pitchFamily="18" charset="0"/>
                <a:cs typeface="Traditional Arabic" panose="02020603050405020304" pitchFamily="18" charset="-78"/>
              </a:rPr>
              <a:t>ميَزت نظرية النظم بين نوعين من النظم وهي:</a:t>
            </a:r>
            <a:endParaRPr lang="fr-FR" sz="40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539750" algn="r"/>
              </a:tabLst>
            </a:pPr>
            <a:r>
              <a:rPr lang="ar-DZ" sz="4800" b="1" dirty="0">
                <a:latin typeface="Traditional Arabic" panose="02020603050405020304" pitchFamily="18" charset="-78"/>
                <a:ea typeface="Times New Roman" panose="02020603050405020304" pitchFamily="18" charset="0"/>
                <a:cs typeface="Traditional Arabic" panose="02020603050405020304" pitchFamily="18" charset="-78"/>
              </a:rPr>
              <a:t>النظام المغلق:</a:t>
            </a:r>
            <a:r>
              <a:rPr lang="ar-DZ" sz="4800" dirty="0">
                <a:latin typeface="Traditional Arabic" panose="02020603050405020304" pitchFamily="18" charset="-78"/>
                <a:ea typeface="Times New Roman" panose="02020603050405020304" pitchFamily="18" charset="0"/>
                <a:cs typeface="Traditional Arabic" panose="02020603050405020304" pitchFamily="18" charset="-78"/>
              </a:rPr>
              <a:t> هو عبارة عن مجموعة من العناصر المتفاعلة مع بعضها البعض دون أدنى تفاعل مع البيئة الخارجية.</a:t>
            </a:r>
            <a:endParaRPr lang="fr-FR" sz="4000" dirty="0">
              <a:latin typeface="Traditional Arabic" panose="02020603050405020304" pitchFamily="18" charset="-78"/>
              <a:ea typeface="Times New Roman" panose="02020603050405020304" pitchFamily="18" charset="0"/>
              <a:cs typeface="Traditional Arabic" panose="02020603050405020304" pitchFamily="18" charset="-78"/>
            </a:endParaRPr>
          </a:p>
          <a:p>
            <a:pPr lvl="0" algn="just" rtl="1">
              <a:lnSpc>
                <a:spcPct val="115000"/>
              </a:lnSpc>
              <a:buFont typeface="Wingdings" panose="05000000000000000000" pitchFamily="2" charset="2"/>
              <a:buChar char=""/>
              <a:tabLst>
                <a:tab pos="539750" algn="r"/>
              </a:tabLst>
            </a:pPr>
            <a:r>
              <a:rPr lang="ar-DZ" sz="4800" b="1" dirty="0">
                <a:latin typeface="Traditional Arabic" panose="02020603050405020304" pitchFamily="18" charset="-78"/>
                <a:ea typeface="Times New Roman" panose="02020603050405020304" pitchFamily="18" charset="0"/>
                <a:cs typeface="Traditional Arabic" panose="02020603050405020304" pitchFamily="18" charset="-78"/>
              </a:rPr>
              <a:t>النظم المفتوحة:</a:t>
            </a:r>
            <a:r>
              <a:rPr lang="ar-DZ" sz="4800" dirty="0">
                <a:latin typeface="Traditional Arabic" panose="02020603050405020304" pitchFamily="18" charset="-78"/>
                <a:ea typeface="Times New Roman" panose="02020603050405020304" pitchFamily="18" charset="0"/>
                <a:cs typeface="Traditional Arabic" panose="02020603050405020304" pitchFamily="18" charset="-78"/>
              </a:rPr>
              <a:t> هي مجموعة من العناصر تعتمد على البيئة الخارجية للبقاء.</a:t>
            </a:r>
            <a:endParaRPr lang="fr-FR" sz="4000" dirty="0">
              <a:latin typeface="Traditional Arabic" panose="02020603050405020304" pitchFamily="18" charset="-78"/>
              <a:ea typeface="Times New Roman" panose="02020603050405020304" pitchFamily="18" charset="0"/>
              <a:cs typeface="Traditional Arabic" panose="02020603050405020304" pitchFamily="18" charset="-78"/>
            </a:endParaRPr>
          </a:p>
          <a:p>
            <a:endParaRPr lang="x-none" dirty="0"/>
          </a:p>
        </p:txBody>
      </p:sp>
    </p:spTree>
    <p:extLst>
      <p:ext uri="{BB962C8B-B14F-4D97-AF65-F5344CB8AC3E}">
        <p14:creationId xmlns:p14="http://schemas.microsoft.com/office/powerpoint/2010/main" val="1638715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256</TotalTime>
  <Words>716</Words>
  <Application>Microsoft Office PowerPoint</Application>
  <PresentationFormat>Grand écran</PresentationFormat>
  <Paragraphs>103</Paragraphs>
  <Slides>21</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21</vt:i4>
      </vt:variant>
    </vt:vector>
  </HeadingPairs>
  <TitlesOfParts>
    <vt:vector size="31" baseType="lpstr">
      <vt:lpstr>Arial</vt:lpstr>
      <vt:lpstr>Calibri</vt:lpstr>
      <vt:lpstr>Sakkal Majalla</vt:lpstr>
      <vt:lpstr>Symbol</vt:lpstr>
      <vt:lpstr>Times New Roman</vt:lpstr>
      <vt:lpstr>Traditional Arabic</vt:lpstr>
      <vt:lpstr>Trebuchet MS</vt:lpstr>
      <vt:lpstr>Wingdings</vt:lpstr>
      <vt:lpstr>Wingdings 3</vt:lpstr>
      <vt:lpstr>Facette</vt:lpstr>
      <vt:lpstr>المحور الرابع: المدارس الحديثة في إدارة الأعمال</vt:lpstr>
      <vt:lpstr>- المدرسة الكمية</vt:lpstr>
      <vt:lpstr>خصائص المدرسة الكمية</vt:lpstr>
      <vt:lpstr>Présentation PowerPoint</vt:lpstr>
      <vt:lpstr>Présentation PowerPoint</vt:lpstr>
      <vt:lpstr>Présentation PowerPoint</vt:lpstr>
      <vt:lpstr>- مدرسة النظم</vt:lpstr>
      <vt:lpstr>Présentation PowerPoint</vt:lpstr>
      <vt:lpstr>Présentation PowerPoint</vt:lpstr>
      <vt:lpstr>Présentation PowerPoint</vt:lpstr>
      <vt:lpstr>Présentation PowerPoint</vt:lpstr>
      <vt:lpstr>Présentation PowerPoint</vt:lpstr>
      <vt:lpstr>- مدرسة الإدارة بالأهداف</vt:lpstr>
      <vt:lpstr>مبادئ الإدارة بالأهداف</vt:lpstr>
      <vt:lpstr>Présentation PowerPoint</vt:lpstr>
      <vt:lpstr>Présentation PowerPoint</vt:lpstr>
      <vt:lpstr>Présentation PowerPoint</vt:lpstr>
      <vt:lpstr>Présentation PowerPoint</vt:lpstr>
      <vt:lpstr>V- النظرية (Z)</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saadaneassia@yahoo.com</dc:creator>
  <cp:lastModifiedBy>2020A</cp:lastModifiedBy>
  <cp:revision>51</cp:revision>
  <dcterms:created xsi:type="dcterms:W3CDTF">2023-10-04T07:53:47Z</dcterms:created>
  <dcterms:modified xsi:type="dcterms:W3CDTF">2023-11-09T15:35:59Z</dcterms:modified>
</cp:coreProperties>
</file>