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2"/>
  </p:notesMasterIdLst>
  <p:sldIdLst>
    <p:sldId id="277" r:id="rId3"/>
    <p:sldId id="309" r:id="rId4"/>
    <p:sldId id="308" r:id="rId5"/>
    <p:sldId id="260" r:id="rId6"/>
    <p:sldId id="311" r:id="rId7"/>
    <p:sldId id="297" r:id="rId8"/>
    <p:sldId id="263" r:id="rId9"/>
    <p:sldId id="296" r:id="rId10"/>
    <p:sldId id="310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Introduction" id="{CB6BBEF7-9717-4733-A929-535518E6EBF6}">
          <p14:sldIdLst>
            <p14:sldId id="277"/>
            <p14:sldId id="258"/>
          </p14:sldIdLst>
        </p14:section>
        <p14:section name="Créez votre présentation" id="{16378913-E5ED-4281-BAF5-F1F938CB0BED}">
          <p14:sldIdLst>
            <p14:sldId id="278"/>
            <p14:sldId id="260"/>
            <p14:sldId id="261"/>
            <p14:sldId id="297"/>
          </p14:sldIdLst>
        </p14:section>
        <p14:section name="Enrichissez votre présentation" id="{E2D565D1-BA5E-44E6-A40E-50A644912248}">
          <p14:sldIdLst>
            <p14:sldId id="263"/>
            <p14:sldId id="264"/>
            <p14:sldId id="265"/>
            <p14:sldId id="305"/>
            <p14:sldId id="296"/>
            <p14:sldId id="295"/>
            <p14:sldId id="280"/>
          </p14:sldIdLst>
        </p14:section>
        <p14:section name="Effectuez votre présentation" id="{71D59651-8EFA-4415-9623-98B4C4A8699C}">
          <p14:sldIdLst>
            <p14:sldId id="270"/>
            <p14:sldId id="303"/>
            <p14:sldId id="272"/>
            <p14:sldId id="282"/>
          </p14:sldIdLst>
        </p14:section>
        <p14:section name="Ce n’est pas tout !" id="{2E16B512-814A-4DC1-A986-25475E10E0EF}">
          <p14:sldIdLst>
            <p14:sldId id="274"/>
            <p14:sldId id="304"/>
            <p14:sldId id="27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1"/>
    </p:ext>
    <p:ext uri="{D31A062A-798A-4329-ABDD-BBA856620510}">
      <p14:defaultImageDpi xmlns=""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262" autoAdjust="0"/>
    <p:restoredTop sz="89825" autoAdjust="0"/>
  </p:normalViewPr>
  <p:slideViewPr>
    <p:cSldViewPr>
      <p:cViewPr>
        <p:scale>
          <a:sx n="60" d="100"/>
          <a:sy n="60" d="100"/>
        </p:scale>
        <p:origin x="-228" y="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5C0ADD-BDB5-4D79-92E4-1F4716B11173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38B294B9-A30D-4C6F-9745-8EC89978EE8E}">
      <dgm:prSet custT="1"/>
      <dgm:spPr/>
      <dgm:t>
        <a:bodyPr/>
        <a:lstStyle/>
        <a:p>
          <a:pPr rtl="1"/>
          <a:r>
            <a:rPr lang="ar-DZ" sz="2400" dirty="0" smtClean="0"/>
            <a:t>مجموعة خطط التي تعكس فكر وتوجه </a:t>
          </a:r>
          <a:r>
            <a:rPr lang="ar-DZ" sz="2400" dirty="0" err="1" smtClean="0"/>
            <a:t>الادارة</a:t>
          </a:r>
          <a:r>
            <a:rPr lang="ar-DZ" sz="2400" dirty="0" smtClean="0"/>
            <a:t> العليا في معالجة كل أمور الموارد البشرية</a:t>
          </a:r>
          <a:endParaRPr lang="fr-FR" sz="2400" dirty="0"/>
        </a:p>
      </dgm:t>
    </dgm:pt>
    <dgm:pt modelId="{F09089E1-B47C-435C-BE6F-ECFD5B73F607}" type="parTrans" cxnId="{03A08C64-01A5-495E-B633-F4B8C46E9B7B}">
      <dgm:prSet/>
      <dgm:spPr/>
      <dgm:t>
        <a:bodyPr/>
        <a:lstStyle/>
        <a:p>
          <a:endParaRPr lang="fr-FR"/>
        </a:p>
      </dgm:t>
    </dgm:pt>
    <dgm:pt modelId="{9DDF6697-13EC-4DFA-9ED8-4F6EC94A2CEA}" type="sibTrans" cxnId="{03A08C64-01A5-495E-B633-F4B8C46E9B7B}">
      <dgm:prSet/>
      <dgm:spPr/>
      <dgm:t>
        <a:bodyPr/>
        <a:lstStyle/>
        <a:p>
          <a:endParaRPr lang="fr-FR"/>
        </a:p>
      </dgm:t>
    </dgm:pt>
    <dgm:pt modelId="{6E5F3BB2-7FDE-4A3C-A7CD-2EEA06C34B10}">
      <dgm:prSet custT="1"/>
      <dgm:spPr/>
      <dgm:t>
        <a:bodyPr/>
        <a:lstStyle/>
        <a:p>
          <a:pPr rtl="1"/>
          <a:r>
            <a:rPr lang="ar-DZ" sz="2400" dirty="0" smtClean="0"/>
            <a:t>تمثل </a:t>
          </a:r>
          <a:r>
            <a:rPr lang="ar-DZ" sz="2400" dirty="0" err="1" smtClean="0"/>
            <a:t>استراتيجية</a:t>
          </a:r>
          <a:r>
            <a:rPr lang="ar-DZ" sz="2400" dirty="0" smtClean="0"/>
            <a:t> الموارد البشرية استجابة </a:t>
          </a:r>
          <a:r>
            <a:rPr lang="ar-DZ" sz="2400" dirty="0" err="1" smtClean="0"/>
            <a:t>الادارة</a:t>
          </a:r>
          <a:r>
            <a:rPr lang="ar-DZ" sz="2400" dirty="0" smtClean="0"/>
            <a:t> لمتطلبات الكفاءة والفعالية فيما يتعلق بإدارة العنصر البشري.</a:t>
          </a:r>
          <a:endParaRPr lang="fr-FR" sz="2400" dirty="0"/>
        </a:p>
      </dgm:t>
    </dgm:pt>
    <dgm:pt modelId="{4DC7950C-BEFD-4BE0-AE68-FBEA5B6376B2}" type="parTrans" cxnId="{68F99D69-7625-4CE9-90F0-746791BF75F8}">
      <dgm:prSet/>
      <dgm:spPr/>
      <dgm:t>
        <a:bodyPr/>
        <a:lstStyle/>
        <a:p>
          <a:endParaRPr lang="fr-FR"/>
        </a:p>
      </dgm:t>
    </dgm:pt>
    <dgm:pt modelId="{6B962330-340C-48A7-B0B4-9D3222375889}" type="sibTrans" cxnId="{68F99D69-7625-4CE9-90F0-746791BF75F8}">
      <dgm:prSet/>
      <dgm:spPr/>
      <dgm:t>
        <a:bodyPr/>
        <a:lstStyle/>
        <a:p>
          <a:endParaRPr lang="fr-FR"/>
        </a:p>
      </dgm:t>
    </dgm:pt>
    <dgm:pt modelId="{FADDDE4F-DABC-4239-A7BC-812912F69B9D}">
      <dgm:prSet custT="1"/>
      <dgm:spPr/>
      <dgm:t>
        <a:bodyPr/>
        <a:lstStyle/>
        <a:p>
          <a:pPr rtl="1"/>
          <a:r>
            <a:rPr lang="ar-DZ" sz="2400" dirty="0" smtClean="0"/>
            <a:t>تلعب دور الشريك الأساسي في كل من مرحلة الصياغة، مرحلة التنفيذ، الاستراتيجيات الكلية للمنظمة وذلك من أجل تحسين الأداء وتنمية ثقافة تنظيمية تحفز على الابتكار والمرونة.</a:t>
          </a:r>
          <a:endParaRPr lang="fr-FR" sz="2400" dirty="0"/>
        </a:p>
      </dgm:t>
    </dgm:pt>
    <dgm:pt modelId="{29C46F97-4B91-4A69-A226-E3B51DAC98DC}" type="parTrans" cxnId="{04C0DF35-8962-445B-AE4D-E0762336CB0B}">
      <dgm:prSet/>
      <dgm:spPr/>
      <dgm:t>
        <a:bodyPr/>
        <a:lstStyle/>
        <a:p>
          <a:endParaRPr lang="fr-FR"/>
        </a:p>
      </dgm:t>
    </dgm:pt>
    <dgm:pt modelId="{B10037BA-F2D5-4C88-A2E6-FC8564F62C19}" type="sibTrans" cxnId="{04C0DF35-8962-445B-AE4D-E0762336CB0B}">
      <dgm:prSet/>
      <dgm:spPr/>
      <dgm:t>
        <a:bodyPr/>
        <a:lstStyle/>
        <a:p>
          <a:endParaRPr lang="fr-FR"/>
        </a:p>
      </dgm:t>
    </dgm:pt>
    <dgm:pt modelId="{7298D805-00CF-4B6A-BB53-5B55D35A723A}">
      <dgm:prSet custT="1"/>
      <dgm:spPr/>
      <dgm:t>
        <a:bodyPr/>
        <a:lstStyle/>
        <a:p>
          <a:pPr rtl="1"/>
          <a:r>
            <a:rPr lang="ar-DZ" sz="2400" dirty="0" smtClean="0">
              <a:solidFill>
                <a:schemeClr val="tx1"/>
              </a:solidFill>
            </a:rPr>
            <a:t>تساعد المنظمة في توقع </a:t>
          </a:r>
          <a:r>
            <a:rPr lang="ar-DZ" sz="2400" dirty="0" err="1" smtClean="0">
              <a:solidFill>
                <a:schemeClr val="tx1"/>
              </a:solidFill>
            </a:rPr>
            <a:t>وادارة</a:t>
          </a:r>
          <a:r>
            <a:rPr lang="ar-DZ" sz="2400" dirty="0" smtClean="0">
              <a:solidFill>
                <a:schemeClr val="tx1"/>
              </a:solidFill>
            </a:rPr>
            <a:t> التغيرات في البيئة المحيطة.</a:t>
          </a:r>
          <a:endParaRPr lang="fr-FR" sz="2400" dirty="0">
            <a:solidFill>
              <a:schemeClr val="tx1"/>
            </a:solidFill>
          </a:endParaRPr>
        </a:p>
      </dgm:t>
    </dgm:pt>
    <dgm:pt modelId="{7B03AE4F-1D6A-49E6-8510-7F1250B61B51}" type="parTrans" cxnId="{C9294672-2FCD-4506-81E9-95F6722D6959}">
      <dgm:prSet/>
      <dgm:spPr/>
      <dgm:t>
        <a:bodyPr/>
        <a:lstStyle/>
        <a:p>
          <a:endParaRPr lang="fr-FR"/>
        </a:p>
      </dgm:t>
    </dgm:pt>
    <dgm:pt modelId="{85F68BF2-5346-4C90-AA89-80AD75B66CA4}" type="sibTrans" cxnId="{C9294672-2FCD-4506-81E9-95F6722D6959}">
      <dgm:prSet/>
      <dgm:spPr/>
      <dgm:t>
        <a:bodyPr/>
        <a:lstStyle/>
        <a:p>
          <a:endParaRPr lang="fr-FR"/>
        </a:p>
      </dgm:t>
    </dgm:pt>
    <dgm:pt modelId="{ABE8F31C-43FC-4F9A-9EA2-BEE0BFA4D20E}">
      <dgm:prSet custT="1"/>
      <dgm:spPr/>
      <dgm:t>
        <a:bodyPr/>
        <a:lstStyle/>
        <a:p>
          <a:pPr rtl="1"/>
          <a:r>
            <a:rPr lang="ar-DZ" sz="2400" dirty="0" smtClean="0"/>
            <a:t>تمكن استراتيجيات الموارد البشرية </a:t>
          </a:r>
          <a:r>
            <a:rPr lang="ar-DZ" sz="2400" dirty="0" err="1" smtClean="0"/>
            <a:t>الادارة</a:t>
          </a:r>
          <a:r>
            <a:rPr lang="ar-DZ" sz="2400" dirty="0" smtClean="0"/>
            <a:t> من ربط عناصر الموارد البشرية </a:t>
          </a:r>
          <a:r>
            <a:rPr lang="ar-DZ" sz="2400" dirty="0" err="1" smtClean="0"/>
            <a:t>بالاطار</a:t>
          </a:r>
          <a:r>
            <a:rPr lang="ar-DZ" sz="2400" dirty="0" smtClean="0"/>
            <a:t> العام </a:t>
          </a:r>
          <a:r>
            <a:rPr lang="ar-DZ" sz="2400" dirty="0" err="1" smtClean="0"/>
            <a:t>للاستراتيجية</a:t>
          </a:r>
          <a:r>
            <a:rPr lang="ar-DZ" sz="2400" dirty="0" smtClean="0"/>
            <a:t> الكلية للمنظمة.</a:t>
          </a:r>
          <a:endParaRPr lang="fr-FR" sz="2400" dirty="0"/>
        </a:p>
      </dgm:t>
    </dgm:pt>
    <dgm:pt modelId="{5EF1934E-8A23-4DA5-8123-34613F924463}" type="parTrans" cxnId="{8C47A8E8-63E0-4F00-BDB0-CF0ABBD7537A}">
      <dgm:prSet/>
      <dgm:spPr/>
      <dgm:t>
        <a:bodyPr/>
        <a:lstStyle/>
        <a:p>
          <a:endParaRPr lang="fr-FR"/>
        </a:p>
      </dgm:t>
    </dgm:pt>
    <dgm:pt modelId="{4B15FA6E-C03B-474A-8D74-085F13CF9FF8}" type="sibTrans" cxnId="{8C47A8E8-63E0-4F00-BDB0-CF0ABBD7537A}">
      <dgm:prSet/>
      <dgm:spPr/>
      <dgm:t>
        <a:bodyPr/>
        <a:lstStyle/>
        <a:p>
          <a:endParaRPr lang="fr-FR"/>
        </a:p>
      </dgm:t>
    </dgm:pt>
    <dgm:pt modelId="{7139D1EF-C586-43F6-B478-A65FFC01B012}" type="pres">
      <dgm:prSet presAssocID="{A35C0ADD-BDB5-4D79-92E4-1F4716B1117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3522B43-8997-430B-B71C-E742822701E6}" type="pres">
      <dgm:prSet presAssocID="{38B294B9-A30D-4C6F-9745-8EC89978EE8E}" presName="linNode" presStyleCnt="0"/>
      <dgm:spPr/>
    </dgm:pt>
    <dgm:pt modelId="{36638981-A90E-44C1-A217-49095B9411D2}" type="pres">
      <dgm:prSet presAssocID="{38B294B9-A30D-4C6F-9745-8EC89978EE8E}" presName="parentText" presStyleLbl="node1" presStyleIdx="0" presStyleCnt="5" custScaleX="26929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2E138E1-8A24-4A83-A22B-12E2E5FDCB0D}" type="pres">
      <dgm:prSet presAssocID="{9DDF6697-13EC-4DFA-9ED8-4F6EC94A2CEA}" presName="sp" presStyleCnt="0"/>
      <dgm:spPr/>
    </dgm:pt>
    <dgm:pt modelId="{D78FFE42-129E-4F03-A5DE-8835B00631B8}" type="pres">
      <dgm:prSet presAssocID="{6E5F3BB2-7FDE-4A3C-A7CD-2EEA06C34B10}" presName="linNode" presStyleCnt="0"/>
      <dgm:spPr/>
    </dgm:pt>
    <dgm:pt modelId="{089114F1-5790-475B-AAD7-4627B34EBE39}" type="pres">
      <dgm:prSet presAssocID="{6E5F3BB2-7FDE-4A3C-A7CD-2EEA06C34B10}" presName="parentText" presStyleLbl="node1" presStyleIdx="1" presStyleCnt="5" custScaleX="269820" custScaleY="106667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AE187A-FAD6-45A4-A8E0-3A65121753F2}" type="pres">
      <dgm:prSet presAssocID="{6B962330-340C-48A7-B0B4-9D3222375889}" presName="sp" presStyleCnt="0"/>
      <dgm:spPr/>
    </dgm:pt>
    <dgm:pt modelId="{4A4CD015-F5F4-4C85-9BC7-B73E03CB011C}" type="pres">
      <dgm:prSet presAssocID="{FADDDE4F-DABC-4239-A7BC-812912F69B9D}" presName="linNode" presStyleCnt="0"/>
      <dgm:spPr/>
    </dgm:pt>
    <dgm:pt modelId="{AEFA171B-A1F7-4B9B-91B7-DDCCD8CEE520}" type="pres">
      <dgm:prSet presAssocID="{FADDDE4F-DABC-4239-A7BC-812912F69B9D}" presName="parentText" presStyleLbl="node1" presStyleIdx="2" presStyleCnt="5" custScaleX="266777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318960B-2C65-4E0C-ADA4-AFFB49941D0F}" type="pres">
      <dgm:prSet presAssocID="{B10037BA-F2D5-4C88-A2E6-FC8564F62C19}" presName="sp" presStyleCnt="0"/>
      <dgm:spPr/>
    </dgm:pt>
    <dgm:pt modelId="{B8BE7260-56FA-4D89-B06B-3612EB3A09FB}" type="pres">
      <dgm:prSet presAssocID="{7298D805-00CF-4B6A-BB53-5B55D35A723A}" presName="linNode" presStyleCnt="0"/>
      <dgm:spPr/>
    </dgm:pt>
    <dgm:pt modelId="{F48E1E50-04D7-4A83-B588-2823430DA310}" type="pres">
      <dgm:prSet presAssocID="{7298D805-00CF-4B6A-BB53-5B55D35A723A}" presName="parentText" presStyleLbl="node1" presStyleIdx="3" presStyleCnt="5" custScaleX="26879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1FC852D-E8BF-4EAC-B9CF-07B09250734F}" type="pres">
      <dgm:prSet presAssocID="{85F68BF2-5346-4C90-AA89-80AD75B66CA4}" presName="sp" presStyleCnt="0"/>
      <dgm:spPr/>
    </dgm:pt>
    <dgm:pt modelId="{8E5494B2-BFCB-478C-B53A-788FB1B949D5}" type="pres">
      <dgm:prSet presAssocID="{ABE8F31C-43FC-4F9A-9EA2-BEE0BFA4D20E}" presName="linNode" presStyleCnt="0"/>
      <dgm:spPr/>
    </dgm:pt>
    <dgm:pt modelId="{5464F1B5-25DB-47CC-AC53-0E59731A2FC6}" type="pres">
      <dgm:prSet presAssocID="{ABE8F31C-43FC-4F9A-9EA2-BEE0BFA4D20E}" presName="parentText" presStyleLbl="node1" presStyleIdx="4" presStyleCnt="5" custScaleX="26879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54D5D4B-8FF9-4019-91AE-EA479D12BBCE}" type="presOf" srcId="{6E5F3BB2-7FDE-4A3C-A7CD-2EEA06C34B10}" destId="{089114F1-5790-475B-AAD7-4627B34EBE39}" srcOrd="0" destOrd="0" presId="urn:microsoft.com/office/officeart/2005/8/layout/vList5"/>
    <dgm:cxn modelId="{4B268557-FCB8-4F1F-9CC9-568D02E4998B}" type="presOf" srcId="{38B294B9-A30D-4C6F-9745-8EC89978EE8E}" destId="{36638981-A90E-44C1-A217-49095B9411D2}" srcOrd="0" destOrd="0" presId="urn:microsoft.com/office/officeart/2005/8/layout/vList5"/>
    <dgm:cxn modelId="{C9294672-2FCD-4506-81E9-95F6722D6959}" srcId="{A35C0ADD-BDB5-4D79-92E4-1F4716B11173}" destId="{7298D805-00CF-4B6A-BB53-5B55D35A723A}" srcOrd="3" destOrd="0" parTransId="{7B03AE4F-1D6A-49E6-8510-7F1250B61B51}" sibTransId="{85F68BF2-5346-4C90-AA89-80AD75B66CA4}"/>
    <dgm:cxn modelId="{8C47A8E8-63E0-4F00-BDB0-CF0ABBD7537A}" srcId="{A35C0ADD-BDB5-4D79-92E4-1F4716B11173}" destId="{ABE8F31C-43FC-4F9A-9EA2-BEE0BFA4D20E}" srcOrd="4" destOrd="0" parTransId="{5EF1934E-8A23-4DA5-8123-34613F924463}" sibTransId="{4B15FA6E-C03B-474A-8D74-085F13CF9FF8}"/>
    <dgm:cxn modelId="{04C0DF35-8962-445B-AE4D-E0762336CB0B}" srcId="{A35C0ADD-BDB5-4D79-92E4-1F4716B11173}" destId="{FADDDE4F-DABC-4239-A7BC-812912F69B9D}" srcOrd="2" destOrd="0" parTransId="{29C46F97-4B91-4A69-A226-E3B51DAC98DC}" sibTransId="{B10037BA-F2D5-4C88-A2E6-FC8564F62C19}"/>
    <dgm:cxn modelId="{B0676AAD-F7F0-45BC-AF19-C953A90F9102}" type="presOf" srcId="{A35C0ADD-BDB5-4D79-92E4-1F4716B11173}" destId="{7139D1EF-C586-43F6-B478-A65FFC01B012}" srcOrd="0" destOrd="0" presId="urn:microsoft.com/office/officeart/2005/8/layout/vList5"/>
    <dgm:cxn modelId="{393D3BFA-694C-40BF-901A-61D95576948F}" type="presOf" srcId="{FADDDE4F-DABC-4239-A7BC-812912F69B9D}" destId="{AEFA171B-A1F7-4B9B-91B7-DDCCD8CEE520}" srcOrd="0" destOrd="0" presId="urn:microsoft.com/office/officeart/2005/8/layout/vList5"/>
    <dgm:cxn modelId="{68F99D69-7625-4CE9-90F0-746791BF75F8}" srcId="{A35C0ADD-BDB5-4D79-92E4-1F4716B11173}" destId="{6E5F3BB2-7FDE-4A3C-A7CD-2EEA06C34B10}" srcOrd="1" destOrd="0" parTransId="{4DC7950C-BEFD-4BE0-AE68-FBEA5B6376B2}" sibTransId="{6B962330-340C-48A7-B0B4-9D3222375889}"/>
    <dgm:cxn modelId="{03A08C64-01A5-495E-B633-F4B8C46E9B7B}" srcId="{A35C0ADD-BDB5-4D79-92E4-1F4716B11173}" destId="{38B294B9-A30D-4C6F-9745-8EC89978EE8E}" srcOrd="0" destOrd="0" parTransId="{F09089E1-B47C-435C-BE6F-ECFD5B73F607}" sibTransId="{9DDF6697-13EC-4DFA-9ED8-4F6EC94A2CEA}"/>
    <dgm:cxn modelId="{469CED81-9C6C-4114-8F35-1A8BEB4B34B9}" type="presOf" srcId="{ABE8F31C-43FC-4F9A-9EA2-BEE0BFA4D20E}" destId="{5464F1B5-25DB-47CC-AC53-0E59731A2FC6}" srcOrd="0" destOrd="0" presId="urn:microsoft.com/office/officeart/2005/8/layout/vList5"/>
    <dgm:cxn modelId="{8E0E3E10-8010-4EED-A62A-BAF60DB6F741}" type="presOf" srcId="{7298D805-00CF-4B6A-BB53-5B55D35A723A}" destId="{F48E1E50-04D7-4A83-B588-2823430DA310}" srcOrd="0" destOrd="0" presId="urn:microsoft.com/office/officeart/2005/8/layout/vList5"/>
    <dgm:cxn modelId="{0C739B14-E2A8-4105-A9B3-E9F431E49E7D}" type="presParOf" srcId="{7139D1EF-C586-43F6-B478-A65FFC01B012}" destId="{F3522B43-8997-430B-B71C-E742822701E6}" srcOrd="0" destOrd="0" presId="urn:microsoft.com/office/officeart/2005/8/layout/vList5"/>
    <dgm:cxn modelId="{10204205-4EFE-4158-9B0E-E60FAF116063}" type="presParOf" srcId="{F3522B43-8997-430B-B71C-E742822701E6}" destId="{36638981-A90E-44C1-A217-49095B9411D2}" srcOrd="0" destOrd="0" presId="urn:microsoft.com/office/officeart/2005/8/layout/vList5"/>
    <dgm:cxn modelId="{C07D950E-3ACE-4BF7-B8C6-C530B66EC15F}" type="presParOf" srcId="{7139D1EF-C586-43F6-B478-A65FFC01B012}" destId="{32E138E1-8A24-4A83-A22B-12E2E5FDCB0D}" srcOrd="1" destOrd="0" presId="urn:microsoft.com/office/officeart/2005/8/layout/vList5"/>
    <dgm:cxn modelId="{5DE4BCEB-FF42-4E26-A082-013692FA3C36}" type="presParOf" srcId="{7139D1EF-C586-43F6-B478-A65FFC01B012}" destId="{D78FFE42-129E-4F03-A5DE-8835B00631B8}" srcOrd="2" destOrd="0" presId="urn:microsoft.com/office/officeart/2005/8/layout/vList5"/>
    <dgm:cxn modelId="{42189B31-0AC7-43A6-ACE3-C9175C5F340D}" type="presParOf" srcId="{D78FFE42-129E-4F03-A5DE-8835B00631B8}" destId="{089114F1-5790-475B-AAD7-4627B34EBE39}" srcOrd="0" destOrd="0" presId="urn:microsoft.com/office/officeart/2005/8/layout/vList5"/>
    <dgm:cxn modelId="{F290DF7B-4417-4ACC-A30A-C765EB69D18B}" type="presParOf" srcId="{7139D1EF-C586-43F6-B478-A65FFC01B012}" destId="{61AE187A-FAD6-45A4-A8E0-3A65121753F2}" srcOrd="3" destOrd="0" presId="urn:microsoft.com/office/officeart/2005/8/layout/vList5"/>
    <dgm:cxn modelId="{CEBB1067-F18B-4252-A189-7A3D264D131D}" type="presParOf" srcId="{7139D1EF-C586-43F6-B478-A65FFC01B012}" destId="{4A4CD015-F5F4-4C85-9BC7-B73E03CB011C}" srcOrd="4" destOrd="0" presId="urn:microsoft.com/office/officeart/2005/8/layout/vList5"/>
    <dgm:cxn modelId="{3E55A9F8-BED1-4296-9B80-648D5BEF6C8C}" type="presParOf" srcId="{4A4CD015-F5F4-4C85-9BC7-B73E03CB011C}" destId="{AEFA171B-A1F7-4B9B-91B7-DDCCD8CEE520}" srcOrd="0" destOrd="0" presId="urn:microsoft.com/office/officeart/2005/8/layout/vList5"/>
    <dgm:cxn modelId="{8E0682FB-FA21-41DD-9F70-83B3D5717011}" type="presParOf" srcId="{7139D1EF-C586-43F6-B478-A65FFC01B012}" destId="{7318960B-2C65-4E0C-ADA4-AFFB49941D0F}" srcOrd="5" destOrd="0" presId="urn:microsoft.com/office/officeart/2005/8/layout/vList5"/>
    <dgm:cxn modelId="{8E268F28-21D0-49D5-8B2F-5128F2B8D012}" type="presParOf" srcId="{7139D1EF-C586-43F6-B478-A65FFC01B012}" destId="{B8BE7260-56FA-4D89-B06B-3612EB3A09FB}" srcOrd="6" destOrd="0" presId="urn:microsoft.com/office/officeart/2005/8/layout/vList5"/>
    <dgm:cxn modelId="{B62C4AB7-BAF0-4837-8E4C-6F4F36A4E9C6}" type="presParOf" srcId="{B8BE7260-56FA-4D89-B06B-3612EB3A09FB}" destId="{F48E1E50-04D7-4A83-B588-2823430DA310}" srcOrd="0" destOrd="0" presId="urn:microsoft.com/office/officeart/2005/8/layout/vList5"/>
    <dgm:cxn modelId="{08A8FA71-4BA1-48C9-B103-009E6DC8D85F}" type="presParOf" srcId="{7139D1EF-C586-43F6-B478-A65FFC01B012}" destId="{41FC852D-E8BF-4EAC-B9CF-07B09250734F}" srcOrd="7" destOrd="0" presId="urn:microsoft.com/office/officeart/2005/8/layout/vList5"/>
    <dgm:cxn modelId="{5F062DB7-7578-4F81-801E-81A29570B86B}" type="presParOf" srcId="{7139D1EF-C586-43F6-B478-A65FFC01B012}" destId="{8E5494B2-BFCB-478C-B53A-788FB1B949D5}" srcOrd="8" destOrd="0" presId="urn:microsoft.com/office/officeart/2005/8/layout/vList5"/>
    <dgm:cxn modelId="{7B04EAAE-7106-41A6-B094-0457635F7A92}" type="presParOf" srcId="{8E5494B2-BFCB-478C-B53A-788FB1B949D5}" destId="{5464F1B5-25DB-47CC-AC53-0E59731A2FC6}" srcOrd="0" destOrd="0" presId="urn:microsoft.com/office/officeart/2005/8/layout/vList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7A8C51-9322-418C-8FA3-26CA9CFA168B}" type="doc">
      <dgm:prSet loTypeId="urn:microsoft.com/office/officeart/2005/8/layout/matrix2" loCatId="matrix" qsTypeId="urn:microsoft.com/office/officeart/2005/8/quickstyle/3d9" qsCatId="3D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650A33E0-010B-4F93-837F-F3AC16CD2B40}">
      <dgm:prSet phldrT="[Text]" custT="1"/>
      <dgm:spPr/>
      <dgm:t>
        <a:bodyPr/>
        <a:lstStyle/>
        <a:p>
          <a:pPr algn="ctr"/>
          <a:r>
            <a:rPr lang="ar-SA" sz="2400" b="1" i="0" baseline="0" dirty="0">
              <a:cs typeface="Arabic Transparent" pitchFamily="2" charset="-78"/>
            </a:rPr>
            <a:t>شريك استراتيجي </a:t>
          </a:r>
          <a:r>
            <a:rPr lang="en-US" sz="2400" b="1" i="0" baseline="0" dirty="0">
              <a:cs typeface="Arabic Transparent" pitchFamily="2" charset="-78"/>
            </a:rPr>
            <a:t>S</a:t>
          </a:r>
          <a:r>
            <a:rPr lang="en-GB" sz="2400" b="1" i="0" baseline="0" dirty="0" err="1">
              <a:cs typeface="Arabic Transparent" pitchFamily="2" charset="-78"/>
            </a:rPr>
            <a:t>trategic</a:t>
          </a:r>
          <a:r>
            <a:rPr lang="en-GB" sz="2400" b="1" i="0" baseline="0" dirty="0">
              <a:cs typeface="Arabic Transparent" pitchFamily="2" charset="-78"/>
            </a:rPr>
            <a:t> Partner</a:t>
          </a:r>
        </a:p>
      </dgm:t>
    </dgm:pt>
    <dgm:pt modelId="{6CA2438A-11C0-4E3D-9EB4-B6C9BF4CF741}" type="parTrans" cxnId="{5937BA25-1410-4A35-89A0-A11FBB681FA3}">
      <dgm:prSet/>
      <dgm:spPr/>
      <dgm:t>
        <a:bodyPr/>
        <a:lstStyle/>
        <a:p>
          <a:pPr algn="ctr"/>
          <a:endParaRPr lang="en-GB" sz="2400">
            <a:cs typeface="Arabic Transparent" pitchFamily="2" charset="-78"/>
          </a:endParaRPr>
        </a:p>
      </dgm:t>
    </dgm:pt>
    <dgm:pt modelId="{94BDDEB4-6A45-4690-AD63-92CE745DDCA1}" type="sibTrans" cxnId="{5937BA25-1410-4A35-89A0-A11FBB681FA3}">
      <dgm:prSet/>
      <dgm:spPr/>
      <dgm:t>
        <a:bodyPr/>
        <a:lstStyle/>
        <a:p>
          <a:pPr algn="ctr"/>
          <a:endParaRPr lang="en-GB" sz="2400">
            <a:cs typeface="Arabic Transparent" pitchFamily="2" charset="-78"/>
          </a:endParaRPr>
        </a:p>
      </dgm:t>
    </dgm:pt>
    <dgm:pt modelId="{9F4A6796-4B5C-4C33-8A98-372EE5DB28EA}">
      <dgm:prSet phldrT="[Text]" custT="1"/>
      <dgm:spPr/>
      <dgm:t>
        <a:bodyPr/>
        <a:lstStyle/>
        <a:p>
          <a:pPr algn="ctr" rtl="1"/>
          <a:r>
            <a:rPr lang="ar-SA" sz="2400" b="1" i="0" baseline="0" dirty="0">
              <a:cs typeface="Arabic Transparent" pitchFamily="2" charset="-78"/>
            </a:rPr>
            <a:t>وكيل التغيير </a:t>
          </a:r>
          <a:r>
            <a:rPr lang="en-US" sz="2400" b="1" i="0" baseline="0" dirty="0">
              <a:cs typeface="Arabic Transparent" pitchFamily="2" charset="-78"/>
            </a:rPr>
            <a:t>C</a:t>
          </a:r>
          <a:r>
            <a:rPr lang="en-GB" sz="2400" b="1" i="0" baseline="0" dirty="0" err="1">
              <a:cs typeface="Arabic Transparent" pitchFamily="2" charset="-78"/>
            </a:rPr>
            <a:t>hange</a:t>
          </a:r>
          <a:r>
            <a:rPr lang="en-GB" sz="2400" b="1" i="0" baseline="0" dirty="0">
              <a:cs typeface="Arabic Transparent" pitchFamily="2" charset="-78"/>
            </a:rPr>
            <a:t> Agent </a:t>
          </a:r>
        </a:p>
      </dgm:t>
    </dgm:pt>
    <dgm:pt modelId="{4B0046A1-3048-43EB-BF1A-01DB73172908}" type="parTrans" cxnId="{BE8C3A35-3FB7-4C3C-91C5-4B5F8A7667FE}">
      <dgm:prSet/>
      <dgm:spPr/>
      <dgm:t>
        <a:bodyPr/>
        <a:lstStyle/>
        <a:p>
          <a:pPr algn="ctr"/>
          <a:endParaRPr lang="en-GB" sz="2400">
            <a:cs typeface="Arabic Transparent" pitchFamily="2" charset="-78"/>
          </a:endParaRPr>
        </a:p>
      </dgm:t>
    </dgm:pt>
    <dgm:pt modelId="{50C587AD-8185-4C3D-BD43-E07A1B2A42F0}" type="sibTrans" cxnId="{BE8C3A35-3FB7-4C3C-91C5-4B5F8A7667FE}">
      <dgm:prSet/>
      <dgm:spPr/>
      <dgm:t>
        <a:bodyPr/>
        <a:lstStyle/>
        <a:p>
          <a:pPr algn="ctr"/>
          <a:endParaRPr lang="en-GB" sz="2400">
            <a:cs typeface="Arabic Transparent" pitchFamily="2" charset="-78"/>
          </a:endParaRPr>
        </a:p>
      </dgm:t>
    </dgm:pt>
    <dgm:pt modelId="{409D3A4F-6DB5-4FAF-8169-4FE2EFF3FE74}">
      <dgm:prSet phldrT="[Text]" custT="1"/>
      <dgm:spPr/>
      <dgm:t>
        <a:bodyPr/>
        <a:lstStyle/>
        <a:p>
          <a:pPr algn="ctr"/>
          <a:r>
            <a:rPr lang="ar-EG" sz="2400" b="1" i="0" baseline="0" dirty="0">
              <a:cs typeface="Arabic Transparent" pitchFamily="2" charset="-78"/>
            </a:rPr>
            <a:t>خبير اداري </a:t>
          </a:r>
          <a:r>
            <a:rPr lang="en-US" sz="1800" b="1" i="0" baseline="0" dirty="0">
              <a:cs typeface="Arabic Transparent" pitchFamily="2" charset="-78"/>
            </a:rPr>
            <a:t>Administrative</a:t>
          </a:r>
          <a:r>
            <a:rPr lang="en-US" sz="2400" b="1" i="0" baseline="0" dirty="0">
              <a:cs typeface="Arabic Transparent" pitchFamily="2" charset="-78"/>
            </a:rPr>
            <a:t> Expert</a:t>
          </a:r>
          <a:endParaRPr lang="en-GB" sz="2400" b="1" i="0" baseline="0" dirty="0">
            <a:cs typeface="Arabic Transparent" pitchFamily="2" charset="-78"/>
          </a:endParaRPr>
        </a:p>
      </dgm:t>
    </dgm:pt>
    <dgm:pt modelId="{B31DB3A5-D446-43EE-95D3-2FAC478B16CB}" type="parTrans" cxnId="{6D9FFC47-F7B9-4622-93D6-01EC67C89AAA}">
      <dgm:prSet/>
      <dgm:spPr/>
      <dgm:t>
        <a:bodyPr/>
        <a:lstStyle/>
        <a:p>
          <a:pPr algn="ctr"/>
          <a:endParaRPr lang="en-GB" sz="2400">
            <a:cs typeface="Arabic Transparent" pitchFamily="2" charset="-78"/>
          </a:endParaRPr>
        </a:p>
      </dgm:t>
    </dgm:pt>
    <dgm:pt modelId="{F23F4DC0-67F3-4A18-A8B3-DBBAA069A571}" type="sibTrans" cxnId="{6D9FFC47-F7B9-4622-93D6-01EC67C89AAA}">
      <dgm:prSet/>
      <dgm:spPr/>
      <dgm:t>
        <a:bodyPr/>
        <a:lstStyle/>
        <a:p>
          <a:pPr algn="ctr"/>
          <a:endParaRPr lang="en-GB" sz="2400">
            <a:cs typeface="Arabic Transparent" pitchFamily="2" charset="-78"/>
          </a:endParaRPr>
        </a:p>
      </dgm:t>
    </dgm:pt>
    <dgm:pt modelId="{F71B3184-463D-4447-96B1-6F38FE45C64B}">
      <dgm:prSet phldrT="[Text]" custT="1"/>
      <dgm:spPr/>
      <dgm:t>
        <a:bodyPr/>
        <a:lstStyle/>
        <a:p>
          <a:pPr algn="ctr"/>
          <a:r>
            <a:rPr lang="ar-SA" sz="2400" b="1" i="0" baseline="0" dirty="0">
              <a:cs typeface="Arabic Transparent" pitchFamily="2" charset="-78"/>
            </a:rPr>
            <a:t>نصير الموظفين   </a:t>
          </a:r>
          <a:r>
            <a:rPr lang="en-US" sz="2400" b="1" i="0" baseline="0" dirty="0">
              <a:cs typeface="Arabic Transparent" pitchFamily="2" charset="-78"/>
            </a:rPr>
            <a:t>E</a:t>
          </a:r>
          <a:r>
            <a:rPr lang="en-GB" sz="2400" b="1" i="0" baseline="0" dirty="0" err="1">
              <a:cs typeface="Arabic Transparent" pitchFamily="2" charset="-78"/>
            </a:rPr>
            <a:t>mployee</a:t>
          </a:r>
          <a:r>
            <a:rPr lang="en-GB" sz="2400" b="1" i="0" baseline="0" dirty="0">
              <a:cs typeface="Arabic Transparent" pitchFamily="2" charset="-78"/>
            </a:rPr>
            <a:t> Champion </a:t>
          </a:r>
        </a:p>
      </dgm:t>
    </dgm:pt>
    <dgm:pt modelId="{212A9B03-53E1-45C6-8339-72C726F9E9A4}" type="parTrans" cxnId="{B1155020-003A-4E22-9BB3-8432E5AEEEA2}">
      <dgm:prSet/>
      <dgm:spPr/>
      <dgm:t>
        <a:bodyPr/>
        <a:lstStyle/>
        <a:p>
          <a:pPr algn="ctr"/>
          <a:endParaRPr lang="en-GB" sz="2400">
            <a:cs typeface="Arabic Transparent" pitchFamily="2" charset="-78"/>
          </a:endParaRPr>
        </a:p>
      </dgm:t>
    </dgm:pt>
    <dgm:pt modelId="{F2B29BFF-35CA-4AC4-9819-729249E4506E}" type="sibTrans" cxnId="{B1155020-003A-4E22-9BB3-8432E5AEEEA2}">
      <dgm:prSet/>
      <dgm:spPr/>
      <dgm:t>
        <a:bodyPr/>
        <a:lstStyle/>
        <a:p>
          <a:pPr algn="ctr"/>
          <a:endParaRPr lang="en-GB" sz="2400">
            <a:cs typeface="Arabic Transparent" pitchFamily="2" charset="-78"/>
          </a:endParaRPr>
        </a:p>
      </dgm:t>
    </dgm:pt>
    <dgm:pt modelId="{EF658801-31EA-405B-BE63-C53C409BE2A6}">
      <dgm:prSet/>
      <dgm:spPr/>
      <dgm:t>
        <a:bodyPr/>
        <a:lstStyle/>
        <a:p>
          <a:endParaRPr lang="en-GB" sz="2400" dirty="0">
            <a:cs typeface="Arabic Transparent" pitchFamily="2" charset="-78"/>
          </a:endParaRPr>
        </a:p>
      </dgm:t>
    </dgm:pt>
    <dgm:pt modelId="{B59B5668-6100-4306-BB94-08FAF510CA58}" type="parTrans" cxnId="{1D9E0FFA-5D3A-40BF-9E6B-072271B8A9FF}">
      <dgm:prSet/>
      <dgm:spPr/>
      <dgm:t>
        <a:bodyPr/>
        <a:lstStyle/>
        <a:p>
          <a:pPr algn="ctr"/>
          <a:endParaRPr lang="en-GB" sz="2400">
            <a:cs typeface="Arabic Transparent" pitchFamily="2" charset="-78"/>
          </a:endParaRPr>
        </a:p>
      </dgm:t>
    </dgm:pt>
    <dgm:pt modelId="{902E470C-83AE-4ABB-9A30-31698FC07E94}" type="sibTrans" cxnId="{1D9E0FFA-5D3A-40BF-9E6B-072271B8A9FF}">
      <dgm:prSet/>
      <dgm:spPr/>
      <dgm:t>
        <a:bodyPr/>
        <a:lstStyle/>
        <a:p>
          <a:pPr algn="ctr"/>
          <a:endParaRPr lang="en-GB" sz="2400">
            <a:cs typeface="Arabic Transparent" pitchFamily="2" charset="-78"/>
          </a:endParaRPr>
        </a:p>
      </dgm:t>
    </dgm:pt>
    <dgm:pt modelId="{922C5847-E922-473D-A587-E37BBF8A4D5B}" type="pres">
      <dgm:prSet presAssocID="{9B7A8C51-9322-418C-8FA3-26CA9CFA168B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8799D94-527F-4E15-A407-1AFB68A48540}" type="pres">
      <dgm:prSet presAssocID="{9B7A8C51-9322-418C-8FA3-26CA9CFA168B}" presName="axisShape" presStyleLbl="bgShp" presStyleIdx="0" presStyleCnt="1" custLinFactNeighborY="-1449"/>
      <dgm:spPr/>
      <dgm:t>
        <a:bodyPr/>
        <a:lstStyle/>
        <a:p>
          <a:endParaRPr lang="en-GB"/>
        </a:p>
      </dgm:t>
    </dgm:pt>
    <dgm:pt modelId="{3EF2DEF6-A089-4A24-964B-6F0B040EC15D}" type="pres">
      <dgm:prSet presAssocID="{9B7A8C51-9322-418C-8FA3-26CA9CFA168B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9CC4AE7-A317-43F6-9FA4-86F99B4A9ECE}" type="pres">
      <dgm:prSet presAssocID="{9B7A8C51-9322-418C-8FA3-26CA9CFA168B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04EC44B-44A1-469A-BE94-8196D0536D10}" type="pres">
      <dgm:prSet presAssocID="{9B7A8C51-9322-418C-8FA3-26CA9CFA168B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9194B4F-1C95-4546-830B-464A3CBCBF16}" type="pres">
      <dgm:prSet presAssocID="{9B7A8C51-9322-418C-8FA3-26CA9CFA168B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F47AFAA-F196-4446-BEBC-72B842AA94BE}" type="presOf" srcId="{9F4A6796-4B5C-4C33-8A98-372EE5DB28EA}" destId="{A9CC4AE7-A317-43F6-9FA4-86F99B4A9ECE}" srcOrd="0" destOrd="0" presId="urn:microsoft.com/office/officeart/2005/8/layout/matrix2"/>
    <dgm:cxn modelId="{6D9FFC47-F7B9-4622-93D6-01EC67C89AAA}" srcId="{9B7A8C51-9322-418C-8FA3-26CA9CFA168B}" destId="{409D3A4F-6DB5-4FAF-8169-4FE2EFF3FE74}" srcOrd="2" destOrd="0" parTransId="{B31DB3A5-D446-43EE-95D3-2FAC478B16CB}" sibTransId="{F23F4DC0-67F3-4A18-A8B3-DBBAA069A571}"/>
    <dgm:cxn modelId="{5BF1E118-56C0-4648-B8A6-B39E6B1886B7}" type="presOf" srcId="{650A33E0-010B-4F93-837F-F3AC16CD2B40}" destId="{3EF2DEF6-A089-4A24-964B-6F0B040EC15D}" srcOrd="0" destOrd="0" presId="urn:microsoft.com/office/officeart/2005/8/layout/matrix2"/>
    <dgm:cxn modelId="{DF6EAE19-F634-4CD7-B285-A837FF21139D}" type="presOf" srcId="{409D3A4F-6DB5-4FAF-8169-4FE2EFF3FE74}" destId="{B04EC44B-44A1-469A-BE94-8196D0536D10}" srcOrd="0" destOrd="0" presId="urn:microsoft.com/office/officeart/2005/8/layout/matrix2"/>
    <dgm:cxn modelId="{A0C73DCF-97B7-44B0-905D-8428EE461204}" type="presOf" srcId="{9B7A8C51-9322-418C-8FA3-26CA9CFA168B}" destId="{922C5847-E922-473D-A587-E37BBF8A4D5B}" srcOrd="0" destOrd="0" presId="urn:microsoft.com/office/officeart/2005/8/layout/matrix2"/>
    <dgm:cxn modelId="{85BFCC32-DB11-4CAD-AEA6-4A2D5FEABCF6}" type="presOf" srcId="{F71B3184-463D-4447-96B1-6F38FE45C64B}" destId="{59194B4F-1C95-4546-830B-464A3CBCBF16}" srcOrd="0" destOrd="0" presId="urn:microsoft.com/office/officeart/2005/8/layout/matrix2"/>
    <dgm:cxn modelId="{1D9E0FFA-5D3A-40BF-9E6B-072271B8A9FF}" srcId="{9B7A8C51-9322-418C-8FA3-26CA9CFA168B}" destId="{EF658801-31EA-405B-BE63-C53C409BE2A6}" srcOrd="4" destOrd="0" parTransId="{B59B5668-6100-4306-BB94-08FAF510CA58}" sibTransId="{902E470C-83AE-4ABB-9A30-31698FC07E94}"/>
    <dgm:cxn modelId="{BE8C3A35-3FB7-4C3C-91C5-4B5F8A7667FE}" srcId="{9B7A8C51-9322-418C-8FA3-26CA9CFA168B}" destId="{9F4A6796-4B5C-4C33-8A98-372EE5DB28EA}" srcOrd="1" destOrd="0" parTransId="{4B0046A1-3048-43EB-BF1A-01DB73172908}" sibTransId="{50C587AD-8185-4C3D-BD43-E07A1B2A42F0}"/>
    <dgm:cxn modelId="{B1155020-003A-4E22-9BB3-8432E5AEEEA2}" srcId="{9B7A8C51-9322-418C-8FA3-26CA9CFA168B}" destId="{F71B3184-463D-4447-96B1-6F38FE45C64B}" srcOrd="3" destOrd="0" parTransId="{212A9B03-53E1-45C6-8339-72C726F9E9A4}" sibTransId="{F2B29BFF-35CA-4AC4-9819-729249E4506E}"/>
    <dgm:cxn modelId="{5937BA25-1410-4A35-89A0-A11FBB681FA3}" srcId="{9B7A8C51-9322-418C-8FA3-26CA9CFA168B}" destId="{650A33E0-010B-4F93-837F-F3AC16CD2B40}" srcOrd="0" destOrd="0" parTransId="{6CA2438A-11C0-4E3D-9EB4-B6C9BF4CF741}" sibTransId="{94BDDEB4-6A45-4690-AD63-92CE745DDCA1}"/>
    <dgm:cxn modelId="{2CAFE01F-12B1-4CFD-BA53-F8865B250640}" type="presParOf" srcId="{922C5847-E922-473D-A587-E37BBF8A4D5B}" destId="{B8799D94-527F-4E15-A407-1AFB68A48540}" srcOrd="0" destOrd="0" presId="urn:microsoft.com/office/officeart/2005/8/layout/matrix2"/>
    <dgm:cxn modelId="{A4BFF045-EA75-4D7F-9D5F-92D8A90DEE09}" type="presParOf" srcId="{922C5847-E922-473D-A587-E37BBF8A4D5B}" destId="{3EF2DEF6-A089-4A24-964B-6F0B040EC15D}" srcOrd="1" destOrd="0" presId="urn:microsoft.com/office/officeart/2005/8/layout/matrix2"/>
    <dgm:cxn modelId="{5DC356F5-0076-493A-951C-DDA604A196AB}" type="presParOf" srcId="{922C5847-E922-473D-A587-E37BBF8A4D5B}" destId="{A9CC4AE7-A317-43F6-9FA4-86F99B4A9ECE}" srcOrd="2" destOrd="0" presId="urn:microsoft.com/office/officeart/2005/8/layout/matrix2"/>
    <dgm:cxn modelId="{1A836EDB-3DDF-4B04-BE27-C68831A7A5ED}" type="presParOf" srcId="{922C5847-E922-473D-A587-E37BBF8A4D5B}" destId="{B04EC44B-44A1-469A-BE94-8196D0536D10}" srcOrd="3" destOrd="0" presId="urn:microsoft.com/office/officeart/2005/8/layout/matrix2"/>
    <dgm:cxn modelId="{23D1B01E-1BCF-4E27-8A29-3938734FCF41}" type="presParOf" srcId="{922C5847-E922-473D-A587-E37BBF8A4D5B}" destId="{59194B4F-1C95-4546-830B-464A3CBCBF16}" srcOrd="4" destOrd="0" presId="urn:microsoft.com/office/officeart/2005/8/layout/matrix2"/>
  </dgm:cxnLst>
  <dgm:bg>
    <a:noFill/>
  </dgm:bg>
  <dgm:whole>
    <a:ln w="3175" cap="rnd" cmpd="dbl">
      <a:noFill/>
    </a:ln>
  </dgm:whole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4ECDEE-9BAC-4AC0-AE67-0E40FB3DD58E}" type="doc">
      <dgm:prSet loTypeId="urn:microsoft.com/office/officeart/2005/8/layout/vList3" loCatId="list" qsTypeId="urn:microsoft.com/office/officeart/2005/8/quickstyle/3d2" qsCatId="3D" csTypeId="urn:microsoft.com/office/officeart/2005/8/colors/colorful2" csCatId="colorful" phldr="1"/>
      <dgm:spPr/>
    </dgm:pt>
    <dgm:pt modelId="{58D9C3D0-7B51-4BE2-B17E-9F19A3EB5070}">
      <dgm:prSet phldrT="[Texte]" custT="1"/>
      <dgm:spPr/>
      <dgm:t>
        <a:bodyPr/>
        <a:lstStyle/>
        <a:p>
          <a:r>
            <a:rPr lang="ar-DZ" sz="2000" dirty="0" smtClean="0"/>
            <a:t>التخطيط الاستراتيجي للموارد البشرية</a:t>
          </a:r>
          <a:endParaRPr lang="fr-FR" sz="2000" dirty="0"/>
        </a:p>
      </dgm:t>
    </dgm:pt>
    <dgm:pt modelId="{D3ADEA9F-1482-47C4-B057-F8ADF0DF3AA6}" type="parTrans" cxnId="{AACD95F8-1B9E-42FC-B109-3C8BCFE57D3B}">
      <dgm:prSet/>
      <dgm:spPr/>
      <dgm:t>
        <a:bodyPr/>
        <a:lstStyle/>
        <a:p>
          <a:endParaRPr lang="fr-FR"/>
        </a:p>
      </dgm:t>
    </dgm:pt>
    <dgm:pt modelId="{B05CE8D3-C906-42F9-9F79-D03FF24F8D7E}" type="sibTrans" cxnId="{AACD95F8-1B9E-42FC-B109-3C8BCFE57D3B}">
      <dgm:prSet/>
      <dgm:spPr/>
      <dgm:t>
        <a:bodyPr/>
        <a:lstStyle/>
        <a:p>
          <a:endParaRPr lang="fr-FR"/>
        </a:p>
      </dgm:t>
    </dgm:pt>
    <dgm:pt modelId="{3521DEA7-526E-452B-BD79-1FD2C4F54E8F}">
      <dgm:prSet phldrT="[Texte]" custT="1"/>
      <dgm:spPr/>
      <dgm:t>
        <a:bodyPr/>
        <a:lstStyle/>
        <a:p>
          <a:r>
            <a:rPr lang="ar-DZ" sz="2000" dirty="0" err="1" smtClean="0"/>
            <a:t>اعادة</a:t>
          </a:r>
          <a:r>
            <a:rPr lang="ar-DZ" sz="2000" dirty="0" smtClean="0"/>
            <a:t> تصميم العلاقات في سوق العمل</a:t>
          </a:r>
          <a:endParaRPr lang="fr-FR" sz="2000" dirty="0"/>
        </a:p>
      </dgm:t>
    </dgm:pt>
    <dgm:pt modelId="{CCF129BD-CBEB-4BDF-9162-5F77D8C1FC35}" type="parTrans" cxnId="{2E30CFC7-E89B-45E4-9F1D-990268D87C12}">
      <dgm:prSet/>
      <dgm:spPr/>
      <dgm:t>
        <a:bodyPr/>
        <a:lstStyle/>
        <a:p>
          <a:endParaRPr lang="fr-FR"/>
        </a:p>
      </dgm:t>
    </dgm:pt>
    <dgm:pt modelId="{00A79ACB-5E5D-44E0-8A80-FA564E6E9AB8}" type="sibTrans" cxnId="{2E30CFC7-E89B-45E4-9F1D-990268D87C12}">
      <dgm:prSet/>
      <dgm:spPr/>
      <dgm:t>
        <a:bodyPr/>
        <a:lstStyle/>
        <a:p>
          <a:endParaRPr lang="fr-FR"/>
        </a:p>
      </dgm:t>
    </dgm:pt>
    <dgm:pt modelId="{D652011A-7E06-4396-A6FB-8338592D22AE}">
      <dgm:prSet phldrT="[Texte]" custT="1"/>
      <dgm:spPr/>
      <dgm:t>
        <a:bodyPr/>
        <a:lstStyle/>
        <a:p>
          <a:r>
            <a:rPr lang="ar-DZ" sz="2000" dirty="0" err="1" smtClean="0"/>
            <a:t>اعادة</a:t>
          </a:r>
          <a:r>
            <a:rPr lang="ar-DZ" sz="2000" dirty="0" smtClean="0"/>
            <a:t> تصميم عمليات </a:t>
          </a:r>
          <a:r>
            <a:rPr lang="ar-DZ" sz="2000" dirty="0" err="1" smtClean="0"/>
            <a:t>ادارة</a:t>
          </a:r>
          <a:r>
            <a:rPr lang="ar-DZ" sz="2000" dirty="0" smtClean="0"/>
            <a:t> الموارد البشرية في ضوء مفهوم </a:t>
          </a:r>
          <a:r>
            <a:rPr lang="ar-DZ" sz="2000" dirty="0" err="1" smtClean="0"/>
            <a:t>ادارة</a:t>
          </a:r>
          <a:r>
            <a:rPr lang="ar-DZ" sz="2000" dirty="0" smtClean="0"/>
            <a:t> </a:t>
          </a:r>
          <a:r>
            <a:rPr lang="ar-DZ" sz="2000" dirty="0" err="1" smtClean="0"/>
            <a:t>الاداء</a:t>
          </a:r>
          <a:endParaRPr lang="fr-FR" sz="2000" dirty="0"/>
        </a:p>
      </dgm:t>
    </dgm:pt>
    <dgm:pt modelId="{90A98538-6E7E-4AB0-A0B7-91E91745B4F3}" type="parTrans" cxnId="{E0784693-198D-4560-B866-396D30A954EC}">
      <dgm:prSet/>
      <dgm:spPr/>
      <dgm:t>
        <a:bodyPr/>
        <a:lstStyle/>
        <a:p>
          <a:endParaRPr lang="fr-FR"/>
        </a:p>
      </dgm:t>
    </dgm:pt>
    <dgm:pt modelId="{F418C71F-2B53-4D73-9398-232A5CEEDB1E}" type="sibTrans" cxnId="{E0784693-198D-4560-B866-396D30A954EC}">
      <dgm:prSet/>
      <dgm:spPr/>
      <dgm:t>
        <a:bodyPr/>
        <a:lstStyle/>
        <a:p>
          <a:endParaRPr lang="fr-FR"/>
        </a:p>
      </dgm:t>
    </dgm:pt>
    <dgm:pt modelId="{8B0DE9DA-79BA-4EBB-BB76-3F47295A3C25}">
      <dgm:prSet phldrT="[Texte]" custT="1"/>
      <dgm:spPr/>
      <dgm:t>
        <a:bodyPr/>
        <a:lstStyle/>
        <a:p>
          <a:r>
            <a:rPr lang="ar-DZ" sz="2000" dirty="0" err="1" smtClean="0"/>
            <a:t>اعادة</a:t>
          </a:r>
          <a:r>
            <a:rPr lang="ar-DZ" sz="2000" dirty="0" smtClean="0"/>
            <a:t> تصميم الهيكل التنظيمي للم </a:t>
          </a:r>
          <a:r>
            <a:rPr lang="ar-DZ" sz="2000" dirty="0" err="1" smtClean="0"/>
            <a:t>ب</a:t>
          </a:r>
          <a:endParaRPr lang="fr-FR" sz="2000" dirty="0"/>
        </a:p>
      </dgm:t>
    </dgm:pt>
    <dgm:pt modelId="{24E84838-C06B-49C5-A773-2BFC65FA3E12}" type="parTrans" cxnId="{D046EC48-7D48-4A67-8D6B-19D8A79F2BA2}">
      <dgm:prSet/>
      <dgm:spPr/>
      <dgm:t>
        <a:bodyPr/>
        <a:lstStyle/>
        <a:p>
          <a:endParaRPr lang="fr-FR"/>
        </a:p>
      </dgm:t>
    </dgm:pt>
    <dgm:pt modelId="{4397A0B5-F1E3-43F5-A24E-02D0C7B93EDF}" type="sibTrans" cxnId="{D046EC48-7D48-4A67-8D6B-19D8A79F2BA2}">
      <dgm:prSet/>
      <dgm:spPr/>
      <dgm:t>
        <a:bodyPr/>
        <a:lstStyle/>
        <a:p>
          <a:endParaRPr lang="fr-FR"/>
        </a:p>
      </dgm:t>
    </dgm:pt>
    <dgm:pt modelId="{67A6F7E3-43F2-4355-B479-9F97BB166E65}">
      <dgm:prSet phldrT="[Texte]" custT="1"/>
      <dgm:spPr/>
      <dgm:t>
        <a:bodyPr/>
        <a:lstStyle/>
        <a:p>
          <a:r>
            <a:rPr lang="ar-DZ" sz="2000" dirty="0" err="1" smtClean="0"/>
            <a:t>اعادة</a:t>
          </a:r>
          <a:r>
            <a:rPr lang="ar-DZ" sz="2000" dirty="0" smtClean="0"/>
            <a:t> تشكيل هيكل الموارد </a:t>
          </a:r>
          <a:r>
            <a:rPr lang="ar-DZ" sz="2000" dirty="0" err="1" smtClean="0"/>
            <a:t>ب</a:t>
          </a:r>
          <a:endParaRPr lang="fr-FR" sz="2000" dirty="0"/>
        </a:p>
      </dgm:t>
    </dgm:pt>
    <dgm:pt modelId="{0A3C5C1E-B7CA-4605-A9D0-126D902BE291}" type="parTrans" cxnId="{FDDE196A-D140-4DC8-B457-BE7728A70EF4}">
      <dgm:prSet/>
      <dgm:spPr/>
      <dgm:t>
        <a:bodyPr/>
        <a:lstStyle/>
        <a:p>
          <a:endParaRPr lang="fr-FR"/>
        </a:p>
      </dgm:t>
    </dgm:pt>
    <dgm:pt modelId="{F1BD7E8E-01EC-4251-B3F5-7B0BA9A5E6FC}" type="sibTrans" cxnId="{FDDE196A-D140-4DC8-B457-BE7728A70EF4}">
      <dgm:prSet/>
      <dgm:spPr/>
      <dgm:t>
        <a:bodyPr/>
        <a:lstStyle/>
        <a:p>
          <a:endParaRPr lang="fr-FR"/>
        </a:p>
      </dgm:t>
    </dgm:pt>
    <dgm:pt modelId="{2A73B0A4-E955-48D6-A60F-76C8E66E7DA1}">
      <dgm:prSet phldrT="[Texte]" custT="1"/>
      <dgm:spPr/>
      <dgm:t>
        <a:bodyPr/>
        <a:lstStyle/>
        <a:p>
          <a:r>
            <a:rPr lang="ar-DZ" sz="2000" dirty="0" smtClean="0"/>
            <a:t>مساندة عمليات تنمية وتفعيل الميزات التنافسية</a:t>
          </a:r>
          <a:endParaRPr lang="fr-FR" sz="2000" dirty="0"/>
        </a:p>
      </dgm:t>
    </dgm:pt>
    <dgm:pt modelId="{802AFB9B-B699-4143-B90F-A9B53AEE16EF}" type="parTrans" cxnId="{351C01D3-3892-4E0C-AAB3-E9D5E26C2A39}">
      <dgm:prSet/>
      <dgm:spPr/>
      <dgm:t>
        <a:bodyPr/>
        <a:lstStyle/>
        <a:p>
          <a:endParaRPr lang="fr-FR"/>
        </a:p>
      </dgm:t>
    </dgm:pt>
    <dgm:pt modelId="{710E5311-D8C4-411E-8783-FC5B98693DDA}" type="sibTrans" cxnId="{351C01D3-3892-4E0C-AAB3-E9D5E26C2A39}">
      <dgm:prSet/>
      <dgm:spPr/>
      <dgm:t>
        <a:bodyPr/>
        <a:lstStyle/>
        <a:p>
          <a:endParaRPr lang="fr-FR"/>
        </a:p>
      </dgm:t>
    </dgm:pt>
    <dgm:pt modelId="{74F3054E-94F2-490B-A56B-21A9F306C33F}">
      <dgm:prSet phldrT="[Texte]" custT="1"/>
      <dgm:spPr/>
      <dgm:t>
        <a:bodyPr/>
        <a:lstStyle/>
        <a:p>
          <a:r>
            <a:rPr lang="ar-DZ" sz="2000" dirty="0" smtClean="0"/>
            <a:t>تصميم الخدمة التقنية في عمليات إدارة </a:t>
          </a:r>
          <a:r>
            <a:rPr lang="ar-DZ" sz="2000" dirty="0" err="1" smtClean="0"/>
            <a:t>م</a:t>
          </a:r>
          <a:r>
            <a:rPr lang="ar-DZ" sz="2000" dirty="0" smtClean="0"/>
            <a:t> ب</a:t>
          </a:r>
          <a:endParaRPr lang="fr-FR" sz="2000" dirty="0"/>
        </a:p>
      </dgm:t>
    </dgm:pt>
    <dgm:pt modelId="{6140E492-72B6-44A2-927B-C3ABEB704DFD}" type="parTrans" cxnId="{5A610ACE-70ED-4C60-9381-DB3EEC121D8B}">
      <dgm:prSet/>
      <dgm:spPr/>
      <dgm:t>
        <a:bodyPr/>
        <a:lstStyle/>
        <a:p>
          <a:endParaRPr lang="fr-FR"/>
        </a:p>
      </dgm:t>
    </dgm:pt>
    <dgm:pt modelId="{F7327054-23E5-44CB-B0F9-3A8EBA53FF6B}" type="sibTrans" cxnId="{5A610ACE-70ED-4C60-9381-DB3EEC121D8B}">
      <dgm:prSet/>
      <dgm:spPr/>
      <dgm:t>
        <a:bodyPr/>
        <a:lstStyle/>
        <a:p>
          <a:endParaRPr lang="fr-FR"/>
        </a:p>
      </dgm:t>
    </dgm:pt>
    <dgm:pt modelId="{37762333-6AA7-4E07-A7F7-4DAA57C3E946}">
      <dgm:prSet phldrT="[Texte]" custT="1"/>
      <dgm:spPr/>
      <dgm:t>
        <a:bodyPr/>
        <a:lstStyle/>
        <a:p>
          <a:r>
            <a:rPr lang="ar-DZ" sz="2000" dirty="0" smtClean="0"/>
            <a:t>تخطيط وتنسيق أنشطة التنمية المعرفية في المنظمة</a:t>
          </a:r>
          <a:endParaRPr lang="fr-FR" sz="2000" dirty="0"/>
        </a:p>
      </dgm:t>
    </dgm:pt>
    <dgm:pt modelId="{2EC07CE5-9E58-4BED-80F7-3B1EBDC43681}" type="parTrans" cxnId="{A35E0A90-DEAA-40AA-BEB5-4206FC5AE560}">
      <dgm:prSet/>
      <dgm:spPr/>
      <dgm:t>
        <a:bodyPr/>
        <a:lstStyle/>
        <a:p>
          <a:endParaRPr lang="fr-FR"/>
        </a:p>
      </dgm:t>
    </dgm:pt>
    <dgm:pt modelId="{D496B3A5-7DD7-414F-BC0F-E948A72923F5}" type="sibTrans" cxnId="{A35E0A90-DEAA-40AA-BEB5-4206FC5AE560}">
      <dgm:prSet/>
      <dgm:spPr/>
      <dgm:t>
        <a:bodyPr/>
        <a:lstStyle/>
        <a:p>
          <a:endParaRPr lang="fr-FR"/>
        </a:p>
      </dgm:t>
    </dgm:pt>
    <dgm:pt modelId="{12581D0A-073F-497C-A4E8-E49F5FE5B3A5}">
      <dgm:prSet phldrT="[Texte]" custT="1"/>
      <dgm:spPr/>
      <dgm:t>
        <a:bodyPr/>
        <a:lstStyle/>
        <a:p>
          <a:r>
            <a:rPr lang="ar-DZ" sz="2000" dirty="0" smtClean="0"/>
            <a:t>تخطيط وتنسيق عمليات تنمية </a:t>
          </a:r>
          <a:r>
            <a:rPr lang="ar-DZ" sz="1200" dirty="0" smtClean="0"/>
            <a:t>وتطوير </a:t>
          </a:r>
          <a:endParaRPr lang="fr-FR" sz="1200" dirty="0"/>
        </a:p>
      </dgm:t>
    </dgm:pt>
    <dgm:pt modelId="{FB8A14E0-3CB2-47DA-A7B9-C577E3F95834}" type="parTrans" cxnId="{232FC35F-75F9-4C82-BF18-82925CC7A349}">
      <dgm:prSet/>
      <dgm:spPr/>
      <dgm:t>
        <a:bodyPr/>
        <a:lstStyle/>
        <a:p>
          <a:endParaRPr lang="fr-FR"/>
        </a:p>
      </dgm:t>
    </dgm:pt>
    <dgm:pt modelId="{63DA9126-EB24-40AE-84F9-271DD532D090}" type="sibTrans" cxnId="{232FC35F-75F9-4C82-BF18-82925CC7A349}">
      <dgm:prSet/>
      <dgm:spPr/>
      <dgm:t>
        <a:bodyPr/>
        <a:lstStyle/>
        <a:p>
          <a:endParaRPr lang="fr-FR"/>
        </a:p>
      </dgm:t>
    </dgm:pt>
    <dgm:pt modelId="{909682FE-221D-45B9-8310-4EA868B14608}" type="pres">
      <dgm:prSet presAssocID="{924ECDEE-9BAC-4AC0-AE67-0E40FB3DD58E}" presName="linearFlow" presStyleCnt="0">
        <dgm:presLayoutVars>
          <dgm:dir/>
          <dgm:resizeHandles val="exact"/>
        </dgm:presLayoutVars>
      </dgm:prSet>
      <dgm:spPr/>
    </dgm:pt>
    <dgm:pt modelId="{18556017-AEA8-4DAD-A4F6-672FBB7178FD}" type="pres">
      <dgm:prSet presAssocID="{58D9C3D0-7B51-4BE2-B17E-9F19A3EB5070}" presName="composite" presStyleCnt="0"/>
      <dgm:spPr/>
    </dgm:pt>
    <dgm:pt modelId="{E9B9D7F9-1CB0-4E62-9046-49B2470950FE}" type="pres">
      <dgm:prSet presAssocID="{58D9C3D0-7B51-4BE2-B17E-9F19A3EB5070}" presName="imgShp" presStyleLbl="fgImgPlace1" presStyleIdx="0" presStyleCnt="9"/>
      <dgm:spPr/>
    </dgm:pt>
    <dgm:pt modelId="{7EF5A911-2CD8-4E6B-A49A-F339A1BBA2D6}" type="pres">
      <dgm:prSet presAssocID="{58D9C3D0-7B51-4BE2-B17E-9F19A3EB5070}" presName="txShp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F3D3318-AA21-4277-9A51-4EBC686FA806}" type="pres">
      <dgm:prSet presAssocID="{B05CE8D3-C906-42F9-9F79-D03FF24F8D7E}" presName="spacing" presStyleCnt="0"/>
      <dgm:spPr/>
    </dgm:pt>
    <dgm:pt modelId="{4EB9B86A-9122-4C77-9794-94DD54B115BF}" type="pres">
      <dgm:prSet presAssocID="{3521DEA7-526E-452B-BD79-1FD2C4F54E8F}" presName="composite" presStyleCnt="0"/>
      <dgm:spPr/>
    </dgm:pt>
    <dgm:pt modelId="{B2BE3588-EFE5-4C91-B96C-259A1277559D}" type="pres">
      <dgm:prSet presAssocID="{3521DEA7-526E-452B-BD79-1FD2C4F54E8F}" presName="imgShp" presStyleLbl="fgImgPlace1" presStyleIdx="1" presStyleCnt="9"/>
      <dgm:spPr/>
    </dgm:pt>
    <dgm:pt modelId="{DABFF3CA-0C86-4BAE-8F08-0D13A51DD49E}" type="pres">
      <dgm:prSet presAssocID="{3521DEA7-526E-452B-BD79-1FD2C4F54E8F}" presName="txShp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A64F67-F870-45BE-BF95-7A2358EF9C9C}" type="pres">
      <dgm:prSet presAssocID="{00A79ACB-5E5D-44E0-8A80-FA564E6E9AB8}" presName="spacing" presStyleCnt="0"/>
      <dgm:spPr/>
    </dgm:pt>
    <dgm:pt modelId="{08B9DDDE-40B1-4689-96DC-11F68E22367E}" type="pres">
      <dgm:prSet presAssocID="{D652011A-7E06-4396-A6FB-8338592D22AE}" presName="composite" presStyleCnt="0"/>
      <dgm:spPr/>
    </dgm:pt>
    <dgm:pt modelId="{0DAF8937-E4F1-4748-9B4B-F0C1C585DA2C}" type="pres">
      <dgm:prSet presAssocID="{D652011A-7E06-4396-A6FB-8338592D22AE}" presName="imgShp" presStyleLbl="fgImgPlace1" presStyleIdx="2" presStyleCnt="9"/>
      <dgm:spPr/>
    </dgm:pt>
    <dgm:pt modelId="{4EE4C034-D6BF-442A-BB75-6E0D6FD6E28D}" type="pres">
      <dgm:prSet presAssocID="{D652011A-7E06-4396-A6FB-8338592D22AE}" presName="txShp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7E6A519-77E2-4325-886D-F9176E6E7E44}" type="pres">
      <dgm:prSet presAssocID="{F418C71F-2B53-4D73-9398-232A5CEEDB1E}" presName="spacing" presStyleCnt="0"/>
      <dgm:spPr/>
    </dgm:pt>
    <dgm:pt modelId="{FBFF300A-1266-4B74-A096-2B78F1CED1C7}" type="pres">
      <dgm:prSet presAssocID="{8B0DE9DA-79BA-4EBB-BB76-3F47295A3C25}" presName="composite" presStyleCnt="0"/>
      <dgm:spPr/>
    </dgm:pt>
    <dgm:pt modelId="{6CBDC7DC-29C6-43F7-86D2-72532F325BA1}" type="pres">
      <dgm:prSet presAssocID="{8B0DE9DA-79BA-4EBB-BB76-3F47295A3C25}" presName="imgShp" presStyleLbl="fgImgPlace1" presStyleIdx="3" presStyleCnt="9"/>
      <dgm:spPr/>
    </dgm:pt>
    <dgm:pt modelId="{982C3D2C-BC16-4B86-81D7-FF71F77B84EE}" type="pres">
      <dgm:prSet presAssocID="{8B0DE9DA-79BA-4EBB-BB76-3F47295A3C25}" presName="txShp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2C26AF1-E8D3-4509-8722-20A843EC1908}" type="pres">
      <dgm:prSet presAssocID="{4397A0B5-F1E3-43F5-A24E-02D0C7B93EDF}" presName="spacing" presStyleCnt="0"/>
      <dgm:spPr/>
    </dgm:pt>
    <dgm:pt modelId="{72DAE57C-B3F2-4D55-A5B7-2CA11E968CCE}" type="pres">
      <dgm:prSet presAssocID="{67A6F7E3-43F2-4355-B479-9F97BB166E65}" presName="composite" presStyleCnt="0"/>
      <dgm:spPr/>
    </dgm:pt>
    <dgm:pt modelId="{EA049E0E-9BF5-4265-BADB-CD5717E4732B}" type="pres">
      <dgm:prSet presAssocID="{67A6F7E3-43F2-4355-B479-9F97BB166E65}" presName="imgShp" presStyleLbl="fgImgPlace1" presStyleIdx="4" presStyleCnt="9"/>
      <dgm:spPr/>
    </dgm:pt>
    <dgm:pt modelId="{8316951B-D61B-47E2-8101-948881B245FF}" type="pres">
      <dgm:prSet presAssocID="{67A6F7E3-43F2-4355-B479-9F97BB166E65}" presName="txShp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657BC9-8D39-4E36-9A79-572EEC852AA2}" type="pres">
      <dgm:prSet presAssocID="{F1BD7E8E-01EC-4251-B3F5-7B0BA9A5E6FC}" presName="spacing" presStyleCnt="0"/>
      <dgm:spPr/>
    </dgm:pt>
    <dgm:pt modelId="{818710DD-F8D7-4372-BA30-4E7D7052833F}" type="pres">
      <dgm:prSet presAssocID="{2A73B0A4-E955-48D6-A60F-76C8E66E7DA1}" presName="composite" presStyleCnt="0"/>
      <dgm:spPr/>
    </dgm:pt>
    <dgm:pt modelId="{2EFC4990-AB57-4373-BF58-96F886543241}" type="pres">
      <dgm:prSet presAssocID="{2A73B0A4-E955-48D6-A60F-76C8E66E7DA1}" presName="imgShp" presStyleLbl="fgImgPlace1" presStyleIdx="5" presStyleCnt="9"/>
      <dgm:spPr/>
    </dgm:pt>
    <dgm:pt modelId="{EB747790-44D3-4543-927E-ABCFAC1B80C5}" type="pres">
      <dgm:prSet presAssocID="{2A73B0A4-E955-48D6-A60F-76C8E66E7DA1}" presName="txShp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48FE58D-DE0B-449D-9A58-EC4AFF54F2D3}" type="pres">
      <dgm:prSet presAssocID="{710E5311-D8C4-411E-8783-FC5B98693DDA}" presName="spacing" presStyleCnt="0"/>
      <dgm:spPr/>
    </dgm:pt>
    <dgm:pt modelId="{28B250D6-8F37-47A4-B86E-C2E535BB0426}" type="pres">
      <dgm:prSet presAssocID="{74F3054E-94F2-490B-A56B-21A9F306C33F}" presName="composite" presStyleCnt="0"/>
      <dgm:spPr/>
    </dgm:pt>
    <dgm:pt modelId="{FF008EFE-1B17-485A-B635-8E49C4654F6E}" type="pres">
      <dgm:prSet presAssocID="{74F3054E-94F2-490B-A56B-21A9F306C33F}" presName="imgShp" presStyleLbl="fgImgPlace1" presStyleIdx="6" presStyleCnt="9"/>
      <dgm:spPr/>
    </dgm:pt>
    <dgm:pt modelId="{ADBE03AE-F908-49CF-AA15-57202231A74F}" type="pres">
      <dgm:prSet presAssocID="{74F3054E-94F2-490B-A56B-21A9F306C33F}" presName="txShp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F9D8D55-0F53-4F1D-BECA-26602167F002}" type="pres">
      <dgm:prSet presAssocID="{F7327054-23E5-44CB-B0F9-3A8EBA53FF6B}" presName="spacing" presStyleCnt="0"/>
      <dgm:spPr/>
    </dgm:pt>
    <dgm:pt modelId="{3E8719F7-F37E-44BC-BB31-8BBCC8BDE2A1}" type="pres">
      <dgm:prSet presAssocID="{37762333-6AA7-4E07-A7F7-4DAA57C3E946}" presName="composite" presStyleCnt="0"/>
      <dgm:spPr/>
    </dgm:pt>
    <dgm:pt modelId="{6C1EC033-441F-4F59-8790-6C3E525754D7}" type="pres">
      <dgm:prSet presAssocID="{37762333-6AA7-4E07-A7F7-4DAA57C3E946}" presName="imgShp" presStyleLbl="fgImgPlace1" presStyleIdx="7" presStyleCnt="9"/>
      <dgm:spPr/>
    </dgm:pt>
    <dgm:pt modelId="{64E0F8C4-118B-4B3A-8A12-A03ED1E6DCE6}" type="pres">
      <dgm:prSet presAssocID="{37762333-6AA7-4E07-A7F7-4DAA57C3E946}" presName="txShp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EE15DA-04B4-4A74-A3F6-2AE1F53EBA11}" type="pres">
      <dgm:prSet presAssocID="{D496B3A5-7DD7-414F-BC0F-E948A72923F5}" presName="spacing" presStyleCnt="0"/>
      <dgm:spPr/>
    </dgm:pt>
    <dgm:pt modelId="{FD7A0042-5CA8-4B03-8320-BDFFE270BF7C}" type="pres">
      <dgm:prSet presAssocID="{12581D0A-073F-497C-A4E8-E49F5FE5B3A5}" presName="composite" presStyleCnt="0"/>
      <dgm:spPr/>
    </dgm:pt>
    <dgm:pt modelId="{1836B40F-2645-4689-B133-D0F17E7AAF42}" type="pres">
      <dgm:prSet presAssocID="{12581D0A-073F-497C-A4E8-E49F5FE5B3A5}" presName="imgShp" presStyleLbl="fgImgPlace1" presStyleIdx="8" presStyleCnt="9"/>
      <dgm:spPr/>
    </dgm:pt>
    <dgm:pt modelId="{C00E8704-AEDC-427D-AB02-119E4B7C5F05}" type="pres">
      <dgm:prSet presAssocID="{12581D0A-073F-497C-A4E8-E49F5FE5B3A5}" presName="txShp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587A6F4-47E7-4BDF-9E6A-B85558853F69}" type="presOf" srcId="{12581D0A-073F-497C-A4E8-E49F5FE5B3A5}" destId="{C00E8704-AEDC-427D-AB02-119E4B7C5F05}" srcOrd="0" destOrd="0" presId="urn:microsoft.com/office/officeart/2005/8/layout/vList3"/>
    <dgm:cxn modelId="{232FC35F-75F9-4C82-BF18-82925CC7A349}" srcId="{924ECDEE-9BAC-4AC0-AE67-0E40FB3DD58E}" destId="{12581D0A-073F-497C-A4E8-E49F5FE5B3A5}" srcOrd="8" destOrd="0" parTransId="{FB8A14E0-3CB2-47DA-A7B9-C577E3F95834}" sibTransId="{63DA9126-EB24-40AE-84F9-271DD532D090}"/>
    <dgm:cxn modelId="{38F74787-6D50-43CA-9B56-27AE5B11F523}" type="presOf" srcId="{924ECDEE-9BAC-4AC0-AE67-0E40FB3DD58E}" destId="{909682FE-221D-45B9-8310-4EA868B14608}" srcOrd="0" destOrd="0" presId="urn:microsoft.com/office/officeart/2005/8/layout/vList3"/>
    <dgm:cxn modelId="{D046EC48-7D48-4A67-8D6B-19D8A79F2BA2}" srcId="{924ECDEE-9BAC-4AC0-AE67-0E40FB3DD58E}" destId="{8B0DE9DA-79BA-4EBB-BB76-3F47295A3C25}" srcOrd="3" destOrd="0" parTransId="{24E84838-C06B-49C5-A773-2BFC65FA3E12}" sibTransId="{4397A0B5-F1E3-43F5-A24E-02D0C7B93EDF}"/>
    <dgm:cxn modelId="{351C01D3-3892-4E0C-AAB3-E9D5E26C2A39}" srcId="{924ECDEE-9BAC-4AC0-AE67-0E40FB3DD58E}" destId="{2A73B0A4-E955-48D6-A60F-76C8E66E7DA1}" srcOrd="5" destOrd="0" parTransId="{802AFB9B-B699-4143-B90F-A9B53AEE16EF}" sibTransId="{710E5311-D8C4-411E-8783-FC5B98693DDA}"/>
    <dgm:cxn modelId="{4031A330-0916-4691-9350-045543A8E317}" type="presOf" srcId="{58D9C3D0-7B51-4BE2-B17E-9F19A3EB5070}" destId="{7EF5A911-2CD8-4E6B-A49A-F339A1BBA2D6}" srcOrd="0" destOrd="0" presId="urn:microsoft.com/office/officeart/2005/8/layout/vList3"/>
    <dgm:cxn modelId="{2E30CFC7-E89B-45E4-9F1D-990268D87C12}" srcId="{924ECDEE-9BAC-4AC0-AE67-0E40FB3DD58E}" destId="{3521DEA7-526E-452B-BD79-1FD2C4F54E8F}" srcOrd="1" destOrd="0" parTransId="{CCF129BD-CBEB-4BDF-9162-5F77D8C1FC35}" sibTransId="{00A79ACB-5E5D-44E0-8A80-FA564E6E9AB8}"/>
    <dgm:cxn modelId="{31F79283-3DF3-4916-BDC8-36D249BA5998}" type="presOf" srcId="{67A6F7E3-43F2-4355-B479-9F97BB166E65}" destId="{8316951B-D61B-47E2-8101-948881B245FF}" srcOrd="0" destOrd="0" presId="urn:microsoft.com/office/officeart/2005/8/layout/vList3"/>
    <dgm:cxn modelId="{AACD95F8-1B9E-42FC-B109-3C8BCFE57D3B}" srcId="{924ECDEE-9BAC-4AC0-AE67-0E40FB3DD58E}" destId="{58D9C3D0-7B51-4BE2-B17E-9F19A3EB5070}" srcOrd="0" destOrd="0" parTransId="{D3ADEA9F-1482-47C4-B057-F8ADF0DF3AA6}" sibTransId="{B05CE8D3-C906-42F9-9F79-D03FF24F8D7E}"/>
    <dgm:cxn modelId="{C79F773F-7372-4362-88A6-65FF79B1E3DC}" type="presOf" srcId="{74F3054E-94F2-490B-A56B-21A9F306C33F}" destId="{ADBE03AE-F908-49CF-AA15-57202231A74F}" srcOrd="0" destOrd="0" presId="urn:microsoft.com/office/officeart/2005/8/layout/vList3"/>
    <dgm:cxn modelId="{33CA8B5D-B2FD-4A32-B4DD-554EE95D0070}" type="presOf" srcId="{D652011A-7E06-4396-A6FB-8338592D22AE}" destId="{4EE4C034-D6BF-442A-BB75-6E0D6FD6E28D}" srcOrd="0" destOrd="0" presId="urn:microsoft.com/office/officeart/2005/8/layout/vList3"/>
    <dgm:cxn modelId="{FDDE196A-D140-4DC8-B457-BE7728A70EF4}" srcId="{924ECDEE-9BAC-4AC0-AE67-0E40FB3DD58E}" destId="{67A6F7E3-43F2-4355-B479-9F97BB166E65}" srcOrd="4" destOrd="0" parTransId="{0A3C5C1E-B7CA-4605-A9D0-126D902BE291}" sibTransId="{F1BD7E8E-01EC-4251-B3F5-7B0BA9A5E6FC}"/>
    <dgm:cxn modelId="{801BE4BD-A2A3-4AA1-ABA9-DF6681A3A4C7}" type="presOf" srcId="{3521DEA7-526E-452B-BD79-1FD2C4F54E8F}" destId="{DABFF3CA-0C86-4BAE-8F08-0D13A51DD49E}" srcOrd="0" destOrd="0" presId="urn:microsoft.com/office/officeart/2005/8/layout/vList3"/>
    <dgm:cxn modelId="{3730D9AB-EDD1-48FA-BFC9-E13AD6584760}" type="presOf" srcId="{2A73B0A4-E955-48D6-A60F-76C8E66E7DA1}" destId="{EB747790-44D3-4543-927E-ABCFAC1B80C5}" srcOrd="0" destOrd="0" presId="urn:microsoft.com/office/officeart/2005/8/layout/vList3"/>
    <dgm:cxn modelId="{E0784693-198D-4560-B866-396D30A954EC}" srcId="{924ECDEE-9BAC-4AC0-AE67-0E40FB3DD58E}" destId="{D652011A-7E06-4396-A6FB-8338592D22AE}" srcOrd="2" destOrd="0" parTransId="{90A98538-6E7E-4AB0-A0B7-91E91745B4F3}" sibTransId="{F418C71F-2B53-4D73-9398-232A5CEEDB1E}"/>
    <dgm:cxn modelId="{A35E0A90-DEAA-40AA-BEB5-4206FC5AE560}" srcId="{924ECDEE-9BAC-4AC0-AE67-0E40FB3DD58E}" destId="{37762333-6AA7-4E07-A7F7-4DAA57C3E946}" srcOrd="7" destOrd="0" parTransId="{2EC07CE5-9E58-4BED-80F7-3B1EBDC43681}" sibTransId="{D496B3A5-7DD7-414F-BC0F-E948A72923F5}"/>
    <dgm:cxn modelId="{827D53F5-0BCD-4035-9C97-D7F2BA906C68}" type="presOf" srcId="{37762333-6AA7-4E07-A7F7-4DAA57C3E946}" destId="{64E0F8C4-118B-4B3A-8A12-A03ED1E6DCE6}" srcOrd="0" destOrd="0" presId="urn:microsoft.com/office/officeart/2005/8/layout/vList3"/>
    <dgm:cxn modelId="{5A610ACE-70ED-4C60-9381-DB3EEC121D8B}" srcId="{924ECDEE-9BAC-4AC0-AE67-0E40FB3DD58E}" destId="{74F3054E-94F2-490B-A56B-21A9F306C33F}" srcOrd="6" destOrd="0" parTransId="{6140E492-72B6-44A2-927B-C3ABEB704DFD}" sibTransId="{F7327054-23E5-44CB-B0F9-3A8EBA53FF6B}"/>
    <dgm:cxn modelId="{28BE07DC-090B-4393-A0DA-DDCBBC60573A}" type="presOf" srcId="{8B0DE9DA-79BA-4EBB-BB76-3F47295A3C25}" destId="{982C3D2C-BC16-4B86-81D7-FF71F77B84EE}" srcOrd="0" destOrd="0" presId="urn:microsoft.com/office/officeart/2005/8/layout/vList3"/>
    <dgm:cxn modelId="{4B71F9BD-7E51-47DF-8728-D7EB1122A3C5}" type="presParOf" srcId="{909682FE-221D-45B9-8310-4EA868B14608}" destId="{18556017-AEA8-4DAD-A4F6-672FBB7178FD}" srcOrd="0" destOrd="0" presId="urn:microsoft.com/office/officeart/2005/8/layout/vList3"/>
    <dgm:cxn modelId="{72422309-239A-49BE-A984-19F97826766D}" type="presParOf" srcId="{18556017-AEA8-4DAD-A4F6-672FBB7178FD}" destId="{E9B9D7F9-1CB0-4E62-9046-49B2470950FE}" srcOrd="0" destOrd="0" presId="urn:microsoft.com/office/officeart/2005/8/layout/vList3"/>
    <dgm:cxn modelId="{F1AA338C-4D55-459D-829F-C710583F496E}" type="presParOf" srcId="{18556017-AEA8-4DAD-A4F6-672FBB7178FD}" destId="{7EF5A911-2CD8-4E6B-A49A-F339A1BBA2D6}" srcOrd="1" destOrd="0" presId="urn:microsoft.com/office/officeart/2005/8/layout/vList3"/>
    <dgm:cxn modelId="{21634689-2785-46E9-BA5F-9436D478280A}" type="presParOf" srcId="{909682FE-221D-45B9-8310-4EA868B14608}" destId="{2F3D3318-AA21-4277-9A51-4EBC686FA806}" srcOrd="1" destOrd="0" presId="urn:microsoft.com/office/officeart/2005/8/layout/vList3"/>
    <dgm:cxn modelId="{4DE68903-E0BF-478A-8974-2BA38D1C9A4D}" type="presParOf" srcId="{909682FE-221D-45B9-8310-4EA868B14608}" destId="{4EB9B86A-9122-4C77-9794-94DD54B115BF}" srcOrd="2" destOrd="0" presId="urn:microsoft.com/office/officeart/2005/8/layout/vList3"/>
    <dgm:cxn modelId="{8D8FC9D5-D395-4AFE-831B-33E506E07C1D}" type="presParOf" srcId="{4EB9B86A-9122-4C77-9794-94DD54B115BF}" destId="{B2BE3588-EFE5-4C91-B96C-259A1277559D}" srcOrd="0" destOrd="0" presId="urn:microsoft.com/office/officeart/2005/8/layout/vList3"/>
    <dgm:cxn modelId="{63F0AEC6-820F-4926-A9A0-4204DF9F8C94}" type="presParOf" srcId="{4EB9B86A-9122-4C77-9794-94DD54B115BF}" destId="{DABFF3CA-0C86-4BAE-8F08-0D13A51DD49E}" srcOrd="1" destOrd="0" presId="urn:microsoft.com/office/officeart/2005/8/layout/vList3"/>
    <dgm:cxn modelId="{BFD8F644-B6B8-4FE9-AD92-5ADE901322B2}" type="presParOf" srcId="{909682FE-221D-45B9-8310-4EA868B14608}" destId="{39A64F67-F870-45BE-BF95-7A2358EF9C9C}" srcOrd="3" destOrd="0" presId="urn:microsoft.com/office/officeart/2005/8/layout/vList3"/>
    <dgm:cxn modelId="{0BE856E8-94C9-478B-ADC1-A0600C7F83D4}" type="presParOf" srcId="{909682FE-221D-45B9-8310-4EA868B14608}" destId="{08B9DDDE-40B1-4689-96DC-11F68E22367E}" srcOrd="4" destOrd="0" presId="urn:microsoft.com/office/officeart/2005/8/layout/vList3"/>
    <dgm:cxn modelId="{43A0A55E-34D7-4C3E-B8A9-C44207F1BF24}" type="presParOf" srcId="{08B9DDDE-40B1-4689-96DC-11F68E22367E}" destId="{0DAF8937-E4F1-4748-9B4B-F0C1C585DA2C}" srcOrd="0" destOrd="0" presId="urn:microsoft.com/office/officeart/2005/8/layout/vList3"/>
    <dgm:cxn modelId="{0D5CDF6D-1FC4-4683-A5FE-B3E8F03485EE}" type="presParOf" srcId="{08B9DDDE-40B1-4689-96DC-11F68E22367E}" destId="{4EE4C034-D6BF-442A-BB75-6E0D6FD6E28D}" srcOrd="1" destOrd="0" presId="urn:microsoft.com/office/officeart/2005/8/layout/vList3"/>
    <dgm:cxn modelId="{B5D4A38A-4525-4F6C-A00D-A46CED274FC4}" type="presParOf" srcId="{909682FE-221D-45B9-8310-4EA868B14608}" destId="{57E6A519-77E2-4325-886D-F9176E6E7E44}" srcOrd="5" destOrd="0" presId="urn:microsoft.com/office/officeart/2005/8/layout/vList3"/>
    <dgm:cxn modelId="{ACA4E1B4-67C4-4DFB-A45D-02AB862D6E00}" type="presParOf" srcId="{909682FE-221D-45B9-8310-4EA868B14608}" destId="{FBFF300A-1266-4B74-A096-2B78F1CED1C7}" srcOrd="6" destOrd="0" presId="urn:microsoft.com/office/officeart/2005/8/layout/vList3"/>
    <dgm:cxn modelId="{4519362B-CEB1-4F85-B566-D6F7A4662C57}" type="presParOf" srcId="{FBFF300A-1266-4B74-A096-2B78F1CED1C7}" destId="{6CBDC7DC-29C6-43F7-86D2-72532F325BA1}" srcOrd="0" destOrd="0" presId="urn:microsoft.com/office/officeart/2005/8/layout/vList3"/>
    <dgm:cxn modelId="{0E05515A-EF5C-478B-818F-5B4B6DBDCA58}" type="presParOf" srcId="{FBFF300A-1266-4B74-A096-2B78F1CED1C7}" destId="{982C3D2C-BC16-4B86-81D7-FF71F77B84EE}" srcOrd="1" destOrd="0" presId="urn:microsoft.com/office/officeart/2005/8/layout/vList3"/>
    <dgm:cxn modelId="{B0C4580E-E3C1-438C-9AFB-F1497E35F722}" type="presParOf" srcId="{909682FE-221D-45B9-8310-4EA868B14608}" destId="{22C26AF1-E8D3-4509-8722-20A843EC1908}" srcOrd="7" destOrd="0" presId="urn:microsoft.com/office/officeart/2005/8/layout/vList3"/>
    <dgm:cxn modelId="{2A8EB8B6-C1B4-4E7E-BFC1-15E4C3D9853C}" type="presParOf" srcId="{909682FE-221D-45B9-8310-4EA868B14608}" destId="{72DAE57C-B3F2-4D55-A5B7-2CA11E968CCE}" srcOrd="8" destOrd="0" presId="urn:microsoft.com/office/officeart/2005/8/layout/vList3"/>
    <dgm:cxn modelId="{9DC18E70-EBB5-4647-B83A-BCFF1B5E3615}" type="presParOf" srcId="{72DAE57C-B3F2-4D55-A5B7-2CA11E968CCE}" destId="{EA049E0E-9BF5-4265-BADB-CD5717E4732B}" srcOrd="0" destOrd="0" presId="urn:microsoft.com/office/officeart/2005/8/layout/vList3"/>
    <dgm:cxn modelId="{9B717716-FD15-4894-B190-0275C8331480}" type="presParOf" srcId="{72DAE57C-B3F2-4D55-A5B7-2CA11E968CCE}" destId="{8316951B-D61B-47E2-8101-948881B245FF}" srcOrd="1" destOrd="0" presId="urn:microsoft.com/office/officeart/2005/8/layout/vList3"/>
    <dgm:cxn modelId="{7D9967F9-50A2-4B44-BB5F-63238B0F2870}" type="presParOf" srcId="{909682FE-221D-45B9-8310-4EA868B14608}" destId="{FB657BC9-8D39-4E36-9A79-572EEC852AA2}" srcOrd="9" destOrd="0" presId="urn:microsoft.com/office/officeart/2005/8/layout/vList3"/>
    <dgm:cxn modelId="{196A95F3-6FC7-464E-9D14-015052FAD537}" type="presParOf" srcId="{909682FE-221D-45B9-8310-4EA868B14608}" destId="{818710DD-F8D7-4372-BA30-4E7D7052833F}" srcOrd="10" destOrd="0" presId="urn:microsoft.com/office/officeart/2005/8/layout/vList3"/>
    <dgm:cxn modelId="{FEE8D88B-CCBA-47E9-B9DA-774DB7853FEA}" type="presParOf" srcId="{818710DD-F8D7-4372-BA30-4E7D7052833F}" destId="{2EFC4990-AB57-4373-BF58-96F886543241}" srcOrd="0" destOrd="0" presId="urn:microsoft.com/office/officeart/2005/8/layout/vList3"/>
    <dgm:cxn modelId="{63E42205-E396-4619-9F97-93B4C3A36735}" type="presParOf" srcId="{818710DD-F8D7-4372-BA30-4E7D7052833F}" destId="{EB747790-44D3-4543-927E-ABCFAC1B80C5}" srcOrd="1" destOrd="0" presId="urn:microsoft.com/office/officeart/2005/8/layout/vList3"/>
    <dgm:cxn modelId="{69C98368-6454-40BB-92E7-F4D31A9E1532}" type="presParOf" srcId="{909682FE-221D-45B9-8310-4EA868B14608}" destId="{148FE58D-DE0B-449D-9A58-EC4AFF54F2D3}" srcOrd="11" destOrd="0" presId="urn:microsoft.com/office/officeart/2005/8/layout/vList3"/>
    <dgm:cxn modelId="{C7C907CD-ECEA-4F5C-B509-7794C97FF7B7}" type="presParOf" srcId="{909682FE-221D-45B9-8310-4EA868B14608}" destId="{28B250D6-8F37-47A4-B86E-C2E535BB0426}" srcOrd="12" destOrd="0" presId="urn:microsoft.com/office/officeart/2005/8/layout/vList3"/>
    <dgm:cxn modelId="{D515FDE8-4CE1-472F-9816-CFD7880805A9}" type="presParOf" srcId="{28B250D6-8F37-47A4-B86E-C2E535BB0426}" destId="{FF008EFE-1B17-485A-B635-8E49C4654F6E}" srcOrd="0" destOrd="0" presId="urn:microsoft.com/office/officeart/2005/8/layout/vList3"/>
    <dgm:cxn modelId="{33647B28-3E8E-47C2-BDF5-9A9314A81BF0}" type="presParOf" srcId="{28B250D6-8F37-47A4-B86E-C2E535BB0426}" destId="{ADBE03AE-F908-49CF-AA15-57202231A74F}" srcOrd="1" destOrd="0" presId="urn:microsoft.com/office/officeart/2005/8/layout/vList3"/>
    <dgm:cxn modelId="{EE246E82-D0AF-40E2-A512-DC554767FB07}" type="presParOf" srcId="{909682FE-221D-45B9-8310-4EA868B14608}" destId="{5F9D8D55-0F53-4F1D-BECA-26602167F002}" srcOrd="13" destOrd="0" presId="urn:microsoft.com/office/officeart/2005/8/layout/vList3"/>
    <dgm:cxn modelId="{212FA402-B1AC-4E30-8271-D90ACC0F65A0}" type="presParOf" srcId="{909682FE-221D-45B9-8310-4EA868B14608}" destId="{3E8719F7-F37E-44BC-BB31-8BBCC8BDE2A1}" srcOrd="14" destOrd="0" presId="urn:microsoft.com/office/officeart/2005/8/layout/vList3"/>
    <dgm:cxn modelId="{F068BFEA-8C61-468C-8643-B6F9DCF4A07F}" type="presParOf" srcId="{3E8719F7-F37E-44BC-BB31-8BBCC8BDE2A1}" destId="{6C1EC033-441F-4F59-8790-6C3E525754D7}" srcOrd="0" destOrd="0" presId="urn:microsoft.com/office/officeart/2005/8/layout/vList3"/>
    <dgm:cxn modelId="{C37E916E-A27E-4828-89DB-07F3AAD4A9AF}" type="presParOf" srcId="{3E8719F7-F37E-44BC-BB31-8BBCC8BDE2A1}" destId="{64E0F8C4-118B-4B3A-8A12-A03ED1E6DCE6}" srcOrd="1" destOrd="0" presId="urn:microsoft.com/office/officeart/2005/8/layout/vList3"/>
    <dgm:cxn modelId="{E4F41619-92FE-4500-8FC1-57770EF6F41B}" type="presParOf" srcId="{909682FE-221D-45B9-8310-4EA868B14608}" destId="{44EE15DA-04B4-4A74-A3F6-2AE1F53EBA11}" srcOrd="15" destOrd="0" presId="urn:microsoft.com/office/officeart/2005/8/layout/vList3"/>
    <dgm:cxn modelId="{A3CE1000-032B-43FC-A23B-5728DF58CA2B}" type="presParOf" srcId="{909682FE-221D-45B9-8310-4EA868B14608}" destId="{FD7A0042-5CA8-4B03-8320-BDFFE270BF7C}" srcOrd="16" destOrd="0" presId="urn:microsoft.com/office/officeart/2005/8/layout/vList3"/>
    <dgm:cxn modelId="{5A8BB14C-4F17-4879-8D2E-DF828A5CA957}" type="presParOf" srcId="{FD7A0042-5CA8-4B03-8320-BDFFE270BF7C}" destId="{1836B40F-2645-4689-B133-D0F17E7AAF42}" srcOrd="0" destOrd="0" presId="urn:microsoft.com/office/officeart/2005/8/layout/vList3"/>
    <dgm:cxn modelId="{70993794-952B-4C0B-8AEA-E9C27ED1029F}" type="presParOf" srcId="{FD7A0042-5CA8-4B03-8320-BDFFE270BF7C}" destId="{C00E8704-AEDC-427D-AB02-119E4B7C5F05}" srcOrd="1" destOrd="0" presId="urn:microsoft.com/office/officeart/2005/8/layout/vList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F996559-7C55-4C05-8233-DA1BDF78F754}" type="doc">
      <dgm:prSet loTypeId="urn:microsoft.com/office/officeart/2005/8/layout/vProcess5" loCatId="process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8FFDED7D-6FDC-4D8D-B357-F4BA69625885}">
      <dgm:prSet phldrT="[Texte]" custT="1"/>
      <dgm:spPr/>
      <dgm:t>
        <a:bodyPr/>
        <a:lstStyle/>
        <a:p>
          <a:pPr algn="r" rtl="1"/>
          <a:r>
            <a:rPr lang="ar-DZ" sz="2400" dirty="0" smtClean="0"/>
            <a:t>معاملة </a:t>
          </a:r>
          <a:r>
            <a:rPr lang="ar-DZ" sz="2400" dirty="0" err="1" smtClean="0"/>
            <a:t>الافراد</a:t>
          </a:r>
          <a:r>
            <a:rPr lang="ar-DZ" sz="2400" dirty="0" smtClean="0"/>
            <a:t> كمورد وكأصول وليس كتكلفة</a:t>
          </a:r>
          <a:endParaRPr lang="fr-FR" sz="2400" dirty="0"/>
        </a:p>
      </dgm:t>
    </dgm:pt>
    <dgm:pt modelId="{F16CEFBA-8E6F-45E0-9EA2-7CC15AF7FCC7}" type="sibTrans" cxnId="{D045BE35-80BE-47DC-BAD0-14A5A96A287A}">
      <dgm:prSet/>
      <dgm:spPr/>
      <dgm:t>
        <a:bodyPr/>
        <a:lstStyle/>
        <a:p>
          <a:endParaRPr lang="fr-FR"/>
        </a:p>
      </dgm:t>
    </dgm:pt>
    <dgm:pt modelId="{F76D2664-AA5E-4D10-ACEC-E96462D3BED2}" type="parTrans" cxnId="{D045BE35-80BE-47DC-BAD0-14A5A96A287A}">
      <dgm:prSet/>
      <dgm:spPr/>
      <dgm:t>
        <a:bodyPr/>
        <a:lstStyle/>
        <a:p>
          <a:endParaRPr lang="fr-FR"/>
        </a:p>
      </dgm:t>
    </dgm:pt>
    <dgm:pt modelId="{4B5FF18E-B94A-4ED4-A6C2-6EEF8D6FDFE9}">
      <dgm:prSet phldrT="[Texte]" custT="1"/>
      <dgm:spPr/>
      <dgm:t>
        <a:bodyPr/>
        <a:lstStyle/>
        <a:p>
          <a:pPr algn="r" rtl="1"/>
          <a:r>
            <a:rPr lang="ar-DZ" sz="2400" dirty="0" err="1" smtClean="0"/>
            <a:t>اعطاء</a:t>
          </a:r>
          <a:r>
            <a:rPr lang="ar-DZ" sz="2400" dirty="0" smtClean="0"/>
            <a:t> </a:t>
          </a:r>
          <a:r>
            <a:rPr lang="ar-DZ" sz="2400" dirty="0" err="1" smtClean="0"/>
            <a:t>اهمية</a:t>
          </a:r>
          <a:r>
            <a:rPr lang="ar-DZ" sz="2400" dirty="0" smtClean="0"/>
            <a:t> قصوى لكسب التزام العاملين بغاية المنظمة وقيمها</a:t>
          </a:r>
          <a:endParaRPr lang="fr-FR" sz="2400" dirty="0"/>
        </a:p>
      </dgm:t>
    </dgm:pt>
    <dgm:pt modelId="{BBF52DD7-663D-461E-90D7-BF9139263DBF}" type="sibTrans" cxnId="{83D29EC2-0839-4CD9-9022-89C15F22556F}">
      <dgm:prSet/>
      <dgm:spPr/>
      <dgm:t>
        <a:bodyPr/>
        <a:lstStyle/>
        <a:p>
          <a:endParaRPr lang="fr-FR"/>
        </a:p>
      </dgm:t>
    </dgm:pt>
    <dgm:pt modelId="{87BA5706-EB95-483B-81A7-0516437F4EBE}" type="parTrans" cxnId="{83D29EC2-0839-4CD9-9022-89C15F22556F}">
      <dgm:prSet/>
      <dgm:spPr/>
      <dgm:t>
        <a:bodyPr/>
        <a:lstStyle/>
        <a:p>
          <a:endParaRPr lang="fr-FR"/>
        </a:p>
      </dgm:t>
    </dgm:pt>
    <dgm:pt modelId="{7FED201B-DEEC-4E18-9FFF-EE17EA68DE8D}">
      <dgm:prSet phldrT="[Texte]" custT="1"/>
      <dgm:spPr/>
      <dgm:t>
        <a:bodyPr/>
        <a:lstStyle/>
        <a:p>
          <a:pPr algn="r" rtl="1"/>
          <a:r>
            <a:rPr lang="ar-DZ" sz="2400" dirty="0" smtClean="0"/>
            <a:t>تحقيق التكامل بين استراتيجيات المنظمة </a:t>
          </a:r>
          <a:r>
            <a:rPr lang="ar-DZ" sz="2400" dirty="0" err="1" smtClean="0"/>
            <a:t>واستراتيجية</a:t>
          </a:r>
          <a:r>
            <a:rPr lang="ar-DZ" sz="2400" dirty="0" smtClean="0"/>
            <a:t> الموارد البشرية</a:t>
          </a:r>
          <a:endParaRPr lang="fr-FR" sz="2400" dirty="0"/>
        </a:p>
      </dgm:t>
    </dgm:pt>
    <dgm:pt modelId="{E6C75ED5-7D05-4A65-9009-339BC86B1CD9}" type="sibTrans" cxnId="{674BAC4B-9EBD-466B-9C71-8B15B21081AC}">
      <dgm:prSet/>
      <dgm:spPr/>
      <dgm:t>
        <a:bodyPr/>
        <a:lstStyle/>
        <a:p>
          <a:endParaRPr lang="fr-FR"/>
        </a:p>
      </dgm:t>
    </dgm:pt>
    <dgm:pt modelId="{66CE9F34-B0E0-4CC9-AE56-33FD38A2753D}" type="parTrans" cxnId="{674BAC4B-9EBD-466B-9C71-8B15B21081AC}">
      <dgm:prSet/>
      <dgm:spPr/>
      <dgm:t>
        <a:bodyPr/>
        <a:lstStyle/>
        <a:p>
          <a:endParaRPr lang="fr-FR"/>
        </a:p>
      </dgm:t>
    </dgm:pt>
    <dgm:pt modelId="{51E5EED8-5C71-491B-84F3-447AA233A8EF}">
      <dgm:prSet phldrT="[Texte]" custT="1"/>
      <dgm:spPr/>
      <dgm:t>
        <a:bodyPr/>
        <a:lstStyle/>
        <a:p>
          <a:pPr algn="r" rtl="1"/>
          <a:r>
            <a:rPr lang="ar-DZ" sz="2400" dirty="0" smtClean="0"/>
            <a:t>الاعتقاد في المصلحة المشتركة لكل من العاملين وأصحاب العمل </a:t>
          </a:r>
          <a:endParaRPr lang="fr-FR" sz="2400" dirty="0"/>
        </a:p>
      </dgm:t>
    </dgm:pt>
    <dgm:pt modelId="{30AAC405-C771-43C6-B2F7-EF61526AB06E}" type="parTrans" cxnId="{EE2E2F2E-FF79-453D-9704-E47B269BCCAD}">
      <dgm:prSet/>
      <dgm:spPr/>
      <dgm:t>
        <a:bodyPr/>
        <a:lstStyle/>
        <a:p>
          <a:endParaRPr lang="fr-FR"/>
        </a:p>
      </dgm:t>
    </dgm:pt>
    <dgm:pt modelId="{2E566756-8CA8-408D-BC24-8FAC63F66761}" type="sibTrans" cxnId="{EE2E2F2E-FF79-453D-9704-E47B269BCCAD}">
      <dgm:prSet/>
      <dgm:spPr/>
      <dgm:t>
        <a:bodyPr/>
        <a:lstStyle/>
        <a:p>
          <a:endParaRPr lang="fr-FR"/>
        </a:p>
      </dgm:t>
    </dgm:pt>
    <dgm:pt modelId="{1E42B325-713C-468D-9F0E-DB8797A60AB2}" type="pres">
      <dgm:prSet presAssocID="{DF996559-7C55-4C05-8233-DA1BDF78F75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824BA0-AA6D-47AB-BA22-72B7673F85F0}" type="pres">
      <dgm:prSet presAssocID="{DF996559-7C55-4C05-8233-DA1BDF78F754}" presName="dummyMaxCanvas" presStyleCnt="0">
        <dgm:presLayoutVars/>
      </dgm:prSet>
      <dgm:spPr/>
    </dgm:pt>
    <dgm:pt modelId="{082F05AE-6E58-4873-AE47-D8F7AF0DEA42}" type="pres">
      <dgm:prSet presAssocID="{DF996559-7C55-4C05-8233-DA1BDF78F754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C84D8A2-CD67-43C8-BEB3-7878FF7E47F7}" type="pres">
      <dgm:prSet presAssocID="{DF996559-7C55-4C05-8233-DA1BDF78F754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723EE9C-5A33-4362-9580-CCA1DA96D1E0}" type="pres">
      <dgm:prSet presAssocID="{DF996559-7C55-4C05-8233-DA1BDF78F754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D850D80-C08A-4671-95F7-8B15B2D64E8A}" type="pres">
      <dgm:prSet presAssocID="{DF996559-7C55-4C05-8233-DA1BDF78F754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FE2F953-9688-4F5B-8254-FE55B5F79E86}" type="pres">
      <dgm:prSet presAssocID="{DF996559-7C55-4C05-8233-DA1BDF78F754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BAC1F02-A5E8-42AD-BFC7-11E26225DE29}" type="pres">
      <dgm:prSet presAssocID="{DF996559-7C55-4C05-8233-DA1BDF78F754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0D9089-F82C-4DE5-8456-FD7FD7E13649}" type="pres">
      <dgm:prSet presAssocID="{DF996559-7C55-4C05-8233-DA1BDF78F754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1DB25C-8012-40D9-8709-04A8C487751E}" type="pres">
      <dgm:prSet presAssocID="{DF996559-7C55-4C05-8233-DA1BDF78F754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E287471-90E0-4D37-8532-2D5EE1024FD4}" type="pres">
      <dgm:prSet presAssocID="{DF996559-7C55-4C05-8233-DA1BDF78F754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53B4B07-F762-4B08-83DE-1C7E8519D817}" type="pres">
      <dgm:prSet presAssocID="{DF996559-7C55-4C05-8233-DA1BDF78F754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489D0FC-0816-4469-A3EC-B5142E97DBF9}" type="pres">
      <dgm:prSet presAssocID="{DF996559-7C55-4C05-8233-DA1BDF78F754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D357C86-8420-4F6F-95BC-58B48B31BA5A}" type="presOf" srcId="{51E5EED8-5C71-491B-84F3-447AA233A8EF}" destId="{F489D0FC-0816-4469-A3EC-B5142E97DBF9}" srcOrd="1" destOrd="0" presId="urn:microsoft.com/office/officeart/2005/8/layout/vProcess5"/>
    <dgm:cxn modelId="{D045BE35-80BE-47DC-BAD0-14A5A96A287A}" srcId="{DF996559-7C55-4C05-8233-DA1BDF78F754}" destId="{8FFDED7D-6FDC-4D8D-B357-F4BA69625885}" srcOrd="2" destOrd="0" parTransId="{F76D2664-AA5E-4D10-ACEC-E96462D3BED2}" sibTransId="{F16CEFBA-8E6F-45E0-9EA2-7CC15AF7FCC7}"/>
    <dgm:cxn modelId="{37614BC3-7AB3-4E64-9693-3A7BC2211E72}" type="presOf" srcId="{8FFDED7D-6FDC-4D8D-B357-F4BA69625885}" destId="{853B4B07-F762-4B08-83DE-1C7E8519D817}" srcOrd="1" destOrd="0" presId="urn:microsoft.com/office/officeart/2005/8/layout/vProcess5"/>
    <dgm:cxn modelId="{8A7AA566-B3E4-41B7-996F-4A4F1D59CA13}" type="presOf" srcId="{4B5FF18E-B94A-4ED4-A6C2-6EEF8D6FDFE9}" destId="{6E287471-90E0-4D37-8532-2D5EE1024FD4}" srcOrd="1" destOrd="0" presId="urn:microsoft.com/office/officeart/2005/8/layout/vProcess5"/>
    <dgm:cxn modelId="{1C9BC7BE-E1C7-452D-B370-23AE9F758EDA}" type="presOf" srcId="{E6C75ED5-7D05-4A65-9009-339BC86B1CD9}" destId="{4FE2F953-9688-4F5B-8254-FE55B5F79E86}" srcOrd="0" destOrd="0" presId="urn:microsoft.com/office/officeart/2005/8/layout/vProcess5"/>
    <dgm:cxn modelId="{8BAB230D-BE6F-4E15-BAC9-7818E2EF225E}" type="presOf" srcId="{8FFDED7D-6FDC-4D8D-B357-F4BA69625885}" destId="{7723EE9C-5A33-4362-9580-CCA1DA96D1E0}" srcOrd="0" destOrd="0" presId="urn:microsoft.com/office/officeart/2005/8/layout/vProcess5"/>
    <dgm:cxn modelId="{13EFC921-6F0E-482D-92DD-31BF50820703}" type="presOf" srcId="{51E5EED8-5C71-491B-84F3-447AA233A8EF}" destId="{0D850D80-C08A-4671-95F7-8B15B2D64E8A}" srcOrd="0" destOrd="0" presId="urn:microsoft.com/office/officeart/2005/8/layout/vProcess5"/>
    <dgm:cxn modelId="{CDDA78BA-C360-471D-B895-66D633746FDB}" type="presOf" srcId="{7FED201B-DEEC-4E18-9FFF-EE17EA68DE8D}" destId="{291DB25C-8012-40D9-8709-04A8C487751E}" srcOrd="1" destOrd="0" presId="urn:microsoft.com/office/officeart/2005/8/layout/vProcess5"/>
    <dgm:cxn modelId="{83D29EC2-0839-4CD9-9022-89C15F22556F}" srcId="{DF996559-7C55-4C05-8233-DA1BDF78F754}" destId="{4B5FF18E-B94A-4ED4-A6C2-6EEF8D6FDFE9}" srcOrd="1" destOrd="0" parTransId="{87BA5706-EB95-483B-81A7-0516437F4EBE}" sibTransId="{BBF52DD7-663D-461E-90D7-BF9139263DBF}"/>
    <dgm:cxn modelId="{EE2E2F2E-FF79-453D-9704-E47B269BCCAD}" srcId="{DF996559-7C55-4C05-8233-DA1BDF78F754}" destId="{51E5EED8-5C71-491B-84F3-447AA233A8EF}" srcOrd="3" destOrd="0" parTransId="{30AAC405-C771-43C6-B2F7-EF61526AB06E}" sibTransId="{2E566756-8CA8-408D-BC24-8FAC63F66761}"/>
    <dgm:cxn modelId="{B3738A1B-CAB1-4EC9-A731-6CE62C8D0274}" type="presOf" srcId="{4B5FF18E-B94A-4ED4-A6C2-6EEF8D6FDFE9}" destId="{4C84D8A2-CD67-43C8-BEB3-7878FF7E47F7}" srcOrd="0" destOrd="0" presId="urn:microsoft.com/office/officeart/2005/8/layout/vProcess5"/>
    <dgm:cxn modelId="{D8870928-BC88-4714-9BB1-8545DB2D2226}" type="presOf" srcId="{F16CEFBA-8E6F-45E0-9EA2-7CC15AF7FCC7}" destId="{420D9089-F82C-4DE5-8456-FD7FD7E13649}" srcOrd="0" destOrd="0" presId="urn:microsoft.com/office/officeart/2005/8/layout/vProcess5"/>
    <dgm:cxn modelId="{EE9D6D0E-F904-485D-B3EB-53F48361668A}" type="presOf" srcId="{7FED201B-DEEC-4E18-9FFF-EE17EA68DE8D}" destId="{082F05AE-6E58-4873-AE47-D8F7AF0DEA42}" srcOrd="0" destOrd="0" presId="urn:microsoft.com/office/officeart/2005/8/layout/vProcess5"/>
    <dgm:cxn modelId="{3ABEDF61-F505-4967-B22C-33D399EEB147}" type="presOf" srcId="{DF996559-7C55-4C05-8233-DA1BDF78F754}" destId="{1E42B325-713C-468D-9F0E-DB8797A60AB2}" srcOrd="0" destOrd="0" presId="urn:microsoft.com/office/officeart/2005/8/layout/vProcess5"/>
    <dgm:cxn modelId="{74D079C1-5185-4FB2-B334-21A0B0B7422B}" type="presOf" srcId="{BBF52DD7-663D-461E-90D7-BF9139263DBF}" destId="{9BAC1F02-A5E8-42AD-BFC7-11E26225DE29}" srcOrd="0" destOrd="0" presId="urn:microsoft.com/office/officeart/2005/8/layout/vProcess5"/>
    <dgm:cxn modelId="{674BAC4B-9EBD-466B-9C71-8B15B21081AC}" srcId="{DF996559-7C55-4C05-8233-DA1BDF78F754}" destId="{7FED201B-DEEC-4E18-9FFF-EE17EA68DE8D}" srcOrd="0" destOrd="0" parTransId="{66CE9F34-B0E0-4CC9-AE56-33FD38A2753D}" sibTransId="{E6C75ED5-7D05-4A65-9009-339BC86B1CD9}"/>
    <dgm:cxn modelId="{CA45A015-FFBC-4200-A674-CDD91C92E5BC}" type="presParOf" srcId="{1E42B325-713C-468D-9F0E-DB8797A60AB2}" destId="{10824BA0-AA6D-47AB-BA22-72B7673F85F0}" srcOrd="0" destOrd="0" presId="urn:microsoft.com/office/officeart/2005/8/layout/vProcess5"/>
    <dgm:cxn modelId="{D11F9224-B9BF-4E8A-82A9-53F140C331C9}" type="presParOf" srcId="{1E42B325-713C-468D-9F0E-DB8797A60AB2}" destId="{082F05AE-6E58-4873-AE47-D8F7AF0DEA42}" srcOrd="1" destOrd="0" presId="urn:microsoft.com/office/officeart/2005/8/layout/vProcess5"/>
    <dgm:cxn modelId="{F025C4E9-8614-48BD-BC61-7C649EEDEFEC}" type="presParOf" srcId="{1E42B325-713C-468D-9F0E-DB8797A60AB2}" destId="{4C84D8A2-CD67-43C8-BEB3-7878FF7E47F7}" srcOrd="2" destOrd="0" presId="urn:microsoft.com/office/officeart/2005/8/layout/vProcess5"/>
    <dgm:cxn modelId="{7822CF15-C283-4FB4-BDD0-75ECB3784F82}" type="presParOf" srcId="{1E42B325-713C-468D-9F0E-DB8797A60AB2}" destId="{7723EE9C-5A33-4362-9580-CCA1DA96D1E0}" srcOrd="3" destOrd="0" presId="urn:microsoft.com/office/officeart/2005/8/layout/vProcess5"/>
    <dgm:cxn modelId="{EBC3FCD5-F107-4DBE-BF81-91B958DF9658}" type="presParOf" srcId="{1E42B325-713C-468D-9F0E-DB8797A60AB2}" destId="{0D850D80-C08A-4671-95F7-8B15B2D64E8A}" srcOrd="4" destOrd="0" presId="urn:microsoft.com/office/officeart/2005/8/layout/vProcess5"/>
    <dgm:cxn modelId="{98B5EAFB-C85B-4B70-B357-19525D8292CC}" type="presParOf" srcId="{1E42B325-713C-468D-9F0E-DB8797A60AB2}" destId="{4FE2F953-9688-4F5B-8254-FE55B5F79E86}" srcOrd="5" destOrd="0" presId="urn:microsoft.com/office/officeart/2005/8/layout/vProcess5"/>
    <dgm:cxn modelId="{4827B49B-9984-4BD5-875D-11A950606F2F}" type="presParOf" srcId="{1E42B325-713C-468D-9F0E-DB8797A60AB2}" destId="{9BAC1F02-A5E8-42AD-BFC7-11E26225DE29}" srcOrd="6" destOrd="0" presId="urn:microsoft.com/office/officeart/2005/8/layout/vProcess5"/>
    <dgm:cxn modelId="{5766E8CB-FD90-4FF3-9490-E206000F6274}" type="presParOf" srcId="{1E42B325-713C-468D-9F0E-DB8797A60AB2}" destId="{420D9089-F82C-4DE5-8456-FD7FD7E13649}" srcOrd="7" destOrd="0" presId="urn:microsoft.com/office/officeart/2005/8/layout/vProcess5"/>
    <dgm:cxn modelId="{13D8ECF1-2480-4733-8CBA-D66E4D1D0394}" type="presParOf" srcId="{1E42B325-713C-468D-9F0E-DB8797A60AB2}" destId="{291DB25C-8012-40D9-8709-04A8C487751E}" srcOrd="8" destOrd="0" presId="urn:microsoft.com/office/officeart/2005/8/layout/vProcess5"/>
    <dgm:cxn modelId="{0D022C34-443D-4FC8-BA90-C12DB4679A5E}" type="presParOf" srcId="{1E42B325-713C-468D-9F0E-DB8797A60AB2}" destId="{6E287471-90E0-4D37-8532-2D5EE1024FD4}" srcOrd="9" destOrd="0" presId="urn:microsoft.com/office/officeart/2005/8/layout/vProcess5"/>
    <dgm:cxn modelId="{F264F4D6-D651-4F86-9510-017434B10D57}" type="presParOf" srcId="{1E42B325-713C-468D-9F0E-DB8797A60AB2}" destId="{853B4B07-F762-4B08-83DE-1C7E8519D817}" srcOrd="10" destOrd="0" presId="urn:microsoft.com/office/officeart/2005/8/layout/vProcess5"/>
    <dgm:cxn modelId="{63D34C07-AC6E-495E-8BBF-B3EE987115D9}" type="presParOf" srcId="{1E42B325-713C-468D-9F0E-DB8797A60AB2}" destId="{F489D0FC-0816-4469-A3EC-B5142E97DBF9}" srcOrd="11" destOrd="0" presId="urn:microsoft.com/office/officeart/2005/8/layout/v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fr-FR"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fr-FR" sz="1200"/>
            </a:lvl1pPr>
          </a:lstStyle>
          <a:p>
            <a:fld id="{00F830A1-3891-4B82-A120-081866556DA0}" type="datetimeFigureOut">
              <a:rPr/>
              <a:pPr/>
              <a:t>12/17/2009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fr-FR"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fr-FR" sz="1200"/>
            </a:lvl1pPr>
          </a:lstStyle>
          <a:p>
            <a:fld id="{58CC9574-A819-4FE4-99A7-1E27AD09ADC2}" type="slidenum">
              <a:rPr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Cette </a:t>
            </a:r>
            <a:r>
              <a:rPr lang="fr-FR" dirty="0" smtClean="0"/>
              <a:t>présentation illustre les nouvelles fonctionnalités de PowerPoint, qui sont optimisées pour un affichage sous forme de diaporama. Ces diapositives visent à vous donner des idées pour créer des présentations captivantes dans PowerPoint 2010.</a:t>
            </a:r>
          </a:p>
          <a:p>
            <a:endParaRPr lang="fr-FR" dirty="0" smtClean="0"/>
          </a:p>
          <a:p>
            <a:r>
              <a:rPr lang="fr-FR" dirty="0" smtClean="0"/>
              <a:t>Pour obtenir d’autres exemples de modèles, cliquez sur l’onglet Fichier puis, dans l’onglet Nouveau, cliquez sur Exemples de modèles.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fr-FR" smtClean="0">
                <a:solidFill>
                  <a:prstClr val="black"/>
                </a:solidFill>
              </a:rPr>
              <a:pPr/>
              <a:t>4</a:t>
            </a:fld>
            <a:endParaRPr lang="fr-FR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fr-FR" smtClean="0">
                <a:solidFill>
                  <a:prstClr val="black"/>
                </a:solidFill>
              </a:rPr>
              <a:pPr/>
              <a:t>6</a:t>
            </a:fld>
            <a:endParaRPr lang="fr-FR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fr-FR" smtClean="0">
                <a:solidFill>
                  <a:prstClr val="black"/>
                </a:solidFill>
              </a:rPr>
              <a:pPr/>
              <a:t>7</a:t>
            </a:fld>
            <a:endParaRPr lang="fr-FR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fr-FR" smtClean="0">
                <a:solidFill>
                  <a:prstClr val="black"/>
                </a:solidFill>
              </a:rPr>
              <a:pPr/>
              <a:t>8</a:t>
            </a:fld>
            <a:endParaRPr lang="fr-FR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923" y="28185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0548" y="5089818"/>
            <a:ext cx="9098280" cy="173736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fr-FR">
              <a:solidFill>
                <a:srgbClr val="F47F2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/>
              <a:pPr/>
              <a:t>12/17/2009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bg1"/>
                </a:solidFill>
              </a:defRPr>
            </a:lvl1pPr>
          </a:lstStyle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/>
              <a:pPr/>
              <a:t>‹N°›</a:t>
            </a:fld>
            <a:endParaRPr kumimoji="0" lang="fr-FR"/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581400" y="1295400"/>
            <a:ext cx="5105400" cy="1416269"/>
          </a:xfrm>
        </p:spPr>
        <p:txBody>
          <a:bodyPr anchor="b">
            <a:normAutofit/>
          </a:bodyPr>
          <a:lstStyle>
            <a:lvl1pPr algn="r" eaLnBrk="1" latinLnBrk="0" hangingPunct="1">
              <a:buNone/>
              <a:defRPr kumimoji="0" lang="fr-FR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fr-FR"/>
              <a:t>Modifiez le style des sous-titres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44" y="4114800"/>
            <a:ext cx="7315200" cy="914400"/>
          </a:xfrm>
        </p:spPr>
        <p:txBody>
          <a:bodyPr anchor="b" anchorCtr="0">
            <a:normAutofit/>
          </a:bodyPr>
          <a:lstStyle>
            <a:lvl1pPr marL="0" indent="0" eaLnBrk="1" latinLnBrk="0" hangingPunct="1">
              <a:defRPr kumimoji="0" lang="fr-FR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édia avec légen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/>
              <a:pPr/>
              <a:t>12/17/2009</a:t>
            </a:fld>
            <a:endParaRPr kumimoji="0"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bg1"/>
                </a:solidFill>
              </a:defRPr>
            </a:lvl1pPr>
          </a:lstStyle>
          <a:p>
            <a:endParaRPr kumimoji="0"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/>
              <a:pPr/>
              <a:t>‹N°›</a:t>
            </a:fld>
            <a:endParaRPr kumimoji="0" lang="fr-FR"/>
          </a:p>
        </p:txBody>
      </p:sp>
      <p:sp>
        <p:nvSpPr>
          <p:cNvPr id="6" name="Rectangle 5"/>
          <p:cNvSpPr/>
          <p:nvPr userDrawn="1"/>
        </p:nvSpPr>
        <p:spPr>
          <a:xfrm>
            <a:off x="595263" y="4800600"/>
            <a:ext cx="4873752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fr-FR" b="1">
              <a:latin typeface="Georgia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6552" y="4800600"/>
            <a:ext cx="4809244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fr-FR"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3"/>
          </p:nvPr>
        </p:nvSpPr>
        <p:spPr>
          <a:xfrm>
            <a:off x="587022" y="838200"/>
            <a:ext cx="4873752" cy="3812822"/>
          </a:xfrm>
        </p:spPr>
        <p:txBody>
          <a:bodyPr/>
          <a:lstStyle>
            <a:lvl1pPr eaLnBrk="1" latinLnBrk="0" hangingPunct="1">
              <a:buNone/>
              <a:defRPr kumimoji="0" lang="fr-FR"/>
            </a:lvl1pPr>
          </a:lstStyle>
          <a:p>
            <a:pPr eaLnBrk="1" latinLnBrk="0" hangingPunct="1"/>
            <a:r>
              <a:rPr lang="fr-FR" smtClean="0"/>
              <a:t>Cliquez sur l'icône pour ajouter l'élément multimédia</a:t>
            </a:r>
            <a:endParaRPr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776863" y="838200"/>
            <a:ext cx="2819400" cy="4636911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fr-FR" sz="2400">
                <a:solidFill>
                  <a:schemeClr val="bg1"/>
                </a:solidFill>
              </a:defRPr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792800" y="4800600"/>
            <a:ext cx="5500800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fr-FR" b="1"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fr-FR"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fr-FR" sz="3200"/>
            </a:lvl1pPr>
            <a:lvl2pPr marL="457200" indent="0" eaLnBrk="1" latinLnBrk="0" hangingPunct="1">
              <a:buNone/>
              <a:defRPr kumimoji="0" lang="fr-FR" sz="2800"/>
            </a:lvl2pPr>
            <a:lvl3pPr marL="914400" indent="0" eaLnBrk="1" latinLnBrk="0" hangingPunct="1">
              <a:buNone/>
              <a:defRPr kumimoji="0" lang="fr-FR" sz="2400"/>
            </a:lvl3pPr>
            <a:lvl4pPr marL="1371600" indent="0" eaLnBrk="1" latinLnBrk="0" hangingPunct="1">
              <a:buNone/>
              <a:defRPr kumimoji="0" lang="fr-FR" sz="2000"/>
            </a:lvl4pPr>
            <a:lvl5pPr marL="1828800" indent="0" eaLnBrk="1" latinLnBrk="0" hangingPunct="1">
              <a:buNone/>
              <a:defRPr kumimoji="0" lang="fr-FR" sz="2000"/>
            </a:lvl5pPr>
            <a:lvl6pPr marL="2286000" indent="0" eaLnBrk="1" latinLnBrk="0" hangingPunct="1">
              <a:buNone/>
              <a:defRPr kumimoji="0" lang="fr-FR" sz="2000"/>
            </a:lvl6pPr>
            <a:lvl7pPr marL="2743200" indent="0" eaLnBrk="1" latinLnBrk="0" hangingPunct="1">
              <a:buNone/>
              <a:defRPr kumimoji="0" lang="fr-FR" sz="2000"/>
            </a:lvl7pPr>
            <a:lvl8pPr marL="3200400" indent="0" eaLnBrk="1" latinLnBrk="0" hangingPunct="1">
              <a:buNone/>
              <a:defRPr kumimoji="0" lang="fr-FR" sz="2000"/>
            </a:lvl8pPr>
            <a:lvl9pPr marL="3657600" indent="0" eaLnBrk="1" latinLnBrk="0" hangingPunct="1">
              <a:buNone/>
              <a:defRPr kumimoji="0" lang="fr-FR" sz="2000"/>
            </a:lvl9pPr>
          </a:lstStyle>
          <a:p>
            <a:pPr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62600"/>
            <a:ext cx="5486400" cy="609600"/>
          </a:xfrm>
        </p:spPr>
        <p:txBody>
          <a:bodyPr/>
          <a:lstStyle>
            <a:lvl1pPr marL="0" indent="0" algn="ctr" eaLnBrk="1" latinLnBrk="0" hangingPunct="1">
              <a:buNone/>
              <a:defRPr kumimoji="0" lang="fr-FR" sz="1400"/>
            </a:lvl1pPr>
            <a:lvl2pPr marL="457200" indent="0" eaLnBrk="1" latinLnBrk="0" hangingPunct="1">
              <a:buNone/>
              <a:defRPr kumimoji="0" lang="fr-FR" sz="1200"/>
            </a:lvl2pPr>
            <a:lvl3pPr marL="914400" indent="0" eaLnBrk="1" latinLnBrk="0" hangingPunct="1">
              <a:buNone/>
              <a:defRPr kumimoji="0" lang="fr-FR" sz="1000"/>
            </a:lvl3pPr>
            <a:lvl4pPr marL="1371600" indent="0" eaLnBrk="1" latinLnBrk="0" hangingPunct="1">
              <a:buNone/>
              <a:defRPr kumimoji="0" lang="fr-FR" sz="900"/>
            </a:lvl4pPr>
            <a:lvl5pPr marL="1828800" indent="0" eaLnBrk="1" latinLnBrk="0" hangingPunct="1">
              <a:buNone/>
              <a:defRPr kumimoji="0" lang="fr-FR" sz="900"/>
            </a:lvl5pPr>
            <a:lvl6pPr marL="2286000" indent="0" eaLnBrk="1" latinLnBrk="0" hangingPunct="1">
              <a:buNone/>
              <a:defRPr kumimoji="0" lang="fr-FR" sz="900"/>
            </a:lvl6pPr>
            <a:lvl7pPr marL="2743200" indent="0" eaLnBrk="1" latinLnBrk="0" hangingPunct="1">
              <a:buNone/>
              <a:defRPr kumimoji="0" lang="fr-FR" sz="900"/>
            </a:lvl7pPr>
            <a:lvl8pPr marL="3200400" indent="0" eaLnBrk="1" latinLnBrk="0" hangingPunct="1">
              <a:buNone/>
              <a:defRPr kumimoji="0" lang="fr-FR" sz="900"/>
            </a:lvl8pPr>
            <a:lvl9pPr marL="3657600" indent="0" eaLnBrk="1" latinLnBrk="0" hangingPunct="1">
              <a:buNone/>
              <a:defRPr kumimoji="0" lang="fr-FR" sz="900"/>
            </a:lvl9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/>
              <a:pPr/>
              <a:t>12/17/2009</a:t>
            </a:fld>
            <a:endParaRPr kumimoji="0"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bg1"/>
                </a:solidFill>
              </a:defRPr>
            </a:lvl1pPr>
          </a:lstStyle>
          <a:p>
            <a:endParaRPr kumimoji="0"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/>
              <a:pPr/>
              <a:t>‹N°›</a:t>
            </a:fld>
            <a:endParaRPr kumimoji="0"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texte vertic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/>
              <a:pPr/>
              <a:t>12/17/2009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/>
              <a:pPr/>
              <a:t>‹N°›</a:t>
            </a:fld>
            <a:endParaRPr kumimoji="0" lang="fr-FR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0" y="414867"/>
            <a:ext cx="50292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 eaLnBrk="1" latinLnBrk="0" hangingPunct="1">
              <a:defRPr kumimoji="0" lang="fr-FR"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    Modifiez le style du titre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50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1054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/>
              <a:pPr/>
              <a:t>12/17/2009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/>
              <a:pPr/>
              <a:t>‹N°›</a:t>
            </a:fld>
            <a:endParaRPr kumimoji="0"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V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34E2-BBB6-4D34-BB01-078E9AA25260}" type="datetimeFigureOut">
              <a:rPr/>
              <a:pPr/>
              <a:t>12/17/2009</a:t>
            </a:fld>
            <a:endParaRPr kumimoji="0"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20FCD-5F4C-4989-BE05-0A8208BCBC21}" type="slidenum">
              <a:rPr/>
              <a:pPr/>
              <a:t>‹N°›</a:t>
            </a:fld>
            <a:endParaRPr kumimoji="0"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992354"/>
            <a:ext cx="5867400" cy="1970046"/>
          </a:xfrm>
        </p:spPr>
        <p:txBody>
          <a:bodyPr anchor="ctr">
            <a:normAutofit/>
          </a:bodyPr>
          <a:lstStyle>
            <a:lvl1pPr algn="l" eaLnBrk="1" latinLnBrk="0" hangingPunct="1">
              <a:defRPr kumimoji="0" lang="fr-FR" sz="3000" b="1" cap="all"/>
            </a:lvl1pPr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5105400"/>
            <a:ext cx="8229601" cy="375787"/>
          </a:xfrm>
        </p:spPr>
        <p:txBody>
          <a:bodyPr anchor="b">
            <a:normAutofit/>
          </a:bodyPr>
          <a:lstStyle>
            <a:lvl1pPr marL="0" indent="0" algn="r" eaLnBrk="1" latinLnBrk="0" hangingPunct="1">
              <a:buNone/>
              <a:defRPr kumimoji="0" lang="fr-FR"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fr-FR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fr-FR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/>
              <a:pPr/>
              <a:t>‹N°›</a:t>
            </a:fld>
            <a:endParaRPr kumimoji="0" lang="fr-FR"/>
          </a:p>
        </p:txBody>
      </p:sp>
      <p:sp>
        <p:nvSpPr>
          <p:cNvPr id="7" name="Oval 6"/>
          <p:cNvSpPr/>
          <p:nvPr userDrawn="1"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fr-FR"/>
              <a:t>            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686800" y="526537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fr-FR">
                <a:solidFill>
                  <a:srgbClr val="FF6600"/>
                </a:solidFill>
              </a:rPr>
              <a:t>           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fr-FR"/>
              <a:t>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80" y="76200"/>
            <a:ext cx="8403020" cy="685800"/>
          </a:xfrm>
        </p:spPr>
        <p:txBody>
          <a:bodyPr anchor="ctr" anchorCtr="0">
            <a:normAutofit/>
          </a:bodyPr>
          <a:lstStyle>
            <a:lvl1pPr algn="l" eaLnBrk="1" latinLnBrk="0" hangingPunct="1">
              <a:defRPr kumimoji="0" lang="fr-FR"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fr-FR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fr-FR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fr-FR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fr-FR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/>
              <a:pPr/>
              <a:t>12/17/2009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/>
              <a:pPr/>
              <a:t>‹N°›</a:t>
            </a:fld>
            <a:endParaRPr kumimoji="0" lang="fr-F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 : accentua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/>
              <a:pPr/>
              <a:t>12/17/2009</a:t>
            </a:fld>
            <a:endParaRPr kumimoji="0"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kumimoji="0"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/>
              <a:pPr/>
              <a:t>‹N°›</a:t>
            </a:fld>
            <a:endParaRPr kumimoji="0" lang="fr-FR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eaLnBrk="1" latinLnBrk="0" hangingPunct="1">
              <a:defRPr kumimoji="0" lang="fr-F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fr-FR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fr-FR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fr-FR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fr-FR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"/>
            <a:ext cx="7068015" cy="838200"/>
          </a:xfrm>
        </p:spPr>
        <p:txBody>
          <a:bodyPr anchor="b">
            <a:normAutofit/>
          </a:bodyPr>
          <a:lstStyle>
            <a:lvl1pPr algn="l" eaLnBrk="1" latinLnBrk="0" hangingPunct="1">
              <a:defRPr kumimoji="0" lang="fr-FR" sz="2800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2"/>
            <a:ext cx="4038600" cy="3971455"/>
          </a:xfrm>
        </p:spPr>
        <p:txBody>
          <a:bodyPr/>
          <a:lstStyle>
            <a:lvl1pPr eaLnBrk="1" latinLnBrk="0" hangingPunct="1">
              <a:defRPr kumimoji="0" lang="fr-FR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fr-FR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fr-FR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fr-FR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fr-FR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fr-FR" sz="1800"/>
            </a:lvl6pPr>
            <a:lvl7pPr eaLnBrk="1" latinLnBrk="0" hangingPunct="1">
              <a:defRPr kumimoji="0" lang="fr-FR" sz="1800"/>
            </a:lvl7pPr>
            <a:lvl8pPr eaLnBrk="1" latinLnBrk="0" hangingPunct="1">
              <a:defRPr kumimoji="0" lang="fr-FR" sz="1800"/>
            </a:lvl8pPr>
            <a:lvl9pPr eaLnBrk="1" latinLnBrk="0" hangingPunct="1">
              <a:defRPr kumimoji="0" lang="fr-FR" sz="1800"/>
            </a:lvl9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3971454"/>
          </a:xfrm>
        </p:spPr>
        <p:txBody>
          <a:bodyPr/>
          <a:lstStyle>
            <a:lvl1pPr eaLnBrk="1" latinLnBrk="0" hangingPunct="1">
              <a:defRPr kumimoji="0" lang="fr-FR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fr-FR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fr-FR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fr-FR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fr-FR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fr-FR" sz="1800"/>
            </a:lvl6pPr>
            <a:lvl7pPr eaLnBrk="1" latinLnBrk="0" hangingPunct="1">
              <a:defRPr kumimoji="0" lang="fr-FR" sz="1800"/>
            </a:lvl7pPr>
            <a:lvl8pPr eaLnBrk="1" latinLnBrk="0" hangingPunct="1">
              <a:defRPr kumimoji="0" lang="fr-FR" sz="1800"/>
            </a:lvl8pPr>
            <a:lvl9pPr eaLnBrk="1" latinLnBrk="0" hangingPunct="1">
              <a:defRPr kumimoji="0" lang="fr-FR" sz="1800"/>
            </a:lvl9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/>
              <a:pPr/>
              <a:t>12/17/2009</a:t>
            </a:fld>
            <a:endParaRPr kumimoji="0"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/>
              <a:pPr/>
              <a:t>‹N°›</a:t>
            </a:fld>
            <a:endParaRPr kumimoji="0"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/>
              <a:pPr/>
              <a:t>12/17/2009</a:t>
            </a:fld>
            <a:endParaRPr kumimoji="0"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bg1"/>
                </a:solidFill>
              </a:defRPr>
            </a:lvl1pPr>
          </a:lstStyle>
          <a:p>
            <a:endParaRPr kumimoji="0"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/>
              <a:pPr/>
              <a:t>‹N°›</a:t>
            </a:fld>
            <a:endParaRPr kumimoji="0" lang="fr-FR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400" y="2077200"/>
            <a:ext cx="7010400" cy="1143000"/>
          </a:xfrm>
        </p:spPr>
        <p:txBody>
          <a:bodyPr/>
          <a:lstStyle>
            <a:lvl1pPr algn="l" eaLnBrk="1" latinLnBrk="0" hangingPunct="1">
              <a:defRPr kumimoji="0" lang="fr-FR"/>
            </a:lvl1pPr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seul : accentua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/>
              <a:pPr/>
              <a:t>12/17/2009</a:t>
            </a:fld>
            <a:endParaRPr kumimoji="0"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/>
              <a:pPr/>
              <a:t>‹N°›</a:t>
            </a:fld>
            <a:endParaRPr kumimoji="0" lang="fr-FR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 eaLnBrk="1" latinLnBrk="0" hangingPunct="1">
              <a:defRPr kumimoji="0" lang="fr-FR" sz="4600" b="1" kern="1200" spc="-150" baseline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Modifiez le style du titre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 eaLnBrk="1" latinLnBrk="0" hangingPunct="1">
              <a:buNone/>
              <a:defRPr kumimoji="0" lang="fr-FR" sz="2800" kern="120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 eaLnBrk="1" latinLnBrk="0" hangingPunct="1">
              <a:buNone/>
              <a:defRPr kumimoji="0" lang="fr-FR" sz="2000" b="1"/>
            </a:lvl2pPr>
            <a:lvl3pPr marL="914400" indent="0" eaLnBrk="1" latinLnBrk="0" hangingPunct="1">
              <a:buNone/>
              <a:defRPr kumimoji="0" lang="fr-FR" sz="1800" b="1"/>
            </a:lvl3pPr>
            <a:lvl4pPr marL="1371600" indent="0" eaLnBrk="1" latinLnBrk="0" hangingPunct="1">
              <a:buNone/>
              <a:defRPr kumimoji="0" lang="fr-FR" sz="1600" b="1"/>
            </a:lvl4pPr>
            <a:lvl5pPr marL="1828800" indent="0" eaLnBrk="1" latinLnBrk="0" hangingPunct="1">
              <a:buNone/>
              <a:defRPr kumimoji="0" lang="fr-FR" sz="1600" b="1"/>
            </a:lvl5pPr>
            <a:lvl6pPr marL="2286000" indent="0" eaLnBrk="1" latinLnBrk="0" hangingPunct="1">
              <a:buNone/>
              <a:defRPr kumimoji="0" lang="fr-FR" sz="1600" b="1"/>
            </a:lvl6pPr>
            <a:lvl7pPr marL="2743200" indent="0" eaLnBrk="1" latinLnBrk="0" hangingPunct="1">
              <a:buNone/>
              <a:defRPr kumimoji="0" lang="fr-FR" sz="1600" b="1"/>
            </a:lvl7pPr>
            <a:lvl8pPr marL="3200400" indent="0" eaLnBrk="1" latinLnBrk="0" hangingPunct="1">
              <a:buNone/>
              <a:defRPr kumimoji="0" lang="fr-FR" sz="1600" b="1"/>
            </a:lvl8pPr>
            <a:lvl9pPr marL="3657600" indent="0" eaLnBrk="1" latinLnBrk="0" hangingPunct="1">
              <a:buNone/>
              <a:defRPr kumimoji="0" lang="fr-FR" sz="1600" b="1"/>
            </a:lvl9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push dir="u"/>
      </p:transition>
    </mc:Choice>
    <mc:Fallback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avec text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/>
              <a:pPr/>
              <a:t>12/17/2009</a:t>
            </a:fld>
            <a:endParaRPr kumimoji="0"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bg1"/>
                </a:solidFill>
              </a:defRPr>
            </a:lvl1pPr>
          </a:lstStyle>
          <a:p>
            <a:endParaRPr kumimoji="0"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/>
              <a:pPr/>
              <a:t>‹N°›</a:t>
            </a:fld>
            <a:endParaRPr kumimoji="0"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0" y="2895600"/>
            <a:ext cx="75438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fr-FR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867" y="3200400"/>
            <a:ext cx="70104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kumimoji="0" lang="fr-FR" sz="4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664780"/>
            <a:ext cx="4191000" cy="381000"/>
          </a:xfrm>
        </p:spPr>
        <p:txBody>
          <a:bodyPr>
            <a:normAutofit/>
          </a:bodyPr>
          <a:lstStyle>
            <a:lvl1pPr algn="r" eaLnBrk="1" latinLnBrk="0" hangingPunct="1">
              <a:buNone/>
              <a:defRPr kumimoji="0" lang="fr-FR" sz="18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fr-FR"/>
              <a:t>Modifiez le style des sous-titres du masque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vortex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3008313" cy="825500"/>
          </a:xfrm>
        </p:spPr>
        <p:txBody>
          <a:bodyPr anchor="b"/>
          <a:lstStyle>
            <a:lvl1pPr algn="l" eaLnBrk="1" latinLnBrk="0" hangingPunct="1">
              <a:defRPr kumimoji="0" lang="fr-FR" sz="2000" b="1"/>
            </a:lvl1pPr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609600"/>
            <a:ext cx="5111750" cy="5334000"/>
          </a:xfrm>
        </p:spPr>
        <p:txBody>
          <a:bodyPr/>
          <a:lstStyle>
            <a:lvl1pPr eaLnBrk="1" latinLnBrk="0" hangingPunct="1">
              <a:defRPr kumimoji="0" lang="fr-FR" sz="2800">
                <a:solidFill>
                  <a:schemeClr val="bg1"/>
                </a:solidFill>
              </a:defRPr>
            </a:lvl1pPr>
            <a:lvl2pPr eaLnBrk="1" latinLnBrk="0" hangingPunct="1">
              <a:defRPr kumimoji="0" lang="fr-FR" sz="2800">
                <a:solidFill>
                  <a:schemeClr val="bg1"/>
                </a:solidFill>
              </a:defRPr>
            </a:lvl2pPr>
            <a:lvl3pPr eaLnBrk="1" latinLnBrk="0" hangingPunct="1">
              <a:defRPr kumimoji="0" lang="fr-FR" sz="2400">
                <a:solidFill>
                  <a:schemeClr val="bg1"/>
                </a:solidFill>
              </a:defRPr>
            </a:lvl3pPr>
            <a:lvl4pPr eaLnBrk="1" latinLnBrk="0" hangingPunct="1">
              <a:defRPr kumimoji="0" lang="fr-FR" sz="2000">
                <a:solidFill>
                  <a:schemeClr val="bg1"/>
                </a:solidFill>
              </a:defRPr>
            </a:lvl4pPr>
            <a:lvl5pPr eaLnBrk="1" latinLnBrk="0" hangingPunct="1">
              <a:defRPr kumimoji="0" lang="fr-FR" sz="2000">
                <a:solidFill>
                  <a:schemeClr val="bg1"/>
                </a:solidFill>
              </a:defRPr>
            </a:lvl5pPr>
            <a:lvl6pPr eaLnBrk="1" latinLnBrk="0" hangingPunct="1">
              <a:defRPr kumimoji="0" lang="fr-FR" sz="2000"/>
            </a:lvl6pPr>
            <a:lvl7pPr eaLnBrk="1" latinLnBrk="0" hangingPunct="1">
              <a:defRPr kumimoji="0" lang="fr-FR" sz="2000"/>
            </a:lvl7pPr>
            <a:lvl8pPr eaLnBrk="1" latinLnBrk="0" hangingPunct="1">
              <a:defRPr kumimoji="0" lang="fr-FR" sz="2000"/>
            </a:lvl8pPr>
            <a:lvl9pPr eaLnBrk="1" latinLnBrk="0" hangingPunct="1">
              <a:defRPr kumimoji="0" lang="fr-FR" sz="2000"/>
            </a:lvl9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1"/>
            <a:ext cx="3008313" cy="3822699"/>
          </a:xfrm>
        </p:spPr>
        <p:txBody>
          <a:bodyPr/>
          <a:lstStyle>
            <a:lvl1pPr marL="0" indent="0" eaLnBrk="1" latinLnBrk="0" hangingPunct="1">
              <a:buNone/>
              <a:defRPr kumimoji="0" lang="fr-FR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fr-FR" sz="1200"/>
            </a:lvl2pPr>
            <a:lvl3pPr marL="914400" indent="0" eaLnBrk="1" latinLnBrk="0" hangingPunct="1">
              <a:buNone/>
              <a:defRPr kumimoji="0" lang="fr-FR" sz="1000"/>
            </a:lvl3pPr>
            <a:lvl4pPr marL="1371600" indent="0" eaLnBrk="1" latinLnBrk="0" hangingPunct="1">
              <a:buNone/>
              <a:defRPr kumimoji="0" lang="fr-FR" sz="900"/>
            </a:lvl4pPr>
            <a:lvl5pPr marL="1828800" indent="0" eaLnBrk="1" latinLnBrk="0" hangingPunct="1">
              <a:buNone/>
              <a:defRPr kumimoji="0" lang="fr-FR" sz="900"/>
            </a:lvl5pPr>
            <a:lvl6pPr marL="2286000" indent="0" eaLnBrk="1" latinLnBrk="0" hangingPunct="1">
              <a:buNone/>
              <a:defRPr kumimoji="0" lang="fr-FR" sz="900"/>
            </a:lvl6pPr>
            <a:lvl7pPr marL="2743200" indent="0" eaLnBrk="1" latinLnBrk="0" hangingPunct="1">
              <a:buNone/>
              <a:defRPr kumimoji="0" lang="fr-FR" sz="900"/>
            </a:lvl7pPr>
            <a:lvl8pPr marL="3200400" indent="0" eaLnBrk="1" latinLnBrk="0" hangingPunct="1">
              <a:buNone/>
              <a:defRPr kumimoji="0" lang="fr-FR" sz="900"/>
            </a:lvl8pPr>
            <a:lvl9pPr marL="3657600" indent="0" eaLnBrk="1" latinLnBrk="0" hangingPunct="1">
              <a:buNone/>
              <a:defRPr kumimoji="0" lang="fr-FR" sz="900"/>
            </a:lvl9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/>
              <a:pPr/>
              <a:t>12/17/2009</a:t>
            </a:fld>
            <a:endParaRPr kumimoji="0"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bg1"/>
                </a:solidFill>
              </a:defRPr>
            </a:lvl1pPr>
          </a:lstStyle>
          <a:p>
            <a:endParaRPr kumimoji="0"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/>
              <a:pPr/>
              <a:t>‹N°›</a:t>
            </a:fld>
            <a:endParaRPr kumimoji="0"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fr-FR" smtClean="0"/>
              <a:t>Cliquez pour modifier le style du titre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fr-F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rPr/>
              <a:pPr/>
              <a:t>12/17/2009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fr-F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fr-F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rPr/>
              <a:pPr/>
              <a:t>‹N°›</a:t>
            </a:fld>
            <a:endParaRPr kumimoji="0"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1" r:id="rId4"/>
    <p:sldLayoutId id="2147483652" r:id="rId5"/>
    <p:sldLayoutId id="2147483654" r:id="rId6"/>
    <p:sldLayoutId id="2147483655" r:id="rId7"/>
    <p:sldLayoutId id="2147483660" r:id="rId8"/>
    <p:sldLayoutId id="2147483656" r:id="rId9"/>
    <p:sldLayoutId id="2147483676" r:id="rId10"/>
    <p:sldLayoutId id="2147483657" r:id="rId11"/>
    <p:sldLayoutId id="2147483658" r:id="rId12"/>
    <p:sldLayoutId id="2147483659" r:id="rId13"/>
    <p:sldLayoutId id="2147483663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0" lang="fr-FR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fr-FR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fr-FR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fr-FR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fr-FR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fr-FR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fr-FR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fr-FR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fr-FR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fr-FR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fr-FR"/>
      </a:defPPr>
      <a:lvl1pPr marL="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2.jpeg"/><Relationship Id="rId11" Type="http://schemas.openxmlformats.org/officeDocument/2006/relationships/diagramColors" Target="../diagrams/colors3.xml"/><Relationship Id="rId5" Type="http://schemas.openxmlformats.org/officeDocument/2006/relationships/image" Target="../media/image21.jpeg"/><Relationship Id="rId10" Type="http://schemas.openxmlformats.org/officeDocument/2006/relationships/diagramQuickStyle" Target="../diagrams/quickStyle3.xml"/><Relationship Id="rId4" Type="http://schemas.openxmlformats.org/officeDocument/2006/relationships/image" Target="../media/image20.jpeg"/><Relationship Id="rId9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notesSlide" Target="../notesSlides/notesSlide5.xml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733800" y="1316420"/>
            <a:ext cx="4953000" cy="1416269"/>
          </a:xfrm>
        </p:spPr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3048000"/>
            <a:ext cx="7239000" cy="1238256"/>
          </a:xfrm>
        </p:spPr>
        <p:txBody>
          <a:bodyPr>
            <a:normAutofit/>
          </a:bodyPr>
          <a:lstStyle/>
          <a:p>
            <a:pPr rtl="1"/>
            <a:r>
              <a:rPr lang="ar-DZ" sz="4800" b="0" dirty="0" err="1" smtClean="0"/>
              <a:t>الادارة</a:t>
            </a:r>
            <a:r>
              <a:rPr lang="ar-DZ" sz="4800" b="0" dirty="0" smtClean="0"/>
              <a:t> </a:t>
            </a:r>
            <a:r>
              <a:rPr lang="ar-DZ" sz="4800" b="0" dirty="0" err="1" smtClean="0"/>
              <a:t>الاستراتيجية</a:t>
            </a:r>
            <a:r>
              <a:rPr lang="ar-DZ" sz="4800" b="0" dirty="0" smtClean="0"/>
              <a:t> للموارد البشرية</a:t>
            </a:r>
            <a:endParaRPr lang="fr-FR" sz="4800" b="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مقدمة:</a:t>
            </a:r>
            <a:endParaRPr lang="fr-FR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/>
          </a:bodyPr>
          <a:lstStyle/>
          <a:p>
            <a:pPr algn="just" rtl="1" eaLnBrk="1" hangingPunct="1">
              <a:buFont typeface="Wingdings 2" pitchFamily="18" charset="2"/>
              <a:buNone/>
            </a:pPr>
            <a:r>
              <a:rPr lang="ar-DZ" dirty="0" smtClean="0"/>
              <a:t>	</a:t>
            </a:r>
            <a:r>
              <a:rPr lang="ar-SA" dirty="0" smtClean="0"/>
              <a:t>نظراً لما تواجهه المنظمات من تغيرات في بيئة ( داخ</a:t>
            </a:r>
            <a:r>
              <a:rPr lang="ar-DZ" dirty="0" smtClean="0"/>
              <a:t>ل</a:t>
            </a:r>
            <a:r>
              <a:rPr lang="ar-SA" dirty="0" smtClean="0"/>
              <a:t>ياً وخارجياً), فأصبح من الضروري والمهم إحداث تغيرات تواكب هذه التحديات وأن تسعى المنظمات في تحقيق مزايا تنافسية من خلال مواردها البشرية وذلك بجعلها أكثر كفاءة ومهارة وقدرة ومعرفة , وذلك لكون الموارد البشرية هي أهم الموارد بالنسبة للمنظمات. </a:t>
            </a:r>
          </a:p>
          <a:p>
            <a:pPr algn="just" rtl="1" eaLnBrk="1" hangingPunct="1">
              <a:buFont typeface="Wingdings 2" pitchFamily="18" charset="2"/>
              <a:buNone/>
            </a:pPr>
            <a:r>
              <a:rPr lang="ar-DZ" dirty="0" smtClean="0"/>
              <a:t>	</a:t>
            </a:r>
            <a:r>
              <a:rPr lang="ar-SA" dirty="0" smtClean="0"/>
              <a:t>فأصبح من الضروري </a:t>
            </a:r>
            <a:r>
              <a:rPr lang="ar-SA" dirty="0" err="1" smtClean="0"/>
              <a:t>ايضا</a:t>
            </a:r>
            <a:r>
              <a:rPr lang="ar-SA" dirty="0" smtClean="0"/>
              <a:t> على إدارة الموارد البشرية أن تتبنى توجهات إستراتيجية في تعاملاتها مع الموارد البشرية وخصوصا في مجال تخطيط وتنمية هذه الموارد.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DZ" dirty="0" smtClean="0"/>
              <a:t>مفهومها:</a:t>
            </a:r>
            <a:endParaRPr lang="fr-FR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rtl="1"/>
            <a:r>
              <a:rPr lang="ar-SA" sz="2000" b="1" dirty="0">
                <a:solidFill>
                  <a:srgbClr val="0000CC"/>
                </a:solidFill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"</a:t>
            </a:r>
            <a:r>
              <a:rPr lang="ar-SA" sz="2000" b="1" dirty="0" err="1">
                <a:solidFill>
                  <a:srgbClr val="0000CC"/>
                </a:solidFill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الاستراتيجية</a:t>
            </a:r>
            <a:r>
              <a:rPr lang="ar-SA" sz="2000" b="1" dirty="0">
                <a:solidFill>
                  <a:srgbClr val="0000CC"/>
                </a:solidFill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" </a:t>
            </a:r>
            <a:r>
              <a:rPr lang="ar-SA" sz="2000" b="1" dirty="0"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هي الخطة الرئيسية الشاملة </a:t>
            </a:r>
            <a:r>
              <a:rPr lang="en-US" sz="2000" b="1" dirty="0">
                <a:ea typeface="Times New Roman" pitchFamily="18" charset="0"/>
                <a:cs typeface="Simplified Arabic" pitchFamily="18" charset="-78"/>
              </a:rPr>
              <a:t>Master Plan</a:t>
            </a:r>
            <a:r>
              <a:rPr lang="ar-SA" sz="2000" b="1" dirty="0"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التي تحدد كيف تحقق المنظمة غرضها </a:t>
            </a:r>
            <a:r>
              <a:rPr lang="en-US" sz="2000" b="1" dirty="0">
                <a:ea typeface="Times New Roman" pitchFamily="18" charset="0"/>
                <a:cs typeface="Simplified Arabic" pitchFamily="18" charset="-78"/>
              </a:rPr>
              <a:t> Mission</a:t>
            </a:r>
            <a:r>
              <a:rPr lang="ar-SA" sz="2000" b="1" dirty="0"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وأهدافها </a:t>
            </a:r>
            <a:r>
              <a:rPr lang="en-US" sz="2000" b="1" dirty="0">
                <a:ea typeface="Times New Roman" pitchFamily="18" charset="0"/>
                <a:cs typeface="Simplified Arabic" pitchFamily="18" charset="-78"/>
              </a:rPr>
              <a:t> Objectives</a:t>
            </a:r>
            <a:r>
              <a:rPr lang="ar-SA" sz="2000" b="1" dirty="0"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من خلال تنظيم ما تتمتع </a:t>
            </a:r>
            <a:r>
              <a:rPr lang="ar-SA" sz="2000" b="1" dirty="0" err="1"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به</a:t>
            </a:r>
            <a:r>
              <a:rPr lang="ar-SA" sz="2000" b="1" dirty="0"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من مزايا </a:t>
            </a:r>
            <a:r>
              <a:rPr lang="ar-SA" sz="2000" b="1" dirty="0" err="1"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وتدنية</a:t>
            </a:r>
            <a:r>
              <a:rPr lang="ar-SA" sz="2000" b="1" dirty="0"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ما تعانيه من مساوئ.</a:t>
            </a:r>
          </a:p>
          <a:p>
            <a:pPr algn="r" rtl="1"/>
            <a:endParaRPr lang="ar-SA" sz="2000" b="1" dirty="0">
              <a:latin typeface="Simplified Arabic" pitchFamily="18" charset="-78"/>
              <a:ea typeface="Times New Roman" pitchFamily="18" charset="0"/>
              <a:cs typeface="Simplified Arabic" pitchFamily="18" charset="-78"/>
            </a:endParaRPr>
          </a:p>
          <a:p>
            <a:pPr algn="r" rtl="1"/>
            <a:r>
              <a:rPr lang="ar-SA" sz="2000" b="1" dirty="0"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</a:t>
            </a:r>
            <a:r>
              <a:rPr lang="ar-SA" sz="2000" b="1" dirty="0">
                <a:solidFill>
                  <a:srgbClr val="0000CC"/>
                </a:solidFill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والإدارة </a:t>
            </a:r>
            <a:r>
              <a:rPr lang="ar-SA" sz="2000" b="1" dirty="0" err="1">
                <a:solidFill>
                  <a:srgbClr val="0000CC"/>
                </a:solidFill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الاستراتيجية</a:t>
            </a:r>
            <a:r>
              <a:rPr lang="ar-SA" sz="2000" b="1" dirty="0">
                <a:solidFill>
                  <a:srgbClr val="0000CC"/>
                </a:solidFill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</a:t>
            </a:r>
            <a:r>
              <a:rPr lang="ar-SA" sz="2000" b="1" dirty="0"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هي الأسلوب الإداري المتميز الذي ينظر إلى المنظمة في كليتها نظرة شاملة </a:t>
            </a:r>
            <a:r>
              <a:rPr lang="en-US" sz="2000" b="1" dirty="0">
                <a:ea typeface="Times New Roman" pitchFamily="18" charset="0"/>
                <a:cs typeface="Simplified Arabic" pitchFamily="18" charset="-78"/>
              </a:rPr>
              <a:t> Comprehensive</a:t>
            </a:r>
            <a:r>
              <a:rPr lang="ar-SA" sz="2000" b="1" dirty="0"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في محاولة تعظيم الميزة </a:t>
            </a:r>
            <a:r>
              <a:rPr lang="ar-SA" sz="2000" b="1" dirty="0">
                <a:ea typeface="Times New Roman" pitchFamily="18" charset="0"/>
                <a:cs typeface="Simplified Arabic" pitchFamily="18" charset="-78"/>
              </a:rPr>
              <a:t> </a:t>
            </a:r>
            <a:r>
              <a:rPr lang="ar-SA" sz="2000" b="1" dirty="0"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التنافسية </a:t>
            </a:r>
            <a:r>
              <a:rPr lang="en-US" sz="2000" b="1" dirty="0">
                <a:ea typeface="Times New Roman" pitchFamily="18" charset="0"/>
                <a:cs typeface="Simplified Arabic" pitchFamily="18" charset="-78"/>
              </a:rPr>
              <a:t>Competitive Advantage</a:t>
            </a:r>
            <a:r>
              <a:rPr lang="ar-SA" sz="2000" b="1" dirty="0"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التي تسمح بالتفوق في السوق واحتلال مركز تنافسي قوي، وذلك باتخاذ القرارات </a:t>
            </a:r>
            <a:r>
              <a:rPr lang="ar-SA" sz="2000" b="1" dirty="0" err="1"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الاستراتيجية</a:t>
            </a:r>
            <a:r>
              <a:rPr lang="ar-SA" sz="2000" b="1" dirty="0"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التي تنظر إلى الفرص والمشكلات الحالية، كما تهتم باستشراف المستقبل والإعداد للتعامل معه.</a:t>
            </a:r>
          </a:p>
          <a:p>
            <a:pPr algn="r" rtl="1"/>
            <a:endParaRPr lang="en-US" sz="2000" b="1" dirty="0">
              <a:latin typeface="Simplified Arabic" pitchFamily="18" charset="-78"/>
              <a:ea typeface="Times New Roman" pitchFamily="18" charset="0"/>
              <a:cs typeface="Simplified Arabic" pitchFamily="18" charset="-78"/>
            </a:endParaRPr>
          </a:p>
          <a:p>
            <a:pPr algn="r" rtl="1" eaLnBrk="0" hangingPunct="0"/>
            <a:r>
              <a:rPr lang="ar-SA" sz="2000" b="1" dirty="0">
                <a:solidFill>
                  <a:srgbClr val="C00000"/>
                </a:solidFill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وبذلك فإن </a:t>
            </a:r>
            <a:r>
              <a:rPr lang="ar-SA" sz="2000" b="1" dirty="0" err="1" smtClean="0">
                <a:solidFill>
                  <a:srgbClr val="C00000"/>
                </a:solidFill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إ</a:t>
            </a:r>
            <a:r>
              <a:rPr lang="ar-DZ" sz="2000" b="1" dirty="0" smtClean="0">
                <a:solidFill>
                  <a:srgbClr val="C00000"/>
                </a:solidFill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لا</a:t>
            </a:r>
            <a:r>
              <a:rPr lang="ar-SA" sz="2000" b="1" dirty="0" smtClean="0">
                <a:solidFill>
                  <a:srgbClr val="C00000"/>
                </a:solidFill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دارة </a:t>
            </a:r>
            <a:r>
              <a:rPr lang="ar-DZ" sz="2000" b="1" dirty="0" err="1" smtClean="0">
                <a:solidFill>
                  <a:srgbClr val="C00000"/>
                </a:solidFill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الاستراتيجية</a:t>
            </a:r>
            <a:r>
              <a:rPr lang="ar-DZ" sz="2000" b="1" dirty="0" smtClean="0">
                <a:solidFill>
                  <a:srgbClr val="C00000"/>
                </a:solidFill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ل</a:t>
            </a:r>
            <a:r>
              <a:rPr lang="ar-SA" sz="2000" b="1" dirty="0" smtClean="0">
                <a:solidFill>
                  <a:srgbClr val="C00000"/>
                </a:solidFill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لموارد </a:t>
            </a:r>
            <a:r>
              <a:rPr lang="ar-SA" sz="2000" b="1" dirty="0">
                <a:solidFill>
                  <a:srgbClr val="C00000"/>
                </a:solidFill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البشرية </a:t>
            </a:r>
            <a:r>
              <a:rPr lang="ar-SA" sz="2000" b="1" dirty="0" smtClean="0">
                <a:solidFill>
                  <a:srgbClr val="C00000"/>
                </a:solidFill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</a:t>
            </a:r>
            <a:r>
              <a:rPr lang="ar-SA" sz="2000" b="1" dirty="0">
                <a:solidFill>
                  <a:srgbClr val="C00000"/>
                </a:solidFill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تعمل على تحقيق غاية المنظمة وأهدافها ورؤيتها، وذلك من خلال ترجمة </a:t>
            </a:r>
            <a:r>
              <a:rPr lang="ar-SA" sz="2000" b="1" dirty="0" err="1">
                <a:solidFill>
                  <a:srgbClr val="C00000"/>
                </a:solidFill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الاستراتيجية</a:t>
            </a:r>
            <a:r>
              <a:rPr lang="ar-SA" sz="2000" b="1" dirty="0">
                <a:solidFill>
                  <a:srgbClr val="C00000"/>
                </a:solidFill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العامة للمنظمة إلى </a:t>
            </a:r>
            <a:r>
              <a:rPr lang="ar-SA" sz="2000" b="1" dirty="0" err="1">
                <a:solidFill>
                  <a:srgbClr val="C00000"/>
                </a:solidFill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استراتيجية</a:t>
            </a:r>
            <a:r>
              <a:rPr lang="ar-SA" sz="2000" b="1" dirty="0">
                <a:solidFill>
                  <a:srgbClr val="C00000"/>
                </a:solidFill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تفصيلية ومتخصصة في قضايا الموارد البشرية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ar-SA" sz="2000" b="1" dirty="0">
                <a:solidFill>
                  <a:srgbClr val="C00000"/>
                </a:solidFill>
              </a:rPr>
              <a:t>.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/>
          <p:cNvGraphicFramePr/>
          <p:nvPr/>
        </p:nvGraphicFramePr>
        <p:xfrm>
          <a:off x="500034" y="857232"/>
          <a:ext cx="8001056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r" rtl="1">
              <a:spcBef>
                <a:spcPts val="0"/>
              </a:spcBef>
            </a:pPr>
            <a:r>
              <a:rPr lang="ar-DZ" smtClean="0">
                <a:latin typeface="+mn-lt"/>
              </a:rPr>
              <a:t>أهداف </a:t>
            </a:r>
            <a:r>
              <a:rPr lang="ar-DZ" dirty="0" err="1" smtClean="0">
                <a:latin typeface="+mn-lt"/>
              </a:rPr>
              <a:t>الادارة</a:t>
            </a:r>
            <a:r>
              <a:rPr lang="ar-DZ" dirty="0" smtClean="0">
                <a:latin typeface="+mn-lt"/>
              </a:rPr>
              <a:t> </a:t>
            </a:r>
            <a:r>
              <a:rPr lang="ar-DZ" dirty="0" err="1" smtClean="0">
                <a:latin typeface="+mn-lt"/>
              </a:rPr>
              <a:t>الاستراتيجية</a:t>
            </a:r>
            <a:r>
              <a:rPr lang="ar-DZ" dirty="0" smtClean="0">
                <a:latin typeface="+mn-lt"/>
              </a:rPr>
              <a:t> للموارد البشرية</a:t>
            </a:r>
            <a:endParaRPr lang="fr-FR" dirty="0"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99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7543800" cy="663575"/>
          </a:xfrm>
        </p:spPr>
        <p:txBody>
          <a:bodyPr>
            <a:normAutofit/>
          </a:bodyPr>
          <a:lstStyle/>
          <a:p>
            <a:pPr algn="ctr"/>
            <a:r>
              <a:rPr lang="ar-SA" sz="3200" dirty="0" smtClean="0">
                <a:cs typeface="Arabic Transparent" pitchFamily="2" charset="0"/>
              </a:rPr>
              <a:t>الدور الجديد </a:t>
            </a:r>
            <a:r>
              <a:rPr lang="ar-SA" sz="3200" dirty="0" err="1" smtClean="0">
                <a:cs typeface="Arabic Transparent" pitchFamily="2" charset="0"/>
              </a:rPr>
              <a:t>لادارة</a:t>
            </a:r>
            <a:r>
              <a:rPr lang="ar-SA" sz="3200" dirty="0" smtClean="0">
                <a:cs typeface="Arabic Transparent" pitchFamily="2" charset="0"/>
              </a:rPr>
              <a:t> الموارد البشرية</a:t>
            </a:r>
            <a:endParaRPr lang="en-GB" sz="3200" dirty="0" smtClean="0">
              <a:cs typeface="Arabic Transparent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42984"/>
          <a:ext cx="8229600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316" name="TextBox 20"/>
          <p:cNvSpPr txBox="1">
            <a:spLocks noChangeArrowheads="1"/>
          </p:cNvSpPr>
          <p:nvPr/>
        </p:nvSpPr>
        <p:spPr bwMode="auto">
          <a:xfrm>
            <a:off x="2428875" y="1500188"/>
            <a:ext cx="23574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  <a:cs typeface="Arabic Transparent" pitchFamily="2" charset="0"/>
              </a:rPr>
              <a:t> </a:t>
            </a:r>
            <a:r>
              <a:rPr lang="ar-EG" b="1" dirty="0">
                <a:latin typeface="Calibri" pitchFamily="34" charset="0"/>
                <a:cs typeface="Arabic Transparent" pitchFamily="2" charset="0"/>
              </a:rPr>
              <a:t>تركيز مستقبلي/استراتيجي</a:t>
            </a:r>
            <a:endParaRPr lang="en-GB" dirty="0">
              <a:latin typeface="Calibri" pitchFamily="34" charset="0"/>
              <a:cs typeface="Arabic Transparent" pitchFamily="2" charset="0"/>
            </a:endParaRPr>
          </a:p>
          <a:p>
            <a:r>
              <a:rPr lang="en-US" b="1" dirty="0">
                <a:latin typeface="Calibri" pitchFamily="34" charset="0"/>
                <a:cs typeface="Arabic Transparent" pitchFamily="2" charset="0"/>
              </a:rPr>
              <a:t>Future/Strategic Focus</a:t>
            </a:r>
            <a:endParaRPr lang="en-GB" dirty="0">
              <a:latin typeface="Calibri" pitchFamily="34" charset="0"/>
              <a:cs typeface="Arabic Transparent" pitchFamily="2" charset="0"/>
            </a:endParaRPr>
          </a:p>
        </p:txBody>
      </p:sp>
      <p:sp>
        <p:nvSpPr>
          <p:cNvPr id="13317" name="TextBox 22"/>
          <p:cNvSpPr txBox="1">
            <a:spLocks noChangeArrowheads="1"/>
          </p:cNvSpPr>
          <p:nvPr/>
        </p:nvSpPr>
        <p:spPr bwMode="auto">
          <a:xfrm>
            <a:off x="6429375" y="2214563"/>
            <a:ext cx="1714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   </a:t>
            </a:r>
            <a:endParaRPr lang="en-GB"/>
          </a:p>
        </p:txBody>
      </p:sp>
      <p:sp>
        <p:nvSpPr>
          <p:cNvPr id="13318" name="Rectangle 21"/>
          <p:cNvSpPr>
            <a:spLocks noChangeArrowheads="1"/>
          </p:cNvSpPr>
          <p:nvPr/>
        </p:nvSpPr>
        <p:spPr bwMode="auto">
          <a:xfrm>
            <a:off x="6429375" y="3068638"/>
            <a:ext cx="19288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rtl="0"/>
            <a:r>
              <a:rPr lang="ar-EG" b="1">
                <a:latin typeface="Calibri" pitchFamily="34" charset="0"/>
                <a:ea typeface="Calibri" pitchFamily="34" charset="0"/>
                <a:cs typeface="Arabic Transparent" pitchFamily="2" charset="0"/>
              </a:rPr>
              <a:t>الأفراد (عاطفي)</a:t>
            </a:r>
            <a:endParaRPr lang="en-GB">
              <a:latin typeface="Calibri" pitchFamily="34" charset="0"/>
              <a:ea typeface="Calibri" pitchFamily="34" charset="0"/>
              <a:cs typeface="Arabic Transparent" pitchFamily="2" charset="0"/>
            </a:endParaRPr>
          </a:p>
          <a:p>
            <a:pPr algn="ctr" rtl="0" eaLnBrk="0" hangingPunct="0"/>
            <a:r>
              <a:rPr lang="en-US" b="1">
                <a:latin typeface="Calibri" pitchFamily="34" charset="0"/>
                <a:ea typeface="Calibri" pitchFamily="34" charset="0"/>
                <a:cs typeface="Arabic Transparent" pitchFamily="2" charset="0"/>
              </a:rPr>
              <a:t>People (Soft)</a:t>
            </a:r>
            <a:endParaRPr lang="en-US">
              <a:latin typeface="Calibri" pitchFamily="34" charset="0"/>
              <a:cs typeface="Arabic Transparent" pitchFamily="2" charset="0"/>
            </a:endParaRPr>
          </a:p>
        </p:txBody>
      </p:sp>
      <p:sp>
        <p:nvSpPr>
          <p:cNvPr id="13319" name="Rectangle 21"/>
          <p:cNvSpPr>
            <a:spLocks noChangeArrowheads="1"/>
          </p:cNvSpPr>
          <p:nvPr/>
        </p:nvSpPr>
        <p:spPr bwMode="auto">
          <a:xfrm>
            <a:off x="428625" y="3925888"/>
            <a:ext cx="19288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ar-EG" b="1"/>
              <a:t>العمليات (صارم)</a:t>
            </a:r>
            <a:endParaRPr lang="en-GB"/>
          </a:p>
          <a:p>
            <a:pPr algn="ctr"/>
            <a:r>
              <a:rPr lang="en-US" b="1"/>
              <a:t>Process (Hard)</a:t>
            </a:r>
            <a:endParaRPr lang="en-GB"/>
          </a:p>
        </p:txBody>
      </p:sp>
      <p:sp>
        <p:nvSpPr>
          <p:cNvPr id="13320" name="TextBox 27"/>
          <p:cNvSpPr txBox="1">
            <a:spLocks noChangeArrowheads="1"/>
          </p:cNvSpPr>
          <p:nvPr/>
        </p:nvSpPr>
        <p:spPr bwMode="auto">
          <a:xfrm>
            <a:off x="3786188" y="5640388"/>
            <a:ext cx="31432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alibri" pitchFamily="34" charset="0"/>
                <a:cs typeface="Arabic Transparent" pitchFamily="2" charset="0"/>
              </a:rPr>
              <a:t> </a:t>
            </a:r>
            <a:r>
              <a:rPr lang="ar-EG" b="1">
                <a:latin typeface="Calibri" pitchFamily="34" charset="0"/>
                <a:cs typeface="Arabic Transparent" pitchFamily="2" charset="0"/>
              </a:rPr>
              <a:t>تركيز يومي/تشغيلي</a:t>
            </a:r>
            <a:endParaRPr lang="en-GB">
              <a:latin typeface="Calibri" pitchFamily="34" charset="0"/>
              <a:cs typeface="Arabic Transparent" pitchFamily="2" charset="0"/>
            </a:endParaRPr>
          </a:p>
          <a:p>
            <a:pPr algn="ctr"/>
            <a:r>
              <a:rPr lang="en-US" b="1">
                <a:latin typeface="Calibri" pitchFamily="34" charset="0"/>
                <a:cs typeface="Arabic Transparent" pitchFamily="2" charset="0"/>
              </a:rPr>
              <a:t>Day-to-Day/Operational Focus</a:t>
            </a:r>
            <a:endParaRPr lang="en-GB">
              <a:latin typeface="Calibri" pitchFamily="34" charset="0"/>
              <a:cs typeface="Arabic Transparent" pitchFamily="2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1472" y="357166"/>
            <a:ext cx="4648200" cy="761992"/>
          </a:xfrm>
          <a:prstGeom prst="rect">
            <a:avLst/>
          </a:prstGeom>
          <a:noFill/>
        </p:spPr>
        <p:txBody>
          <a:bodyPr wrap="square" rtlCol="0" anchor="b">
            <a:normAutofit lnSpcReduction="10000"/>
          </a:bodyPr>
          <a:lstStyle/>
          <a:p>
            <a:pPr algn="r" rtl="1"/>
            <a:r>
              <a:rPr lang="ar-DZ" sz="4400" b="1" dirty="0" smtClean="0">
                <a:solidFill>
                  <a:srgbClr val="7BCF27"/>
                </a:solidFill>
              </a:rPr>
              <a:t>وظائفها:</a:t>
            </a:r>
            <a:endParaRPr lang="fr-FR" sz="4400" b="1" dirty="0">
              <a:solidFill>
                <a:srgbClr val="7BCF27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98018">
            <a:off x="7834024" y="2845970"/>
            <a:ext cx="1031813" cy="228336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416882" y="267512"/>
            <a:ext cx="1584446" cy="24384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984776" y="3473010"/>
            <a:ext cx="1247304" cy="93686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110596" y="356541"/>
            <a:ext cx="828109" cy="2133600"/>
          </a:xfrm>
          <a:prstGeom prst="rect">
            <a:avLst/>
          </a:prstGeom>
        </p:spPr>
      </p:pic>
      <p:sp>
        <p:nvSpPr>
          <p:cNvPr id="19" name="Left-Right Arrow 18"/>
          <p:cNvSpPr/>
          <p:nvPr/>
        </p:nvSpPr>
        <p:spPr>
          <a:xfrm rot="5400000">
            <a:off x="6208854" y="2544283"/>
            <a:ext cx="685800" cy="425116"/>
          </a:xfrm>
          <a:prstGeom prst="left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0" name="Left-Right Arrow 19"/>
          <p:cNvSpPr/>
          <p:nvPr/>
        </p:nvSpPr>
        <p:spPr>
          <a:xfrm rot="10800000">
            <a:off x="7298752" y="3868422"/>
            <a:ext cx="685800" cy="425116"/>
          </a:xfrm>
          <a:prstGeom prst="left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1" name="Left-Right Arrow 20"/>
          <p:cNvSpPr/>
          <p:nvPr/>
        </p:nvSpPr>
        <p:spPr>
          <a:xfrm rot="7846803">
            <a:off x="7097263" y="2788412"/>
            <a:ext cx="819804" cy="425116"/>
          </a:xfrm>
          <a:prstGeom prst="left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462818" y="2490141"/>
            <a:ext cx="182880" cy="18288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Oval 22"/>
          <p:cNvSpPr/>
          <p:nvPr/>
        </p:nvSpPr>
        <p:spPr>
          <a:xfrm>
            <a:off x="6488050" y="3994685"/>
            <a:ext cx="182880" cy="1828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Oval 23"/>
          <p:cNvSpPr/>
          <p:nvPr/>
        </p:nvSpPr>
        <p:spPr>
          <a:xfrm>
            <a:off x="6488050" y="3993389"/>
            <a:ext cx="182880" cy="18288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Oval 24"/>
          <p:cNvSpPr/>
          <p:nvPr/>
        </p:nvSpPr>
        <p:spPr>
          <a:xfrm>
            <a:off x="7729263" y="3990307"/>
            <a:ext cx="182880" cy="1828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Oval 25"/>
          <p:cNvSpPr/>
          <p:nvPr/>
        </p:nvSpPr>
        <p:spPr>
          <a:xfrm>
            <a:off x="6485609" y="3995654"/>
            <a:ext cx="182880" cy="1828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Oval 26"/>
          <p:cNvSpPr/>
          <p:nvPr/>
        </p:nvSpPr>
        <p:spPr>
          <a:xfrm>
            <a:off x="6483258" y="3993797"/>
            <a:ext cx="182880" cy="1828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9" name="Diagramme 28"/>
          <p:cNvGraphicFramePr/>
          <p:nvPr/>
        </p:nvGraphicFramePr>
        <p:xfrm>
          <a:off x="-1285916" y="1285860"/>
          <a:ext cx="8143932" cy="5572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75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375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250"/>
                            </p:stCondLst>
                            <p:childTnLst>
                              <p:par>
                                <p:cTn id="28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750"/>
                            </p:stCondLst>
                            <p:childTnLst>
                              <p:par>
                                <p:cTn id="3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023 L 0.00278 0.22037 " pathEditMode="relative" rAng="0" ptsTypes="AA">
                                      <p:cBhvr>
                                        <p:cTn id="33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11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2"/>
                                            </p:cond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250"/>
                            </p:stCondLst>
                            <p:childTnLst>
                              <p:par>
                                <p:cTn id="35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0.13889 -1.11111E-6 " pathEditMode="relative" rAng="0" ptsTypes="AA">
                                      <p:cBhvr>
                                        <p:cTn id="43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0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0.11788 -0.18403 " pathEditMode="relative" rAng="0" ptsTypes="AA">
                                      <p:cBhvr>
                                        <p:cTn id="45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-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750"/>
                            </p:stCondLst>
                            <p:childTnLst>
                              <p:par>
                                <p:cTn id="47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250"/>
                            </p:stCondLst>
                            <p:childTnLst>
                              <p:par>
                                <p:cTn id="5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82786E-6 L -0.13664 0.00046 " pathEditMode="relative" rAng="0" ptsTypes="AA">
                                      <p:cBhvr>
                                        <p:cTn id="58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7"/>
                                            </p:cond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750"/>
                            </p:stCondLst>
                            <p:childTnLst>
                              <p:par>
                                <p:cTn id="60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0093 L -0.00261 -0.21911 " pathEditMode="relative" rAng="0" ptsTypes="AA">
                                      <p:cBhvr>
                                        <p:cTn id="68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11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00046 L 0.11458 -0.18079 " pathEditMode="relative" rAng="0" ptsTypes="AA">
                                      <p:cBhvr>
                                        <p:cTn id="70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" y="-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9250"/>
                            </p:stCondLst>
                            <p:childTnLst>
                              <p:par>
                                <p:cTn id="72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2" grpId="1" animBg="1"/>
      <p:bldP spid="22" grpId="2" animBg="1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  <p:bldP spid="25" grpId="0" animBg="1"/>
      <p:bldP spid="25" grpId="1" animBg="1"/>
      <p:bldP spid="25" grpId="2" animBg="1"/>
      <p:bldP spid="26" grpId="0" animBg="1"/>
      <p:bldP spid="26" grpId="1" animBg="1"/>
      <p:bldP spid="26" grpId="2" animBg="1"/>
      <p:bldP spid="27" grpId="0" animBg="1"/>
      <p:bldP spid="27" grpId="1" animBg="1"/>
      <p:bldP spid="27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62000" y="1946209"/>
            <a:ext cx="2057400" cy="2057400"/>
          </a:xfrm>
          <a:prstGeom prst="ellipse">
            <a:avLst/>
          </a:prstGeom>
          <a:gradFill>
            <a:gsLst>
              <a:gs pos="0">
                <a:srgbClr val="00B0F0"/>
              </a:gs>
              <a:gs pos="50000">
                <a:srgbClr val="399ECB"/>
              </a:gs>
              <a:gs pos="100000">
                <a:srgbClr val="0077D0"/>
              </a:gs>
            </a:gsLst>
            <a:path path="circle">
              <a:fillToRect l="50000" t="50000" r="50000" b="50000"/>
            </a:path>
          </a:gradFill>
          <a:ln w="82550">
            <a:noFill/>
          </a:ln>
          <a:effectLst>
            <a:outerShdw blurRad="1270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8" name="Oval 7"/>
          <p:cNvSpPr/>
          <p:nvPr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>
                <a:solidFill>
                  <a:prstClr val="white"/>
                </a:solidFill>
              </a:rPr>
              <a:t>      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59728" y="1531434"/>
            <a:ext cx="12192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7000" b="1">
                <a:solidFill>
                  <a:srgbClr val="2A7A9E">
                    <a:alpha val="40000"/>
                  </a:srgbClr>
                </a:solidFill>
                <a:cs typeface="Arial" pitchFamily="34" charset="0"/>
              </a:rPr>
              <a:t>2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 algn="ctr">
              <a:spcBef>
                <a:spcPts val="0"/>
              </a:spcBef>
            </a:pPr>
            <a:r>
              <a:rPr lang="ar-DZ" sz="4000" cap="none" dirty="0" smtClean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  <a:t>مقارنة بين الدور التقليدي </a:t>
            </a:r>
            <a:r>
              <a:rPr lang="ar-DZ" sz="4000" cap="none" dirty="0" err="1" smtClean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  <a:t>لادارة</a:t>
            </a:r>
            <a:r>
              <a:rPr lang="ar-DZ" sz="4000" cap="none" dirty="0" smtClean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  <a:t> الموارد البشرية بالدور الاستراتيجي</a:t>
            </a:r>
            <a:endParaRPr lang="fr-FR" sz="4000" b="0" cap="none" dirty="0">
              <a:solidFill>
                <a:prstClr val="black">
                  <a:lumMod val="50000"/>
                  <a:lumOff val="50000"/>
                </a:prstClr>
              </a:solidFill>
              <a:ea typeface="+mn-ea"/>
              <a:cs typeface="+mn-cs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r>
              <a:rPr lang="fr-FR" sz="1700" b="1">
                <a:solidFill>
                  <a:prstClr val="black">
                    <a:lumMod val="75000"/>
                    <a:lumOff val="25000"/>
                  </a:prstClr>
                </a:solidFill>
              </a:rPr>
              <a:t>Stylisez, modifiez et animez votre média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7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me 9"/>
          <p:cNvGraphicFramePr/>
          <p:nvPr/>
        </p:nvGraphicFramePr>
        <p:xfrm>
          <a:off x="785786" y="1295400"/>
          <a:ext cx="7901014" cy="4633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0" name="Right Arrow 19"/>
          <p:cNvSpPr/>
          <p:nvPr/>
        </p:nvSpPr>
        <p:spPr>
          <a:xfrm>
            <a:off x="3352800" y="2105540"/>
            <a:ext cx="1053515" cy="490290"/>
          </a:xfrm>
          <a:prstGeom prst="leftArrow">
            <a:avLst/>
          </a:prstGeom>
          <a:gradFill flip="none" rotWithShape="1">
            <a:gsLst>
              <a:gs pos="15000">
                <a:schemeClr val="tx1">
                  <a:lumMod val="75000"/>
                  <a:lumOff val="25000"/>
                  <a:alpha val="18000"/>
                </a:schemeClr>
              </a:gs>
              <a:gs pos="48000">
                <a:schemeClr val="tx1">
                  <a:lumMod val="65000"/>
                  <a:lumOff val="35000"/>
                  <a:alpha val="2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3352800" y="4730216"/>
            <a:ext cx="1053515" cy="490290"/>
          </a:xfrm>
          <a:prstGeom prst="leftArrow">
            <a:avLst/>
          </a:prstGeom>
          <a:gradFill flip="none" rotWithShape="1">
            <a:gsLst>
              <a:gs pos="15000">
                <a:schemeClr val="tx1">
                  <a:lumMod val="75000"/>
                  <a:lumOff val="25000"/>
                  <a:alpha val="18000"/>
                </a:schemeClr>
              </a:gs>
              <a:gs pos="48000">
                <a:schemeClr val="tx1">
                  <a:lumMod val="65000"/>
                  <a:lumOff val="35000"/>
                  <a:alpha val="2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34622" y="76200"/>
            <a:ext cx="6651978" cy="734291"/>
          </a:xfrm>
        </p:spPr>
        <p:txBody>
          <a:bodyPr anchor="b">
            <a:normAutofit/>
          </a:bodyPr>
          <a:lstStyle/>
          <a:p>
            <a:pPr lvl="0" algn="r" rtl="1">
              <a:spcBef>
                <a:spcPts val="0"/>
              </a:spcBef>
            </a:pPr>
            <a:r>
              <a:rPr lang="ar-DZ" b="1" dirty="0" smtClean="0">
                <a:solidFill>
                  <a:prstClr val="white"/>
                </a:solidFill>
                <a:ea typeface="+mn-ea"/>
                <a:cs typeface="+mn-cs"/>
              </a:rPr>
              <a:t>ملامح </a:t>
            </a:r>
            <a:r>
              <a:rPr lang="ar-DZ" b="1" dirty="0" err="1" smtClean="0">
                <a:solidFill>
                  <a:prstClr val="white"/>
                </a:solidFill>
                <a:ea typeface="+mn-ea"/>
                <a:cs typeface="+mn-cs"/>
              </a:rPr>
              <a:t>الادارة</a:t>
            </a:r>
            <a:r>
              <a:rPr lang="ar-DZ" b="1" dirty="0" smtClean="0">
                <a:solidFill>
                  <a:prstClr val="white"/>
                </a:solidFill>
                <a:ea typeface="+mn-ea"/>
                <a:cs typeface="+mn-cs"/>
              </a:rPr>
              <a:t> </a:t>
            </a:r>
            <a:r>
              <a:rPr lang="ar-DZ" b="1" dirty="0" err="1" smtClean="0">
                <a:solidFill>
                  <a:prstClr val="white"/>
                </a:solidFill>
                <a:ea typeface="+mn-ea"/>
                <a:cs typeface="+mn-cs"/>
              </a:rPr>
              <a:t>الاستراتيجية</a:t>
            </a:r>
            <a:r>
              <a:rPr lang="ar-DZ" b="1" dirty="0" smtClean="0">
                <a:solidFill>
                  <a:prstClr val="white"/>
                </a:solidFill>
                <a:ea typeface="+mn-ea"/>
                <a:cs typeface="+mn-cs"/>
              </a:rPr>
              <a:t> للموارد البشرية:</a:t>
            </a:r>
            <a:endParaRPr lang="fr-FR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3008313" cy="8255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r" rtl="1"/>
            <a:r>
              <a:rPr lang="ar-DZ" sz="28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مهارات مسيري الموارد البشرية</a:t>
            </a:r>
            <a:r>
              <a:rPr lang="ar-DZ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</a:t>
            </a:r>
            <a:endParaRPr lang="fr-FR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5" name="Espace réservé du contenu 4" descr="forex-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35412" y="1609725"/>
            <a:ext cx="4848225" cy="333375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28600" y="1142984"/>
            <a:ext cx="3008313" cy="507209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DZ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المهارات الفنية </a:t>
            </a:r>
            <a:r>
              <a:rPr lang="ar-DZ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الانسانية</a:t>
            </a:r>
            <a:r>
              <a:rPr lang="ar-DZ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الفكرية والتصورية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النظرة التكاملية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رؤية مستقبل المنظمة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القدرة على التحليل والاستنتاج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توقع الفرص والتهديدات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القدرة على التعليم الذاتي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التعامل مع تكنولوجيا المعلومات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الاستفادة من تجارب الحديثة</a:t>
            </a:r>
            <a:endParaRPr lang="fr-FR" sz="24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VENTTIMING" val="|m0;0;26;0|m0;8.2;28;0|m1;8.4;26;0|m1;14.9;28;0|m1;15.9;26;0|m1;15.9;28;0"/>
</p:tagLst>
</file>

<file path=ppt/theme/theme1.xml><?xml version="1.0" encoding="utf-8"?>
<a:theme xmlns:a="http://schemas.openxmlformats.org/drawingml/2006/main" name="TS101674551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A1BC80C-8824-4F03-9E47-5773CF0876E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456</Words>
  <PresentationFormat>Affichage à l'écran (4:3)</PresentationFormat>
  <Paragraphs>67</Paragraphs>
  <Slides>9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TS101674551</vt:lpstr>
      <vt:lpstr>الادارة الاستراتيجية للموارد البشرية</vt:lpstr>
      <vt:lpstr>مقدمة:</vt:lpstr>
      <vt:lpstr>مفهومها:</vt:lpstr>
      <vt:lpstr>أهداف الادارة الاستراتيجية للموارد البشرية</vt:lpstr>
      <vt:lpstr>الدور الجديد لادارة الموارد البشرية</vt:lpstr>
      <vt:lpstr>Diapositive 6</vt:lpstr>
      <vt:lpstr>مقارنة بين الدور التقليدي لادارة الموارد البشرية بالدور الاستراتيجي</vt:lpstr>
      <vt:lpstr>ملامح الادارة الاستراتيجية للموارد البشرية:</vt:lpstr>
      <vt:lpstr>مهارات مسيري الموارد البشرية: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2016-02-14T17:20:19Z</dcterms:created>
  <dcterms:modified xsi:type="dcterms:W3CDTF">2019-02-14T13:08:27Z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TC016745519991</vt:lpwstr>
  </property>
</Properties>
</file>