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7"/>
  </p:notesMasterIdLst>
  <p:sldIdLst>
    <p:sldId id="257" r:id="rId2"/>
    <p:sldId id="259" r:id="rId3"/>
    <p:sldId id="261" r:id="rId4"/>
    <p:sldId id="270" r:id="rId5"/>
    <p:sldId id="271" r:id="rId6"/>
    <p:sldId id="287" r:id="rId7"/>
    <p:sldId id="288" r:id="rId8"/>
    <p:sldId id="272" r:id="rId9"/>
    <p:sldId id="289" r:id="rId10"/>
    <p:sldId id="290" r:id="rId11"/>
    <p:sldId id="273" r:id="rId12"/>
    <p:sldId id="275" r:id="rId13"/>
    <p:sldId id="284" r:id="rId14"/>
    <p:sldId id="285" r:id="rId15"/>
    <p:sldId id="286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F79CD3-8C6C-47AF-8509-BC86E767D125}" type="doc">
      <dgm:prSet loTypeId="urn:microsoft.com/office/officeart/2005/8/layout/venn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D693FFC-9FDD-4649-9F1D-DAB4FB38D060}">
      <dgm:prSet/>
      <dgm:spPr/>
      <dgm:t>
        <a:bodyPr/>
        <a:lstStyle/>
        <a:p>
          <a:pPr rtl="1"/>
          <a:r>
            <a:rPr lang="ar-DZ" b="1" dirty="0" err="1" smtClean="0"/>
            <a:t>استراتجية</a:t>
          </a:r>
          <a:r>
            <a:rPr lang="ar-DZ" b="1" dirty="0" smtClean="0"/>
            <a:t> التمكين</a:t>
          </a:r>
          <a:endParaRPr lang="fr-FR" b="1" dirty="0"/>
        </a:p>
      </dgm:t>
    </dgm:pt>
    <dgm:pt modelId="{FDCC0E2C-0738-4128-8A3E-7341A979A13F}" type="parTrans" cxnId="{86826C76-8DF2-4896-80FB-58EA77C67FA3}">
      <dgm:prSet/>
      <dgm:spPr/>
      <dgm:t>
        <a:bodyPr/>
        <a:lstStyle/>
        <a:p>
          <a:endParaRPr lang="fr-FR"/>
        </a:p>
      </dgm:t>
    </dgm:pt>
    <dgm:pt modelId="{92DF2840-7B9E-4580-9356-1611B4BAB7B6}" type="sibTrans" cxnId="{86826C76-8DF2-4896-80FB-58EA77C67FA3}">
      <dgm:prSet/>
      <dgm:spPr/>
      <dgm:t>
        <a:bodyPr/>
        <a:lstStyle/>
        <a:p>
          <a:endParaRPr lang="fr-FR"/>
        </a:p>
      </dgm:t>
    </dgm:pt>
    <dgm:pt modelId="{46AD4EF8-360D-4A86-B669-591FCF5DDBEF}" type="pres">
      <dgm:prSet presAssocID="{DDF79CD3-8C6C-47AF-8509-BC86E767D12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7FB1A5C-F81E-4F63-8308-E0EE52645AFD}" type="pres">
      <dgm:prSet presAssocID="{0D693FFC-9FDD-4649-9F1D-DAB4FB38D060}" presName="circ1TxSh" presStyleLbl="vennNode1" presStyleIdx="0" presStyleCnt="1" custScaleX="298706"/>
      <dgm:spPr/>
      <dgm:t>
        <a:bodyPr/>
        <a:lstStyle/>
        <a:p>
          <a:endParaRPr lang="fr-FR"/>
        </a:p>
      </dgm:t>
    </dgm:pt>
  </dgm:ptLst>
  <dgm:cxnLst>
    <dgm:cxn modelId="{A3109F9D-2744-46F9-9E58-694B9072EBED}" type="presOf" srcId="{0D693FFC-9FDD-4649-9F1D-DAB4FB38D060}" destId="{B7FB1A5C-F81E-4F63-8308-E0EE52645AFD}" srcOrd="0" destOrd="0" presId="urn:microsoft.com/office/officeart/2005/8/layout/venn1"/>
    <dgm:cxn modelId="{86826C76-8DF2-4896-80FB-58EA77C67FA3}" srcId="{DDF79CD3-8C6C-47AF-8509-BC86E767D125}" destId="{0D693FFC-9FDD-4649-9F1D-DAB4FB38D060}" srcOrd="0" destOrd="0" parTransId="{FDCC0E2C-0738-4128-8A3E-7341A979A13F}" sibTransId="{92DF2840-7B9E-4580-9356-1611B4BAB7B6}"/>
    <dgm:cxn modelId="{F014F5BC-F0BA-4C32-A604-776FA37457CD}" type="presOf" srcId="{DDF79CD3-8C6C-47AF-8509-BC86E767D125}" destId="{46AD4EF8-360D-4A86-B669-591FCF5DDBEF}" srcOrd="0" destOrd="0" presId="urn:microsoft.com/office/officeart/2005/8/layout/venn1"/>
    <dgm:cxn modelId="{58BF3439-46D3-49F2-ACFB-7D07C452D9C7}" type="presParOf" srcId="{46AD4EF8-360D-4A86-B669-591FCF5DDBEF}" destId="{B7FB1A5C-F81E-4F63-8308-E0EE52645AFD}" srcOrd="0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756FAB-FBAF-4F3C-A19E-410FD33F03B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fr-FR"/>
        </a:p>
      </dgm:t>
    </dgm:pt>
    <dgm:pt modelId="{C15E6D06-FCDD-4969-AE8F-8218323866DD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/>
            <a:t>الحاجة </a:t>
          </a:r>
          <a:r>
            <a:rPr lang="ar-DZ" dirty="0" err="1" smtClean="0"/>
            <a:t>الى</a:t>
          </a:r>
          <a:r>
            <a:rPr lang="ar-DZ" dirty="0" smtClean="0"/>
            <a:t> دعم </a:t>
          </a:r>
          <a:r>
            <a:rPr lang="ar-DZ" dirty="0" err="1" smtClean="0"/>
            <a:t>اشغال</a:t>
          </a:r>
          <a:r>
            <a:rPr lang="ar-DZ" dirty="0" smtClean="0"/>
            <a:t> </a:t>
          </a:r>
          <a:r>
            <a:rPr lang="ar-DZ" dirty="0" err="1" smtClean="0"/>
            <a:t>الادارة</a:t>
          </a:r>
          <a:r>
            <a:rPr lang="ar-DZ" dirty="0" smtClean="0"/>
            <a:t> العليا</a:t>
          </a:r>
          <a:endParaRPr lang="fr-FR" dirty="0"/>
        </a:p>
      </dgm:t>
    </dgm:pt>
    <dgm:pt modelId="{EE82CCDB-FFE5-43A0-852E-32EA17730DB0}" type="parTrans" cxnId="{CE76CB35-DC6C-49AA-87D3-3293FF739831}">
      <dgm:prSet/>
      <dgm:spPr/>
      <dgm:t>
        <a:bodyPr/>
        <a:lstStyle/>
        <a:p>
          <a:endParaRPr lang="fr-FR"/>
        </a:p>
      </dgm:t>
    </dgm:pt>
    <dgm:pt modelId="{225FD12C-0A8C-4CF6-BF7B-9B78C8101B0B}" type="sibTrans" cxnId="{CE76CB35-DC6C-49AA-87D3-3293FF739831}">
      <dgm:prSet/>
      <dgm:spPr/>
      <dgm:t>
        <a:bodyPr/>
        <a:lstStyle/>
        <a:p>
          <a:endParaRPr lang="fr-FR"/>
        </a:p>
      </dgm:t>
    </dgm:pt>
    <dgm:pt modelId="{D4D033A5-D35A-4594-8F4C-DF575A36CEA1}">
      <dgm:prSet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>
              <a:solidFill>
                <a:schemeClr val="accent1">
                  <a:lumMod val="50000"/>
                </a:schemeClr>
              </a:solidFill>
            </a:rPr>
            <a:t>الحاجة للاستغلال </a:t>
          </a:r>
          <a:r>
            <a:rPr lang="ar-DZ" dirty="0" err="1" smtClean="0">
              <a:solidFill>
                <a:schemeClr val="accent1">
                  <a:lumMod val="50000"/>
                </a:schemeClr>
              </a:solidFill>
            </a:rPr>
            <a:t>الامثل</a:t>
          </a:r>
          <a:r>
            <a:rPr lang="ar-DZ" dirty="0" smtClean="0">
              <a:solidFill>
                <a:schemeClr val="accent1">
                  <a:lumMod val="50000"/>
                </a:schemeClr>
              </a:solidFill>
            </a:rPr>
            <a:t> لجميع الموارد المتاحة خاصة </a:t>
          </a:r>
          <a:r>
            <a:rPr lang="ar-DZ" dirty="0" err="1" smtClean="0">
              <a:solidFill>
                <a:schemeClr val="accent1">
                  <a:lumMod val="50000"/>
                </a:schemeClr>
              </a:solidFill>
            </a:rPr>
            <a:t>م</a:t>
          </a:r>
          <a:r>
            <a:rPr lang="ar-DZ" dirty="0" smtClean="0">
              <a:solidFill>
                <a:schemeClr val="accent1">
                  <a:lumMod val="50000"/>
                </a:schemeClr>
              </a:solidFill>
            </a:rPr>
            <a:t> ب</a:t>
          </a:r>
          <a:endParaRPr lang="fr-FR" dirty="0">
            <a:solidFill>
              <a:schemeClr val="accent1">
                <a:lumMod val="50000"/>
              </a:schemeClr>
            </a:solidFill>
          </a:endParaRPr>
        </a:p>
      </dgm:t>
    </dgm:pt>
    <dgm:pt modelId="{0077121B-7BC8-4548-8604-96D8A98E7EDD}" type="parTrans" cxnId="{4640734E-6F9B-4F14-AA4E-8BAF7936A024}">
      <dgm:prSet/>
      <dgm:spPr/>
      <dgm:t>
        <a:bodyPr/>
        <a:lstStyle/>
        <a:p>
          <a:endParaRPr lang="fr-FR"/>
        </a:p>
      </dgm:t>
    </dgm:pt>
    <dgm:pt modelId="{D5BD757C-11EF-4CDD-B837-0EBC971FFDD1}" type="sibTrans" cxnId="{4640734E-6F9B-4F14-AA4E-8BAF7936A024}">
      <dgm:prSet/>
      <dgm:spPr/>
      <dgm:t>
        <a:bodyPr/>
        <a:lstStyle/>
        <a:p>
          <a:endParaRPr lang="fr-FR"/>
        </a:p>
      </dgm:t>
    </dgm:pt>
    <dgm:pt modelId="{FC78EE11-2400-45B8-9F5B-DBD55577912B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/>
            <a:t>إعطاء </a:t>
          </a:r>
          <a:r>
            <a:rPr lang="ar-DZ" dirty="0" err="1" smtClean="0"/>
            <a:t>الافراد</a:t>
          </a:r>
          <a:r>
            <a:rPr lang="ar-DZ" dirty="0" smtClean="0"/>
            <a:t> مسؤولية أكبر </a:t>
          </a:r>
          <a:r>
            <a:rPr lang="ar-DZ" dirty="0" err="1" smtClean="0"/>
            <a:t>و</a:t>
          </a:r>
          <a:r>
            <a:rPr lang="ar-DZ" dirty="0" smtClean="0"/>
            <a:t> تمكينهم من اكتساب إحساس أكبر بإنجاز عملهم</a:t>
          </a:r>
          <a:endParaRPr lang="fr-FR" dirty="0"/>
        </a:p>
      </dgm:t>
    </dgm:pt>
    <dgm:pt modelId="{BFFE8D90-22A6-4FB9-A72A-3DEBEA3B91E4}" type="parTrans" cxnId="{EDBF00A2-4053-40A5-A9F3-0936B50EEE0E}">
      <dgm:prSet/>
      <dgm:spPr/>
      <dgm:t>
        <a:bodyPr/>
        <a:lstStyle/>
        <a:p>
          <a:endParaRPr lang="fr-FR"/>
        </a:p>
      </dgm:t>
    </dgm:pt>
    <dgm:pt modelId="{52C215E2-5B85-482B-A49C-F803EB916EA3}" type="sibTrans" cxnId="{EDBF00A2-4053-40A5-A9F3-0936B50EEE0E}">
      <dgm:prSet/>
      <dgm:spPr/>
      <dgm:t>
        <a:bodyPr/>
        <a:lstStyle/>
        <a:p>
          <a:endParaRPr lang="fr-FR"/>
        </a:p>
      </dgm:t>
    </dgm:pt>
    <dgm:pt modelId="{D539F9F4-57FC-4E2A-AB85-812F60168615}">
      <dgm:prSet/>
      <dgm:spPr>
        <a:solidFill>
          <a:srgbClr val="00B0F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>
              <a:solidFill>
                <a:schemeClr val="accent1">
                  <a:lumMod val="50000"/>
                </a:schemeClr>
              </a:solidFill>
            </a:rPr>
            <a:t>زرع الثقة في نفوس العاملين</a:t>
          </a:r>
          <a:endParaRPr lang="fr-FR" dirty="0">
            <a:solidFill>
              <a:schemeClr val="accent1">
                <a:lumMod val="50000"/>
              </a:schemeClr>
            </a:solidFill>
          </a:endParaRPr>
        </a:p>
      </dgm:t>
    </dgm:pt>
    <dgm:pt modelId="{8FDDAEC5-CC97-4629-B65C-4D95EF1E48C2}" type="parTrans" cxnId="{DAF3D128-2299-4E1E-BC7E-38853DB60528}">
      <dgm:prSet/>
      <dgm:spPr/>
      <dgm:t>
        <a:bodyPr/>
        <a:lstStyle/>
        <a:p>
          <a:endParaRPr lang="fr-FR"/>
        </a:p>
      </dgm:t>
    </dgm:pt>
    <dgm:pt modelId="{9DAC1DFB-3DBE-4B5C-9440-2D9919392C00}" type="sibTrans" cxnId="{DAF3D128-2299-4E1E-BC7E-38853DB60528}">
      <dgm:prSet/>
      <dgm:spPr/>
      <dgm:t>
        <a:bodyPr/>
        <a:lstStyle/>
        <a:p>
          <a:endParaRPr lang="fr-FR"/>
        </a:p>
      </dgm:t>
    </dgm:pt>
    <dgm:pt modelId="{A732CD71-7C14-4532-B75C-6515F911EE7B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/>
            <a:t>زيادة معدل الولاء من قبل العمال</a:t>
          </a:r>
          <a:endParaRPr lang="fr-FR" dirty="0"/>
        </a:p>
      </dgm:t>
    </dgm:pt>
    <dgm:pt modelId="{9206237F-7443-4A15-93DC-E52D303BE085}" type="parTrans" cxnId="{61D5DBA0-E9E5-4918-BEE5-1F791CBEDF6D}">
      <dgm:prSet/>
      <dgm:spPr/>
      <dgm:t>
        <a:bodyPr/>
        <a:lstStyle/>
        <a:p>
          <a:endParaRPr lang="fr-FR"/>
        </a:p>
      </dgm:t>
    </dgm:pt>
    <dgm:pt modelId="{04FD4FD3-C262-46DE-976A-9A6908E658A7}" type="sibTrans" cxnId="{61D5DBA0-E9E5-4918-BEE5-1F791CBEDF6D}">
      <dgm:prSet/>
      <dgm:spPr/>
      <dgm:t>
        <a:bodyPr/>
        <a:lstStyle/>
        <a:p>
          <a:endParaRPr lang="fr-FR"/>
        </a:p>
      </dgm:t>
    </dgm:pt>
    <dgm:pt modelId="{6D4274E2-A471-4ED3-973C-DD7A81F16CA3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/>
            <a:t>الشعور بالرضا الوظيفي لدى العمال</a:t>
          </a:r>
          <a:endParaRPr lang="fr-FR" dirty="0"/>
        </a:p>
      </dgm:t>
    </dgm:pt>
    <dgm:pt modelId="{43F19951-B58D-470D-B0F9-4A804FA1DB12}" type="parTrans" cxnId="{47904063-493C-43E2-A0F9-4AA7AC8B59E3}">
      <dgm:prSet/>
      <dgm:spPr/>
      <dgm:t>
        <a:bodyPr/>
        <a:lstStyle/>
        <a:p>
          <a:endParaRPr lang="fr-FR"/>
        </a:p>
      </dgm:t>
    </dgm:pt>
    <dgm:pt modelId="{EA64FF1A-8671-478D-9202-3A58F672902F}" type="sibTrans" cxnId="{47904063-493C-43E2-A0F9-4AA7AC8B59E3}">
      <dgm:prSet/>
      <dgm:spPr/>
      <dgm:t>
        <a:bodyPr/>
        <a:lstStyle/>
        <a:p>
          <a:endParaRPr lang="fr-FR"/>
        </a:p>
      </dgm:t>
    </dgm:pt>
    <dgm:pt modelId="{E2773EC2-FC26-4934-AE4B-E2A8F3A3096C}" type="pres">
      <dgm:prSet presAssocID="{8F756FAB-FBAF-4F3C-A19E-410FD33F03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D623020-99F2-4F34-AA55-74FAD3FBB636}" type="pres">
      <dgm:prSet presAssocID="{C15E6D06-FCDD-4969-AE8F-8218323866D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C52424-5E26-46B3-9783-48FE9F437A78}" type="pres">
      <dgm:prSet presAssocID="{225FD12C-0A8C-4CF6-BF7B-9B78C8101B0B}" presName="spacer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BF81624D-061F-4A56-9C0B-D68325F188D3}" type="pres">
      <dgm:prSet presAssocID="{D4D033A5-D35A-4594-8F4C-DF575A36CEA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78795F-042F-47BF-AC99-568D84C0D107}" type="pres">
      <dgm:prSet presAssocID="{D5BD757C-11EF-4CDD-B837-0EBC971FFDD1}" presName="spacer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BF8A7EF-64B7-4C61-9F95-BD4E766D2B42}" type="pres">
      <dgm:prSet presAssocID="{FC78EE11-2400-45B8-9F5B-DBD55577912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3499EA-9173-4E49-9DA8-FE4EFC643648}" type="pres">
      <dgm:prSet presAssocID="{52C215E2-5B85-482B-A49C-F803EB916EA3}" presName="spacer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B43ED4E-D555-4404-A765-2D236D609AF6}" type="pres">
      <dgm:prSet presAssocID="{D539F9F4-57FC-4E2A-AB85-812F6016861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378658-9C5E-4D41-A1EE-1588773CB742}" type="pres">
      <dgm:prSet presAssocID="{9DAC1DFB-3DBE-4B5C-9440-2D9919392C00}" presName="spacer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9416E667-1FE3-47F7-950D-6BE660F058DB}" type="pres">
      <dgm:prSet presAssocID="{A732CD71-7C14-4532-B75C-6515F911EE7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449217-54AD-4F0A-8A63-E9236E0E2273}" type="pres">
      <dgm:prSet presAssocID="{04FD4FD3-C262-46DE-976A-9A6908E658A7}" presName="spacer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AE843B9-E6E1-41C0-A23F-DBBF67E0CF5F}" type="pres">
      <dgm:prSet presAssocID="{6D4274E2-A471-4ED3-973C-DD7A81F16CA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EF1E20C-581A-4F41-94A3-4D8C8A32BE21}" type="presOf" srcId="{D539F9F4-57FC-4E2A-AB85-812F60168615}" destId="{4B43ED4E-D555-4404-A765-2D236D609AF6}" srcOrd="0" destOrd="0" presId="urn:microsoft.com/office/officeart/2005/8/layout/vList2"/>
    <dgm:cxn modelId="{DAF3D128-2299-4E1E-BC7E-38853DB60528}" srcId="{8F756FAB-FBAF-4F3C-A19E-410FD33F03B7}" destId="{D539F9F4-57FC-4E2A-AB85-812F60168615}" srcOrd="3" destOrd="0" parTransId="{8FDDAEC5-CC97-4629-B65C-4D95EF1E48C2}" sibTransId="{9DAC1DFB-3DBE-4B5C-9440-2D9919392C00}"/>
    <dgm:cxn modelId="{EDBF00A2-4053-40A5-A9F3-0936B50EEE0E}" srcId="{8F756FAB-FBAF-4F3C-A19E-410FD33F03B7}" destId="{FC78EE11-2400-45B8-9F5B-DBD55577912B}" srcOrd="2" destOrd="0" parTransId="{BFFE8D90-22A6-4FB9-A72A-3DEBEA3B91E4}" sibTransId="{52C215E2-5B85-482B-A49C-F803EB916EA3}"/>
    <dgm:cxn modelId="{6ACF6749-609F-4597-BF63-A66AE0CEA135}" type="presOf" srcId="{C15E6D06-FCDD-4969-AE8F-8218323866DD}" destId="{DD623020-99F2-4F34-AA55-74FAD3FBB636}" srcOrd="0" destOrd="0" presId="urn:microsoft.com/office/officeart/2005/8/layout/vList2"/>
    <dgm:cxn modelId="{B2180184-7B8D-4E47-8858-08C44A72EA14}" type="presOf" srcId="{8F756FAB-FBAF-4F3C-A19E-410FD33F03B7}" destId="{E2773EC2-FC26-4934-AE4B-E2A8F3A3096C}" srcOrd="0" destOrd="0" presId="urn:microsoft.com/office/officeart/2005/8/layout/vList2"/>
    <dgm:cxn modelId="{74E8419D-A145-4F99-8A88-9714D7ADF63A}" type="presOf" srcId="{6D4274E2-A471-4ED3-973C-DD7A81F16CA3}" destId="{7AE843B9-E6E1-41C0-A23F-DBBF67E0CF5F}" srcOrd="0" destOrd="0" presId="urn:microsoft.com/office/officeart/2005/8/layout/vList2"/>
    <dgm:cxn modelId="{47904063-493C-43E2-A0F9-4AA7AC8B59E3}" srcId="{8F756FAB-FBAF-4F3C-A19E-410FD33F03B7}" destId="{6D4274E2-A471-4ED3-973C-DD7A81F16CA3}" srcOrd="5" destOrd="0" parTransId="{43F19951-B58D-470D-B0F9-4A804FA1DB12}" sibTransId="{EA64FF1A-8671-478D-9202-3A58F672902F}"/>
    <dgm:cxn modelId="{88A7B4B5-B44A-4BF3-8CF2-2C8E890DB96D}" type="presOf" srcId="{FC78EE11-2400-45B8-9F5B-DBD55577912B}" destId="{2BF8A7EF-64B7-4C61-9F95-BD4E766D2B42}" srcOrd="0" destOrd="0" presId="urn:microsoft.com/office/officeart/2005/8/layout/vList2"/>
    <dgm:cxn modelId="{9B3228B0-8AB5-4ED3-BC7E-8EDE0135C559}" type="presOf" srcId="{A732CD71-7C14-4532-B75C-6515F911EE7B}" destId="{9416E667-1FE3-47F7-950D-6BE660F058DB}" srcOrd="0" destOrd="0" presId="urn:microsoft.com/office/officeart/2005/8/layout/vList2"/>
    <dgm:cxn modelId="{B85970BB-F4CA-4634-9C22-233CB03D908E}" type="presOf" srcId="{D4D033A5-D35A-4594-8F4C-DF575A36CEA1}" destId="{BF81624D-061F-4A56-9C0B-D68325F188D3}" srcOrd="0" destOrd="0" presId="urn:microsoft.com/office/officeart/2005/8/layout/vList2"/>
    <dgm:cxn modelId="{4640734E-6F9B-4F14-AA4E-8BAF7936A024}" srcId="{8F756FAB-FBAF-4F3C-A19E-410FD33F03B7}" destId="{D4D033A5-D35A-4594-8F4C-DF575A36CEA1}" srcOrd="1" destOrd="0" parTransId="{0077121B-7BC8-4548-8604-96D8A98E7EDD}" sibTransId="{D5BD757C-11EF-4CDD-B837-0EBC971FFDD1}"/>
    <dgm:cxn modelId="{61D5DBA0-E9E5-4918-BEE5-1F791CBEDF6D}" srcId="{8F756FAB-FBAF-4F3C-A19E-410FD33F03B7}" destId="{A732CD71-7C14-4532-B75C-6515F911EE7B}" srcOrd="4" destOrd="0" parTransId="{9206237F-7443-4A15-93DC-E52D303BE085}" sibTransId="{04FD4FD3-C262-46DE-976A-9A6908E658A7}"/>
    <dgm:cxn modelId="{CE76CB35-DC6C-49AA-87D3-3293FF739831}" srcId="{8F756FAB-FBAF-4F3C-A19E-410FD33F03B7}" destId="{C15E6D06-FCDD-4969-AE8F-8218323866DD}" srcOrd="0" destOrd="0" parTransId="{EE82CCDB-FFE5-43A0-852E-32EA17730DB0}" sibTransId="{225FD12C-0A8C-4CF6-BF7B-9B78C8101B0B}"/>
    <dgm:cxn modelId="{CD096889-15B7-480D-888F-CF352C12E5E8}" type="presParOf" srcId="{E2773EC2-FC26-4934-AE4B-E2A8F3A3096C}" destId="{DD623020-99F2-4F34-AA55-74FAD3FBB636}" srcOrd="0" destOrd="0" presId="urn:microsoft.com/office/officeart/2005/8/layout/vList2"/>
    <dgm:cxn modelId="{844316E1-3FFA-4B07-8DEB-CF7237D9AA49}" type="presParOf" srcId="{E2773EC2-FC26-4934-AE4B-E2A8F3A3096C}" destId="{17C52424-5E26-46B3-9783-48FE9F437A78}" srcOrd="1" destOrd="0" presId="urn:microsoft.com/office/officeart/2005/8/layout/vList2"/>
    <dgm:cxn modelId="{81D437E8-3E36-48FC-A7F3-5A3D8D5FE0E0}" type="presParOf" srcId="{E2773EC2-FC26-4934-AE4B-E2A8F3A3096C}" destId="{BF81624D-061F-4A56-9C0B-D68325F188D3}" srcOrd="2" destOrd="0" presId="urn:microsoft.com/office/officeart/2005/8/layout/vList2"/>
    <dgm:cxn modelId="{77325304-48B8-4862-BDEC-FC5C78440F15}" type="presParOf" srcId="{E2773EC2-FC26-4934-AE4B-E2A8F3A3096C}" destId="{8F78795F-042F-47BF-AC99-568D84C0D107}" srcOrd="3" destOrd="0" presId="urn:microsoft.com/office/officeart/2005/8/layout/vList2"/>
    <dgm:cxn modelId="{98BE6166-28FA-4342-A85C-C913C42B2774}" type="presParOf" srcId="{E2773EC2-FC26-4934-AE4B-E2A8F3A3096C}" destId="{2BF8A7EF-64B7-4C61-9F95-BD4E766D2B42}" srcOrd="4" destOrd="0" presId="urn:microsoft.com/office/officeart/2005/8/layout/vList2"/>
    <dgm:cxn modelId="{4131577C-0EC3-4EAB-8C26-7CB5D4A9144F}" type="presParOf" srcId="{E2773EC2-FC26-4934-AE4B-E2A8F3A3096C}" destId="{7B3499EA-9173-4E49-9DA8-FE4EFC643648}" srcOrd="5" destOrd="0" presId="urn:microsoft.com/office/officeart/2005/8/layout/vList2"/>
    <dgm:cxn modelId="{23EBC92A-69FC-456E-B610-6E380C232985}" type="presParOf" srcId="{E2773EC2-FC26-4934-AE4B-E2A8F3A3096C}" destId="{4B43ED4E-D555-4404-A765-2D236D609AF6}" srcOrd="6" destOrd="0" presId="urn:microsoft.com/office/officeart/2005/8/layout/vList2"/>
    <dgm:cxn modelId="{2623971F-E652-4EE0-8618-16525D8FAC5F}" type="presParOf" srcId="{E2773EC2-FC26-4934-AE4B-E2A8F3A3096C}" destId="{17378658-9C5E-4D41-A1EE-1588773CB742}" srcOrd="7" destOrd="0" presId="urn:microsoft.com/office/officeart/2005/8/layout/vList2"/>
    <dgm:cxn modelId="{364D2C58-D736-48D4-8C6C-A82BFA0600CE}" type="presParOf" srcId="{E2773EC2-FC26-4934-AE4B-E2A8F3A3096C}" destId="{9416E667-1FE3-47F7-950D-6BE660F058DB}" srcOrd="8" destOrd="0" presId="urn:microsoft.com/office/officeart/2005/8/layout/vList2"/>
    <dgm:cxn modelId="{85743DFB-2BA9-4E6D-9A8F-67E91178C254}" type="presParOf" srcId="{E2773EC2-FC26-4934-AE4B-E2A8F3A3096C}" destId="{4B449217-54AD-4F0A-8A63-E9236E0E2273}" srcOrd="9" destOrd="0" presId="urn:microsoft.com/office/officeart/2005/8/layout/vList2"/>
    <dgm:cxn modelId="{5CEB8895-21A0-4681-8CD1-83C9B071B8F5}" type="presParOf" srcId="{E2773EC2-FC26-4934-AE4B-E2A8F3A3096C}" destId="{7AE843B9-E6E1-41C0-A23F-DBBF67E0CF5F}" srcOrd="1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D07138-AED4-4722-B795-5181589BD23B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95005AE5-AA28-4E6F-8F54-E8805E727B23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ar-DZ" sz="2800" dirty="0" smtClean="0"/>
            <a:t>إبقاء المنظمة في المقدمة دائما </a:t>
          </a:r>
          <a:r>
            <a:rPr lang="ar-DZ" sz="2800" dirty="0" err="1" smtClean="0"/>
            <a:t>و</a:t>
          </a:r>
          <a:r>
            <a:rPr lang="ar-DZ" sz="2800" dirty="0" smtClean="0"/>
            <a:t> جعلها رائدة في مجالها</a:t>
          </a:r>
          <a:endParaRPr lang="fr-FR" sz="2800" dirty="0"/>
        </a:p>
      </dgm:t>
    </dgm:pt>
    <dgm:pt modelId="{75C38781-C084-4BAA-AB41-3DA9B9EA9F07}" type="parTrans" cxnId="{0DE68A0F-B1D1-455F-92FD-CF103AE1C6FB}">
      <dgm:prSet/>
      <dgm:spPr/>
      <dgm:t>
        <a:bodyPr/>
        <a:lstStyle/>
        <a:p>
          <a:endParaRPr lang="fr-FR" sz="2800"/>
        </a:p>
      </dgm:t>
    </dgm:pt>
    <dgm:pt modelId="{32E53511-D561-423E-A743-B2DCA660D0C7}" type="sibTrans" cxnId="{0DE68A0F-B1D1-455F-92FD-CF103AE1C6FB}">
      <dgm:prSet/>
      <dgm:spPr/>
      <dgm:t>
        <a:bodyPr/>
        <a:lstStyle/>
        <a:p>
          <a:endParaRPr lang="fr-FR" sz="2800"/>
        </a:p>
      </dgm:t>
    </dgm:pt>
    <dgm:pt modelId="{382F72A1-D4C4-4CC2-B1DF-6C5BF26FC1BD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ar-DZ" sz="2800" dirty="0" smtClean="0"/>
            <a:t>الاستفادة الفعالة من </a:t>
          </a:r>
          <a:r>
            <a:rPr lang="ar-DZ" sz="2800" dirty="0" err="1" smtClean="0"/>
            <a:t>امكانيات</a:t>
          </a:r>
          <a:r>
            <a:rPr lang="ar-DZ" sz="2800" dirty="0" smtClean="0"/>
            <a:t> الموارد البشرية </a:t>
          </a:r>
          <a:r>
            <a:rPr lang="ar-DZ" sz="2800" dirty="0" err="1" smtClean="0"/>
            <a:t>التوفرة</a:t>
          </a:r>
          <a:endParaRPr lang="fr-FR" sz="2800" dirty="0"/>
        </a:p>
      </dgm:t>
    </dgm:pt>
    <dgm:pt modelId="{4E61AAA8-FE56-42C1-9E0B-F9E3662347C7}" type="parTrans" cxnId="{CA449C3E-B159-43B2-861F-274CCB3D8203}">
      <dgm:prSet/>
      <dgm:spPr/>
      <dgm:t>
        <a:bodyPr/>
        <a:lstStyle/>
        <a:p>
          <a:endParaRPr lang="fr-FR" sz="2800"/>
        </a:p>
      </dgm:t>
    </dgm:pt>
    <dgm:pt modelId="{13A1247D-C48F-4074-B219-F6E493806590}" type="sibTrans" cxnId="{CA449C3E-B159-43B2-861F-274CCB3D8203}">
      <dgm:prSet/>
      <dgm:spPr/>
      <dgm:t>
        <a:bodyPr/>
        <a:lstStyle/>
        <a:p>
          <a:endParaRPr lang="fr-FR" sz="2800"/>
        </a:p>
      </dgm:t>
    </dgm:pt>
    <dgm:pt modelId="{BC7AF480-E9C5-46E2-911B-85ACCEFBFBB9}">
      <dgm:prSet custT="1"/>
      <dgm:spPr>
        <a:solidFill>
          <a:srgbClr val="7030A0"/>
        </a:solidFill>
      </dgm:spPr>
      <dgm:t>
        <a:bodyPr/>
        <a:lstStyle/>
        <a:p>
          <a:pPr rtl="1"/>
          <a:r>
            <a:rPr lang="ar-DZ" sz="2800" dirty="0" smtClean="0"/>
            <a:t>جعل العاملين يتمتعون برضا أعلى </a:t>
          </a:r>
          <a:r>
            <a:rPr lang="ar-DZ" sz="2800" dirty="0" err="1" smtClean="0"/>
            <a:t>إتجاه</a:t>
          </a:r>
          <a:r>
            <a:rPr lang="ar-DZ" sz="2800" dirty="0" smtClean="0"/>
            <a:t> الوظيفة التي يشغلها</a:t>
          </a:r>
          <a:endParaRPr lang="fr-FR" sz="2800" dirty="0"/>
        </a:p>
      </dgm:t>
    </dgm:pt>
    <dgm:pt modelId="{0B839A57-6A02-40C3-B37E-65D14F51C6D6}" type="parTrans" cxnId="{59BABC44-0763-4035-AEF8-DD63A380E369}">
      <dgm:prSet/>
      <dgm:spPr/>
      <dgm:t>
        <a:bodyPr/>
        <a:lstStyle/>
        <a:p>
          <a:endParaRPr lang="fr-FR" sz="2800"/>
        </a:p>
      </dgm:t>
    </dgm:pt>
    <dgm:pt modelId="{F6BC0BEB-294E-4873-892D-640D3DC07ED1}" type="sibTrans" cxnId="{59BABC44-0763-4035-AEF8-DD63A380E369}">
      <dgm:prSet/>
      <dgm:spPr/>
      <dgm:t>
        <a:bodyPr/>
        <a:lstStyle/>
        <a:p>
          <a:endParaRPr lang="fr-FR" sz="2800"/>
        </a:p>
      </dgm:t>
    </dgm:pt>
    <dgm:pt modelId="{F56592BE-4B96-4635-BC70-CC1219979494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ar-DZ" sz="2800" dirty="0" smtClean="0"/>
            <a:t>البحث عن طرق جديدة لتشجيع الطاقات الكامنة لدى العاملين </a:t>
          </a:r>
          <a:r>
            <a:rPr lang="ar-DZ" sz="2800" dirty="0" err="1" smtClean="0"/>
            <a:t>و</a:t>
          </a:r>
          <a:r>
            <a:rPr lang="ar-DZ" sz="2800" dirty="0" smtClean="0"/>
            <a:t> تحفيزهم على الابتكار</a:t>
          </a:r>
          <a:endParaRPr lang="fr-FR" sz="2800" dirty="0"/>
        </a:p>
      </dgm:t>
    </dgm:pt>
    <dgm:pt modelId="{E74EACBD-2DC4-41C9-91AE-10C2A077EA5F}" type="parTrans" cxnId="{3EF3BF25-9AFE-4042-BE00-B9DCFD048BF6}">
      <dgm:prSet/>
      <dgm:spPr/>
      <dgm:t>
        <a:bodyPr/>
        <a:lstStyle/>
        <a:p>
          <a:endParaRPr lang="fr-FR" sz="2800"/>
        </a:p>
      </dgm:t>
    </dgm:pt>
    <dgm:pt modelId="{3623E2E4-F1FF-4A5F-946E-47B40B798FCB}" type="sibTrans" cxnId="{3EF3BF25-9AFE-4042-BE00-B9DCFD048BF6}">
      <dgm:prSet/>
      <dgm:spPr/>
      <dgm:t>
        <a:bodyPr/>
        <a:lstStyle/>
        <a:p>
          <a:endParaRPr lang="fr-FR" sz="2800"/>
        </a:p>
      </dgm:t>
    </dgm:pt>
    <dgm:pt modelId="{4DAE7F1C-CF5D-4AD3-8F12-BC67E3E9700B}">
      <dgm:prSet custT="1"/>
      <dgm:spPr/>
      <dgm:t>
        <a:bodyPr/>
        <a:lstStyle/>
        <a:p>
          <a:pPr rtl="1"/>
          <a:r>
            <a:rPr lang="ar-DZ" sz="2800" dirty="0" smtClean="0"/>
            <a:t>المساعدة في حل المشاكل التي تواجه المنظمة</a:t>
          </a:r>
          <a:endParaRPr lang="fr-FR" sz="2800" dirty="0"/>
        </a:p>
      </dgm:t>
    </dgm:pt>
    <dgm:pt modelId="{671EF883-3C2A-495D-9DED-5FD125FC277C}" type="parTrans" cxnId="{AC575DA4-9661-46B8-BD27-0874E1FBAC4C}">
      <dgm:prSet/>
      <dgm:spPr/>
      <dgm:t>
        <a:bodyPr/>
        <a:lstStyle/>
        <a:p>
          <a:endParaRPr lang="fr-FR" sz="2800"/>
        </a:p>
      </dgm:t>
    </dgm:pt>
    <dgm:pt modelId="{50DE87D4-B96D-4B65-B79A-88A942946BAE}" type="sibTrans" cxnId="{AC575DA4-9661-46B8-BD27-0874E1FBAC4C}">
      <dgm:prSet/>
      <dgm:spPr/>
      <dgm:t>
        <a:bodyPr/>
        <a:lstStyle/>
        <a:p>
          <a:endParaRPr lang="fr-FR" sz="2800"/>
        </a:p>
      </dgm:t>
    </dgm:pt>
    <dgm:pt modelId="{8CDA8585-C0AC-47E8-871F-7FA3D17A3B18}" type="pres">
      <dgm:prSet presAssocID="{9FD07138-AED4-4722-B795-5181589BD2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DB617D4-0CCD-415A-B2B4-A2F63EE1313C}" type="pres">
      <dgm:prSet presAssocID="{95005AE5-AA28-4E6F-8F54-E8805E727B2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E51A25-9F62-42F8-8284-FB5BF882F47D}" type="pres">
      <dgm:prSet presAssocID="{32E53511-D561-423E-A743-B2DCA660D0C7}" presName="spacer" presStyleCnt="0"/>
      <dgm:spPr/>
    </dgm:pt>
    <dgm:pt modelId="{92D9AF81-D5C9-4CBC-859E-73F47C967364}" type="pres">
      <dgm:prSet presAssocID="{382F72A1-D4C4-4CC2-B1DF-6C5BF26FC1B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2F8DDB-4C6E-44C4-94A0-B9B3A7F110D5}" type="pres">
      <dgm:prSet presAssocID="{13A1247D-C48F-4074-B219-F6E493806590}" presName="spacer" presStyleCnt="0"/>
      <dgm:spPr/>
    </dgm:pt>
    <dgm:pt modelId="{92D71480-7BD8-4592-9919-5E5774382448}" type="pres">
      <dgm:prSet presAssocID="{BC7AF480-E9C5-46E2-911B-85ACCEFBFBB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EB7A1D-54BD-479A-BD51-09A33187FA1D}" type="pres">
      <dgm:prSet presAssocID="{F6BC0BEB-294E-4873-892D-640D3DC07ED1}" presName="spacer" presStyleCnt="0"/>
      <dgm:spPr/>
    </dgm:pt>
    <dgm:pt modelId="{34318541-AAE9-4548-8971-45E2D0DC74AB}" type="pres">
      <dgm:prSet presAssocID="{F56592BE-4B96-4635-BC70-CC121997949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2720E1-4546-4A08-9B62-150AAE0DA712}" type="pres">
      <dgm:prSet presAssocID="{3623E2E4-F1FF-4A5F-946E-47B40B798FCB}" presName="spacer" presStyleCnt="0"/>
      <dgm:spPr/>
    </dgm:pt>
    <dgm:pt modelId="{8B245208-86D6-4499-B7FE-3C51A18D2943}" type="pres">
      <dgm:prSet presAssocID="{4DAE7F1C-CF5D-4AD3-8F12-BC67E3E9700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C575DA4-9661-46B8-BD27-0874E1FBAC4C}" srcId="{9FD07138-AED4-4722-B795-5181589BD23B}" destId="{4DAE7F1C-CF5D-4AD3-8F12-BC67E3E9700B}" srcOrd="4" destOrd="0" parTransId="{671EF883-3C2A-495D-9DED-5FD125FC277C}" sibTransId="{50DE87D4-B96D-4B65-B79A-88A942946BAE}"/>
    <dgm:cxn modelId="{1206E194-138F-447E-965C-BF8A776E6E39}" type="presOf" srcId="{4DAE7F1C-CF5D-4AD3-8F12-BC67E3E9700B}" destId="{8B245208-86D6-4499-B7FE-3C51A18D2943}" srcOrd="0" destOrd="0" presId="urn:microsoft.com/office/officeart/2005/8/layout/vList2"/>
    <dgm:cxn modelId="{984D0169-F139-412C-9902-D92B5629F127}" type="presOf" srcId="{BC7AF480-E9C5-46E2-911B-85ACCEFBFBB9}" destId="{92D71480-7BD8-4592-9919-5E5774382448}" srcOrd="0" destOrd="0" presId="urn:microsoft.com/office/officeart/2005/8/layout/vList2"/>
    <dgm:cxn modelId="{E53A1309-F543-4398-BCFF-DBDFC256E7A0}" type="presOf" srcId="{382F72A1-D4C4-4CC2-B1DF-6C5BF26FC1BD}" destId="{92D9AF81-D5C9-4CBC-859E-73F47C967364}" srcOrd="0" destOrd="0" presId="urn:microsoft.com/office/officeart/2005/8/layout/vList2"/>
    <dgm:cxn modelId="{3EF3BF25-9AFE-4042-BE00-B9DCFD048BF6}" srcId="{9FD07138-AED4-4722-B795-5181589BD23B}" destId="{F56592BE-4B96-4635-BC70-CC1219979494}" srcOrd="3" destOrd="0" parTransId="{E74EACBD-2DC4-41C9-91AE-10C2A077EA5F}" sibTransId="{3623E2E4-F1FF-4A5F-946E-47B40B798FCB}"/>
    <dgm:cxn modelId="{59BABC44-0763-4035-AEF8-DD63A380E369}" srcId="{9FD07138-AED4-4722-B795-5181589BD23B}" destId="{BC7AF480-E9C5-46E2-911B-85ACCEFBFBB9}" srcOrd="2" destOrd="0" parTransId="{0B839A57-6A02-40C3-B37E-65D14F51C6D6}" sibTransId="{F6BC0BEB-294E-4873-892D-640D3DC07ED1}"/>
    <dgm:cxn modelId="{CA449C3E-B159-43B2-861F-274CCB3D8203}" srcId="{9FD07138-AED4-4722-B795-5181589BD23B}" destId="{382F72A1-D4C4-4CC2-B1DF-6C5BF26FC1BD}" srcOrd="1" destOrd="0" parTransId="{4E61AAA8-FE56-42C1-9E0B-F9E3662347C7}" sibTransId="{13A1247D-C48F-4074-B219-F6E493806590}"/>
    <dgm:cxn modelId="{F70DCA4E-1EC8-40D9-B4FC-A08818716A0F}" type="presOf" srcId="{9FD07138-AED4-4722-B795-5181589BD23B}" destId="{8CDA8585-C0AC-47E8-871F-7FA3D17A3B18}" srcOrd="0" destOrd="0" presId="urn:microsoft.com/office/officeart/2005/8/layout/vList2"/>
    <dgm:cxn modelId="{88F1FBBA-5276-4B8F-8752-AE6405B40C30}" type="presOf" srcId="{F56592BE-4B96-4635-BC70-CC1219979494}" destId="{34318541-AAE9-4548-8971-45E2D0DC74AB}" srcOrd="0" destOrd="0" presId="urn:microsoft.com/office/officeart/2005/8/layout/vList2"/>
    <dgm:cxn modelId="{A0DAD48D-F41B-466E-87C7-49885ECAAA55}" type="presOf" srcId="{95005AE5-AA28-4E6F-8F54-E8805E727B23}" destId="{5DB617D4-0CCD-415A-B2B4-A2F63EE1313C}" srcOrd="0" destOrd="0" presId="urn:microsoft.com/office/officeart/2005/8/layout/vList2"/>
    <dgm:cxn modelId="{0DE68A0F-B1D1-455F-92FD-CF103AE1C6FB}" srcId="{9FD07138-AED4-4722-B795-5181589BD23B}" destId="{95005AE5-AA28-4E6F-8F54-E8805E727B23}" srcOrd="0" destOrd="0" parTransId="{75C38781-C084-4BAA-AB41-3DA9B9EA9F07}" sibTransId="{32E53511-D561-423E-A743-B2DCA660D0C7}"/>
    <dgm:cxn modelId="{05E49373-A62A-418E-A852-53AC2EE30C1F}" type="presParOf" srcId="{8CDA8585-C0AC-47E8-871F-7FA3D17A3B18}" destId="{5DB617D4-0CCD-415A-B2B4-A2F63EE1313C}" srcOrd="0" destOrd="0" presId="urn:microsoft.com/office/officeart/2005/8/layout/vList2"/>
    <dgm:cxn modelId="{B695AFC5-C7AC-4881-8918-4D8F9173DDC0}" type="presParOf" srcId="{8CDA8585-C0AC-47E8-871F-7FA3D17A3B18}" destId="{9FE51A25-9F62-42F8-8284-FB5BF882F47D}" srcOrd="1" destOrd="0" presId="urn:microsoft.com/office/officeart/2005/8/layout/vList2"/>
    <dgm:cxn modelId="{B76990A1-6E66-4A93-9A3A-979724EDA980}" type="presParOf" srcId="{8CDA8585-C0AC-47E8-871F-7FA3D17A3B18}" destId="{92D9AF81-D5C9-4CBC-859E-73F47C967364}" srcOrd="2" destOrd="0" presId="urn:microsoft.com/office/officeart/2005/8/layout/vList2"/>
    <dgm:cxn modelId="{D6D95C9F-1C7F-4960-9221-88BEA1EED21F}" type="presParOf" srcId="{8CDA8585-C0AC-47E8-871F-7FA3D17A3B18}" destId="{722F8DDB-4C6E-44C4-94A0-B9B3A7F110D5}" srcOrd="3" destOrd="0" presId="urn:microsoft.com/office/officeart/2005/8/layout/vList2"/>
    <dgm:cxn modelId="{50FFB012-54F7-4CCE-B922-5A8C7A9B42EF}" type="presParOf" srcId="{8CDA8585-C0AC-47E8-871F-7FA3D17A3B18}" destId="{92D71480-7BD8-4592-9919-5E5774382448}" srcOrd="4" destOrd="0" presId="urn:microsoft.com/office/officeart/2005/8/layout/vList2"/>
    <dgm:cxn modelId="{212B798C-C9E8-4DAA-AE9A-029D7AD221E7}" type="presParOf" srcId="{8CDA8585-C0AC-47E8-871F-7FA3D17A3B18}" destId="{B7EB7A1D-54BD-479A-BD51-09A33187FA1D}" srcOrd="5" destOrd="0" presId="urn:microsoft.com/office/officeart/2005/8/layout/vList2"/>
    <dgm:cxn modelId="{039443A2-C9CE-414D-A180-945A8C245619}" type="presParOf" srcId="{8CDA8585-C0AC-47E8-871F-7FA3D17A3B18}" destId="{34318541-AAE9-4548-8971-45E2D0DC74AB}" srcOrd="6" destOrd="0" presId="urn:microsoft.com/office/officeart/2005/8/layout/vList2"/>
    <dgm:cxn modelId="{3F204116-99ED-4E9A-B32E-1C7714379349}" type="presParOf" srcId="{8CDA8585-C0AC-47E8-871F-7FA3D17A3B18}" destId="{CF2720E1-4546-4A08-9B62-150AAE0DA712}" srcOrd="7" destOrd="0" presId="urn:microsoft.com/office/officeart/2005/8/layout/vList2"/>
    <dgm:cxn modelId="{B81E283F-AECF-4FC6-8763-29D0432A6DF0}" type="presParOf" srcId="{8CDA8585-C0AC-47E8-871F-7FA3D17A3B18}" destId="{8B245208-86D6-4499-B7FE-3C51A18D2943}" srcOrd="8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84DE91-0D6F-4AA9-939A-F3865FD086F1}" type="doc">
      <dgm:prSet loTypeId="urn:microsoft.com/office/officeart/2005/8/layout/vList2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F70E2AEB-7107-4F21-8DAD-5F117723BE21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ar-DZ" sz="2800" dirty="0" smtClean="0">
              <a:solidFill>
                <a:schemeClr val="bg1"/>
              </a:solidFill>
            </a:rPr>
            <a:t>حاجة المنظمة للاستجابة أكثر للسوق </a:t>
          </a:r>
          <a:r>
            <a:rPr lang="ar-DZ" sz="2800" dirty="0" err="1" smtClean="0">
              <a:solidFill>
                <a:schemeClr val="bg1"/>
              </a:solidFill>
            </a:rPr>
            <a:t>و</a:t>
          </a:r>
          <a:r>
            <a:rPr lang="ar-DZ" sz="2800" dirty="0" smtClean="0">
              <a:solidFill>
                <a:schemeClr val="bg1"/>
              </a:solidFill>
            </a:rPr>
            <a:t> تخفيض المستويات </a:t>
          </a:r>
          <a:r>
            <a:rPr lang="ar-DZ" sz="2800" dirty="0" err="1" smtClean="0">
              <a:solidFill>
                <a:schemeClr val="bg1"/>
              </a:solidFill>
            </a:rPr>
            <a:t>الادارية</a:t>
          </a:r>
          <a:r>
            <a:rPr lang="ar-DZ" sz="2800" dirty="0" smtClean="0">
              <a:solidFill>
                <a:schemeClr val="bg1"/>
              </a:solidFill>
            </a:rPr>
            <a:t> في الهياكل التنظيمية</a:t>
          </a:r>
          <a:endParaRPr lang="fr-FR" sz="2800" dirty="0">
            <a:solidFill>
              <a:schemeClr val="bg1"/>
            </a:solidFill>
          </a:endParaRPr>
        </a:p>
      </dgm:t>
    </dgm:pt>
    <dgm:pt modelId="{194EC3E6-5F6D-4A00-915F-F3DD9BCC99F0}" type="parTrans" cxnId="{4050DBF5-C2F8-47A8-B27F-F245BB068D6D}">
      <dgm:prSet/>
      <dgm:spPr/>
      <dgm:t>
        <a:bodyPr/>
        <a:lstStyle/>
        <a:p>
          <a:endParaRPr lang="fr-FR" sz="3200"/>
        </a:p>
      </dgm:t>
    </dgm:pt>
    <dgm:pt modelId="{391F0B26-96E4-4B7D-89FE-1F331CDA0D2F}" type="sibTrans" cxnId="{4050DBF5-C2F8-47A8-B27F-F245BB068D6D}">
      <dgm:prSet/>
      <dgm:spPr/>
      <dgm:t>
        <a:bodyPr/>
        <a:lstStyle/>
        <a:p>
          <a:endParaRPr lang="fr-FR" sz="3200"/>
        </a:p>
      </dgm:t>
    </dgm:pt>
    <dgm:pt modelId="{F5E83570-40A9-4C49-B042-80F66ECA8427}">
      <dgm:prSet custT="1"/>
      <dgm:spPr/>
      <dgm:t>
        <a:bodyPr/>
        <a:lstStyle/>
        <a:p>
          <a:pPr rtl="1"/>
          <a:r>
            <a:rPr lang="ar-DZ" sz="3200" dirty="0" smtClean="0">
              <a:solidFill>
                <a:schemeClr val="bg1"/>
              </a:solidFill>
            </a:rPr>
            <a:t>الحاجة لعدم </a:t>
          </a:r>
          <a:r>
            <a:rPr lang="ar-DZ" sz="3200" dirty="0" err="1" smtClean="0">
              <a:solidFill>
                <a:schemeClr val="bg1"/>
              </a:solidFill>
            </a:rPr>
            <a:t>إنشغال</a:t>
          </a:r>
          <a:r>
            <a:rPr lang="ar-DZ" sz="3200" dirty="0" smtClean="0">
              <a:solidFill>
                <a:schemeClr val="bg1"/>
              </a:solidFill>
            </a:rPr>
            <a:t> </a:t>
          </a:r>
          <a:r>
            <a:rPr lang="ar-DZ" sz="3200" dirty="0" err="1" smtClean="0">
              <a:solidFill>
                <a:schemeClr val="bg1"/>
              </a:solidFill>
            </a:rPr>
            <a:t>الادارة</a:t>
          </a:r>
          <a:r>
            <a:rPr lang="ar-DZ" sz="3200" dirty="0" smtClean="0">
              <a:solidFill>
                <a:schemeClr val="bg1"/>
              </a:solidFill>
            </a:rPr>
            <a:t> العليا </a:t>
          </a:r>
          <a:r>
            <a:rPr lang="ar-DZ" sz="3200" dirty="0" err="1" smtClean="0">
              <a:solidFill>
                <a:schemeClr val="bg1"/>
              </a:solidFill>
            </a:rPr>
            <a:t>بالامور</a:t>
          </a:r>
          <a:r>
            <a:rPr lang="ar-DZ" sz="3200" dirty="0" smtClean="0">
              <a:solidFill>
                <a:schemeClr val="bg1"/>
              </a:solidFill>
            </a:rPr>
            <a:t> اليومية</a:t>
          </a:r>
          <a:endParaRPr lang="fr-FR" sz="3200" dirty="0">
            <a:solidFill>
              <a:schemeClr val="bg1"/>
            </a:solidFill>
          </a:endParaRPr>
        </a:p>
      </dgm:t>
    </dgm:pt>
    <dgm:pt modelId="{99170917-3538-4255-929C-DCEC3EBC4744}" type="parTrans" cxnId="{4ADC953C-01B3-4DDE-B5CF-E3AFC41628BC}">
      <dgm:prSet/>
      <dgm:spPr/>
      <dgm:t>
        <a:bodyPr/>
        <a:lstStyle/>
        <a:p>
          <a:endParaRPr lang="fr-FR" sz="3200"/>
        </a:p>
      </dgm:t>
    </dgm:pt>
    <dgm:pt modelId="{F7C313FE-88C5-4F1C-B643-9B9A9A0E8372}" type="sibTrans" cxnId="{4ADC953C-01B3-4DDE-B5CF-E3AFC41628BC}">
      <dgm:prSet/>
      <dgm:spPr/>
      <dgm:t>
        <a:bodyPr/>
        <a:lstStyle/>
        <a:p>
          <a:endParaRPr lang="fr-FR" sz="3200"/>
        </a:p>
      </dgm:t>
    </dgm:pt>
    <dgm:pt modelId="{4FEE15DF-50B7-43D0-92D4-501421677391}">
      <dgm:prSet custT="1"/>
      <dgm:spPr/>
      <dgm:t>
        <a:bodyPr/>
        <a:lstStyle/>
        <a:p>
          <a:pPr rtl="1"/>
          <a:r>
            <a:rPr lang="ar-DZ" sz="3200" dirty="0" smtClean="0">
              <a:solidFill>
                <a:schemeClr val="bg1"/>
              </a:solidFill>
            </a:rPr>
            <a:t>الحاجة للاستغلال </a:t>
          </a:r>
          <a:r>
            <a:rPr lang="ar-DZ" sz="3200" dirty="0" err="1" smtClean="0">
              <a:solidFill>
                <a:schemeClr val="bg1"/>
              </a:solidFill>
            </a:rPr>
            <a:t>الامثل</a:t>
          </a:r>
          <a:r>
            <a:rPr lang="ar-DZ" sz="3200" dirty="0" smtClean="0">
              <a:solidFill>
                <a:schemeClr val="bg1"/>
              </a:solidFill>
            </a:rPr>
            <a:t> للموارد البشرية للحفاظ على تطوير المنافسة</a:t>
          </a:r>
          <a:endParaRPr lang="fr-FR" sz="3200" dirty="0">
            <a:solidFill>
              <a:schemeClr val="bg1"/>
            </a:solidFill>
          </a:endParaRPr>
        </a:p>
      </dgm:t>
    </dgm:pt>
    <dgm:pt modelId="{BCD23351-9B1A-48A4-B528-C3D0E8004BF4}" type="parTrans" cxnId="{AA73FD45-435B-49B5-9102-B36CF3BF5680}">
      <dgm:prSet/>
      <dgm:spPr/>
      <dgm:t>
        <a:bodyPr/>
        <a:lstStyle/>
        <a:p>
          <a:endParaRPr lang="fr-FR" sz="3200"/>
        </a:p>
      </dgm:t>
    </dgm:pt>
    <dgm:pt modelId="{08725F60-F56C-4615-BF6B-FFC355430155}" type="sibTrans" cxnId="{AA73FD45-435B-49B5-9102-B36CF3BF5680}">
      <dgm:prSet/>
      <dgm:spPr/>
      <dgm:t>
        <a:bodyPr/>
        <a:lstStyle/>
        <a:p>
          <a:endParaRPr lang="fr-FR" sz="3200"/>
        </a:p>
      </dgm:t>
    </dgm:pt>
    <dgm:pt modelId="{492CC5E2-D999-44A1-A20B-8AD7C1E7019C}">
      <dgm:prSet custT="1"/>
      <dgm:spPr/>
      <dgm:t>
        <a:bodyPr/>
        <a:lstStyle/>
        <a:p>
          <a:pPr rtl="1"/>
          <a:r>
            <a:rPr lang="ar-DZ" sz="3200" dirty="0" smtClean="0">
              <a:solidFill>
                <a:schemeClr val="bg1"/>
              </a:solidFill>
            </a:rPr>
            <a:t>أهمية سرعة اتخاذ القرارات </a:t>
          </a:r>
          <a:r>
            <a:rPr lang="ar-DZ" sz="3200" dirty="0" err="1" smtClean="0">
              <a:solidFill>
                <a:schemeClr val="bg1"/>
              </a:solidFill>
            </a:rPr>
            <a:t>و</a:t>
          </a:r>
          <a:r>
            <a:rPr lang="ar-DZ" sz="3200" dirty="0" smtClean="0">
              <a:solidFill>
                <a:schemeClr val="bg1"/>
              </a:solidFill>
            </a:rPr>
            <a:t> </a:t>
          </a:r>
          <a:r>
            <a:rPr lang="ar-DZ" sz="3200" dirty="0" err="1" smtClean="0">
              <a:solidFill>
                <a:schemeClr val="bg1"/>
              </a:solidFill>
            </a:rPr>
            <a:t>اطلاق</a:t>
          </a:r>
          <a:r>
            <a:rPr lang="ar-DZ" sz="3200" dirty="0" smtClean="0">
              <a:solidFill>
                <a:schemeClr val="bg1"/>
              </a:solidFill>
            </a:rPr>
            <a:t> القدرات </a:t>
          </a:r>
          <a:r>
            <a:rPr lang="ar-DZ" sz="3200" dirty="0" err="1" smtClean="0">
              <a:solidFill>
                <a:schemeClr val="bg1"/>
              </a:solidFill>
            </a:rPr>
            <a:t>الابداعية</a:t>
          </a:r>
          <a:r>
            <a:rPr lang="ar-DZ" sz="3200" dirty="0" smtClean="0">
              <a:solidFill>
                <a:schemeClr val="bg1"/>
              </a:solidFill>
            </a:rPr>
            <a:t> </a:t>
          </a:r>
          <a:r>
            <a:rPr lang="ar-DZ" sz="3200" dirty="0" err="1" smtClean="0">
              <a:solidFill>
                <a:schemeClr val="bg1"/>
              </a:solidFill>
            </a:rPr>
            <a:t>للافراد</a:t>
          </a:r>
          <a:endParaRPr lang="fr-FR" sz="3200" dirty="0">
            <a:solidFill>
              <a:schemeClr val="bg1"/>
            </a:solidFill>
          </a:endParaRPr>
        </a:p>
      </dgm:t>
    </dgm:pt>
    <dgm:pt modelId="{C635A20F-AC7A-498E-8580-64CC15F453A3}" type="parTrans" cxnId="{5808C961-21AC-4DA8-922C-B806610B9548}">
      <dgm:prSet/>
      <dgm:spPr/>
      <dgm:t>
        <a:bodyPr/>
        <a:lstStyle/>
        <a:p>
          <a:endParaRPr lang="fr-FR" sz="3200"/>
        </a:p>
      </dgm:t>
    </dgm:pt>
    <dgm:pt modelId="{B29231CF-5A0F-448D-B9C8-B63B85962B63}" type="sibTrans" cxnId="{5808C961-21AC-4DA8-922C-B806610B9548}">
      <dgm:prSet/>
      <dgm:spPr/>
      <dgm:t>
        <a:bodyPr/>
        <a:lstStyle/>
        <a:p>
          <a:endParaRPr lang="fr-FR" sz="3200"/>
        </a:p>
      </dgm:t>
    </dgm:pt>
    <dgm:pt modelId="{0B06C3C1-277C-44A2-9619-3FC840DCA22A}">
      <dgm:prSet custT="1"/>
      <dgm:spPr/>
      <dgm:t>
        <a:bodyPr/>
        <a:lstStyle/>
        <a:p>
          <a:pPr rtl="1"/>
          <a:r>
            <a:rPr lang="ar-DZ" sz="3200" dirty="0" smtClean="0">
              <a:solidFill>
                <a:schemeClr val="bg1"/>
              </a:solidFill>
            </a:rPr>
            <a:t>الحد من تكاليف التشغيل</a:t>
          </a:r>
          <a:endParaRPr lang="fr-FR" sz="3200" dirty="0">
            <a:solidFill>
              <a:schemeClr val="bg1"/>
            </a:solidFill>
          </a:endParaRPr>
        </a:p>
      </dgm:t>
    </dgm:pt>
    <dgm:pt modelId="{76CA2BB1-24AC-40D7-A082-60CE429D1662}" type="parTrans" cxnId="{AC4B81A8-5E9F-4F43-87B6-5003530FFB7C}">
      <dgm:prSet/>
      <dgm:spPr/>
      <dgm:t>
        <a:bodyPr/>
        <a:lstStyle/>
        <a:p>
          <a:endParaRPr lang="fr-FR" sz="3200"/>
        </a:p>
      </dgm:t>
    </dgm:pt>
    <dgm:pt modelId="{773D55B8-6983-4D99-AD1C-5485BC41BB87}" type="sibTrans" cxnId="{AC4B81A8-5E9F-4F43-87B6-5003530FFB7C}">
      <dgm:prSet/>
      <dgm:spPr/>
      <dgm:t>
        <a:bodyPr/>
        <a:lstStyle/>
        <a:p>
          <a:endParaRPr lang="fr-FR" sz="3200"/>
        </a:p>
      </dgm:t>
    </dgm:pt>
    <dgm:pt modelId="{BDCFE7A5-1884-48AB-939C-ED83CD75DE39}" type="pres">
      <dgm:prSet presAssocID="{5C84DE91-0D6F-4AA9-939A-F3865FD086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B24FF1D-B98B-42B0-AEAE-A022BF451927}" type="pres">
      <dgm:prSet presAssocID="{F70E2AEB-7107-4F21-8DAD-5F117723BE2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309D6D-AF05-4819-8337-318BBCD95433}" type="pres">
      <dgm:prSet presAssocID="{391F0B26-96E4-4B7D-89FE-1F331CDA0D2F}" presName="spacer" presStyleCnt="0"/>
      <dgm:spPr/>
    </dgm:pt>
    <dgm:pt modelId="{3B97BFF4-7D5F-41A7-91A9-E8B90A1ADB1D}" type="pres">
      <dgm:prSet presAssocID="{F5E83570-40A9-4C49-B042-80F66ECA842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B0EC12-5667-4128-B229-5A4DC69D6446}" type="pres">
      <dgm:prSet presAssocID="{F7C313FE-88C5-4F1C-B643-9B9A9A0E8372}" presName="spacer" presStyleCnt="0"/>
      <dgm:spPr/>
    </dgm:pt>
    <dgm:pt modelId="{50F940D9-F745-4767-B6FE-96B0FEC48F31}" type="pres">
      <dgm:prSet presAssocID="{4FEE15DF-50B7-43D0-92D4-50142167739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4DCFA9-70A0-462A-9EC3-58AD0D7993F2}" type="pres">
      <dgm:prSet presAssocID="{08725F60-F56C-4615-BF6B-FFC355430155}" presName="spacer" presStyleCnt="0"/>
      <dgm:spPr/>
    </dgm:pt>
    <dgm:pt modelId="{A2E1262D-BD30-4E39-8A31-53385A5C8350}" type="pres">
      <dgm:prSet presAssocID="{492CC5E2-D999-44A1-A20B-8AD7C1E7019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E162AF-219C-4AFD-A70F-91C9E6E8A958}" type="pres">
      <dgm:prSet presAssocID="{B29231CF-5A0F-448D-B9C8-B63B85962B63}" presName="spacer" presStyleCnt="0"/>
      <dgm:spPr/>
    </dgm:pt>
    <dgm:pt modelId="{6AD201C1-FEF7-4E62-B045-3F0C19D603E2}" type="pres">
      <dgm:prSet presAssocID="{0B06C3C1-277C-44A2-9619-3FC840DCA22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ADC953C-01B3-4DDE-B5CF-E3AFC41628BC}" srcId="{5C84DE91-0D6F-4AA9-939A-F3865FD086F1}" destId="{F5E83570-40A9-4C49-B042-80F66ECA8427}" srcOrd="1" destOrd="0" parTransId="{99170917-3538-4255-929C-DCEC3EBC4744}" sibTransId="{F7C313FE-88C5-4F1C-B643-9B9A9A0E8372}"/>
    <dgm:cxn modelId="{27EFA1B5-EC6C-4E5B-BEC0-D8BF6B8F031A}" type="presOf" srcId="{F5E83570-40A9-4C49-B042-80F66ECA8427}" destId="{3B97BFF4-7D5F-41A7-91A9-E8B90A1ADB1D}" srcOrd="0" destOrd="0" presId="urn:microsoft.com/office/officeart/2005/8/layout/vList2"/>
    <dgm:cxn modelId="{FE75589E-8A1F-4724-80B2-71947089D57E}" type="presOf" srcId="{492CC5E2-D999-44A1-A20B-8AD7C1E7019C}" destId="{A2E1262D-BD30-4E39-8A31-53385A5C8350}" srcOrd="0" destOrd="0" presId="urn:microsoft.com/office/officeart/2005/8/layout/vList2"/>
    <dgm:cxn modelId="{AC4B81A8-5E9F-4F43-87B6-5003530FFB7C}" srcId="{5C84DE91-0D6F-4AA9-939A-F3865FD086F1}" destId="{0B06C3C1-277C-44A2-9619-3FC840DCA22A}" srcOrd="4" destOrd="0" parTransId="{76CA2BB1-24AC-40D7-A082-60CE429D1662}" sibTransId="{773D55B8-6983-4D99-AD1C-5485BC41BB87}"/>
    <dgm:cxn modelId="{6ED9B837-3116-49B2-AC57-E84A91D46169}" type="presOf" srcId="{F70E2AEB-7107-4F21-8DAD-5F117723BE21}" destId="{EB24FF1D-B98B-42B0-AEAE-A022BF451927}" srcOrd="0" destOrd="0" presId="urn:microsoft.com/office/officeart/2005/8/layout/vList2"/>
    <dgm:cxn modelId="{15BB8D1D-ECA8-4A82-B097-33B04DAD3794}" type="presOf" srcId="{0B06C3C1-277C-44A2-9619-3FC840DCA22A}" destId="{6AD201C1-FEF7-4E62-B045-3F0C19D603E2}" srcOrd="0" destOrd="0" presId="urn:microsoft.com/office/officeart/2005/8/layout/vList2"/>
    <dgm:cxn modelId="{AA73FD45-435B-49B5-9102-B36CF3BF5680}" srcId="{5C84DE91-0D6F-4AA9-939A-F3865FD086F1}" destId="{4FEE15DF-50B7-43D0-92D4-501421677391}" srcOrd="2" destOrd="0" parTransId="{BCD23351-9B1A-48A4-B528-C3D0E8004BF4}" sibTransId="{08725F60-F56C-4615-BF6B-FFC355430155}"/>
    <dgm:cxn modelId="{4050DBF5-C2F8-47A8-B27F-F245BB068D6D}" srcId="{5C84DE91-0D6F-4AA9-939A-F3865FD086F1}" destId="{F70E2AEB-7107-4F21-8DAD-5F117723BE21}" srcOrd="0" destOrd="0" parTransId="{194EC3E6-5F6D-4A00-915F-F3DD9BCC99F0}" sibTransId="{391F0B26-96E4-4B7D-89FE-1F331CDA0D2F}"/>
    <dgm:cxn modelId="{E5890B12-D9EA-4ACB-AD24-7DFF2480FBE7}" type="presOf" srcId="{5C84DE91-0D6F-4AA9-939A-F3865FD086F1}" destId="{BDCFE7A5-1884-48AB-939C-ED83CD75DE39}" srcOrd="0" destOrd="0" presId="urn:microsoft.com/office/officeart/2005/8/layout/vList2"/>
    <dgm:cxn modelId="{5808C961-21AC-4DA8-922C-B806610B9548}" srcId="{5C84DE91-0D6F-4AA9-939A-F3865FD086F1}" destId="{492CC5E2-D999-44A1-A20B-8AD7C1E7019C}" srcOrd="3" destOrd="0" parTransId="{C635A20F-AC7A-498E-8580-64CC15F453A3}" sibTransId="{B29231CF-5A0F-448D-B9C8-B63B85962B63}"/>
    <dgm:cxn modelId="{50ABE9B1-7271-4E9F-A663-CC3F97DE045D}" type="presOf" srcId="{4FEE15DF-50B7-43D0-92D4-501421677391}" destId="{50F940D9-F745-4767-B6FE-96B0FEC48F31}" srcOrd="0" destOrd="0" presId="urn:microsoft.com/office/officeart/2005/8/layout/vList2"/>
    <dgm:cxn modelId="{D1D9720A-B976-44A2-BB5F-8F96CE4634AF}" type="presParOf" srcId="{BDCFE7A5-1884-48AB-939C-ED83CD75DE39}" destId="{EB24FF1D-B98B-42B0-AEAE-A022BF451927}" srcOrd="0" destOrd="0" presId="urn:microsoft.com/office/officeart/2005/8/layout/vList2"/>
    <dgm:cxn modelId="{C120365B-7DA3-47C7-842A-C299D5D21102}" type="presParOf" srcId="{BDCFE7A5-1884-48AB-939C-ED83CD75DE39}" destId="{EC309D6D-AF05-4819-8337-318BBCD95433}" srcOrd="1" destOrd="0" presId="urn:microsoft.com/office/officeart/2005/8/layout/vList2"/>
    <dgm:cxn modelId="{8E2B9143-5662-4BD2-AF03-CC36DAF54709}" type="presParOf" srcId="{BDCFE7A5-1884-48AB-939C-ED83CD75DE39}" destId="{3B97BFF4-7D5F-41A7-91A9-E8B90A1ADB1D}" srcOrd="2" destOrd="0" presId="urn:microsoft.com/office/officeart/2005/8/layout/vList2"/>
    <dgm:cxn modelId="{34FBD338-D78A-4D4B-9FAD-A2ABD6602B5C}" type="presParOf" srcId="{BDCFE7A5-1884-48AB-939C-ED83CD75DE39}" destId="{BFB0EC12-5667-4128-B229-5A4DC69D6446}" srcOrd="3" destOrd="0" presId="urn:microsoft.com/office/officeart/2005/8/layout/vList2"/>
    <dgm:cxn modelId="{2E38FD76-4566-4B35-878D-C37F8D6C12B2}" type="presParOf" srcId="{BDCFE7A5-1884-48AB-939C-ED83CD75DE39}" destId="{50F940D9-F745-4767-B6FE-96B0FEC48F31}" srcOrd="4" destOrd="0" presId="urn:microsoft.com/office/officeart/2005/8/layout/vList2"/>
    <dgm:cxn modelId="{079A1807-878A-4CC1-9D05-0C0714FC6F79}" type="presParOf" srcId="{BDCFE7A5-1884-48AB-939C-ED83CD75DE39}" destId="{534DCFA9-70A0-462A-9EC3-58AD0D7993F2}" srcOrd="5" destOrd="0" presId="urn:microsoft.com/office/officeart/2005/8/layout/vList2"/>
    <dgm:cxn modelId="{77BECB93-9995-4981-B89F-2B3107816E38}" type="presParOf" srcId="{BDCFE7A5-1884-48AB-939C-ED83CD75DE39}" destId="{A2E1262D-BD30-4E39-8A31-53385A5C8350}" srcOrd="6" destOrd="0" presId="urn:microsoft.com/office/officeart/2005/8/layout/vList2"/>
    <dgm:cxn modelId="{B10A8F0A-3CE5-4E79-B232-4A81A5F59A00}" type="presParOf" srcId="{BDCFE7A5-1884-48AB-939C-ED83CD75DE39}" destId="{7FE162AF-219C-4AFD-A70F-91C9E6E8A958}" srcOrd="7" destOrd="0" presId="urn:microsoft.com/office/officeart/2005/8/layout/vList2"/>
    <dgm:cxn modelId="{321ECA01-5229-465A-BFC3-EB89CBE4F566}" type="presParOf" srcId="{BDCFE7A5-1884-48AB-939C-ED83CD75DE39}" destId="{6AD201C1-FEF7-4E62-B045-3F0C19D603E2}" srcOrd="8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F32930-EC8F-492A-836E-0C8F8B3F8A98}" type="doc">
      <dgm:prSet loTypeId="urn:microsoft.com/office/officeart/2005/8/layout/hierarchy3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A37F6F9F-DCB7-4F69-8090-BD76A835BCFC}">
      <dgm:prSet custT="1"/>
      <dgm:spPr>
        <a:solidFill>
          <a:srgbClr val="00B0F0"/>
        </a:solidFill>
      </dgm:spPr>
      <dgm:t>
        <a:bodyPr/>
        <a:lstStyle/>
        <a:p>
          <a:pPr rtl="1"/>
          <a:r>
            <a:rPr lang="ar-DZ" sz="2000" dirty="0" smtClean="0"/>
            <a:t>المستوى </a:t>
          </a:r>
          <a:r>
            <a:rPr lang="ar-DZ" sz="2000" dirty="0" err="1" smtClean="0"/>
            <a:t>الادنى</a:t>
          </a:r>
          <a:r>
            <a:rPr lang="ar-DZ" sz="2000" dirty="0" smtClean="0"/>
            <a:t>: الاستشارة الانتقائية يطلب من العمال معلومات محددة</a:t>
          </a:r>
          <a:r>
            <a:rPr lang="fr-FR" sz="2000" dirty="0" smtClean="0"/>
            <a:t> </a:t>
          </a:r>
          <a:r>
            <a:rPr lang="ar-DZ" sz="2000" dirty="0" smtClean="0"/>
            <a:t>حول بعض جوانب القرارات</a:t>
          </a:r>
          <a:endParaRPr lang="fr-FR" sz="2000" dirty="0"/>
        </a:p>
      </dgm:t>
    </dgm:pt>
    <dgm:pt modelId="{31E4BD45-8D79-415B-8F7C-AB4FF1CE6C69}" type="parTrans" cxnId="{B1C7656F-D50F-47F1-9542-3D935AA8856A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E64BF3AB-2FF6-4459-B5EF-19951CC86C38}" type="sibTrans" cxnId="{B1C7656F-D50F-47F1-9542-3D935AA8856A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BC6F3372-B41C-413D-8F6A-ABFF72B1C573}">
      <dgm:prSet custT="1"/>
      <dgm:spPr>
        <a:solidFill>
          <a:srgbClr val="92D050"/>
        </a:solidFill>
      </dgm:spPr>
      <dgm:t>
        <a:bodyPr/>
        <a:lstStyle/>
        <a:p>
          <a:pPr rtl="1"/>
          <a:r>
            <a:rPr lang="ar-DZ" sz="2000" dirty="0" smtClean="0"/>
            <a:t>المستوى المتوسط: تتم استشارة العمال بشكل أوسع سواء فرديا أو جماعيا</a:t>
          </a:r>
          <a:endParaRPr lang="fr-FR" sz="2000" dirty="0"/>
        </a:p>
      </dgm:t>
    </dgm:pt>
    <dgm:pt modelId="{B2D3A938-E516-47F7-A206-04225686DF9D}" type="parTrans" cxnId="{F001B341-B863-4A44-A251-E7A46C01C0A8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33CDDB02-9F90-4E8D-A77C-F3A8E4BF3FB2}" type="sibTrans" cxnId="{F001B341-B863-4A44-A251-E7A46C01C0A8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63C06C9B-5BC7-4AE7-8C3D-6F611987F8F7}">
      <dgm:prSet custT="1"/>
      <dgm:spPr/>
      <dgm:t>
        <a:bodyPr/>
        <a:lstStyle/>
        <a:p>
          <a:pPr rtl="1"/>
          <a:r>
            <a:rPr lang="ar-DZ" sz="2000" dirty="0" smtClean="0"/>
            <a:t>المستوى </a:t>
          </a:r>
          <a:r>
            <a:rPr lang="ar-DZ" sz="2000" dirty="0" err="1" smtClean="0"/>
            <a:t>الاعلى</a:t>
          </a:r>
          <a:r>
            <a:rPr lang="ar-DZ" sz="2000" dirty="0" smtClean="0"/>
            <a:t>: هنا يشارك العمال في وضع </a:t>
          </a:r>
          <a:r>
            <a:rPr lang="ar-DZ" sz="2000" dirty="0" err="1" smtClean="0"/>
            <a:t>استراتجية</a:t>
          </a:r>
          <a:r>
            <a:rPr lang="ar-DZ" sz="2000" dirty="0" smtClean="0"/>
            <a:t> المؤسسة مثل فرق العمل المدارة ذاتيا</a:t>
          </a:r>
          <a:endParaRPr lang="fr-FR" sz="2000" dirty="0"/>
        </a:p>
      </dgm:t>
    </dgm:pt>
    <dgm:pt modelId="{04901873-952A-4E4D-8345-4DA8577B28CF}" type="parTrans" cxnId="{2EE4AF27-0492-4B10-ADA6-528465AEC251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47F9616C-A9E6-4792-B700-6C840D1A5399}" type="sibTrans" cxnId="{2EE4AF27-0492-4B10-ADA6-528465AEC251}">
      <dgm:prSet/>
      <dgm:spPr/>
      <dgm:t>
        <a:bodyPr/>
        <a:lstStyle/>
        <a:p>
          <a:endParaRPr lang="fr-FR" sz="2000">
            <a:solidFill>
              <a:schemeClr val="tx1"/>
            </a:solidFill>
          </a:endParaRPr>
        </a:p>
      </dgm:t>
    </dgm:pt>
    <dgm:pt modelId="{5468919B-2ED6-4886-BBBD-EC2AE323F101}" type="pres">
      <dgm:prSet presAssocID="{D6F32930-EC8F-492A-836E-0C8F8B3F8A9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CC51637-F862-46CB-8A12-F78205D70F96}" type="pres">
      <dgm:prSet presAssocID="{A37F6F9F-DCB7-4F69-8090-BD76A835BCFC}" presName="root" presStyleCnt="0"/>
      <dgm:spPr/>
    </dgm:pt>
    <dgm:pt modelId="{020617BE-434A-4C42-9A45-B9CB269BB05C}" type="pres">
      <dgm:prSet presAssocID="{A37F6F9F-DCB7-4F69-8090-BD76A835BCFC}" presName="rootComposite" presStyleCnt="0"/>
      <dgm:spPr/>
    </dgm:pt>
    <dgm:pt modelId="{23968DEA-A21F-42DE-A2B3-2BF9D3BE18F5}" type="pres">
      <dgm:prSet presAssocID="{A37F6F9F-DCB7-4F69-8090-BD76A835BCFC}" presName="rootText" presStyleLbl="node1" presStyleIdx="0" presStyleCnt="3" custScaleY="203896"/>
      <dgm:spPr/>
      <dgm:t>
        <a:bodyPr/>
        <a:lstStyle/>
        <a:p>
          <a:endParaRPr lang="fr-FR"/>
        </a:p>
      </dgm:t>
    </dgm:pt>
    <dgm:pt modelId="{E9676AAE-289D-45F2-811B-9F2D28016945}" type="pres">
      <dgm:prSet presAssocID="{A37F6F9F-DCB7-4F69-8090-BD76A835BCFC}" presName="rootConnector" presStyleLbl="node1" presStyleIdx="0" presStyleCnt="3"/>
      <dgm:spPr/>
      <dgm:t>
        <a:bodyPr/>
        <a:lstStyle/>
        <a:p>
          <a:endParaRPr lang="fr-FR"/>
        </a:p>
      </dgm:t>
    </dgm:pt>
    <dgm:pt modelId="{D867BF7B-5F17-408D-AEFD-0458972697C9}" type="pres">
      <dgm:prSet presAssocID="{A37F6F9F-DCB7-4F69-8090-BD76A835BCFC}" presName="childShape" presStyleCnt="0"/>
      <dgm:spPr/>
    </dgm:pt>
    <dgm:pt modelId="{0965FB8A-8384-46BF-9C16-F090C76D467A}" type="pres">
      <dgm:prSet presAssocID="{BC6F3372-B41C-413D-8F6A-ABFF72B1C573}" presName="root" presStyleCnt="0"/>
      <dgm:spPr/>
    </dgm:pt>
    <dgm:pt modelId="{9751151C-8572-4062-86F5-5CC23F48A675}" type="pres">
      <dgm:prSet presAssocID="{BC6F3372-B41C-413D-8F6A-ABFF72B1C573}" presName="rootComposite" presStyleCnt="0"/>
      <dgm:spPr/>
    </dgm:pt>
    <dgm:pt modelId="{33B479E2-D7C1-43BC-96DE-0B74ECFB9A1C}" type="pres">
      <dgm:prSet presAssocID="{BC6F3372-B41C-413D-8F6A-ABFF72B1C573}" presName="rootText" presStyleLbl="node1" presStyleIdx="1" presStyleCnt="3" custScaleY="205704"/>
      <dgm:spPr/>
      <dgm:t>
        <a:bodyPr/>
        <a:lstStyle/>
        <a:p>
          <a:endParaRPr lang="fr-FR"/>
        </a:p>
      </dgm:t>
    </dgm:pt>
    <dgm:pt modelId="{576BF3BB-C9FD-4143-8594-0068D3F72F8A}" type="pres">
      <dgm:prSet presAssocID="{BC6F3372-B41C-413D-8F6A-ABFF72B1C573}" presName="rootConnector" presStyleLbl="node1" presStyleIdx="1" presStyleCnt="3"/>
      <dgm:spPr/>
      <dgm:t>
        <a:bodyPr/>
        <a:lstStyle/>
        <a:p>
          <a:endParaRPr lang="fr-FR"/>
        </a:p>
      </dgm:t>
    </dgm:pt>
    <dgm:pt modelId="{AEC30ADF-21D5-4EDA-95BF-423FF0A474B5}" type="pres">
      <dgm:prSet presAssocID="{BC6F3372-B41C-413D-8F6A-ABFF72B1C573}" presName="childShape" presStyleCnt="0"/>
      <dgm:spPr/>
    </dgm:pt>
    <dgm:pt modelId="{8189895A-34DF-4C97-A681-C2D716A65A43}" type="pres">
      <dgm:prSet presAssocID="{63C06C9B-5BC7-4AE7-8C3D-6F611987F8F7}" presName="root" presStyleCnt="0"/>
      <dgm:spPr/>
    </dgm:pt>
    <dgm:pt modelId="{04805FC2-B024-410A-AF9D-B8A8CB8FDEB2}" type="pres">
      <dgm:prSet presAssocID="{63C06C9B-5BC7-4AE7-8C3D-6F611987F8F7}" presName="rootComposite" presStyleCnt="0"/>
      <dgm:spPr/>
    </dgm:pt>
    <dgm:pt modelId="{2DE2C8AC-E9AE-4833-9BF8-2B38EFF86332}" type="pres">
      <dgm:prSet presAssocID="{63C06C9B-5BC7-4AE7-8C3D-6F611987F8F7}" presName="rootText" presStyleLbl="node1" presStyleIdx="2" presStyleCnt="3" custScaleY="219750"/>
      <dgm:spPr/>
      <dgm:t>
        <a:bodyPr/>
        <a:lstStyle/>
        <a:p>
          <a:endParaRPr lang="fr-FR"/>
        </a:p>
      </dgm:t>
    </dgm:pt>
    <dgm:pt modelId="{06B44E8D-74B4-41EF-8C72-D386988920A1}" type="pres">
      <dgm:prSet presAssocID="{63C06C9B-5BC7-4AE7-8C3D-6F611987F8F7}" presName="rootConnector" presStyleLbl="node1" presStyleIdx="2" presStyleCnt="3"/>
      <dgm:spPr/>
      <dgm:t>
        <a:bodyPr/>
        <a:lstStyle/>
        <a:p>
          <a:endParaRPr lang="fr-FR"/>
        </a:p>
      </dgm:t>
    </dgm:pt>
    <dgm:pt modelId="{CEB10F6B-A7A3-44FD-BB86-B2BBE8C73515}" type="pres">
      <dgm:prSet presAssocID="{63C06C9B-5BC7-4AE7-8C3D-6F611987F8F7}" presName="childShape" presStyleCnt="0"/>
      <dgm:spPr/>
    </dgm:pt>
  </dgm:ptLst>
  <dgm:cxnLst>
    <dgm:cxn modelId="{6CCA9D9B-BCC4-4ED2-9F06-EF40C993936D}" type="presOf" srcId="{63C06C9B-5BC7-4AE7-8C3D-6F611987F8F7}" destId="{2DE2C8AC-E9AE-4833-9BF8-2B38EFF86332}" srcOrd="0" destOrd="0" presId="urn:microsoft.com/office/officeart/2005/8/layout/hierarchy3"/>
    <dgm:cxn modelId="{402713BD-6379-4A43-91CD-97C1D2EDDB32}" type="presOf" srcId="{A37F6F9F-DCB7-4F69-8090-BD76A835BCFC}" destId="{E9676AAE-289D-45F2-811B-9F2D28016945}" srcOrd="1" destOrd="0" presId="urn:microsoft.com/office/officeart/2005/8/layout/hierarchy3"/>
    <dgm:cxn modelId="{5C020864-269A-4F9B-8B80-AC7DBA9A6370}" type="presOf" srcId="{BC6F3372-B41C-413D-8F6A-ABFF72B1C573}" destId="{33B479E2-D7C1-43BC-96DE-0B74ECFB9A1C}" srcOrd="0" destOrd="0" presId="urn:microsoft.com/office/officeart/2005/8/layout/hierarchy3"/>
    <dgm:cxn modelId="{F001B341-B863-4A44-A251-E7A46C01C0A8}" srcId="{D6F32930-EC8F-492A-836E-0C8F8B3F8A98}" destId="{BC6F3372-B41C-413D-8F6A-ABFF72B1C573}" srcOrd="1" destOrd="0" parTransId="{B2D3A938-E516-47F7-A206-04225686DF9D}" sibTransId="{33CDDB02-9F90-4E8D-A77C-F3A8E4BF3FB2}"/>
    <dgm:cxn modelId="{54052368-FDED-4FBD-AC5F-879A2ECBEAAB}" type="presOf" srcId="{D6F32930-EC8F-492A-836E-0C8F8B3F8A98}" destId="{5468919B-2ED6-4886-BBBD-EC2AE323F101}" srcOrd="0" destOrd="0" presId="urn:microsoft.com/office/officeart/2005/8/layout/hierarchy3"/>
    <dgm:cxn modelId="{B1C7656F-D50F-47F1-9542-3D935AA8856A}" srcId="{D6F32930-EC8F-492A-836E-0C8F8B3F8A98}" destId="{A37F6F9F-DCB7-4F69-8090-BD76A835BCFC}" srcOrd="0" destOrd="0" parTransId="{31E4BD45-8D79-415B-8F7C-AB4FF1CE6C69}" sibTransId="{E64BF3AB-2FF6-4459-B5EF-19951CC86C38}"/>
    <dgm:cxn modelId="{DFA6AE05-4733-49A8-B1D8-D4CF070C9CA6}" type="presOf" srcId="{BC6F3372-B41C-413D-8F6A-ABFF72B1C573}" destId="{576BF3BB-C9FD-4143-8594-0068D3F72F8A}" srcOrd="1" destOrd="0" presId="urn:microsoft.com/office/officeart/2005/8/layout/hierarchy3"/>
    <dgm:cxn modelId="{2EE4AF27-0492-4B10-ADA6-528465AEC251}" srcId="{D6F32930-EC8F-492A-836E-0C8F8B3F8A98}" destId="{63C06C9B-5BC7-4AE7-8C3D-6F611987F8F7}" srcOrd="2" destOrd="0" parTransId="{04901873-952A-4E4D-8345-4DA8577B28CF}" sibTransId="{47F9616C-A9E6-4792-B700-6C840D1A5399}"/>
    <dgm:cxn modelId="{42C1C20F-DBC9-410B-B55C-110F3CE1C2CC}" type="presOf" srcId="{A37F6F9F-DCB7-4F69-8090-BD76A835BCFC}" destId="{23968DEA-A21F-42DE-A2B3-2BF9D3BE18F5}" srcOrd="0" destOrd="0" presId="urn:microsoft.com/office/officeart/2005/8/layout/hierarchy3"/>
    <dgm:cxn modelId="{7A1F55C4-C127-4EF3-9AD5-2ABAC021F69C}" type="presOf" srcId="{63C06C9B-5BC7-4AE7-8C3D-6F611987F8F7}" destId="{06B44E8D-74B4-41EF-8C72-D386988920A1}" srcOrd="1" destOrd="0" presId="urn:microsoft.com/office/officeart/2005/8/layout/hierarchy3"/>
    <dgm:cxn modelId="{549D6E55-DFD4-4C9D-87D7-D474B0B3A36A}" type="presParOf" srcId="{5468919B-2ED6-4886-BBBD-EC2AE323F101}" destId="{8CC51637-F862-46CB-8A12-F78205D70F96}" srcOrd="0" destOrd="0" presId="urn:microsoft.com/office/officeart/2005/8/layout/hierarchy3"/>
    <dgm:cxn modelId="{4705DF8A-C75C-46C9-BE7A-F91C55D20C04}" type="presParOf" srcId="{8CC51637-F862-46CB-8A12-F78205D70F96}" destId="{020617BE-434A-4C42-9A45-B9CB269BB05C}" srcOrd="0" destOrd="0" presId="urn:microsoft.com/office/officeart/2005/8/layout/hierarchy3"/>
    <dgm:cxn modelId="{28D02C50-8B73-41F6-BE34-6012FCC2E758}" type="presParOf" srcId="{020617BE-434A-4C42-9A45-B9CB269BB05C}" destId="{23968DEA-A21F-42DE-A2B3-2BF9D3BE18F5}" srcOrd="0" destOrd="0" presId="urn:microsoft.com/office/officeart/2005/8/layout/hierarchy3"/>
    <dgm:cxn modelId="{7A6CDF72-8042-4E06-BB17-560F742717FC}" type="presParOf" srcId="{020617BE-434A-4C42-9A45-B9CB269BB05C}" destId="{E9676AAE-289D-45F2-811B-9F2D28016945}" srcOrd="1" destOrd="0" presId="urn:microsoft.com/office/officeart/2005/8/layout/hierarchy3"/>
    <dgm:cxn modelId="{69DBB180-BF32-4055-BE6A-BC5E187954CF}" type="presParOf" srcId="{8CC51637-F862-46CB-8A12-F78205D70F96}" destId="{D867BF7B-5F17-408D-AEFD-0458972697C9}" srcOrd="1" destOrd="0" presId="urn:microsoft.com/office/officeart/2005/8/layout/hierarchy3"/>
    <dgm:cxn modelId="{EAB64CB9-903E-4508-9DC8-6B6A9D51E706}" type="presParOf" srcId="{5468919B-2ED6-4886-BBBD-EC2AE323F101}" destId="{0965FB8A-8384-46BF-9C16-F090C76D467A}" srcOrd="1" destOrd="0" presId="urn:microsoft.com/office/officeart/2005/8/layout/hierarchy3"/>
    <dgm:cxn modelId="{0D6AB8AC-59F6-4CFD-9353-A8EEBE0611CC}" type="presParOf" srcId="{0965FB8A-8384-46BF-9C16-F090C76D467A}" destId="{9751151C-8572-4062-86F5-5CC23F48A675}" srcOrd="0" destOrd="0" presId="urn:microsoft.com/office/officeart/2005/8/layout/hierarchy3"/>
    <dgm:cxn modelId="{D37713BA-366D-4B4C-A39A-FDFCD3B6BDCE}" type="presParOf" srcId="{9751151C-8572-4062-86F5-5CC23F48A675}" destId="{33B479E2-D7C1-43BC-96DE-0B74ECFB9A1C}" srcOrd="0" destOrd="0" presId="urn:microsoft.com/office/officeart/2005/8/layout/hierarchy3"/>
    <dgm:cxn modelId="{0AF50B9E-8700-487F-A4BB-2D9A21A093CD}" type="presParOf" srcId="{9751151C-8572-4062-86F5-5CC23F48A675}" destId="{576BF3BB-C9FD-4143-8594-0068D3F72F8A}" srcOrd="1" destOrd="0" presId="urn:microsoft.com/office/officeart/2005/8/layout/hierarchy3"/>
    <dgm:cxn modelId="{F784E6FF-0E05-489C-BF0B-F3A9AF77C16E}" type="presParOf" srcId="{0965FB8A-8384-46BF-9C16-F090C76D467A}" destId="{AEC30ADF-21D5-4EDA-95BF-423FF0A474B5}" srcOrd="1" destOrd="0" presId="urn:microsoft.com/office/officeart/2005/8/layout/hierarchy3"/>
    <dgm:cxn modelId="{C8287F6D-B547-43B6-B8D7-EA6B512D90EB}" type="presParOf" srcId="{5468919B-2ED6-4886-BBBD-EC2AE323F101}" destId="{8189895A-34DF-4C97-A681-C2D716A65A43}" srcOrd="2" destOrd="0" presId="urn:microsoft.com/office/officeart/2005/8/layout/hierarchy3"/>
    <dgm:cxn modelId="{066D2582-3502-4E59-95E0-29DAC9E3A9D5}" type="presParOf" srcId="{8189895A-34DF-4C97-A681-C2D716A65A43}" destId="{04805FC2-B024-410A-AF9D-B8A8CB8FDEB2}" srcOrd="0" destOrd="0" presId="urn:microsoft.com/office/officeart/2005/8/layout/hierarchy3"/>
    <dgm:cxn modelId="{189DC357-3F5F-467B-A3B4-C5ECDD1F49F3}" type="presParOf" srcId="{04805FC2-B024-410A-AF9D-B8A8CB8FDEB2}" destId="{2DE2C8AC-E9AE-4833-9BF8-2B38EFF86332}" srcOrd="0" destOrd="0" presId="urn:microsoft.com/office/officeart/2005/8/layout/hierarchy3"/>
    <dgm:cxn modelId="{9D54B94A-F3F8-4C59-829C-DD143C37E6DB}" type="presParOf" srcId="{04805FC2-B024-410A-AF9D-B8A8CB8FDEB2}" destId="{06B44E8D-74B4-41EF-8C72-D386988920A1}" srcOrd="1" destOrd="0" presId="urn:microsoft.com/office/officeart/2005/8/layout/hierarchy3"/>
    <dgm:cxn modelId="{33E0C572-D291-4CC9-A41C-92702B8656C4}" type="presParOf" srcId="{8189895A-34DF-4C97-A681-C2D716A65A43}" destId="{CEB10F6B-A7A3-44FD-BB86-B2BBE8C73515}" srcOrd="1" destOrd="0" presId="urn:microsoft.com/office/officeart/2005/8/layout/hierarchy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0FEA4E-5F12-4563-84A8-C636C612FDE9}" type="doc">
      <dgm:prSet loTypeId="urn:microsoft.com/office/officeart/2005/8/layout/hList7" loCatId="process" qsTypeId="urn:microsoft.com/office/officeart/2005/8/quickstyle/simple1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fr-FR"/>
        </a:p>
      </dgm:t>
    </dgm:pt>
    <dgm:pt modelId="{B78D1E73-219B-4FDA-A76E-600B3993DCD2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sz="2000" b="1" dirty="0" smtClean="0">
              <a:solidFill>
                <a:schemeClr val="tx1"/>
              </a:solidFill>
            </a:rPr>
            <a:t>يعد التمكين استجابة لحاجة بيئة </a:t>
          </a:r>
          <a:r>
            <a:rPr lang="ar-DZ" sz="2000" b="1" dirty="0" err="1" smtClean="0">
              <a:solidFill>
                <a:schemeClr val="tx1"/>
              </a:solidFill>
            </a:rPr>
            <a:t>الاعمال</a:t>
          </a:r>
          <a:r>
            <a:rPr lang="ar-DZ" sz="2000" b="1" dirty="0" smtClean="0">
              <a:solidFill>
                <a:schemeClr val="tx1"/>
              </a:solidFill>
            </a:rPr>
            <a:t> في ظروف التنافس التي تتطلب استخدام المنظمة </a:t>
          </a:r>
          <a:r>
            <a:rPr lang="ar-DZ" sz="2000" b="1" dirty="0" err="1" smtClean="0">
              <a:solidFill>
                <a:schemeClr val="tx1"/>
              </a:solidFill>
            </a:rPr>
            <a:t>و</a:t>
          </a:r>
          <a:r>
            <a:rPr lang="ar-DZ" sz="2000" b="1" dirty="0" smtClean="0">
              <a:solidFill>
                <a:schemeClr val="tx1"/>
              </a:solidFill>
            </a:rPr>
            <a:t> خاصة البشرية منها</a:t>
          </a:r>
          <a:endParaRPr lang="fr-FR" sz="2000" b="1" dirty="0">
            <a:solidFill>
              <a:schemeClr val="tx1"/>
            </a:solidFill>
          </a:endParaRPr>
        </a:p>
      </dgm:t>
    </dgm:pt>
    <dgm:pt modelId="{F7E981C1-C3DC-4C61-A118-862EFACD6101}" type="parTrans" cxnId="{029ECDD7-D00B-4EFB-B564-EE8EA44B19FA}">
      <dgm:prSet/>
      <dgm:spPr/>
      <dgm:t>
        <a:bodyPr/>
        <a:lstStyle/>
        <a:p>
          <a:endParaRPr lang="fr-FR" sz="2000" b="1">
            <a:solidFill>
              <a:schemeClr val="tx1"/>
            </a:solidFill>
          </a:endParaRPr>
        </a:p>
      </dgm:t>
    </dgm:pt>
    <dgm:pt modelId="{78CACFAE-AE52-464C-87C6-562D537AC7D0}" type="sibTrans" cxnId="{029ECDD7-D00B-4EFB-B564-EE8EA44B19FA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 sz="2000" b="1">
            <a:solidFill>
              <a:schemeClr val="tx1"/>
            </a:solidFill>
          </a:endParaRPr>
        </a:p>
      </dgm:t>
    </dgm:pt>
    <dgm:pt modelId="{1BD87A02-1B52-4281-94E2-96FECD55F16E}">
      <dgm:prSet custT="1"/>
      <dgm:spPr>
        <a:solidFill>
          <a:schemeClr val="accent6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sz="2000" b="1" dirty="0" smtClean="0">
              <a:solidFill>
                <a:schemeClr val="tx1"/>
              </a:solidFill>
            </a:rPr>
            <a:t>و هو أيضا استجابة لثورة المعلومات</a:t>
          </a:r>
          <a:endParaRPr lang="fr-FR" sz="2000" b="1" dirty="0">
            <a:solidFill>
              <a:schemeClr val="tx1"/>
            </a:solidFill>
          </a:endParaRPr>
        </a:p>
      </dgm:t>
    </dgm:pt>
    <dgm:pt modelId="{61E1DBDA-57EE-4D13-BDAB-FD1723496B00}" type="parTrans" cxnId="{762E482C-3ED9-4EFA-B529-F2800D9EFFE6}">
      <dgm:prSet/>
      <dgm:spPr/>
      <dgm:t>
        <a:bodyPr/>
        <a:lstStyle/>
        <a:p>
          <a:endParaRPr lang="fr-FR" sz="2000" b="1">
            <a:solidFill>
              <a:schemeClr val="tx1"/>
            </a:solidFill>
          </a:endParaRPr>
        </a:p>
      </dgm:t>
    </dgm:pt>
    <dgm:pt modelId="{368B31B9-9D57-4DCB-B5E0-672B17F785F5}" type="sibTrans" cxnId="{762E482C-3ED9-4EFA-B529-F2800D9EFFE6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 sz="2000" b="1">
            <a:solidFill>
              <a:schemeClr val="tx1"/>
            </a:solidFill>
          </a:endParaRPr>
        </a:p>
      </dgm:t>
    </dgm:pt>
    <dgm:pt modelId="{012CD4B4-FCEC-4A72-A8B6-2EB2D21119A6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endParaRPr lang="ar-DZ" sz="2000" b="1" dirty="0" smtClean="0">
            <a:solidFill>
              <a:schemeClr val="tx1"/>
            </a:solidFill>
          </a:endParaRPr>
        </a:p>
        <a:p>
          <a:pPr rtl="1"/>
          <a:r>
            <a:rPr lang="ar-DZ" sz="2000" b="1" dirty="0" err="1" smtClean="0">
              <a:solidFill>
                <a:schemeClr val="tx1"/>
              </a:solidFill>
            </a:rPr>
            <a:t>توفيرالموارد</a:t>
          </a:r>
          <a:r>
            <a:rPr lang="ar-DZ" sz="2000" b="1" dirty="0" smtClean="0">
              <a:solidFill>
                <a:schemeClr val="tx1"/>
              </a:solidFill>
            </a:rPr>
            <a:t> البشرية التي تمتاز بالخبرات العالية </a:t>
          </a:r>
          <a:r>
            <a:rPr lang="ar-DZ" sz="2000" b="1" dirty="0" err="1" smtClean="0">
              <a:solidFill>
                <a:schemeClr val="tx1"/>
              </a:solidFill>
            </a:rPr>
            <a:t>و</a:t>
          </a:r>
          <a:r>
            <a:rPr lang="ar-DZ" sz="2000" b="1" dirty="0" smtClean="0">
              <a:solidFill>
                <a:schemeClr val="tx1"/>
              </a:solidFill>
            </a:rPr>
            <a:t> المهارات الفائقة الممكنة للاستخدام على نحو فعال لتحقيق </a:t>
          </a:r>
          <a:r>
            <a:rPr lang="ar-DZ" sz="2000" b="1" dirty="0" err="1" smtClean="0">
              <a:solidFill>
                <a:schemeClr val="tx1"/>
              </a:solidFill>
            </a:rPr>
            <a:t>اهداف</a:t>
          </a:r>
          <a:r>
            <a:rPr lang="ar-DZ" sz="2000" b="1" dirty="0" smtClean="0">
              <a:solidFill>
                <a:schemeClr val="tx1"/>
              </a:solidFill>
            </a:rPr>
            <a:t> المنظمة</a:t>
          </a:r>
          <a:endParaRPr lang="fr-FR" sz="2000" b="1" dirty="0">
            <a:solidFill>
              <a:schemeClr val="tx1"/>
            </a:solidFill>
          </a:endParaRPr>
        </a:p>
      </dgm:t>
    </dgm:pt>
    <dgm:pt modelId="{DF9FEE96-FF66-4F07-AEE2-323F1D2ABAF5}" type="parTrans" cxnId="{3B251188-B59F-4CAA-A27D-A0BC61A1CCC8}">
      <dgm:prSet/>
      <dgm:spPr/>
      <dgm:t>
        <a:bodyPr/>
        <a:lstStyle/>
        <a:p>
          <a:endParaRPr lang="fr-FR" sz="2000" b="1">
            <a:solidFill>
              <a:schemeClr val="tx1"/>
            </a:solidFill>
          </a:endParaRPr>
        </a:p>
      </dgm:t>
    </dgm:pt>
    <dgm:pt modelId="{2B0C591C-809E-45AE-B846-C25627C3AE16}" type="sibTrans" cxnId="{3B251188-B59F-4CAA-A27D-A0BC61A1CCC8}">
      <dgm:prSet/>
      <dgm:spPr/>
      <dgm:t>
        <a:bodyPr/>
        <a:lstStyle/>
        <a:p>
          <a:endParaRPr lang="fr-FR" sz="2000" b="1">
            <a:solidFill>
              <a:schemeClr val="tx1"/>
            </a:solidFill>
          </a:endParaRPr>
        </a:p>
      </dgm:t>
    </dgm:pt>
    <dgm:pt modelId="{2373694C-FDEF-449E-8F2D-43D6A0F591E4}" type="pres">
      <dgm:prSet presAssocID="{5D0FEA4E-5F12-4563-84A8-C636C612FDE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1AF5406-AB88-4A35-8442-8F1614093172}" type="pres">
      <dgm:prSet presAssocID="{5D0FEA4E-5F12-4563-84A8-C636C612FDE9}" presName="fgShape" presStyleLbl="fgShp" presStyleIdx="0" presStyleCn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EFFE1FFC-D3C2-4DE0-8E3A-9227CBF38A3D}" type="pres">
      <dgm:prSet presAssocID="{5D0FEA4E-5F12-4563-84A8-C636C612FDE9}" presName="linCom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8B72C29-39CE-4671-8ADD-002B193328E1}" type="pres">
      <dgm:prSet presAssocID="{B78D1E73-219B-4FDA-A76E-600B3993DCD2}" presName="compNod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DCEE1BFA-04E8-42FD-BFE4-7A869316A509}" type="pres">
      <dgm:prSet presAssocID="{B78D1E73-219B-4FDA-A76E-600B3993DCD2}" presName="bkgdShape" presStyleLbl="node1" presStyleIdx="0" presStyleCnt="3"/>
      <dgm:spPr/>
      <dgm:t>
        <a:bodyPr/>
        <a:lstStyle/>
        <a:p>
          <a:endParaRPr lang="fr-FR"/>
        </a:p>
      </dgm:t>
    </dgm:pt>
    <dgm:pt modelId="{CB5C9C91-7703-48AD-9515-C2BBC9DC8801}" type="pres">
      <dgm:prSet presAssocID="{B78D1E73-219B-4FDA-A76E-600B3993DCD2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5D816F-1DA3-413E-AAE2-B213F818B1AB}" type="pres">
      <dgm:prSet presAssocID="{B78D1E73-219B-4FDA-A76E-600B3993DCD2}" presName="invisiNode" presStyleLbl="node1" presStyleIdx="0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35332410-9686-4F4F-9145-B4BA4C76847C}" type="pres">
      <dgm:prSet presAssocID="{B78D1E73-219B-4FDA-A76E-600B3993DCD2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1462BB11-31FC-4DFD-ADC7-0A57CF09E3F4}" type="pres">
      <dgm:prSet presAssocID="{78CACFAE-AE52-464C-87C6-562D537AC7D0}" presName="sibTrans" presStyleLbl="sibTrans2D1" presStyleIdx="0" presStyleCnt="0"/>
      <dgm:spPr/>
      <dgm:t>
        <a:bodyPr/>
        <a:lstStyle/>
        <a:p>
          <a:endParaRPr lang="fr-FR"/>
        </a:p>
      </dgm:t>
    </dgm:pt>
    <dgm:pt modelId="{159AB321-FBBA-4B20-85CD-FE01DBAE3F4E}" type="pres">
      <dgm:prSet presAssocID="{1BD87A02-1B52-4281-94E2-96FECD55F16E}" presName="compNod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036559F1-4A93-4E85-A8B2-DA94758AA030}" type="pres">
      <dgm:prSet presAssocID="{1BD87A02-1B52-4281-94E2-96FECD55F16E}" presName="bkgdShape" presStyleLbl="node1" presStyleIdx="1" presStyleCnt="3"/>
      <dgm:spPr/>
      <dgm:t>
        <a:bodyPr/>
        <a:lstStyle/>
        <a:p>
          <a:endParaRPr lang="fr-FR"/>
        </a:p>
      </dgm:t>
    </dgm:pt>
    <dgm:pt modelId="{CDF878C9-26FE-47CF-A328-33ACE5186DC8}" type="pres">
      <dgm:prSet presAssocID="{1BD87A02-1B52-4281-94E2-96FECD55F16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03496F-6822-4D0A-AF29-D8970E06105B}" type="pres">
      <dgm:prSet presAssocID="{1BD87A02-1B52-4281-94E2-96FECD55F16E}" presName="invisiNode" presStyleLbl="node1" presStyleIdx="1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82F239B3-A276-4707-A029-A75E4DFF082A}" type="pres">
      <dgm:prSet presAssocID="{1BD87A02-1B52-4281-94E2-96FECD55F16E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D24A9351-511B-4E26-A4EB-75348BECA7A2}" type="pres">
      <dgm:prSet presAssocID="{368B31B9-9D57-4DCB-B5E0-672B17F785F5}" presName="sibTrans" presStyleLbl="sibTrans2D1" presStyleIdx="0" presStyleCnt="0"/>
      <dgm:spPr/>
      <dgm:t>
        <a:bodyPr/>
        <a:lstStyle/>
        <a:p>
          <a:endParaRPr lang="fr-FR"/>
        </a:p>
      </dgm:t>
    </dgm:pt>
    <dgm:pt modelId="{8BF9C048-5320-4D4B-B10B-E371C3189308}" type="pres">
      <dgm:prSet presAssocID="{012CD4B4-FCEC-4A72-A8B6-2EB2D21119A6}" presName="compNod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E90393E-750D-4A43-AF01-B0E4E2F6F549}" type="pres">
      <dgm:prSet presAssocID="{012CD4B4-FCEC-4A72-A8B6-2EB2D21119A6}" presName="bkgdShape" presStyleLbl="node1" presStyleIdx="2" presStyleCnt="3"/>
      <dgm:spPr/>
      <dgm:t>
        <a:bodyPr/>
        <a:lstStyle/>
        <a:p>
          <a:endParaRPr lang="fr-FR"/>
        </a:p>
      </dgm:t>
    </dgm:pt>
    <dgm:pt modelId="{11339593-25DF-4523-821B-C5A141AE0D93}" type="pres">
      <dgm:prSet presAssocID="{012CD4B4-FCEC-4A72-A8B6-2EB2D21119A6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FC2E68-489A-4CDF-8FD0-8DB05FB7DDBB}" type="pres">
      <dgm:prSet presAssocID="{012CD4B4-FCEC-4A72-A8B6-2EB2D21119A6}" presName="invisiNode" presStyleLbl="node1" presStyleIdx="2" presStyleCnt="3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76A6B9A-D257-433B-B97A-17AEBA7FB33A}" type="pres">
      <dgm:prSet presAssocID="{012CD4B4-FCEC-4A72-A8B6-2EB2D21119A6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</dgm:ptLst>
  <dgm:cxnLst>
    <dgm:cxn modelId="{E0788FA6-D9D1-4821-953C-EC3D5B7AA88E}" type="presOf" srcId="{012CD4B4-FCEC-4A72-A8B6-2EB2D21119A6}" destId="{7E90393E-750D-4A43-AF01-B0E4E2F6F549}" srcOrd="0" destOrd="0" presId="urn:microsoft.com/office/officeart/2005/8/layout/hList7"/>
    <dgm:cxn modelId="{093835A8-F417-4EF6-80E7-645F2A49BA5B}" type="presOf" srcId="{368B31B9-9D57-4DCB-B5E0-672B17F785F5}" destId="{D24A9351-511B-4E26-A4EB-75348BECA7A2}" srcOrd="0" destOrd="0" presId="urn:microsoft.com/office/officeart/2005/8/layout/hList7"/>
    <dgm:cxn modelId="{0ECDF551-A60F-43EB-9F4E-ECB1463A1250}" type="presOf" srcId="{1BD87A02-1B52-4281-94E2-96FECD55F16E}" destId="{036559F1-4A93-4E85-A8B2-DA94758AA030}" srcOrd="0" destOrd="0" presId="urn:microsoft.com/office/officeart/2005/8/layout/hList7"/>
    <dgm:cxn modelId="{029ECDD7-D00B-4EFB-B564-EE8EA44B19FA}" srcId="{5D0FEA4E-5F12-4563-84A8-C636C612FDE9}" destId="{B78D1E73-219B-4FDA-A76E-600B3993DCD2}" srcOrd="0" destOrd="0" parTransId="{F7E981C1-C3DC-4C61-A118-862EFACD6101}" sibTransId="{78CACFAE-AE52-464C-87C6-562D537AC7D0}"/>
    <dgm:cxn modelId="{C1F436C4-C50C-4B29-A813-BE607EB3901C}" type="presOf" srcId="{1BD87A02-1B52-4281-94E2-96FECD55F16E}" destId="{CDF878C9-26FE-47CF-A328-33ACE5186DC8}" srcOrd="1" destOrd="0" presId="urn:microsoft.com/office/officeart/2005/8/layout/hList7"/>
    <dgm:cxn modelId="{65977106-182C-4475-B1EF-7396762159A2}" type="presOf" srcId="{5D0FEA4E-5F12-4563-84A8-C636C612FDE9}" destId="{2373694C-FDEF-449E-8F2D-43D6A0F591E4}" srcOrd="0" destOrd="0" presId="urn:microsoft.com/office/officeart/2005/8/layout/hList7"/>
    <dgm:cxn modelId="{1F4C439B-BEA5-40E4-93AD-F1B09BC7A7E0}" type="presOf" srcId="{012CD4B4-FCEC-4A72-A8B6-2EB2D21119A6}" destId="{11339593-25DF-4523-821B-C5A141AE0D93}" srcOrd="1" destOrd="0" presId="urn:microsoft.com/office/officeart/2005/8/layout/hList7"/>
    <dgm:cxn modelId="{FE72F786-C0B6-421F-A6C2-567893AB9773}" type="presOf" srcId="{78CACFAE-AE52-464C-87C6-562D537AC7D0}" destId="{1462BB11-31FC-4DFD-ADC7-0A57CF09E3F4}" srcOrd="0" destOrd="0" presId="urn:microsoft.com/office/officeart/2005/8/layout/hList7"/>
    <dgm:cxn modelId="{3B251188-B59F-4CAA-A27D-A0BC61A1CCC8}" srcId="{5D0FEA4E-5F12-4563-84A8-C636C612FDE9}" destId="{012CD4B4-FCEC-4A72-A8B6-2EB2D21119A6}" srcOrd="2" destOrd="0" parTransId="{DF9FEE96-FF66-4F07-AEE2-323F1D2ABAF5}" sibTransId="{2B0C591C-809E-45AE-B846-C25627C3AE16}"/>
    <dgm:cxn modelId="{57461C37-D80B-4C9E-AA03-6DDD1AF30732}" type="presOf" srcId="{B78D1E73-219B-4FDA-A76E-600B3993DCD2}" destId="{CB5C9C91-7703-48AD-9515-C2BBC9DC8801}" srcOrd="1" destOrd="0" presId="urn:microsoft.com/office/officeart/2005/8/layout/hList7"/>
    <dgm:cxn modelId="{762E482C-3ED9-4EFA-B529-F2800D9EFFE6}" srcId="{5D0FEA4E-5F12-4563-84A8-C636C612FDE9}" destId="{1BD87A02-1B52-4281-94E2-96FECD55F16E}" srcOrd="1" destOrd="0" parTransId="{61E1DBDA-57EE-4D13-BDAB-FD1723496B00}" sibTransId="{368B31B9-9D57-4DCB-B5E0-672B17F785F5}"/>
    <dgm:cxn modelId="{63836D32-6C42-46A1-8915-115A94180885}" type="presOf" srcId="{B78D1E73-219B-4FDA-A76E-600B3993DCD2}" destId="{DCEE1BFA-04E8-42FD-BFE4-7A869316A509}" srcOrd="0" destOrd="0" presId="urn:microsoft.com/office/officeart/2005/8/layout/hList7"/>
    <dgm:cxn modelId="{FC21E39F-0076-416A-99BC-B180D7F96B6E}" type="presParOf" srcId="{2373694C-FDEF-449E-8F2D-43D6A0F591E4}" destId="{81AF5406-AB88-4A35-8442-8F1614093172}" srcOrd="0" destOrd="0" presId="urn:microsoft.com/office/officeart/2005/8/layout/hList7"/>
    <dgm:cxn modelId="{C88795C7-F958-4B00-B897-DBAB883FA338}" type="presParOf" srcId="{2373694C-FDEF-449E-8F2D-43D6A0F591E4}" destId="{EFFE1FFC-D3C2-4DE0-8E3A-9227CBF38A3D}" srcOrd="1" destOrd="0" presId="urn:microsoft.com/office/officeart/2005/8/layout/hList7"/>
    <dgm:cxn modelId="{9A0E7F4B-F1C7-424C-912C-5945232C76F1}" type="presParOf" srcId="{EFFE1FFC-D3C2-4DE0-8E3A-9227CBF38A3D}" destId="{78B72C29-39CE-4671-8ADD-002B193328E1}" srcOrd="0" destOrd="0" presId="urn:microsoft.com/office/officeart/2005/8/layout/hList7"/>
    <dgm:cxn modelId="{20F74962-8C7F-42B6-89C2-BF43C155F056}" type="presParOf" srcId="{78B72C29-39CE-4671-8ADD-002B193328E1}" destId="{DCEE1BFA-04E8-42FD-BFE4-7A869316A509}" srcOrd="0" destOrd="0" presId="urn:microsoft.com/office/officeart/2005/8/layout/hList7"/>
    <dgm:cxn modelId="{6ADD4AB2-454F-44B6-B862-2642B328133D}" type="presParOf" srcId="{78B72C29-39CE-4671-8ADD-002B193328E1}" destId="{CB5C9C91-7703-48AD-9515-C2BBC9DC8801}" srcOrd="1" destOrd="0" presId="urn:microsoft.com/office/officeart/2005/8/layout/hList7"/>
    <dgm:cxn modelId="{2349ADAD-A6B4-4F03-981E-AD56493773FB}" type="presParOf" srcId="{78B72C29-39CE-4671-8ADD-002B193328E1}" destId="{035D816F-1DA3-413E-AAE2-B213F818B1AB}" srcOrd="2" destOrd="0" presId="urn:microsoft.com/office/officeart/2005/8/layout/hList7"/>
    <dgm:cxn modelId="{DA584623-41B9-4F86-8435-1267F1A80994}" type="presParOf" srcId="{78B72C29-39CE-4671-8ADD-002B193328E1}" destId="{35332410-9686-4F4F-9145-B4BA4C76847C}" srcOrd="3" destOrd="0" presId="urn:microsoft.com/office/officeart/2005/8/layout/hList7"/>
    <dgm:cxn modelId="{8932175F-3E0F-4A0B-BA0C-A52F8F080CB4}" type="presParOf" srcId="{EFFE1FFC-D3C2-4DE0-8E3A-9227CBF38A3D}" destId="{1462BB11-31FC-4DFD-ADC7-0A57CF09E3F4}" srcOrd="1" destOrd="0" presId="urn:microsoft.com/office/officeart/2005/8/layout/hList7"/>
    <dgm:cxn modelId="{2BB8CC3D-040C-4A08-B7D7-4AEF7DF90DE5}" type="presParOf" srcId="{EFFE1FFC-D3C2-4DE0-8E3A-9227CBF38A3D}" destId="{159AB321-FBBA-4B20-85CD-FE01DBAE3F4E}" srcOrd="2" destOrd="0" presId="urn:microsoft.com/office/officeart/2005/8/layout/hList7"/>
    <dgm:cxn modelId="{2A06547F-A53F-45C1-918C-BBF62582EC5C}" type="presParOf" srcId="{159AB321-FBBA-4B20-85CD-FE01DBAE3F4E}" destId="{036559F1-4A93-4E85-A8B2-DA94758AA030}" srcOrd="0" destOrd="0" presId="urn:microsoft.com/office/officeart/2005/8/layout/hList7"/>
    <dgm:cxn modelId="{B454C8CF-05FB-48C9-93A0-C26EF8D1C290}" type="presParOf" srcId="{159AB321-FBBA-4B20-85CD-FE01DBAE3F4E}" destId="{CDF878C9-26FE-47CF-A328-33ACE5186DC8}" srcOrd="1" destOrd="0" presId="urn:microsoft.com/office/officeart/2005/8/layout/hList7"/>
    <dgm:cxn modelId="{95A300C4-FB56-455B-BE47-7DA39766D4F3}" type="presParOf" srcId="{159AB321-FBBA-4B20-85CD-FE01DBAE3F4E}" destId="{4903496F-6822-4D0A-AF29-D8970E06105B}" srcOrd="2" destOrd="0" presId="urn:microsoft.com/office/officeart/2005/8/layout/hList7"/>
    <dgm:cxn modelId="{EE9D5353-E95B-4005-8C46-1BE8764DEFDF}" type="presParOf" srcId="{159AB321-FBBA-4B20-85CD-FE01DBAE3F4E}" destId="{82F239B3-A276-4707-A029-A75E4DFF082A}" srcOrd="3" destOrd="0" presId="urn:microsoft.com/office/officeart/2005/8/layout/hList7"/>
    <dgm:cxn modelId="{420C4874-57C7-4F3E-A7C7-7673B53E0697}" type="presParOf" srcId="{EFFE1FFC-D3C2-4DE0-8E3A-9227CBF38A3D}" destId="{D24A9351-511B-4E26-A4EB-75348BECA7A2}" srcOrd="3" destOrd="0" presId="urn:microsoft.com/office/officeart/2005/8/layout/hList7"/>
    <dgm:cxn modelId="{999400D7-6B6F-4BDA-B7DF-63069B99A90C}" type="presParOf" srcId="{EFFE1FFC-D3C2-4DE0-8E3A-9227CBF38A3D}" destId="{8BF9C048-5320-4D4B-B10B-E371C3189308}" srcOrd="4" destOrd="0" presId="urn:microsoft.com/office/officeart/2005/8/layout/hList7"/>
    <dgm:cxn modelId="{C2E1DCAC-F43B-4286-BC22-425E93651EAC}" type="presParOf" srcId="{8BF9C048-5320-4D4B-B10B-E371C3189308}" destId="{7E90393E-750D-4A43-AF01-B0E4E2F6F549}" srcOrd="0" destOrd="0" presId="urn:microsoft.com/office/officeart/2005/8/layout/hList7"/>
    <dgm:cxn modelId="{C748F75E-603F-487B-A5A7-BEEC19B0E6C8}" type="presParOf" srcId="{8BF9C048-5320-4D4B-B10B-E371C3189308}" destId="{11339593-25DF-4523-821B-C5A141AE0D93}" srcOrd="1" destOrd="0" presId="urn:microsoft.com/office/officeart/2005/8/layout/hList7"/>
    <dgm:cxn modelId="{0E592FA7-007A-4374-9AC5-F4ACAE2E4D72}" type="presParOf" srcId="{8BF9C048-5320-4D4B-B10B-E371C3189308}" destId="{82FC2E68-489A-4CDF-8FD0-8DB05FB7DDBB}" srcOrd="2" destOrd="0" presId="urn:microsoft.com/office/officeart/2005/8/layout/hList7"/>
    <dgm:cxn modelId="{63C1BF99-3898-4C1D-834C-42F0AF55E5A6}" type="presParOf" srcId="{8BF9C048-5320-4D4B-B10B-E371C3189308}" destId="{276A6B9A-D257-433B-B97A-17AEBA7FB33A}" srcOrd="3" destOrd="0" presId="urn:microsoft.com/office/officeart/2005/8/layout/hList7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72ECBC-08A2-4105-BD2A-90C4BA85B868}" type="doc">
      <dgm:prSet loTypeId="urn:microsoft.com/office/officeart/2005/8/layout/venn1" loCatId="relationship" qsTypeId="urn:microsoft.com/office/officeart/2005/8/quickstyle/3d2" qsCatId="3D" csTypeId="urn:microsoft.com/office/officeart/2005/8/colors/colorful4" csCatId="colorful"/>
      <dgm:spPr/>
      <dgm:t>
        <a:bodyPr/>
        <a:lstStyle/>
        <a:p>
          <a:endParaRPr lang="fr-FR"/>
        </a:p>
      </dgm:t>
    </dgm:pt>
    <dgm:pt modelId="{6ACEAE24-83DE-43CA-B176-014A748F9F65}">
      <dgm:prSet/>
      <dgm:spPr/>
      <dgm:t>
        <a:bodyPr/>
        <a:lstStyle/>
        <a:p>
          <a:pPr rtl="1"/>
          <a:r>
            <a:rPr lang="ar-DZ" dirty="0" smtClean="0"/>
            <a:t>تهيئة البيئة الداعمة للتمكين </a:t>
          </a:r>
          <a:r>
            <a:rPr lang="ar-DZ" dirty="0" err="1" smtClean="0"/>
            <a:t>و</a:t>
          </a:r>
          <a:r>
            <a:rPr lang="ar-DZ" dirty="0" smtClean="0"/>
            <a:t> إزالة العوائق التي تعترض سبيله</a:t>
          </a:r>
          <a:endParaRPr lang="fr-FR" dirty="0"/>
        </a:p>
      </dgm:t>
    </dgm:pt>
    <dgm:pt modelId="{A595CA1C-1891-482F-B779-C84A82D98820}" type="parTrans" cxnId="{5A3806A7-8476-4FE9-9F52-5C775745100A}">
      <dgm:prSet/>
      <dgm:spPr/>
      <dgm:t>
        <a:bodyPr/>
        <a:lstStyle/>
        <a:p>
          <a:endParaRPr lang="fr-FR"/>
        </a:p>
      </dgm:t>
    </dgm:pt>
    <dgm:pt modelId="{309A8BBC-9D86-4970-A2B2-BDD7B289216D}" type="sibTrans" cxnId="{5A3806A7-8476-4FE9-9F52-5C775745100A}">
      <dgm:prSet/>
      <dgm:spPr/>
      <dgm:t>
        <a:bodyPr/>
        <a:lstStyle/>
        <a:p>
          <a:endParaRPr lang="fr-FR"/>
        </a:p>
      </dgm:t>
    </dgm:pt>
    <dgm:pt modelId="{DD42F949-4DAB-450E-8F76-FD746DCFCFCA}">
      <dgm:prSet/>
      <dgm:spPr/>
      <dgm:t>
        <a:bodyPr/>
        <a:lstStyle/>
        <a:p>
          <a:pPr rtl="1"/>
          <a:r>
            <a:rPr lang="ar-DZ" dirty="0" smtClean="0"/>
            <a:t>وضع </a:t>
          </a:r>
          <a:r>
            <a:rPr lang="ar-DZ" dirty="0" err="1" smtClean="0"/>
            <a:t>الاهداف</a:t>
          </a:r>
          <a:r>
            <a:rPr lang="ar-DZ" dirty="0" smtClean="0"/>
            <a:t> و تحديد سقوفها في بيئة </a:t>
          </a:r>
          <a:r>
            <a:rPr lang="ar-DZ" dirty="0" err="1" smtClean="0"/>
            <a:t>الاعمال</a:t>
          </a:r>
          <a:endParaRPr lang="fr-FR" dirty="0"/>
        </a:p>
      </dgm:t>
    </dgm:pt>
    <dgm:pt modelId="{73379C65-7966-4F7A-B699-F7EE73748A05}" type="parTrans" cxnId="{6DFB75DF-51E5-406A-9121-65E7782ACFFF}">
      <dgm:prSet/>
      <dgm:spPr/>
      <dgm:t>
        <a:bodyPr/>
        <a:lstStyle/>
        <a:p>
          <a:endParaRPr lang="fr-FR"/>
        </a:p>
      </dgm:t>
    </dgm:pt>
    <dgm:pt modelId="{76A7C67C-160E-4E81-829B-D49515C2549B}" type="sibTrans" cxnId="{6DFB75DF-51E5-406A-9121-65E7782ACFFF}">
      <dgm:prSet/>
      <dgm:spPr/>
      <dgm:t>
        <a:bodyPr/>
        <a:lstStyle/>
        <a:p>
          <a:endParaRPr lang="fr-FR"/>
        </a:p>
      </dgm:t>
    </dgm:pt>
    <dgm:pt modelId="{7B28C41A-9F85-4E90-A16E-5D054E3CE5A8}">
      <dgm:prSet/>
      <dgm:spPr/>
      <dgm:t>
        <a:bodyPr/>
        <a:lstStyle/>
        <a:p>
          <a:pPr rtl="1"/>
          <a:r>
            <a:rPr lang="ar-DZ" dirty="0" smtClean="0"/>
            <a:t>توفير التسهيلات المادية في بيئة العمل</a:t>
          </a:r>
          <a:endParaRPr lang="fr-FR" dirty="0"/>
        </a:p>
      </dgm:t>
    </dgm:pt>
    <dgm:pt modelId="{CA48FB36-342C-40F6-B182-05D606AEF079}" type="parTrans" cxnId="{856F7761-1D5C-49F5-9513-B589908446C0}">
      <dgm:prSet/>
      <dgm:spPr/>
      <dgm:t>
        <a:bodyPr/>
        <a:lstStyle/>
        <a:p>
          <a:endParaRPr lang="fr-FR"/>
        </a:p>
      </dgm:t>
    </dgm:pt>
    <dgm:pt modelId="{79F0812A-A0E0-4A44-B371-C19E60C9DD53}" type="sibTrans" cxnId="{856F7761-1D5C-49F5-9513-B589908446C0}">
      <dgm:prSet/>
      <dgm:spPr/>
      <dgm:t>
        <a:bodyPr/>
        <a:lstStyle/>
        <a:p>
          <a:endParaRPr lang="fr-FR"/>
        </a:p>
      </dgm:t>
    </dgm:pt>
    <dgm:pt modelId="{23378701-737F-484A-A002-DA7370EAB513}">
      <dgm:prSet/>
      <dgm:spPr/>
      <dgm:t>
        <a:bodyPr/>
        <a:lstStyle/>
        <a:p>
          <a:pPr rtl="1"/>
          <a:r>
            <a:rPr lang="ar-DZ" dirty="0" err="1" smtClean="0"/>
            <a:t>إعتماد</a:t>
          </a:r>
          <a:r>
            <a:rPr lang="ar-DZ" dirty="0" smtClean="0"/>
            <a:t> </a:t>
          </a:r>
          <a:r>
            <a:rPr lang="ar-DZ" dirty="0" err="1" smtClean="0"/>
            <a:t>أليات</a:t>
          </a:r>
          <a:r>
            <a:rPr lang="ar-DZ" dirty="0" smtClean="0"/>
            <a:t> التطبيق </a:t>
          </a:r>
          <a:r>
            <a:rPr lang="ar-DZ" dirty="0" err="1" smtClean="0"/>
            <a:t>و</a:t>
          </a:r>
          <a:r>
            <a:rPr lang="ar-DZ" dirty="0" smtClean="0"/>
            <a:t> التقويم </a:t>
          </a:r>
          <a:r>
            <a:rPr lang="ar-DZ" dirty="0" err="1" smtClean="0"/>
            <a:t>و</a:t>
          </a:r>
          <a:r>
            <a:rPr lang="ar-DZ" dirty="0" smtClean="0"/>
            <a:t> الضبط </a:t>
          </a:r>
          <a:r>
            <a:rPr lang="ar-DZ" dirty="0" err="1" smtClean="0"/>
            <a:t>و</a:t>
          </a:r>
          <a:r>
            <a:rPr lang="ar-DZ" dirty="0" smtClean="0"/>
            <a:t> التطوير</a:t>
          </a:r>
          <a:endParaRPr lang="fr-FR" dirty="0"/>
        </a:p>
      </dgm:t>
    </dgm:pt>
    <dgm:pt modelId="{A63B7A64-3384-4C5C-A2CF-F581173DBF2B}" type="parTrans" cxnId="{A0A4C1DC-5F63-4A7C-815B-8558A3EA8FFB}">
      <dgm:prSet/>
      <dgm:spPr/>
      <dgm:t>
        <a:bodyPr/>
        <a:lstStyle/>
        <a:p>
          <a:endParaRPr lang="fr-FR"/>
        </a:p>
      </dgm:t>
    </dgm:pt>
    <dgm:pt modelId="{80DF1572-15CA-4C88-B30C-C4C7A61E792E}" type="sibTrans" cxnId="{A0A4C1DC-5F63-4A7C-815B-8558A3EA8FFB}">
      <dgm:prSet/>
      <dgm:spPr/>
      <dgm:t>
        <a:bodyPr/>
        <a:lstStyle/>
        <a:p>
          <a:endParaRPr lang="fr-FR"/>
        </a:p>
      </dgm:t>
    </dgm:pt>
    <dgm:pt modelId="{FF1DFBC9-C355-4519-9A8A-D116AB1AC0A5}" type="pres">
      <dgm:prSet presAssocID="{6B72ECBC-08A2-4105-BD2A-90C4BA85B86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C6A6E89-1E70-4890-A905-15007326F123}" type="pres">
      <dgm:prSet presAssocID="{6ACEAE24-83DE-43CA-B176-014A748F9F65}" presName="circ1" presStyleLbl="vennNode1" presStyleIdx="0" presStyleCnt="4"/>
      <dgm:spPr/>
      <dgm:t>
        <a:bodyPr/>
        <a:lstStyle/>
        <a:p>
          <a:endParaRPr lang="fr-FR"/>
        </a:p>
      </dgm:t>
    </dgm:pt>
    <dgm:pt modelId="{945E0B8D-81C4-4E06-B465-636DA900C9C0}" type="pres">
      <dgm:prSet presAssocID="{6ACEAE24-83DE-43CA-B176-014A748F9F6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6F3C2C-83F2-476D-B524-C54FDD202887}" type="pres">
      <dgm:prSet presAssocID="{DD42F949-4DAB-450E-8F76-FD746DCFCFCA}" presName="circ2" presStyleLbl="vennNode1" presStyleIdx="1" presStyleCnt="4"/>
      <dgm:spPr/>
      <dgm:t>
        <a:bodyPr/>
        <a:lstStyle/>
        <a:p>
          <a:endParaRPr lang="fr-FR"/>
        </a:p>
      </dgm:t>
    </dgm:pt>
    <dgm:pt modelId="{D5B002A6-535B-46EC-B723-E892CCC240C5}" type="pres">
      <dgm:prSet presAssocID="{DD42F949-4DAB-450E-8F76-FD746DCFCFC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1ECC07-24D5-470A-9F10-B1F136715C19}" type="pres">
      <dgm:prSet presAssocID="{7B28C41A-9F85-4E90-A16E-5D054E3CE5A8}" presName="circ3" presStyleLbl="vennNode1" presStyleIdx="2" presStyleCnt="4"/>
      <dgm:spPr/>
      <dgm:t>
        <a:bodyPr/>
        <a:lstStyle/>
        <a:p>
          <a:endParaRPr lang="fr-FR"/>
        </a:p>
      </dgm:t>
    </dgm:pt>
    <dgm:pt modelId="{42584341-B9DC-4010-89C5-C4F770429C1C}" type="pres">
      <dgm:prSet presAssocID="{7B28C41A-9F85-4E90-A16E-5D054E3CE5A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C7DCFC-3758-4915-8E9D-3F29842EE021}" type="pres">
      <dgm:prSet presAssocID="{23378701-737F-484A-A002-DA7370EAB513}" presName="circ4" presStyleLbl="vennNode1" presStyleIdx="3" presStyleCnt="4"/>
      <dgm:spPr/>
      <dgm:t>
        <a:bodyPr/>
        <a:lstStyle/>
        <a:p>
          <a:endParaRPr lang="fr-FR"/>
        </a:p>
      </dgm:t>
    </dgm:pt>
    <dgm:pt modelId="{9DF57684-B44F-418C-AFC7-10D7EF837A7A}" type="pres">
      <dgm:prSet presAssocID="{23378701-737F-484A-A002-DA7370EAB513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8AB5DA3-1719-4FFB-B0C7-56A9743CF765}" type="presOf" srcId="{DD42F949-4DAB-450E-8F76-FD746DCFCFCA}" destId="{D56F3C2C-83F2-476D-B524-C54FDD202887}" srcOrd="0" destOrd="0" presId="urn:microsoft.com/office/officeart/2005/8/layout/venn1"/>
    <dgm:cxn modelId="{FDB7F6D7-F243-4BC1-BE6C-12D52356DC7F}" type="presOf" srcId="{6ACEAE24-83DE-43CA-B176-014A748F9F65}" destId="{945E0B8D-81C4-4E06-B465-636DA900C9C0}" srcOrd="1" destOrd="0" presId="urn:microsoft.com/office/officeart/2005/8/layout/venn1"/>
    <dgm:cxn modelId="{7D695B4D-B291-43E7-984C-682402F72E1E}" type="presOf" srcId="{23378701-737F-484A-A002-DA7370EAB513}" destId="{9DF57684-B44F-418C-AFC7-10D7EF837A7A}" srcOrd="1" destOrd="0" presId="urn:microsoft.com/office/officeart/2005/8/layout/venn1"/>
    <dgm:cxn modelId="{6DFB75DF-51E5-406A-9121-65E7782ACFFF}" srcId="{6B72ECBC-08A2-4105-BD2A-90C4BA85B868}" destId="{DD42F949-4DAB-450E-8F76-FD746DCFCFCA}" srcOrd="1" destOrd="0" parTransId="{73379C65-7966-4F7A-B699-F7EE73748A05}" sibTransId="{76A7C67C-160E-4E81-829B-D49515C2549B}"/>
    <dgm:cxn modelId="{856F7761-1D5C-49F5-9513-B589908446C0}" srcId="{6B72ECBC-08A2-4105-BD2A-90C4BA85B868}" destId="{7B28C41A-9F85-4E90-A16E-5D054E3CE5A8}" srcOrd="2" destOrd="0" parTransId="{CA48FB36-342C-40F6-B182-05D606AEF079}" sibTransId="{79F0812A-A0E0-4A44-B371-C19E60C9DD53}"/>
    <dgm:cxn modelId="{9CE7B2DF-C25C-49AE-9D3F-E54A1E736277}" type="presOf" srcId="{6B72ECBC-08A2-4105-BD2A-90C4BA85B868}" destId="{FF1DFBC9-C355-4519-9A8A-D116AB1AC0A5}" srcOrd="0" destOrd="0" presId="urn:microsoft.com/office/officeart/2005/8/layout/venn1"/>
    <dgm:cxn modelId="{12CD050E-EE9D-41EC-9BAE-675217D4D102}" type="presOf" srcId="{23378701-737F-484A-A002-DA7370EAB513}" destId="{17C7DCFC-3758-4915-8E9D-3F29842EE021}" srcOrd="0" destOrd="0" presId="urn:microsoft.com/office/officeart/2005/8/layout/venn1"/>
    <dgm:cxn modelId="{5A3806A7-8476-4FE9-9F52-5C775745100A}" srcId="{6B72ECBC-08A2-4105-BD2A-90C4BA85B868}" destId="{6ACEAE24-83DE-43CA-B176-014A748F9F65}" srcOrd="0" destOrd="0" parTransId="{A595CA1C-1891-482F-B779-C84A82D98820}" sibTransId="{309A8BBC-9D86-4970-A2B2-BDD7B289216D}"/>
    <dgm:cxn modelId="{0A490D53-65FF-414C-9284-A3429E4D440D}" type="presOf" srcId="{7B28C41A-9F85-4E90-A16E-5D054E3CE5A8}" destId="{42584341-B9DC-4010-89C5-C4F770429C1C}" srcOrd="1" destOrd="0" presId="urn:microsoft.com/office/officeart/2005/8/layout/venn1"/>
    <dgm:cxn modelId="{1EA1A0C5-0E77-4451-8F0A-0CDE3FB533F7}" type="presOf" srcId="{6ACEAE24-83DE-43CA-B176-014A748F9F65}" destId="{5C6A6E89-1E70-4890-A905-15007326F123}" srcOrd="0" destOrd="0" presId="urn:microsoft.com/office/officeart/2005/8/layout/venn1"/>
    <dgm:cxn modelId="{265CA9B9-334B-4208-A3B6-A3853F61BD37}" type="presOf" srcId="{DD42F949-4DAB-450E-8F76-FD746DCFCFCA}" destId="{D5B002A6-535B-46EC-B723-E892CCC240C5}" srcOrd="1" destOrd="0" presId="urn:microsoft.com/office/officeart/2005/8/layout/venn1"/>
    <dgm:cxn modelId="{A0A4C1DC-5F63-4A7C-815B-8558A3EA8FFB}" srcId="{6B72ECBC-08A2-4105-BD2A-90C4BA85B868}" destId="{23378701-737F-484A-A002-DA7370EAB513}" srcOrd="3" destOrd="0" parTransId="{A63B7A64-3384-4C5C-A2CF-F581173DBF2B}" sibTransId="{80DF1572-15CA-4C88-B30C-C4C7A61E792E}"/>
    <dgm:cxn modelId="{D48D227D-C706-41B3-819B-CD70D8F25156}" type="presOf" srcId="{7B28C41A-9F85-4E90-A16E-5D054E3CE5A8}" destId="{7C1ECC07-24D5-470A-9F10-B1F136715C19}" srcOrd="0" destOrd="0" presId="urn:microsoft.com/office/officeart/2005/8/layout/venn1"/>
    <dgm:cxn modelId="{C666A5FA-7FB6-4BB1-BADA-E0A1312DE684}" type="presParOf" srcId="{FF1DFBC9-C355-4519-9A8A-D116AB1AC0A5}" destId="{5C6A6E89-1E70-4890-A905-15007326F123}" srcOrd="0" destOrd="0" presId="urn:microsoft.com/office/officeart/2005/8/layout/venn1"/>
    <dgm:cxn modelId="{B572D058-2B0E-4881-8C20-D1F20CE2D2EA}" type="presParOf" srcId="{FF1DFBC9-C355-4519-9A8A-D116AB1AC0A5}" destId="{945E0B8D-81C4-4E06-B465-636DA900C9C0}" srcOrd="1" destOrd="0" presId="urn:microsoft.com/office/officeart/2005/8/layout/venn1"/>
    <dgm:cxn modelId="{7B2268B5-F212-46C6-B7BC-97B3E7CBDEAF}" type="presParOf" srcId="{FF1DFBC9-C355-4519-9A8A-D116AB1AC0A5}" destId="{D56F3C2C-83F2-476D-B524-C54FDD202887}" srcOrd="2" destOrd="0" presId="urn:microsoft.com/office/officeart/2005/8/layout/venn1"/>
    <dgm:cxn modelId="{99DDB919-49EE-47CB-97CB-3105BD0BF159}" type="presParOf" srcId="{FF1DFBC9-C355-4519-9A8A-D116AB1AC0A5}" destId="{D5B002A6-535B-46EC-B723-E892CCC240C5}" srcOrd="3" destOrd="0" presId="urn:microsoft.com/office/officeart/2005/8/layout/venn1"/>
    <dgm:cxn modelId="{E46F9AE2-6D58-45EA-A727-D46083AB770D}" type="presParOf" srcId="{FF1DFBC9-C355-4519-9A8A-D116AB1AC0A5}" destId="{7C1ECC07-24D5-470A-9F10-B1F136715C19}" srcOrd="4" destOrd="0" presId="urn:microsoft.com/office/officeart/2005/8/layout/venn1"/>
    <dgm:cxn modelId="{4A8336A9-C6CF-4418-BB9B-C131F58C4AD6}" type="presParOf" srcId="{FF1DFBC9-C355-4519-9A8A-D116AB1AC0A5}" destId="{42584341-B9DC-4010-89C5-C4F770429C1C}" srcOrd="5" destOrd="0" presId="urn:microsoft.com/office/officeart/2005/8/layout/venn1"/>
    <dgm:cxn modelId="{2023EA59-934C-42AE-9BAD-F1E5D4E116E1}" type="presParOf" srcId="{FF1DFBC9-C355-4519-9A8A-D116AB1AC0A5}" destId="{17C7DCFC-3758-4915-8E9D-3F29842EE021}" srcOrd="6" destOrd="0" presId="urn:microsoft.com/office/officeart/2005/8/layout/venn1"/>
    <dgm:cxn modelId="{53D6E40A-FCE6-4D09-8957-61D53D1535F5}" type="presParOf" srcId="{FF1DFBC9-C355-4519-9A8A-D116AB1AC0A5}" destId="{9DF57684-B44F-418C-AFC7-10D7EF837A7A}" srcOrd="7" destOrd="0" presId="urn:microsoft.com/office/officeart/2005/8/layout/venn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5CE349-8C42-4D6D-8214-15AFF8C75A64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fr-FR"/>
        </a:p>
      </dgm:t>
    </dgm:pt>
    <dgm:pt modelId="{72A14CD0-23C5-4BE7-A2F7-CE6E42C494EE}">
      <dgm:prSet/>
      <dgm:spPr/>
      <dgm:t>
        <a:bodyPr/>
        <a:lstStyle/>
        <a:p>
          <a:pPr rtl="1"/>
          <a:r>
            <a:rPr lang="ar-DZ" dirty="0" smtClean="0">
              <a:solidFill>
                <a:schemeClr val="tx1"/>
              </a:solidFill>
            </a:rPr>
            <a:t>الحاجة للتغيير</a:t>
          </a:r>
          <a:endParaRPr lang="fr-FR" dirty="0">
            <a:solidFill>
              <a:schemeClr val="tx1"/>
            </a:solidFill>
          </a:endParaRPr>
        </a:p>
      </dgm:t>
    </dgm:pt>
    <dgm:pt modelId="{579B2E17-8B42-470B-BC46-6A5E637E8381}" type="parTrans" cxnId="{2DC31C20-11B6-4D10-B5E6-997B51ADDD07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F60EB542-3FA7-456C-B133-777F0BCBDA5C}" type="sibTrans" cxnId="{2DC31C20-11B6-4D10-B5E6-997B51ADDD07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2CB6E93-912F-4BA6-8274-1BDD33CB757F}">
      <dgm:prSet/>
      <dgm:spPr/>
      <dgm:t>
        <a:bodyPr/>
        <a:lstStyle/>
        <a:p>
          <a:pPr rtl="1"/>
          <a:r>
            <a:rPr lang="ar-DZ" dirty="0" smtClean="0">
              <a:solidFill>
                <a:schemeClr val="tx1"/>
              </a:solidFill>
            </a:rPr>
            <a:t>تحديد القرارات التي يشارك فيها المرؤوسين</a:t>
          </a:r>
          <a:endParaRPr lang="fr-FR" dirty="0">
            <a:solidFill>
              <a:schemeClr val="tx1"/>
            </a:solidFill>
          </a:endParaRPr>
        </a:p>
      </dgm:t>
    </dgm:pt>
    <dgm:pt modelId="{0A7F69ED-1F9C-4DC4-A95D-F6E2B5C20153}" type="parTrans" cxnId="{6D3A7459-AA35-44BE-BB72-56CE1ED4032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027DA62-1A54-44EE-9D23-0B2BF770F4A5}" type="sibTrans" cxnId="{6D3A7459-AA35-44BE-BB72-56CE1ED4032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191CE24-BA37-4CB4-B5C0-A3A668FCBFB2}">
      <dgm:prSet/>
      <dgm:spPr/>
      <dgm:t>
        <a:bodyPr/>
        <a:lstStyle/>
        <a:p>
          <a:pPr rtl="1"/>
          <a:r>
            <a:rPr lang="ar-DZ" dirty="0" smtClean="0">
              <a:solidFill>
                <a:schemeClr val="tx1"/>
              </a:solidFill>
            </a:rPr>
            <a:t>تكوين فرق العمل</a:t>
          </a:r>
          <a:endParaRPr lang="fr-FR" dirty="0">
            <a:solidFill>
              <a:schemeClr val="tx1"/>
            </a:solidFill>
          </a:endParaRPr>
        </a:p>
      </dgm:t>
    </dgm:pt>
    <dgm:pt modelId="{1DB7F6A6-09EC-466B-BA49-7CD02749CABC}" type="parTrans" cxnId="{375F2AA3-5650-4DE2-A221-5AAE1748EE8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0CA0516-6BF9-49C9-8FBB-71742CE8F4BF}" type="sibTrans" cxnId="{375F2AA3-5650-4DE2-A221-5AAE1748EE8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4648F2D9-F0DC-4413-934F-F4271A6362C4}">
      <dgm:prSet/>
      <dgm:spPr/>
      <dgm:t>
        <a:bodyPr/>
        <a:lstStyle/>
        <a:p>
          <a:pPr rtl="1"/>
          <a:r>
            <a:rPr lang="ar-DZ" dirty="0" smtClean="0">
              <a:solidFill>
                <a:schemeClr val="tx1"/>
              </a:solidFill>
            </a:rPr>
            <a:t>توفير المعلومات</a:t>
          </a:r>
          <a:endParaRPr lang="fr-FR" dirty="0">
            <a:solidFill>
              <a:schemeClr val="tx1"/>
            </a:solidFill>
          </a:endParaRPr>
        </a:p>
      </dgm:t>
    </dgm:pt>
    <dgm:pt modelId="{EE4A8547-ED3B-4027-ABB8-03357E882F07}" type="parTrans" cxnId="{5102C5AC-8965-4328-A78C-2C9C85CAB6B3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75AE252-8686-4C9D-BC5C-B523866E128D}" type="sibTrans" cxnId="{5102C5AC-8965-4328-A78C-2C9C85CAB6B3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F8EBDA7-DEC3-44A6-8DFA-7FD104F38CA3}">
      <dgm:prSet/>
      <dgm:spPr/>
      <dgm:t>
        <a:bodyPr/>
        <a:lstStyle/>
        <a:p>
          <a:pPr rtl="1"/>
          <a:r>
            <a:rPr lang="ar-DZ" dirty="0" err="1" smtClean="0">
              <a:solidFill>
                <a:schemeClr val="tx1"/>
              </a:solidFill>
            </a:rPr>
            <a:t>إختيار</a:t>
          </a:r>
          <a:r>
            <a:rPr lang="ar-DZ" dirty="0" smtClean="0">
              <a:solidFill>
                <a:schemeClr val="tx1"/>
              </a:solidFill>
            </a:rPr>
            <a:t> </a:t>
          </a:r>
          <a:r>
            <a:rPr lang="ar-DZ" dirty="0" err="1" smtClean="0">
              <a:solidFill>
                <a:schemeClr val="tx1"/>
              </a:solidFill>
            </a:rPr>
            <a:t>الافراد</a:t>
          </a:r>
          <a:r>
            <a:rPr lang="ar-DZ" dirty="0" smtClean="0">
              <a:solidFill>
                <a:schemeClr val="tx1"/>
              </a:solidFill>
            </a:rPr>
            <a:t> المناسبين</a:t>
          </a:r>
          <a:endParaRPr lang="fr-FR" dirty="0">
            <a:solidFill>
              <a:schemeClr val="tx1"/>
            </a:solidFill>
          </a:endParaRPr>
        </a:p>
      </dgm:t>
    </dgm:pt>
    <dgm:pt modelId="{FFA0B342-082A-4BCC-B23F-29C1AA92082D}" type="parTrans" cxnId="{2F92E9A0-4141-4513-8038-B750ADACF86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4E73E37-F642-44BA-8EBB-F26C660EC5B2}" type="sibTrans" cxnId="{2F92E9A0-4141-4513-8038-B750ADACF86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97C76BB-B84F-4CD4-ABB3-B6A22F1B7D80}">
      <dgm:prSet/>
      <dgm:spPr/>
      <dgm:t>
        <a:bodyPr/>
        <a:lstStyle/>
        <a:p>
          <a:pPr rtl="1"/>
          <a:r>
            <a:rPr lang="ar-DZ" dirty="0" smtClean="0">
              <a:solidFill>
                <a:schemeClr val="tx1"/>
              </a:solidFill>
            </a:rPr>
            <a:t>توفير التدريب</a:t>
          </a:r>
          <a:endParaRPr lang="fr-FR" dirty="0">
            <a:solidFill>
              <a:schemeClr val="tx1"/>
            </a:solidFill>
          </a:endParaRPr>
        </a:p>
      </dgm:t>
    </dgm:pt>
    <dgm:pt modelId="{B6705A5D-264C-4544-A946-40B263EF3AFC}" type="parTrans" cxnId="{A0D1EC07-6C33-462B-B8B9-BC45A169B6AC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7B71FD97-C1D4-41AA-AA12-45567F50E30D}" type="sibTrans" cxnId="{A0D1EC07-6C33-462B-B8B9-BC45A169B6AC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7F653EF0-D50F-470E-9F54-65132CFDB5B0}" type="pres">
      <dgm:prSet presAssocID="{555CE349-8C42-4D6D-8214-15AFF8C75A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150D18A-2287-4340-9723-1B8A48B51D43}" type="pres">
      <dgm:prSet presAssocID="{72A14CD0-23C5-4BE7-A2F7-CE6E42C494E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A5024E-4660-4E01-B55D-26386AEB3D22}" type="pres">
      <dgm:prSet presAssocID="{F60EB542-3FA7-456C-B133-777F0BCBDA5C}" presName="spacer" presStyleCnt="0"/>
      <dgm:spPr/>
    </dgm:pt>
    <dgm:pt modelId="{3226D743-3854-464F-84D9-27946C23D49F}" type="pres">
      <dgm:prSet presAssocID="{32CB6E93-912F-4BA6-8274-1BDD33CB757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245022-2F1F-4D43-8DDC-92C2CE361C26}" type="pres">
      <dgm:prSet presAssocID="{3027DA62-1A54-44EE-9D23-0B2BF770F4A5}" presName="spacer" presStyleCnt="0"/>
      <dgm:spPr/>
    </dgm:pt>
    <dgm:pt modelId="{32293A0C-1C24-45C6-AD9B-46D3FF7D8E0C}" type="pres">
      <dgm:prSet presAssocID="{5191CE24-BA37-4CB4-B5C0-A3A668FCBFB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01873E-05DF-4CC5-B7BF-C29210A08620}" type="pres">
      <dgm:prSet presAssocID="{B0CA0516-6BF9-49C9-8FBB-71742CE8F4BF}" presName="spacer" presStyleCnt="0"/>
      <dgm:spPr/>
    </dgm:pt>
    <dgm:pt modelId="{A83D919C-8993-4C2F-AEDC-3500B2D4E485}" type="pres">
      <dgm:prSet presAssocID="{4648F2D9-F0DC-4413-934F-F4271A6362C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074417-766F-462D-B24E-445488F5A013}" type="pres">
      <dgm:prSet presAssocID="{175AE252-8686-4C9D-BC5C-B523866E128D}" presName="spacer" presStyleCnt="0"/>
      <dgm:spPr/>
    </dgm:pt>
    <dgm:pt modelId="{2AEFDDF9-D462-4146-9E95-8B61FC0B0FE7}" type="pres">
      <dgm:prSet presAssocID="{8F8EBDA7-DEC3-44A6-8DFA-7FD104F38CA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854FC4-43E4-419D-A0A9-116AA5204841}" type="pres">
      <dgm:prSet presAssocID="{D4E73E37-F642-44BA-8EBB-F26C660EC5B2}" presName="spacer" presStyleCnt="0"/>
      <dgm:spPr/>
    </dgm:pt>
    <dgm:pt modelId="{31ADEAC6-2E59-42C8-BD8E-221D62149B9D}" type="pres">
      <dgm:prSet presAssocID="{897C76BB-B84F-4CD4-ABB3-B6A22F1B7D8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F92E9A0-4141-4513-8038-B750ADACF869}" srcId="{555CE349-8C42-4D6D-8214-15AFF8C75A64}" destId="{8F8EBDA7-DEC3-44A6-8DFA-7FD104F38CA3}" srcOrd="4" destOrd="0" parTransId="{FFA0B342-082A-4BCC-B23F-29C1AA92082D}" sibTransId="{D4E73E37-F642-44BA-8EBB-F26C660EC5B2}"/>
    <dgm:cxn modelId="{FB1A4DA9-4683-41F5-9F8D-AF61287CB002}" type="presOf" srcId="{32CB6E93-912F-4BA6-8274-1BDD33CB757F}" destId="{3226D743-3854-464F-84D9-27946C23D49F}" srcOrd="0" destOrd="0" presId="urn:microsoft.com/office/officeart/2005/8/layout/vList2"/>
    <dgm:cxn modelId="{66E27428-258E-4B1D-85E7-4CADAD6E43CD}" type="presOf" srcId="{8F8EBDA7-DEC3-44A6-8DFA-7FD104F38CA3}" destId="{2AEFDDF9-D462-4146-9E95-8B61FC0B0FE7}" srcOrd="0" destOrd="0" presId="urn:microsoft.com/office/officeart/2005/8/layout/vList2"/>
    <dgm:cxn modelId="{5777744A-F950-48D3-88DA-6841413366BF}" type="presOf" srcId="{897C76BB-B84F-4CD4-ABB3-B6A22F1B7D80}" destId="{31ADEAC6-2E59-42C8-BD8E-221D62149B9D}" srcOrd="0" destOrd="0" presId="urn:microsoft.com/office/officeart/2005/8/layout/vList2"/>
    <dgm:cxn modelId="{375F2AA3-5650-4DE2-A221-5AAE1748EE80}" srcId="{555CE349-8C42-4D6D-8214-15AFF8C75A64}" destId="{5191CE24-BA37-4CB4-B5C0-A3A668FCBFB2}" srcOrd="2" destOrd="0" parTransId="{1DB7F6A6-09EC-466B-BA49-7CD02749CABC}" sibTransId="{B0CA0516-6BF9-49C9-8FBB-71742CE8F4BF}"/>
    <dgm:cxn modelId="{0713BDFF-EA1B-49AD-8801-FB5E61698E00}" type="presOf" srcId="{4648F2D9-F0DC-4413-934F-F4271A6362C4}" destId="{A83D919C-8993-4C2F-AEDC-3500B2D4E485}" srcOrd="0" destOrd="0" presId="urn:microsoft.com/office/officeart/2005/8/layout/vList2"/>
    <dgm:cxn modelId="{6D3A7459-AA35-44BE-BB72-56CE1ED4032A}" srcId="{555CE349-8C42-4D6D-8214-15AFF8C75A64}" destId="{32CB6E93-912F-4BA6-8274-1BDD33CB757F}" srcOrd="1" destOrd="0" parTransId="{0A7F69ED-1F9C-4DC4-A95D-F6E2B5C20153}" sibTransId="{3027DA62-1A54-44EE-9D23-0B2BF770F4A5}"/>
    <dgm:cxn modelId="{03BD4C77-D2C7-4455-B567-D2CD1CB322AF}" type="presOf" srcId="{72A14CD0-23C5-4BE7-A2F7-CE6E42C494EE}" destId="{7150D18A-2287-4340-9723-1B8A48B51D43}" srcOrd="0" destOrd="0" presId="urn:microsoft.com/office/officeart/2005/8/layout/vList2"/>
    <dgm:cxn modelId="{8EBCE38A-C5E8-4188-9422-4641D49AA2DD}" type="presOf" srcId="{555CE349-8C42-4D6D-8214-15AFF8C75A64}" destId="{7F653EF0-D50F-470E-9F54-65132CFDB5B0}" srcOrd="0" destOrd="0" presId="urn:microsoft.com/office/officeart/2005/8/layout/vList2"/>
    <dgm:cxn modelId="{5102C5AC-8965-4328-A78C-2C9C85CAB6B3}" srcId="{555CE349-8C42-4D6D-8214-15AFF8C75A64}" destId="{4648F2D9-F0DC-4413-934F-F4271A6362C4}" srcOrd="3" destOrd="0" parTransId="{EE4A8547-ED3B-4027-ABB8-03357E882F07}" sibTransId="{175AE252-8686-4C9D-BC5C-B523866E128D}"/>
    <dgm:cxn modelId="{2DC31C20-11B6-4D10-B5E6-997B51ADDD07}" srcId="{555CE349-8C42-4D6D-8214-15AFF8C75A64}" destId="{72A14CD0-23C5-4BE7-A2F7-CE6E42C494EE}" srcOrd="0" destOrd="0" parTransId="{579B2E17-8B42-470B-BC46-6A5E637E8381}" sibTransId="{F60EB542-3FA7-456C-B133-777F0BCBDA5C}"/>
    <dgm:cxn modelId="{A0D1EC07-6C33-462B-B8B9-BC45A169B6AC}" srcId="{555CE349-8C42-4D6D-8214-15AFF8C75A64}" destId="{897C76BB-B84F-4CD4-ABB3-B6A22F1B7D80}" srcOrd="5" destOrd="0" parTransId="{B6705A5D-264C-4544-A946-40B263EF3AFC}" sibTransId="{7B71FD97-C1D4-41AA-AA12-45567F50E30D}"/>
    <dgm:cxn modelId="{808ED478-7058-4F21-8BE8-26A69D14BCFA}" type="presOf" srcId="{5191CE24-BA37-4CB4-B5C0-A3A668FCBFB2}" destId="{32293A0C-1C24-45C6-AD9B-46D3FF7D8E0C}" srcOrd="0" destOrd="0" presId="urn:microsoft.com/office/officeart/2005/8/layout/vList2"/>
    <dgm:cxn modelId="{0D79CAB3-EEBD-4852-AAC2-4E02009532D8}" type="presParOf" srcId="{7F653EF0-D50F-470E-9F54-65132CFDB5B0}" destId="{7150D18A-2287-4340-9723-1B8A48B51D43}" srcOrd="0" destOrd="0" presId="urn:microsoft.com/office/officeart/2005/8/layout/vList2"/>
    <dgm:cxn modelId="{1CED9DC0-4F14-4EDE-BCBD-FF57F630B061}" type="presParOf" srcId="{7F653EF0-D50F-470E-9F54-65132CFDB5B0}" destId="{4BA5024E-4660-4E01-B55D-26386AEB3D22}" srcOrd="1" destOrd="0" presId="urn:microsoft.com/office/officeart/2005/8/layout/vList2"/>
    <dgm:cxn modelId="{E991C944-7C32-4B72-AC47-9CEE6B2C4F1E}" type="presParOf" srcId="{7F653EF0-D50F-470E-9F54-65132CFDB5B0}" destId="{3226D743-3854-464F-84D9-27946C23D49F}" srcOrd="2" destOrd="0" presId="urn:microsoft.com/office/officeart/2005/8/layout/vList2"/>
    <dgm:cxn modelId="{43BE8398-880A-4718-8CD7-4B482EBB2D38}" type="presParOf" srcId="{7F653EF0-D50F-470E-9F54-65132CFDB5B0}" destId="{51245022-2F1F-4D43-8DDC-92C2CE361C26}" srcOrd="3" destOrd="0" presId="urn:microsoft.com/office/officeart/2005/8/layout/vList2"/>
    <dgm:cxn modelId="{67A8C9FD-1374-4E96-B50C-C626803C990E}" type="presParOf" srcId="{7F653EF0-D50F-470E-9F54-65132CFDB5B0}" destId="{32293A0C-1C24-45C6-AD9B-46D3FF7D8E0C}" srcOrd="4" destOrd="0" presId="urn:microsoft.com/office/officeart/2005/8/layout/vList2"/>
    <dgm:cxn modelId="{98CFD4EF-55BA-48DC-B709-27CEB9AABA89}" type="presParOf" srcId="{7F653EF0-D50F-470E-9F54-65132CFDB5B0}" destId="{C201873E-05DF-4CC5-B7BF-C29210A08620}" srcOrd="5" destOrd="0" presId="urn:microsoft.com/office/officeart/2005/8/layout/vList2"/>
    <dgm:cxn modelId="{1C9A1682-260B-4A2C-9E61-E882BF9CD51E}" type="presParOf" srcId="{7F653EF0-D50F-470E-9F54-65132CFDB5B0}" destId="{A83D919C-8993-4C2F-AEDC-3500B2D4E485}" srcOrd="6" destOrd="0" presId="urn:microsoft.com/office/officeart/2005/8/layout/vList2"/>
    <dgm:cxn modelId="{033F234B-CCEA-43C0-AE07-ADF251AC9702}" type="presParOf" srcId="{7F653EF0-D50F-470E-9F54-65132CFDB5B0}" destId="{23074417-766F-462D-B24E-445488F5A013}" srcOrd="7" destOrd="0" presId="urn:microsoft.com/office/officeart/2005/8/layout/vList2"/>
    <dgm:cxn modelId="{312F3E6C-1EEF-48D8-8D20-7BBE7B384287}" type="presParOf" srcId="{7F653EF0-D50F-470E-9F54-65132CFDB5B0}" destId="{2AEFDDF9-D462-4146-9E95-8B61FC0B0FE7}" srcOrd="8" destOrd="0" presId="urn:microsoft.com/office/officeart/2005/8/layout/vList2"/>
    <dgm:cxn modelId="{86CA9789-8678-46BB-9188-389EFC2BB028}" type="presParOf" srcId="{7F653EF0-D50F-470E-9F54-65132CFDB5B0}" destId="{25854FC4-43E4-419D-A0A9-116AA5204841}" srcOrd="9" destOrd="0" presId="urn:microsoft.com/office/officeart/2005/8/layout/vList2"/>
    <dgm:cxn modelId="{8CB1ABF0-C9D4-4C50-845D-05886477014D}" type="presParOf" srcId="{7F653EF0-D50F-470E-9F54-65132CFDB5B0}" destId="{31ADEAC6-2E59-42C8-BD8E-221D62149B9D}" srcOrd="1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060FE-4736-4E71-A5E9-77E370A54AD5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9E648-5879-48CE-8696-DBD1505A090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7982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63A85B6-62A2-420D-A253-1EAB2F7BDE3A}" type="slidenum">
              <a:rPr lang="fr-FR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866938E-5C32-422D-83EC-5E5AD1E75608}" type="datetimeFigureOut">
              <a:rPr lang="fr-FR" smtClean="0"/>
              <a:pPr/>
              <a:t>03/04/2017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D1A910-8F6E-4BA3-B708-CFC3AAA760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0" y="1714488"/>
            <a:ext cx="5791200" cy="186691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ar-DZ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استراتيجية</a:t>
            </a:r>
            <a:r>
              <a:rPr lang="ar-D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التمكين</a:t>
            </a:r>
            <a:endParaRPr lang="fr-F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411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DZ" dirty="0" smtClean="0"/>
              <a:t>مستويات التمكين: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0108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2794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DZ" dirty="0" smtClean="0"/>
              <a:t>دوافع استراتجية التمكين: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4389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0875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DZ" dirty="0" smtClean="0"/>
              <a:t>مراحل تطبيق </a:t>
            </a:r>
            <a:r>
              <a:rPr lang="ar-DZ" dirty="0" err="1" smtClean="0"/>
              <a:t>استراتجية</a:t>
            </a:r>
            <a:r>
              <a:rPr lang="ar-DZ" dirty="0" smtClean="0"/>
              <a:t> التمكين: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9396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DZ" dirty="0" smtClean="0"/>
              <a:t>خطوات تمكين العاملين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648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DZ" dirty="0" smtClean="0"/>
              <a:t>فوائد التمكين: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dirty="0" smtClean="0"/>
              <a:t>بالنسبة للمؤسسة: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/>
              <a:t> </a:t>
            </a:r>
            <a:r>
              <a:rPr lang="ar-DZ" dirty="0" smtClean="0"/>
              <a:t>زيادة معدل الالتزام و الولاء من قبل العاملين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تمكين المؤسسة من الاستفادة من المواهب و القدرات الكامنة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ايجاد الكوادر الجديدة و الممتازة مما يزيد من </a:t>
            </a:r>
            <a:r>
              <a:rPr lang="ar-DZ" dirty="0" err="1" smtClean="0"/>
              <a:t>انتاجية</a:t>
            </a:r>
            <a:r>
              <a:rPr lang="ar-DZ" dirty="0" smtClean="0"/>
              <a:t> المؤسسة و ربحها</a:t>
            </a:r>
          </a:p>
        </p:txBody>
      </p:sp>
    </p:spTree>
    <p:extLst>
      <p:ext uri="{BB962C8B-B14F-4D97-AF65-F5344CB8AC3E}">
        <p14:creationId xmlns:p14="http://schemas.microsoft.com/office/powerpoint/2010/main" xmlns="" val="11478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dirty="0" smtClean="0"/>
              <a:t>بالنسبة للافراد: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/>
              <a:t> </a:t>
            </a:r>
            <a:r>
              <a:rPr lang="ar-DZ" dirty="0" smtClean="0"/>
              <a:t>الشعور بإنسانيته و احترام المؤسسة و تقديرها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تقدير المسؤولية و تحملها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اكتساب الثقة و الشعور بالانتماء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الشعور بالرضا الوظيفي </a:t>
            </a:r>
          </a:p>
          <a:p>
            <a:pPr algn="r" rtl="1">
              <a:buFont typeface="Wingdings" pitchFamily="2" charset="2"/>
              <a:buChar char="ü"/>
            </a:pPr>
            <a:r>
              <a:rPr lang="ar-DZ" dirty="0" smtClean="0"/>
              <a:t>الشعور بالانجاز عند تحقيق أهدافه و أهداف المؤسسة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58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DZ" dirty="0" smtClean="0"/>
              <a:t>المقدمة: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85778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DZ" dirty="0" smtClean="0"/>
              <a:t>يمثل العنصر البشري أحد أهم موارد المنظمات في تحقيق نجاحها و تنفيذ أهدافها و من هنا تعمل الادارة على تحسين توجه الافراد و بناء قدراتهم من خلال ربط أهدافهم بأهداف المنظمة و العمل على ايجاد مناخ تنظيمي من شأنه تدعيم المشاركة و الاحترام المتبادل و الشعور بالمسؤلية و الانتماء و بث روح التعاون و الولاء في العمل و قد عملت الحكومات و المنظمات على تبني سياسات و برامج من أجل تنمية قدرات العاملين و هو ما يعرف بالتمكين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4987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215238" cy="611349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/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sz="4000" dirty="0" smtClean="0"/>
              <a:t>مفهوم التمكين</a:t>
            </a:r>
            <a:br>
              <a:rPr lang="ar-DZ" sz="4000" dirty="0" smtClean="0"/>
            </a:br>
            <a:r>
              <a:rPr lang="ar-DZ" sz="4000" dirty="0" smtClean="0"/>
              <a:t> </a:t>
            </a:r>
            <a:r>
              <a:rPr lang="ar-DZ" sz="4000" dirty="0" err="1" smtClean="0"/>
              <a:t>اهداف</a:t>
            </a:r>
            <a:r>
              <a:rPr lang="ar-DZ" sz="4000" dirty="0" smtClean="0"/>
              <a:t> </a:t>
            </a:r>
            <a:r>
              <a:rPr lang="ar-DZ" sz="4000" dirty="0" err="1" smtClean="0"/>
              <a:t>واهميته</a:t>
            </a:r>
            <a:r>
              <a:rPr lang="ar-DZ" sz="4000" dirty="0" smtClean="0"/>
              <a:t/>
            </a:r>
            <a:br>
              <a:rPr lang="ar-DZ" sz="4000" dirty="0" smtClean="0"/>
            </a:br>
            <a:r>
              <a:rPr lang="ar-DZ" sz="4000" dirty="0" smtClean="0"/>
              <a:t>خصائص</a:t>
            </a:r>
            <a:br>
              <a:rPr lang="ar-DZ" sz="4000" dirty="0" smtClean="0"/>
            </a:br>
            <a:r>
              <a:rPr lang="ar-DZ" sz="4000" dirty="0" smtClean="0"/>
              <a:t>مستويات</a:t>
            </a:r>
            <a:br>
              <a:rPr lang="ar-DZ" sz="4000" dirty="0" smtClean="0"/>
            </a:br>
            <a:r>
              <a:rPr lang="ar-DZ" sz="4000" dirty="0" smtClean="0"/>
              <a:t>استراتيجيات التمكين</a:t>
            </a:r>
            <a:br>
              <a:rPr lang="ar-DZ" sz="4000" dirty="0" smtClean="0"/>
            </a:br>
            <a:r>
              <a:rPr lang="ar-DZ" sz="4000" dirty="0" smtClean="0"/>
              <a:t>مراحل تطبيق التمكين</a:t>
            </a:r>
            <a:br>
              <a:rPr lang="ar-DZ" sz="4000" dirty="0" smtClean="0"/>
            </a:br>
            <a:r>
              <a:rPr lang="ar-DZ" sz="4000" dirty="0" smtClean="0"/>
              <a:t>فوائد</a:t>
            </a:r>
            <a:br>
              <a:rPr lang="ar-DZ" sz="4000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0333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Diagramme 3"/>
          <p:cNvGraphicFramePr/>
          <p:nvPr/>
        </p:nvGraphicFramePr>
        <p:xfrm>
          <a:off x="333375" y="1884363"/>
          <a:ext cx="8229600" cy="2187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118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DZ" dirty="0" err="1" smtClean="0"/>
              <a:t>استراتجية</a:t>
            </a:r>
            <a:r>
              <a:rPr lang="ar-DZ" dirty="0" smtClean="0"/>
              <a:t> التمكين: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71873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ar-DZ" dirty="0" smtClean="0"/>
              <a:t>حث الافراد العاملين و تشجيعهم لغرض توفير مهاراتهم الخاصة و خبراتهم على نحو افضل و ذلك عن طريق منحهم المزيد من الحرية في التصرف لاداء أعمالهم و المشاركة في المعلومات الى جانب الموارد و الامتيازات الاخرى ليكونوا قادرين على العمل بفاعلية تحقيقا لاهداف المنظمة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4646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/>
            <a:r>
              <a:rPr lang="ar-DZ" sz="3600" dirty="0" smtClean="0"/>
              <a:t>إنه اعطاء الصلاحيات المختلفة للعاملين و التي يستطيعون من خلالها اتخاذ القرارات المختلفة و ممارسة الرقابة و تحمل المسؤولية و استخدام قدراتهم من خلال التدريب و الثقة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355075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-603448"/>
            <a:ext cx="8229600" cy="43204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0034" y="714356"/>
            <a:ext cx="8143932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ar-DZ" sz="3600" dirty="0" smtClean="0"/>
              <a:t>أهميته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xmlns="" val="291860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DZ" dirty="0" smtClean="0"/>
              <a:t>أهداف استراتجية التمكين: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2138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181980" cy="796908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DZ" dirty="0" smtClean="0">
                <a:solidFill>
                  <a:schemeClr val="bg1"/>
                </a:solidFill>
              </a:rPr>
              <a:t>أسباب التمكين: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1630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235</TotalTime>
  <Words>511</Words>
  <Application>Microsoft Office PowerPoint</Application>
  <PresentationFormat>Affichage à l'écran (4:3)</PresentationFormat>
  <Paragraphs>60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Verve</vt:lpstr>
      <vt:lpstr>Diapositive 1</vt:lpstr>
      <vt:lpstr>المقدمة:</vt:lpstr>
      <vt:lpstr>           مفهوم التمكين  اهداف واهميته خصائص مستويات استراتيجيات التمكين مراحل تطبيق التمكين فوائد   </vt:lpstr>
      <vt:lpstr>Diapositive 4</vt:lpstr>
      <vt:lpstr>استراتجية التمكين:</vt:lpstr>
      <vt:lpstr>Diapositive 6</vt:lpstr>
      <vt:lpstr>Diapositive 7</vt:lpstr>
      <vt:lpstr>أهداف استراتجية التمكين:</vt:lpstr>
      <vt:lpstr>أسباب التمكين:</vt:lpstr>
      <vt:lpstr>مستويات التمكين:</vt:lpstr>
      <vt:lpstr>دوافع استراتجية التمكين:</vt:lpstr>
      <vt:lpstr>مراحل تطبيق استراتجية التمكين:</vt:lpstr>
      <vt:lpstr>خطوات تمكين العاملين</vt:lpstr>
      <vt:lpstr>فوائد التمكين: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الجمهوريـة الجزائريـة الديمقراطيـة الشعبيــة وزارة التعليم العالي والبحث العلي جامعة 08 ماي 1945 قالمة كلية العلوم الاقتصادية والتجارية وعلوم التسيير تخصص : تسيير موارد بشرية</dc:title>
  <dc:creator>CD</dc:creator>
  <cp:lastModifiedBy>2013</cp:lastModifiedBy>
  <cp:revision>23</cp:revision>
  <dcterms:created xsi:type="dcterms:W3CDTF">2014-04-29T15:31:39Z</dcterms:created>
  <dcterms:modified xsi:type="dcterms:W3CDTF">2017-04-03T09:37:33Z</dcterms:modified>
</cp:coreProperties>
</file>