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3" r:id="rId6"/>
    <p:sldId id="264" r:id="rId7"/>
    <p:sldId id="266" r:id="rId8"/>
    <p:sldId id="267" r:id="rId9"/>
    <p:sldId id="275" r:id="rId10"/>
    <p:sldId id="276" r:id="rId11"/>
    <p:sldId id="277" r:id="rId12"/>
    <p:sldId id="278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80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0-19T17:19:24.265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FB9A-91F2-47BB-9820-5CA5EECF4080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5AF59-66B0-4149-8C59-24FC02E7A8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06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5AF59-66B0-4149-8C59-24FC02E7A84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97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B103474-2F65-4DF3-A32C-74E2389BD081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BE3C-D444-46BB-AC26-4C00022514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474-2F65-4DF3-A32C-74E2389BD081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BE3C-D444-46BB-AC26-4C00022514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474-2F65-4DF3-A32C-74E2389BD081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BE3C-D444-46BB-AC26-4C00022514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474-2F65-4DF3-A32C-74E2389BD081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BE3C-D444-46BB-AC26-4C00022514EE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474-2F65-4DF3-A32C-74E2389BD081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BE3C-D444-46BB-AC26-4C00022514EE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474-2F65-4DF3-A32C-74E2389BD081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BE3C-D444-46BB-AC26-4C00022514EE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474-2F65-4DF3-A32C-74E2389BD081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BE3C-D444-46BB-AC26-4C00022514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474-2F65-4DF3-A32C-74E2389BD081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BE3C-D444-46BB-AC26-4C00022514EE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474-2F65-4DF3-A32C-74E2389BD081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BE3C-D444-46BB-AC26-4C00022514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474-2F65-4DF3-A32C-74E2389BD081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BE3C-D444-46BB-AC26-4C00022514EE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474-2F65-4DF3-A32C-74E2389BD081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BE3C-D444-46BB-AC26-4C00022514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B103474-2F65-4DF3-A32C-74E2389BD081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844BE3C-D444-46BB-AC26-4C00022514EE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56792"/>
            <a:ext cx="6400800" cy="159788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lgerian" pitchFamily="82" charset="0"/>
              </a:rPr>
              <a:t>OVERVIEW</a:t>
            </a:r>
            <a:r>
              <a:rPr lang="fr-FR" dirty="0" smtClean="0"/>
              <a:t> </a:t>
            </a:r>
            <a:r>
              <a:rPr lang="fr-FR" dirty="0" smtClean="0">
                <a:latin typeface="Algerian" pitchFamily="82" charset="0"/>
              </a:rPr>
              <a:t>OF</a:t>
            </a:r>
            <a:r>
              <a:rPr lang="fr-FR" dirty="0" smtClean="0"/>
              <a:t> </a:t>
            </a:r>
            <a:r>
              <a:rPr lang="fr-FR" dirty="0" smtClean="0">
                <a:latin typeface="Algerian" pitchFamily="82" charset="0"/>
              </a:rPr>
              <a:t>Anglophone</a:t>
            </a:r>
            <a:r>
              <a:rPr lang="fr-FR" dirty="0" smtClean="0"/>
              <a:t> </a:t>
            </a:r>
            <a:r>
              <a:rPr lang="fr-FR" dirty="0" smtClean="0">
                <a:latin typeface="Algerian" pitchFamily="82" charset="0"/>
              </a:rPr>
              <a:t>Canadian</a:t>
            </a:r>
            <a:r>
              <a:rPr lang="fr-FR" dirty="0" smtClean="0"/>
              <a:t> </a:t>
            </a:r>
            <a:r>
              <a:rPr lang="fr-FR" dirty="0" err="1" smtClean="0">
                <a:latin typeface="Algerian" pitchFamily="82" charset="0"/>
              </a:rPr>
              <a:t>literature</a:t>
            </a:r>
            <a:endParaRPr lang="fr-FR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5112"/>
            <a:ext cx="6400800" cy="762000"/>
          </a:xfrm>
        </p:spPr>
        <p:txBody>
          <a:bodyPr/>
          <a:lstStyle/>
          <a:p>
            <a:r>
              <a:rPr lang="fr-FR" dirty="0" smtClean="0"/>
              <a:t>    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45024"/>
            <a:ext cx="604867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10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indent="0">
              <a:buNone/>
            </a:pPr>
            <a:r>
              <a:rPr lang="fr-FR" dirty="0" smtClean="0"/>
              <a:t>There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a </a:t>
            </a:r>
            <a:r>
              <a:rPr lang="fr-FR" dirty="0" err="1" smtClean="0"/>
              <a:t>gentle</a:t>
            </a:r>
            <a:r>
              <a:rPr lang="fr-FR" dirty="0" smtClean="0"/>
              <a:t> satire in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writings</a:t>
            </a:r>
            <a:r>
              <a:rPr lang="fr-FR" dirty="0" smtClean="0"/>
              <a:t> on </a:t>
            </a:r>
            <a:r>
              <a:rPr lang="fr-FR" dirty="0" err="1" smtClean="0"/>
              <a:t>american</a:t>
            </a:r>
            <a:r>
              <a:rPr lang="fr-FR" dirty="0" smtClean="0"/>
              <a:t> society </a:t>
            </a:r>
            <a:r>
              <a:rPr lang="fr-FR" dirty="0" err="1" smtClean="0"/>
              <a:t>bcs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have been </a:t>
            </a:r>
            <a:r>
              <a:rPr lang="fr-FR" dirty="0" err="1" smtClean="0"/>
              <a:t>anti-american</a:t>
            </a:r>
            <a:r>
              <a:rPr lang="fr-FR" dirty="0" smtClean="0"/>
              <a:t> . It </a:t>
            </a:r>
            <a:r>
              <a:rPr lang="fr-FR" dirty="0" err="1" smtClean="0"/>
              <a:t>becomes</a:t>
            </a:r>
            <a:r>
              <a:rPr lang="fr-FR" dirty="0" smtClean="0"/>
              <a:t> </a:t>
            </a:r>
            <a:r>
              <a:rPr lang="fr-FR" dirty="0" err="1" smtClean="0"/>
              <a:t>malicious</a:t>
            </a:r>
            <a:r>
              <a:rPr lang="fr-FR" dirty="0" smtClean="0"/>
              <a:t> </a:t>
            </a:r>
            <a:r>
              <a:rPr lang="fr-FR" dirty="0" err="1" smtClean="0"/>
              <a:t>sometimes</a:t>
            </a:r>
            <a:r>
              <a:rPr lang="fr-FR" dirty="0" smtClean="0"/>
              <a:t> and </a:t>
            </a:r>
            <a:r>
              <a:rPr lang="fr-FR" dirty="0" err="1" smtClean="0"/>
              <a:t>sometimes</a:t>
            </a:r>
            <a:r>
              <a:rPr lang="fr-FR" dirty="0" smtClean="0"/>
              <a:t> as a </a:t>
            </a:r>
            <a:r>
              <a:rPr lang="fr-FR" dirty="0" err="1" smtClean="0"/>
              <a:t>friendly</a:t>
            </a:r>
            <a:r>
              <a:rPr lang="fr-FR" dirty="0" smtClean="0"/>
              <a:t> </a:t>
            </a:r>
            <a:r>
              <a:rPr lang="fr-FR" dirty="0" err="1" smtClean="0"/>
              <a:t>rivalry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nations.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It has been an </a:t>
            </a:r>
            <a:r>
              <a:rPr lang="fr-FR" dirty="0" err="1" smtClean="0"/>
              <a:t>integral</a:t>
            </a:r>
            <a:r>
              <a:rPr lang="fr-FR" dirty="0" smtClean="0"/>
              <a:t> </a:t>
            </a:r>
            <a:r>
              <a:rPr lang="fr-FR" dirty="0" err="1" smtClean="0"/>
              <a:t>theme</a:t>
            </a:r>
            <a:r>
              <a:rPr lang="fr-FR" dirty="0" smtClean="0"/>
              <a:t> in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writings</a:t>
            </a:r>
            <a:r>
              <a:rPr lang="fr-FR" dirty="0" smtClean="0"/>
              <a:t> and </a:t>
            </a:r>
            <a:r>
              <a:rPr lang="fr-FR" dirty="0" err="1" smtClean="0"/>
              <a:t>writers</a:t>
            </a:r>
            <a:r>
              <a:rPr lang="fr-FR" dirty="0"/>
              <a:t> </a:t>
            </a:r>
            <a:r>
              <a:rPr lang="fr-FR" dirty="0" err="1" smtClean="0"/>
              <a:t>writing</a:t>
            </a:r>
            <a:r>
              <a:rPr lang="fr-FR" dirty="0" smtClean="0"/>
              <a:t> on </a:t>
            </a:r>
            <a:r>
              <a:rPr lang="fr-FR" dirty="0" err="1" smtClean="0"/>
              <a:t>this</a:t>
            </a:r>
            <a:r>
              <a:rPr lang="fr-FR" dirty="0" smtClean="0"/>
              <a:t>  </a:t>
            </a:r>
            <a:r>
              <a:rPr lang="fr-FR" dirty="0" err="1" smtClean="0"/>
              <a:t>theme</a:t>
            </a:r>
            <a:r>
              <a:rPr lang="fr-FR" dirty="0" smtClean="0"/>
              <a:t> are : </a:t>
            </a:r>
            <a:r>
              <a:rPr lang="fr-FR" dirty="0" err="1" smtClean="0"/>
              <a:t>rohinton</a:t>
            </a:r>
            <a:r>
              <a:rPr lang="fr-FR" dirty="0" smtClean="0"/>
              <a:t> </a:t>
            </a:r>
            <a:r>
              <a:rPr lang="fr-FR" dirty="0" err="1" smtClean="0"/>
              <a:t>mistery</a:t>
            </a:r>
            <a:r>
              <a:rPr lang="fr-FR" dirty="0" smtClean="0"/>
              <a:t> , </a:t>
            </a:r>
            <a:r>
              <a:rPr lang="fr-FR" dirty="0" err="1" smtClean="0"/>
              <a:t>margaret</a:t>
            </a:r>
            <a:r>
              <a:rPr lang="fr-FR" dirty="0" smtClean="0"/>
              <a:t> </a:t>
            </a:r>
            <a:r>
              <a:rPr lang="fr-FR" dirty="0" err="1" smtClean="0"/>
              <a:t>laurence</a:t>
            </a:r>
            <a:r>
              <a:rPr lang="fr-FR" dirty="0" smtClean="0"/>
              <a:t>.            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Mild</a:t>
            </a:r>
            <a:r>
              <a:rPr lang="fr-FR" dirty="0" smtClean="0"/>
              <a:t> anti –</a:t>
            </a:r>
            <a:r>
              <a:rPr lang="fr-FR" dirty="0" err="1" smtClean="0"/>
              <a:t>Americanism</a:t>
            </a:r>
            <a:r>
              <a:rPr lang="fr-FR" dirty="0"/>
              <a:t>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Multiculturalism</a:t>
            </a:r>
            <a:r>
              <a:rPr lang="fr-FR" dirty="0" smtClean="0"/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72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climate</a:t>
            </a:r>
            <a:r>
              <a:rPr lang="fr-FR" dirty="0" smtClean="0"/>
              <a:t> of canada </a:t>
            </a:r>
            <a:r>
              <a:rPr lang="fr-FR" dirty="0" err="1" smtClean="0"/>
              <a:t>influenced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writings</a:t>
            </a:r>
            <a:r>
              <a:rPr lang="fr-FR" dirty="0" smtClean="0"/>
              <a:t> to a </a:t>
            </a:r>
            <a:r>
              <a:rPr lang="fr-FR" dirty="0" err="1" smtClean="0"/>
              <a:t>great</a:t>
            </a:r>
            <a:r>
              <a:rPr lang="fr-FR" dirty="0" smtClean="0"/>
              <a:t> </a:t>
            </a:r>
            <a:r>
              <a:rPr lang="fr-FR" dirty="0" err="1" smtClean="0"/>
              <a:t>extent</a:t>
            </a:r>
            <a:r>
              <a:rPr lang="fr-FR" dirty="0" smtClean="0"/>
              <a:t> and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writings</a:t>
            </a:r>
            <a:r>
              <a:rPr lang="fr-FR" dirty="0" smtClean="0"/>
              <a:t> </a:t>
            </a:r>
            <a:r>
              <a:rPr lang="fr-FR" dirty="0" err="1" smtClean="0"/>
              <a:t>include</a:t>
            </a:r>
            <a:r>
              <a:rPr lang="fr-FR" dirty="0" smtClean="0"/>
              <a:t> nature as a tension in the life of </a:t>
            </a:r>
            <a:r>
              <a:rPr lang="fr-FR" dirty="0" err="1" smtClean="0"/>
              <a:t>mane</a:t>
            </a:r>
            <a:r>
              <a:rPr lang="fr-FR" dirty="0" smtClean="0"/>
              <a:t> and </a:t>
            </a:r>
            <a:r>
              <a:rPr lang="fr-FR" dirty="0" err="1" smtClean="0"/>
              <a:t>at</a:t>
            </a:r>
            <a:r>
              <a:rPr lang="fr-FR" dirty="0" smtClean="0"/>
              <a:t> times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plays</a:t>
            </a:r>
            <a:r>
              <a:rPr lang="fr-FR" dirty="0" smtClean="0"/>
              <a:t> the </a:t>
            </a:r>
            <a:r>
              <a:rPr lang="fr-FR" dirty="0" err="1" smtClean="0"/>
              <a:t>role</a:t>
            </a:r>
            <a:r>
              <a:rPr lang="fr-FR" dirty="0" smtClean="0"/>
              <a:t> of a divine forces.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primary</a:t>
            </a:r>
            <a:r>
              <a:rPr lang="fr-FR" dirty="0" smtClean="0"/>
              <a:t> </a:t>
            </a:r>
            <a:r>
              <a:rPr lang="fr-FR" dirty="0" err="1" smtClean="0"/>
              <a:t>characteristics</a:t>
            </a:r>
            <a:r>
              <a:rPr lang="fr-FR" dirty="0" smtClean="0"/>
              <a:t> of </a:t>
            </a:r>
            <a:r>
              <a:rPr lang="fr-FR" dirty="0" err="1" smtClean="0"/>
              <a:t>canadian</a:t>
            </a:r>
            <a:r>
              <a:rPr lang="fr-FR" dirty="0" smtClean="0"/>
              <a:t> humour </a:t>
            </a:r>
            <a:r>
              <a:rPr lang="fr-FR" dirty="0" err="1" smtClean="0"/>
              <a:t>which</a:t>
            </a:r>
            <a:r>
              <a:rPr lang="fr-FR" dirty="0" smtClean="0"/>
              <a:t> deals in </a:t>
            </a:r>
            <a:r>
              <a:rPr lang="fr-FR" dirty="0" err="1" smtClean="0"/>
              <a:t>political</a:t>
            </a:r>
            <a:r>
              <a:rPr lang="fr-FR" dirty="0" smtClean="0"/>
              <a:t> and cultural satire.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Nature: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Satire and </a:t>
            </a:r>
            <a:r>
              <a:rPr lang="fr-FR" dirty="0" err="1" smtClean="0"/>
              <a:t>irony</a:t>
            </a:r>
            <a:r>
              <a:rPr lang="fr-FR" dirty="0" smtClean="0"/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52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Most of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novels</a:t>
            </a:r>
            <a:r>
              <a:rPr lang="fr-FR" dirty="0" smtClean="0"/>
              <a:t> </a:t>
            </a:r>
            <a:r>
              <a:rPr lang="fr-FR" dirty="0" err="1" smtClean="0"/>
              <a:t>speak</a:t>
            </a:r>
            <a:r>
              <a:rPr lang="fr-FR" dirty="0" smtClean="0"/>
              <a:t> about the </a:t>
            </a:r>
            <a:r>
              <a:rPr lang="fr-FR" dirty="0" err="1" smtClean="0"/>
              <a:t>search</a:t>
            </a:r>
            <a:r>
              <a:rPr lang="fr-FR" dirty="0" smtClean="0"/>
              <a:t> for </a:t>
            </a:r>
            <a:r>
              <a:rPr lang="fr-FR" dirty="0" err="1" smtClean="0"/>
              <a:t>their</a:t>
            </a:r>
            <a:r>
              <a:rPr lang="fr-FR" dirty="0" smtClean="0"/>
              <a:t> selves. Robertson </a:t>
            </a:r>
            <a:r>
              <a:rPr lang="fr-FR" dirty="0" err="1" smtClean="0"/>
              <a:t>davies</a:t>
            </a:r>
            <a:r>
              <a:rPr lang="fr-FR" dirty="0" smtClean="0"/>
              <a:t> </a:t>
            </a:r>
            <a:r>
              <a:rPr lang="fr-FR" dirty="0" err="1" smtClean="0"/>
              <a:t>fifth</a:t>
            </a:r>
            <a:r>
              <a:rPr lang="fr-FR" dirty="0" smtClean="0"/>
              <a:t> business in a good </a:t>
            </a:r>
            <a:r>
              <a:rPr lang="fr-FR" dirty="0" err="1" smtClean="0"/>
              <a:t>example</a:t>
            </a:r>
            <a:r>
              <a:rPr lang="fr-FR" dirty="0" smtClean="0"/>
              <a:t> of self </a:t>
            </a:r>
            <a:r>
              <a:rPr lang="fr-FR" dirty="0" err="1" smtClean="0"/>
              <a:t>identity</a:t>
            </a:r>
            <a:r>
              <a:rPr lang="fr-FR" dirty="0" smtClean="0"/>
              <a:t> in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dunstan</a:t>
            </a:r>
            <a:r>
              <a:rPr lang="fr-FR" dirty="0" smtClean="0"/>
              <a:t> </a:t>
            </a:r>
            <a:r>
              <a:rPr lang="fr-FR" dirty="0" err="1" smtClean="0"/>
              <a:t>ramsay</a:t>
            </a:r>
            <a:r>
              <a:rPr lang="fr-FR" dirty="0" smtClean="0"/>
              <a:t> </a:t>
            </a:r>
            <a:r>
              <a:rPr lang="fr-FR" dirty="0" err="1" smtClean="0"/>
              <a:t>searches</a:t>
            </a:r>
            <a:r>
              <a:rPr lang="fr-FR" dirty="0" smtClean="0"/>
              <a:t> for new </a:t>
            </a:r>
            <a:r>
              <a:rPr lang="fr-FR" dirty="0" err="1" smtClean="0"/>
              <a:t>identity</a:t>
            </a:r>
            <a:r>
              <a:rPr lang="fr-FR" dirty="0" smtClean="0"/>
              <a:t> by </a:t>
            </a:r>
            <a:r>
              <a:rPr lang="fr-FR" dirty="0" err="1" smtClean="0"/>
              <a:t>leaving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r>
              <a:rPr lang="fr-FR" dirty="0" smtClean="0"/>
              <a:t> </a:t>
            </a:r>
            <a:r>
              <a:rPr lang="fr-FR" dirty="0" err="1" smtClean="0"/>
              <a:t>town</a:t>
            </a:r>
            <a:r>
              <a:rPr lang="fr-FR" dirty="0" smtClean="0"/>
              <a:t> of </a:t>
            </a:r>
            <a:r>
              <a:rPr lang="fr-FR" dirty="0" err="1" smtClean="0"/>
              <a:t>deptford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Most of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writers</a:t>
            </a:r>
            <a:r>
              <a:rPr lang="fr-FR" dirty="0" smtClean="0"/>
              <a:t> </a:t>
            </a:r>
            <a:r>
              <a:rPr lang="fr-FR" dirty="0" err="1" smtClean="0"/>
              <a:t>write</a:t>
            </a:r>
            <a:r>
              <a:rPr lang="fr-FR" dirty="0" smtClean="0"/>
              <a:t> in </a:t>
            </a:r>
            <a:r>
              <a:rPr lang="fr-FR" dirty="0" err="1" smtClean="0"/>
              <a:t>this</a:t>
            </a:r>
            <a:r>
              <a:rPr lang="fr-FR" dirty="0" smtClean="0"/>
              <a:t> style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sub</a:t>
            </a:r>
            <a:r>
              <a:rPr lang="fr-FR" dirty="0" smtClean="0"/>
              <a:t> genre of </a:t>
            </a:r>
            <a:r>
              <a:rPr lang="fr-FR" dirty="0" err="1" smtClean="0"/>
              <a:t>criticizing</a:t>
            </a:r>
            <a:r>
              <a:rPr lang="fr-FR" dirty="0" smtClean="0"/>
              <a:t> the </a:t>
            </a:r>
            <a:r>
              <a:rPr lang="fr-FR" dirty="0" err="1" smtClean="0"/>
              <a:t>stereotypicaly</a:t>
            </a:r>
            <a:r>
              <a:rPr lang="fr-FR" dirty="0" smtClean="0"/>
              <a:t> protestant </a:t>
            </a:r>
            <a:r>
              <a:rPr lang="fr-FR" dirty="0" err="1" smtClean="0"/>
              <a:t>mentality</a:t>
            </a:r>
            <a:r>
              <a:rPr lang="fr-FR" dirty="0" smtClean="0"/>
              <a:t> of </a:t>
            </a:r>
            <a:r>
              <a:rPr lang="fr-FR" dirty="0" err="1" smtClean="0"/>
              <a:t>southern</a:t>
            </a:r>
            <a:r>
              <a:rPr lang="fr-FR" dirty="0" smtClean="0"/>
              <a:t> </a:t>
            </a:r>
            <a:r>
              <a:rPr lang="fr-FR" dirty="0" err="1" smtClean="0"/>
              <a:t>ontario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Search</a:t>
            </a:r>
            <a:r>
              <a:rPr lang="fr-FR" dirty="0" smtClean="0"/>
              <a:t> for self- </a:t>
            </a:r>
            <a:r>
              <a:rPr lang="fr-FR" dirty="0" err="1" smtClean="0"/>
              <a:t>identity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Southern</a:t>
            </a:r>
            <a:r>
              <a:rPr lang="fr-FR" dirty="0" smtClean="0"/>
              <a:t> </a:t>
            </a:r>
            <a:r>
              <a:rPr lang="fr-FR" dirty="0" err="1" smtClean="0"/>
              <a:t>ontario</a:t>
            </a:r>
            <a:r>
              <a:rPr lang="fr-FR" dirty="0" smtClean="0"/>
              <a:t> </a:t>
            </a:r>
            <a:r>
              <a:rPr lang="fr-FR" dirty="0" err="1" smtClean="0"/>
              <a:t>gothic</a:t>
            </a:r>
            <a:r>
              <a:rPr lang="fr-FR" dirty="0" smtClean="0"/>
              <a:t>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15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hero</a:t>
            </a:r>
            <a:r>
              <a:rPr lang="fr-FR" dirty="0" smtClean="0"/>
              <a:t> in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novels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an </a:t>
            </a:r>
            <a:r>
              <a:rPr lang="fr-FR" dirty="0" err="1" smtClean="0"/>
              <a:t>underdog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has to </a:t>
            </a:r>
            <a:r>
              <a:rPr lang="fr-FR" dirty="0" err="1" smtClean="0"/>
              <a:t>overcome</a:t>
            </a:r>
            <a:r>
              <a:rPr lang="fr-FR" dirty="0" smtClean="0"/>
              <a:t> the challenges </a:t>
            </a:r>
            <a:r>
              <a:rPr lang="fr-FR" dirty="0" err="1" smtClean="0"/>
              <a:t>from</a:t>
            </a:r>
            <a:r>
              <a:rPr lang="fr-FR" dirty="0" smtClean="0"/>
              <a:t> a </a:t>
            </a:r>
            <a:r>
              <a:rPr lang="fr-FR" dirty="0" err="1" smtClean="0"/>
              <a:t>renowned</a:t>
            </a:r>
            <a:r>
              <a:rPr lang="fr-FR" dirty="0" smtClean="0"/>
              <a:t> corporation , a </a:t>
            </a:r>
            <a:r>
              <a:rPr lang="fr-FR" dirty="0" err="1" smtClean="0"/>
              <a:t>bank</a:t>
            </a:r>
            <a:r>
              <a:rPr lang="fr-FR" dirty="0" smtClean="0"/>
              <a:t>, a </a:t>
            </a:r>
            <a:r>
              <a:rPr lang="fr-FR" dirty="0" err="1" smtClean="0"/>
              <a:t>rich</a:t>
            </a:r>
            <a:r>
              <a:rPr lang="fr-FR" dirty="0" smtClean="0"/>
              <a:t> </a:t>
            </a:r>
            <a:r>
              <a:rPr lang="fr-FR" dirty="0" err="1" smtClean="0"/>
              <a:t>tycoon</a:t>
            </a:r>
            <a:r>
              <a:rPr lang="fr-FR" dirty="0" smtClean="0"/>
              <a:t> , a </a:t>
            </a:r>
            <a:r>
              <a:rPr lang="fr-FR" dirty="0" err="1" smtClean="0"/>
              <a:t>government</a:t>
            </a:r>
            <a:r>
              <a:rPr lang="fr-FR" dirty="0" smtClean="0"/>
              <a:t>, a </a:t>
            </a:r>
            <a:r>
              <a:rPr lang="fr-FR" dirty="0" err="1" smtClean="0"/>
              <a:t>natural</a:t>
            </a:r>
            <a:r>
              <a:rPr lang="fr-FR" dirty="0" smtClean="0"/>
              <a:t> </a:t>
            </a:r>
            <a:r>
              <a:rPr lang="fr-FR" dirty="0" err="1" smtClean="0"/>
              <a:t>disaster</a:t>
            </a:r>
            <a:r>
              <a:rPr lang="fr-FR" dirty="0" smtClean="0"/>
              <a:t> .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One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a cultural </a:t>
            </a:r>
            <a:r>
              <a:rPr lang="fr-FR" dirty="0" err="1" smtClean="0"/>
              <a:t>conflict</a:t>
            </a:r>
            <a:r>
              <a:rPr lang="fr-FR" dirty="0" smtClean="0"/>
              <a:t> </a:t>
            </a:r>
            <a:r>
              <a:rPr lang="fr-FR" dirty="0" err="1" smtClean="0"/>
              <a:t>btw</a:t>
            </a:r>
            <a:r>
              <a:rPr lang="fr-FR" dirty="0" smtClean="0"/>
              <a:t> rural and </a:t>
            </a:r>
            <a:r>
              <a:rPr lang="fr-FR" dirty="0" err="1" smtClean="0"/>
              <a:t>urban</a:t>
            </a:r>
            <a:r>
              <a:rPr lang="fr-FR" dirty="0" smtClean="0"/>
              <a:t> cultures in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novels</a:t>
            </a:r>
            <a:r>
              <a:rPr lang="fr-FR" dirty="0" smtClean="0"/>
              <a:t> . The rural </a:t>
            </a:r>
            <a:r>
              <a:rPr lang="fr-FR" dirty="0" err="1" smtClean="0"/>
              <a:t>characters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novels</a:t>
            </a:r>
            <a:r>
              <a:rPr lang="fr-FR" dirty="0" smtClean="0"/>
              <a:t> are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morally</a:t>
            </a:r>
            <a:r>
              <a:rPr lang="fr-FR" dirty="0" smtClean="0"/>
              <a:t> </a:t>
            </a:r>
            <a:r>
              <a:rPr lang="fr-FR" dirty="0" err="1" smtClean="0"/>
              <a:t>superior</a:t>
            </a:r>
            <a:r>
              <a:rPr lang="fr-FR" dirty="0" smtClean="0"/>
              <a:t> to </a:t>
            </a:r>
            <a:r>
              <a:rPr lang="fr-FR" dirty="0" err="1" smtClean="0"/>
              <a:t>urban</a:t>
            </a:r>
            <a:r>
              <a:rPr lang="fr-FR" dirty="0" smtClean="0"/>
              <a:t> </a:t>
            </a:r>
            <a:r>
              <a:rPr lang="fr-FR" dirty="0" err="1" smtClean="0"/>
              <a:t>characters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underdog</a:t>
            </a:r>
            <a:r>
              <a:rPr lang="fr-FR" dirty="0" smtClean="0"/>
              <a:t> </a:t>
            </a:r>
            <a:r>
              <a:rPr lang="fr-FR" dirty="0" err="1" smtClean="0"/>
              <a:t>hero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Urban</a:t>
            </a:r>
            <a:r>
              <a:rPr lang="fr-FR" dirty="0" smtClean="0"/>
              <a:t> vs Rural: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779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lgerian" pitchFamily="82" charset="0"/>
              </a:rPr>
              <a:t>The</a:t>
            </a:r>
            <a:r>
              <a:rPr lang="fr-FR" dirty="0" smtClean="0"/>
              <a:t> </a:t>
            </a:r>
            <a:r>
              <a:rPr lang="fr-FR" dirty="0" smtClean="0">
                <a:latin typeface="Algerian" pitchFamily="82" charset="0"/>
              </a:rPr>
              <a:t>main</a:t>
            </a:r>
            <a:r>
              <a:rPr lang="fr-FR" dirty="0" smtClean="0"/>
              <a:t> </a:t>
            </a:r>
            <a:r>
              <a:rPr lang="fr-FR" dirty="0" err="1" smtClean="0">
                <a:latin typeface="Algerian" pitchFamily="82" charset="0"/>
              </a:rPr>
              <a:t>writers</a:t>
            </a:r>
            <a:endParaRPr lang="fr-FR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38400"/>
            <a:ext cx="3295135" cy="3048000"/>
          </a:xfrm>
        </p:spPr>
      </p:pic>
    </p:spTree>
    <p:extLst>
      <p:ext uri="{BB962C8B-B14F-4D97-AF65-F5344CB8AC3E}">
        <p14:creationId xmlns:p14="http://schemas.microsoft.com/office/powerpoint/2010/main" val="3403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1800" dirty="0" smtClean="0">
                <a:latin typeface="Algerian" pitchFamily="82" charset="0"/>
              </a:rPr>
              <a:t>Margaret</a:t>
            </a:r>
            <a:r>
              <a:rPr lang="fr-FR" sz="1800" dirty="0" smtClean="0"/>
              <a:t> </a:t>
            </a:r>
            <a:r>
              <a:rPr lang="fr-FR" sz="1800" dirty="0" err="1" smtClean="0">
                <a:latin typeface="Algerian" pitchFamily="82" charset="0"/>
              </a:rPr>
              <a:t>atwood</a:t>
            </a:r>
            <a:endParaRPr lang="fr-FR" sz="1800" dirty="0">
              <a:latin typeface="Algeria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poet</a:t>
            </a:r>
            <a:r>
              <a:rPr lang="fr-FR" dirty="0" smtClean="0"/>
              <a:t> , </a:t>
            </a:r>
            <a:r>
              <a:rPr lang="fr-FR" dirty="0" err="1" smtClean="0"/>
              <a:t>novelist</a:t>
            </a:r>
            <a:r>
              <a:rPr lang="fr-FR" dirty="0" smtClean="0"/>
              <a:t>,</a:t>
            </a:r>
          </a:p>
          <a:p>
            <a:r>
              <a:rPr lang="fr-FR" dirty="0" err="1" smtClean="0"/>
              <a:t>literary</a:t>
            </a:r>
            <a:r>
              <a:rPr lang="fr-FR" dirty="0" smtClean="0"/>
              <a:t> </a:t>
            </a:r>
            <a:r>
              <a:rPr lang="fr-FR" dirty="0" err="1" smtClean="0"/>
              <a:t>critic</a:t>
            </a:r>
            <a:r>
              <a:rPr lang="fr-FR" dirty="0" smtClean="0"/>
              <a:t> , </a:t>
            </a:r>
            <a:r>
              <a:rPr lang="fr-FR" dirty="0" err="1" smtClean="0"/>
              <a:t>essayist</a:t>
            </a:r>
            <a:r>
              <a:rPr lang="fr-FR" dirty="0" smtClean="0"/>
              <a:t> , </a:t>
            </a:r>
            <a:r>
              <a:rPr lang="fr-FR" dirty="0" err="1" smtClean="0"/>
              <a:t>teacher</a:t>
            </a:r>
            <a:r>
              <a:rPr lang="fr-FR" dirty="0" smtClean="0"/>
              <a:t>, </a:t>
            </a:r>
            <a:r>
              <a:rPr lang="fr-FR" dirty="0" err="1" smtClean="0"/>
              <a:t>environmental</a:t>
            </a:r>
            <a:r>
              <a:rPr lang="fr-FR" dirty="0" smtClean="0"/>
              <a:t> </a:t>
            </a:r>
            <a:r>
              <a:rPr lang="fr-FR" dirty="0" err="1" smtClean="0"/>
              <a:t>activist</a:t>
            </a:r>
            <a:r>
              <a:rPr lang="fr-FR" dirty="0" smtClean="0"/>
              <a:t> , and </a:t>
            </a:r>
            <a:r>
              <a:rPr lang="fr-FR" dirty="0" err="1" smtClean="0"/>
              <a:t>inventor</a:t>
            </a:r>
            <a:r>
              <a:rPr lang="fr-FR" dirty="0" smtClean="0"/>
              <a:t> . The best </a:t>
            </a:r>
            <a:r>
              <a:rPr lang="fr-FR" dirty="0" err="1" smtClean="0"/>
              <a:t>work</a:t>
            </a:r>
            <a:r>
              <a:rPr lang="fr-FR" dirty="0" smtClean="0"/>
              <a:t> of </a:t>
            </a:r>
            <a:r>
              <a:rPr lang="fr-FR" dirty="0" err="1" smtClean="0"/>
              <a:t>margaret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handmaid</a:t>
            </a:r>
            <a:r>
              <a:rPr lang="fr-FR" dirty="0" smtClean="0"/>
              <a:t> tales (1986) 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23" y="1676400"/>
            <a:ext cx="2524554" cy="3505200"/>
          </a:xfrm>
        </p:spPr>
      </p:pic>
    </p:spTree>
    <p:extLst>
      <p:ext uri="{BB962C8B-B14F-4D97-AF65-F5344CB8AC3E}">
        <p14:creationId xmlns:p14="http://schemas.microsoft.com/office/powerpoint/2010/main" val="205057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>
                <a:latin typeface="Algerian" pitchFamily="82" charset="0"/>
              </a:rPr>
              <a:t>Rohinton</a:t>
            </a:r>
            <a:r>
              <a:rPr lang="fr-FR" sz="2400" dirty="0" smtClean="0"/>
              <a:t> </a:t>
            </a:r>
            <a:r>
              <a:rPr lang="fr-FR" sz="2400" dirty="0" err="1" smtClean="0">
                <a:latin typeface="Algerian" pitchFamily="82" charset="0"/>
              </a:rPr>
              <a:t>mistry</a:t>
            </a:r>
            <a:endParaRPr lang="fr-FR" sz="2400" dirty="0">
              <a:latin typeface="Algerian" pitchFamily="8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4" b="12254"/>
          <a:stretch>
            <a:fillRect/>
          </a:stretch>
        </p:blipFill>
        <p:spPr>
          <a:xfrm>
            <a:off x="1524000" y="1897360"/>
            <a:ext cx="2971800" cy="2971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He </a:t>
            </a:r>
            <a:r>
              <a:rPr lang="fr-FR" dirty="0" err="1" smtClean="0"/>
              <a:t>is</a:t>
            </a:r>
            <a:r>
              <a:rPr lang="fr-FR" dirty="0" smtClean="0"/>
              <a:t> an </a:t>
            </a:r>
            <a:r>
              <a:rPr lang="fr-FR" dirty="0" err="1" smtClean="0"/>
              <a:t>indian</a:t>
            </a:r>
            <a:r>
              <a:rPr lang="fr-FR" dirty="0" smtClean="0"/>
              <a:t> </a:t>
            </a:r>
            <a:r>
              <a:rPr lang="fr-FR" dirty="0" err="1" smtClean="0"/>
              <a:t>born</a:t>
            </a:r>
            <a:r>
              <a:rPr lang="fr-FR" dirty="0" smtClean="0"/>
              <a:t>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writer</a:t>
            </a:r>
            <a:r>
              <a:rPr lang="fr-FR" dirty="0" smtClean="0"/>
              <a:t> ; </a:t>
            </a:r>
            <a:r>
              <a:rPr lang="fr-FR" dirty="0" err="1" smtClean="0"/>
              <a:t>whose</a:t>
            </a:r>
            <a:r>
              <a:rPr lang="fr-FR" dirty="0" smtClean="0"/>
              <a:t> best </a:t>
            </a:r>
            <a:r>
              <a:rPr lang="fr-FR" dirty="0" err="1" smtClean="0"/>
              <a:t>wknown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include</a:t>
            </a:r>
            <a:r>
              <a:rPr lang="fr-FR" dirty="0" smtClean="0"/>
              <a:t> the </a:t>
            </a:r>
            <a:r>
              <a:rPr lang="fr-FR" dirty="0" err="1" smtClean="0"/>
              <a:t>novel</a:t>
            </a:r>
            <a:r>
              <a:rPr lang="fr-FR" dirty="0" smtClean="0"/>
              <a:t> A fine balance </a:t>
            </a:r>
            <a:r>
              <a:rPr lang="fr-FR" dirty="0" err="1" smtClean="0"/>
              <a:t>Balance</a:t>
            </a:r>
            <a:r>
              <a:rPr lang="fr-FR" dirty="0" smtClean="0"/>
              <a:t> and the short story </a:t>
            </a:r>
            <a:r>
              <a:rPr lang="fr-FR" dirty="0" err="1" smtClean="0"/>
              <a:t>swimming</a:t>
            </a:r>
            <a:r>
              <a:rPr lang="fr-FR" dirty="0" smtClean="0"/>
              <a:t> </a:t>
            </a:r>
            <a:r>
              <a:rPr lang="fr-FR" dirty="0" err="1" smtClean="0"/>
              <a:t>lessons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1675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Algerian" pitchFamily="82" charset="0"/>
              </a:rPr>
              <a:t>Kathelin</a:t>
            </a:r>
            <a:r>
              <a:rPr lang="fr-FR" dirty="0" smtClean="0"/>
              <a:t> </a:t>
            </a:r>
            <a:r>
              <a:rPr lang="fr-FR" dirty="0" err="1" smtClean="0">
                <a:latin typeface="Algerian" pitchFamily="82" charset="0"/>
              </a:rPr>
              <a:t>margert</a:t>
            </a:r>
            <a:endParaRPr lang="fr-FR" dirty="0">
              <a:latin typeface="Algerian" pitchFamily="8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r="701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Is a </a:t>
            </a:r>
            <a:r>
              <a:rPr lang="fr-FR" dirty="0" err="1" smtClean="0"/>
              <a:t>renowned</a:t>
            </a:r>
            <a:r>
              <a:rPr lang="fr-FR" dirty="0" smtClean="0"/>
              <a:t>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children’s</a:t>
            </a:r>
            <a:r>
              <a:rPr lang="fr-FR" dirty="0" smtClean="0"/>
              <a:t> </a:t>
            </a:r>
            <a:r>
              <a:rPr lang="fr-FR" dirty="0" err="1" smtClean="0"/>
              <a:t>writer</a:t>
            </a:r>
            <a:r>
              <a:rPr lang="fr-FR" dirty="0" smtClean="0"/>
              <a:t> and </a:t>
            </a:r>
            <a:r>
              <a:rPr lang="fr-FR" dirty="0" err="1" smtClean="0"/>
              <a:t>teacher</a:t>
            </a:r>
            <a:r>
              <a:rPr lang="fr-FR" dirty="0" smtClean="0"/>
              <a:t>, </a:t>
            </a:r>
            <a:r>
              <a:rPr lang="fr-FR" dirty="0" err="1" smtClean="0"/>
              <a:t>known</a:t>
            </a:r>
            <a:r>
              <a:rPr lang="fr-FR" dirty="0" smtClean="0"/>
              <a:t> for </a:t>
            </a:r>
            <a:r>
              <a:rPr lang="fr-FR" dirty="0" err="1" smtClean="0"/>
              <a:t>her</a:t>
            </a:r>
            <a:r>
              <a:rPr lang="fr-FR" dirty="0" smtClean="0"/>
              <a:t> books on </a:t>
            </a:r>
            <a:r>
              <a:rPr lang="fr-FR" dirty="0" err="1" smtClean="0"/>
              <a:t>themes</a:t>
            </a:r>
            <a:r>
              <a:rPr lang="fr-FR" dirty="0" smtClean="0"/>
              <a:t> of </a:t>
            </a:r>
            <a:r>
              <a:rPr lang="fr-FR" dirty="0" err="1" smtClean="0"/>
              <a:t>friendship</a:t>
            </a:r>
            <a:r>
              <a:rPr lang="fr-FR" dirty="0" smtClean="0"/>
              <a:t>, </a:t>
            </a:r>
            <a:r>
              <a:rPr lang="fr-FR" dirty="0" err="1" smtClean="0"/>
              <a:t>family</a:t>
            </a:r>
            <a:r>
              <a:rPr lang="fr-FR" dirty="0" smtClean="0"/>
              <a:t>, and </a:t>
            </a:r>
            <a:r>
              <a:rPr lang="fr-FR" dirty="0" err="1" smtClean="0"/>
              <a:t>growing</a:t>
            </a:r>
            <a:r>
              <a:rPr lang="fr-FR" dirty="0" smtClean="0"/>
              <a:t> up. </a:t>
            </a:r>
            <a:r>
              <a:rPr lang="fr-FR" dirty="0" err="1" smtClean="0"/>
              <a:t>Her</a:t>
            </a:r>
            <a:r>
              <a:rPr lang="fr-FR" dirty="0" smtClean="0"/>
              <a:t> first book, &lt;The </a:t>
            </a:r>
            <a:r>
              <a:rPr lang="fr-FR" dirty="0" err="1" smtClean="0"/>
              <a:t>Daring</a:t>
            </a:r>
            <a:r>
              <a:rPr lang="fr-FR" dirty="0" smtClean="0"/>
              <a:t> Game&gt;,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published</a:t>
            </a:r>
            <a:r>
              <a:rPr lang="fr-FR" dirty="0" smtClean="0"/>
              <a:t> in 1988 and </a:t>
            </a:r>
            <a:r>
              <a:rPr lang="fr-FR" dirty="0" err="1" smtClean="0"/>
              <a:t>was</a:t>
            </a:r>
            <a:r>
              <a:rPr lang="fr-FR" dirty="0" smtClean="0"/>
              <a:t> a </a:t>
            </a:r>
            <a:r>
              <a:rPr lang="fr-FR" dirty="0" err="1" smtClean="0"/>
              <a:t>finalist</a:t>
            </a:r>
            <a:r>
              <a:rPr lang="fr-FR" dirty="0" smtClean="0"/>
              <a:t> for the </a:t>
            </a:r>
            <a:r>
              <a:rPr lang="fr-FR" dirty="0" err="1" smtClean="0"/>
              <a:t>Governor</a:t>
            </a:r>
            <a:r>
              <a:rPr lang="fr-FR" dirty="0" smtClean="0"/>
              <a:t> </a:t>
            </a:r>
            <a:r>
              <a:rPr lang="fr-FR" dirty="0" err="1" smtClean="0"/>
              <a:t>General’s</a:t>
            </a:r>
            <a:r>
              <a:rPr lang="fr-FR" dirty="0" smtClean="0"/>
              <a:t> </a:t>
            </a:r>
            <a:r>
              <a:rPr lang="fr-FR" dirty="0" err="1" smtClean="0"/>
              <a:t>literary</a:t>
            </a:r>
            <a:r>
              <a:rPr lang="fr-FR" dirty="0" smtClean="0"/>
              <a:t> </a:t>
            </a:r>
            <a:r>
              <a:rPr lang="fr-FR" dirty="0" err="1" smtClean="0"/>
              <a:t>Award</a:t>
            </a:r>
            <a:r>
              <a:rPr lang="fr-FR" dirty="0" smtClean="0"/>
              <a:t> for </a:t>
            </a:r>
            <a:r>
              <a:rPr lang="fr-FR" dirty="0" err="1" smtClean="0"/>
              <a:t>children’s</a:t>
            </a:r>
            <a:r>
              <a:rPr lang="fr-FR" dirty="0" smtClean="0"/>
              <a:t> </a:t>
            </a:r>
            <a:r>
              <a:rPr lang="fr-FR" dirty="0" err="1" smtClean="0"/>
              <a:t>Literature</a:t>
            </a:r>
            <a:r>
              <a:rPr lang="fr-FR" dirty="0" smtClean="0"/>
              <a:t>. Pearson has been  </a:t>
            </a:r>
            <a:r>
              <a:rPr lang="fr-FR" dirty="0" err="1" smtClean="0"/>
              <a:t>recognized</a:t>
            </a:r>
            <a:r>
              <a:rPr lang="fr-FR" dirty="0" smtClean="0"/>
              <a:t> for </a:t>
            </a:r>
            <a:r>
              <a:rPr lang="fr-FR" dirty="0" err="1" smtClean="0"/>
              <a:t>her</a:t>
            </a:r>
            <a:r>
              <a:rPr lang="fr-FR" dirty="0" smtClean="0"/>
              <a:t> </a:t>
            </a:r>
            <a:r>
              <a:rPr lang="fr-FR" dirty="0" err="1"/>
              <a:t>e</a:t>
            </a:r>
            <a:r>
              <a:rPr lang="fr-FR" dirty="0" err="1" smtClean="0"/>
              <a:t>ngaging</a:t>
            </a:r>
            <a:r>
              <a:rPr lang="fr-FR" dirty="0" smtClean="0"/>
              <a:t> </a:t>
            </a:r>
            <a:r>
              <a:rPr lang="fr-FR" dirty="0" err="1"/>
              <a:t>c</a:t>
            </a:r>
            <a:r>
              <a:rPr lang="fr-FR" dirty="0" err="1" smtClean="0"/>
              <a:t>haracters</a:t>
            </a:r>
            <a:r>
              <a:rPr lang="fr-FR" dirty="0" smtClean="0"/>
              <a:t> , </a:t>
            </a:r>
            <a:r>
              <a:rPr lang="fr-FR" dirty="0" err="1" smtClean="0"/>
              <a:t>vivid</a:t>
            </a:r>
            <a:r>
              <a:rPr lang="fr-FR" dirty="0" smtClean="0"/>
              <a:t> description, and </a:t>
            </a:r>
            <a:r>
              <a:rPr lang="fr-FR" dirty="0" err="1" smtClean="0"/>
              <a:t>emotional</a:t>
            </a:r>
            <a:r>
              <a:rPr lang="fr-FR" dirty="0" smtClean="0"/>
              <a:t> </a:t>
            </a:r>
            <a:r>
              <a:rPr lang="fr-FR" dirty="0" err="1" smtClean="0"/>
              <a:t>depth</a:t>
            </a:r>
            <a:r>
              <a:rPr lang="fr-F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5187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lgerian" pitchFamily="82" charset="0"/>
              </a:rPr>
              <a:t>Alice</a:t>
            </a:r>
            <a:r>
              <a:rPr lang="fr-FR" dirty="0" smtClean="0"/>
              <a:t> </a:t>
            </a:r>
            <a:r>
              <a:rPr lang="fr-FR" dirty="0" err="1" smtClean="0">
                <a:latin typeface="Algerian" pitchFamily="82" charset="0"/>
              </a:rPr>
              <a:t>munro</a:t>
            </a:r>
            <a:endParaRPr lang="fr-FR" dirty="0">
              <a:latin typeface="Algerian" pitchFamily="8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524000" y="1897360"/>
            <a:ext cx="2971800" cy="2971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err="1" smtClean="0"/>
              <a:t>Cantadian</a:t>
            </a:r>
            <a:r>
              <a:rPr lang="fr-FR" dirty="0" smtClean="0"/>
              <a:t> short story </a:t>
            </a:r>
            <a:r>
              <a:rPr lang="fr-FR" dirty="0" err="1" smtClean="0"/>
              <a:t>writer</a:t>
            </a:r>
            <a:r>
              <a:rPr lang="fr-FR" dirty="0" smtClean="0"/>
              <a:t>, </a:t>
            </a:r>
            <a:r>
              <a:rPr lang="fr-FR" dirty="0" err="1" smtClean="0"/>
              <a:t>Munro</a:t>
            </a:r>
            <a:r>
              <a:rPr lang="fr-FR" dirty="0" smtClean="0"/>
              <a:t> won the Nobel </a:t>
            </a:r>
            <a:r>
              <a:rPr lang="fr-FR" dirty="0" err="1" smtClean="0"/>
              <a:t>prize</a:t>
            </a:r>
            <a:r>
              <a:rPr lang="fr-FR" dirty="0" smtClean="0"/>
              <a:t> in 2013for </a:t>
            </a:r>
            <a:r>
              <a:rPr lang="fr-FR" dirty="0" err="1" smtClean="0"/>
              <a:t>her</a:t>
            </a:r>
            <a:r>
              <a:rPr lang="fr-FR" dirty="0" smtClean="0"/>
              <a:t> </a:t>
            </a:r>
            <a:r>
              <a:rPr lang="fr-FR" dirty="0" err="1" smtClean="0"/>
              <a:t>innovative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to </a:t>
            </a:r>
            <a:r>
              <a:rPr lang="fr-FR" dirty="0" err="1" smtClean="0"/>
              <a:t>storytelling</a:t>
            </a:r>
            <a:r>
              <a:rPr lang="fr-FR" dirty="0" smtClean="0"/>
              <a:t>, </a:t>
            </a:r>
            <a:r>
              <a:rPr lang="fr-FR" dirty="0" err="1" smtClean="0"/>
              <a:t>focusing</a:t>
            </a:r>
            <a:r>
              <a:rPr lang="fr-FR" dirty="0" smtClean="0"/>
              <a:t> on </a:t>
            </a:r>
            <a:r>
              <a:rPr lang="fr-FR" dirty="0" err="1" smtClean="0"/>
              <a:t>tim</a:t>
            </a:r>
            <a:r>
              <a:rPr lang="fr-FR" dirty="0" smtClean="0"/>
              <a:t>-traveling narratives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281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1700808"/>
            <a:ext cx="3528392" cy="600472"/>
          </a:xfrm>
        </p:spPr>
        <p:txBody>
          <a:bodyPr/>
          <a:lstStyle/>
          <a:p>
            <a:r>
              <a:rPr lang="fr-FR" sz="2000" dirty="0" smtClean="0">
                <a:latin typeface="Algerian" pitchFamily="82" charset="0"/>
              </a:rPr>
              <a:t>Stephen</a:t>
            </a:r>
            <a:r>
              <a:rPr lang="fr-FR" sz="2000" dirty="0" smtClean="0"/>
              <a:t> </a:t>
            </a:r>
            <a:r>
              <a:rPr lang="fr-FR" sz="2000" dirty="0" err="1" smtClean="0">
                <a:latin typeface="Algerian" pitchFamily="82" charset="0"/>
              </a:rPr>
              <a:t>leacock</a:t>
            </a:r>
            <a:r>
              <a:rPr lang="fr-FR" sz="2000" dirty="0" smtClean="0">
                <a:latin typeface="Algerian" pitchFamily="82" charset="0"/>
              </a:rPr>
              <a:t> </a:t>
            </a:r>
            <a:endParaRPr lang="fr-FR" sz="2000" dirty="0">
              <a:latin typeface="Algerian" pitchFamily="8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6" r="930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Canadian </a:t>
            </a:r>
            <a:r>
              <a:rPr lang="fr-FR" dirty="0" err="1" smtClean="0"/>
              <a:t>teacher</a:t>
            </a:r>
            <a:r>
              <a:rPr lang="fr-FR" dirty="0" smtClean="0"/>
              <a:t>,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scientist</a:t>
            </a:r>
            <a:r>
              <a:rPr lang="fr-FR" dirty="0" smtClean="0"/>
              <a:t>, </a:t>
            </a:r>
            <a:r>
              <a:rPr lang="fr-FR" dirty="0" err="1" smtClean="0"/>
              <a:t>writer</a:t>
            </a:r>
            <a:r>
              <a:rPr lang="fr-FR" dirty="0" smtClean="0"/>
              <a:t>, and </a:t>
            </a:r>
            <a:r>
              <a:rPr lang="fr-FR" dirty="0" err="1" smtClean="0"/>
              <a:t>humorist</a:t>
            </a:r>
            <a:r>
              <a:rPr lang="fr-FR" dirty="0" smtClean="0"/>
              <a:t>, </a:t>
            </a:r>
            <a:r>
              <a:rPr lang="fr-FR" dirty="0" err="1" smtClean="0"/>
              <a:t>known</a:t>
            </a:r>
            <a:r>
              <a:rPr lang="fr-FR" dirty="0" smtClean="0"/>
              <a:t> for light </a:t>
            </a:r>
            <a:r>
              <a:rPr lang="fr-FR" dirty="0" err="1" smtClean="0"/>
              <a:t>humor</a:t>
            </a:r>
            <a:r>
              <a:rPr lang="fr-FR" dirty="0" smtClean="0"/>
              <a:t> and </a:t>
            </a:r>
            <a:r>
              <a:rPr lang="fr-FR" dirty="0" err="1" smtClean="0"/>
              <a:t>criticism</a:t>
            </a:r>
            <a:r>
              <a:rPr lang="fr-FR" dirty="0" smtClean="0"/>
              <a:t> of </a:t>
            </a:r>
            <a:r>
              <a:rPr lang="fr-FR" dirty="0" err="1" smtClean="0"/>
              <a:t>follies</a:t>
            </a:r>
            <a:r>
              <a:rPr lang="fr-FR" dirty="0" smtClean="0"/>
              <a:t>, </a:t>
            </a:r>
            <a:r>
              <a:rPr lang="fr-FR" dirty="0" err="1" smtClean="0"/>
              <a:t>was</a:t>
            </a:r>
            <a:r>
              <a:rPr lang="fr-FR" dirty="0" smtClean="0"/>
              <a:t> the </a:t>
            </a:r>
            <a:r>
              <a:rPr lang="fr-FR" dirty="0" err="1" smtClean="0"/>
              <a:t>world’s</a:t>
            </a:r>
            <a:r>
              <a:rPr lang="fr-FR" dirty="0" smtClean="0"/>
              <a:t> best-</a:t>
            </a:r>
            <a:r>
              <a:rPr lang="fr-FR" dirty="0" err="1" smtClean="0"/>
              <a:t>known</a:t>
            </a:r>
            <a:r>
              <a:rPr lang="fr-FR" dirty="0" smtClean="0"/>
              <a:t> English-</a:t>
            </a:r>
            <a:r>
              <a:rPr lang="fr-FR" dirty="0" err="1" smtClean="0"/>
              <a:t>speaking</a:t>
            </a:r>
            <a:r>
              <a:rPr lang="fr-FR" dirty="0" smtClean="0"/>
              <a:t> </a:t>
            </a:r>
            <a:r>
              <a:rPr lang="fr-FR" dirty="0" err="1" smtClean="0"/>
              <a:t>humorist</a:t>
            </a:r>
            <a:r>
              <a:rPr lang="fr-FR" dirty="0" smtClean="0"/>
              <a:t> between1915 and1925.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famous</a:t>
            </a:r>
            <a:r>
              <a:rPr lang="fr-FR" dirty="0" smtClean="0"/>
              <a:t> books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sunshine</a:t>
            </a:r>
            <a:r>
              <a:rPr lang="fr-FR" dirty="0" smtClean="0"/>
              <a:t> sketches of a </a:t>
            </a:r>
            <a:r>
              <a:rPr lang="fr-FR" dirty="0" err="1" smtClean="0"/>
              <a:t>Little</a:t>
            </a:r>
            <a:r>
              <a:rPr lang="fr-FR" dirty="0" smtClean="0"/>
              <a:t> </a:t>
            </a:r>
            <a:r>
              <a:rPr lang="fr-FR" dirty="0" err="1" smtClean="0"/>
              <a:t>Town</a:t>
            </a:r>
            <a:r>
              <a:rPr lang="fr-FR" dirty="0" smtClean="0"/>
              <a:t> and </a:t>
            </a:r>
            <a:r>
              <a:rPr lang="fr-FR" dirty="0" err="1" smtClean="0"/>
              <a:t>Arcadian</a:t>
            </a:r>
            <a:r>
              <a:rPr lang="fr-FR" dirty="0" smtClean="0"/>
              <a:t>  </a:t>
            </a:r>
            <a:r>
              <a:rPr lang="fr-FR" dirty="0" err="1" smtClean="0"/>
              <a:t>adventures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idle</a:t>
            </a:r>
            <a:r>
              <a:rPr lang="fr-FR" dirty="0" smtClean="0"/>
              <a:t> </a:t>
            </a:r>
            <a:r>
              <a:rPr lang="fr-FR" dirty="0" err="1" smtClean="0"/>
              <a:t>rich</a:t>
            </a:r>
            <a:r>
              <a:rPr lang="fr-FR" dirty="0" smtClean="0"/>
              <a:t>, </a:t>
            </a:r>
            <a:r>
              <a:rPr lang="fr-FR" dirty="0" err="1" smtClean="0"/>
              <a:t>two</a:t>
            </a:r>
            <a:r>
              <a:rPr lang="fr-FR" dirty="0" smtClean="0"/>
              <a:t> of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thirty</a:t>
            </a:r>
            <a:r>
              <a:rPr lang="fr-FR" dirty="0" smtClean="0"/>
              <a:t>-five books of humour.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94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Script MT Bold" pitchFamily="66" charset="0"/>
              </a:rPr>
              <a:t>TABLE</a:t>
            </a:r>
            <a:r>
              <a:rPr lang="fr-FR" dirty="0" smtClean="0"/>
              <a:t> </a:t>
            </a:r>
            <a:r>
              <a:rPr lang="fr-FR" dirty="0" smtClean="0">
                <a:latin typeface="Imprint MT Shadow" pitchFamily="82" charset="0"/>
              </a:rPr>
              <a:t>OF</a:t>
            </a:r>
            <a:r>
              <a:rPr lang="fr-FR" dirty="0" smtClean="0"/>
              <a:t> </a:t>
            </a:r>
            <a:r>
              <a:rPr lang="fr-FR" dirty="0" smtClean="0">
                <a:latin typeface="Lucida Calligraphy" pitchFamily="66" charset="0"/>
              </a:rPr>
              <a:t>CONTENT</a:t>
            </a:r>
            <a:endParaRPr lang="fr-FR" dirty="0"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06824"/>
          </a:xfrm>
        </p:spPr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Background of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literature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Definition</a:t>
            </a:r>
            <a:r>
              <a:rPr lang="fr-FR" dirty="0" smtClean="0"/>
              <a:t> of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literature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Definition</a:t>
            </a:r>
            <a:r>
              <a:rPr lang="fr-FR" dirty="0" smtClean="0"/>
              <a:t> of anglophone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literature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Characteristics</a:t>
            </a:r>
            <a:r>
              <a:rPr lang="fr-FR" dirty="0" smtClean="0"/>
              <a:t> of  </a:t>
            </a:r>
            <a:r>
              <a:rPr lang="fr-FR" dirty="0" err="1" smtClean="0"/>
              <a:t>anglo</a:t>
            </a:r>
            <a:r>
              <a:rPr lang="fr-FR" dirty="0" smtClean="0"/>
              <a:t>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literature</a:t>
            </a:r>
            <a:r>
              <a:rPr lang="fr-FR" dirty="0" smtClean="0"/>
              <a:t>. 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chief</a:t>
            </a:r>
            <a:r>
              <a:rPr lang="fr-FR" dirty="0" smtClean="0"/>
              <a:t> </a:t>
            </a:r>
            <a:r>
              <a:rPr lang="fr-FR" dirty="0" err="1" smtClean="0"/>
              <a:t>qualities</a:t>
            </a:r>
            <a:r>
              <a:rPr lang="fr-FR" dirty="0" smtClean="0"/>
              <a:t> of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literature</a:t>
            </a:r>
            <a:r>
              <a:rPr lang="fr-FR" dirty="0" smtClean="0"/>
              <a:t>.</a:t>
            </a:r>
          </a:p>
          <a:p>
            <a:r>
              <a:rPr lang="fr-FR" dirty="0" smtClean="0"/>
              <a:t>The main </a:t>
            </a:r>
            <a:r>
              <a:rPr lang="fr-FR" dirty="0" err="1" smtClean="0"/>
              <a:t>writers</a:t>
            </a:r>
            <a:r>
              <a:rPr lang="fr-FR" smtClean="0"/>
              <a:t> of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literature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Freeform 3"/>
          <p:cNvSpPr/>
          <p:nvPr/>
        </p:nvSpPr>
        <p:spPr>
          <a:xfrm>
            <a:off x="2050473" y="4003964"/>
            <a:ext cx="649633" cy="633101"/>
          </a:xfrm>
          <a:custGeom>
            <a:avLst/>
            <a:gdLst>
              <a:gd name="connsiteX0" fmla="*/ 41563 w 649633"/>
              <a:gd name="connsiteY0" fmla="*/ 0 h 633101"/>
              <a:gd name="connsiteX1" fmla="*/ 0 w 649633"/>
              <a:gd name="connsiteY1" fmla="*/ 110836 h 63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9633" h="633101">
                <a:moveTo>
                  <a:pt x="41563" y="0"/>
                </a:moveTo>
                <a:cubicBezTo>
                  <a:pt x="574963" y="528781"/>
                  <a:pt x="1108363" y="1057563"/>
                  <a:pt x="0" y="1108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2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1628800"/>
            <a:ext cx="2808312" cy="576064"/>
          </a:xfrm>
        </p:spPr>
        <p:txBody>
          <a:bodyPr/>
          <a:lstStyle/>
          <a:p>
            <a:r>
              <a:rPr lang="fr-FR" sz="2400" dirty="0" smtClean="0">
                <a:latin typeface="Algerian" pitchFamily="82" charset="0"/>
              </a:rPr>
              <a:t>M</a:t>
            </a:r>
            <a:r>
              <a:rPr lang="fr-FR" sz="2400" dirty="0" smtClean="0"/>
              <a:t> . </a:t>
            </a:r>
            <a:r>
              <a:rPr lang="fr-FR" sz="2400" dirty="0" err="1" smtClean="0">
                <a:latin typeface="Algerian" pitchFamily="82" charset="0"/>
              </a:rPr>
              <a:t>montgomery</a:t>
            </a:r>
            <a:endParaRPr lang="fr-FR" sz="2400" dirty="0">
              <a:latin typeface="Algerian" pitchFamily="8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9" b="1124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renowned</a:t>
            </a:r>
            <a:r>
              <a:rPr lang="fr-FR" dirty="0" smtClean="0"/>
              <a:t>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author</a:t>
            </a:r>
            <a:r>
              <a:rPr lang="fr-FR" dirty="0" smtClean="0"/>
              <a:t>, </a:t>
            </a:r>
            <a:r>
              <a:rPr lang="fr-FR" dirty="0" err="1" smtClean="0"/>
              <a:t>began</a:t>
            </a:r>
            <a:r>
              <a:rPr lang="fr-FR" dirty="0" smtClean="0"/>
              <a:t> </a:t>
            </a:r>
            <a:r>
              <a:rPr lang="fr-FR" dirty="0" err="1" smtClean="0"/>
              <a:t>her</a:t>
            </a:r>
            <a:r>
              <a:rPr lang="fr-FR" dirty="0" smtClean="0"/>
              <a:t> </a:t>
            </a:r>
            <a:r>
              <a:rPr lang="fr-FR" dirty="0" err="1" smtClean="0"/>
              <a:t>career</a:t>
            </a:r>
            <a:r>
              <a:rPr lang="fr-FR" dirty="0" smtClean="0"/>
              <a:t> in 1908 </a:t>
            </a:r>
            <a:r>
              <a:rPr lang="fr-FR" dirty="0" err="1" smtClean="0"/>
              <a:t>with</a:t>
            </a:r>
            <a:r>
              <a:rPr lang="fr-FR" dirty="0" smtClean="0"/>
              <a:t> Anne of Green Gables and has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published</a:t>
            </a:r>
            <a:r>
              <a:rPr lang="fr-FR" dirty="0" smtClean="0"/>
              <a:t> </a:t>
            </a:r>
            <a:r>
              <a:rPr lang="fr-FR" dirty="0" err="1" smtClean="0"/>
              <a:t>numerous</a:t>
            </a:r>
            <a:r>
              <a:rPr lang="fr-FR" dirty="0" smtClean="0"/>
              <a:t> Works, </a:t>
            </a:r>
            <a:r>
              <a:rPr lang="fr-FR" dirty="0" err="1" smtClean="0"/>
              <a:t>primarily</a:t>
            </a:r>
            <a:r>
              <a:rPr lang="fr-FR" dirty="0" smtClean="0"/>
              <a:t> set on prince Edward Island </a:t>
            </a:r>
          </a:p>
        </p:txBody>
      </p:sp>
    </p:spTree>
    <p:extLst>
      <p:ext uri="{BB962C8B-B14F-4D97-AF65-F5344CB8AC3E}">
        <p14:creationId xmlns:p14="http://schemas.microsoft.com/office/powerpoint/2010/main" val="1717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conclusion</a:t>
            </a:r>
            <a:endParaRPr lang="fr-FR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fr-FR" dirty="0" err="1" smtClean="0"/>
              <a:t>Literature</a:t>
            </a:r>
            <a:r>
              <a:rPr lang="fr-FR" dirty="0" smtClean="0"/>
              <a:t> in canada, </a:t>
            </a:r>
            <a:r>
              <a:rPr lang="fr-FR" dirty="0" err="1" smtClean="0"/>
              <a:t>especially</a:t>
            </a:r>
            <a:r>
              <a:rPr lang="fr-FR" dirty="0" smtClean="0"/>
              <a:t> the </a:t>
            </a:r>
            <a:r>
              <a:rPr lang="fr-FR" dirty="0" err="1" smtClean="0"/>
              <a:t>thriving</a:t>
            </a:r>
            <a:r>
              <a:rPr lang="fr-FR" dirty="0" smtClean="0"/>
              <a:t> cultural production </a:t>
            </a:r>
            <a:r>
              <a:rPr lang="fr-FR" dirty="0" err="1" smtClean="0"/>
              <a:t>from</a:t>
            </a:r>
            <a:r>
              <a:rPr lang="fr-FR" dirty="0" smtClean="0"/>
              <a:t> the1960s </a:t>
            </a:r>
            <a:r>
              <a:rPr lang="fr-FR" dirty="0" err="1" smtClean="0"/>
              <a:t>onwards</a:t>
            </a:r>
            <a:r>
              <a:rPr lang="fr-FR" dirty="0" smtClean="0"/>
              <a:t>, has </a:t>
            </a:r>
            <a:r>
              <a:rPr lang="fr-FR" dirty="0" err="1" smtClean="0"/>
              <a:t>reached</a:t>
            </a:r>
            <a:r>
              <a:rPr lang="fr-FR" dirty="0" smtClean="0"/>
              <a:t> the center of world </a:t>
            </a:r>
            <a:r>
              <a:rPr lang="fr-FR" dirty="0" err="1" smtClean="0"/>
              <a:t>literature</a:t>
            </a:r>
            <a:r>
              <a:rPr lang="fr-FR" dirty="0" smtClean="0"/>
              <a:t>.</a:t>
            </a:r>
          </a:p>
          <a:p>
            <a:pPr indent="0">
              <a:buNone/>
            </a:pPr>
            <a:r>
              <a:rPr lang="fr-FR" dirty="0" err="1" smtClean="0"/>
              <a:t>Today</a:t>
            </a:r>
            <a:r>
              <a:rPr lang="fr-FR" dirty="0" smtClean="0"/>
              <a:t>, books by </a:t>
            </a:r>
            <a:r>
              <a:rPr lang="fr-FR" dirty="0" err="1" smtClean="0"/>
              <a:t>english-canadian</a:t>
            </a:r>
            <a:r>
              <a:rPr lang="fr-FR" dirty="0" smtClean="0"/>
              <a:t>  </a:t>
            </a:r>
            <a:r>
              <a:rPr lang="fr-FR" dirty="0" err="1" smtClean="0"/>
              <a:t>authors</a:t>
            </a:r>
            <a:r>
              <a:rPr lang="fr-FR" dirty="0" smtClean="0"/>
              <a:t> </a:t>
            </a:r>
            <a:r>
              <a:rPr lang="fr-FR" dirty="0" err="1" smtClean="0"/>
              <a:t>regularly</a:t>
            </a:r>
            <a:r>
              <a:rPr lang="fr-FR" dirty="0" smtClean="0"/>
              <a:t>  </a:t>
            </a:r>
            <a:r>
              <a:rPr lang="fr-FR" dirty="0" err="1" smtClean="0"/>
              <a:t>appear</a:t>
            </a:r>
            <a:r>
              <a:rPr lang="fr-FR" dirty="0" smtClean="0"/>
              <a:t> on international bestseller </a:t>
            </a:r>
            <a:r>
              <a:rPr lang="fr-FR" dirty="0" err="1" smtClean="0"/>
              <a:t>lists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69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501008"/>
            <a:ext cx="6248400" cy="1653665"/>
          </a:xfrm>
        </p:spPr>
        <p:txBody>
          <a:bodyPr>
            <a:normAutofit/>
          </a:bodyPr>
          <a:lstStyle/>
          <a:p>
            <a:r>
              <a:rPr lang="fr-FR" sz="6000" i="1" dirty="0" smtClean="0">
                <a:latin typeface="Algerian" pitchFamily="82" charset="0"/>
              </a:rPr>
              <a:t>THANK</a:t>
            </a:r>
            <a:r>
              <a:rPr lang="fr-FR" sz="6000" i="1" dirty="0" smtClean="0"/>
              <a:t> </a:t>
            </a:r>
            <a:r>
              <a:rPr lang="fr-FR" sz="6000" i="1" dirty="0" smtClean="0">
                <a:latin typeface="Algerian" pitchFamily="82" charset="0"/>
              </a:rPr>
              <a:t>YOU</a:t>
            </a:r>
            <a:endParaRPr lang="fr-FR" sz="6000" i="1" dirty="0">
              <a:latin typeface="Algeria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3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6656784" cy="1981200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Impact" pitchFamily="34" charset="0"/>
              </a:rPr>
              <a:t>Historical</a:t>
            </a:r>
            <a:r>
              <a:rPr lang="fr-FR" dirty="0" smtClean="0"/>
              <a:t> </a:t>
            </a:r>
            <a:r>
              <a:rPr lang="fr-FR" dirty="0" err="1" smtClean="0">
                <a:latin typeface="Impact" pitchFamily="34" charset="0"/>
              </a:rPr>
              <a:t>bagkground</a:t>
            </a:r>
            <a:endParaRPr lang="fr-FR" sz="2200" dirty="0">
              <a:latin typeface="Impact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05" y="2492896"/>
            <a:ext cx="3627371" cy="3048000"/>
          </a:xfrm>
        </p:spPr>
      </p:pic>
    </p:spTree>
    <p:extLst>
      <p:ext uri="{BB962C8B-B14F-4D97-AF65-F5344CB8AC3E}">
        <p14:creationId xmlns:p14="http://schemas.microsoft.com/office/powerpoint/2010/main" val="266926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fr-FR" dirty="0" err="1" smtClean="0"/>
              <a:t>Anglo-candian</a:t>
            </a:r>
            <a:r>
              <a:rPr lang="fr-FR" dirty="0" smtClean="0"/>
              <a:t> </a:t>
            </a:r>
            <a:r>
              <a:rPr lang="fr-FR" dirty="0" err="1" smtClean="0"/>
              <a:t>Literature</a:t>
            </a:r>
            <a:r>
              <a:rPr lang="fr-FR" dirty="0" smtClean="0"/>
              <a:t> </a:t>
            </a:r>
            <a:r>
              <a:rPr lang="fr-FR" dirty="0" err="1" smtClean="0"/>
              <a:t>begins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travel</a:t>
            </a:r>
            <a:r>
              <a:rPr lang="fr-FR" dirty="0" smtClean="0"/>
              <a:t> </a:t>
            </a:r>
            <a:r>
              <a:rPr lang="fr-FR" dirty="0" err="1" smtClean="0"/>
              <a:t>witings</a:t>
            </a:r>
            <a:r>
              <a:rPr lang="fr-FR" dirty="0" smtClean="0"/>
              <a:t> by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englishmen</a:t>
            </a:r>
            <a:r>
              <a:rPr lang="fr-FR" dirty="0" smtClean="0"/>
              <a:t> .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of a </a:t>
            </a:r>
            <a:r>
              <a:rPr lang="fr-FR" dirty="0" err="1" smtClean="0"/>
              <a:t>journey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hudson</a:t>
            </a:r>
            <a:r>
              <a:rPr lang="fr-FR" dirty="0" smtClean="0"/>
              <a:t> </a:t>
            </a:r>
            <a:r>
              <a:rPr lang="fr-FR" dirty="0" err="1" smtClean="0"/>
              <a:t>bay</a:t>
            </a:r>
            <a:r>
              <a:rPr lang="fr-FR" dirty="0" smtClean="0"/>
              <a:t> to the </a:t>
            </a:r>
            <a:r>
              <a:rPr lang="fr-FR" dirty="0" err="1" smtClean="0"/>
              <a:t>north</a:t>
            </a:r>
            <a:r>
              <a:rPr lang="fr-FR" dirty="0" smtClean="0"/>
              <a:t> </a:t>
            </a:r>
            <a:r>
              <a:rPr lang="fr-FR" dirty="0" err="1" smtClean="0"/>
              <a:t>west</a:t>
            </a:r>
            <a:r>
              <a:rPr lang="fr-FR" dirty="0"/>
              <a:t> </a:t>
            </a:r>
            <a:r>
              <a:rPr lang="fr-FR" dirty="0" smtClean="0"/>
              <a:t>(1795). By </a:t>
            </a:r>
            <a:r>
              <a:rPr lang="fr-FR" dirty="0" err="1" smtClean="0"/>
              <a:t>samuel</a:t>
            </a:r>
            <a:r>
              <a:rPr lang="fr-FR" dirty="0" smtClean="0"/>
              <a:t> </a:t>
            </a:r>
            <a:r>
              <a:rPr lang="fr-FR" dirty="0" err="1" smtClean="0"/>
              <a:t>hearne</a:t>
            </a:r>
            <a:r>
              <a:rPr lang="fr-FR" dirty="0" smtClean="0"/>
              <a:t>.</a:t>
            </a:r>
          </a:p>
          <a:p>
            <a:pPr marL="285750" indent="-285750"/>
            <a:r>
              <a:rPr lang="fr-FR" dirty="0" smtClean="0"/>
              <a:t>And </a:t>
            </a:r>
            <a:r>
              <a:rPr lang="fr-FR" dirty="0" err="1" smtClean="0"/>
              <a:t>with</a:t>
            </a:r>
            <a:r>
              <a:rPr lang="fr-FR" dirty="0" smtClean="0"/>
              <a:t> voyages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montreal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the continent of </a:t>
            </a:r>
            <a:r>
              <a:rPr lang="fr-FR" dirty="0" err="1" smtClean="0"/>
              <a:t>north</a:t>
            </a:r>
            <a:r>
              <a:rPr lang="fr-FR" dirty="0" smtClean="0"/>
              <a:t> </a:t>
            </a:r>
            <a:r>
              <a:rPr lang="fr-FR" dirty="0" err="1" smtClean="0"/>
              <a:t>America</a:t>
            </a:r>
            <a:r>
              <a:rPr lang="fr-FR" dirty="0" smtClean="0"/>
              <a:t> 1801 by Alexander Mackenzie.</a:t>
            </a:r>
          </a:p>
          <a:p>
            <a:pPr marL="285750" indent="-285750"/>
            <a:r>
              <a:rPr lang="fr-FR" dirty="0" smtClean="0"/>
              <a:t>The first </a:t>
            </a:r>
            <a:r>
              <a:rPr lang="fr-FR" dirty="0" err="1" smtClean="0"/>
              <a:t>writers</a:t>
            </a:r>
            <a:r>
              <a:rPr lang="fr-FR" dirty="0" smtClean="0"/>
              <a:t> of </a:t>
            </a:r>
            <a:r>
              <a:rPr lang="fr-FR" dirty="0" err="1" smtClean="0"/>
              <a:t>english</a:t>
            </a:r>
            <a:r>
              <a:rPr lang="fr-FR" dirty="0" smtClean="0"/>
              <a:t>  in canada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visitors</a:t>
            </a:r>
            <a:r>
              <a:rPr lang="fr-FR" dirty="0" smtClean="0"/>
              <a:t>. </a:t>
            </a:r>
            <a:r>
              <a:rPr lang="fr-FR" dirty="0" err="1" smtClean="0"/>
              <a:t>Explorers</a:t>
            </a:r>
            <a:r>
              <a:rPr lang="fr-FR" dirty="0" smtClean="0"/>
              <a:t>, </a:t>
            </a:r>
            <a:r>
              <a:rPr lang="fr-FR" dirty="0" err="1" smtClean="0"/>
              <a:t>Travlers</a:t>
            </a:r>
            <a:r>
              <a:rPr lang="fr-FR" dirty="0" smtClean="0"/>
              <a:t> and </a:t>
            </a:r>
            <a:r>
              <a:rPr lang="fr-FR" dirty="0" err="1" smtClean="0"/>
              <a:t>bvitish</a:t>
            </a:r>
            <a:r>
              <a:rPr lang="fr-FR" dirty="0" smtClean="0"/>
              <a:t> officiers and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wives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vecovded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impression of </a:t>
            </a:r>
            <a:r>
              <a:rPr lang="fr-FR" dirty="0" err="1" smtClean="0"/>
              <a:t>bvitish.North</a:t>
            </a:r>
            <a:r>
              <a:rPr lang="fr-FR" dirty="0" smtClean="0"/>
              <a:t> </a:t>
            </a:r>
            <a:r>
              <a:rPr lang="fr-FR" dirty="0" err="1" smtClean="0"/>
              <a:t>america</a:t>
            </a:r>
            <a:r>
              <a:rPr lang="fr-FR" dirty="0" smtClean="0"/>
              <a:t> in </a:t>
            </a:r>
            <a:r>
              <a:rPr lang="fr-FR" dirty="0" err="1" smtClean="0"/>
              <a:t>charts</a:t>
            </a:r>
            <a:r>
              <a:rPr lang="fr-FR" dirty="0" smtClean="0"/>
              <a:t>, </a:t>
            </a:r>
            <a:r>
              <a:rPr lang="fr-FR" dirty="0" err="1" smtClean="0"/>
              <a:t>diaries</a:t>
            </a:r>
            <a:r>
              <a:rPr lang="fr-FR" dirty="0" smtClean="0"/>
              <a:t>, </a:t>
            </a:r>
            <a:r>
              <a:rPr lang="fr-FR" dirty="0" err="1" smtClean="0"/>
              <a:t>journals</a:t>
            </a:r>
            <a:r>
              <a:rPr lang="fr-FR" dirty="0" smtClean="0"/>
              <a:t> and </a:t>
            </a:r>
            <a:r>
              <a:rPr lang="fr-FR" dirty="0" err="1" smtClean="0"/>
              <a:t>letters</a:t>
            </a:r>
            <a:r>
              <a:rPr lang="fr-FR" dirty="0" smtClean="0"/>
              <a:t> .</a:t>
            </a:r>
          </a:p>
          <a:p>
            <a:pPr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1207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err="1" smtClean="0">
                <a:latin typeface="Algerian" pitchFamily="82" charset="0"/>
              </a:rPr>
              <a:t>Definition</a:t>
            </a:r>
            <a:r>
              <a:rPr lang="fr-FR" sz="2800" dirty="0" smtClean="0"/>
              <a:t> </a:t>
            </a:r>
            <a:r>
              <a:rPr lang="fr-FR" sz="2800" dirty="0" smtClean="0">
                <a:latin typeface="Algerian" pitchFamily="82" charset="0"/>
              </a:rPr>
              <a:t>of</a:t>
            </a:r>
            <a:r>
              <a:rPr lang="fr-FR" sz="2800" dirty="0" smtClean="0"/>
              <a:t> </a:t>
            </a:r>
            <a:r>
              <a:rPr lang="fr-FR" sz="2800" dirty="0" err="1" smtClean="0">
                <a:latin typeface="Algerian" pitchFamily="82" charset="0"/>
              </a:rPr>
              <a:t>canadian</a:t>
            </a:r>
            <a:r>
              <a:rPr lang="fr-FR" sz="2800" dirty="0" smtClean="0"/>
              <a:t> </a:t>
            </a:r>
            <a:r>
              <a:rPr lang="fr-FR" sz="2800" dirty="0" err="1" smtClean="0">
                <a:latin typeface="Algerian" pitchFamily="82" charset="0"/>
              </a:rPr>
              <a:t>literature</a:t>
            </a:r>
            <a:endParaRPr lang="fr-FR" sz="28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literature</a:t>
            </a:r>
            <a:r>
              <a:rPr lang="fr-FR" dirty="0" smtClean="0"/>
              <a:t> of a </a:t>
            </a:r>
            <a:r>
              <a:rPr lang="fr-FR" dirty="0" err="1" smtClean="0"/>
              <a:t>multicultural</a:t>
            </a:r>
            <a:r>
              <a:rPr lang="fr-FR" dirty="0" smtClean="0"/>
              <a:t> country , </a:t>
            </a:r>
            <a:r>
              <a:rPr lang="fr-FR" dirty="0" err="1" smtClean="0"/>
              <a:t>written</a:t>
            </a:r>
            <a:r>
              <a:rPr lang="fr-FR" dirty="0" smtClean="0"/>
              <a:t> in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english</a:t>
            </a:r>
            <a:r>
              <a:rPr lang="fr-FR" dirty="0" smtClean="0"/>
              <a:t> , </a:t>
            </a:r>
            <a:r>
              <a:rPr lang="fr-FR" dirty="0" err="1" smtClean="0"/>
              <a:t>canadian</a:t>
            </a:r>
            <a:r>
              <a:rPr lang="fr-FR" dirty="0" smtClean="0"/>
              <a:t> french , </a:t>
            </a:r>
            <a:r>
              <a:rPr lang="fr-FR" dirty="0" err="1" smtClean="0"/>
              <a:t>indigenous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r>
              <a:rPr lang="fr-FR" dirty="0" smtClean="0"/>
              <a:t> , and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as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gaelic</a:t>
            </a:r>
            <a:r>
              <a:rPr lang="fr-FR" dirty="0" smtClean="0"/>
              <a:t> . </a:t>
            </a:r>
            <a:r>
              <a:rPr lang="fr-FR" dirty="0" err="1" smtClean="0"/>
              <a:t>Iflunences</a:t>
            </a:r>
            <a:r>
              <a:rPr lang="fr-FR" dirty="0" smtClean="0"/>
              <a:t> on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writers</a:t>
            </a:r>
            <a:r>
              <a:rPr lang="fr-FR" dirty="0" smtClean="0"/>
              <a:t> are </a:t>
            </a:r>
            <a:r>
              <a:rPr lang="fr-FR" dirty="0" err="1" smtClean="0"/>
              <a:t>broad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geographically</a:t>
            </a:r>
            <a:r>
              <a:rPr lang="fr-FR" dirty="0" smtClean="0"/>
              <a:t> and </a:t>
            </a:r>
            <a:r>
              <a:rPr lang="fr-FR" dirty="0" err="1" smtClean="0"/>
              <a:t>historically</a:t>
            </a:r>
            <a:r>
              <a:rPr lang="fr-FR" dirty="0" smtClean="0"/>
              <a:t> , </a:t>
            </a:r>
            <a:r>
              <a:rPr lang="fr-FR" dirty="0" err="1" smtClean="0"/>
              <a:t>representing</a:t>
            </a:r>
            <a:r>
              <a:rPr lang="fr-FR" dirty="0" smtClean="0"/>
              <a:t> </a:t>
            </a:r>
            <a:r>
              <a:rPr lang="fr-FR" dirty="0" err="1" smtClean="0"/>
              <a:t>canaada</a:t>
            </a:r>
            <a:r>
              <a:rPr lang="fr-FR" dirty="0" smtClean="0"/>
              <a:t> </a:t>
            </a:r>
            <a:r>
              <a:rPr lang="fr-FR" dirty="0" err="1" smtClean="0"/>
              <a:t>diversity</a:t>
            </a:r>
            <a:r>
              <a:rPr lang="fr-FR" dirty="0" smtClean="0"/>
              <a:t> in culture and </a:t>
            </a:r>
            <a:r>
              <a:rPr lang="fr-FR" dirty="0" err="1" smtClean="0"/>
              <a:t>region</a:t>
            </a:r>
            <a:r>
              <a:rPr lang="fr-FR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65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 smtClean="0">
                <a:latin typeface="Algerian" pitchFamily="82" charset="0"/>
              </a:rPr>
              <a:t>Anglophone </a:t>
            </a:r>
            <a:r>
              <a:rPr lang="fr-FR" sz="2400" dirty="0" err="1" smtClean="0">
                <a:latin typeface="Algerian" pitchFamily="82" charset="0"/>
              </a:rPr>
              <a:t>canadian</a:t>
            </a:r>
            <a:r>
              <a:rPr lang="fr-FR" sz="2400" dirty="0" smtClean="0">
                <a:latin typeface="Algerian" pitchFamily="82" charset="0"/>
              </a:rPr>
              <a:t> </a:t>
            </a:r>
            <a:r>
              <a:rPr lang="fr-FR" sz="2400" dirty="0" err="1" smtClean="0">
                <a:latin typeface="Algerian" pitchFamily="82" charset="0"/>
              </a:rPr>
              <a:t>literature</a:t>
            </a:r>
            <a:endParaRPr lang="fr-FR" sz="2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fr-FR" dirty="0" smtClean="0"/>
              <a:t> </a:t>
            </a:r>
          </a:p>
          <a:p>
            <a:pPr indent="0">
              <a:buNone/>
            </a:pPr>
            <a:r>
              <a:rPr lang="fr-FR" dirty="0"/>
              <a:t> </a:t>
            </a:r>
            <a:r>
              <a:rPr lang="fr-FR" dirty="0" smtClean="0"/>
              <a:t> Anglophone </a:t>
            </a:r>
            <a:r>
              <a:rPr lang="fr-FR" dirty="0" err="1" smtClean="0"/>
              <a:t>canadian</a:t>
            </a:r>
            <a:r>
              <a:rPr lang="fr-FR" dirty="0" smtClean="0"/>
              <a:t>  </a:t>
            </a:r>
            <a:r>
              <a:rPr lang="fr-FR" dirty="0" err="1" smtClean="0"/>
              <a:t>literature</a:t>
            </a:r>
            <a:r>
              <a:rPr lang="fr-FR" dirty="0" smtClean="0"/>
              <a:t> </a:t>
            </a:r>
            <a:r>
              <a:rPr lang="fr-FR" dirty="0" err="1" smtClean="0"/>
              <a:t>refers</a:t>
            </a:r>
            <a:r>
              <a:rPr lang="fr-FR" dirty="0" smtClean="0"/>
              <a:t> to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literature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written</a:t>
            </a:r>
            <a:r>
              <a:rPr lang="fr-FR" dirty="0" smtClean="0"/>
              <a:t> in </a:t>
            </a:r>
            <a:r>
              <a:rPr lang="fr-FR" dirty="0" err="1" smtClean="0"/>
              <a:t>english</a:t>
            </a:r>
            <a:r>
              <a:rPr lang="fr-FR" dirty="0"/>
              <a:t> </a:t>
            </a:r>
            <a:r>
              <a:rPr lang="fr-FR" dirty="0" err="1" smtClean="0"/>
              <a:t>language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28" y="3429000"/>
            <a:ext cx="3312000" cy="2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1400" dirty="0" smtClean="0"/>
              <a:t>The </a:t>
            </a:r>
            <a:r>
              <a:rPr lang="fr-FR" sz="1400" dirty="0" err="1" smtClean="0"/>
              <a:t>anadian</a:t>
            </a:r>
            <a:r>
              <a:rPr lang="fr-FR" sz="1400" dirty="0" smtClean="0"/>
              <a:t> </a:t>
            </a:r>
            <a:r>
              <a:rPr lang="fr-FR" sz="1400" dirty="0" err="1" smtClean="0"/>
              <a:t>writers</a:t>
            </a:r>
            <a:r>
              <a:rPr lang="fr-FR" sz="1400" dirty="0" smtClean="0"/>
              <a:t> </a:t>
            </a:r>
            <a:r>
              <a:rPr lang="fr-FR" sz="1400" dirty="0" err="1" smtClean="0"/>
              <a:t>give</a:t>
            </a:r>
            <a:r>
              <a:rPr lang="fr-FR" sz="1400" dirty="0" smtClean="0"/>
              <a:t> value to the </a:t>
            </a:r>
            <a:r>
              <a:rPr lang="fr-FR" sz="1400" dirty="0" err="1" smtClean="0"/>
              <a:t>effects</a:t>
            </a:r>
            <a:r>
              <a:rPr lang="fr-FR" sz="1400" dirty="0" smtClean="0"/>
              <a:t> of </a:t>
            </a:r>
            <a:r>
              <a:rPr lang="fr-FR" sz="1400" dirty="0" err="1" smtClean="0"/>
              <a:t>climate</a:t>
            </a:r>
            <a:r>
              <a:rPr lang="fr-FR" sz="1400" dirty="0" smtClean="0"/>
              <a:t> and </a:t>
            </a:r>
            <a:r>
              <a:rPr lang="fr-FR" sz="1400" dirty="0" err="1" smtClean="0"/>
              <a:t>geography</a:t>
            </a:r>
            <a:r>
              <a:rPr lang="fr-FR" sz="1400" dirty="0" smtClean="0"/>
              <a:t> on the life and </a:t>
            </a:r>
            <a:r>
              <a:rPr lang="fr-FR" sz="1400" dirty="0" err="1" smtClean="0"/>
              <a:t>work</a:t>
            </a:r>
            <a:r>
              <a:rPr lang="fr-FR" sz="1400" dirty="0" smtClean="0"/>
              <a:t> of </a:t>
            </a:r>
            <a:r>
              <a:rPr lang="fr-FR" sz="1400" dirty="0" err="1" smtClean="0"/>
              <a:t>their</a:t>
            </a:r>
            <a:r>
              <a:rPr lang="fr-FR" sz="1400" dirty="0" smtClean="0"/>
              <a:t> people . </a:t>
            </a:r>
            <a:r>
              <a:rPr lang="fr-FR" sz="1400" dirty="0" err="1" smtClean="0"/>
              <a:t>They</a:t>
            </a:r>
            <a:r>
              <a:rPr lang="fr-FR" sz="1400" dirty="0" smtClean="0"/>
              <a:t> are </a:t>
            </a:r>
            <a:r>
              <a:rPr lang="fr-FR" sz="1400" dirty="0" err="1" smtClean="0"/>
              <a:t>greatiy</a:t>
            </a:r>
            <a:r>
              <a:rPr lang="fr-FR" sz="1400" dirty="0" smtClean="0"/>
              <a:t> </a:t>
            </a:r>
            <a:r>
              <a:rPr lang="fr-FR" sz="1400" dirty="0" err="1" smtClean="0"/>
              <a:t>influenced</a:t>
            </a:r>
            <a:r>
              <a:rPr lang="fr-FR" sz="1400" dirty="0" smtClean="0"/>
              <a:t> by </a:t>
            </a:r>
            <a:r>
              <a:rPr lang="fr-FR" sz="1400" dirty="0" err="1" smtClean="0"/>
              <a:t>its</a:t>
            </a:r>
            <a:r>
              <a:rPr lang="fr-FR" sz="1400" dirty="0" smtClean="0"/>
              <a:t> </a:t>
            </a:r>
            <a:r>
              <a:rPr lang="fr-FR" sz="1400" dirty="0" err="1" smtClean="0"/>
              <a:t>each</a:t>
            </a:r>
            <a:r>
              <a:rPr lang="fr-FR" sz="1400" dirty="0" smtClean="0"/>
              <a:t> </a:t>
            </a:r>
            <a:r>
              <a:rPr lang="fr-FR" sz="1400" dirty="0" err="1" smtClean="0"/>
              <a:t>turn</a:t>
            </a:r>
            <a:r>
              <a:rPr lang="fr-FR" sz="1400" dirty="0" smtClean="0"/>
              <a:t> and canada rough </a:t>
            </a:r>
            <a:r>
              <a:rPr lang="fr-FR" sz="1400" dirty="0" err="1" smtClean="0"/>
              <a:t>mountains</a:t>
            </a:r>
            <a:r>
              <a:rPr lang="fr-FR" sz="1400" dirty="0" smtClean="0"/>
              <a:t> , </a:t>
            </a:r>
            <a:r>
              <a:rPr lang="fr-FR" sz="1400" dirty="0" err="1" smtClean="0"/>
              <a:t>roaring</a:t>
            </a:r>
            <a:r>
              <a:rPr lang="fr-FR" sz="1400" dirty="0" smtClean="0"/>
              <a:t> </a:t>
            </a:r>
            <a:r>
              <a:rPr lang="fr-FR" sz="1400" dirty="0" err="1" smtClean="0"/>
              <a:t>rivers</a:t>
            </a:r>
            <a:r>
              <a:rPr lang="fr-FR" sz="1400" dirty="0" smtClean="0"/>
              <a:t>, </a:t>
            </a:r>
            <a:r>
              <a:rPr lang="fr-FR" sz="1400" dirty="0" err="1" smtClean="0"/>
              <a:t>nd</a:t>
            </a:r>
            <a:r>
              <a:rPr lang="fr-FR" sz="1400" dirty="0" smtClean="0"/>
              <a:t> </a:t>
            </a:r>
            <a:r>
              <a:rPr lang="fr-FR" sz="1400" dirty="0" err="1" smtClean="0"/>
              <a:t>unkind</a:t>
            </a:r>
            <a:r>
              <a:rPr lang="fr-FR" sz="1400" dirty="0" smtClean="0"/>
              <a:t> </a:t>
            </a:r>
            <a:r>
              <a:rPr lang="fr-FR" sz="1400" dirty="0" err="1" smtClean="0"/>
              <a:t>winters</a:t>
            </a:r>
            <a:r>
              <a:rPr lang="fr-FR" sz="1400" dirty="0" smtClean="0"/>
              <a:t> </a:t>
            </a:r>
            <a:r>
              <a:rPr lang="fr-FR" sz="1400" dirty="0" err="1" smtClean="0"/>
              <a:t>contrasting</a:t>
            </a:r>
            <a:r>
              <a:rPr lang="fr-FR" sz="1400" dirty="0" smtClean="0"/>
              <a:t> </a:t>
            </a:r>
            <a:r>
              <a:rPr lang="fr-FR" sz="1400" dirty="0" err="1" smtClean="0"/>
              <a:t>sharply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its</a:t>
            </a:r>
            <a:r>
              <a:rPr lang="fr-FR" sz="1400" dirty="0" smtClean="0"/>
              <a:t> </a:t>
            </a:r>
            <a:r>
              <a:rPr lang="fr-FR" sz="1400" dirty="0" err="1" smtClean="0"/>
              <a:t>rich</a:t>
            </a:r>
            <a:r>
              <a:rPr lang="fr-FR" sz="1400" dirty="0" smtClean="0"/>
              <a:t> </a:t>
            </a:r>
            <a:r>
              <a:rPr lang="fr-FR" sz="1400" dirty="0" err="1" smtClean="0"/>
              <a:t>valleys</a:t>
            </a:r>
            <a:r>
              <a:rPr lang="fr-FR" sz="1400" dirty="0" smtClean="0"/>
              <a:t>, </a:t>
            </a:r>
            <a:r>
              <a:rPr lang="fr-FR" sz="1400" dirty="0" err="1" smtClean="0"/>
              <a:t>peacefuiy</a:t>
            </a:r>
            <a:r>
              <a:rPr lang="fr-FR" sz="1400" dirty="0" smtClean="0"/>
              <a:t> </a:t>
            </a:r>
            <a:r>
              <a:rPr lang="fr-FR" sz="1400" dirty="0" err="1" smtClean="0"/>
              <a:t>lakes</a:t>
            </a:r>
            <a:r>
              <a:rPr lang="fr-FR" sz="1400" dirty="0" smtClean="0"/>
              <a:t> and  </a:t>
            </a:r>
            <a:r>
              <a:rPr lang="fr-FR" sz="1400" dirty="0" err="1" smtClean="0"/>
              <a:t>kind</a:t>
            </a:r>
            <a:r>
              <a:rPr lang="fr-FR" sz="1400" dirty="0" smtClean="0"/>
              <a:t> </a:t>
            </a:r>
            <a:r>
              <a:rPr lang="fr-FR" sz="1400" dirty="0" err="1" smtClean="0"/>
              <a:t>summers</a:t>
            </a:r>
            <a:r>
              <a:rPr lang="fr-FR" sz="1400" dirty="0" smtClean="0"/>
              <a:t>. </a:t>
            </a:r>
            <a:endParaRPr lang="fr-FR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IT </a:t>
            </a:r>
            <a:r>
              <a:rPr lang="fr-FR" sz="1200" dirty="0" err="1" smtClean="0"/>
              <a:t>is</a:t>
            </a:r>
            <a:r>
              <a:rPr lang="fr-FR" sz="1200" dirty="0" smtClean="0"/>
              <a:t> </a:t>
            </a:r>
            <a:r>
              <a:rPr lang="fr-FR" sz="1200" dirty="0" err="1" smtClean="0"/>
              <a:t>also</a:t>
            </a:r>
            <a:r>
              <a:rPr lang="fr-FR" sz="1200" dirty="0" smtClean="0"/>
              <a:t> a part </a:t>
            </a:r>
            <a:r>
              <a:rPr lang="fr-FR" sz="1200" dirty="0" err="1" smtClean="0"/>
              <a:t>canadabasic</a:t>
            </a:r>
            <a:r>
              <a:rPr lang="fr-FR" sz="1200" dirty="0" smtClean="0"/>
              <a:t> </a:t>
            </a:r>
            <a:r>
              <a:rPr lang="fr-FR" sz="1200" dirty="0" err="1" smtClean="0"/>
              <a:t>experience</a:t>
            </a:r>
            <a:r>
              <a:rPr lang="fr-FR" sz="1200" dirty="0" smtClean="0"/>
              <a:t> </a:t>
            </a:r>
            <a:r>
              <a:rPr lang="fr-FR" sz="1200" dirty="0" err="1" smtClean="0"/>
              <a:t>that</a:t>
            </a:r>
            <a:r>
              <a:rPr lang="fr-FR" sz="1200" dirty="0" smtClean="0"/>
              <a:t> </a:t>
            </a:r>
            <a:r>
              <a:rPr lang="fr-FR" sz="1200" dirty="0" err="1" smtClean="0"/>
              <a:t>can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found</a:t>
            </a:r>
            <a:r>
              <a:rPr lang="fr-FR" sz="1200" dirty="0" smtClean="0"/>
              <a:t> </a:t>
            </a:r>
            <a:r>
              <a:rPr lang="fr-FR" sz="1200" dirty="0" err="1" smtClean="0"/>
              <a:t>ever</a:t>
            </a:r>
            <a:r>
              <a:rPr lang="fr-FR" sz="1200" dirty="0" smtClean="0"/>
              <a:t> in the lit of </a:t>
            </a:r>
            <a:r>
              <a:rPr lang="fr-FR" sz="1200" dirty="0" err="1" smtClean="0"/>
              <a:t>this</a:t>
            </a:r>
            <a:r>
              <a:rPr lang="fr-FR" sz="1200" dirty="0" smtClean="0"/>
              <a:t> nation . </a:t>
            </a:r>
            <a:r>
              <a:rPr lang="fr-FR" sz="1200" dirty="0" err="1" smtClean="0"/>
              <a:t>Some</a:t>
            </a:r>
            <a:r>
              <a:rPr lang="fr-FR" sz="1200" dirty="0" smtClean="0"/>
              <a:t>  of the </a:t>
            </a:r>
            <a:r>
              <a:rPr lang="fr-FR" sz="1200" dirty="0" err="1" smtClean="0"/>
              <a:t>writers</a:t>
            </a:r>
            <a:r>
              <a:rPr lang="fr-FR" sz="1200" dirty="0" smtClean="0"/>
              <a:t> have </a:t>
            </a:r>
            <a:r>
              <a:rPr lang="fr-FR" sz="1200" dirty="0" err="1" smtClean="0"/>
              <a:t>taken</a:t>
            </a:r>
            <a:r>
              <a:rPr lang="fr-FR" sz="1200" dirty="0" smtClean="0"/>
              <a:t> </a:t>
            </a:r>
            <a:r>
              <a:rPr lang="fr-FR" sz="1200" dirty="0" err="1" smtClean="0"/>
              <a:t>themes</a:t>
            </a:r>
            <a:r>
              <a:rPr lang="fr-FR" sz="1200" dirty="0" smtClean="0"/>
              <a:t> frome the </a:t>
            </a:r>
            <a:r>
              <a:rPr lang="fr-FR" sz="1200" dirty="0" err="1" smtClean="0"/>
              <a:t>steady</a:t>
            </a:r>
            <a:r>
              <a:rPr lang="fr-FR" sz="1200" dirty="0" smtClean="0"/>
              <a:t> </a:t>
            </a:r>
            <a:r>
              <a:rPr lang="fr-FR" sz="1200" dirty="0" err="1" smtClean="0"/>
              <a:t>march</a:t>
            </a:r>
            <a:r>
              <a:rPr lang="fr-FR" sz="1200" dirty="0" smtClean="0"/>
              <a:t> </a:t>
            </a:r>
            <a:r>
              <a:rPr lang="fr-FR" sz="1200" dirty="0" err="1" smtClean="0"/>
              <a:t>westward</a:t>
            </a:r>
            <a:r>
              <a:rPr lang="fr-FR" sz="1200" dirty="0" smtClean="0"/>
              <a:t> </a:t>
            </a:r>
            <a:r>
              <a:rPr lang="fr-FR" sz="1200" dirty="0" err="1" smtClean="0"/>
              <a:t>across</a:t>
            </a:r>
            <a:r>
              <a:rPr lang="fr-FR" sz="1200" dirty="0" smtClean="0"/>
              <a:t> canada and </a:t>
            </a:r>
            <a:r>
              <a:rPr lang="fr-FR" sz="1200" dirty="0" err="1" smtClean="0"/>
              <a:t>some</a:t>
            </a:r>
            <a:r>
              <a:rPr lang="fr-FR" sz="1200" dirty="0" smtClean="0"/>
              <a:t> have </a:t>
            </a:r>
            <a:r>
              <a:rPr lang="fr-FR" sz="1200" dirty="0" err="1" smtClean="0"/>
              <a:t>traced</a:t>
            </a:r>
            <a:r>
              <a:rPr lang="fr-FR" sz="1200" dirty="0" smtClean="0"/>
              <a:t> </a:t>
            </a:r>
            <a:r>
              <a:rPr lang="fr-FR" sz="1200" dirty="0" err="1" smtClean="0"/>
              <a:t>drama</a:t>
            </a:r>
            <a:r>
              <a:rPr lang="fr-FR" sz="1200" dirty="0" smtClean="0"/>
              <a:t> in </a:t>
            </a:r>
            <a:r>
              <a:rPr lang="fr-FR" sz="1200" dirty="0" err="1" smtClean="0"/>
              <a:t>continuing</a:t>
            </a:r>
            <a:r>
              <a:rPr lang="fr-FR" sz="1200" dirty="0" smtClean="0"/>
              <a:t> </a:t>
            </a:r>
            <a:r>
              <a:rPr lang="fr-FR" sz="1200" dirty="0" err="1" smtClean="0"/>
              <a:t>battelsto</a:t>
            </a:r>
            <a:r>
              <a:rPr lang="fr-FR" sz="1200" dirty="0" smtClean="0"/>
              <a:t> </a:t>
            </a:r>
            <a:r>
              <a:rPr lang="fr-FR" sz="1200" dirty="0" err="1" smtClean="0"/>
              <a:t>win</a:t>
            </a:r>
            <a:r>
              <a:rPr lang="fr-FR" sz="1200" dirty="0" smtClean="0"/>
              <a:t> a</a:t>
            </a:r>
          </a:p>
          <a:p>
            <a:pPr indent="0">
              <a:buNone/>
            </a:pPr>
            <a:r>
              <a:rPr lang="fr-FR" sz="1200" dirty="0" smtClean="0"/>
              <a:t>living on the </a:t>
            </a:r>
            <a:r>
              <a:rPr lang="fr-FR" sz="1200" dirty="0" err="1" smtClean="0"/>
              <a:t>sea</a:t>
            </a:r>
            <a:r>
              <a:rPr lang="fr-FR" sz="1200" dirty="0" smtClean="0"/>
              <a:t>. </a:t>
            </a:r>
            <a:r>
              <a:rPr lang="fr-FR" sz="1200" dirty="0" err="1" smtClean="0"/>
              <a:t>While</a:t>
            </a:r>
            <a:r>
              <a:rPr lang="fr-FR" sz="1200" dirty="0" smtClean="0"/>
              <a:t> the </a:t>
            </a:r>
            <a:r>
              <a:rPr lang="fr-FR" sz="1200" dirty="0" err="1" smtClean="0"/>
              <a:t>other</a:t>
            </a:r>
            <a:r>
              <a:rPr lang="fr-FR" sz="1200" dirty="0" smtClean="0"/>
              <a:t> </a:t>
            </a:r>
            <a:r>
              <a:rPr lang="fr-FR" sz="1200" dirty="0" err="1" smtClean="0"/>
              <a:t>auther</a:t>
            </a:r>
            <a:r>
              <a:rPr lang="fr-FR" sz="1200" dirty="0" smtClean="0"/>
              <a:t> </a:t>
            </a:r>
            <a:r>
              <a:rPr lang="fr-FR" sz="1200" dirty="0" err="1" smtClean="0"/>
              <a:t>present</a:t>
            </a:r>
            <a:r>
              <a:rPr lang="fr-FR" sz="1200" dirty="0" smtClean="0"/>
              <a:t> </a:t>
            </a:r>
            <a:r>
              <a:rPr lang="fr-FR" sz="1200" dirty="0" err="1" smtClean="0"/>
              <a:t>frontier</a:t>
            </a:r>
            <a:r>
              <a:rPr lang="fr-FR" sz="1200" dirty="0" smtClean="0"/>
              <a:t> to the </a:t>
            </a:r>
            <a:r>
              <a:rPr lang="fr-FR" sz="1200" dirty="0" err="1" smtClean="0"/>
              <a:t>north</a:t>
            </a:r>
            <a:r>
              <a:rPr lang="fr-FR" sz="1200" dirty="0" smtClean="0"/>
              <a:t> ,the constant challenge to </a:t>
            </a:r>
            <a:r>
              <a:rPr lang="fr-FR" sz="1200" dirty="0" err="1" smtClean="0"/>
              <a:t>expand</a:t>
            </a:r>
            <a:r>
              <a:rPr lang="fr-FR" sz="1200" dirty="0" smtClean="0"/>
              <a:t> a </a:t>
            </a:r>
            <a:r>
              <a:rPr lang="fr-FR" sz="1200" dirty="0" err="1" smtClean="0"/>
              <a:t>foothold</a:t>
            </a:r>
            <a:r>
              <a:rPr lang="fr-FR" sz="1200" dirty="0" smtClean="0"/>
              <a:t> in the </a:t>
            </a:r>
            <a:r>
              <a:rPr lang="fr-FR" sz="1200" dirty="0" err="1" smtClean="0"/>
              <a:t>arctic</a:t>
            </a:r>
            <a:r>
              <a:rPr lang="fr-FR" sz="1200" smtClean="0"/>
              <a:t>.   </a:t>
            </a:r>
            <a:endParaRPr lang="fr-FR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Algerian" pitchFamily="82" charset="0"/>
              </a:rPr>
              <a:t>characteristics</a:t>
            </a:r>
            <a:endParaRPr lang="fr-FR" dirty="0">
              <a:latin typeface="Algerian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Nature: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Frontier</a:t>
            </a:r>
            <a:r>
              <a:rPr lang="fr-FR" dirty="0" smtClean="0"/>
              <a:t> life: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2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dirty="0" smtClean="0"/>
              <a:t>Canada  </a:t>
            </a:r>
            <a:r>
              <a:rPr lang="fr-FR" sz="1200" dirty="0" err="1" smtClean="0"/>
              <a:t>identity</a:t>
            </a:r>
            <a:r>
              <a:rPr lang="fr-FR" sz="1200" dirty="0" smtClean="0"/>
              <a:t> in the world</a:t>
            </a:r>
            <a:endParaRPr lang="fr-FR" sz="1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" b="207"/>
          <a:stretch>
            <a:fillRect/>
          </a:stretch>
        </p:blipFill>
        <p:spPr>
          <a:xfrm>
            <a:off x="1488831" y="1905000"/>
            <a:ext cx="3006969" cy="2971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The </a:t>
            </a:r>
            <a:r>
              <a:rPr lang="fr-FR" sz="1200" dirty="0" err="1" smtClean="0"/>
              <a:t>geographical</a:t>
            </a:r>
            <a:r>
              <a:rPr lang="fr-FR" sz="1200" dirty="0" smtClean="0"/>
              <a:t> position of canada in the  world </a:t>
            </a:r>
            <a:r>
              <a:rPr lang="fr-FR" sz="1200" dirty="0" err="1" smtClean="0"/>
              <a:t>intensly</a:t>
            </a:r>
            <a:r>
              <a:rPr lang="fr-FR" sz="1200" dirty="0" smtClean="0"/>
              <a:t> affects </a:t>
            </a:r>
            <a:r>
              <a:rPr lang="fr-FR" sz="1200" dirty="0" err="1" smtClean="0"/>
              <a:t>many</a:t>
            </a:r>
            <a:r>
              <a:rPr lang="fr-FR" sz="1200" dirty="0" smtClean="0"/>
              <a:t> </a:t>
            </a:r>
            <a:r>
              <a:rPr lang="fr-FR" sz="1200" dirty="0" err="1" smtClean="0"/>
              <a:t>canadian</a:t>
            </a:r>
            <a:r>
              <a:rPr lang="fr-FR" sz="1200" dirty="0" smtClean="0"/>
              <a:t> </a:t>
            </a:r>
            <a:r>
              <a:rPr lang="fr-FR" sz="1200" dirty="0" err="1" smtClean="0"/>
              <a:t>writers</a:t>
            </a:r>
            <a:r>
              <a:rPr lang="fr-FR" sz="1200" dirty="0" smtClean="0"/>
              <a:t> .french </a:t>
            </a:r>
            <a:r>
              <a:rPr lang="fr-FR" sz="1200" dirty="0" err="1" smtClean="0"/>
              <a:t>canadians</a:t>
            </a:r>
            <a:r>
              <a:rPr lang="fr-FR" sz="1200" dirty="0" smtClean="0"/>
              <a:t> </a:t>
            </a:r>
            <a:r>
              <a:rPr lang="fr-FR" sz="1200" dirty="0" err="1" smtClean="0"/>
              <a:t>always</a:t>
            </a:r>
            <a:r>
              <a:rPr lang="fr-FR" sz="1200" dirty="0" smtClean="0"/>
              <a:t> </a:t>
            </a:r>
            <a:r>
              <a:rPr lang="fr-FR" sz="1200" dirty="0" err="1" smtClean="0"/>
              <a:t>feel</a:t>
            </a:r>
            <a:r>
              <a:rPr lang="fr-FR" sz="1200" dirty="0" smtClean="0"/>
              <a:t> </a:t>
            </a:r>
            <a:r>
              <a:rPr lang="fr-FR" sz="1200" dirty="0" err="1" smtClean="0"/>
              <a:t>themselves</a:t>
            </a:r>
            <a:r>
              <a:rPr lang="fr-FR" sz="1200" dirty="0" smtClean="0"/>
              <a:t> </a:t>
            </a:r>
            <a:r>
              <a:rPr lang="fr-FR" sz="1200" dirty="0" err="1" smtClean="0"/>
              <a:t>surroundedby</a:t>
            </a:r>
            <a:r>
              <a:rPr lang="fr-FR" sz="1200" dirty="0" smtClean="0"/>
              <a:t> </a:t>
            </a:r>
            <a:r>
              <a:rPr lang="fr-FR" sz="1200" dirty="0" err="1" smtClean="0"/>
              <a:t>their</a:t>
            </a:r>
            <a:r>
              <a:rPr lang="fr-FR" sz="1200" dirty="0" smtClean="0"/>
              <a:t> </a:t>
            </a:r>
            <a:r>
              <a:rPr lang="fr-FR" sz="1200" dirty="0" err="1" smtClean="0"/>
              <a:t>english</a:t>
            </a:r>
            <a:r>
              <a:rPr lang="fr-FR" sz="1200" dirty="0" smtClean="0"/>
              <a:t> </a:t>
            </a:r>
            <a:r>
              <a:rPr lang="fr-FR" sz="1200" dirty="0" err="1" smtClean="0"/>
              <a:t>speaking</a:t>
            </a:r>
            <a:r>
              <a:rPr lang="fr-FR" sz="1200" dirty="0" smtClean="0"/>
              <a:t> </a:t>
            </a:r>
            <a:r>
              <a:rPr lang="fr-FR" sz="1200" dirty="0" err="1" smtClean="0"/>
              <a:t>neighbours</a:t>
            </a:r>
            <a:r>
              <a:rPr lang="fr-FR" sz="1200" dirty="0" smtClean="0"/>
              <a:t> . So, </a:t>
            </a:r>
            <a:r>
              <a:rPr lang="fr-FR" sz="1200" dirty="0" err="1" smtClean="0"/>
              <a:t>they</a:t>
            </a:r>
            <a:r>
              <a:rPr lang="fr-FR" sz="1200" dirty="0" smtClean="0"/>
              <a:t> </a:t>
            </a:r>
            <a:r>
              <a:rPr lang="fr-FR" sz="1200" dirty="0" err="1" smtClean="0"/>
              <a:t>feel</a:t>
            </a:r>
            <a:r>
              <a:rPr lang="fr-FR" sz="1200" dirty="0" smtClean="0"/>
              <a:t> a </a:t>
            </a:r>
            <a:r>
              <a:rPr lang="fr-FR" sz="1200" dirty="0" err="1" smtClean="0"/>
              <a:t>kind</a:t>
            </a:r>
            <a:r>
              <a:rPr lang="fr-FR" sz="1200" dirty="0" smtClean="0"/>
              <a:t> of </a:t>
            </a:r>
            <a:r>
              <a:rPr lang="fr-FR" sz="1200" dirty="0" err="1" smtClean="0"/>
              <a:t>insecurity</a:t>
            </a:r>
            <a:r>
              <a:rPr lang="fr-FR" sz="1200" dirty="0" smtClean="0"/>
              <a:t> . And </a:t>
            </a:r>
            <a:r>
              <a:rPr lang="fr-FR" sz="1200" dirty="0" err="1" smtClean="0"/>
              <a:t>surprisingly</a:t>
            </a:r>
            <a:r>
              <a:rPr lang="fr-FR" sz="1200" dirty="0" smtClean="0"/>
              <a:t>, </a:t>
            </a:r>
            <a:r>
              <a:rPr lang="fr-FR" sz="1200" dirty="0" err="1" smtClean="0"/>
              <a:t>english</a:t>
            </a:r>
            <a:r>
              <a:rPr lang="fr-FR" sz="1200" dirty="0" smtClean="0"/>
              <a:t> </a:t>
            </a:r>
            <a:r>
              <a:rPr lang="fr-FR" sz="1200" dirty="0" err="1" smtClean="0"/>
              <a:t>canadians</a:t>
            </a:r>
            <a:r>
              <a:rPr lang="fr-FR" sz="1200" dirty="0" smtClean="0"/>
              <a:t> do not have </a:t>
            </a:r>
            <a:r>
              <a:rPr lang="fr-FR" sz="1200" dirty="0" err="1" smtClean="0"/>
              <a:t>asimilar</a:t>
            </a:r>
            <a:r>
              <a:rPr lang="fr-FR" sz="1200" dirty="0" smtClean="0"/>
              <a:t> feeling of </a:t>
            </a:r>
            <a:r>
              <a:rPr lang="fr-FR" sz="1200" dirty="0" err="1" smtClean="0"/>
              <a:t>being</a:t>
            </a:r>
            <a:r>
              <a:rPr lang="fr-FR" sz="1200" dirty="0" smtClean="0"/>
              <a:t> </a:t>
            </a:r>
            <a:r>
              <a:rPr lang="fr-FR" sz="1200" dirty="0" err="1" smtClean="0"/>
              <a:t>surrounded</a:t>
            </a:r>
            <a:r>
              <a:rPr lang="fr-FR" sz="1200" dirty="0" smtClean="0"/>
              <a:t> by the people and culture of the us and </a:t>
            </a:r>
            <a:r>
              <a:rPr lang="fr-FR" sz="1200" dirty="0" err="1" smtClean="0"/>
              <a:t>terrified</a:t>
            </a:r>
            <a:r>
              <a:rPr lang="fr-FR" sz="1200" dirty="0" smtClean="0"/>
              <a:t> of </a:t>
            </a:r>
            <a:r>
              <a:rPr lang="fr-FR" sz="1200" dirty="0" err="1" smtClean="0"/>
              <a:t>them</a:t>
            </a:r>
            <a:r>
              <a:rPr lang="fr-FR" sz="1200" dirty="0" smtClean="0"/>
              <a:t>. </a:t>
            </a:r>
          </a:p>
          <a:p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4283092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authers</a:t>
            </a:r>
            <a:r>
              <a:rPr lang="fr-FR" dirty="0" smtClean="0"/>
              <a:t> </a:t>
            </a:r>
            <a:r>
              <a:rPr lang="fr-FR" dirty="0" err="1" smtClean="0"/>
              <a:t>chiefly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80808"/>
                </a:solidFill>
              </a:rPr>
              <a:t>featured</a:t>
            </a:r>
            <a:r>
              <a:rPr lang="fr-FR" dirty="0" smtClean="0">
                <a:solidFill>
                  <a:srgbClr val="080808"/>
                </a:solidFill>
              </a:rPr>
              <a:t> </a:t>
            </a:r>
            <a:r>
              <a:rPr lang="fr-FR" dirty="0" err="1" smtClean="0">
                <a:solidFill>
                  <a:srgbClr val="080808"/>
                </a:solidFill>
              </a:rPr>
              <a:t>failure</a:t>
            </a:r>
            <a:r>
              <a:rPr lang="fr-FR" dirty="0" smtClean="0">
                <a:solidFill>
                  <a:srgbClr val="080808"/>
                </a:solidFill>
              </a:rPr>
              <a:t> and </a:t>
            </a:r>
            <a:r>
              <a:rPr lang="fr-FR" dirty="0" err="1" smtClean="0">
                <a:solidFill>
                  <a:srgbClr val="080808"/>
                </a:solidFill>
              </a:rPr>
              <a:t>futility</a:t>
            </a:r>
            <a:r>
              <a:rPr lang="fr-FR" dirty="0" smtClean="0">
                <a:solidFill>
                  <a:srgbClr val="080808"/>
                </a:solidFill>
              </a:rPr>
              <a:t> as </a:t>
            </a:r>
            <a:r>
              <a:rPr lang="fr-FR" dirty="0" err="1" smtClean="0">
                <a:solidFill>
                  <a:srgbClr val="080808"/>
                </a:solidFill>
              </a:rPr>
              <a:t>their</a:t>
            </a:r>
            <a:r>
              <a:rPr lang="fr-FR" dirty="0" smtClean="0">
                <a:solidFill>
                  <a:srgbClr val="080808"/>
                </a:solidFill>
              </a:rPr>
              <a:t> </a:t>
            </a:r>
            <a:r>
              <a:rPr lang="fr-FR" dirty="0" err="1" smtClean="0">
                <a:solidFill>
                  <a:srgbClr val="080808"/>
                </a:solidFill>
              </a:rPr>
              <a:t>themes</a:t>
            </a:r>
            <a:r>
              <a:rPr lang="fr-FR" dirty="0" smtClean="0">
                <a:solidFill>
                  <a:srgbClr val="080808"/>
                </a:solidFill>
              </a:rPr>
              <a:t> in </a:t>
            </a:r>
            <a:r>
              <a:rPr lang="fr-FR" dirty="0" err="1" smtClean="0">
                <a:solidFill>
                  <a:srgbClr val="080808"/>
                </a:solidFill>
              </a:rPr>
              <a:t>their</a:t>
            </a:r>
            <a:r>
              <a:rPr lang="fr-FR" dirty="0" smtClean="0">
                <a:solidFill>
                  <a:srgbClr val="080808"/>
                </a:solidFill>
              </a:rPr>
              <a:t> </a:t>
            </a:r>
            <a:r>
              <a:rPr lang="fr-FR" dirty="0" err="1" smtClean="0">
                <a:solidFill>
                  <a:srgbClr val="080808"/>
                </a:solidFill>
              </a:rPr>
              <a:t>works</a:t>
            </a:r>
            <a:r>
              <a:rPr lang="fr-FR" dirty="0" smtClean="0">
                <a:solidFill>
                  <a:srgbClr val="080808"/>
                </a:solidFill>
              </a:rPr>
              <a:t> </a:t>
            </a:r>
            <a:r>
              <a:rPr lang="fr-FR" dirty="0" err="1" smtClean="0">
                <a:solidFill>
                  <a:srgbClr val="080808"/>
                </a:solidFill>
              </a:rPr>
              <a:t>like</a:t>
            </a:r>
            <a:r>
              <a:rPr lang="fr-FR" dirty="0" smtClean="0">
                <a:solidFill>
                  <a:srgbClr val="080808"/>
                </a:solidFill>
              </a:rPr>
              <a:t> NOT WANTED ON THE VOYAGE by </a:t>
            </a:r>
            <a:r>
              <a:rPr lang="fr-FR" dirty="0" err="1" smtClean="0">
                <a:solidFill>
                  <a:srgbClr val="080808"/>
                </a:solidFill>
              </a:rPr>
              <a:t>timothy</a:t>
            </a:r>
            <a:r>
              <a:rPr lang="fr-FR" dirty="0" smtClean="0">
                <a:solidFill>
                  <a:srgbClr val="080808"/>
                </a:solidFill>
              </a:rPr>
              <a:t> </a:t>
            </a:r>
            <a:r>
              <a:rPr lang="fr-FR" dirty="0" err="1" smtClean="0">
                <a:solidFill>
                  <a:srgbClr val="080808"/>
                </a:solidFill>
              </a:rPr>
              <a:t>findly</a:t>
            </a:r>
            <a:r>
              <a:rPr lang="fr-FR" dirty="0" smtClean="0">
                <a:solidFill>
                  <a:srgbClr val="080808"/>
                </a:solidFill>
              </a:rPr>
              <a:t>.</a:t>
            </a:r>
            <a:endParaRPr lang="fr-FR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integral</a:t>
            </a:r>
            <a:r>
              <a:rPr lang="fr-FR" dirty="0" smtClean="0"/>
              <a:t> part of </a:t>
            </a:r>
            <a:r>
              <a:rPr lang="fr-FR" dirty="0" err="1" smtClean="0"/>
              <a:t>canadian</a:t>
            </a:r>
            <a:r>
              <a:rPr lang="fr-FR" dirty="0" smtClean="0"/>
              <a:t> </a:t>
            </a:r>
            <a:r>
              <a:rPr lang="fr-FR" dirty="0" err="1" smtClean="0"/>
              <a:t>identity</a:t>
            </a:r>
            <a:r>
              <a:rPr lang="fr-FR" dirty="0" smtClean="0"/>
              <a:t> and the </a:t>
            </a:r>
            <a:r>
              <a:rPr lang="fr-FR" dirty="0" err="1" smtClean="0"/>
              <a:t>subject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treated</a:t>
            </a:r>
            <a:r>
              <a:rPr lang="fr-FR" dirty="0" smtClean="0"/>
              <a:t> </a:t>
            </a:r>
            <a:r>
              <a:rPr lang="fr-FR" dirty="0" err="1" smtClean="0"/>
              <a:t>humorously</a:t>
            </a:r>
            <a:r>
              <a:rPr lang="fr-FR" dirty="0" smtClean="0"/>
              <a:t> by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author</a:t>
            </a:r>
            <a:r>
              <a:rPr lang="fr-FR" dirty="0" smtClean="0"/>
              <a:t> ; </a:t>
            </a:r>
            <a:r>
              <a:rPr lang="fr-FR" dirty="0" err="1" smtClean="0"/>
              <a:t>like</a:t>
            </a:r>
            <a:r>
              <a:rPr lang="fr-FR" dirty="0" smtClean="0"/>
              <a:t> La famille </a:t>
            </a:r>
            <a:r>
              <a:rPr lang="fr-FR" dirty="0" err="1" smtClean="0"/>
              <a:t>plouffe</a:t>
            </a:r>
            <a:r>
              <a:rPr lang="fr-FR" dirty="0" smtClean="0"/>
              <a:t> . 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Algerian" pitchFamily="82" charset="0"/>
              </a:rPr>
              <a:t>The </a:t>
            </a:r>
            <a:r>
              <a:rPr lang="fr-FR" dirty="0" err="1" smtClean="0">
                <a:latin typeface="Algerian" pitchFamily="82" charset="0"/>
              </a:rPr>
              <a:t>chief</a:t>
            </a:r>
            <a:r>
              <a:rPr lang="fr-FR" dirty="0" smtClean="0">
                <a:latin typeface="Algerian" pitchFamily="82" charset="0"/>
              </a:rPr>
              <a:t> </a:t>
            </a:r>
            <a:r>
              <a:rPr lang="fr-FR" dirty="0" err="1" smtClean="0">
                <a:latin typeface="Algerian" pitchFamily="82" charset="0"/>
              </a:rPr>
              <a:t>qualities</a:t>
            </a:r>
            <a:r>
              <a:rPr lang="fr-FR" dirty="0" smtClean="0">
                <a:latin typeface="Algerian" pitchFamily="82" charset="0"/>
              </a:rPr>
              <a:t> of </a:t>
            </a:r>
            <a:r>
              <a:rPr lang="fr-FR" dirty="0" err="1" smtClean="0">
                <a:latin typeface="Algerian" pitchFamily="82" charset="0"/>
              </a:rPr>
              <a:t>canadian</a:t>
            </a:r>
            <a:r>
              <a:rPr lang="fr-FR" dirty="0" smtClean="0">
                <a:latin typeface="Algerian" pitchFamily="82" charset="0"/>
              </a:rPr>
              <a:t> </a:t>
            </a:r>
            <a:r>
              <a:rPr lang="fr-FR" dirty="0" err="1" smtClean="0">
                <a:latin typeface="Algerian" pitchFamily="82" charset="0"/>
              </a:rPr>
              <a:t>literature</a:t>
            </a:r>
            <a:endParaRPr lang="fr-FR" dirty="0">
              <a:latin typeface="Algerian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Failure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Humour: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247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776</TotalTime>
  <Words>1003</Words>
  <Application>Microsoft Office PowerPoint</Application>
  <PresentationFormat>On-screen Show (4:3)</PresentationFormat>
  <Paragraphs>68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Couture</vt:lpstr>
      <vt:lpstr>OVERVIEW OF Anglophone Canadian literature</vt:lpstr>
      <vt:lpstr>TABLE OF CONTENT</vt:lpstr>
      <vt:lpstr>Historical bagkground</vt:lpstr>
      <vt:lpstr>PowerPoint Presentation</vt:lpstr>
      <vt:lpstr>Definition of canadian literature</vt:lpstr>
      <vt:lpstr>Anglophone canadian literature</vt:lpstr>
      <vt:lpstr>characteristics</vt:lpstr>
      <vt:lpstr>Canada  identity in the world</vt:lpstr>
      <vt:lpstr>The chief qualities of canadian literature</vt:lpstr>
      <vt:lpstr>PowerPoint Presentation</vt:lpstr>
      <vt:lpstr>PowerPoint Presentation</vt:lpstr>
      <vt:lpstr>PowerPoint Presentation</vt:lpstr>
      <vt:lpstr>PowerPoint Presentation</vt:lpstr>
      <vt:lpstr>The main writers</vt:lpstr>
      <vt:lpstr>Margaret atwood</vt:lpstr>
      <vt:lpstr>Rohinton mistry</vt:lpstr>
      <vt:lpstr>Kathelin margert</vt:lpstr>
      <vt:lpstr>Alice munro</vt:lpstr>
      <vt:lpstr>Stephen leacock </vt:lpstr>
      <vt:lpstr>M . montgomery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Anglophone canadian literature</dc:title>
  <dc:creator>aser</dc:creator>
  <cp:lastModifiedBy>aser</cp:lastModifiedBy>
  <cp:revision>93</cp:revision>
  <dcterms:created xsi:type="dcterms:W3CDTF">2023-10-19T15:18:54Z</dcterms:created>
  <dcterms:modified xsi:type="dcterms:W3CDTF">2023-10-23T22:31:16Z</dcterms:modified>
</cp:coreProperties>
</file>