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7.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8.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9.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20.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21.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8" r:id="rId1"/>
    <p:sldMasterId id="2147484170" r:id="rId2"/>
    <p:sldMasterId id="2147484182" r:id="rId3"/>
    <p:sldMasterId id="2147484218" r:id="rId4"/>
    <p:sldMasterId id="2147484357" r:id="rId5"/>
    <p:sldMasterId id="2147484369" r:id="rId6"/>
    <p:sldMasterId id="2147484375" r:id="rId7"/>
    <p:sldMasterId id="2147484387" r:id="rId8"/>
    <p:sldMasterId id="2147484393" r:id="rId9"/>
    <p:sldMasterId id="2147484399" r:id="rId10"/>
    <p:sldMasterId id="2147484411" r:id="rId11"/>
    <p:sldMasterId id="2147484429" r:id="rId12"/>
    <p:sldMasterId id="2147484435" r:id="rId13"/>
    <p:sldMasterId id="2147484441" r:id="rId14"/>
    <p:sldMasterId id="2147484447" r:id="rId15"/>
    <p:sldMasterId id="2147484814" r:id="rId16"/>
    <p:sldMasterId id="2147484827" r:id="rId17"/>
    <p:sldMasterId id="2147484840" r:id="rId18"/>
    <p:sldMasterId id="2147484852" r:id="rId19"/>
    <p:sldMasterId id="2147484864" r:id="rId20"/>
    <p:sldMasterId id="2147484876" r:id="rId21"/>
    <p:sldMasterId id="2147485291" r:id="rId22"/>
  </p:sldMasterIdLst>
  <p:notesMasterIdLst>
    <p:notesMasterId r:id="rId81"/>
  </p:notesMasterIdLst>
  <p:handoutMasterIdLst>
    <p:handoutMasterId r:id="rId82"/>
  </p:handoutMasterIdLst>
  <p:sldIdLst>
    <p:sldId id="405" r:id="rId23"/>
    <p:sldId id="402" r:id="rId24"/>
    <p:sldId id="426" r:id="rId25"/>
    <p:sldId id="407" r:id="rId26"/>
    <p:sldId id="461" r:id="rId27"/>
    <p:sldId id="462" r:id="rId28"/>
    <p:sldId id="409" r:id="rId29"/>
    <p:sldId id="410" r:id="rId30"/>
    <p:sldId id="480" r:id="rId31"/>
    <p:sldId id="487" r:id="rId32"/>
    <p:sldId id="463" r:id="rId33"/>
    <p:sldId id="467" r:id="rId34"/>
    <p:sldId id="416" r:id="rId35"/>
    <p:sldId id="464" r:id="rId36"/>
    <p:sldId id="473" r:id="rId37"/>
    <p:sldId id="465" r:id="rId38"/>
    <p:sldId id="468" r:id="rId39"/>
    <p:sldId id="469" r:id="rId40"/>
    <p:sldId id="470" r:id="rId41"/>
    <p:sldId id="484" r:id="rId42"/>
    <p:sldId id="483" r:id="rId43"/>
    <p:sldId id="478" r:id="rId44"/>
    <p:sldId id="479" r:id="rId45"/>
    <p:sldId id="481" r:id="rId46"/>
    <p:sldId id="482" r:id="rId47"/>
    <p:sldId id="472" r:id="rId48"/>
    <p:sldId id="460" r:id="rId49"/>
    <p:sldId id="486" r:id="rId50"/>
    <p:sldId id="485" r:id="rId51"/>
    <p:sldId id="466" r:id="rId52"/>
    <p:sldId id="419" r:id="rId53"/>
    <p:sldId id="398" r:id="rId54"/>
    <p:sldId id="443" r:id="rId55"/>
    <p:sldId id="475" r:id="rId56"/>
    <p:sldId id="471" r:id="rId57"/>
    <p:sldId id="388" r:id="rId58"/>
    <p:sldId id="474" r:id="rId59"/>
    <p:sldId id="412" r:id="rId60"/>
    <p:sldId id="413" r:id="rId61"/>
    <p:sldId id="414" r:id="rId62"/>
    <p:sldId id="427" r:id="rId63"/>
    <p:sldId id="444" r:id="rId64"/>
    <p:sldId id="420" r:id="rId65"/>
    <p:sldId id="421" r:id="rId66"/>
    <p:sldId id="422" r:id="rId67"/>
    <p:sldId id="445" r:id="rId68"/>
    <p:sldId id="424" r:id="rId69"/>
    <p:sldId id="446" r:id="rId70"/>
    <p:sldId id="447" r:id="rId71"/>
    <p:sldId id="448" r:id="rId72"/>
    <p:sldId id="423" r:id="rId73"/>
    <p:sldId id="449" r:id="rId74"/>
    <p:sldId id="450" r:id="rId75"/>
    <p:sldId id="451" r:id="rId76"/>
    <p:sldId id="452" r:id="rId77"/>
    <p:sldId id="453" r:id="rId78"/>
    <p:sldId id="454" r:id="rId79"/>
    <p:sldId id="401" r:id="rId80"/>
  </p:sldIdLst>
  <p:sldSz cx="9144000" cy="6858000" type="screen4x3"/>
  <p:notesSz cx="6858000" cy="9144000"/>
  <p:defaultTextStyle>
    <a:defPPr>
      <a:defRPr lang="en-US"/>
    </a:defPPr>
    <a:lvl1pPr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i="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i="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i="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i="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A5"/>
    <a:srgbClr val="CC0000"/>
    <a:srgbClr val="FAA906"/>
    <a:srgbClr val="FF3300"/>
    <a:srgbClr val="00EE00"/>
    <a:srgbClr val="1D202B"/>
    <a:srgbClr val="FF99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90305" autoAdjust="0"/>
  </p:normalViewPr>
  <p:slideViewPr>
    <p:cSldViewPr snapToGrid="0">
      <p:cViewPr varScale="1">
        <p:scale>
          <a:sx n="71" d="100"/>
          <a:sy n="71" d="100"/>
        </p:scale>
        <p:origin x="1014" y="54"/>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viewProps" Target="view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61" Type="http://schemas.openxmlformats.org/officeDocument/2006/relationships/slide" Target="slides/slide39.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2223C-1A8C-453C-95BD-AC8E12AC57F3}" type="doc">
      <dgm:prSet loTypeId="urn:microsoft.com/office/officeart/2005/8/layout/pyramid2" loCatId="list" qsTypeId="urn:microsoft.com/office/officeart/2005/8/quickstyle/3d2" qsCatId="3D" csTypeId="urn:microsoft.com/office/officeart/2005/8/colors/accent1_2" csCatId="accent1" phldr="1"/>
      <dgm:spPr/>
    </dgm:pt>
    <dgm:pt modelId="{0E5BD900-1EF2-45A0-BB7A-0C1BCF1EF06B}">
      <dgm:prSet phldrT="[Texte]"/>
      <dgm:spPr/>
      <dgm:t>
        <a:bodyPr/>
        <a:lstStyle/>
        <a:p>
          <a:r>
            <a:rPr lang="ar-DZ" b="1" dirty="0" smtClean="0">
              <a:effectLst>
                <a:outerShdw blurRad="38100" dist="38100" dir="2700000" algn="tl">
                  <a:srgbClr val="000000">
                    <a:alpha val="43137"/>
                  </a:srgbClr>
                </a:outerShdw>
              </a:effectLst>
            </a:rPr>
            <a:t>إدارة عليا</a:t>
          </a:r>
          <a:endParaRPr lang="fr-FR" b="1" dirty="0">
            <a:effectLst>
              <a:outerShdw blurRad="38100" dist="38100" dir="2700000" algn="tl">
                <a:srgbClr val="000000">
                  <a:alpha val="43137"/>
                </a:srgbClr>
              </a:outerShdw>
            </a:effectLst>
          </a:endParaRPr>
        </a:p>
      </dgm:t>
    </dgm:pt>
    <dgm:pt modelId="{F7B34602-8D18-4371-9D6F-FEAD26AE9975}" type="parTrans" cxnId="{28E5A614-A744-4377-A442-2402BE6B4FFE}">
      <dgm:prSet/>
      <dgm:spPr/>
      <dgm:t>
        <a:bodyPr/>
        <a:lstStyle/>
        <a:p>
          <a:endParaRPr lang="fr-FR"/>
        </a:p>
      </dgm:t>
    </dgm:pt>
    <dgm:pt modelId="{01427630-3FF9-403E-88EA-C8D4BCA2FC36}" type="sibTrans" cxnId="{28E5A614-A744-4377-A442-2402BE6B4FFE}">
      <dgm:prSet/>
      <dgm:spPr/>
      <dgm:t>
        <a:bodyPr/>
        <a:lstStyle/>
        <a:p>
          <a:endParaRPr lang="fr-FR"/>
        </a:p>
      </dgm:t>
    </dgm:pt>
    <dgm:pt modelId="{DE8B23B7-F91D-435A-B599-ED7939E1F6DD}">
      <dgm:prSet phldrT="[Texte]"/>
      <dgm:spPr/>
      <dgm:t>
        <a:bodyPr/>
        <a:lstStyle/>
        <a:p>
          <a:r>
            <a:rPr lang="ar-DZ" b="1" dirty="0" smtClean="0">
              <a:effectLst>
                <a:outerShdw blurRad="38100" dist="38100" dir="2700000" algn="tl">
                  <a:srgbClr val="000000">
                    <a:alpha val="43137"/>
                  </a:srgbClr>
                </a:outerShdw>
              </a:effectLst>
            </a:rPr>
            <a:t>إدارة وسطى</a:t>
          </a:r>
          <a:endParaRPr lang="fr-FR" b="1" dirty="0">
            <a:effectLst>
              <a:outerShdw blurRad="38100" dist="38100" dir="2700000" algn="tl">
                <a:srgbClr val="000000">
                  <a:alpha val="43137"/>
                </a:srgbClr>
              </a:outerShdw>
            </a:effectLst>
          </a:endParaRPr>
        </a:p>
      </dgm:t>
    </dgm:pt>
    <dgm:pt modelId="{9942AA2E-17B2-4664-A303-626DFB60E35D}" type="parTrans" cxnId="{35349EDD-D5F6-408B-938E-8CF906451BF7}">
      <dgm:prSet/>
      <dgm:spPr/>
      <dgm:t>
        <a:bodyPr/>
        <a:lstStyle/>
        <a:p>
          <a:endParaRPr lang="fr-FR"/>
        </a:p>
      </dgm:t>
    </dgm:pt>
    <dgm:pt modelId="{D4DE21ED-0F3D-47C7-BF7D-10F630FE5C73}" type="sibTrans" cxnId="{35349EDD-D5F6-408B-938E-8CF906451BF7}">
      <dgm:prSet/>
      <dgm:spPr/>
      <dgm:t>
        <a:bodyPr/>
        <a:lstStyle/>
        <a:p>
          <a:endParaRPr lang="fr-FR"/>
        </a:p>
      </dgm:t>
    </dgm:pt>
    <dgm:pt modelId="{23201183-6C7D-4D95-AC01-C10E9757455F}">
      <dgm:prSet phldrT="[Texte]"/>
      <dgm:spPr/>
      <dgm:t>
        <a:bodyPr/>
        <a:lstStyle/>
        <a:p>
          <a:r>
            <a:rPr lang="ar-DZ" b="1" dirty="0" smtClean="0">
              <a:effectLst>
                <a:outerShdw blurRad="38100" dist="38100" dir="2700000" algn="tl">
                  <a:srgbClr val="000000">
                    <a:alpha val="43137"/>
                  </a:srgbClr>
                </a:outerShdw>
              </a:effectLst>
            </a:rPr>
            <a:t>إدارة تنفيذية</a:t>
          </a:r>
          <a:endParaRPr lang="fr-FR" b="1" dirty="0">
            <a:effectLst>
              <a:outerShdw blurRad="38100" dist="38100" dir="2700000" algn="tl">
                <a:srgbClr val="000000">
                  <a:alpha val="43137"/>
                </a:srgbClr>
              </a:outerShdw>
            </a:effectLst>
          </a:endParaRPr>
        </a:p>
      </dgm:t>
    </dgm:pt>
    <dgm:pt modelId="{D69F9FD5-5F53-4928-BCD6-A2BB4C5B0A04}" type="parTrans" cxnId="{DB69B21F-F8A2-4E77-99AD-6A9BC3DF1821}">
      <dgm:prSet/>
      <dgm:spPr/>
      <dgm:t>
        <a:bodyPr/>
        <a:lstStyle/>
        <a:p>
          <a:endParaRPr lang="fr-FR"/>
        </a:p>
      </dgm:t>
    </dgm:pt>
    <dgm:pt modelId="{12CB9877-CB81-4DC3-8A7E-01303956A9B3}" type="sibTrans" cxnId="{DB69B21F-F8A2-4E77-99AD-6A9BC3DF1821}">
      <dgm:prSet/>
      <dgm:spPr/>
      <dgm:t>
        <a:bodyPr/>
        <a:lstStyle/>
        <a:p>
          <a:endParaRPr lang="fr-FR"/>
        </a:p>
      </dgm:t>
    </dgm:pt>
    <dgm:pt modelId="{7D53D943-1F5E-41CF-930F-E01684811BF6}" type="pres">
      <dgm:prSet presAssocID="{D102223C-1A8C-453C-95BD-AC8E12AC57F3}" presName="compositeShape" presStyleCnt="0">
        <dgm:presLayoutVars>
          <dgm:dir/>
          <dgm:resizeHandles/>
        </dgm:presLayoutVars>
      </dgm:prSet>
      <dgm:spPr/>
    </dgm:pt>
    <dgm:pt modelId="{CEF0E43F-16C9-47EA-B568-36405F1AE402}" type="pres">
      <dgm:prSet presAssocID="{D102223C-1A8C-453C-95BD-AC8E12AC57F3}" presName="pyramid" presStyleLbl="node1" presStyleIdx="0" presStyleCnt="1"/>
      <dgm:spPr/>
    </dgm:pt>
    <dgm:pt modelId="{8CB86D12-0B1D-41E6-B893-CAD4C4A56C80}" type="pres">
      <dgm:prSet presAssocID="{D102223C-1A8C-453C-95BD-AC8E12AC57F3}" presName="theList" presStyleCnt="0"/>
      <dgm:spPr/>
    </dgm:pt>
    <dgm:pt modelId="{11B66CC2-833E-490B-B9F4-42DFE9B48B6A}" type="pres">
      <dgm:prSet presAssocID="{0E5BD900-1EF2-45A0-BB7A-0C1BCF1EF06B}" presName="aNode" presStyleLbl="fgAcc1" presStyleIdx="0" presStyleCnt="3" custScaleX="84226" custLinFactNeighborX="-54087" custLinFactNeighborY="59406">
        <dgm:presLayoutVars>
          <dgm:bulletEnabled val="1"/>
        </dgm:presLayoutVars>
      </dgm:prSet>
      <dgm:spPr/>
      <dgm:t>
        <a:bodyPr/>
        <a:lstStyle/>
        <a:p>
          <a:endParaRPr lang="fr-FR"/>
        </a:p>
      </dgm:t>
    </dgm:pt>
    <dgm:pt modelId="{C6096D8F-3307-47BF-B3D8-2BCE66CCAFFD}" type="pres">
      <dgm:prSet presAssocID="{0E5BD900-1EF2-45A0-BB7A-0C1BCF1EF06B}" presName="aSpace" presStyleCnt="0"/>
      <dgm:spPr/>
    </dgm:pt>
    <dgm:pt modelId="{A0675740-D4CD-4DE3-9640-4A4025F11464}" type="pres">
      <dgm:prSet presAssocID="{DE8B23B7-F91D-435A-B599-ED7939E1F6DD}" presName="aNode" presStyleLbl="fgAcc1" presStyleIdx="1" presStyleCnt="3" custLinFactY="11263" custLinFactNeighborX="-53545" custLinFactNeighborY="100000">
        <dgm:presLayoutVars>
          <dgm:bulletEnabled val="1"/>
        </dgm:presLayoutVars>
      </dgm:prSet>
      <dgm:spPr/>
      <dgm:t>
        <a:bodyPr/>
        <a:lstStyle/>
        <a:p>
          <a:endParaRPr lang="fr-FR"/>
        </a:p>
      </dgm:t>
    </dgm:pt>
    <dgm:pt modelId="{B0F8BF86-F00F-448C-A994-27BE69ECB77E}" type="pres">
      <dgm:prSet presAssocID="{DE8B23B7-F91D-435A-B599-ED7939E1F6DD}" presName="aSpace" presStyleCnt="0"/>
      <dgm:spPr/>
    </dgm:pt>
    <dgm:pt modelId="{1B9B7538-D5A9-4DF9-81ED-51D744381684}" type="pres">
      <dgm:prSet presAssocID="{23201183-6C7D-4D95-AC01-C10E9757455F}" presName="aNode" presStyleLbl="fgAcc1" presStyleIdx="2" presStyleCnt="3" custScaleX="142128" custLinFactY="24629" custLinFactNeighborX="-53546" custLinFactNeighborY="100000">
        <dgm:presLayoutVars>
          <dgm:bulletEnabled val="1"/>
        </dgm:presLayoutVars>
      </dgm:prSet>
      <dgm:spPr/>
      <dgm:t>
        <a:bodyPr/>
        <a:lstStyle/>
        <a:p>
          <a:endParaRPr lang="fr-FR"/>
        </a:p>
      </dgm:t>
    </dgm:pt>
    <dgm:pt modelId="{FE8E7247-008B-45E3-B010-E21774BD10C6}" type="pres">
      <dgm:prSet presAssocID="{23201183-6C7D-4D95-AC01-C10E9757455F}" presName="aSpace" presStyleCnt="0"/>
      <dgm:spPr/>
    </dgm:pt>
  </dgm:ptLst>
  <dgm:cxnLst>
    <dgm:cxn modelId="{5AAF8C42-277F-4B2F-A2CC-6087CD15C745}" type="presOf" srcId="{0E5BD900-1EF2-45A0-BB7A-0C1BCF1EF06B}" destId="{11B66CC2-833E-490B-B9F4-42DFE9B48B6A}" srcOrd="0" destOrd="0" presId="urn:microsoft.com/office/officeart/2005/8/layout/pyramid2"/>
    <dgm:cxn modelId="{28E5A614-A744-4377-A442-2402BE6B4FFE}" srcId="{D102223C-1A8C-453C-95BD-AC8E12AC57F3}" destId="{0E5BD900-1EF2-45A0-BB7A-0C1BCF1EF06B}" srcOrd="0" destOrd="0" parTransId="{F7B34602-8D18-4371-9D6F-FEAD26AE9975}" sibTransId="{01427630-3FF9-403E-88EA-C8D4BCA2FC36}"/>
    <dgm:cxn modelId="{27AA425A-E2BD-4194-8425-52B6DC33EC5F}" type="presOf" srcId="{DE8B23B7-F91D-435A-B599-ED7939E1F6DD}" destId="{A0675740-D4CD-4DE3-9640-4A4025F11464}" srcOrd="0" destOrd="0" presId="urn:microsoft.com/office/officeart/2005/8/layout/pyramid2"/>
    <dgm:cxn modelId="{832FF963-1DCC-460D-A5B8-3ED76F0BCE8B}" type="presOf" srcId="{D102223C-1A8C-453C-95BD-AC8E12AC57F3}" destId="{7D53D943-1F5E-41CF-930F-E01684811BF6}" srcOrd="0" destOrd="0" presId="urn:microsoft.com/office/officeart/2005/8/layout/pyramid2"/>
    <dgm:cxn modelId="{A5B29884-2884-4EFE-B55C-DF930BA97DD7}" type="presOf" srcId="{23201183-6C7D-4D95-AC01-C10E9757455F}" destId="{1B9B7538-D5A9-4DF9-81ED-51D744381684}" srcOrd="0" destOrd="0" presId="urn:microsoft.com/office/officeart/2005/8/layout/pyramid2"/>
    <dgm:cxn modelId="{35349EDD-D5F6-408B-938E-8CF906451BF7}" srcId="{D102223C-1A8C-453C-95BD-AC8E12AC57F3}" destId="{DE8B23B7-F91D-435A-B599-ED7939E1F6DD}" srcOrd="1" destOrd="0" parTransId="{9942AA2E-17B2-4664-A303-626DFB60E35D}" sibTransId="{D4DE21ED-0F3D-47C7-BF7D-10F630FE5C73}"/>
    <dgm:cxn modelId="{DB69B21F-F8A2-4E77-99AD-6A9BC3DF1821}" srcId="{D102223C-1A8C-453C-95BD-AC8E12AC57F3}" destId="{23201183-6C7D-4D95-AC01-C10E9757455F}" srcOrd="2" destOrd="0" parTransId="{D69F9FD5-5F53-4928-BCD6-A2BB4C5B0A04}" sibTransId="{12CB9877-CB81-4DC3-8A7E-01303956A9B3}"/>
    <dgm:cxn modelId="{82CF50D2-5174-4787-813D-C7BBBF6B6191}" type="presParOf" srcId="{7D53D943-1F5E-41CF-930F-E01684811BF6}" destId="{CEF0E43F-16C9-47EA-B568-36405F1AE402}" srcOrd="0" destOrd="0" presId="urn:microsoft.com/office/officeart/2005/8/layout/pyramid2"/>
    <dgm:cxn modelId="{1FEF9168-0C85-4955-8D2E-9D5951097754}" type="presParOf" srcId="{7D53D943-1F5E-41CF-930F-E01684811BF6}" destId="{8CB86D12-0B1D-41E6-B893-CAD4C4A56C80}" srcOrd="1" destOrd="0" presId="urn:microsoft.com/office/officeart/2005/8/layout/pyramid2"/>
    <dgm:cxn modelId="{F4769CA2-E505-4623-841C-2CA47A496EA2}" type="presParOf" srcId="{8CB86D12-0B1D-41E6-B893-CAD4C4A56C80}" destId="{11B66CC2-833E-490B-B9F4-42DFE9B48B6A}" srcOrd="0" destOrd="0" presId="urn:microsoft.com/office/officeart/2005/8/layout/pyramid2"/>
    <dgm:cxn modelId="{8EA2D512-8ECC-4E1C-9989-BF0A0D369FB5}" type="presParOf" srcId="{8CB86D12-0B1D-41E6-B893-CAD4C4A56C80}" destId="{C6096D8F-3307-47BF-B3D8-2BCE66CCAFFD}" srcOrd="1" destOrd="0" presId="urn:microsoft.com/office/officeart/2005/8/layout/pyramid2"/>
    <dgm:cxn modelId="{61E3CC9F-55DD-4827-AEC2-189CE8ED62E8}" type="presParOf" srcId="{8CB86D12-0B1D-41E6-B893-CAD4C4A56C80}" destId="{A0675740-D4CD-4DE3-9640-4A4025F11464}" srcOrd="2" destOrd="0" presId="urn:microsoft.com/office/officeart/2005/8/layout/pyramid2"/>
    <dgm:cxn modelId="{A080EF18-E297-4BB8-983E-64C8BF768245}" type="presParOf" srcId="{8CB86D12-0B1D-41E6-B893-CAD4C4A56C80}" destId="{B0F8BF86-F00F-448C-A994-27BE69ECB77E}" srcOrd="3" destOrd="0" presId="urn:microsoft.com/office/officeart/2005/8/layout/pyramid2"/>
    <dgm:cxn modelId="{A5864E67-A61B-4977-AEF8-4EFBFF958299}" type="presParOf" srcId="{8CB86D12-0B1D-41E6-B893-CAD4C4A56C80}" destId="{1B9B7538-D5A9-4DF9-81ED-51D744381684}" srcOrd="4" destOrd="0" presId="urn:microsoft.com/office/officeart/2005/8/layout/pyramid2"/>
    <dgm:cxn modelId="{072CEA40-9F16-4627-9477-44735AD92B1A}" type="presParOf" srcId="{8CB86D12-0B1D-41E6-B893-CAD4C4A56C80}" destId="{FE8E7247-008B-45E3-B010-E21774BD10C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0E43F-16C9-47EA-B568-36405F1AE402}">
      <dsp:nvSpPr>
        <dsp:cNvPr id="0" name=""/>
        <dsp:cNvSpPr/>
      </dsp:nvSpPr>
      <dsp:spPr>
        <a:xfrm>
          <a:off x="432986" y="0"/>
          <a:ext cx="4064000" cy="40640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B66CC2-833E-490B-B9F4-42DFE9B48B6A}">
      <dsp:nvSpPr>
        <dsp:cNvPr id="0" name=""/>
        <dsp:cNvSpPr/>
      </dsp:nvSpPr>
      <dsp:spPr>
        <a:xfrm>
          <a:off x="1244567" y="480020"/>
          <a:ext cx="2224914"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DZ" sz="4000" b="1" kern="1200" dirty="0" smtClean="0">
              <a:effectLst>
                <a:outerShdw blurRad="38100" dist="38100" dir="2700000" algn="tl">
                  <a:srgbClr val="000000">
                    <a:alpha val="43137"/>
                  </a:srgbClr>
                </a:outerShdw>
              </a:effectLst>
            </a:rPr>
            <a:t>إدارة عليا</a:t>
          </a:r>
          <a:endParaRPr lang="fr-FR" sz="4000" b="1" kern="1200" dirty="0">
            <a:effectLst>
              <a:outerShdw blurRad="38100" dist="38100" dir="2700000" algn="tl">
                <a:srgbClr val="000000">
                  <a:alpha val="43137"/>
                </a:srgbClr>
              </a:outerShdw>
            </a:effectLst>
          </a:endParaRPr>
        </a:p>
      </dsp:txBody>
      <dsp:txXfrm>
        <a:off x="1291529" y="526982"/>
        <a:ext cx="2130990" cy="868101"/>
      </dsp:txXfrm>
    </dsp:sp>
    <dsp:sp modelId="{A0675740-D4CD-4DE3-9640-4A4025F11464}">
      <dsp:nvSpPr>
        <dsp:cNvPr id="0" name=""/>
        <dsp:cNvSpPr/>
      </dsp:nvSpPr>
      <dsp:spPr>
        <a:xfrm>
          <a:off x="1050541" y="1719466"/>
          <a:ext cx="2641600"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DZ" sz="4000" b="1" kern="1200" dirty="0" smtClean="0">
              <a:effectLst>
                <a:outerShdw blurRad="38100" dist="38100" dir="2700000" algn="tl">
                  <a:srgbClr val="000000">
                    <a:alpha val="43137"/>
                  </a:srgbClr>
                </a:outerShdw>
              </a:effectLst>
            </a:rPr>
            <a:t>إدارة وسطى</a:t>
          </a:r>
          <a:endParaRPr lang="fr-FR" sz="4000" b="1" kern="1200" dirty="0">
            <a:effectLst>
              <a:outerShdw blurRad="38100" dist="38100" dir="2700000" algn="tl">
                <a:srgbClr val="000000">
                  <a:alpha val="43137"/>
                </a:srgbClr>
              </a:outerShdw>
            </a:effectLst>
          </a:endParaRPr>
        </a:p>
      </dsp:txBody>
      <dsp:txXfrm>
        <a:off x="1097503" y="1766428"/>
        <a:ext cx="2547676" cy="868101"/>
      </dsp:txXfrm>
    </dsp:sp>
    <dsp:sp modelId="{1B9B7538-D5A9-4DF9-81ED-51D744381684}">
      <dsp:nvSpPr>
        <dsp:cNvPr id="0" name=""/>
        <dsp:cNvSpPr/>
      </dsp:nvSpPr>
      <dsp:spPr>
        <a:xfrm>
          <a:off x="494088" y="2930329"/>
          <a:ext cx="3754453"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DZ" sz="4000" b="1" kern="1200" dirty="0" smtClean="0">
              <a:effectLst>
                <a:outerShdw blurRad="38100" dist="38100" dir="2700000" algn="tl">
                  <a:srgbClr val="000000">
                    <a:alpha val="43137"/>
                  </a:srgbClr>
                </a:outerShdw>
              </a:effectLst>
            </a:rPr>
            <a:t>إدارة تنفيذية</a:t>
          </a:r>
          <a:endParaRPr lang="fr-FR" sz="4000" b="1" kern="1200" dirty="0">
            <a:effectLst>
              <a:outerShdw blurRad="38100" dist="38100" dir="2700000" algn="tl">
                <a:srgbClr val="000000">
                  <a:alpha val="43137"/>
                </a:srgbClr>
              </a:outerShdw>
            </a:effectLst>
          </a:endParaRPr>
        </a:p>
      </dsp:txBody>
      <dsp:txXfrm>
        <a:off x="541050" y="2977291"/>
        <a:ext cx="3660529"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latin typeface="Arial" charset="0"/>
                <a:cs typeface="+mn-cs"/>
              </a:defRPr>
            </a:lvl1pPr>
          </a:lstStyle>
          <a:p>
            <a:pPr>
              <a:defRPr/>
            </a:pPr>
            <a:endParaRPr lang="en-US"/>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latin typeface="Arial" charset="0"/>
                <a:cs typeface="+mn-cs"/>
              </a:defRPr>
            </a:lvl1pPr>
          </a:lstStyle>
          <a:p>
            <a:pPr>
              <a:defRPr/>
            </a:pPr>
            <a:endParaRPr lang="en-US"/>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latin typeface="Arial" charset="0"/>
                <a:cs typeface="+mn-cs"/>
              </a:defRPr>
            </a:lvl1pPr>
          </a:lstStyle>
          <a:p>
            <a:pPr>
              <a:defRPr/>
            </a:pPr>
            <a:endParaRPr lang="en-US"/>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50F1B300-B6AE-49E8-BC3A-B746EEF5CE3D}" type="slidenum">
              <a:rPr lang="en-US" altLang="fr-FR"/>
              <a:pPr>
                <a:defRPr/>
              </a:pPr>
              <a:t>‹N°›</a:t>
            </a:fld>
            <a:endParaRPr lang="en-US" altLang="fr-FR"/>
          </a:p>
        </p:txBody>
      </p:sp>
    </p:spTree>
    <p:extLst>
      <p:ext uri="{BB962C8B-B14F-4D97-AF65-F5344CB8AC3E}">
        <p14:creationId xmlns:p14="http://schemas.microsoft.com/office/powerpoint/2010/main" val="42393051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latin typeface="Arial" charset="0"/>
                <a:cs typeface="+mn-cs"/>
              </a:defRPr>
            </a:lvl1pPr>
          </a:lstStyle>
          <a:p>
            <a:pPr>
              <a:defRPr/>
            </a:pPr>
            <a:endParaRPr lang="fr-FR"/>
          </a:p>
        </p:txBody>
      </p:sp>
      <p:sp>
        <p:nvSpPr>
          <p:cNvPr id="158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latin typeface="Arial" charset="0"/>
                <a:cs typeface="+mn-cs"/>
              </a:defRPr>
            </a:lvl1pPr>
          </a:lstStyle>
          <a:p>
            <a:pPr>
              <a:defRPr/>
            </a:pPr>
            <a:endParaRPr lang="fr-FR"/>
          </a:p>
        </p:txBody>
      </p:sp>
      <p:sp>
        <p:nvSpPr>
          <p:cNvPr id="201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58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latin typeface="Arial" charset="0"/>
                <a:cs typeface="+mn-cs"/>
              </a:defRPr>
            </a:lvl1pPr>
          </a:lstStyle>
          <a:p>
            <a:pPr>
              <a:defRPr/>
            </a:pPr>
            <a:endParaRPr lang="fr-FR"/>
          </a:p>
        </p:txBody>
      </p:sp>
      <p:sp>
        <p:nvSpPr>
          <p:cNvPr id="158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1DACBC19-B8D5-448D-BE05-702A96DA56B6}" type="slidenum">
              <a:rPr lang="fr-FR" altLang="fr-FR"/>
              <a:pPr>
                <a:defRPr/>
              </a:pPr>
              <a:t>‹N°›</a:t>
            </a:fld>
            <a:endParaRPr lang="fr-FR" altLang="fr-FR"/>
          </a:p>
        </p:txBody>
      </p:sp>
    </p:spTree>
    <p:extLst>
      <p:ext uri="{BB962C8B-B14F-4D97-AF65-F5344CB8AC3E}">
        <p14:creationId xmlns:p14="http://schemas.microsoft.com/office/powerpoint/2010/main" val="261470042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Rot="1" noChangeArrowheads="1" noTextEdit="1"/>
          </p:cNvSpPr>
          <p:nvPr>
            <p:ph type="sldImg"/>
          </p:nvPr>
        </p:nvSpPr>
        <p:spPr>
          <a:ln/>
        </p:spPr>
      </p:sp>
      <p:sp>
        <p:nvSpPr>
          <p:cNvPr id="234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anose="020B0604020202020204" pitchFamily="34" charset="0"/>
            </a:endParaRPr>
          </a:p>
        </p:txBody>
      </p:sp>
    </p:spTree>
    <p:extLst>
      <p:ext uri="{BB962C8B-B14F-4D97-AF65-F5344CB8AC3E}">
        <p14:creationId xmlns:p14="http://schemas.microsoft.com/office/powerpoint/2010/main" val="356730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Rot="1" noChangeArrowheads="1" noTextEdit="1"/>
          </p:cNvSpPr>
          <p:nvPr>
            <p:ph type="sldImg"/>
          </p:nvPr>
        </p:nvSpPr>
        <p:spPr>
          <a:ln/>
        </p:spPr>
      </p:sp>
      <p:sp>
        <p:nvSpPr>
          <p:cNvPr id="242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anose="020B0604020202020204" pitchFamily="34" charset="0"/>
            </a:endParaRPr>
          </a:p>
        </p:txBody>
      </p:sp>
    </p:spTree>
    <p:extLst>
      <p:ext uri="{BB962C8B-B14F-4D97-AF65-F5344CB8AC3E}">
        <p14:creationId xmlns:p14="http://schemas.microsoft.com/office/powerpoint/2010/main" val="219370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EA40351C-64A2-407E-A992-90B57F9326F8}" type="slidenum">
              <a:rPr lang="ar-SA" altLang="fr-FR" smtClean="0">
                <a:solidFill>
                  <a:srgbClr val="000000"/>
                </a:solidFill>
              </a:rPr>
              <a:pPr eaLnBrk="0" hangingPunct="0">
                <a:spcBef>
                  <a:spcPct val="0"/>
                </a:spcBef>
              </a:pPr>
              <a:t>43</a:t>
            </a:fld>
            <a:endParaRPr lang="en-US" altLang="fr-FR" smtClean="0">
              <a:solidFill>
                <a:srgbClr val="000000"/>
              </a:solidFill>
            </a:endParaRPr>
          </a:p>
        </p:txBody>
      </p:sp>
      <p:sp>
        <p:nvSpPr>
          <p:cNvPr id="248835"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rtl="1" eaLnBrk="1" hangingPunct="1">
              <a:spcBef>
                <a:spcPct val="0"/>
              </a:spcBef>
            </a:pPr>
            <a:endParaRPr lang="ar-DZ" altLang="fr-FR" sz="1800" i="0">
              <a:solidFill>
                <a:srgbClr val="000000"/>
              </a:solidFill>
            </a:endParaRPr>
          </a:p>
        </p:txBody>
      </p:sp>
      <p:sp>
        <p:nvSpPr>
          <p:cNvPr id="248836"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rtl="1">
              <a:spcBef>
                <a:spcPct val="0"/>
              </a:spcBef>
            </a:pPr>
            <a:r>
              <a:rPr lang="en-US" altLang="fr-FR" i="0">
                <a:solidFill>
                  <a:srgbClr val="000000"/>
                </a:solidFill>
              </a:rPr>
              <a:t>8</a:t>
            </a:r>
          </a:p>
        </p:txBody>
      </p:sp>
      <p:sp>
        <p:nvSpPr>
          <p:cNvPr id="248837"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rtl="1" eaLnBrk="1" hangingPunct="1">
              <a:spcBef>
                <a:spcPct val="0"/>
              </a:spcBef>
            </a:pPr>
            <a:endParaRPr lang="ar-DZ" altLang="fr-FR" sz="1800" i="0">
              <a:solidFill>
                <a:srgbClr val="000000"/>
              </a:solidFill>
            </a:endParaRPr>
          </a:p>
        </p:txBody>
      </p:sp>
      <p:sp>
        <p:nvSpPr>
          <p:cNvPr id="248838"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rtl="1" eaLnBrk="1" hangingPunct="1">
              <a:spcBef>
                <a:spcPct val="0"/>
              </a:spcBef>
            </a:pPr>
            <a:endParaRPr lang="ar-DZ" altLang="fr-FR" sz="1800" i="0">
              <a:solidFill>
                <a:srgbClr val="000000"/>
              </a:solidFill>
            </a:endParaRPr>
          </a:p>
        </p:txBody>
      </p:sp>
      <p:sp>
        <p:nvSpPr>
          <p:cNvPr id="248839" name="Rectangle 6"/>
          <p:cNvSpPr>
            <a:spLocks noChangeArrowheads="1" noTextEdit="1"/>
          </p:cNvSpPr>
          <p:nvPr>
            <p:ph type="sldImg"/>
          </p:nvPr>
        </p:nvSpPr>
        <p:spPr>
          <a:xfrm>
            <a:off x="1150938" y="692150"/>
            <a:ext cx="4556125" cy="3416300"/>
          </a:xfrm>
          <a:solidFill>
            <a:srgbClr val="FFFFFF"/>
          </a:solidFill>
          <a:ln w="12700" cap="flat"/>
        </p:spPr>
      </p:sp>
      <p:sp>
        <p:nvSpPr>
          <p:cNvPr id="248840" name="Rectangle 7"/>
          <p:cNvSpPr>
            <a:spLocks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fr-FR" smtClean="0">
              <a:latin typeface="Arial" panose="020B0604020202020204" pitchFamily="34" charset="0"/>
            </a:endParaRPr>
          </a:p>
        </p:txBody>
      </p:sp>
    </p:spTree>
    <p:extLst>
      <p:ext uri="{BB962C8B-B14F-4D97-AF65-F5344CB8AC3E}">
        <p14:creationId xmlns:p14="http://schemas.microsoft.com/office/powerpoint/2010/main" val="145442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AB4E4-93BD-474C-9FB3-75E6493AA630}" type="slidenum">
              <a:rPr lang="fr-FR" altLang="fr-FR" smtClean="0">
                <a:solidFill>
                  <a:srgbClr val="000000"/>
                </a:solidFill>
              </a:rPr>
              <a:pPr>
                <a:spcBef>
                  <a:spcPct val="0"/>
                </a:spcBef>
              </a:pPr>
              <a:t>58</a:t>
            </a:fld>
            <a:endParaRPr lang="fr-FR" altLang="fr-FR" smtClean="0">
              <a:solidFill>
                <a:srgbClr val="000000"/>
              </a:solidFill>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87173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ar-TN"/>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ar-TN"/>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  </a:t>
            </a:r>
          </a:p>
        </p:txBody>
      </p:sp>
      <p:sp>
        <p:nvSpPr>
          <p:cNvPr id="6" name="Espace réservé du numéro de diapositive 5"/>
          <p:cNvSpPr>
            <a:spLocks noGrp="1"/>
          </p:cNvSpPr>
          <p:nvPr>
            <p:ph type="sldNum" sz="quarter" idx="12"/>
          </p:nvPr>
        </p:nvSpPr>
        <p:spPr/>
        <p:txBody>
          <a:bodyPr/>
          <a:lstStyle>
            <a:lvl1pPr>
              <a:defRPr/>
            </a:lvl1pPr>
          </a:lstStyle>
          <a:p>
            <a:pPr>
              <a:defRPr/>
            </a:pPr>
            <a:fld id="{074EBF01-C601-471E-AA3D-29CC0D1087D5}" type="slidenum">
              <a:rPr lang="en-US" altLang="fr-FR"/>
              <a:pPr>
                <a:defRPr/>
              </a:pPr>
              <a:t>‹N°›</a:t>
            </a:fld>
            <a:endParaRPr lang="en-US" altLang="fr-FR"/>
          </a:p>
        </p:txBody>
      </p:sp>
    </p:spTree>
    <p:extLst>
      <p:ext uri="{BB962C8B-B14F-4D97-AF65-F5344CB8AC3E}">
        <p14:creationId xmlns:p14="http://schemas.microsoft.com/office/powerpoint/2010/main" val="85917525"/>
      </p:ext>
    </p:extLst>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TN"/>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  </a:t>
            </a:r>
          </a:p>
        </p:txBody>
      </p:sp>
      <p:sp>
        <p:nvSpPr>
          <p:cNvPr id="6" name="Espace réservé du numéro de diapositive 5"/>
          <p:cNvSpPr>
            <a:spLocks noGrp="1"/>
          </p:cNvSpPr>
          <p:nvPr>
            <p:ph type="sldNum" sz="quarter" idx="12"/>
          </p:nvPr>
        </p:nvSpPr>
        <p:spPr/>
        <p:txBody>
          <a:bodyPr/>
          <a:lstStyle>
            <a:lvl1pPr>
              <a:defRPr/>
            </a:lvl1pPr>
          </a:lstStyle>
          <a:p>
            <a:pPr>
              <a:defRPr/>
            </a:pPr>
            <a:fld id="{724723E6-25D8-4332-98D8-79216C7AED2C}" type="slidenum">
              <a:rPr lang="en-US" altLang="fr-FR"/>
              <a:pPr>
                <a:defRPr/>
              </a:pPr>
              <a:t>‹N°›</a:t>
            </a:fld>
            <a:endParaRPr lang="en-US" altLang="fr-FR"/>
          </a:p>
        </p:txBody>
      </p:sp>
    </p:spTree>
    <p:extLst>
      <p:ext uri="{BB962C8B-B14F-4D97-AF65-F5344CB8AC3E}">
        <p14:creationId xmlns:p14="http://schemas.microsoft.com/office/powerpoint/2010/main" val="1833587409"/>
      </p:ext>
    </p:extLst>
  </p:cSld>
  <p:clrMapOvr>
    <a:masterClrMapping/>
  </p:clrMapOvr>
  <p:transition>
    <p:wheel spokes="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3" name="Espace réservé du pied de page 2"/>
          <p:cNvSpPr>
            <a:spLocks noGrp="1"/>
          </p:cNvSpPr>
          <p:nvPr>
            <p:ph type="ftr" sz="quarter" idx="11"/>
          </p:nvPr>
        </p:nvSpPr>
        <p:spPr/>
        <p:txBody>
          <a:bodyPr/>
          <a:lstStyle>
            <a:lvl1pPr algn="l" eaLnBrk="0" hangingPunct="0">
              <a:defRPr i="1">
                <a:latin typeface="Arial" panose="020B0604020202020204" pitchFamily="34" charset="0"/>
              </a:defRPr>
            </a:lvl1pPr>
          </a:lstStyle>
          <a:p>
            <a:pPr>
              <a:defRPr/>
            </a:pPr>
            <a:endParaRPr lang="en-US" altLang="fr-FR"/>
          </a:p>
        </p:txBody>
      </p:sp>
      <p:sp>
        <p:nvSpPr>
          <p:cNvPr id="4" name="Espace réservé du numéro de diapositive 3"/>
          <p:cNvSpPr>
            <a:spLocks noGrp="1"/>
          </p:cNvSpPr>
          <p:nvPr>
            <p:ph type="sldNum" sz="quarter" idx="12"/>
          </p:nvPr>
        </p:nvSpPr>
        <p:spPr/>
        <p:txBody>
          <a:bodyPr/>
          <a:lstStyle>
            <a:lvl1pPr eaLnBrk="0" hangingPunct="0">
              <a:defRPr i="1">
                <a:latin typeface="Arial" panose="020B0604020202020204" pitchFamily="34" charset="0"/>
              </a:defRPr>
            </a:lvl1pPr>
          </a:lstStyle>
          <a:p>
            <a:pPr>
              <a:defRPr/>
            </a:pPr>
            <a:fld id="{F1AF571C-3419-44CA-84AD-FF30E255FF62}" type="slidenum">
              <a:rPr lang="ar-SA" altLang="fr-FR"/>
              <a:pPr>
                <a:defRPr/>
              </a:pPr>
              <a:t>‹N°›</a:t>
            </a:fld>
            <a:endParaRPr lang="en-US" altLang="fr-FR">
              <a:cs typeface="Arial"/>
            </a:endParaRPr>
          </a:p>
        </p:txBody>
      </p:sp>
    </p:spTree>
    <p:extLst>
      <p:ext uri="{BB962C8B-B14F-4D97-AF65-F5344CB8AC3E}">
        <p14:creationId xmlns:p14="http://schemas.microsoft.com/office/powerpoint/2010/main" val="2216765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6" name="Espace réservé du pied de page 5"/>
          <p:cNvSpPr>
            <a:spLocks noGrp="1"/>
          </p:cNvSpPr>
          <p:nvPr>
            <p:ph type="ftr" sz="quarter" idx="11"/>
          </p:nvPr>
        </p:nvSpPr>
        <p:spPr/>
        <p:txBody>
          <a:bodyPr/>
          <a:lstStyle>
            <a:lvl1pPr algn="l" eaLnBrk="0" hangingPunct="0">
              <a:defRPr i="1">
                <a:latin typeface="Arial" panose="020B0604020202020204" pitchFamily="34" charset="0"/>
              </a:defRPr>
            </a:lvl1pPr>
          </a:lstStyle>
          <a:p>
            <a:pPr>
              <a:defRPr/>
            </a:pPr>
            <a:endParaRPr lang="en-US" altLang="fr-FR"/>
          </a:p>
        </p:txBody>
      </p:sp>
      <p:sp>
        <p:nvSpPr>
          <p:cNvPr id="7" name="Espace réservé du numéro de diapositive 6"/>
          <p:cNvSpPr>
            <a:spLocks noGrp="1"/>
          </p:cNvSpPr>
          <p:nvPr>
            <p:ph type="sldNum" sz="quarter" idx="12"/>
          </p:nvPr>
        </p:nvSpPr>
        <p:spPr/>
        <p:txBody>
          <a:bodyPr/>
          <a:lstStyle>
            <a:lvl1pPr eaLnBrk="0" hangingPunct="0">
              <a:defRPr i="1">
                <a:latin typeface="Arial" panose="020B0604020202020204" pitchFamily="34" charset="0"/>
              </a:defRPr>
            </a:lvl1pPr>
          </a:lstStyle>
          <a:p>
            <a:pPr>
              <a:defRPr/>
            </a:pPr>
            <a:fld id="{9108015D-C48C-4B50-97AD-51EE6805B356}" type="slidenum">
              <a:rPr lang="ar-SA" altLang="fr-FR"/>
              <a:pPr>
                <a:defRPr/>
              </a:pPr>
              <a:t>‹N°›</a:t>
            </a:fld>
            <a:endParaRPr lang="en-US" altLang="fr-FR">
              <a:cs typeface="Arial"/>
            </a:endParaRPr>
          </a:p>
        </p:txBody>
      </p:sp>
    </p:spTree>
    <p:extLst>
      <p:ext uri="{BB962C8B-B14F-4D97-AF65-F5344CB8AC3E}">
        <p14:creationId xmlns:p14="http://schemas.microsoft.com/office/powerpoint/2010/main" val="5983838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6" name="Espace réservé du pied de page 5"/>
          <p:cNvSpPr>
            <a:spLocks noGrp="1"/>
          </p:cNvSpPr>
          <p:nvPr>
            <p:ph type="ftr" sz="quarter" idx="11"/>
          </p:nvPr>
        </p:nvSpPr>
        <p:spPr/>
        <p:txBody>
          <a:bodyPr/>
          <a:lstStyle>
            <a:lvl1pPr algn="l" eaLnBrk="0" hangingPunct="0">
              <a:defRPr i="1">
                <a:latin typeface="Arial" panose="020B0604020202020204" pitchFamily="34" charset="0"/>
              </a:defRPr>
            </a:lvl1pPr>
          </a:lstStyle>
          <a:p>
            <a:pPr>
              <a:defRPr/>
            </a:pPr>
            <a:endParaRPr lang="en-US" altLang="fr-FR"/>
          </a:p>
        </p:txBody>
      </p:sp>
      <p:sp>
        <p:nvSpPr>
          <p:cNvPr id="7" name="Espace réservé du numéro de diapositive 6"/>
          <p:cNvSpPr>
            <a:spLocks noGrp="1"/>
          </p:cNvSpPr>
          <p:nvPr>
            <p:ph type="sldNum" sz="quarter" idx="12"/>
          </p:nvPr>
        </p:nvSpPr>
        <p:spPr/>
        <p:txBody>
          <a:bodyPr/>
          <a:lstStyle>
            <a:lvl1pPr eaLnBrk="0" hangingPunct="0">
              <a:defRPr i="1">
                <a:latin typeface="Arial" panose="020B0604020202020204" pitchFamily="34" charset="0"/>
              </a:defRPr>
            </a:lvl1pPr>
          </a:lstStyle>
          <a:p>
            <a:pPr>
              <a:defRPr/>
            </a:pPr>
            <a:fld id="{4F2DBCFA-B42A-4448-858A-56FAA3C1544D}" type="slidenum">
              <a:rPr lang="ar-SA" altLang="fr-FR"/>
              <a:pPr>
                <a:defRPr/>
              </a:pPr>
              <a:t>‹N°›</a:t>
            </a:fld>
            <a:endParaRPr lang="en-US" altLang="fr-FR">
              <a:cs typeface="Arial"/>
            </a:endParaRPr>
          </a:p>
        </p:txBody>
      </p:sp>
    </p:spTree>
    <p:extLst>
      <p:ext uri="{BB962C8B-B14F-4D97-AF65-F5344CB8AC3E}">
        <p14:creationId xmlns:p14="http://schemas.microsoft.com/office/powerpoint/2010/main" val="4008906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algn="l" eaLnBrk="0" hangingPunct="0">
              <a:defRPr i="1">
                <a:latin typeface="Arial" panose="020B0604020202020204" pitchFamily="34" charset="0"/>
              </a:defRPr>
            </a:lvl1pPr>
          </a:lstStyle>
          <a:p>
            <a:pPr>
              <a:defRPr/>
            </a:pPr>
            <a:endParaRPr lang="en-US" altLang="fr-FR"/>
          </a:p>
        </p:txBody>
      </p:sp>
      <p:sp>
        <p:nvSpPr>
          <p:cNvPr id="6" name="Espace réservé du numéro de diapositive 5"/>
          <p:cNvSpPr>
            <a:spLocks noGrp="1"/>
          </p:cNvSpPr>
          <p:nvPr>
            <p:ph type="sldNum" sz="quarter" idx="12"/>
          </p:nvPr>
        </p:nvSpPr>
        <p:spPr/>
        <p:txBody>
          <a:bodyPr/>
          <a:lstStyle>
            <a:lvl1pPr eaLnBrk="0" hangingPunct="0">
              <a:defRPr i="1">
                <a:latin typeface="Arial" panose="020B0604020202020204" pitchFamily="34" charset="0"/>
              </a:defRPr>
            </a:lvl1pPr>
          </a:lstStyle>
          <a:p>
            <a:pPr>
              <a:defRPr/>
            </a:pPr>
            <a:fld id="{3C78E18A-42DB-4457-B0A1-E8C215A7B938}" type="slidenum">
              <a:rPr lang="ar-SA" altLang="fr-FR"/>
              <a:pPr>
                <a:defRPr/>
              </a:pPr>
              <a:t>‹N°›</a:t>
            </a:fld>
            <a:endParaRPr lang="en-US" altLang="fr-FR">
              <a:cs typeface="Arial"/>
            </a:endParaRPr>
          </a:p>
        </p:txBody>
      </p:sp>
    </p:spTree>
    <p:extLst>
      <p:ext uri="{BB962C8B-B14F-4D97-AF65-F5344CB8AC3E}">
        <p14:creationId xmlns:p14="http://schemas.microsoft.com/office/powerpoint/2010/main" val="13456488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1300" y="609600"/>
            <a:ext cx="20193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33400" y="609600"/>
            <a:ext cx="59055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algn="l" eaLnBrk="0" hangingPunct="0">
              <a:defRPr i="1">
                <a:latin typeface="Arial" panose="020B0604020202020204" pitchFamily="34" charset="0"/>
              </a:defRPr>
            </a:lvl1pPr>
          </a:lstStyle>
          <a:p>
            <a:pPr>
              <a:defRPr/>
            </a:pPr>
            <a:endParaRPr lang="en-US" altLang="fr-FR"/>
          </a:p>
        </p:txBody>
      </p:sp>
      <p:sp>
        <p:nvSpPr>
          <p:cNvPr id="6" name="Espace réservé du numéro de diapositive 5"/>
          <p:cNvSpPr>
            <a:spLocks noGrp="1"/>
          </p:cNvSpPr>
          <p:nvPr>
            <p:ph type="sldNum" sz="quarter" idx="12"/>
          </p:nvPr>
        </p:nvSpPr>
        <p:spPr/>
        <p:txBody>
          <a:bodyPr/>
          <a:lstStyle>
            <a:lvl1pPr eaLnBrk="0" hangingPunct="0">
              <a:defRPr i="1">
                <a:latin typeface="Arial" panose="020B0604020202020204" pitchFamily="34" charset="0"/>
              </a:defRPr>
            </a:lvl1pPr>
          </a:lstStyle>
          <a:p>
            <a:pPr>
              <a:defRPr/>
            </a:pPr>
            <a:fld id="{531259B5-AB11-4E3E-8DCE-105F255DC692}" type="slidenum">
              <a:rPr lang="ar-SA" altLang="fr-FR"/>
              <a:pPr>
                <a:defRPr/>
              </a:pPr>
              <a:t>‹N°›</a:t>
            </a:fld>
            <a:endParaRPr lang="en-US" altLang="fr-FR">
              <a:cs typeface="Arial"/>
            </a:endParaRPr>
          </a:p>
        </p:txBody>
      </p:sp>
    </p:spTree>
    <p:extLst>
      <p:ext uri="{BB962C8B-B14F-4D97-AF65-F5344CB8AC3E}">
        <p14:creationId xmlns:p14="http://schemas.microsoft.com/office/powerpoint/2010/main" val="33181112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dgm" preserve="1">
  <p:cSld name="Titre et diagramm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533400" y="609600"/>
            <a:ext cx="8001000" cy="990600"/>
          </a:xfrm>
        </p:spPr>
        <p:txBody>
          <a:bodyPr/>
          <a:lstStyle/>
          <a:p>
            <a:r>
              <a:rPr lang="fr-FR" smtClean="0"/>
              <a:t>Modifiez le style du titre</a:t>
            </a:r>
            <a:endParaRPr lang="fr-FR"/>
          </a:p>
        </p:txBody>
      </p:sp>
      <p:sp>
        <p:nvSpPr>
          <p:cNvPr id="3" name="Espace réservé du graphique SmartArt 2"/>
          <p:cNvSpPr>
            <a:spLocks noGrp="1"/>
          </p:cNvSpPr>
          <p:nvPr>
            <p:ph type="dgm" idx="1"/>
          </p:nvPr>
        </p:nvSpPr>
        <p:spPr>
          <a:xfrm>
            <a:off x="533400" y="1676400"/>
            <a:ext cx="8077200" cy="4419600"/>
          </a:xfrm>
        </p:spPr>
        <p:txBody>
          <a:bodyPr/>
          <a:lstStyle/>
          <a:p>
            <a:pPr lvl="0"/>
            <a:endParaRPr lang="fr-FR" noProof="0" smtClean="0"/>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algn="l" eaLnBrk="0" hangingPunct="0">
              <a:defRPr i="1">
                <a:latin typeface="Arial" panose="020B0604020202020204" pitchFamily="34" charset="0"/>
              </a:defRPr>
            </a:lvl1pPr>
          </a:lstStyle>
          <a:p>
            <a:pPr>
              <a:defRPr/>
            </a:pPr>
            <a:endParaRPr lang="en-US" altLang="fr-FR"/>
          </a:p>
        </p:txBody>
      </p:sp>
      <p:sp>
        <p:nvSpPr>
          <p:cNvPr id="6" name="Espace réservé du numéro de diapositive 5"/>
          <p:cNvSpPr>
            <a:spLocks noGrp="1"/>
          </p:cNvSpPr>
          <p:nvPr>
            <p:ph type="sldNum" sz="quarter" idx="12"/>
          </p:nvPr>
        </p:nvSpPr>
        <p:spPr/>
        <p:txBody>
          <a:bodyPr/>
          <a:lstStyle>
            <a:lvl1pPr eaLnBrk="0" hangingPunct="0">
              <a:defRPr i="1">
                <a:latin typeface="Arial" panose="020B0604020202020204" pitchFamily="34" charset="0"/>
              </a:defRPr>
            </a:lvl1pPr>
          </a:lstStyle>
          <a:p>
            <a:pPr>
              <a:defRPr/>
            </a:pPr>
            <a:fld id="{B77F4F5F-9DC2-47CA-AAB0-48647E891678}" type="slidenum">
              <a:rPr lang="ar-SA" altLang="fr-FR"/>
              <a:pPr>
                <a:defRPr/>
              </a:pPr>
              <a:t>‹N°›</a:t>
            </a:fld>
            <a:endParaRPr lang="en-US" altLang="fr-FR">
              <a:cs typeface="Arial"/>
            </a:endParaRPr>
          </a:p>
        </p:txBody>
      </p:sp>
    </p:spTree>
    <p:extLst>
      <p:ext uri="{BB962C8B-B14F-4D97-AF65-F5344CB8AC3E}">
        <p14:creationId xmlns:p14="http://schemas.microsoft.com/office/powerpoint/2010/main" val="772470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r-F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grpSp>
      <p:sp>
        <p:nvSpPr>
          <p:cNvPr id="34834"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ar-SA" altLang="fr-FR" noProof="0" smtClean="0"/>
              <a:t>انقر لتحرير نمط العنوان الرئيسي</a:t>
            </a:r>
          </a:p>
        </p:txBody>
      </p:sp>
      <p:sp>
        <p:nvSpPr>
          <p:cNvPr id="3483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anose="05000000000000000000" pitchFamily="2" charset="2"/>
              <a:buNone/>
              <a:defRPr sz="3600"/>
            </a:lvl1pPr>
          </a:lstStyle>
          <a:p>
            <a:pPr lvl="0"/>
            <a:r>
              <a:rPr lang="ar-SA" altLang="fr-FR" noProof="0" smtClean="0"/>
              <a:t>انقر لتحرير نمط العنوان الثانوي الرئيسي</a:t>
            </a:r>
          </a:p>
        </p:txBody>
      </p:sp>
      <p:sp>
        <p:nvSpPr>
          <p:cNvPr id="20" name="Rectangle 20"/>
          <p:cNvSpPr>
            <a:spLocks noGrp="1" noChangeArrowheads="1"/>
          </p:cNvSpPr>
          <p:nvPr>
            <p:ph type="dt" sz="quarter"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21" name="Rectangle 21"/>
          <p:cNvSpPr>
            <a:spLocks noGrp="1" noChangeArrowheads="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22" name="Rectangle 22"/>
          <p:cNvSpPr>
            <a:spLocks noGrp="1" noChangeArrowheads="1"/>
          </p:cNvSpPr>
          <p:nvPr>
            <p:ph type="sldNum" sz="quarter" idx="12"/>
          </p:nvPr>
        </p:nvSpPr>
        <p:spPr/>
        <p:txBody>
          <a:bodyPr/>
          <a:lstStyle>
            <a:lvl1pPr algn="l" eaLnBrk="0" hangingPunct="0">
              <a:defRPr i="1">
                <a:latin typeface="Arial" panose="020B0604020202020204" pitchFamily="34" charset="0"/>
              </a:defRPr>
            </a:lvl1pPr>
          </a:lstStyle>
          <a:p>
            <a:pPr>
              <a:defRPr/>
            </a:pPr>
            <a:fld id="{B3D9F637-24C9-4580-B8E4-A683C7381C2F}" type="slidenum">
              <a:rPr lang="ar-SA" altLang="fr-FR"/>
              <a:pPr>
                <a:defRPr/>
              </a:pPr>
              <a:t>‹N°›</a:t>
            </a:fld>
            <a:endParaRPr lang="fr-FR" altLang="fr-FR"/>
          </a:p>
        </p:txBody>
      </p:sp>
    </p:spTree>
    <p:extLst>
      <p:ext uri="{BB962C8B-B14F-4D97-AF65-F5344CB8AC3E}">
        <p14:creationId xmlns:p14="http://schemas.microsoft.com/office/powerpoint/2010/main" val="2349307345"/>
      </p:ext>
    </p:extLst>
  </p:cSld>
  <p:clrMapOvr>
    <a:masterClrMapping/>
  </p:clrMapOv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29407951-0084-420A-9846-566B2DE588B8}" type="slidenum">
              <a:rPr lang="ar-SA" altLang="fr-FR"/>
              <a:pPr>
                <a:defRPr/>
              </a:pPr>
              <a:t>‹N°›</a:t>
            </a:fld>
            <a:endParaRPr lang="fr-FR" altLang="fr-FR"/>
          </a:p>
        </p:txBody>
      </p:sp>
    </p:spTree>
    <p:extLst>
      <p:ext uri="{BB962C8B-B14F-4D97-AF65-F5344CB8AC3E}">
        <p14:creationId xmlns:p14="http://schemas.microsoft.com/office/powerpoint/2010/main" val="25608676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0EED0FB4-2F1B-4E91-A4B9-1626B9C81A3A}" type="slidenum">
              <a:rPr lang="ar-SA" altLang="fr-FR"/>
              <a:pPr>
                <a:defRPr/>
              </a:pPr>
              <a:t>‹N°›</a:t>
            </a:fld>
            <a:endParaRPr lang="fr-FR" altLang="fr-FR"/>
          </a:p>
        </p:txBody>
      </p:sp>
    </p:spTree>
    <p:extLst>
      <p:ext uri="{BB962C8B-B14F-4D97-AF65-F5344CB8AC3E}">
        <p14:creationId xmlns:p14="http://schemas.microsoft.com/office/powerpoint/2010/main" val="355341969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6" name="Espace réservé du pied de page 5"/>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7" name="Espace réservé du numéro de diapositive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2EE68B50-CA64-4CCC-BC4C-1863CB7B203A}" type="slidenum">
              <a:rPr lang="ar-SA" altLang="fr-FR"/>
              <a:pPr>
                <a:defRPr/>
              </a:pPr>
              <a:t>‹N°›</a:t>
            </a:fld>
            <a:endParaRPr lang="fr-FR" altLang="fr-FR"/>
          </a:p>
        </p:txBody>
      </p:sp>
    </p:spTree>
    <p:extLst>
      <p:ext uri="{BB962C8B-B14F-4D97-AF65-F5344CB8AC3E}">
        <p14:creationId xmlns:p14="http://schemas.microsoft.com/office/powerpoint/2010/main" val="21439863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ar-TN"/>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  </a:t>
            </a:r>
          </a:p>
        </p:txBody>
      </p:sp>
      <p:sp>
        <p:nvSpPr>
          <p:cNvPr id="6" name="Espace réservé du numéro de diapositive 5"/>
          <p:cNvSpPr>
            <a:spLocks noGrp="1"/>
          </p:cNvSpPr>
          <p:nvPr>
            <p:ph type="sldNum" sz="quarter" idx="12"/>
          </p:nvPr>
        </p:nvSpPr>
        <p:spPr/>
        <p:txBody>
          <a:bodyPr/>
          <a:lstStyle>
            <a:lvl1pPr>
              <a:defRPr/>
            </a:lvl1pPr>
          </a:lstStyle>
          <a:p>
            <a:pPr>
              <a:defRPr/>
            </a:pPr>
            <a:fld id="{27F52956-143D-48A7-84A7-52F138F6AF3E}" type="slidenum">
              <a:rPr lang="en-US" altLang="fr-FR"/>
              <a:pPr>
                <a:defRPr/>
              </a:pPr>
              <a:t>‹N°›</a:t>
            </a:fld>
            <a:endParaRPr lang="en-US" altLang="fr-FR"/>
          </a:p>
        </p:txBody>
      </p:sp>
    </p:spTree>
    <p:extLst>
      <p:ext uri="{BB962C8B-B14F-4D97-AF65-F5344CB8AC3E}">
        <p14:creationId xmlns:p14="http://schemas.microsoft.com/office/powerpoint/2010/main" val="3873184248"/>
      </p:ext>
    </p:extLst>
  </p:cSld>
  <p:clrMapOvr>
    <a:masterClrMapping/>
  </p:clrMapOvr>
  <p:transition>
    <p:wheel spokes="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8" name="Espace réservé du pied de page 7"/>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9" name="Espace réservé du numéro de diapositive 8"/>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8057BC01-532F-47F0-81E6-EAA2A0D34413}" type="slidenum">
              <a:rPr lang="ar-SA" altLang="fr-FR"/>
              <a:pPr>
                <a:defRPr/>
              </a:pPr>
              <a:t>‹N°›</a:t>
            </a:fld>
            <a:endParaRPr lang="fr-FR" altLang="fr-FR"/>
          </a:p>
        </p:txBody>
      </p:sp>
    </p:spTree>
    <p:extLst>
      <p:ext uri="{BB962C8B-B14F-4D97-AF65-F5344CB8AC3E}">
        <p14:creationId xmlns:p14="http://schemas.microsoft.com/office/powerpoint/2010/main" val="48851871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4" name="Espace réservé du pied de page 3"/>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5" name="Espace réservé du numéro de diapositive 4"/>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C48962CC-6D1A-493C-AB33-90ADE4E413B4}" type="slidenum">
              <a:rPr lang="ar-SA" altLang="fr-FR"/>
              <a:pPr>
                <a:defRPr/>
              </a:pPr>
              <a:t>‹N°›</a:t>
            </a:fld>
            <a:endParaRPr lang="fr-FR" altLang="fr-FR"/>
          </a:p>
        </p:txBody>
      </p:sp>
    </p:spTree>
    <p:extLst>
      <p:ext uri="{BB962C8B-B14F-4D97-AF65-F5344CB8AC3E}">
        <p14:creationId xmlns:p14="http://schemas.microsoft.com/office/powerpoint/2010/main" val="428195121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3" name="Espace réservé du pied de page 2"/>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4" name="Espace réservé du numéro de diapositive 3"/>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5F74EA31-BA61-4D23-AA5A-B34B7D8322C9}" type="slidenum">
              <a:rPr lang="ar-SA" altLang="fr-FR"/>
              <a:pPr>
                <a:defRPr/>
              </a:pPr>
              <a:t>‹N°›</a:t>
            </a:fld>
            <a:endParaRPr lang="fr-FR" altLang="fr-FR"/>
          </a:p>
        </p:txBody>
      </p:sp>
    </p:spTree>
    <p:extLst>
      <p:ext uri="{BB962C8B-B14F-4D97-AF65-F5344CB8AC3E}">
        <p14:creationId xmlns:p14="http://schemas.microsoft.com/office/powerpoint/2010/main" val="159227203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6" name="Espace réservé du pied de page 5"/>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7" name="Espace réservé du numéro de diapositive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233A2A23-63F7-45B6-B79B-0B64205A803E}" type="slidenum">
              <a:rPr lang="ar-SA" altLang="fr-FR"/>
              <a:pPr>
                <a:defRPr/>
              </a:pPr>
              <a:t>‹N°›</a:t>
            </a:fld>
            <a:endParaRPr lang="fr-FR" altLang="fr-FR"/>
          </a:p>
        </p:txBody>
      </p:sp>
    </p:spTree>
    <p:extLst>
      <p:ext uri="{BB962C8B-B14F-4D97-AF65-F5344CB8AC3E}">
        <p14:creationId xmlns:p14="http://schemas.microsoft.com/office/powerpoint/2010/main" val="255643046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6" name="Espace réservé du pied de page 5"/>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7" name="Espace réservé du numéro de diapositive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1DBC936D-5DE8-40B1-8C0C-09F2800CE864}" type="slidenum">
              <a:rPr lang="ar-SA" altLang="fr-FR"/>
              <a:pPr>
                <a:defRPr/>
              </a:pPr>
              <a:t>‹N°›</a:t>
            </a:fld>
            <a:endParaRPr lang="fr-FR" altLang="fr-FR"/>
          </a:p>
        </p:txBody>
      </p:sp>
    </p:spTree>
    <p:extLst>
      <p:ext uri="{BB962C8B-B14F-4D97-AF65-F5344CB8AC3E}">
        <p14:creationId xmlns:p14="http://schemas.microsoft.com/office/powerpoint/2010/main" val="356767717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EF3930E2-21F9-4DD1-880F-AB1A53F113E1}" type="slidenum">
              <a:rPr lang="ar-SA" altLang="fr-FR"/>
              <a:pPr>
                <a:defRPr/>
              </a:pPr>
              <a:t>‹N°›</a:t>
            </a:fld>
            <a:endParaRPr lang="fr-FR" altLang="fr-FR"/>
          </a:p>
        </p:txBody>
      </p:sp>
    </p:spTree>
    <p:extLst>
      <p:ext uri="{BB962C8B-B14F-4D97-AF65-F5344CB8AC3E}">
        <p14:creationId xmlns:p14="http://schemas.microsoft.com/office/powerpoint/2010/main" val="148358564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0DC5D43B-9545-4AF3-932B-81B1238E09E6}" type="slidenum">
              <a:rPr lang="ar-SA" altLang="fr-FR"/>
              <a:pPr>
                <a:defRPr/>
              </a:pPr>
              <a:t>‹N°›</a:t>
            </a:fld>
            <a:endParaRPr lang="fr-FR" altLang="fr-FR"/>
          </a:p>
        </p:txBody>
      </p:sp>
    </p:spTree>
    <p:extLst>
      <p:ext uri="{BB962C8B-B14F-4D97-AF65-F5344CB8AC3E}">
        <p14:creationId xmlns:p14="http://schemas.microsoft.com/office/powerpoint/2010/main" val="2641376449"/>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FR"/>
          </a:p>
        </p:txBody>
      </p:sp>
      <p:sp>
        <p:nvSpPr>
          <p:cNvPr id="3" name="Espace réservé du graphique 2"/>
          <p:cNvSpPr>
            <a:spLocks noGrp="1"/>
          </p:cNvSpPr>
          <p:nvPr>
            <p:ph type="chart" idx="1"/>
          </p:nvPr>
        </p:nvSpPr>
        <p:spPr>
          <a:xfrm>
            <a:off x="457200" y="1600200"/>
            <a:ext cx="8229600" cy="4530725"/>
          </a:xfrm>
        </p:spPr>
        <p:txBody>
          <a:bodyPr/>
          <a:lstStyle/>
          <a:p>
            <a:pPr lvl="0"/>
            <a:endParaRPr lang="fr-FR" noProof="0" smtClean="0"/>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2F0BF394-BF55-4C43-8F11-484A2C7CF04C}" type="slidenum">
              <a:rPr lang="ar-SA" altLang="fr-FR"/>
              <a:pPr>
                <a:defRPr/>
              </a:pPr>
              <a:t>‹N°›</a:t>
            </a:fld>
            <a:endParaRPr lang="fr-FR" altLang="fr-FR"/>
          </a:p>
        </p:txBody>
      </p:sp>
    </p:spTree>
    <p:extLst>
      <p:ext uri="{BB962C8B-B14F-4D97-AF65-F5344CB8AC3E}">
        <p14:creationId xmlns:p14="http://schemas.microsoft.com/office/powerpoint/2010/main" val="379860901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r-F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grpSp>
      <p:sp>
        <p:nvSpPr>
          <p:cNvPr id="34834"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ar-SA" altLang="fr-FR" noProof="0" smtClean="0"/>
              <a:t>انقر لتحرير نمط العنوان الرئيسي</a:t>
            </a:r>
          </a:p>
        </p:txBody>
      </p:sp>
      <p:sp>
        <p:nvSpPr>
          <p:cNvPr id="3483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anose="05000000000000000000" pitchFamily="2" charset="2"/>
              <a:buNone/>
              <a:defRPr sz="3600"/>
            </a:lvl1pPr>
          </a:lstStyle>
          <a:p>
            <a:pPr lvl="0"/>
            <a:r>
              <a:rPr lang="ar-SA" altLang="fr-FR" noProof="0" smtClean="0"/>
              <a:t>انقر لتحرير نمط العنوان الثانوي الرئيسي</a:t>
            </a:r>
          </a:p>
        </p:txBody>
      </p:sp>
      <p:sp>
        <p:nvSpPr>
          <p:cNvPr id="20" name="Rectangle 20"/>
          <p:cNvSpPr>
            <a:spLocks noGrp="1" noChangeArrowheads="1"/>
          </p:cNvSpPr>
          <p:nvPr>
            <p:ph type="dt" sz="quarter"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21" name="Rectangle 21"/>
          <p:cNvSpPr>
            <a:spLocks noGrp="1" noChangeArrowheads="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22" name="Rectangle 22"/>
          <p:cNvSpPr>
            <a:spLocks noGrp="1" noChangeArrowheads="1"/>
          </p:cNvSpPr>
          <p:nvPr>
            <p:ph type="sldNum" sz="quarter" idx="12"/>
          </p:nvPr>
        </p:nvSpPr>
        <p:spPr/>
        <p:txBody>
          <a:bodyPr/>
          <a:lstStyle>
            <a:lvl1pPr algn="l" eaLnBrk="0" hangingPunct="0">
              <a:defRPr i="1">
                <a:latin typeface="Arial" panose="020B0604020202020204" pitchFamily="34" charset="0"/>
              </a:defRPr>
            </a:lvl1pPr>
          </a:lstStyle>
          <a:p>
            <a:pPr>
              <a:defRPr/>
            </a:pPr>
            <a:fld id="{809F21A5-F04F-4841-BD96-0B5BD3D78CF5}" type="slidenum">
              <a:rPr lang="ar-SA" altLang="fr-FR"/>
              <a:pPr>
                <a:defRPr/>
              </a:pPr>
              <a:t>‹N°›</a:t>
            </a:fld>
            <a:endParaRPr lang="fr-FR" altLang="fr-FR"/>
          </a:p>
        </p:txBody>
      </p:sp>
    </p:spTree>
    <p:extLst>
      <p:ext uri="{BB962C8B-B14F-4D97-AF65-F5344CB8AC3E}">
        <p14:creationId xmlns:p14="http://schemas.microsoft.com/office/powerpoint/2010/main" val="21926171"/>
      </p:ext>
    </p:extLst>
  </p:cSld>
  <p:clrMapOvr>
    <a:masterClrMapping/>
  </p:clrMapOv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363E9213-FE15-41FA-8756-70D84B6E0B64}" type="slidenum">
              <a:rPr lang="ar-SA" altLang="fr-FR"/>
              <a:pPr>
                <a:defRPr/>
              </a:pPr>
              <a:t>‹N°›</a:t>
            </a:fld>
            <a:endParaRPr lang="fr-FR" altLang="fr-FR"/>
          </a:p>
        </p:txBody>
      </p:sp>
    </p:spTree>
    <p:extLst>
      <p:ext uri="{BB962C8B-B14F-4D97-AF65-F5344CB8AC3E}">
        <p14:creationId xmlns:p14="http://schemas.microsoft.com/office/powerpoint/2010/main" val="18058448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Triangle rect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grpSp>
        <p:nvGrpSpPr>
          <p:cNvPr id="5" name="Groupe 15"/>
          <p:cNvGrpSpPr>
            <a:grpSpLocks/>
          </p:cNvGrpSpPr>
          <p:nvPr/>
        </p:nvGrpSpPr>
        <p:grpSpPr bwMode="auto">
          <a:xfrm>
            <a:off x="-3175" y="4953000"/>
            <a:ext cx="9147175" cy="1911350"/>
            <a:chOff x="-3765" y="4832896"/>
            <a:chExt cx="9147765" cy="2032192"/>
          </a:xfrm>
        </p:grpSpPr>
        <p:sp>
          <p:nvSpPr>
            <p:cNvPr id="6" name="Forme libre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solidFill>
                  <a:prstClr val="black"/>
                </a:solidFill>
                <a:latin typeface="Arial" charset="0"/>
                <a:cs typeface="Arial" charset="0"/>
              </a:endParaRPr>
            </a:p>
          </p:txBody>
        </p:sp>
        <p:sp>
          <p:nvSpPr>
            <p:cNvPr id="7" name="Forme libre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a:p>
          </p:txBody>
        </p:sp>
        <p:sp>
          <p:nvSpPr>
            <p:cNvPr id="8" name="Forme libre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10" name="Connecteur droit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r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fr-FR" smtClean="0"/>
              <a:t>Cliquez pour modifier le style du titre</a:t>
            </a:r>
            <a:endParaRPr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en-US"/>
          </a:p>
        </p:txBody>
      </p:sp>
      <p:sp>
        <p:nvSpPr>
          <p:cNvPr id="11" name="Espace réservé de la date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Espace réservé du pied de page 18"/>
          <p:cNvSpPr>
            <a:spLocks noGrp="1"/>
          </p:cNvSpPr>
          <p:nvPr>
            <p:ph type="ftr" sz="quarter" idx="11"/>
          </p:nvPr>
        </p:nvSpPr>
        <p:spPr/>
        <p:txBody>
          <a:bodyPr/>
          <a:lstStyle>
            <a:lvl1pPr>
              <a:defRPr>
                <a:solidFill>
                  <a:srgbClr val="2DA2BF">
                    <a:tint val="20000"/>
                  </a:srgbClr>
                </a:solidFill>
              </a:defRPr>
            </a:lvl1pPr>
            <a:extLst/>
          </a:lstStyle>
          <a:p>
            <a:pPr>
              <a:defRPr/>
            </a:pPr>
            <a:endParaRPr lang="en-US"/>
          </a:p>
        </p:txBody>
      </p:sp>
      <p:sp>
        <p:nvSpPr>
          <p:cNvPr id="13" name="Espace réservé du numéro de diapositive 26"/>
          <p:cNvSpPr>
            <a:spLocks noGrp="1"/>
          </p:cNvSpPr>
          <p:nvPr>
            <p:ph type="sldNum" sz="quarter" idx="12"/>
          </p:nvPr>
        </p:nvSpPr>
        <p:spPr/>
        <p:txBody>
          <a:bodyPr/>
          <a:lstStyle>
            <a:lvl1pPr eaLnBrk="0" hangingPunct="0">
              <a:defRPr>
                <a:solidFill>
                  <a:srgbClr val="FFFFFF"/>
                </a:solidFill>
              </a:defRPr>
            </a:lvl1pPr>
          </a:lstStyle>
          <a:p>
            <a:pPr>
              <a:defRPr/>
            </a:pPr>
            <a:fld id="{80DFFF3C-0355-4E3E-885C-2D5B173D2802}" type="slidenum">
              <a:rPr lang="en-US" altLang="fr-FR"/>
              <a:pPr>
                <a:defRPr/>
              </a:pPr>
              <a:t>‹N°›</a:t>
            </a:fld>
            <a:endParaRPr lang="en-US" altLang="fr-FR"/>
          </a:p>
        </p:txBody>
      </p:sp>
    </p:spTree>
    <p:extLst>
      <p:ext uri="{BB962C8B-B14F-4D97-AF65-F5344CB8AC3E}">
        <p14:creationId xmlns:p14="http://schemas.microsoft.com/office/powerpoint/2010/main" val="2270514739"/>
      </p:ext>
    </p:extLst>
  </p:cSld>
  <p:clrMapOvr>
    <a:masterClrMapping/>
  </p:clrMapOvr>
  <p:transition>
    <p:wheel spokes="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32054056-9484-4210-A245-5B7A64949321}" type="slidenum">
              <a:rPr lang="ar-SA" altLang="fr-FR"/>
              <a:pPr>
                <a:defRPr/>
              </a:pPr>
              <a:t>‹N°›</a:t>
            </a:fld>
            <a:endParaRPr lang="fr-FR" altLang="fr-FR"/>
          </a:p>
        </p:txBody>
      </p:sp>
    </p:spTree>
    <p:extLst>
      <p:ext uri="{BB962C8B-B14F-4D97-AF65-F5344CB8AC3E}">
        <p14:creationId xmlns:p14="http://schemas.microsoft.com/office/powerpoint/2010/main" val="270261039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6" name="Espace réservé du pied de page 5"/>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7" name="Espace réservé du numéro de diapositive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8713D3CA-B89E-47BC-96ED-881EA624D969}" type="slidenum">
              <a:rPr lang="ar-SA" altLang="fr-FR"/>
              <a:pPr>
                <a:defRPr/>
              </a:pPr>
              <a:t>‹N°›</a:t>
            </a:fld>
            <a:endParaRPr lang="fr-FR" altLang="fr-FR"/>
          </a:p>
        </p:txBody>
      </p:sp>
    </p:spTree>
    <p:extLst>
      <p:ext uri="{BB962C8B-B14F-4D97-AF65-F5344CB8AC3E}">
        <p14:creationId xmlns:p14="http://schemas.microsoft.com/office/powerpoint/2010/main" val="182892879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8" name="Espace réservé du pied de page 7"/>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9" name="Espace réservé du numéro de diapositive 8"/>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A54B8FE5-BA06-4F9E-9355-A5018FC98537}" type="slidenum">
              <a:rPr lang="ar-SA" altLang="fr-FR"/>
              <a:pPr>
                <a:defRPr/>
              </a:pPr>
              <a:t>‹N°›</a:t>
            </a:fld>
            <a:endParaRPr lang="fr-FR" altLang="fr-FR"/>
          </a:p>
        </p:txBody>
      </p:sp>
    </p:spTree>
    <p:extLst>
      <p:ext uri="{BB962C8B-B14F-4D97-AF65-F5344CB8AC3E}">
        <p14:creationId xmlns:p14="http://schemas.microsoft.com/office/powerpoint/2010/main" val="315722150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4" name="Espace réservé du pied de page 3"/>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5" name="Espace réservé du numéro de diapositive 4"/>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2C531656-35B8-48DE-B72C-1DCAE83A4DF1}" type="slidenum">
              <a:rPr lang="ar-SA" altLang="fr-FR"/>
              <a:pPr>
                <a:defRPr/>
              </a:pPr>
              <a:t>‹N°›</a:t>
            </a:fld>
            <a:endParaRPr lang="fr-FR" altLang="fr-FR"/>
          </a:p>
        </p:txBody>
      </p:sp>
    </p:spTree>
    <p:extLst>
      <p:ext uri="{BB962C8B-B14F-4D97-AF65-F5344CB8AC3E}">
        <p14:creationId xmlns:p14="http://schemas.microsoft.com/office/powerpoint/2010/main" val="243047993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3" name="Espace réservé du pied de page 2"/>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4" name="Espace réservé du numéro de diapositive 3"/>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86B2D34A-FE57-4E5E-B6CB-E45E08D3677C}" type="slidenum">
              <a:rPr lang="ar-SA" altLang="fr-FR"/>
              <a:pPr>
                <a:defRPr/>
              </a:pPr>
              <a:t>‹N°›</a:t>
            </a:fld>
            <a:endParaRPr lang="fr-FR" altLang="fr-FR"/>
          </a:p>
        </p:txBody>
      </p:sp>
    </p:spTree>
    <p:extLst>
      <p:ext uri="{BB962C8B-B14F-4D97-AF65-F5344CB8AC3E}">
        <p14:creationId xmlns:p14="http://schemas.microsoft.com/office/powerpoint/2010/main" val="62276780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6" name="Espace réservé du pied de page 5"/>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7" name="Espace réservé du numéro de diapositive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9D19FEA6-174E-4D97-9264-BAE490A3C5B1}" type="slidenum">
              <a:rPr lang="ar-SA" altLang="fr-FR"/>
              <a:pPr>
                <a:defRPr/>
              </a:pPr>
              <a:t>‹N°›</a:t>
            </a:fld>
            <a:endParaRPr lang="fr-FR" altLang="fr-FR"/>
          </a:p>
        </p:txBody>
      </p:sp>
    </p:spTree>
    <p:extLst>
      <p:ext uri="{BB962C8B-B14F-4D97-AF65-F5344CB8AC3E}">
        <p14:creationId xmlns:p14="http://schemas.microsoft.com/office/powerpoint/2010/main" val="255248269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6" name="Espace réservé du pied de page 5"/>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7" name="Espace réservé du numéro de diapositive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B873E9AE-C273-4564-981D-BA1F6ABA5EB5}" type="slidenum">
              <a:rPr lang="ar-SA" altLang="fr-FR"/>
              <a:pPr>
                <a:defRPr/>
              </a:pPr>
              <a:t>‹N°›</a:t>
            </a:fld>
            <a:endParaRPr lang="fr-FR" altLang="fr-FR"/>
          </a:p>
        </p:txBody>
      </p:sp>
    </p:spTree>
    <p:extLst>
      <p:ext uri="{BB962C8B-B14F-4D97-AF65-F5344CB8AC3E}">
        <p14:creationId xmlns:p14="http://schemas.microsoft.com/office/powerpoint/2010/main" val="263070844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5F2541A9-588C-4EBF-9486-45A7C53C2980}" type="slidenum">
              <a:rPr lang="ar-SA" altLang="fr-FR"/>
              <a:pPr>
                <a:defRPr/>
              </a:pPr>
              <a:t>‹N°›</a:t>
            </a:fld>
            <a:endParaRPr lang="fr-FR" altLang="fr-FR"/>
          </a:p>
        </p:txBody>
      </p:sp>
    </p:spTree>
    <p:extLst>
      <p:ext uri="{BB962C8B-B14F-4D97-AF65-F5344CB8AC3E}">
        <p14:creationId xmlns:p14="http://schemas.microsoft.com/office/powerpoint/2010/main" val="285766672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399A7F7E-4A1A-4FE0-A12B-80BFEC19BF6D}" type="slidenum">
              <a:rPr lang="ar-SA" altLang="fr-FR"/>
              <a:pPr>
                <a:defRPr/>
              </a:pPr>
              <a:t>‹N°›</a:t>
            </a:fld>
            <a:endParaRPr lang="fr-FR" altLang="fr-FR"/>
          </a:p>
        </p:txBody>
      </p:sp>
    </p:spTree>
    <p:extLst>
      <p:ext uri="{BB962C8B-B14F-4D97-AF65-F5344CB8AC3E}">
        <p14:creationId xmlns:p14="http://schemas.microsoft.com/office/powerpoint/2010/main" val="3673592203"/>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FR"/>
          </a:p>
        </p:txBody>
      </p:sp>
      <p:sp>
        <p:nvSpPr>
          <p:cNvPr id="3" name="Espace réservé du graphique 2"/>
          <p:cNvSpPr>
            <a:spLocks noGrp="1"/>
          </p:cNvSpPr>
          <p:nvPr>
            <p:ph type="chart" idx="1"/>
          </p:nvPr>
        </p:nvSpPr>
        <p:spPr>
          <a:xfrm>
            <a:off x="457200" y="1600200"/>
            <a:ext cx="8229600" cy="4530725"/>
          </a:xfrm>
        </p:spPr>
        <p:txBody>
          <a:bodyPr/>
          <a:lstStyle/>
          <a:p>
            <a:pPr lvl="0"/>
            <a:endParaRPr lang="fr-FR" noProof="0" smtClean="0"/>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527C5A74-BC99-4431-9808-91A041B5F71C}" type="slidenum">
              <a:rPr lang="ar-SA" altLang="fr-FR"/>
              <a:pPr>
                <a:defRPr/>
              </a:pPr>
              <a:t>‹N°›</a:t>
            </a:fld>
            <a:endParaRPr lang="fr-FR" altLang="fr-FR"/>
          </a:p>
        </p:txBody>
      </p:sp>
    </p:spTree>
    <p:extLst>
      <p:ext uri="{BB962C8B-B14F-4D97-AF65-F5344CB8AC3E}">
        <p14:creationId xmlns:p14="http://schemas.microsoft.com/office/powerpoint/2010/main" val="18940480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Titre 6"/>
          <p:cNvSpPr>
            <a:spLocks noGrp="1"/>
          </p:cNvSpPr>
          <p:nvPr>
            <p:ph type="title"/>
          </p:nvPr>
        </p:nvSpPr>
        <p:spPr/>
        <p:txBody>
          <a:bodyPr rtlCol="0"/>
          <a:lstStyle>
            <a:extLst/>
          </a:lstStyle>
          <a:p>
            <a:r>
              <a:rPr lang="fr-FR" smtClean="0"/>
              <a:t>Cliquez pour modifier le style du titre</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en-US"/>
          </a:p>
        </p:txBody>
      </p:sp>
      <p:sp>
        <p:nvSpPr>
          <p:cNvPr id="5" name="Espace réservé du pied de page 21"/>
          <p:cNvSpPr>
            <a:spLocks noGrp="1"/>
          </p:cNvSpPr>
          <p:nvPr>
            <p:ph type="ftr" sz="quarter" idx="11"/>
          </p:nvPr>
        </p:nvSpPr>
        <p:spPr/>
        <p:txBody>
          <a:bodyPr/>
          <a:lstStyle>
            <a:lvl1pPr>
              <a:defRPr/>
            </a:lvl1pPr>
          </a:lstStyle>
          <a:p>
            <a:pPr>
              <a:defRPr/>
            </a:pPr>
            <a:r>
              <a:rPr lang="en-US"/>
              <a:t>ADUGA</a:t>
            </a:r>
          </a:p>
          <a:p>
            <a:pPr>
              <a:defRPr/>
            </a:pPr>
            <a:r>
              <a:rPr lang="en-US"/>
              <a:t>Forum SIG La Rochelle – 15 Décembre 2006 </a:t>
            </a:r>
          </a:p>
        </p:txBody>
      </p:sp>
      <p:sp>
        <p:nvSpPr>
          <p:cNvPr id="6" name="Espace réservé du numéro de diapositive 17"/>
          <p:cNvSpPr>
            <a:spLocks noGrp="1"/>
          </p:cNvSpPr>
          <p:nvPr>
            <p:ph type="sldNum" sz="quarter" idx="12"/>
          </p:nvPr>
        </p:nvSpPr>
        <p:spPr/>
        <p:txBody>
          <a:bodyPr/>
          <a:lstStyle>
            <a:lvl1pPr eaLnBrk="0" hangingPunct="0">
              <a:defRPr/>
            </a:lvl1pPr>
          </a:lstStyle>
          <a:p>
            <a:pPr>
              <a:defRPr/>
            </a:pPr>
            <a:fld id="{A303551A-D8EE-4D8F-BF1C-396E9D9CBDF0}" type="slidenum">
              <a:rPr lang="en-US" altLang="fr-FR"/>
              <a:pPr>
                <a:defRPr/>
              </a:pPr>
              <a:t>‹N°›</a:t>
            </a:fld>
            <a:endParaRPr lang="en-US" altLang="fr-FR"/>
          </a:p>
        </p:txBody>
      </p:sp>
    </p:spTree>
    <p:extLst>
      <p:ext uri="{BB962C8B-B14F-4D97-AF65-F5344CB8AC3E}">
        <p14:creationId xmlns:p14="http://schemas.microsoft.com/office/powerpoint/2010/main" val="4164156884"/>
      </p:ext>
    </p:extLst>
  </p:cSld>
  <p:clrMapOvr>
    <a:masterClrMapping/>
  </p:clrMapOvr>
  <p:transition>
    <p:wheel spokes="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ar-SA" altLang="en-US" noProof="0" smtClean="0"/>
              <a:t>انقر لتحرير نمط العنوان الرئيسي</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ar-SA" altLang="en-US" noProof="0" smtClean="0"/>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eaLnBrk="0" hangingPunct="0">
              <a:defRPr i="1"/>
            </a:lvl1pPr>
          </a:lstStyle>
          <a:p>
            <a:pPr>
              <a:defRPr/>
            </a:pPr>
            <a:endParaRPr lang="en-US" altLang="en-US"/>
          </a:p>
        </p:txBody>
      </p:sp>
      <p:sp>
        <p:nvSpPr>
          <p:cNvPr id="25" name="Rectangle 25"/>
          <p:cNvSpPr>
            <a:spLocks noGrp="1" noChangeArrowheads="1"/>
          </p:cNvSpPr>
          <p:nvPr>
            <p:ph type="sldNum" sz="quarter" idx="11"/>
          </p:nvPr>
        </p:nvSpPr>
        <p:spPr/>
        <p:txBody>
          <a:bodyPr/>
          <a:lstStyle>
            <a:lvl1pPr algn="l" eaLnBrk="0" hangingPunct="0">
              <a:defRPr i="1"/>
            </a:lvl1pPr>
          </a:lstStyle>
          <a:p>
            <a:pPr>
              <a:defRPr/>
            </a:pPr>
            <a:fld id="{C106815C-4C6C-4236-BF72-3A018CD2C628}" type="slidenum">
              <a:rPr lang="ar-EG" altLang="en-US"/>
              <a:pPr>
                <a:defRPr/>
              </a:pPr>
              <a:t>‹N°›</a:t>
            </a:fld>
            <a:endParaRPr lang="fr-FR" altLang="en-US"/>
          </a:p>
        </p:txBody>
      </p:sp>
      <p:sp>
        <p:nvSpPr>
          <p:cNvPr id="26" name="Rectangle 26"/>
          <p:cNvSpPr>
            <a:spLocks noGrp="1" noChangeArrowheads="1"/>
          </p:cNvSpPr>
          <p:nvPr>
            <p:ph type="ftr" sz="quarter" idx="12"/>
          </p:nvPr>
        </p:nvSpPr>
        <p:spPr/>
        <p:txBody>
          <a:bodyPr/>
          <a:lstStyle>
            <a:lvl1pPr eaLnBrk="0" hangingPunct="0">
              <a:defRPr i="1"/>
            </a:lvl1pPr>
          </a:lstStyle>
          <a:p>
            <a:pPr>
              <a:defRPr/>
            </a:pPr>
            <a:endParaRPr lang="fr-FR" altLang="en-US"/>
          </a:p>
        </p:txBody>
      </p:sp>
    </p:spTree>
    <p:extLst>
      <p:ext uri="{BB962C8B-B14F-4D97-AF65-F5344CB8AC3E}">
        <p14:creationId xmlns:p14="http://schemas.microsoft.com/office/powerpoint/2010/main" val="3113244159"/>
      </p:ext>
    </p:extLst>
  </p:cSld>
  <p:clrMapOvr>
    <a:masterClrMapping/>
  </p:clrMapOvr>
  <p:transition>
    <p:checke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vl1pPr>
          </a:lstStyle>
          <a:p>
            <a:pPr>
              <a:defRPr/>
            </a:pPr>
            <a:endParaRPr lang="en-US" altLang="en-US"/>
          </a:p>
        </p:txBody>
      </p:sp>
      <p:sp>
        <p:nvSpPr>
          <p:cNvPr id="5" name="Espace réservé du pied de page 4"/>
          <p:cNvSpPr>
            <a:spLocks noGrp="1"/>
          </p:cNvSpPr>
          <p:nvPr>
            <p:ph type="ftr" sz="quarter" idx="11"/>
          </p:nvPr>
        </p:nvSpPr>
        <p:spPr/>
        <p:txBody>
          <a:bodyPr/>
          <a:lstStyle>
            <a:lvl1pPr eaLnBrk="0" hangingPunct="0">
              <a:defRPr i="1"/>
            </a:lvl1pPr>
          </a:lstStyle>
          <a:p>
            <a:pPr>
              <a:defRPr/>
            </a:pPr>
            <a:endParaRPr lang="fr-FR" altLang="en-US"/>
          </a:p>
        </p:txBody>
      </p:sp>
      <p:sp>
        <p:nvSpPr>
          <p:cNvPr id="6" name="Espace réservé du numéro de diapositive 5"/>
          <p:cNvSpPr>
            <a:spLocks noGrp="1"/>
          </p:cNvSpPr>
          <p:nvPr>
            <p:ph type="sldNum" sz="quarter" idx="12"/>
          </p:nvPr>
        </p:nvSpPr>
        <p:spPr/>
        <p:txBody>
          <a:bodyPr/>
          <a:lstStyle>
            <a:lvl1pPr algn="l" eaLnBrk="0" hangingPunct="0">
              <a:defRPr i="1"/>
            </a:lvl1pPr>
          </a:lstStyle>
          <a:p>
            <a:pPr>
              <a:defRPr/>
            </a:pPr>
            <a:fld id="{4C6861D6-C25E-4AAB-94A9-B15605E8A564}" type="slidenum">
              <a:rPr lang="ar-EG" altLang="en-US"/>
              <a:pPr>
                <a:defRPr/>
              </a:pPr>
              <a:t>‹N°›</a:t>
            </a:fld>
            <a:endParaRPr lang="fr-FR" altLang="en-US"/>
          </a:p>
        </p:txBody>
      </p:sp>
    </p:spTree>
    <p:extLst>
      <p:ext uri="{BB962C8B-B14F-4D97-AF65-F5344CB8AC3E}">
        <p14:creationId xmlns:p14="http://schemas.microsoft.com/office/powerpoint/2010/main" val="3747596449"/>
      </p:ext>
    </p:extLst>
  </p:cSld>
  <p:clrMapOvr>
    <a:masterClrMapping/>
  </p:clrMapOvr>
  <p:transition>
    <p:checke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eaLnBrk="0" hangingPunct="0">
              <a:defRPr i="1"/>
            </a:lvl1pPr>
          </a:lstStyle>
          <a:p>
            <a:pPr>
              <a:defRPr/>
            </a:pPr>
            <a:endParaRPr lang="en-US" altLang="en-US"/>
          </a:p>
        </p:txBody>
      </p:sp>
      <p:sp>
        <p:nvSpPr>
          <p:cNvPr id="5" name="Espace réservé du pied de page 4"/>
          <p:cNvSpPr>
            <a:spLocks noGrp="1"/>
          </p:cNvSpPr>
          <p:nvPr>
            <p:ph type="ftr" sz="quarter" idx="11"/>
          </p:nvPr>
        </p:nvSpPr>
        <p:spPr/>
        <p:txBody>
          <a:bodyPr/>
          <a:lstStyle>
            <a:lvl1pPr eaLnBrk="0" hangingPunct="0">
              <a:defRPr i="1"/>
            </a:lvl1pPr>
          </a:lstStyle>
          <a:p>
            <a:pPr>
              <a:defRPr/>
            </a:pPr>
            <a:endParaRPr lang="fr-FR" altLang="en-US"/>
          </a:p>
        </p:txBody>
      </p:sp>
      <p:sp>
        <p:nvSpPr>
          <p:cNvPr id="6" name="Espace réservé du numéro de diapositive 5"/>
          <p:cNvSpPr>
            <a:spLocks noGrp="1"/>
          </p:cNvSpPr>
          <p:nvPr>
            <p:ph type="sldNum" sz="quarter" idx="12"/>
          </p:nvPr>
        </p:nvSpPr>
        <p:spPr/>
        <p:txBody>
          <a:bodyPr/>
          <a:lstStyle>
            <a:lvl1pPr algn="l" eaLnBrk="0" hangingPunct="0">
              <a:defRPr i="1"/>
            </a:lvl1pPr>
          </a:lstStyle>
          <a:p>
            <a:pPr>
              <a:defRPr/>
            </a:pPr>
            <a:fld id="{9EDDFFE7-EE2F-49C7-B428-8A4C46820EB6}" type="slidenum">
              <a:rPr lang="ar-EG" altLang="en-US"/>
              <a:pPr>
                <a:defRPr/>
              </a:pPr>
              <a:t>‹N°›</a:t>
            </a:fld>
            <a:endParaRPr lang="fr-FR" altLang="en-US"/>
          </a:p>
        </p:txBody>
      </p:sp>
    </p:spTree>
    <p:extLst>
      <p:ext uri="{BB962C8B-B14F-4D97-AF65-F5344CB8AC3E}">
        <p14:creationId xmlns:p14="http://schemas.microsoft.com/office/powerpoint/2010/main" val="4209601170"/>
      </p:ext>
    </p:extLst>
  </p:cSld>
  <p:clrMapOvr>
    <a:masterClrMapping/>
  </p:clrMapOvr>
  <p:transition>
    <p:checke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eaLnBrk="0" hangingPunct="0">
              <a:defRPr i="1"/>
            </a:lvl1pPr>
          </a:lstStyle>
          <a:p>
            <a:pPr>
              <a:defRPr/>
            </a:pPr>
            <a:endParaRPr lang="en-US" altLang="en-US"/>
          </a:p>
        </p:txBody>
      </p:sp>
      <p:sp>
        <p:nvSpPr>
          <p:cNvPr id="6" name="Espace réservé du pied de page 5"/>
          <p:cNvSpPr>
            <a:spLocks noGrp="1"/>
          </p:cNvSpPr>
          <p:nvPr>
            <p:ph type="ftr" sz="quarter" idx="11"/>
          </p:nvPr>
        </p:nvSpPr>
        <p:spPr/>
        <p:txBody>
          <a:bodyPr/>
          <a:lstStyle>
            <a:lvl1pPr eaLnBrk="0" hangingPunct="0">
              <a:defRPr i="1"/>
            </a:lvl1pPr>
          </a:lstStyle>
          <a:p>
            <a:pPr>
              <a:defRPr/>
            </a:pPr>
            <a:endParaRPr lang="fr-FR" altLang="en-US"/>
          </a:p>
        </p:txBody>
      </p:sp>
      <p:sp>
        <p:nvSpPr>
          <p:cNvPr id="7" name="Espace réservé du numéro de diapositive 6"/>
          <p:cNvSpPr>
            <a:spLocks noGrp="1"/>
          </p:cNvSpPr>
          <p:nvPr>
            <p:ph type="sldNum" sz="quarter" idx="12"/>
          </p:nvPr>
        </p:nvSpPr>
        <p:spPr/>
        <p:txBody>
          <a:bodyPr/>
          <a:lstStyle>
            <a:lvl1pPr algn="l" eaLnBrk="0" hangingPunct="0">
              <a:defRPr i="1"/>
            </a:lvl1pPr>
          </a:lstStyle>
          <a:p>
            <a:pPr>
              <a:defRPr/>
            </a:pPr>
            <a:fld id="{CC6C9D22-89BD-4F38-A238-905DC1E992BF}" type="slidenum">
              <a:rPr lang="ar-EG" altLang="en-US"/>
              <a:pPr>
                <a:defRPr/>
              </a:pPr>
              <a:t>‹N°›</a:t>
            </a:fld>
            <a:endParaRPr lang="fr-FR" altLang="en-US"/>
          </a:p>
        </p:txBody>
      </p:sp>
    </p:spTree>
    <p:extLst>
      <p:ext uri="{BB962C8B-B14F-4D97-AF65-F5344CB8AC3E}">
        <p14:creationId xmlns:p14="http://schemas.microsoft.com/office/powerpoint/2010/main" val="879033852"/>
      </p:ext>
    </p:extLst>
  </p:cSld>
  <p:clrMapOvr>
    <a:masterClrMapping/>
  </p:clrMapOvr>
  <p:transition>
    <p:checke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eaLnBrk="0" hangingPunct="0">
              <a:defRPr i="1"/>
            </a:lvl1pPr>
          </a:lstStyle>
          <a:p>
            <a:pPr>
              <a:defRPr/>
            </a:pPr>
            <a:endParaRPr lang="en-US" altLang="en-US"/>
          </a:p>
        </p:txBody>
      </p:sp>
      <p:sp>
        <p:nvSpPr>
          <p:cNvPr id="8" name="Espace réservé du pied de page 7"/>
          <p:cNvSpPr>
            <a:spLocks noGrp="1"/>
          </p:cNvSpPr>
          <p:nvPr>
            <p:ph type="ftr" sz="quarter" idx="11"/>
          </p:nvPr>
        </p:nvSpPr>
        <p:spPr/>
        <p:txBody>
          <a:bodyPr/>
          <a:lstStyle>
            <a:lvl1pPr eaLnBrk="0" hangingPunct="0">
              <a:defRPr i="1"/>
            </a:lvl1pPr>
          </a:lstStyle>
          <a:p>
            <a:pPr>
              <a:defRPr/>
            </a:pPr>
            <a:endParaRPr lang="fr-FR" altLang="en-US"/>
          </a:p>
        </p:txBody>
      </p:sp>
      <p:sp>
        <p:nvSpPr>
          <p:cNvPr id="9" name="Espace réservé du numéro de diapositive 8"/>
          <p:cNvSpPr>
            <a:spLocks noGrp="1"/>
          </p:cNvSpPr>
          <p:nvPr>
            <p:ph type="sldNum" sz="quarter" idx="12"/>
          </p:nvPr>
        </p:nvSpPr>
        <p:spPr/>
        <p:txBody>
          <a:bodyPr/>
          <a:lstStyle>
            <a:lvl1pPr algn="l" eaLnBrk="0" hangingPunct="0">
              <a:defRPr i="1"/>
            </a:lvl1pPr>
          </a:lstStyle>
          <a:p>
            <a:pPr>
              <a:defRPr/>
            </a:pPr>
            <a:fld id="{67E342C2-44A3-46C9-AC6C-651CB385DD98}" type="slidenum">
              <a:rPr lang="ar-EG" altLang="en-US"/>
              <a:pPr>
                <a:defRPr/>
              </a:pPr>
              <a:t>‹N°›</a:t>
            </a:fld>
            <a:endParaRPr lang="fr-FR" altLang="en-US"/>
          </a:p>
        </p:txBody>
      </p:sp>
    </p:spTree>
    <p:extLst>
      <p:ext uri="{BB962C8B-B14F-4D97-AF65-F5344CB8AC3E}">
        <p14:creationId xmlns:p14="http://schemas.microsoft.com/office/powerpoint/2010/main" val="692178216"/>
      </p:ext>
    </p:extLst>
  </p:cSld>
  <p:clrMapOvr>
    <a:masterClrMapping/>
  </p:clrMapOvr>
  <p:transition>
    <p:checke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eaLnBrk="0" hangingPunct="0">
              <a:defRPr i="1"/>
            </a:lvl1pPr>
          </a:lstStyle>
          <a:p>
            <a:pPr>
              <a:defRPr/>
            </a:pPr>
            <a:endParaRPr lang="en-US" altLang="en-US"/>
          </a:p>
        </p:txBody>
      </p:sp>
      <p:sp>
        <p:nvSpPr>
          <p:cNvPr id="4" name="Espace réservé du pied de page 3"/>
          <p:cNvSpPr>
            <a:spLocks noGrp="1"/>
          </p:cNvSpPr>
          <p:nvPr>
            <p:ph type="ftr" sz="quarter" idx="11"/>
          </p:nvPr>
        </p:nvSpPr>
        <p:spPr/>
        <p:txBody>
          <a:bodyPr/>
          <a:lstStyle>
            <a:lvl1pPr eaLnBrk="0" hangingPunct="0">
              <a:defRPr i="1"/>
            </a:lvl1pPr>
          </a:lstStyle>
          <a:p>
            <a:pPr>
              <a:defRPr/>
            </a:pPr>
            <a:endParaRPr lang="fr-FR" altLang="en-US"/>
          </a:p>
        </p:txBody>
      </p:sp>
      <p:sp>
        <p:nvSpPr>
          <p:cNvPr id="5" name="Espace réservé du numéro de diapositive 4"/>
          <p:cNvSpPr>
            <a:spLocks noGrp="1"/>
          </p:cNvSpPr>
          <p:nvPr>
            <p:ph type="sldNum" sz="quarter" idx="12"/>
          </p:nvPr>
        </p:nvSpPr>
        <p:spPr/>
        <p:txBody>
          <a:bodyPr/>
          <a:lstStyle>
            <a:lvl1pPr algn="l" eaLnBrk="0" hangingPunct="0">
              <a:defRPr i="1"/>
            </a:lvl1pPr>
          </a:lstStyle>
          <a:p>
            <a:pPr>
              <a:defRPr/>
            </a:pPr>
            <a:fld id="{B49E0154-FAD8-403E-9A46-0383DF267BA6}" type="slidenum">
              <a:rPr lang="ar-EG" altLang="en-US"/>
              <a:pPr>
                <a:defRPr/>
              </a:pPr>
              <a:t>‹N°›</a:t>
            </a:fld>
            <a:endParaRPr lang="fr-FR" altLang="en-US"/>
          </a:p>
        </p:txBody>
      </p:sp>
    </p:spTree>
    <p:extLst>
      <p:ext uri="{BB962C8B-B14F-4D97-AF65-F5344CB8AC3E}">
        <p14:creationId xmlns:p14="http://schemas.microsoft.com/office/powerpoint/2010/main" val="123463861"/>
      </p:ext>
    </p:extLst>
  </p:cSld>
  <p:clrMapOvr>
    <a:masterClrMapping/>
  </p:clrMapOvr>
  <p:transition>
    <p:checke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eaLnBrk="0" hangingPunct="0">
              <a:defRPr i="1"/>
            </a:lvl1pPr>
          </a:lstStyle>
          <a:p>
            <a:pPr>
              <a:defRPr/>
            </a:pPr>
            <a:endParaRPr lang="en-US" altLang="en-US"/>
          </a:p>
        </p:txBody>
      </p:sp>
      <p:sp>
        <p:nvSpPr>
          <p:cNvPr id="3" name="Espace réservé du pied de page 2"/>
          <p:cNvSpPr>
            <a:spLocks noGrp="1"/>
          </p:cNvSpPr>
          <p:nvPr>
            <p:ph type="ftr" sz="quarter" idx="11"/>
          </p:nvPr>
        </p:nvSpPr>
        <p:spPr/>
        <p:txBody>
          <a:bodyPr/>
          <a:lstStyle>
            <a:lvl1pPr eaLnBrk="0" hangingPunct="0">
              <a:defRPr i="1"/>
            </a:lvl1pPr>
          </a:lstStyle>
          <a:p>
            <a:pPr>
              <a:defRPr/>
            </a:pPr>
            <a:endParaRPr lang="fr-FR" altLang="en-US"/>
          </a:p>
        </p:txBody>
      </p:sp>
      <p:sp>
        <p:nvSpPr>
          <p:cNvPr id="4" name="Espace réservé du numéro de diapositive 3"/>
          <p:cNvSpPr>
            <a:spLocks noGrp="1"/>
          </p:cNvSpPr>
          <p:nvPr>
            <p:ph type="sldNum" sz="quarter" idx="12"/>
          </p:nvPr>
        </p:nvSpPr>
        <p:spPr/>
        <p:txBody>
          <a:bodyPr/>
          <a:lstStyle>
            <a:lvl1pPr algn="l" eaLnBrk="0" hangingPunct="0">
              <a:defRPr i="1"/>
            </a:lvl1pPr>
          </a:lstStyle>
          <a:p>
            <a:pPr>
              <a:defRPr/>
            </a:pPr>
            <a:fld id="{B729437C-F0A8-4877-B1FD-742724F54AEC}" type="slidenum">
              <a:rPr lang="ar-EG" altLang="en-US"/>
              <a:pPr>
                <a:defRPr/>
              </a:pPr>
              <a:t>‹N°›</a:t>
            </a:fld>
            <a:endParaRPr lang="fr-FR" altLang="en-US"/>
          </a:p>
        </p:txBody>
      </p:sp>
    </p:spTree>
    <p:extLst>
      <p:ext uri="{BB962C8B-B14F-4D97-AF65-F5344CB8AC3E}">
        <p14:creationId xmlns:p14="http://schemas.microsoft.com/office/powerpoint/2010/main" val="767470523"/>
      </p:ext>
    </p:extLst>
  </p:cSld>
  <p:clrMapOvr>
    <a:masterClrMapping/>
  </p:clrMapOvr>
  <p:transition>
    <p:checke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eaLnBrk="0" hangingPunct="0">
              <a:defRPr i="1"/>
            </a:lvl1pPr>
          </a:lstStyle>
          <a:p>
            <a:pPr>
              <a:defRPr/>
            </a:pPr>
            <a:endParaRPr lang="en-US" altLang="en-US"/>
          </a:p>
        </p:txBody>
      </p:sp>
      <p:sp>
        <p:nvSpPr>
          <p:cNvPr id="6" name="Espace réservé du pied de page 5"/>
          <p:cNvSpPr>
            <a:spLocks noGrp="1"/>
          </p:cNvSpPr>
          <p:nvPr>
            <p:ph type="ftr" sz="quarter" idx="11"/>
          </p:nvPr>
        </p:nvSpPr>
        <p:spPr/>
        <p:txBody>
          <a:bodyPr/>
          <a:lstStyle>
            <a:lvl1pPr eaLnBrk="0" hangingPunct="0">
              <a:defRPr i="1"/>
            </a:lvl1pPr>
          </a:lstStyle>
          <a:p>
            <a:pPr>
              <a:defRPr/>
            </a:pPr>
            <a:endParaRPr lang="fr-FR" altLang="en-US"/>
          </a:p>
        </p:txBody>
      </p:sp>
      <p:sp>
        <p:nvSpPr>
          <p:cNvPr id="7" name="Espace réservé du numéro de diapositive 6"/>
          <p:cNvSpPr>
            <a:spLocks noGrp="1"/>
          </p:cNvSpPr>
          <p:nvPr>
            <p:ph type="sldNum" sz="quarter" idx="12"/>
          </p:nvPr>
        </p:nvSpPr>
        <p:spPr/>
        <p:txBody>
          <a:bodyPr/>
          <a:lstStyle>
            <a:lvl1pPr algn="l" eaLnBrk="0" hangingPunct="0">
              <a:defRPr i="1"/>
            </a:lvl1pPr>
          </a:lstStyle>
          <a:p>
            <a:pPr>
              <a:defRPr/>
            </a:pPr>
            <a:fld id="{4D445FC5-DBAF-4459-B164-BCA516DFD7D5}" type="slidenum">
              <a:rPr lang="ar-EG" altLang="en-US"/>
              <a:pPr>
                <a:defRPr/>
              </a:pPr>
              <a:t>‹N°›</a:t>
            </a:fld>
            <a:endParaRPr lang="fr-FR" altLang="en-US"/>
          </a:p>
        </p:txBody>
      </p:sp>
    </p:spTree>
    <p:extLst>
      <p:ext uri="{BB962C8B-B14F-4D97-AF65-F5344CB8AC3E}">
        <p14:creationId xmlns:p14="http://schemas.microsoft.com/office/powerpoint/2010/main" val="1374076171"/>
      </p:ext>
    </p:extLst>
  </p:cSld>
  <p:clrMapOvr>
    <a:masterClrMapping/>
  </p:clrMapOvr>
  <p:transition>
    <p:checke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eaLnBrk="0" hangingPunct="0">
              <a:defRPr i="1"/>
            </a:lvl1pPr>
          </a:lstStyle>
          <a:p>
            <a:pPr>
              <a:defRPr/>
            </a:pPr>
            <a:endParaRPr lang="en-US" altLang="en-US"/>
          </a:p>
        </p:txBody>
      </p:sp>
      <p:sp>
        <p:nvSpPr>
          <p:cNvPr id="6" name="Espace réservé du pied de page 5"/>
          <p:cNvSpPr>
            <a:spLocks noGrp="1"/>
          </p:cNvSpPr>
          <p:nvPr>
            <p:ph type="ftr" sz="quarter" idx="11"/>
          </p:nvPr>
        </p:nvSpPr>
        <p:spPr/>
        <p:txBody>
          <a:bodyPr/>
          <a:lstStyle>
            <a:lvl1pPr eaLnBrk="0" hangingPunct="0">
              <a:defRPr i="1"/>
            </a:lvl1pPr>
          </a:lstStyle>
          <a:p>
            <a:pPr>
              <a:defRPr/>
            </a:pPr>
            <a:endParaRPr lang="fr-FR" altLang="en-US"/>
          </a:p>
        </p:txBody>
      </p:sp>
      <p:sp>
        <p:nvSpPr>
          <p:cNvPr id="7" name="Espace réservé du numéro de diapositive 6"/>
          <p:cNvSpPr>
            <a:spLocks noGrp="1"/>
          </p:cNvSpPr>
          <p:nvPr>
            <p:ph type="sldNum" sz="quarter" idx="12"/>
          </p:nvPr>
        </p:nvSpPr>
        <p:spPr/>
        <p:txBody>
          <a:bodyPr/>
          <a:lstStyle>
            <a:lvl1pPr algn="l" eaLnBrk="0" hangingPunct="0">
              <a:defRPr i="1"/>
            </a:lvl1pPr>
          </a:lstStyle>
          <a:p>
            <a:pPr>
              <a:defRPr/>
            </a:pPr>
            <a:fld id="{A6683061-3F83-45F0-953F-A5A33A6B6EEC}" type="slidenum">
              <a:rPr lang="ar-EG" altLang="en-US"/>
              <a:pPr>
                <a:defRPr/>
              </a:pPr>
              <a:t>‹N°›</a:t>
            </a:fld>
            <a:endParaRPr lang="fr-FR" altLang="en-US"/>
          </a:p>
        </p:txBody>
      </p:sp>
    </p:spTree>
    <p:extLst>
      <p:ext uri="{BB962C8B-B14F-4D97-AF65-F5344CB8AC3E}">
        <p14:creationId xmlns:p14="http://schemas.microsoft.com/office/powerpoint/2010/main" val="3860670144"/>
      </p:ext>
    </p:extLst>
  </p:cSld>
  <p:clrMapOvr>
    <a:masterClrMapping/>
  </p:clrMapOvr>
  <p:transition>
    <p:checke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vl1pPr>
          </a:lstStyle>
          <a:p>
            <a:pPr>
              <a:defRPr/>
            </a:pPr>
            <a:endParaRPr lang="en-US" altLang="en-US"/>
          </a:p>
        </p:txBody>
      </p:sp>
      <p:sp>
        <p:nvSpPr>
          <p:cNvPr id="5" name="Espace réservé du pied de page 4"/>
          <p:cNvSpPr>
            <a:spLocks noGrp="1"/>
          </p:cNvSpPr>
          <p:nvPr>
            <p:ph type="ftr" sz="quarter" idx="11"/>
          </p:nvPr>
        </p:nvSpPr>
        <p:spPr/>
        <p:txBody>
          <a:bodyPr/>
          <a:lstStyle>
            <a:lvl1pPr eaLnBrk="0" hangingPunct="0">
              <a:defRPr i="1"/>
            </a:lvl1pPr>
          </a:lstStyle>
          <a:p>
            <a:pPr>
              <a:defRPr/>
            </a:pPr>
            <a:endParaRPr lang="fr-FR" altLang="en-US"/>
          </a:p>
        </p:txBody>
      </p:sp>
      <p:sp>
        <p:nvSpPr>
          <p:cNvPr id="6" name="Espace réservé du numéro de diapositive 5"/>
          <p:cNvSpPr>
            <a:spLocks noGrp="1"/>
          </p:cNvSpPr>
          <p:nvPr>
            <p:ph type="sldNum" sz="quarter" idx="12"/>
          </p:nvPr>
        </p:nvSpPr>
        <p:spPr/>
        <p:txBody>
          <a:bodyPr/>
          <a:lstStyle>
            <a:lvl1pPr algn="l" eaLnBrk="0" hangingPunct="0">
              <a:defRPr i="1"/>
            </a:lvl1pPr>
          </a:lstStyle>
          <a:p>
            <a:pPr>
              <a:defRPr/>
            </a:pPr>
            <a:fld id="{77AC40C9-5C30-43E9-B9D5-C7914FA21B74}" type="slidenum">
              <a:rPr lang="ar-EG" altLang="en-US"/>
              <a:pPr>
                <a:defRPr/>
              </a:pPr>
              <a:t>‹N°›</a:t>
            </a:fld>
            <a:endParaRPr lang="fr-FR" altLang="en-US"/>
          </a:p>
        </p:txBody>
      </p:sp>
    </p:spTree>
    <p:extLst>
      <p:ext uri="{BB962C8B-B14F-4D97-AF65-F5344CB8AC3E}">
        <p14:creationId xmlns:p14="http://schemas.microsoft.com/office/powerpoint/2010/main" val="3916994418"/>
      </p:ext>
    </p:extLst>
  </p:cSld>
  <p:clrMapOvr>
    <a:masterClrMapping/>
  </p:clrMapOvr>
  <p:transition>
    <p:checke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2" name="Titr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smtClean="0"/>
              <a:t>Cliquez pour modifier les styles du texte du masque</a:t>
            </a:r>
          </a:p>
        </p:txBody>
      </p:sp>
      <p:sp>
        <p:nvSpPr>
          <p:cNvPr id="6" name="Espace réservé de la date 3"/>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7" name="Espace réservé du pied de page 4"/>
          <p:cNvSpPr>
            <a:spLocks noGrp="1"/>
          </p:cNvSpPr>
          <p:nvPr>
            <p:ph type="ftr" sz="quarter" idx="11"/>
          </p:nvPr>
        </p:nvSpPr>
        <p:spPr/>
        <p:txBody>
          <a:bodyPr/>
          <a:lstStyle>
            <a:lvl1pPr>
              <a:defRPr>
                <a:solidFill>
                  <a:prstClr val="white"/>
                </a:solidFill>
              </a:defRPr>
            </a:lvl1pPr>
            <a:extLst/>
          </a:lstStyle>
          <a:p>
            <a:pPr>
              <a:defRPr/>
            </a:pPr>
            <a:r>
              <a:rPr lang="en-US"/>
              <a:t>ADUGA</a:t>
            </a:r>
          </a:p>
          <a:p>
            <a:pPr>
              <a:defRPr/>
            </a:pPr>
            <a:r>
              <a:rPr lang="en-US"/>
              <a:t>Forum SIG La Rochelle – 15 Décembre 2006 </a:t>
            </a:r>
          </a:p>
        </p:txBody>
      </p:sp>
      <p:sp>
        <p:nvSpPr>
          <p:cNvPr id="8" name="Espace réservé du numéro de diapositive 5"/>
          <p:cNvSpPr>
            <a:spLocks noGrp="1"/>
          </p:cNvSpPr>
          <p:nvPr>
            <p:ph type="sldNum" sz="quarter" idx="12"/>
          </p:nvPr>
        </p:nvSpPr>
        <p:spPr/>
        <p:txBody>
          <a:bodyPr/>
          <a:lstStyle>
            <a:lvl1pPr eaLnBrk="0" hangingPunct="0">
              <a:defRPr>
                <a:solidFill>
                  <a:prstClr val="white"/>
                </a:solidFill>
              </a:defRPr>
            </a:lvl1pPr>
          </a:lstStyle>
          <a:p>
            <a:pPr>
              <a:defRPr/>
            </a:pPr>
            <a:fld id="{2E0C04B5-9D81-4AB0-BE2B-64BD5F44CD21}" type="slidenum">
              <a:rPr lang="en-US" altLang="fr-FR"/>
              <a:pPr>
                <a:defRPr/>
              </a:pPr>
              <a:t>‹N°›</a:t>
            </a:fld>
            <a:endParaRPr lang="en-US" altLang="fr-FR"/>
          </a:p>
        </p:txBody>
      </p:sp>
    </p:spTree>
    <p:extLst>
      <p:ext uri="{BB962C8B-B14F-4D97-AF65-F5344CB8AC3E}">
        <p14:creationId xmlns:p14="http://schemas.microsoft.com/office/powerpoint/2010/main" val="41158260"/>
      </p:ext>
    </p:extLst>
  </p:cSld>
  <p:clrMapOvr>
    <a:overrideClrMapping bg1="dk1" tx1="lt1" bg2="dk2" tx2="lt2" accent1="accent1" accent2="accent2" accent3="accent3" accent4="accent4" accent5="accent5" accent6="accent6" hlink="hlink" folHlink="folHlink"/>
  </p:clrMapOvr>
  <p:transition>
    <p:wheel spokes="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600"/>
            <a:ext cx="2057400" cy="5867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28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vl1pPr>
          </a:lstStyle>
          <a:p>
            <a:pPr>
              <a:defRPr/>
            </a:pPr>
            <a:endParaRPr lang="en-US" altLang="en-US"/>
          </a:p>
        </p:txBody>
      </p:sp>
      <p:sp>
        <p:nvSpPr>
          <p:cNvPr id="5" name="Espace réservé du pied de page 4"/>
          <p:cNvSpPr>
            <a:spLocks noGrp="1"/>
          </p:cNvSpPr>
          <p:nvPr>
            <p:ph type="ftr" sz="quarter" idx="11"/>
          </p:nvPr>
        </p:nvSpPr>
        <p:spPr/>
        <p:txBody>
          <a:bodyPr/>
          <a:lstStyle>
            <a:lvl1pPr eaLnBrk="0" hangingPunct="0">
              <a:defRPr i="1"/>
            </a:lvl1pPr>
          </a:lstStyle>
          <a:p>
            <a:pPr>
              <a:defRPr/>
            </a:pPr>
            <a:endParaRPr lang="fr-FR" altLang="en-US"/>
          </a:p>
        </p:txBody>
      </p:sp>
      <p:sp>
        <p:nvSpPr>
          <p:cNvPr id="6" name="Espace réservé du numéro de diapositive 5"/>
          <p:cNvSpPr>
            <a:spLocks noGrp="1"/>
          </p:cNvSpPr>
          <p:nvPr>
            <p:ph type="sldNum" sz="quarter" idx="12"/>
          </p:nvPr>
        </p:nvSpPr>
        <p:spPr/>
        <p:txBody>
          <a:bodyPr/>
          <a:lstStyle>
            <a:lvl1pPr algn="l" eaLnBrk="0" hangingPunct="0">
              <a:defRPr i="1"/>
            </a:lvl1pPr>
          </a:lstStyle>
          <a:p>
            <a:pPr>
              <a:defRPr/>
            </a:pPr>
            <a:fld id="{5886D596-E33C-4396-8EF6-E95073F6CAE0}" type="slidenum">
              <a:rPr lang="ar-EG" altLang="en-US"/>
              <a:pPr>
                <a:defRPr/>
              </a:pPr>
              <a:t>‹N°›</a:t>
            </a:fld>
            <a:endParaRPr lang="fr-FR" altLang="en-US"/>
          </a:p>
        </p:txBody>
      </p:sp>
    </p:spTree>
    <p:extLst>
      <p:ext uri="{BB962C8B-B14F-4D97-AF65-F5344CB8AC3E}">
        <p14:creationId xmlns:p14="http://schemas.microsoft.com/office/powerpoint/2010/main" val="777816234"/>
      </p:ext>
    </p:extLst>
  </p:cSld>
  <p:clrMapOvr>
    <a:masterClrMapping/>
  </p:clrMapOvr>
  <p:transition>
    <p:checke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ar-SA" altLang="en-US" noProof="0" smtClean="0"/>
              <a:t>انقر لتحرير نمط العنوان الرئيسي</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ar-SA" altLang="en-US" noProof="0" smtClean="0"/>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eaLnBrk="0" hangingPunct="0">
              <a:defRPr i="1"/>
            </a:lvl1pPr>
          </a:lstStyle>
          <a:p>
            <a:pPr>
              <a:defRPr/>
            </a:pPr>
            <a:endParaRPr lang="en-US" altLang="en-US"/>
          </a:p>
        </p:txBody>
      </p:sp>
      <p:sp>
        <p:nvSpPr>
          <p:cNvPr id="25" name="Rectangle 25"/>
          <p:cNvSpPr>
            <a:spLocks noGrp="1" noChangeArrowheads="1"/>
          </p:cNvSpPr>
          <p:nvPr>
            <p:ph type="sldNum" sz="quarter" idx="11"/>
          </p:nvPr>
        </p:nvSpPr>
        <p:spPr/>
        <p:txBody>
          <a:bodyPr/>
          <a:lstStyle>
            <a:lvl1pPr algn="l" eaLnBrk="0" hangingPunct="0">
              <a:defRPr i="1"/>
            </a:lvl1pPr>
          </a:lstStyle>
          <a:p>
            <a:pPr>
              <a:defRPr/>
            </a:pPr>
            <a:fld id="{348B42E7-25C4-4269-AB03-4B73D14F794B}" type="slidenum">
              <a:rPr lang="ar-EG" altLang="en-US"/>
              <a:pPr>
                <a:defRPr/>
              </a:pPr>
              <a:t>‹N°›</a:t>
            </a:fld>
            <a:endParaRPr lang="fr-FR" altLang="en-US"/>
          </a:p>
        </p:txBody>
      </p:sp>
      <p:sp>
        <p:nvSpPr>
          <p:cNvPr id="26" name="Rectangle 26"/>
          <p:cNvSpPr>
            <a:spLocks noGrp="1" noChangeArrowheads="1"/>
          </p:cNvSpPr>
          <p:nvPr>
            <p:ph type="ftr" sz="quarter" idx="12"/>
          </p:nvPr>
        </p:nvSpPr>
        <p:spPr/>
        <p:txBody>
          <a:bodyPr/>
          <a:lstStyle>
            <a:lvl1pPr eaLnBrk="0" hangingPunct="0">
              <a:defRPr i="1"/>
            </a:lvl1pPr>
          </a:lstStyle>
          <a:p>
            <a:pPr>
              <a:defRPr/>
            </a:pPr>
            <a:endParaRPr lang="fr-FR" altLang="en-US"/>
          </a:p>
        </p:txBody>
      </p:sp>
    </p:spTree>
    <p:extLst>
      <p:ext uri="{BB962C8B-B14F-4D97-AF65-F5344CB8AC3E}">
        <p14:creationId xmlns:p14="http://schemas.microsoft.com/office/powerpoint/2010/main" val="1936001190"/>
      </p:ext>
    </p:extLst>
  </p:cSld>
  <p:clrMapOvr>
    <a:masterClrMapping/>
  </p:clrMapOvr>
  <p:transition>
    <p:checke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vl1pPr>
          </a:lstStyle>
          <a:p>
            <a:pPr>
              <a:defRPr/>
            </a:pPr>
            <a:endParaRPr lang="en-US" altLang="en-US"/>
          </a:p>
        </p:txBody>
      </p:sp>
      <p:sp>
        <p:nvSpPr>
          <p:cNvPr id="5" name="Espace réservé du pied de page 4"/>
          <p:cNvSpPr>
            <a:spLocks noGrp="1"/>
          </p:cNvSpPr>
          <p:nvPr>
            <p:ph type="ftr" sz="quarter" idx="11"/>
          </p:nvPr>
        </p:nvSpPr>
        <p:spPr/>
        <p:txBody>
          <a:bodyPr/>
          <a:lstStyle>
            <a:lvl1pPr eaLnBrk="0" hangingPunct="0">
              <a:defRPr i="1"/>
            </a:lvl1pPr>
          </a:lstStyle>
          <a:p>
            <a:pPr>
              <a:defRPr/>
            </a:pPr>
            <a:endParaRPr lang="fr-FR" altLang="en-US"/>
          </a:p>
        </p:txBody>
      </p:sp>
      <p:sp>
        <p:nvSpPr>
          <p:cNvPr id="6" name="Espace réservé du numéro de diapositive 5"/>
          <p:cNvSpPr>
            <a:spLocks noGrp="1"/>
          </p:cNvSpPr>
          <p:nvPr>
            <p:ph type="sldNum" sz="quarter" idx="12"/>
          </p:nvPr>
        </p:nvSpPr>
        <p:spPr/>
        <p:txBody>
          <a:bodyPr/>
          <a:lstStyle>
            <a:lvl1pPr algn="l" eaLnBrk="0" hangingPunct="0">
              <a:defRPr i="1"/>
            </a:lvl1pPr>
          </a:lstStyle>
          <a:p>
            <a:pPr>
              <a:defRPr/>
            </a:pPr>
            <a:fld id="{DEBC6F62-69FB-4E8D-8840-44832FD11E70}" type="slidenum">
              <a:rPr lang="ar-EG" altLang="en-US"/>
              <a:pPr>
                <a:defRPr/>
              </a:pPr>
              <a:t>‹N°›</a:t>
            </a:fld>
            <a:endParaRPr lang="fr-FR" altLang="en-US"/>
          </a:p>
        </p:txBody>
      </p:sp>
    </p:spTree>
    <p:extLst>
      <p:ext uri="{BB962C8B-B14F-4D97-AF65-F5344CB8AC3E}">
        <p14:creationId xmlns:p14="http://schemas.microsoft.com/office/powerpoint/2010/main" val="4253341903"/>
      </p:ext>
    </p:extLst>
  </p:cSld>
  <p:clrMapOvr>
    <a:masterClrMapping/>
  </p:clrMapOvr>
  <p:transition>
    <p:checke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eaLnBrk="0" hangingPunct="0">
              <a:defRPr i="1"/>
            </a:lvl1pPr>
          </a:lstStyle>
          <a:p>
            <a:pPr>
              <a:defRPr/>
            </a:pPr>
            <a:endParaRPr lang="en-US" altLang="en-US"/>
          </a:p>
        </p:txBody>
      </p:sp>
      <p:sp>
        <p:nvSpPr>
          <p:cNvPr id="5" name="Espace réservé du pied de page 4"/>
          <p:cNvSpPr>
            <a:spLocks noGrp="1"/>
          </p:cNvSpPr>
          <p:nvPr>
            <p:ph type="ftr" sz="quarter" idx="11"/>
          </p:nvPr>
        </p:nvSpPr>
        <p:spPr/>
        <p:txBody>
          <a:bodyPr/>
          <a:lstStyle>
            <a:lvl1pPr eaLnBrk="0" hangingPunct="0">
              <a:defRPr i="1"/>
            </a:lvl1pPr>
          </a:lstStyle>
          <a:p>
            <a:pPr>
              <a:defRPr/>
            </a:pPr>
            <a:endParaRPr lang="fr-FR" altLang="en-US"/>
          </a:p>
        </p:txBody>
      </p:sp>
      <p:sp>
        <p:nvSpPr>
          <p:cNvPr id="6" name="Espace réservé du numéro de diapositive 5"/>
          <p:cNvSpPr>
            <a:spLocks noGrp="1"/>
          </p:cNvSpPr>
          <p:nvPr>
            <p:ph type="sldNum" sz="quarter" idx="12"/>
          </p:nvPr>
        </p:nvSpPr>
        <p:spPr/>
        <p:txBody>
          <a:bodyPr/>
          <a:lstStyle>
            <a:lvl1pPr algn="l" eaLnBrk="0" hangingPunct="0">
              <a:defRPr i="1"/>
            </a:lvl1pPr>
          </a:lstStyle>
          <a:p>
            <a:pPr>
              <a:defRPr/>
            </a:pPr>
            <a:fld id="{C9189E00-C519-453B-BEEA-32B1AF0D578B}" type="slidenum">
              <a:rPr lang="ar-EG" altLang="en-US"/>
              <a:pPr>
                <a:defRPr/>
              </a:pPr>
              <a:t>‹N°›</a:t>
            </a:fld>
            <a:endParaRPr lang="fr-FR" altLang="en-US"/>
          </a:p>
        </p:txBody>
      </p:sp>
    </p:spTree>
    <p:extLst>
      <p:ext uri="{BB962C8B-B14F-4D97-AF65-F5344CB8AC3E}">
        <p14:creationId xmlns:p14="http://schemas.microsoft.com/office/powerpoint/2010/main" val="2758986456"/>
      </p:ext>
    </p:extLst>
  </p:cSld>
  <p:clrMapOvr>
    <a:masterClrMapping/>
  </p:clrMapOvr>
  <p:transition>
    <p:checke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eaLnBrk="0" hangingPunct="0">
              <a:defRPr i="1"/>
            </a:lvl1pPr>
          </a:lstStyle>
          <a:p>
            <a:pPr>
              <a:defRPr/>
            </a:pPr>
            <a:endParaRPr lang="en-US" altLang="en-US"/>
          </a:p>
        </p:txBody>
      </p:sp>
      <p:sp>
        <p:nvSpPr>
          <p:cNvPr id="6" name="Espace réservé du pied de page 5"/>
          <p:cNvSpPr>
            <a:spLocks noGrp="1"/>
          </p:cNvSpPr>
          <p:nvPr>
            <p:ph type="ftr" sz="quarter" idx="11"/>
          </p:nvPr>
        </p:nvSpPr>
        <p:spPr/>
        <p:txBody>
          <a:bodyPr/>
          <a:lstStyle>
            <a:lvl1pPr eaLnBrk="0" hangingPunct="0">
              <a:defRPr i="1"/>
            </a:lvl1pPr>
          </a:lstStyle>
          <a:p>
            <a:pPr>
              <a:defRPr/>
            </a:pPr>
            <a:endParaRPr lang="fr-FR" altLang="en-US"/>
          </a:p>
        </p:txBody>
      </p:sp>
      <p:sp>
        <p:nvSpPr>
          <p:cNvPr id="7" name="Espace réservé du numéro de diapositive 6"/>
          <p:cNvSpPr>
            <a:spLocks noGrp="1"/>
          </p:cNvSpPr>
          <p:nvPr>
            <p:ph type="sldNum" sz="quarter" idx="12"/>
          </p:nvPr>
        </p:nvSpPr>
        <p:spPr/>
        <p:txBody>
          <a:bodyPr/>
          <a:lstStyle>
            <a:lvl1pPr algn="l" eaLnBrk="0" hangingPunct="0">
              <a:defRPr i="1"/>
            </a:lvl1pPr>
          </a:lstStyle>
          <a:p>
            <a:pPr>
              <a:defRPr/>
            </a:pPr>
            <a:fld id="{7C8989FA-3816-46A7-BF1F-619C96E1F1EF}" type="slidenum">
              <a:rPr lang="ar-EG" altLang="en-US"/>
              <a:pPr>
                <a:defRPr/>
              </a:pPr>
              <a:t>‹N°›</a:t>
            </a:fld>
            <a:endParaRPr lang="fr-FR" altLang="en-US"/>
          </a:p>
        </p:txBody>
      </p:sp>
    </p:spTree>
    <p:extLst>
      <p:ext uri="{BB962C8B-B14F-4D97-AF65-F5344CB8AC3E}">
        <p14:creationId xmlns:p14="http://schemas.microsoft.com/office/powerpoint/2010/main" val="498473568"/>
      </p:ext>
    </p:extLst>
  </p:cSld>
  <p:clrMapOvr>
    <a:masterClrMapping/>
  </p:clrMapOvr>
  <p:transition>
    <p:checke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eaLnBrk="0" hangingPunct="0">
              <a:defRPr i="1"/>
            </a:lvl1pPr>
          </a:lstStyle>
          <a:p>
            <a:pPr>
              <a:defRPr/>
            </a:pPr>
            <a:endParaRPr lang="en-US" altLang="en-US"/>
          </a:p>
        </p:txBody>
      </p:sp>
      <p:sp>
        <p:nvSpPr>
          <p:cNvPr id="8" name="Espace réservé du pied de page 7"/>
          <p:cNvSpPr>
            <a:spLocks noGrp="1"/>
          </p:cNvSpPr>
          <p:nvPr>
            <p:ph type="ftr" sz="quarter" idx="11"/>
          </p:nvPr>
        </p:nvSpPr>
        <p:spPr/>
        <p:txBody>
          <a:bodyPr/>
          <a:lstStyle>
            <a:lvl1pPr eaLnBrk="0" hangingPunct="0">
              <a:defRPr i="1"/>
            </a:lvl1pPr>
          </a:lstStyle>
          <a:p>
            <a:pPr>
              <a:defRPr/>
            </a:pPr>
            <a:endParaRPr lang="fr-FR" altLang="en-US"/>
          </a:p>
        </p:txBody>
      </p:sp>
      <p:sp>
        <p:nvSpPr>
          <p:cNvPr id="9" name="Espace réservé du numéro de diapositive 8"/>
          <p:cNvSpPr>
            <a:spLocks noGrp="1"/>
          </p:cNvSpPr>
          <p:nvPr>
            <p:ph type="sldNum" sz="quarter" idx="12"/>
          </p:nvPr>
        </p:nvSpPr>
        <p:spPr/>
        <p:txBody>
          <a:bodyPr/>
          <a:lstStyle>
            <a:lvl1pPr algn="l" eaLnBrk="0" hangingPunct="0">
              <a:defRPr i="1"/>
            </a:lvl1pPr>
          </a:lstStyle>
          <a:p>
            <a:pPr>
              <a:defRPr/>
            </a:pPr>
            <a:fld id="{3C036758-66B3-4257-84B8-874E493EAAEA}" type="slidenum">
              <a:rPr lang="ar-EG" altLang="en-US"/>
              <a:pPr>
                <a:defRPr/>
              </a:pPr>
              <a:t>‹N°›</a:t>
            </a:fld>
            <a:endParaRPr lang="fr-FR" altLang="en-US"/>
          </a:p>
        </p:txBody>
      </p:sp>
    </p:spTree>
    <p:extLst>
      <p:ext uri="{BB962C8B-B14F-4D97-AF65-F5344CB8AC3E}">
        <p14:creationId xmlns:p14="http://schemas.microsoft.com/office/powerpoint/2010/main" val="2383569720"/>
      </p:ext>
    </p:extLst>
  </p:cSld>
  <p:clrMapOvr>
    <a:masterClrMapping/>
  </p:clrMapOvr>
  <p:transition>
    <p:checke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eaLnBrk="0" hangingPunct="0">
              <a:defRPr i="1"/>
            </a:lvl1pPr>
          </a:lstStyle>
          <a:p>
            <a:pPr>
              <a:defRPr/>
            </a:pPr>
            <a:endParaRPr lang="en-US" altLang="en-US"/>
          </a:p>
        </p:txBody>
      </p:sp>
      <p:sp>
        <p:nvSpPr>
          <p:cNvPr id="4" name="Espace réservé du pied de page 3"/>
          <p:cNvSpPr>
            <a:spLocks noGrp="1"/>
          </p:cNvSpPr>
          <p:nvPr>
            <p:ph type="ftr" sz="quarter" idx="11"/>
          </p:nvPr>
        </p:nvSpPr>
        <p:spPr/>
        <p:txBody>
          <a:bodyPr/>
          <a:lstStyle>
            <a:lvl1pPr eaLnBrk="0" hangingPunct="0">
              <a:defRPr i="1"/>
            </a:lvl1pPr>
          </a:lstStyle>
          <a:p>
            <a:pPr>
              <a:defRPr/>
            </a:pPr>
            <a:endParaRPr lang="fr-FR" altLang="en-US"/>
          </a:p>
        </p:txBody>
      </p:sp>
      <p:sp>
        <p:nvSpPr>
          <p:cNvPr id="5" name="Espace réservé du numéro de diapositive 4"/>
          <p:cNvSpPr>
            <a:spLocks noGrp="1"/>
          </p:cNvSpPr>
          <p:nvPr>
            <p:ph type="sldNum" sz="quarter" idx="12"/>
          </p:nvPr>
        </p:nvSpPr>
        <p:spPr/>
        <p:txBody>
          <a:bodyPr/>
          <a:lstStyle>
            <a:lvl1pPr algn="l" eaLnBrk="0" hangingPunct="0">
              <a:defRPr i="1"/>
            </a:lvl1pPr>
          </a:lstStyle>
          <a:p>
            <a:pPr>
              <a:defRPr/>
            </a:pPr>
            <a:fld id="{97D6122E-3209-4E5B-B376-4E4A9BE5B2D8}" type="slidenum">
              <a:rPr lang="ar-EG" altLang="en-US"/>
              <a:pPr>
                <a:defRPr/>
              </a:pPr>
              <a:t>‹N°›</a:t>
            </a:fld>
            <a:endParaRPr lang="fr-FR" altLang="en-US"/>
          </a:p>
        </p:txBody>
      </p:sp>
    </p:spTree>
    <p:extLst>
      <p:ext uri="{BB962C8B-B14F-4D97-AF65-F5344CB8AC3E}">
        <p14:creationId xmlns:p14="http://schemas.microsoft.com/office/powerpoint/2010/main" val="3891455476"/>
      </p:ext>
    </p:extLst>
  </p:cSld>
  <p:clrMapOvr>
    <a:masterClrMapping/>
  </p:clrMapOvr>
  <p:transition>
    <p:checker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eaLnBrk="0" hangingPunct="0">
              <a:defRPr i="1"/>
            </a:lvl1pPr>
          </a:lstStyle>
          <a:p>
            <a:pPr>
              <a:defRPr/>
            </a:pPr>
            <a:endParaRPr lang="en-US" altLang="en-US"/>
          </a:p>
        </p:txBody>
      </p:sp>
      <p:sp>
        <p:nvSpPr>
          <p:cNvPr id="3" name="Espace réservé du pied de page 2"/>
          <p:cNvSpPr>
            <a:spLocks noGrp="1"/>
          </p:cNvSpPr>
          <p:nvPr>
            <p:ph type="ftr" sz="quarter" idx="11"/>
          </p:nvPr>
        </p:nvSpPr>
        <p:spPr/>
        <p:txBody>
          <a:bodyPr/>
          <a:lstStyle>
            <a:lvl1pPr eaLnBrk="0" hangingPunct="0">
              <a:defRPr i="1"/>
            </a:lvl1pPr>
          </a:lstStyle>
          <a:p>
            <a:pPr>
              <a:defRPr/>
            </a:pPr>
            <a:endParaRPr lang="fr-FR" altLang="en-US"/>
          </a:p>
        </p:txBody>
      </p:sp>
      <p:sp>
        <p:nvSpPr>
          <p:cNvPr id="4" name="Espace réservé du numéro de diapositive 3"/>
          <p:cNvSpPr>
            <a:spLocks noGrp="1"/>
          </p:cNvSpPr>
          <p:nvPr>
            <p:ph type="sldNum" sz="quarter" idx="12"/>
          </p:nvPr>
        </p:nvSpPr>
        <p:spPr/>
        <p:txBody>
          <a:bodyPr/>
          <a:lstStyle>
            <a:lvl1pPr algn="l" eaLnBrk="0" hangingPunct="0">
              <a:defRPr i="1"/>
            </a:lvl1pPr>
          </a:lstStyle>
          <a:p>
            <a:pPr>
              <a:defRPr/>
            </a:pPr>
            <a:fld id="{C6195FE3-A546-41E7-BACE-8039592CBFE1}" type="slidenum">
              <a:rPr lang="ar-EG" altLang="en-US"/>
              <a:pPr>
                <a:defRPr/>
              </a:pPr>
              <a:t>‹N°›</a:t>
            </a:fld>
            <a:endParaRPr lang="fr-FR" altLang="en-US"/>
          </a:p>
        </p:txBody>
      </p:sp>
    </p:spTree>
    <p:extLst>
      <p:ext uri="{BB962C8B-B14F-4D97-AF65-F5344CB8AC3E}">
        <p14:creationId xmlns:p14="http://schemas.microsoft.com/office/powerpoint/2010/main" val="3297389109"/>
      </p:ext>
    </p:extLst>
  </p:cSld>
  <p:clrMapOvr>
    <a:masterClrMapping/>
  </p:clrMapOvr>
  <p:transition>
    <p:checker dir="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eaLnBrk="0" hangingPunct="0">
              <a:defRPr i="1"/>
            </a:lvl1pPr>
          </a:lstStyle>
          <a:p>
            <a:pPr>
              <a:defRPr/>
            </a:pPr>
            <a:endParaRPr lang="en-US" altLang="en-US"/>
          </a:p>
        </p:txBody>
      </p:sp>
      <p:sp>
        <p:nvSpPr>
          <p:cNvPr id="6" name="Espace réservé du pied de page 5"/>
          <p:cNvSpPr>
            <a:spLocks noGrp="1"/>
          </p:cNvSpPr>
          <p:nvPr>
            <p:ph type="ftr" sz="quarter" idx="11"/>
          </p:nvPr>
        </p:nvSpPr>
        <p:spPr/>
        <p:txBody>
          <a:bodyPr/>
          <a:lstStyle>
            <a:lvl1pPr eaLnBrk="0" hangingPunct="0">
              <a:defRPr i="1"/>
            </a:lvl1pPr>
          </a:lstStyle>
          <a:p>
            <a:pPr>
              <a:defRPr/>
            </a:pPr>
            <a:endParaRPr lang="fr-FR" altLang="en-US"/>
          </a:p>
        </p:txBody>
      </p:sp>
      <p:sp>
        <p:nvSpPr>
          <p:cNvPr id="7" name="Espace réservé du numéro de diapositive 6"/>
          <p:cNvSpPr>
            <a:spLocks noGrp="1"/>
          </p:cNvSpPr>
          <p:nvPr>
            <p:ph type="sldNum" sz="quarter" idx="12"/>
          </p:nvPr>
        </p:nvSpPr>
        <p:spPr/>
        <p:txBody>
          <a:bodyPr/>
          <a:lstStyle>
            <a:lvl1pPr algn="l" eaLnBrk="0" hangingPunct="0">
              <a:defRPr i="1"/>
            </a:lvl1pPr>
          </a:lstStyle>
          <a:p>
            <a:pPr>
              <a:defRPr/>
            </a:pPr>
            <a:fld id="{837498D7-539E-4467-B2B6-4A944777400F}" type="slidenum">
              <a:rPr lang="ar-EG" altLang="en-US"/>
              <a:pPr>
                <a:defRPr/>
              </a:pPr>
              <a:t>‹N°›</a:t>
            </a:fld>
            <a:endParaRPr lang="fr-FR" altLang="en-US"/>
          </a:p>
        </p:txBody>
      </p:sp>
    </p:spTree>
    <p:extLst>
      <p:ext uri="{BB962C8B-B14F-4D97-AF65-F5344CB8AC3E}">
        <p14:creationId xmlns:p14="http://schemas.microsoft.com/office/powerpoint/2010/main" val="1225877165"/>
      </p:ext>
    </p:extLst>
  </p:cSld>
  <p:clrMapOvr>
    <a:masterClrMapping/>
  </p:clrMapOvr>
  <p:transition>
    <p:checke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eaLnBrk="0" hangingPunct="0">
              <a:defRPr i="1"/>
            </a:lvl1pPr>
          </a:lstStyle>
          <a:p>
            <a:pPr>
              <a:defRPr/>
            </a:pPr>
            <a:endParaRPr lang="en-US" altLang="en-US"/>
          </a:p>
        </p:txBody>
      </p:sp>
      <p:sp>
        <p:nvSpPr>
          <p:cNvPr id="6" name="Espace réservé du pied de page 5"/>
          <p:cNvSpPr>
            <a:spLocks noGrp="1"/>
          </p:cNvSpPr>
          <p:nvPr>
            <p:ph type="ftr" sz="quarter" idx="11"/>
          </p:nvPr>
        </p:nvSpPr>
        <p:spPr/>
        <p:txBody>
          <a:bodyPr/>
          <a:lstStyle>
            <a:lvl1pPr eaLnBrk="0" hangingPunct="0">
              <a:defRPr i="1"/>
            </a:lvl1pPr>
          </a:lstStyle>
          <a:p>
            <a:pPr>
              <a:defRPr/>
            </a:pPr>
            <a:endParaRPr lang="fr-FR" altLang="en-US"/>
          </a:p>
        </p:txBody>
      </p:sp>
      <p:sp>
        <p:nvSpPr>
          <p:cNvPr id="7" name="Espace réservé du numéro de diapositive 6"/>
          <p:cNvSpPr>
            <a:spLocks noGrp="1"/>
          </p:cNvSpPr>
          <p:nvPr>
            <p:ph type="sldNum" sz="quarter" idx="12"/>
          </p:nvPr>
        </p:nvSpPr>
        <p:spPr/>
        <p:txBody>
          <a:bodyPr/>
          <a:lstStyle>
            <a:lvl1pPr algn="l" eaLnBrk="0" hangingPunct="0">
              <a:defRPr i="1"/>
            </a:lvl1pPr>
          </a:lstStyle>
          <a:p>
            <a:pPr>
              <a:defRPr/>
            </a:pPr>
            <a:fld id="{8F9FAC33-42B0-4FE3-A661-3DF33779D529}" type="slidenum">
              <a:rPr lang="ar-EG" altLang="en-US"/>
              <a:pPr>
                <a:defRPr/>
              </a:pPr>
              <a:t>‹N°›</a:t>
            </a:fld>
            <a:endParaRPr lang="fr-FR" altLang="en-US"/>
          </a:p>
        </p:txBody>
      </p:sp>
    </p:spTree>
    <p:extLst>
      <p:ext uri="{BB962C8B-B14F-4D97-AF65-F5344CB8AC3E}">
        <p14:creationId xmlns:p14="http://schemas.microsoft.com/office/powerpoint/2010/main" val="602255675"/>
      </p:ext>
    </p:extLst>
  </p:cSld>
  <p:clrMapOvr>
    <a:masterClrMapping/>
  </p:clrMapOvr>
  <p:transition>
    <p:checke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Titre 7"/>
          <p:cNvSpPr>
            <a:spLocks noGrp="1"/>
          </p:cNvSpPr>
          <p:nvPr>
            <p:ph type="title"/>
          </p:nvPr>
        </p:nvSpPr>
        <p:spPr/>
        <p:txBody>
          <a:bodyPr rtlCol="0"/>
          <a:lstStyle>
            <a:extLst/>
          </a:lstStyle>
          <a:p>
            <a:r>
              <a:rPr lang="fr-FR" smtClean="0"/>
              <a:t>Cliquez pour modifier le style du titre</a:t>
            </a:r>
            <a:endParaRPr lang="en-US"/>
          </a:p>
        </p:txBody>
      </p:sp>
      <p:sp>
        <p:nvSpPr>
          <p:cNvPr id="5" name="Espace réservé de la date 4"/>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6" name="Espace réservé du pied de page 5"/>
          <p:cNvSpPr>
            <a:spLocks noGrp="1"/>
          </p:cNvSpPr>
          <p:nvPr>
            <p:ph type="ftr" sz="quarter" idx="11"/>
          </p:nvPr>
        </p:nvSpPr>
        <p:spPr/>
        <p:txBody>
          <a:bodyPr/>
          <a:lstStyle>
            <a:lvl1pPr>
              <a:defRPr>
                <a:solidFill>
                  <a:prstClr val="white"/>
                </a:solidFill>
              </a:defRPr>
            </a:lvl1pPr>
            <a:extLst/>
          </a:lstStyle>
          <a:p>
            <a:pPr>
              <a:defRPr/>
            </a:pPr>
            <a:r>
              <a:rPr lang="en-US"/>
              <a:t>ADUGA</a:t>
            </a:r>
          </a:p>
          <a:p>
            <a:pPr>
              <a:defRPr/>
            </a:pPr>
            <a:r>
              <a:rPr lang="en-US"/>
              <a:t>Forum SIG La Rochelle – 15 Décembre 2006 </a:t>
            </a:r>
          </a:p>
        </p:txBody>
      </p:sp>
      <p:sp>
        <p:nvSpPr>
          <p:cNvPr id="7" name="Espace réservé du numéro de diapositive 6"/>
          <p:cNvSpPr>
            <a:spLocks noGrp="1"/>
          </p:cNvSpPr>
          <p:nvPr>
            <p:ph type="sldNum" sz="quarter" idx="12"/>
          </p:nvPr>
        </p:nvSpPr>
        <p:spPr/>
        <p:txBody>
          <a:bodyPr/>
          <a:lstStyle>
            <a:lvl1pPr eaLnBrk="0" hangingPunct="0">
              <a:defRPr>
                <a:solidFill>
                  <a:prstClr val="white"/>
                </a:solidFill>
              </a:defRPr>
            </a:lvl1pPr>
          </a:lstStyle>
          <a:p>
            <a:pPr>
              <a:defRPr/>
            </a:pPr>
            <a:fld id="{AB45BB81-4AD6-4E21-9F2F-27C46969F062}" type="slidenum">
              <a:rPr lang="en-US" altLang="fr-FR"/>
              <a:pPr>
                <a:defRPr/>
              </a:pPr>
              <a:t>‹N°›</a:t>
            </a:fld>
            <a:endParaRPr lang="en-US" altLang="fr-FR"/>
          </a:p>
        </p:txBody>
      </p:sp>
    </p:spTree>
    <p:extLst>
      <p:ext uri="{BB962C8B-B14F-4D97-AF65-F5344CB8AC3E}">
        <p14:creationId xmlns:p14="http://schemas.microsoft.com/office/powerpoint/2010/main" val="933984809"/>
      </p:ext>
    </p:extLst>
  </p:cSld>
  <p:clrMapOvr>
    <a:overrideClrMapping bg1="dk1" tx1="lt1" bg2="dk2" tx2="lt2" accent1="accent1" accent2="accent2" accent3="accent3" accent4="accent4" accent5="accent5" accent6="accent6" hlink="hlink" folHlink="folHlink"/>
  </p:clrMapOvr>
  <p:transition>
    <p:wheel spokes="1"/>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vl1pPr>
          </a:lstStyle>
          <a:p>
            <a:pPr>
              <a:defRPr/>
            </a:pPr>
            <a:endParaRPr lang="en-US" altLang="en-US"/>
          </a:p>
        </p:txBody>
      </p:sp>
      <p:sp>
        <p:nvSpPr>
          <p:cNvPr id="5" name="Espace réservé du pied de page 4"/>
          <p:cNvSpPr>
            <a:spLocks noGrp="1"/>
          </p:cNvSpPr>
          <p:nvPr>
            <p:ph type="ftr" sz="quarter" idx="11"/>
          </p:nvPr>
        </p:nvSpPr>
        <p:spPr/>
        <p:txBody>
          <a:bodyPr/>
          <a:lstStyle>
            <a:lvl1pPr eaLnBrk="0" hangingPunct="0">
              <a:defRPr i="1"/>
            </a:lvl1pPr>
          </a:lstStyle>
          <a:p>
            <a:pPr>
              <a:defRPr/>
            </a:pPr>
            <a:endParaRPr lang="fr-FR" altLang="en-US"/>
          </a:p>
        </p:txBody>
      </p:sp>
      <p:sp>
        <p:nvSpPr>
          <p:cNvPr id="6" name="Espace réservé du numéro de diapositive 5"/>
          <p:cNvSpPr>
            <a:spLocks noGrp="1"/>
          </p:cNvSpPr>
          <p:nvPr>
            <p:ph type="sldNum" sz="quarter" idx="12"/>
          </p:nvPr>
        </p:nvSpPr>
        <p:spPr/>
        <p:txBody>
          <a:bodyPr/>
          <a:lstStyle>
            <a:lvl1pPr algn="l" eaLnBrk="0" hangingPunct="0">
              <a:defRPr i="1"/>
            </a:lvl1pPr>
          </a:lstStyle>
          <a:p>
            <a:pPr>
              <a:defRPr/>
            </a:pPr>
            <a:fld id="{6831DC0E-B2B7-473F-B2F8-F033D81C047C}" type="slidenum">
              <a:rPr lang="ar-EG" altLang="en-US"/>
              <a:pPr>
                <a:defRPr/>
              </a:pPr>
              <a:t>‹N°›</a:t>
            </a:fld>
            <a:endParaRPr lang="fr-FR" altLang="en-US"/>
          </a:p>
        </p:txBody>
      </p:sp>
    </p:spTree>
    <p:extLst>
      <p:ext uri="{BB962C8B-B14F-4D97-AF65-F5344CB8AC3E}">
        <p14:creationId xmlns:p14="http://schemas.microsoft.com/office/powerpoint/2010/main" val="1000712578"/>
      </p:ext>
    </p:extLst>
  </p:cSld>
  <p:clrMapOvr>
    <a:masterClrMapping/>
  </p:clrMapOvr>
  <p:transition>
    <p:checker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600"/>
            <a:ext cx="2057400" cy="5867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28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vl1pPr>
          </a:lstStyle>
          <a:p>
            <a:pPr>
              <a:defRPr/>
            </a:pPr>
            <a:endParaRPr lang="en-US" altLang="en-US"/>
          </a:p>
        </p:txBody>
      </p:sp>
      <p:sp>
        <p:nvSpPr>
          <p:cNvPr id="5" name="Espace réservé du pied de page 4"/>
          <p:cNvSpPr>
            <a:spLocks noGrp="1"/>
          </p:cNvSpPr>
          <p:nvPr>
            <p:ph type="ftr" sz="quarter" idx="11"/>
          </p:nvPr>
        </p:nvSpPr>
        <p:spPr/>
        <p:txBody>
          <a:bodyPr/>
          <a:lstStyle>
            <a:lvl1pPr eaLnBrk="0" hangingPunct="0">
              <a:defRPr i="1"/>
            </a:lvl1pPr>
          </a:lstStyle>
          <a:p>
            <a:pPr>
              <a:defRPr/>
            </a:pPr>
            <a:endParaRPr lang="fr-FR" altLang="en-US"/>
          </a:p>
        </p:txBody>
      </p:sp>
      <p:sp>
        <p:nvSpPr>
          <p:cNvPr id="6" name="Espace réservé du numéro de diapositive 5"/>
          <p:cNvSpPr>
            <a:spLocks noGrp="1"/>
          </p:cNvSpPr>
          <p:nvPr>
            <p:ph type="sldNum" sz="quarter" idx="12"/>
          </p:nvPr>
        </p:nvSpPr>
        <p:spPr/>
        <p:txBody>
          <a:bodyPr/>
          <a:lstStyle>
            <a:lvl1pPr algn="l" eaLnBrk="0" hangingPunct="0">
              <a:defRPr i="1"/>
            </a:lvl1pPr>
          </a:lstStyle>
          <a:p>
            <a:pPr>
              <a:defRPr/>
            </a:pPr>
            <a:fld id="{007955C8-8CA9-4433-BBB7-04330378D59B}" type="slidenum">
              <a:rPr lang="ar-EG" altLang="en-US"/>
              <a:pPr>
                <a:defRPr/>
              </a:pPr>
              <a:t>‹N°›</a:t>
            </a:fld>
            <a:endParaRPr lang="fr-FR" altLang="en-US"/>
          </a:p>
        </p:txBody>
      </p:sp>
    </p:spTree>
    <p:extLst>
      <p:ext uri="{BB962C8B-B14F-4D97-AF65-F5344CB8AC3E}">
        <p14:creationId xmlns:p14="http://schemas.microsoft.com/office/powerpoint/2010/main" val="4118475398"/>
      </p:ext>
    </p:extLst>
  </p:cSld>
  <p:clrMapOvr>
    <a:masterClrMapping/>
  </p:clrMapOvr>
  <p:transition>
    <p:checker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ar-SA" altLang="en-US" noProof="0" smtClean="0"/>
              <a:t>انقر لتحرير نمط العنوان الرئيسي</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ar-SA" altLang="en-US" noProof="0" smtClean="0"/>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eaLnBrk="0" hangingPunct="0">
              <a:defRPr i="1"/>
            </a:lvl1pPr>
          </a:lstStyle>
          <a:p>
            <a:pPr>
              <a:defRPr/>
            </a:pPr>
            <a:endParaRPr lang="en-US" altLang="en-US"/>
          </a:p>
        </p:txBody>
      </p:sp>
      <p:sp>
        <p:nvSpPr>
          <p:cNvPr id="25" name="Rectangle 25"/>
          <p:cNvSpPr>
            <a:spLocks noGrp="1" noChangeArrowheads="1"/>
          </p:cNvSpPr>
          <p:nvPr>
            <p:ph type="sldNum" sz="quarter" idx="11"/>
          </p:nvPr>
        </p:nvSpPr>
        <p:spPr/>
        <p:txBody>
          <a:bodyPr/>
          <a:lstStyle>
            <a:lvl1pPr algn="l" eaLnBrk="0" hangingPunct="0">
              <a:defRPr i="1"/>
            </a:lvl1pPr>
          </a:lstStyle>
          <a:p>
            <a:pPr>
              <a:defRPr/>
            </a:pPr>
            <a:fld id="{F1255BB2-D14F-42C8-943C-3749BD7674D1}" type="slidenum">
              <a:rPr lang="ar-EG" altLang="en-US"/>
              <a:pPr>
                <a:defRPr/>
              </a:pPr>
              <a:t>‹N°›</a:t>
            </a:fld>
            <a:endParaRPr lang="fr-FR" altLang="en-US"/>
          </a:p>
        </p:txBody>
      </p:sp>
      <p:sp>
        <p:nvSpPr>
          <p:cNvPr id="26" name="Rectangle 26"/>
          <p:cNvSpPr>
            <a:spLocks noGrp="1" noChangeArrowheads="1"/>
          </p:cNvSpPr>
          <p:nvPr>
            <p:ph type="ftr" sz="quarter" idx="12"/>
          </p:nvPr>
        </p:nvSpPr>
        <p:spPr/>
        <p:txBody>
          <a:bodyPr/>
          <a:lstStyle>
            <a:lvl1pPr eaLnBrk="0" hangingPunct="0">
              <a:defRPr i="1"/>
            </a:lvl1pPr>
          </a:lstStyle>
          <a:p>
            <a:pPr>
              <a:defRPr/>
            </a:pPr>
            <a:endParaRPr lang="fr-FR" altLang="en-US"/>
          </a:p>
        </p:txBody>
      </p:sp>
    </p:spTree>
    <p:extLst>
      <p:ext uri="{BB962C8B-B14F-4D97-AF65-F5344CB8AC3E}">
        <p14:creationId xmlns:p14="http://schemas.microsoft.com/office/powerpoint/2010/main" val="494128941"/>
      </p:ext>
    </p:extLst>
  </p:cSld>
  <p:clrMapOvr>
    <a:masterClrMapping/>
  </p:clrMapOvr>
  <p:transition>
    <p:checker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vl1pPr>
          </a:lstStyle>
          <a:p>
            <a:pPr>
              <a:defRPr/>
            </a:pPr>
            <a:endParaRPr lang="en-US" altLang="en-US"/>
          </a:p>
        </p:txBody>
      </p:sp>
      <p:sp>
        <p:nvSpPr>
          <p:cNvPr id="5" name="Espace réservé du pied de page 4"/>
          <p:cNvSpPr>
            <a:spLocks noGrp="1"/>
          </p:cNvSpPr>
          <p:nvPr>
            <p:ph type="ftr" sz="quarter" idx="11"/>
          </p:nvPr>
        </p:nvSpPr>
        <p:spPr/>
        <p:txBody>
          <a:bodyPr/>
          <a:lstStyle>
            <a:lvl1pPr eaLnBrk="0" hangingPunct="0">
              <a:defRPr i="1"/>
            </a:lvl1pPr>
          </a:lstStyle>
          <a:p>
            <a:pPr>
              <a:defRPr/>
            </a:pPr>
            <a:endParaRPr lang="fr-FR" altLang="en-US"/>
          </a:p>
        </p:txBody>
      </p:sp>
      <p:sp>
        <p:nvSpPr>
          <p:cNvPr id="6" name="Espace réservé du numéro de diapositive 5"/>
          <p:cNvSpPr>
            <a:spLocks noGrp="1"/>
          </p:cNvSpPr>
          <p:nvPr>
            <p:ph type="sldNum" sz="quarter" idx="12"/>
          </p:nvPr>
        </p:nvSpPr>
        <p:spPr/>
        <p:txBody>
          <a:bodyPr/>
          <a:lstStyle>
            <a:lvl1pPr algn="l" eaLnBrk="0" hangingPunct="0">
              <a:defRPr i="1"/>
            </a:lvl1pPr>
          </a:lstStyle>
          <a:p>
            <a:pPr>
              <a:defRPr/>
            </a:pPr>
            <a:fld id="{173B37E0-88C5-44EA-B5F4-E23727D80D8C}" type="slidenum">
              <a:rPr lang="ar-EG" altLang="en-US"/>
              <a:pPr>
                <a:defRPr/>
              </a:pPr>
              <a:t>‹N°›</a:t>
            </a:fld>
            <a:endParaRPr lang="fr-FR" altLang="en-US"/>
          </a:p>
        </p:txBody>
      </p:sp>
    </p:spTree>
    <p:extLst>
      <p:ext uri="{BB962C8B-B14F-4D97-AF65-F5344CB8AC3E}">
        <p14:creationId xmlns:p14="http://schemas.microsoft.com/office/powerpoint/2010/main" val="1220343917"/>
      </p:ext>
    </p:extLst>
  </p:cSld>
  <p:clrMapOvr>
    <a:masterClrMapping/>
  </p:clrMapOvr>
  <p:transition>
    <p:checker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eaLnBrk="0" hangingPunct="0">
              <a:defRPr i="1"/>
            </a:lvl1pPr>
          </a:lstStyle>
          <a:p>
            <a:pPr>
              <a:defRPr/>
            </a:pPr>
            <a:endParaRPr lang="en-US" altLang="en-US"/>
          </a:p>
        </p:txBody>
      </p:sp>
      <p:sp>
        <p:nvSpPr>
          <p:cNvPr id="5" name="Espace réservé du pied de page 4"/>
          <p:cNvSpPr>
            <a:spLocks noGrp="1"/>
          </p:cNvSpPr>
          <p:nvPr>
            <p:ph type="ftr" sz="quarter" idx="11"/>
          </p:nvPr>
        </p:nvSpPr>
        <p:spPr/>
        <p:txBody>
          <a:bodyPr/>
          <a:lstStyle>
            <a:lvl1pPr eaLnBrk="0" hangingPunct="0">
              <a:defRPr i="1"/>
            </a:lvl1pPr>
          </a:lstStyle>
          <a:p>
            <a:pPr>
              <a:defRPr/>
            </a:pPr>
            <a:endParaRPr lang="fr-FR" altLang="en-US"/>
          </a:p>
        </p:txBody>
      </p:sp>
      <p:sp>
        <p:nvSpPr>
          <p:cNvPr id="6" name="Espace réservé du numéro de diapositive 5"/>
          <p:cNvSpPr>
            <a:spLocks noGrp="1"/>
          </p:cNvSpPr>
          <p:nvPr>
            <p:ph type="sldNum" sz="quarter" idx="12"/>
          </p:nvPr>
        </p:nvSpPr>
        <p:spPr/>
        <p:txBody>
          <a:bodyPr/>
          <a:lstStyle>
            <a:lvl1pPr algn="l" eaLnBrk="0" hangingPunct="0">
              <a:defRPr i="1"/>
            </a:lvl1pPr>
          </a:lstStyle>
          <a:p>
            <a:pPr>
              <a:defRPr/>
            </a:pPr>
            <a:fld id="{BD3938CD-7A29-45FA-BB69-1D934989E2CF}" type="slidenum">
              <a:rPr lang="ar-EG" altLang="en-US"/>
              <a:pPr>
                <a:defRPr/>
              </a:pPr>
              <a:t>‹N°›</a:t>
            </a:fld>
            <a:endParaRPr lang="fr-FR" altLang="en-US"/>
          </a:p>
        </p:txBody>
      </p:sp>
    </p:spTree>
    <p:extLst>
      <p:ext uri="{BB962C8B-B14F-4D97-AF65-F5344CB8AC3E}">
        <p14:creationId xmlns:p14="http://schemas.microsoft.com/office/powerpoint/2010/main" val="250193162"/>
      </p:ext>
    </p:extLst>
  </p:cSld>
  <p:clrMapOvr>
    <a:masterClrMapping/>
  </p:clrMapOvr>
  <p:transition>
    <p:checker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eaLnBrk="0" hangingPunct="0">
              <a:defRPr i="1"/>
            </a:lvl1pPr>
          </a:lstStyle>
          <a:p>
            <a:pPr>
              <a:defRPr/>
            </a:pPr>
            <a:endParaRPr lang="en-US" altLang="en-US"/>
          </a:p>
        </p:txBody>
      </p:sp>
      <p:sp>
        <p:nvSpPr>
          <p:cNvPr id="6" name="Espace réservé du pied de page 5"/>
          <p:cNvSpPr>
            <a:spLocks noGrp="1"/>
          </p:cNvSpPr>
          <p:nvPr>
            <p:ph type="ftr" sz="quarter" idx="11"/>
          </p:nvPr>
        </p:nvSpPr>
        <p:spPr/>
        <p:txBody>
          <a:bodyPr/>
          <a:lstStyle>
            <a:lvl1pPr eaLnBrk="0" hangingPunct="0">
              <a:defRPr i="1"/>
            </a:lvl1pPr>
          </a:lstStyle>
          <a:p>
            <a:pPr>
              <a:defRPr/>
            </a:pPr>
            <a:endParaRPr lang="fr-FR" altLang="en-US"/>
          </a:p>
        </p:txBody>
      </p:sp>
      <p:sp>
        <p:nvSpPr>
          <p:cNvPr id="7" name="Espace réservé du numéro de diapositive 6"/>
          <p:cNvSpPr>
            <a:spLocks noGrp="1"/>
          </p:cNvSpPr>
          <p:nvPr>
            <p:ph type="sldNum" sz="quarter" idx="12"/>
          </p:nvPr>
        </p:nvSpPr>
        <p:spPr/>
        <p:txBody>
          <a:bodyPr/>
          <a:lstStyle>
            <a:lvl1pPr algn="l" eaLnBrk="0" hangingPunct="0">
              <a:defRPr i="1"/>
            </a:lvl1pPr>
          </a:lstStyle>
          <a:p>
            <a:pPr>
              <a:defRPr/>
            </a:pPr>
            <a:fld id="{A568F7E9-CB0E-4C88-9EAA-0A233667E68B}" type="slidenum">
              <a:rPr lang="ar-EG" altLang="en-US"/>
              <a:pPr>
                <a:defRPr/>
              </a:pPr>
              <a:t>‹N°›</a:t>
            </a:fld>
            <a:endParaRPr lang="fr-FR" altLang="en-US"/>
          </a:p>
        </p:txBody>
      </p:sp>
    </p:spTree>
    <p:extLst>
      <p:ext uri="{BB962C8B-B14F-4D97-AF65-F5344CB8AC3E}">
        <p14:creationId xmlns:p14="http://schemas.microsoft.com/office/powerpoint/2010/main" val="3767454640"/>
      </p:ext>
    </p:extLst>
  </p:cSld>
  <p:clrMapOvr>
    <a:masterClrMapping/>
  </p:clrMapOvr>
  <p:transition>
    <p:checker dir="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eaLnBrk="0" hangingPunct="0">
              <a:defRPr i="1"/>
            </a:lvl1pPr>
          </a:lstStyle>
          <a:p>
            <a:pPr>
              <a:defRPr/>
            </a:pPr>
            <a:endParaRPr lang="en-US" altLang="en-US"/>
          </a:p>
        </p:txBody>
      </p:sp>
      <p:sp>
        <p:nvSpPr>
          <p:cNvPr id="8" name="Espace réservé du pied de page 7"/>
          <p:cNvSpPr>
            <a:spLocks noGrp="1"/>
          </p:cNvSpPr>
          <p:nvPr>
            <p:ph type="ftr" sz="quarter" idx="11"/>
          </p:nvPr>
        </p:nvSpPr>
        <p:spPr/>
        <p:txBody>
          <a:bodyPr/>
          <a:lstStyle>
            <a:lvl1pPr eaLnBrk="0" hangingPunct="0">
              <a:defRPr i="1"/>
            </a:lvl1pPr>
          </a:lstStyle>
          <a:p>
            <a:pPr>
              <a:defRPr/>
            </a:pPr>
            <a:endParaRPr lang="fr-FR" altLang="en-US"/>
          </a:p>
        </p:txBody>
      </p:sp>
      <p:sp>
        <p:nvSpPr>
          <p:cNvPr id="9" name="Espace réservé du numéro de diapositive 8"/>
          <p:cNvSpPr>
            <a:spLocks noGrp="1"/>
          </p:cNvSpPr>
          <p:nvPr>
            <p:ph type="sldNum" sz="quarter" idx="12"/>
          </p:nvPr>
        </p:nvSpPr>
        <p:spPr/>
        <p:txBody>
          <a:bodyPr/>
          <a:lstStyle>
            <a:lvl1pPr algn="l" eaLnBrk="0" hangingPunct="0">
              <a:defRPr i="1"/>
            </a:lvl1pPr>
          </a:lstStyle>
          <a:p>
            <a:pPr>
              <a:defRPr/>
            </a:pPr>
            <a:fld id="{30BBA1A5-6B80-4F91-8751-0C8B0CA4B22B}" type="slidenum">
              <a:rPr lang="ar-EG" altLang="en-US"/>
              <a:pPr>
                <a:defRPr/>
              </a:pPr>
              <a:t>‹N°›</a:t>
            </a:fld>
            <a:endParaRPr lang="fr-FR" altLang="en-US"/>
          </a:p>
        </p:txBody>
      </p:sp>
    </p:spTree>
    <p:extLst>
      <p:ext uri="{BB962C8B-B14F-4D97-AF65-F5344CB8AC3E}">
        <p14:creationId xmlns:p14="http://schemas.microsoft.com/office/powerpoint/2010/main" val="4250464632"/>
      </p:ext>
    </p:extLst>
  </p:cSld>
  <p:clrMapOvr>
    <a:masterClrMapping/>
  </p:clrMapOvr>
  <p:transition>
    <p:checker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eaLnBrk="0" hangingPunct="0">
              <a:defRPr i="1"/>
            </a:lvl1pPr>
          </a:lstStyle>
          <a:p>
            <a:pPr>
              <a:defRPr/>
            </a:pPr>
            <a:endParaRPr lang="en-US" altLang="en-US"/>
          </a:p>
        </p:txBody>
      </p:sp>
      <p:sp>
        <p:nvSpPr>
          <p:cNvPr id="4" name="Espace réservé du pied de page 3"/>
          <p:cNvSpPr>
            <a:spLocks noGrp="1"/>
          </p:cNvSpPr>
          <p:nvPr>
            <p:ph type="ftr" sz="quarter" idx="11"/>
          </p:nvPr>
        </p:nvSpPr>
        <p:spPr/>
        <p:txBody>
          <a:bodyPr/>
          <a:lstStyle>
            <a:lvl1pPr eaLnBrk="0" hangingPunct="0">
              <a:defRPr i="1"/>
            </a:lvl1pPr>
          </a:lstStyle>
          <a:p>
            <a:pPr>
              <a:defRPr/>
            </a:pPr>
            <a:endParaRPr lang="fr-FR" altLang="en-US"/>
          </a:p>
        </p:txBody>
      </p:sp>
      <p:sp>
        <p:nvSpPr>
          <p:cNvPr id="5" name="Espace réservé du numéro de diapositive 4"/>
          <p:cNvSpPr>
            <a:spLocks noGrp="1"/>
          </p:cNvSpPr>
          <p:nvPr>
            <p:ph type="sldNum" sz="quarter" idx="12"/>
          </p:nvPr>
        </p:nvSpPr>
        <p:spPr/>
        <p:txBody>
          <a:bodyPr/>
          <a:lstStyle>
            <a:lvl1pPr algn="l" eaLnBrk="0" hangingPunct="0">
              <a:defRPr i="1"/>
            </a:lvl1pPr>
          </a:lstStyle>
          <a:p>
            <a:pPr>
              <a:defRPr/>
            </a:pPr>
            <a:fld id="{BCE1913F-AFBC-451B-8887-3BEE61474015}" type="slidenum">
              <a:rPr lang="ar-EG" altLang="en-US"/>
              <a:pPr>
                <a:defRPr/>
              </a:pPr>
              <a:t>‹N°›</a:t>
            </a:fld>
            <a:endParaRPr lang="fr-FR" altLang="en-US"/>
          </a:p>
        </p:txBody>
      </p:sp>
    </p:spTree>
    <p:extLst>
      <p:ext uri="{BB962C8B-B14F-4D97-AF65-F5344CB8AC3E}">
        <p14:creationId xmlns:p14="http://schemas.microsoft.com/office/powerpoint/2010/main" val="2957444566"/>
      </p:ext>
    </p:extLst>
  </p:cSld>
  <p:clrMapOvr>
    <a:masterClrMapping/>
  </p:clrMapOvr>
  <p:transition>
    <p:checker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eaLnBrk="0" hangingPunct="0">
              <a:defRPr i="1"/>
            </a:lvl1pPr>
          </a:lstStyle>
          <a:p>
            <a:pPr>
              <a:defRPr/>
            </a:pPr>
            <a:endParaRPr lang="en-US" altLang="en-US"/>
          </a:p>
        </p:txBody>
      </p:sp>
      <p:sp>
        <p:nvSpPr>
          <p:cNvPr id="3" name="Espace réservé du pied de page 2"/>
          <p:cNvSpPr>
            <a:spLocks noGrp="1"/>
          </p:cNvSpPr>
          <p:nvPr>
            <p:ph type="ftr" sz="quarter" idx="11"/>
          </p:nvPr>
        </p:nvSpPr>
        <p:spPr/>
        <p:txBody>
          <a:bodyPr/>
          <a:lstStyle>
            <a:lvl1pPr eaLnBrk="0" hangingPunct="0">
              <a:defRPr i="1"/>
            </a:lvl1pPr>
          </a:lstStyle>
          <a:p>
            <a:pPr>
              <a:defRPr/>
            </a:pPr>
            <a:endParaRPr lang="fr-FR" altLang="en-US"/>
          </a:p>
        </p:txBody>
      </p:sp>
      <p:sp>
        <p:nvSpPr>
          <p:cNvPr id="4" name="Espace réservé du numéro de diapositive 3"/>
          <p:cNvSpPr>
            <a:spLocks noGrp="1"/>
          </p:cNvSpPr>
          <p:nvPr>
            <p:ph type="sldNum" sz="quarter" idx="12"/>
          </p:nvPr>
        </p:nvSpPr>
        <p:spPr/>
        <p:txBody>
          <a:bodyPr/>
          <a:lstStyle>
            <a:lvl1pPr algn="l" eaLnBrk="0" hangingPunct="0">
              <a:defRPr i="1"/>
            </a:lvl1pPr>
          </a:lstStyle>
          <a:p>
            <a:pPr>
              <a:defRPr/>
            </a:pPr>
            <a:fld id="{41C27646-CDA7-438A-908F-976A216A4A42}" type="slidenum">
              <a:rPr lang="ar-EG" altLang="en-US"/>
              <a:pPr>
                <a:defRPr/>
              </a:pPr>
              <a:t>‹N°›</a:t>
            </a:fld>
            <a:endParaRPr lang="fr-FR" altLang="en-US"/>
          </a:p>
        </p:txBody>
      </p:sp>
    </p:spTree>
    <p:extLst>
      <p:ext uri="{BB962C8B-B14F-4D97-AF65-F5344CB8AC3E}">
        <p14:creationId xmlns:p14="http://schemas.microsoft.com/office/powerpoint/2010/main" val="1552814785"/>
      </p:ext>
    </p:extLst>
  </p:cSld>
  <p:clrMapOvr>
    <a:masterClrMapping/>
  </p:clrMapOvr>
  <p:transition>
    <p:checker dir="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eaLnBrk="0" hangingPunct="0">
              <a:defRPr i="1"/>
            </a:lvl1pPr>
          </a:lstStyle>
          <a:p>
            <a:pPr>
              <a:defRPr/>
            </a:pPr>
            <a:endParaRPr lang="en-US" altLang="en-US"/>
          </a:p>
        </p:txBody>
      </p:sp>
      <p:sp>
        <p:nvSpPr>
          <p:cNvPr id="6" name="Espace réservé du pied de page 5"/>
          <p:cNvSpPr>
            <a:spLocks noGrp="1"/>
          </p:cNvSpPr>
          <p:nvPr>
            <p:ph type="ftr" sz="quarter" idx="11"/>
          </p:nvPr>
        </p:nvSpPr>
        <p:spPr/>
        <p:txBody>
          <a:bodyPr/>
          <a:lstStyle>
            <a:lvl1pPr eaLnBrk="0" hangingPunct="0">
              <a:defRPr i="1"/>
            </a:lvl1pPr>
          </a:lstStyle>
          <a:p>
            <a:pPr>
              <a:defRPr/>
            </a:pPr>
            <a:endParaRPr lang="fr-FR" altLang="en-US"/>
          </a:p>
        </p:txBody>
      </p:sp>
      <p:sp>
        <p:nvSpPr>
          <p:cNvPr id="7" name="Espace réservé du numéro de diapositive 6"/>
          <p:cNvSpPr>
            <a:spLocks noGrp="1"/>
          </p:cNvSpPr>
          <p:nvPr>
            <p:ph type="sldNum" sz="quarter" idx="12"/>
          </p:nvPr>
        </p:nvSpPr>
        <p:spPr/>
        <p:txBody>
          <a:bodyPr/>
          <a:lstStyle>
            <a:lvl1pPr algn="l" eaLnBrk="0" hangingPunct="0">
              <a:defRPr i="1"/>
            </a:lvl1pPr>
          </a:lstStyle>
          <a:p>
            <a:pPr>
              <a:defRPr/>
            </a:pPr>
            <a:fld id="{AF4EEAB6-8A94-4775-AB15-AD784DD6DA95}" type="slidenum">
              <a:rPr lang="ar-EG" altLang="en-US"/>
              <a:pPr>
                <a:defRPr/>
              </a:pPr>
              <a:t>‹N°›</a:t>
            </a:fld>
            <a:endParaRPr lang="fr-FR" altLang="en-US"/>
          </a:p>
        </p:txBody>
      </p:sp>
    </p:spTree>
    <p:extLst>
      <p:ext uri="{BB962C8B-B14F-4D97-AF65-F5344CB8AC3E}">
        <p14:creationId xmlns:p14="http://schemas.microsoft.com/office/powerpoint/2010/main" val="804887573"/>
      </p:ext>
    </p:extLst>
  </p:cSld>
  <p:clrMapOvr>
    <a:masterClrMapping/>
  </p:clrMapOvr>
  <p:transition>
    <p:checke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extLst/>
          </a:lstStyle>
          <a:p>
            <a:pPr>
              <a:defRPr/>
            </a:pPr>
            <a:endParaRPr lang="en-US"/>
          </a:p>
        </p:txBody>
      </p:sp>
      <p:sp>
        <p:nvSpPr>
          <p:cNvPr id="8" name="Espace réservé du pied de page 7"/>
          <p:cNvSpPr>
            <a:spLocks noGrp="1"/>
          </p:cNvSpPr>
          <p:nvPr>
            <p:ph type="ftr" sz="quarter" idx="11"/>
          </p:nvPr>
        </p:nvSpPr>
        <p:spPr/>
        <p:txBody>
          <a:bodyPr/>
          <a:lstStyle>
            <a:lvl1pPr>
              <a:defRPr/>
            </a:lvl1pPr>
            <a:extLst/>
          </a:lstStyle>
          <a:p>
            <a:pPr>
              <a:defRPr/>
            </a:pPr>
            <a:r>
              <a:rPr lang="en-US"/>
              <a:t>ADUGA</a:t>
            </a:r>
          </a:p>
          <a:p>
            <a:pPr>
              <a:defRPr/>
            </a:pPr>
            <a:r>
              <a:rPr lang="en-US"/>
              <a:t>Forum SIG La Rochelle – 15 Décembre 2006 </a:t>
            </a:r>
          </a:p>
        </p:txBody>
      </p:sp>
      <p:sp>
        <p:nvSpPr>
          <p:cNvPr id="9" name="Espace réservé du numéro de diapositive 8"/>
          <p:cNvSpPr>
            <a:spLocks noGrp="1"/>
          </p:cNvSpPr>
          <p:nvPr>
            <p:ph type="sldNum" sz="quarter" idx="12"/>
          </p:nvPr>
        </p:nvSpPr>
        <p:spPr/>
        <p:txBody>
          <a:bodyPr/>
          <a:lstStyle>
            <a:lvl1pPr eaLnBrk="0" hangingPunct="0">
              <a:defRPr/>
            </a:lvl1pPr>
          </a:lstStyle>
          <a:p>
            <a:pPr>
              <a:defRPr/>
            </a:pPr>
            <a:fld id="{E34E4CA3-5710-4DD7-89D5-EEB2CAE5D7D2}" type="slidenum">
              <a:rPr lang="en-US" altLang="fr-FR"/>
              <a:pPr>
                <a:defRPr/>
              </a:pPr>
              <a:t>‹N°›</a:t>
            </a:fld>
            <a:endParaRPr lang="en-US" altLang="fr-FR"/>
          </a:p>
        </p:txBody>
      </p:sp>
    </p:spTree>
    <p:extLst>
      <p:ext uri="{BB962C8B-B14F-4D97-AF65-F5344CB8AC3E}">
        <p14:creationId xmlns:p14="http://schemas.microsoft.com/office/powerpoint/2010/main" val="2670004202"/>
      </p:ext>
    </p:extLst>
  </p:cSld>
  <p:clrMapOvr>
    <a:overrideClrMapping bg1="lt1" tx1="dk1" bg2="lt2" tx2="dk2" accent1="accent1" accent2="accent2" accent3="accent3" accent4="accent4" accent5="accent5" accent6="accent6" hlink="hlink" folHlink="folHlink"/>
  </p:clrMapOvr>
  <p:transition>
    <p:wheel spokes="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eaLnBrk="0" hangingPunct="0">
              <a:defRPr i="1"/>
            </a:lvl1pPr>
          </a:lstStyle>
          <a:p>
            <a:pPr>
              <a:defRPr/>
            </a:pPr>
            <a:endParaRPr lang="en-US" altLang="en-US"/>
          </a:p>
        </p:txBody>
      </p:sp>
      <p:sp>
        <p:nvSpPr>
          <p:cNvPr id="6" name="Espace réservé du pied de page 5"/>
          <p:cNvSpPr>
            <a:spLocks noGrp="1"/>
          </p:cNvSpPr>
          <p:nvPr>
            <p:ph type="ftr" sz="quarter" idx="11"/>
          </p:nvPr>
        </p:nvSpPr>
        <p:spPr/>
        <p:txBody>
          <a:bodyPr/>
          <a:lstStyle>
            <a:lvl1pPr eaLnBrk="0" hangingPunct="0">
              <a:defRPr i="1"/>
            </a:lvl1pPr>
          </a:lstStyle>
          <a:p>
            <a:pPr>
              <a:defRPr/>
            </a:pPr>
            <a:endParaRPr lang="fr-FR" altLang="en-US"/>
          </a:p>
        </p:txBody>
      </p:sp>
      <p:sp>
        <p:nvSpPr>
          <p:cNvPr id="7" name="Espace réservé du numéro de diapositive 6"/>
          <p:cNvSpPr>
            <a:spLocks noGrp="1"/>
          </p:cNvSpPr>
          <p:nvPr>
            <p:ph type="sldNum" sz="quarter" idx="12"/>
          </p:nvPr>
        </p:nvSpPr>
        <p:spPr/>
        <p:txBody>
          <a:bodyPr/>
          <a:lstStyle>
            <a:lvl1pPr algn="l" eaLnBrk="0" hangingPunct="0">
              <a:defRPr i="1"/>
            </a:lvl1pPr>
          </a:lstStyle>
          <a:p>
            <a:pPr>
              <a:defRPr/>
            </a:pPr>
            <a:fld id="{A313C65D-BD0A-4D1E-9BBD-21164B5EAF30}" type="slidenum">
              <a:rPr lang="ar-EG" altLang="en-US"/>
              <a:pPr>
                <a:defRPr/>
              </a:pPr>
              <a:t>‹N°›</a:t>
            </a:fld>
            <a:endParaRPr lang="fr-FR" altLang="en-US"/>
          </a:p>
        </p:txBody>
      </p:sp>
    </p:spTree>
    <p:extLst>
      <p:ext uri="{BB962C8B-B14F-4D97-AF65-F5344CB8AC3E}">
        <p14:creationId xmlns:p14="http://schemas.microsoft.com/office/powerpoint/2010/main" val="2877705939"/>
      </p:ext>
    </p:extLst>
  </p:cSld>
  <p:clrMapOvr>
    <a:masterClrMapping/>
  </p:clrMapOvr>
  <p:transition>
    <p:checker dir="ver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vl1pPr>
          </a:lstStyle>
          <a:p>
            <a:pPr>
              <a:defRPr/>
            </a:pPr>
            <a:endParaRPr lang="en-US" altLang="en-US"/>
          </a:p>
        </p:txBody>
      </p:sp>
      <p:sp>
        <p:nvSpPr>
          <p:cNvPr id="5" name="Espace réservé du pied de page 4"/>
          <p:cNvSpPr>
            <a:spLocks noGrp="1"/>
          </p:cNvSpPr>
          <p:nvPr>
            <p:ph type="ftr" sz="quarter" idx="11"/>
          </p:nvPr>
        </p:nvSpPr>
        <p:spPr/>
        <p:txBody>
          <a:bodyPr/>
          <a:lstStyle>
            <a:lvl1pPr eaLnBrk="0" hangingPunct="0">
              <a:defRPr i="1"/>
            </a:lvl1pPr>
          </a:lstStyle>
          <a:p>
            <a:pPr>
              <a:defRPr/>
            </a:pPr>
            <a:endParaRPr lang="fr-FR" altLang="en-US"/>
          </a:p>
        </p:txBody>
      </p:sp>
      <p:sp>
        <p:nvSpPr>
          <p:cNvPr id="6" name="Espace réservé du numéro de diapositive 5"/>
          <p:cNvSpPr>
            <a:spLocks noGrp="1"/>
          </p:cNvSpPr>
          <p:nvPr>
            <p:ph type="sldNum" sz="quarter" idx="12"/>
          </p:nvPr>
        </p:nvSpPr>
        <p:spPr/>
        <p:txBody>
          <a:bodyPr/>
          <a:lstStyle>
            <a:lvl1pPr algn="l" eaLnBrk="0" hangingPunct="0">
              <a:defRPr i="1"/>
            </a:lvl1pPr>
          </a:lstStyle>
          <a:p>
            <a:pPr>
              <a:defRPr/>
            </a:pPr>
            <a:fld id="{C1FF476F-887E-494A-9FCC-099FFD7DB517}" type="slidenum">
              <a:rPr lang="ar-EG" altLang="en-US"/>
              <a:pPr>
                <a:defRPr/>
              </a:pPr>
              <a:t>‹N°›</a:t>
            </a:fld>
            <a:endParaRPr lang="fr-FR" altLang="en-US"/>
          </a:p>
        </p:txBody>
      </p:sp>
    </p:spTree>
    <p:extLst>
      <p:ext uri="{BB962C8B-B14F-4D97-AF65-F5344CB8AC3E}">
        <p14:creationId xmlns:p14="http://schemas.microsoft.com/office/powerpoint/2010/main" val="2488207293"/>
      </p:ext>
    </p:extLst>
  </p:cSld>
  <p:clrMapOvr>
    <a:masterClrMapping/>
  </p:clrMapOvr>
  <p:transition>
    <p:checker dir="ver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600"/>
            <a:ext cx="2057400" cy="5867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28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vl1pPr>
          </a:lstStyle>
          <a:p>
            <a:pPr>
              <a:defRPr/>
            </a:pPr>
            <a:endParaRPr lang="en-US" altLang="en-US"/>
          </a:p>
        </p:txBody>
      </p:sp>
      <p:sp>
        <p:nvSpPr>
          <p:cNvPr id="5" name="Espace réservé du pied de page 4"/>
          <p:cNvSpPr>
            <a:spLocks noGrp="1"/>
          </p:cNvSpPr>
          <p:nvPr>
            <p:ph type="ftr" sz="quarter" idx="11"/>
          </p:nvPr>
        </p:nvSpPr>
        <p:spPr/>
        <p:txBody>
          <a:bodyPr/>
          <a:lstStyle>
            <a:lvl1pPr eaLnBrk="0" hangingPunct="0">
              <a:defRPr i="1"/>
            </a:lvl1pPr>
          </a:lstStyle>
          <a:p>
            <a:pPr>
              <a:defRPr/>
            </a:pPr>
            <a:endParaRPr lang="fr-FR" altLang="en-US"/>
          </a:p>
        </p:txBody>
      </p:sp>
      <p:sp>
        <p:nvSpPr>
          <p:cNvPr id="6" name="Espace réservé du numéro de diapositive 5"/>
          <p:cNvSpPr>
            <a:spLocks noGrp="1"/>
          </p:cNvSpPr>
          <p:nvPr>
            <p:ph type="sldNum" sz="quarter" idx="12"/>
          </p:nvPr>
        </p:nvSpPr>
        <p:spPr/>
        <p:txBody>
          <a:bodyPr/>
          <a:lstStyle>
            <a:lvl1pPr algn="l" eaLnBrk="0" hangingPunct="0">
              <a:defRPr i="1"/>
            </a:lvl1pPr>
          </a:lstStyle>
          <a:p>
            <a:pPr>
              <a:defRPr/>
            </a:pPr>
            <a:fld id="{8C1D69EE-003D-4F0C-8247-8744F9FFBEAB}" type="slidenum">
              <a:rPr lang="ar-EG" altLang="en-US"/>
              <a:pPr>
                <a:defRPr/>
              </a:pPr>
              <a:t>‹N°›</a:t>
            </a:fld>
            <a:endParaRPr lang="fr-FR" altLang="en-US"/>
          </a:p>
        </p:txBody>
      </p:sp>
    </p:spTree>
    <p:extLst>
      <p:ext uri="{BB962C8B-B14F-4D97-AF65-F5344CB8AC3E}">
        <p14:creationId xmlns:p14="http://schemas.microsoft.com/office/powerpoint/2010/main" val="3998290390"/>
      </p:ext>
    </p:extLst>
  </p:cSld>
  <p:clrMapOvr>
    <a:masterClrMapping/>
  </p:clrMapOvr>
  <p:transition>
    <p:checker dir="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p:txBody>
          <a:bodyPr/>
          <a:lstStyle>
            <a:lvl1pPr>
              <a:defRPr i="1"/>
            </a:lvl1pPr>
          </a:lstStyle>
          <a:p>
            <a:pPr>
              <a:defRPr/>
            </a:pPr>
            <a:endParaRPr lang="es-ES"/>
          </a:p>
        </p:txBody>
      </p:sp>
      <p:sp>
        <p:nvSpPr>
          <p:cNvPr id="5" name="Rectangle 5"/>
          <p:cNvSpPr>
            <a:spLocks noGrp="1" noChangeArrowheads="1"/>
          </p:cNvSpPr>
          <p:nvPr>
            <p:ph type="ftr" sz="quarter" idx="11"/>
          </p:nvPr>
        </p:nvSpPr>
        <p:spPr/>
        <p:txBody>
          <a:bodyPr/>
          <a:lstStyle>
            <a:lvl1pPr>
              <a:defRPr i="1"/>
            </a:lvl1pPr>
          </a:lstStyle>
          <a:p>
            <a:pPr>
              <a:defRPr/>
            </a:pPr>
            <a:endParaRPr lang="es-ES"/>
          </a:p>
        </p:txBody>
      </p:sp>
      <p:sp>
        <p:nvSpPr>
          <p:cNvPr id="6" name="Rectangle 6"/>
          <p:cNvSpPr>
            <a:spLocks noGrp="1" noChangeArrowheads="1"/>
          </p:cNvSpPr>
          <p:nvPr>
            <p:ph type="sldNum" sz="quarter" idx="12"/>
          </p:nvPr>
        </p:nvSpPr>
        <p:spPr/>
        <p:txBody>
          <a:bodyPr/>
          <a:lstStyle>
            <a:lvl1pPr>
              <a:defRPr i="1"/>
            </a:lvl1pPr>
          </a:lstStyle>
          <a:p>
            <a:pPr>
              <a:defRPr/>
            </a:pPr>
            <a:fld id="{CF894D73-AB73-40B8-B203-4E7C1A734BD1}" type="slidenum">
              <a:rPr lang="es-ES"/>
              <a:pPr>
                <a:defRPr/>
              </a:pPr>
              <a:t>‹N°›</a:t>
            </a:fld>
            <a:endParaRPr lang="es-ES"/>
          </a:p>
        </p:txBody>
      </p:sp>
    </p:spTree>
    <p:extLst>
      <p:ext uri="{BB962C8B-B14F-4D97-AF65-F5344CB8AC3E}">
        <p14:creationId xmlns:p14="http://schemas.microsoft.com/office/powerpoint/2010/main" val="17559828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i="1"/>
            </a:lvl1pPr>
          </a:lstStyle>
          <a:p>
            <a:pPr>
              <a:defRPr/>
            </a:pPr>
            <a:endParaRPr lang="es-ES"/>
          </a:p>
        </p:txBody>
      </p:sp>
      <p:sp>
        <p:nvSpPr>
          <p:cNvPr id="5" name="Rectangle 5"/>
          <p:cNvSpPr>
            <a:spLocks noGrp="1" noChangeArrowheads="1"/>
          </p:cNvSpPr>
          <p:nvPr>
            <p:ph type="ftr" sz="quarter" idx="11"/>
          </p:nvPr>
        </p:nvSpPr>
        <p:spPr/>
        <p:txBody>
          <a:bodyPr/>
          <a:lstStyle>
            <a:lvl1pPr>
              <a:defRPr i="1"/>
            </a:lvl1pPr>
          </a:lstStyle>
          <a:p>
            <a:pPr>
              <a:defRPr/>
            </a:pPr>
            <a:endParaRPr lang="es-ES"/>
          </a:p>
        </p:txBody>
      </p:sp>
      <p:sp>
        <p:nvSpPr>
          <p:cNvPr id="6" name="Rectangle 6"/>
          <p:cNvSpPr>
            <a:spLocks noGrp="1" noChangeArrowheads="1"/>
          </p:cNvSpPr>
          <p:nvPr>
            <p:ph type="sldNum" sz="quarter" idx="12"/>
          </p:nvPr>
        </p:nvSpPr>
        <p:spPr/>
        <p:txBody>
          <a:bodyPr/>
          <a:lstStyle>
            <a:lvl1pPr>
              <a:defRPr i="1"/>
            </a:lvl1pPr>
          </a:lstStyle>
          <a:p>
            <a:pPr>
              <a:defRPr/>
            </a:pPr>
            <a:fld id="{1639FE79-2100-411E-A104-64A83D675469}" type="slidenum">
              <a:rPr lang="es-ES"/>
              <a:pPr>
                <a:defRPr/>
              </a:pPr>
              <a:t>‹N°›</a:t>
            </a:fld>
            <a:endParaRPr lang="es-ES"/>
          </a:p>
        </p:txBody>
      </p:sp>
    </p:spTree>
    <p:extLst>
      <p:ext uri="{BB962C8B-B14F-4D97-AF65-F5344CB8AC3E}">
        <p14:creationId xmlns:p14="http://schemas.microsoft.com/office/powerpoint/2010/main" val="40881705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p:txBody>
          <a:bodyPr/>
          <a:lstStyle>
            <a:lvl1pPr>
              <a:defRPr i="1"/>
            </a:lvl1pPr>
          </a:lstStyle>
          <a:p>
            <a:pPr>
              <a:defRPr/>
            </a:pPr>
            <a:endParaRPr lang="es-ES"/>
          </a:p>
        </p:txBody>
      </p:sp>
      <p:sp>
        <p:nvSpPr>
          <p:cNvPr id="5" name="Rectangle 5"/>
          <p:cNvSpPr>
            <a:spLocks noGrp="1" noChangeArrowheads="1"/>
          </p:cNvSpPr>
          <p:nvPr>
            <p:ph type="ftr" sz="quarter" idx="11"/>
          </p:nvPr>
        </p:nvSpPr>
        <p:spPr/>
        <p:txBody>
          <a:bodyPr/>
          <a:lstStyle>
            <a:lvl1pPr>
              <a:defRPr i="1"/>
            </a:lvl1pPr>
          </a:lstStyle>
          <a:p>
            <a:pPr>
              <a:defRPr/>
            </a:pPr>
            <a:endParaRPr lang="es-ES"/>
          </a:p>
        </p:txBody>
      </p:sp>
      <p:sp>
        <p:nvSpPr>
          <p:cNvPr id="6" name="Rectangle 6"/>
          <p:cNvSpPr>
            <a:spLocks noGrp="1" noChangeArrowheads="1"/>
          </p:cNvSpPr>
          <p:nvPr>
            <p:ph type="sldNum" sz="quarter" idx="12"/>
          </p:nvPr>
        </p:nvSpPr>
        <p:spPr/>
        <p:txBody>
          <a:bodyPr/>
          <a:lstStyle>
            <a:lvl1pPr>
              <a:defRPr i="1"/>
            </a:lvl1pPr>
          </a:lstStyle>
          <a:p>
            <a:pPr>
              <a:defRPr/>
            </a:pPr>
            <a:fld id="{50F6DDB2-FBBD-4179-87D6-3A053286D7E3}" type="slidenum">
              <a:rPr lang="es-ES"/>
              <a:pPr>
                <a:defRPr/>
              </a:pPr>
              <a:t>‹N°›</a:t>
            </a:fld>
            <a:endParaRPr lang="es-ES"/>
          </a:p>
        </p:txBody>
      </p:sp>
    </p:spTree>
    <p:extLst>
      <p:ext uri="{BB962C8B-B14F-4D97-AF65-F5344CB8AC3E}">
        <p14:creationId xmlns:p14="http://schemas.microsoft.com/office/powerpoint/2010/main" val="27358458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a:defRPr i="1"/>
            </a:lvl1pPr>
          </a:lstStyle>
          <a:p>
            <a:pPr>
              <a:defRPr/>
            </a:pPr>
            <a:endParaRPr lang="es-ES"/>
          </a:p>
        </p:txBody>
      </p:sp>
      <p:sp>
        <p:nvSpPr>
          <p:cNvPr id="6" name="Rectangle 5"/>
          <p:cNvSpPr>
            <a:spLocks noGrp="1" noChangeArrowheads="1"/>
          </p:cNvSpPr>
          <p:nvPr>
            <p:ph type="ftr" sz="quarter" idx="11"/>
          </p:nvPr>
        </p:nvSpPr>
        <p:spPr/>
        <p:txBody>
          <a:bodyPr/>
          <a:lstStyle>
            <a:lvl1pPr>
              <a:defRPr i="1"/>
            </a:lvl1pPr>
          </a:lstStyle>
          <a:p>
            <a:pPr>
              <a:defRPr/>
            </a:pPr>
            <a:endParaRPr lang="es-ES"/>
          </a:p>
        </p:txBody>
      </p:sp>
      <p:sp>
        <p:nvSpPr>
          <p:cNvPr id="7" name="Rectangle 6"/>
          <p:cNvSpPr>
            <a:spLocks noGrp="1" noChangeArrowheads="1"/>
          </p:cNvSpPr>
          <p:nvPr>
            <p:ph type="sldNum" sz="quarter" idx="12"/>
          </p:nvPr>
        </p:nvSpPr>
        <p:spPr/>
        <p:txBody>
          <a:bodyPr/>
          <a:lstStyle>
            <a:lvl1pPr>
              <a:defRPr i="1"/>
            </a:lvl1pPr>
          </a:lstStyle>
          <a:p>
            <a:pPr>
              <a:defRPr/>
            </a:pPr>
            <a:fld id="{C146B0DE-38EC-4A21-9ED4-957790E339EE}" type="slidenum">
              <a:rPr lang="es-ES"/>
              <a:pPr>
                <a:defRPr/>
              </a:pPr>
              <a:t>‹N°›</a:t>
            </a:fld>
            <a:endParaRPr lang="es-ES"/>
          </a:p>
        </p:txBody>
      </p:sp>
    </p:spTree>
    <p:extLst>
      <p:ext uri="{BB962C8B-B14F-4D97-AF65-F5344CB8AC3E}">
        <p14:creationId xmlns:p14="http://schemas.microsoft.com/office/powerpoint/2010/main" val="21663456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a:defRPr i="1"/>
            </a:lvl1pPr>
          </a:lstStyle>
          <a:p>
            <a:pPr>
              <a:defRPr/>
            </a:pPr>
            <a:endParaRPr lang="es-ES"/>
          </a:p>
        </p:txBody>
      </p:sp>
      <p:sp>
        <p:nvSpPr>
          <p:cNvPr id="8" name="Rectangle 5"/>
          <p:cNvSpPr>
            <a:spLocks noGrp="1" noChangeArrowheads="1"/>
          </p:cNvSpPr>
          <p:nvPr>
            <p:ph type="ftr" sz="quarter" idx="11"/>
          </p:nvPr>
        </p:nvSpPr>
        <p:spPr/>
        <p:txBody>
          <a:bodyPr/>
          <a:lstStyle>
            <a:lvl1pPr>
              <a:defRPr i="1"/>
            </a:lvl1pPr>
          </a:lstStyle>
          <a:p>
            <a:pPr>
              <a:defRPr/>
            </a:pPr>
            <a:endParaRPr lang="es-ES"/>
          </a:p>
        </p:txBody>
      </p:sp>
      <p:sp>
        <p:nvSpPr>
          <p:cNvPr id="9" name="Rectangle 6"/>
          <p:cNvSpPr>
            <a:spLocks noGrp="1" noChangeArrowheads="1"/>
          </p:cNvSpPr>
          <p:nvPr>
            <p:ph type="sldNum" sz="quarter" idx="12"/>
          </p:nvPr>
        </p:nvSpPr>
        <p:spPr/>
        <p:txBody>
          <a:bodyPr/>
          <a:lstStyle>
            <a:lvl1pPr>
              <a:defRPr i="1"/>
            </a:lvl1pPr>
          </a:lstStyle>
          <a:p>
            <a:pPr>
              <a:defRPr/>
            </a:pPr>
            <a:fld id="{C6205867-6EB9-436B-A70B-0CD6A131E236}" type="slidenum">
              <a:rPr lang="es-ES"/>
              <a:pPr>
                <a:defRPr/>
              </a:pPr>
              <a:t>‹N°›</a:t>
            </a:fld>
            <a:endParaRPr lang="es-ES"/>
          </a:p>
        </p:txBody>
      </p:sp>
    </p:spTree>
    <p:extLst>
      <p:ext uri="{BB962C8B-B14F-4D97-AF65-F5344CB8AC3E}">
        <p14:creationId xmlns:p14="http://schemas.microsoft.com/office/powerpoint/2010/main" val="34167338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p:txBody>
          <a:bodyPr/>
          <a:lstStyle>
            <a:lvl1pPr>
              <a:defRPr i="1"/>
            </a:lvl1pPr>
          </a:lstStyle>
          <a:p>
            <a:pPr>
              <a:defRPr/>
            </a:pPr>
            <a:endParaRPr lang="es-ES"/>
          </a:p>
        </p:txBody>
      </p:sp>
      <p:sp>
        <p:nvSpPr>
          <p:cNvPr id="4" name="Rectangle 5"/>
          <p:cNvSpPr>
            <a:spLocks noGrp="1" noChangeArrowheads="1"/>
          </p:cNvSpPr>
          <p:nvPr>
            <p:ph type="ftr" sz="quarter" idx="11"/>
          </p:nvPr>
        </p:nvSpPr>
        <p:spPr/>
        <p:txBody>
          <a:bodyPr/>
          <a:lstStyle>
            <a:lvl1pPr>
              <a:defRPr i="1"/>
            </a:lvl1pPr>
          </a:lstStyle>
          <a:p>
            <a:pPr>
              <a:defRPr/>
            </a:pPr>
            <a:endParaRPr lang="es-ES"/>
          </a:p>
        </p:txBody>
      </p:sp>
      <p:sp>
        <p:nvSpPr>
          <p:cNvPr id="5" name="Rectangle 6"/>
          <p:cNvSpPr>
            <a:spLocks noGrp="1" noChangeArrowheads="1"/>
          </p:cNvSpPr>
          <p:nvPr>
            <p:ph type="sldNum" sz="quarter" idx="12"/>
          </p:nvPr>
        </p:nvSpPr>
        <p:spPr/>
        <p:txBody>
          <a:bodyPr/>
          <a:lstStyle>
            <a:lvl1pPr>
              <a:defRPr i="1"/>
            </a:lvl1pPr>
          </a:lstStyle>
          <a:p>
            <a:pPr>
              <a:defRPr/>
            </a:pPr>
            <a:fld id="{8AE32D53-6D7F-44CF-82BC-8D848DABAD58}" type="slidenum">
              <a:rPr lang="es-ES"/>
              <a:pPr>
                <a:defRPr/>
              </a:pPr>
              <a:t>‹N°›</a:t>
            </a:fld>
            <a:endParaRPr lang="es-ES"/>
          </a:p>
        </p:txBody>
      </p:sp>
    </p:spTree>
    <p:extLst>
      <p:ext uri="{BB962C8B-B14F-4D97-AF65-F5344CB8AC3E}">
        <p14:creationId xmlns:p14="http://schemas.microsoft.com/office/powerpoint/2010/main" val="59691352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s-ES"/>
          </a:p>
        </p:txBody>
      </p:sp>
      <p:sp>
        <p:nvSpPr>
          <p:cNvPr id="3" name="Rectangle 5"/>
          <p:cNvSpPr>
            <a:spLocks noGrp="1" noChangeArrowheads="1"/>
          </p:cNvSpPr>
          <p:nvPr>
            <p:ph type="ftr" sz="quarter" idx="11"/>
          </p:nvPr>
        </p:nvSpPr>
        <p:spPr/>
        <p:txBody>
          <a:bodyPr/>
          <a:lstStyle>
            <a:lvl1pPr>
              <a:defRPr i="1"/>
            </a:lvl1pPr>
          </a:lstStyle>
          <a:p>
            <a:pPr>
              <a:defRPr/>
            </a:pPr>
            <a:endParaRPr lang="es-ES"/>
          </a:p>
        </p:txBody>
      </p:sp>
      <p:sp>
        <p:nvSpPr>
          <p:cNvPr id="4" name="Rectangle 6"/>
          <p:cNvSpPr>
            <a:spLocks noGrp="1" noChangeArrowheads="1"/>
          </p:cNvSpPr>
          <p:nvPr>
            <p:ph type="sldNum" sz="quarter" idx="12"/>
          </p:nvPr>
        </p:nvSpPr>
        <p:spPr/>
        <p:txBody>
          <a:bodyPr/>
          <a:lstStyle>
            <a:lvl1pPr>
              <a:defRPr i="1"/>
            </a:lvl1pPr>
          </a:lstStyle>
          <a:p>
            <a:pPr>
              <a:defRPr/>
            </a:pPr>
            <a:fld id="{5E44177F-2F34-4ED7-BA49-60A975509776}" type="slidenum">
              <a:rPr lang="es-ES"/>
              <a:pPr>
                <a:defRPr/>
              </a:pPr>
              <a:t>‹N°›</a:t>
            </a:fld>
            <a:endParaRPr lang="es-ES"/>
          </a:p>
        </p:txBody>
      </p:sp>
    </p:spTree>
    <p:extLst>
      <p:ext uri="{BB962C8B-B14F-4D97-AF65-F5344CB8AC3E}">
        <p14:creationId xmlns:p14="http://schemas.microsoft.com/office/powerpoint/2010/main" val="248438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re 5"/>
          <p:cNvSpPr>
            <a:spLocks noGrp="1"/>
          </p:cNvSpPr>
          <p:nvPr>
            <p:ph type="title"/>
          </p:nvPr>
        </p:nvSpPr>
        <p:spPr/>
        <p:txBody>
          <a:bodyPr rtlCol="0"/>
          <a:lstStyle>
            <a:extLst/>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4" name="Espace réservé du pied de page 3"/>
          <p:cNvSpPr>
            <a:spLocks noGrp="1"/>
          </p:cNvSpPr>
          <p:nvPr>
            <p:ph type="ftr" sz="quarter" idx="11"/>
          </p:nvPr>
        </p:nvSpPr>
        <p:spPr/>
        <p:txBody>
          <a:bodyPr/>
          <a:lstStyle>
            <a:lvl1pPr>
              <a:defRPr>
                <a:solidFill>
                  <a:prstClr val="white"/>
                </a:solidFill>
              </a:defRPr>
            </a:lvl1pPr>
            <a:extLst/>
          </a:lstStyle>
          <a:p>
            <a:pPr>
              <a:defRPr/>
            </a:pPr>
            <a:r>
              <a:rPr lang="en-US"/>
              <a:t>ADUGA</a:t>
            </a:r>
          </a:p>
          <a:p>
            <a:pPr>
              <a:defRPr/>
            </a:pPr>
            <a:r>
              <a:rPr lang="en-US"/>
              <a:t>Forum SIG La Rochelle – 15 Décembre 2006 </a:t>
            </a:r>
          </a:p>
        </p:txBody>
      </p:sp>
      <p:sp>
        <p:nvSpPr>
          <p:cNvPr id="5" name="Espace réservé du numéro de diapositive 4"/>
          <p:cNvSpPr>
            <a:spLocks noGrp="1"/>
          </p:cNvSpPr>
          <p:nvPr>
            <p:ph type="sldNum" sz="quarter" idx="12"/>
          </p:nvPr>
        </p:nvSpPr>
        <p:spPr/>
        <p:txBody>
          <a:bodyPr/>
          <a:lstStyle>
            <a:lvl1pPr eaLnBrk="0" hangingPunct="0">
              <a:defRPr>
                <a:solidFill>
                  <a:prstClr val="white"/>
                </a:solidFill>
              </a:defRPr>
            </a:lvl1pPr>
          </a:lstStyle>
          <a:p>
            <a:pPr>
              <a:defRPr/>
            </a:pPr>
            <a:fld id="{5F1F5037-7BEB-46AE-BB0B-241F1A94EDBD}" type="slidenum">
              <a:rPr lang="en-US" altLang="fr-FR"/>
              <a:pPr>
                <a:defRPr/>
              </a:pPr>
              <a:t>‹N°›</a:t>
            </a:fld>
            <a:endParaRPr lang="en-US" altLang="fr-FR"/>
          </a:p>
        </p:txBody>
      </p:sp>
    </p:spTree>
    <p:extLst>
      <p:ext uri="{BB962C8B-B14F-4D97-AF65-F5344CB8AC3E}">
        <p14:creationId xmlns:p14="http://schemas.microsoft.com/office/powerpoint/2010/main" val="2495528724"/>
      </p:ext>
    </p:extLst>
  </p:cSld>
  <p:clrMapOvr>
    <a:overrideClrMapping bg1="dk1" tx1="lt1" bg2="dk2" tx2="lt2" accent1="accent1" accent2="accent2" accent3="accent3" accent4="accent4" accent5="accent5" accent6="accent6" hlink="hlink" folHlink="folHlink"/>
  </p:clrMapOvr>
  <p:transition>
    <p:wheel spokes="1"/>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i="1"/>
            </a:lvl1pPr>
          </a:lstStyle>
          <a:p>
            <a:pPr>
              <a:defRPr/>
            </a:pPr>
            <a:endParaRPr lang="es-ES"/>
          </a:p>
        </p:txBody>
      </p:sp>
      <p:sp>
        <p:nvSpPr>
          <p:cNvPr id="6" name="Rectangle 5"/>
          <p:cNvSpPr>
            <a:spLocks noGrp="1" noChangeArrowheads="1"/>
          </p:cNvSpPr>
          <p:nvPr>
            <p:ph type="ftr" sz="quarter" idx="11"/>
          </p:nvPr>
        </p:nvSpPr>
        <p:spPr/>
        <p:txBody>
          <a:bodyPr/>
          <a:lstStyle>
            <a:lvl1pPr>
              <a:defRPr i="1"/>
            </a:lvl1pPr>
          </a:lstStyle>
          <a:p>
            <a:pPr>
              <a:defRPr/>
            </a:pPr>
            <a:endParaRPr lang="es-ES"/>
          </a:p>
        </p:txBody>
      </p:sp>
      <p:sp>
        <p:nvSpPr>
          <p:cNvPr id="7" name="Rectangle 6"/>
          <p:cNvSpPr>
            <a:spLocks noGrp="1" noChangeArrowheads="1"/>
          </p:cNvSpPr>
          <p:nvPr>
            <p:ph type="sldNum" sz="quarter" idx="12"/>
          </p:nvPr>
        </p:nvSpPr>
        <p:spPr/>
        <p:txBody>
          <a:bodyPr/>
          <a:lstStyle>
            <a:lvl1pPr>
              <a:defRPr i="1"/>
            </a:lvl1pPr>
          </a:lstStyle>
          <a:p>
            <a:pPr>
              <a:defRPr/>
            </a:pPr>
            <a:fld id="{40E835EF-FEEE-4BC1-B1F6-37620893C152}" type="slidenum">
              <a:rPr lang="es-ES"/>
              <a:pPr>
                <a:defRPr/>
              </a:pPr>
              <a:t>‹N°›</a:t>
            </a:fld>
            <a:endParaRPr lang="es-ES"/>
          </a:p>
        </p:txBody>
      </p:sp>
    </p:spTree>
    <p:extLst>
      <p:ext uri="{BB962C8B-B14F-4D97-AF65-F5344CB8AC3E}">
        <p14:creationId xmlns:p14="http://schemas.microsoft.com/office/powerpoint/2010/main" val="26285582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i="1"/>
            </a:lvl1pPr>
          </a:lstStyle>
          <a:p>
            <a:pPr>
              <a:defRPr/>
            </a:pPr>
            <a:endParaRPr lang="es-ES"/>
          </a:p>
        </p:txBody>
      </p:sp>
      <p:sp>
        <p:nvSpPr>
          <p:cNvPr id="6" name="Rectangle 5"/>
          <p:cNvSpPr>
            <a:spLocks noGrp="1" noChangeArrowheads="1"/>
          </p:cNvSpPr>
          <p:nvPr>
            <p:ph type="ftr" sz="quarter" idx="11"/>
          </p:nvPr>
        </p:nvSpPr>
        <p:spPr/>
        <p:txBody>
          <a:bodyPr/>
          <a:lstStyle>
            <a:lvl1pPr>
              <a:defRPr i="1"/>
            </a:lvl1pPr>
          </a:lstStyle>
          <a:p>
            <a:pPr>
              <a:defRPr/>
            </a:pPr>
            <a:endParaRPr lang="es-ES"/>
          </a:p>
        </p:txBody>
      </p:sp>
      <p:sp>
        <p:nvSpPr>
          <p:cNvPr id="7" name="Rectangle 6"/>
          <p:cNvSpPr>
            <a:spLocks noGrp="1" noChangeArrowheads="1"/>
          </p:cNvSpPr>
          <p:nvPr>
            <p:ph type="sldNum" sz="quarter" idx="12"/>
          </p:nvPr>
        </p:nvSpPr>
        <p:spPr/>
        <p:txBody>
          <a:bodyPr/>
          <a:lstStyle>
            <a:lvl1pPr>
              <a:defRPr i="1"/>
            </a:lvl1pPr>
          </a:lstStyle>
          <a:p>
            <a:pPr>
              <a:defRPr/>
            </a:pPr>
            <a:fld id="{6BFC4722-86CA-4403-AF73-FA1940C97BB2}" type="slidenum">
              <a:rPr lang="es-ES"/>
              <a:pPr>
                <a:defRPr/>
              </a:pPr>
              <a:t>‹N°›</a:t>
            </a:fld>
            <a:endParaRPr lang="es-ES"/>
          </a:p>
        </p:txBody>
      </p:sp>
    </p:spTree>
    <p:extLst>
      <p:ext uri="{BB962C8B-B14F-4D97-AF65-F5344CB8AC3E}">
        <p14:creationId xmlns:p14="http://schemas.microsoft.com/office/powerpoint/2010/main" val="24816887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i="1"/>
            </a:lvl1pPr>
          </a:lstStyle>
          <a:p>
            <a:pPr>
              <a:defRPr/>
            </a:pPr>
            <a:endParaRPr lang="es-ES"/>
          </a:p>
        </p:txBody>
      </p:sp>
      <p:sp>
        <p:nvSpPr>
          <p:cNvPr id="5" name="Rectangle 5"/>
          <p:cNvSpPr>
            <a:spLocks noGrp="1" noChangeArrowheads="1"/>
          </p:cNvSpPr>
          <p:nvPr>
            <p:ph type="ftr" sz="quarter" idx="11"/>
          </p:nvPr>
        </p:nvSpPr>
        <p:spPr/>
        <p:txBody>
          <a:bodyPr/>
          <a:lstStyle>
            <a:lvl1pPr>
              <a:defRPr i="1"/>
            </a:lvl1pPr>
          </a:lstStyle>
          <a:p>
            <a:pPr>
              <a:defRPr/>
            </a:pPr>
            <a:endParaRPr lang="es-ES"/>
          </a:p>
        </p:txBody>
      </p:sp>
      <p:sp>
        <p:nvSpPr>
          <p:cNvPr id="6" name="Rectangle 6"/>
          <p:cNvSpPr>
            <a:spLocks noGrp="1" noChangeArrowheads="1"/>
          </p:cNvSpPr>
          <p:nvPr>
            <p:ph type="sldNum" sz="quarter" idx="12"/>
          </p:nvPr>
        </p:nvSpPr>
        <p:spPr/>
        <p:txBody>
          <a:bodyPr/>
          <a:lstStyle>
            <a:lvl1pPr>
              <a:defRPr i="1"/>
            </a:lvl1pPr>
          </a:lstStyle>
          <a:p>
            <a:pPr>
              <a:defRPr/>
            </a:pPr>
            <a:fld id="{0F3C12F8-62ED-4938-92A9-8928E4DB5F09}" type="slidenum">
              <a:rPr lang="es-ES"/>
              <a:pPr>
                <a:defRPr/>
              </a:pPr>
              <a:t>‹N°›</a:t>
            </a:fld>
            <a:endParaRPr lang="es-ES"/>
          </a:p>
        </p:txBody>
      </p:sp>
    </p:spTree>
    <p:extLst>
      <p:ext uri="{BB962C8B-B14F-4D97-AF65-F5344CB8AC3E}">
        <p14:creationId xmlns:p14="http://schemas.microsoft.com/office/powerpoint/2010/main" val="30494441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i="1"/>
            </a:lvl1pPr>
          </a:lstStyle>
          <a:p>
            <a:pPr>
              <a:defRPr/>
            </a:pPr>
            <a:endParaRPr lang="es-ES"/>
          </a:p>
        </p:txBody>
      </p:sp>
      <p:sp>
        <p:nvSpPr>
          <p:cNvPr id="5" name="Rectangle 5"/>
          <p:cNvSpPr>
            <a:spLocks noGrp="1" noChangeArrowheads="1"/>
          </p:cNvSpPr>
          <p:nvPr>
            <p:ph type="ftr" sz="quarter" idx="11"/>
          </p:nvPr>
        </p:nvSpPr>
        <p:spPr/>
        <p:txBody>
          <a:bodyPr/>
          <a:lstStyle>
            <a:lvl1pPr>
              <a:defRPr i="1"/>
            </a:lvl1pPr>
          </a:lstStyle>
          <a:p>
            <a:pPr>
              <a:defRPr/>
            </a:pPr>
            <a:endParaRPr lang="es-ES"/>
          </a:p>
        </p:txBody>
      </p:sp>
      <p:sp>
        <p:nvSpPr>
          <p:cNvPr id="6" name="Rectangle 6"/>
          <p:cNvSpPr>
            <a:spLocks noGrp="1" noChangeArrowheads="1"/>
          </p:cNvSpPr>
          <p:nvPr>
            <p:ph type="sldNum" sz="quarter" idx="12"/>
          </p:nvPr>
        </p:nvSpPr>
        <p:spPr/>
        <p:txBody>
          <a:bodyPr/>
          <a:lstStyle>
            <a:lvl1pPr>
              <a:defRPr i="1"/>
            </a:lvl1pPr>
          </a:lstStyle>
          <a:p>
            <a:pPr>
              <a:defRPr/>
            </a:pPr>
            <a:fld id="{B399AE36-D9DC-4206-AE84-97ABFA237269}" type="slidenum">
              <a:rPr lang="es-ES"/>
              <a:pPr>
                <a:defRPr/>
              </a:pPr>
              <a:t>‹N°›</a:t>
            </a:fld>
            <a:endParaRPr lang="es-ES"/>
          </a:p>
        </p:txBody>
      </p:sp>
    </p:spTree>
    <p:extLst>
      <p:ext uri="{BB962C8B-B14F-4D97-AF65-F5344CB8AC3E}">
        <p14:creationId xmlns:p14="http://schemas.microsoft.com/office/powerpoint/2010/main" val="9670814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lgn="l" rtl="0" eaLnBrk="0" hangingPunct="0">
              <a:defRPr i="1"/>
            </a:lvl1pPr>
          </a:lstStyle>
          <a:p>
            <a:pPr>
              <a:defRPr/>
            </a:pPr>
            <a:endParaRPr lang="fr-FR" altLang="fr-FR"/>
          </a:p>
        </p:txBody>
      </p:sp>
      <p:sp>
        <p:nvSpPr>
          <p:cNvPr id="5" name="Espace réservé du pied de page 4"/>
          <p:cNvSpPr>
            <a:spLocks noGrp="1"/>
          </p:cNvSpPr>
          <p:nvPr>
            <p:ph type="ftr" sz="quarter" idx="11"/>
          </p:nvPr>
        </p:nvSpPr>
        <p:spPr/>
        <p:txBody>
          <a:bodyPr/>
          <a:lstStyle>
            <a:lvl1pPr rtl="0" eaLnBrk="0" hangingPunct="0">
              <a:defRPr i="1"/>
            </a:lvl1pPr>
          </a:lstStyle>
          <a:p>
            <a:pPr>
              <a:defRPr/>
            </a:pPr>
            <a:endParaRPr lang="en-US" altLang="fr-FR"/>
          </a:p>
        </p:txBody>
      </p:sp>
      <p:sp>
        <p:nvSpPr>
          <p:cNvPr id="6" name="Espace réservé du numéro de diapositive 5"/>
          <p:cNvSpPr>
            <a:spLocks noGrp="1"/>
          </p:cNvSpPr>
          <p:nvPr>
            <p:ph type="sldNum" sz="quarter" idx="12"/>
          </p:nvPr>
        </p:nvSpPr>
        <p:spPr/>
        <p:txBody>
          <a:bodyPr/>
          <a:lstStyle>
            <a:lvl1pPr rtl="0" eaLnBrk="0" hangingPunct="0">
              <a:defRPr i="1"/>
            </a:lvl1pPr>
          </a:lstStyle>
          <a:p>
            <a:pPr>
              <a:defRPr/>
            </a:pPr>
            <a:fld id="{11D02CC6-B8B2-48E9-8EF8-0326E9F3BC11}" type="slidenum">
              <a:rPr lang="ar-SA" altLang="fr-FR"/>
              <a:pPr>
                <a:defRPr/>
              </a:pPr>
              <a:t>‹N°›</a:t>
            </a:fld>
            <a:endParaRPr lang="fr-FR" altLang="fr-FR"/>
          </a:p>
        </p:txBody>
      </p:sp>
    </p:spTree>
    <p:extLst>
      <p:ext uri="{BB962C8B-B14F-4D97-AF65-F5344CB8AC3E}">
        <p14:creationId xmlns:p14="http://schemas.microsoft.com/office/powerpoint/2010/main" val="407154426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lgn="l" rtl="0" eaLnBrk="0" hangingPunct="0">
              <a:defRPr i="1"/>
            </a:lvl1pPr>
          </a:lstStyle>
          <a:p>
            <a:pPr>
              <a:defRPr/>
            </a:pPr>
            <a:endParaRPr lang="fr-FR" altLang="fr-FR"/>
          </a:p>
        </p:txBody>
      </p:sp>
      <p:sp>
        <p:nvSpPr>
          <p:cNvPr id="5" name="Espace réservé du pied de page 4"/>
          <p:cNvSpPr>
            <a:spLocks noGrp="1"/>
          </p:cNvSpPr>
          <p:nvPr>
            <p:ph type="ftr" sz="quarter" idx="11"/>
          </p:nvPr>
        </p:nvSpPr>
        <p:spPr/>
        <p:txBody>
          <a:bodyPr/>
          <a:lstStyle>
            <a:lvl1pPr rtl="0" eaLnBrk="0" hangingPunct="0">
              <a:defRPr i="1"/>
            </a:lvl1pPr>
          </a:lstStyle>
          <a:p>
            <a:pPr>
              <a:defRPr/>
            </a:pPr>
            <a:endParaRPr lang="en-US" altLang="fr-FR"/>
          </a:p>
        </p:txBody>
      </p:sp>
      <p:sp>
        <p:nvSpPr>
          <p:cNvPr id="6" name="Espace réservé du numéro de diapositive 5"/>
          <p:cNvSpPr>
            <a:spLocks noGrp="1"/>
          </p:cNvSpPr>
          <p:nvPr>
            <p:ph type="sldNum" sz="quarter" idx="12"/>
          </p:nvPr>
        </p:nvSpPr>
        <p:spPr/>
        <p:txBody>
          <a:bodyPr/>
          <a:lstStyle>
            <a:lvl1pPr rtl="0" eaLnBrk="0" hangingPunct="0">
              <a:defRPr i="1"/>
            </a:lvl1pPr>
          </a:lstStyle>
          <a:p>
            <a:pPr>
              <a:defRPr/>
            </a:pPr>
            <a:fld id="{475511F2-07DE-457A-90B5-C02AB32C8D1B}" type="slidenum">
              <a:rPr lang="ar-SA" altLang="fr-FR"/>
              <a:pPr>
                <a:defRPr/>
              </a:pPr>
              <a:t>‹N°›</a:t>
            </a:fld>
            <a:endParaRPr lang="fr-FR" altLang="fr-FR"/>
          </a:p>
        </p:txBody>
      </p:sp>
    </p:spTree>
    <p:extLst>
      <p:ext uri="{BB962C8B-B14F-4D97-AF65-F5344CB8AC3E}">
        <p14:creationId xmlns:p14="http://schemas.microsoft.com/office/powerpoint/2010/main" val="19502450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lgn="l" rtl="0" eaLnBrk="0" hangingPunct="0">
              <a:defRPr i="1"/>
            </a:lvl1pPr>
          </a:lstStyle>
          <a:p>
            <a:pPr>
              <a:defRPr/>
            </a:pPr>
            <a:endParaRPr lang="fr-FR" altLang="fr-FR"/>
          </a:p>
        </p:txBody>
      </p:sp>
      <p:sp>
        <p:nvSpPr>
          <p:cNvPr id="5" name="Espace réservé du pied de page 4"/>
          <p:cNvSpPr>
            <a:spLocks noGrp="1"/>
          </p:cNvSpPr>
          <p:nvPr>
            <p:ph type="ftr" sz="quarter" idx="11"/>
          </p:nvPr>
        </p:nvSpPr>
        <p:spPr/>
        <p:txBody>
          <a:bodyPr/>
          <a:lstStyle>
            <a:lvl1pPr rtl="0" eaLnBrk="0" hangingPunct="0">
              <a:defRPr i="1"/>
            </a:lvl1pPr>
          </a:lstStyle>
          <a:p>
            <a:pPr>
              <a:defRPr/>
            </a:pPr>
            <a:endParaRPr lang="en-US" altLang="fr-FR"/>
          </a:p>
        </p:txBody>
      </p:sp>
      <p:sp>
        <p:nvSpPr>
          <p:cNvPr id="6" name="Espace réservé du numéro de diapositive 5"/>
          <p:cNvSpPr>
            <a:spLocks noGrp="1"/>
          </p:cNvSpPr>
          <p:nvPr>
            <p:ph type="sldNum" sz="quarter" idx="12"/>
          </p:nvPr>
        </p:nvSpPr>
        <p:spPr/>
        <p:txBody>
          <a:bodyPr/>
          <a:lstStyle>
            <a:lvl1pPr rtl="0" eaLnBrk="0" hangingPunct="0">
              <a:defRPr i="1"/>
            </a:lvl1pPr>
          </a:lstStyle>
          <a:p>
            <a:pPr>
              <a:defRPr/>
            </a:pPr>
            <a:fld id="{D6A1B9EA-8D28-436B-A74A-E4D867423E28}" type="slidenum">
              <a:rPr lang="ar-SA" altLang="fr-FR"/>
              <a:pPr>
                <a:defRPr/>
              </a:pPr>
              <a:t>‹N°›</a:t>
            </a:fld>
            <a:endParaRPr lang="fr-FR" altLang="fr-FR"/>
          </a:p>
        </p:txBody>
      </p:sp>
    </p:spTree>
    <p:extLst>
      <p:ext uri="{BB962C8B-B14F-4D97-AF65-F5344CB8AC3E}">
        <p14:creationId xmlns:p14="http://schemas.microsoft.com/office/powerpoint/2010/main" val="41073332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lgn="l" rtl="0" eaLnBrk="0" hangingPunct="0">
              <a:defRPr i="1"/>
            </a:lvl1pPr>
          </a:lstStyle>
          <a:p>
            <a:pPr>
              <a:defRPr/>
            </a:pPr>
            <a:endParaRPr lang="fr-FR" altLang="fr-FR"/>
          </a:p>
        </p:txBody>
      </p:sp>
      <p:sp>
        <p:nvSpPr>
          <p:cNvPr id="6" name="Espace réservé du pied de page 5"/>
          <p:cNvSpPr>
            <a:spLocks noGrp="1"/>
          </p:cNvSpPr>
          <p:nvPr>
            <p:ph type="ftr" sz="quarter" idx="11"/>
          </p:nvPr>
        </p:nvSpPr>
        <p:spPr/>
        <p:txBody>
          <a:bodyPr/>
          <a:lstStyle>
            <a:lvl1pPr rtl="0" eaLnBrk="0" hangingPunct="0">
              <a:defRPr i="1"/>
            </a:lvl1pPr>
          </a:lstStyle>
          <a:p>
            <a:pPr>
              <a:defRPr/>
            </a:pPr>
            <a:endParaRPr lang="en-US" altLang="fr-FR"/>
          </a:p>
        </p:txBody>
      </p:sp>
      <p:sp>
        <p:nvSpPr>
          <p:cNvPr id="7" name="Espace réservé du numéro de diapositive 6"/>
          <p:cNvSpPr>
            <a:spLocks noGrp="1"/>
          </p:cNvSpPr>
          <p:nvPr>
            <p:ph type="sldNum" sz="quarter" idx="12"/>
          </p:nvPr>
        </p:nvSpPr>
        <p:spPr/>
        <p:txBody>
          <a:bodyPr/>
          <a:lstStyle>
            <a:lvl1pPr rtl="0" eaLnBrk="0" hangingPunct="0">
              <a:defRPr i="1"/>
            </a:lvl1pPr>
          </a:lstStyle>
          <a:p>
            <a:pPr>
              <a:defRPr/>
            </a:pPr>
            <a:fld id="{6C80D294-81A1-483E-95B8-1C6A721EF557}" type="slidenum">
              <a:rPr lang="ar-SA" altLang="fr-FR"/>
              <a:pPr>
                <a:defRPr/>
              </a:pPr>
              <a:t>‹N°›</a:t>
            </a:fld>
            <a:endParaRPr lang="fr-FR" altLang="fr-FR"/>
          </a:p>
        </p:txBody>
      </p:sp>
    </p:spTree>
    <p:extLst>
      <p:ext uri="{BB962C8B-B14F-4D97-AF65-F5344CB8AC3E}">
        <p14:creationId xmlns:p14="http://schemas.microsoft.com/office/powerpoint/2010/main" val="262014059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lgn="l" rtl="0" eaLnBrk="0" hangingPunct="0">
              <a:defRPr i="1"/>
            </a:lvl1pPr>
          </a:lstStyle>
          <a:p>
            <a:pPr>
              <a:defRPr/>
            </a:pPr>
            <a:endParaRPr lang="fr-FR" altLang="fr-FR"/>
          </a:p>
        </p:txBody>
      </p:sp>
      <p:sp>
        <p:nvSpPr>
          <p:cNvPr id="8" name="Espace réservé du pied de page 7"/>
          <p:cNvSpPr>
            <a:spLocks noGrp="1"/>
          </p:cNvSpPr>
          <p:nvPr>
            <p:ph type="ftr" sz="quarter" idx="11"/>
          </p:nvPr>
        </p:nvSpPr>
        <p:spPr/>
        <p:txBody>
          <a:bodyPr/>
          <a:lstStyle>
            <a:lvl1pPr rtl="0" eaLnBrk="0" hangingPunct="0">
              <a:defRPr i="1"/>
            </a:lvl1pPr>
          </a:lstStyle>
          <a:p>
            <a:pPr>
              <a:defRPr/>
            </a:pPr>
            <a:endParaRPr lang="en-US" altLang="fr-FR"/>
          </a:p>
        </p:txBody>
      </p:sp>
      <p:sp>
        <p:nvSpPr>
          <p:cNvPr id="9" name="Espace réservé du numéro de diapositive 8"/>
          <p:cNvSpPr>
            <a:spLocks noGrp="1"/>
          </p:cNvSpPr>
          <p:nvPr>
            <p:ph type="sldNum" sz="quarter" idx="12"/>
          </p:nvPr>
        </p:nvSpPr>
        <p:spPr/>
        <p:txBody>
          <a:bodyPr/>
          <a:lstStyle>
            <a:lvl1pPr rtl="0" eaLnBrk="0" hangingPunct="0">
              <a:defRPr i="1"/>
            </a:lvl1pPr>
          </a:lstStyle>
          <a:p>
            <a:pPr>
              <a:defRPr/>
            </a:pPr>
            <a:fld id="{56ABD079-8DD5-42DC-9B8A-C32D12C6E30D}" type="slidenum">
              <a:rPr lang="ar-SA" altLang="fr-FR"/>
              <a:pPr>
                <a:defRPr/>
              </a:pPr>
              <a:t>‹N°›</a:t>
            </a:fld>
            <a:endParaRPr lang="fr-FR" altLang="fr-FR"/>
          </a:p>
        </p:txBody>
      </p:sp>
    </p:spTree>
    <p:extLst>
      <p:ext uri="{BB962C8B-B14F-4D97-AF65-F5344CB8AC3E}">
        <p14:creationId xmlns:p14="http://schemas.microsoft.com/office/powerpoint/2010/main" val="5056704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lgn="l" rtl="0" eaLnBrk="0" hangingPunct="0">
              <a:defRPr i="1"/>
            </a:lvl1pPr>
          </a:lstStyle>
          <a:p>
            <a:pPr>
              <a:defRPr/>
            </a:pPr>
            <a:endParaRPr lang="fr-FR" altLang="fr-FR"/>
          </a:p>
        </p:txBody>
      </p:sp>
      <p:sp>
        <p:nvSpPr>
          <p:cNvPr id="4" name="Espace réservé du pied de page 3"/>
          <p:cNvSpPr>
            <a:spLocks noGrp="1"/>
          </p:cNvSpPr>
          <p:nvPr>
            <p:ph type="ftr" sz="quarter" idx="11"/>
          </p:nvPr>
        </p:nvSpPr>
        <p:spPr/>
        <p:txBody>
          <a:bodyPr/>
          <a:lstStyle>
            <a:lvl1pPr rtl="0" eaLnBrk="0" hangingPunct="0">
              <a:defRPr i="1"/>
            </a:lvl1pPr>
          </a:lstStyle>
          <a:p>
            <a:pPr>
              <a:defRPr/>
            </a:pPr>
            <a:endParaRPr lang="en-US" altLang="fr-FR"/>
          </a:p>
        </p:txBody>
      </p:sp>
      <p:sp>
        <p:nvSpPr>
          <p:cNvPr id="5" name="Espace réservé du numéro de diapositive 4"/>
          <p:cNvSpPr>
            <a:spLocks noGrp="1"/>
          </p:cNvSpPr>
          <p:nvPr>
            <p:ph type="sldNum" sz="quarter" idx="12"/>
          </p:nvPr>
        </p:nvSpPr>
        <p:spPr/>
        <p:txBody>
          <a:bodyPr/>
          <a:lstStyle>
            <a:lvl1pPr rtl="0" eaLnBrk="0" hangingPunct="0">
              <a:defRPr i="1"/>
            </a:lvl1pPr>
          </a:lstStyle>
          <a:p>
            <a:pPr>
              <a:defRPr/>
            </a:pPr>
            <a:fld id="{CD981CC4-7C70-4612-839D-1B7C6F17B742}" type="slidenum">
              <a:rPr lang="ar-SA" altLang="fr-FR"/>
              <a:pPr>
                <a:defRPr/>
              </a:pPr>
              <a:t>‹N°›</a:t>
            </a:fld>
            <a:endParaRPr lang="fr-FR" altLang="fr-FR"/>
          </a:p>
        </p:txBody>
      </p:sp>
    </p:spTree>
    <p:extLst>
      <p:ext uri="{BB962C8B-B14F-4D97-AF65-F5344CB8AC3E}">
        <p14:creationId xmlns:p14="http://schemas.microsoft.com/office/powerpoint/2010/main" val="2596675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endParaRPr lang="en-US"/>
          </a:p>
        </p:txBody>
      </p:sp>
      <p:sp>
        <p:nvSpPr>
          <p:cNvPr id="3" name="Espace réservé du pied de page 21"/>
          <p:cNvSpPr>
            <a:spLocks noGrp="1"/>
          </p:cNvSpPr>
          <p:nvPr>
            <p:ph type="ftr" sz="quarter" idx="11"/>
          </p:nvPr>
        </p:nvSpPr>
        <p:spPr/>
        <p:txBody>
          <a:bodyPr/>
          <a:lstStyle>
            <a:lvl1pPr>
              <a:defRPr/>
            </a:lvl1pPr>
          </a:lstStyle>
          <a:p>
            <a:pPr>
              <a:defRPr/>
            </a:pPr>
            <a:r>
              <a:rPr lang="en-US"/>
              <a:t>ADUGA</a:t>
            </a:r>
          </a:p>
          <a:p>
            <a:pPr>
              <a:defRPr/>
            </a:pPr>
            <a:r>
              <a:rPr lang="en-US"/>
              <a:t>Forum SIG La Rochelle – 15 Décembre 2006 </a:t>
            </a:r>
          </a:p>
        </p:txBody>
      </p:sp>
      <p:sp>
        <p:nvSpPr>
          <p:cNvPr id="4" name="Espace réservé du numéro de diapositive 17"/>
          <p:cNvSpPr>
            <a:spLocks noGrp="1"/>
          </p:cNvSpPr>
          <p:nvPr>
            <p:ph type="sldNum" sz="quarter" idx="12"/>
          </p:nvPr>
        </p:nvSpPr>
        <p:spPr/>
        <p:txBody>
          <a:bodyPr/>
          <a:lstStyle>
            <a:lvl1pPr eaLnBrk="0" hangingPunct="0">
              <a:defRPr/>
            </a:lvl1pPr>
          </a:lstStyle>
          <a:p>
            <a:pPr>
              <a:defRPr/>
            </a:pPr>
            <a:fld id="{A9A13A9D-804D-4D91-8AC7-8047C45D0F82}" type="slidenum">
              <a:rPr lang="en-US" altLang="fr-FR"/>
              <a:pPr>
                <a:defRPr/>
              </a:pPr>
              <a:t>‹N°›</a:t>
            </a:fld>
            <a:endParaRPr lang="en-US" altLang="fr-FR"/>
          </a:p>
        </p:txBody>
      </p:sp>
    </p:spTree>
    <p:extLst>
      <p:ext uri="{BB962C8B-B14F-4D97-AF65-F5344CB8AC3E}">
        <p14:creationId xmlns:p14="http://schemas.microsoft.com/office/powerpoint/2010/main" val="416129651"/>
      </p:ext>
    </p:extLst>
  </p:cSld>
  <p:clrMapOvr>
    <a:masterClrMapping/>
  </p:clrMapOvr>
  <p:transition>
    <p:wheel spokes="1"/>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lgn="l" rtl="0" eaLnBrk="0" hangingPunct="0">
              <a:defRPr i="1"/>
            </a:lvl1pPr>
          </a:lstStyle>
          <a:p>
            <a:pPr>
              <a:defRPr/>
            </a:pPr>
            <a:endParaRPr lang="fr-FR" altLang="fr-FR"/>
          </a:p>
        </p:txBody>
      </p:sp>
      <p:sp>
        <p:nvSpPr>
          <p:cNvPr id="3" name="Espace réservé du pied de page 2"/>
          <p:cNvSpPr>
            <a:spLocks noGrp="1"/>
          </p:cNvSpPr>
          <p:nvPr>
            <p:ph type="ftr" sz="quarter" idx="11"/>
          </p:nvPr>
        </p:nvSpPr>
        <p:spPr/>
        <p:txBody>
          <a:bodyPr/>
          <a:lstStyle>
            <a:lvl1pPr rtl="0" eaLnBrk="0" hangingPunct="0">
              <a:defRPr i="1"/>
            </a:lvl1pPr>
          </a:lstStyle>
          <a:p>
            <a:pPr>
              <a:defRPr/>
            </a:pPr>
            <a:endParaRPr lang="en-US" altLang="fr-FR"/>
          </a:p>
        </p:txBody>
      </p:sp>
      <p:sp>
        <p:nvSpPr>
          <p:cNvPr id="4" name="Espace réservé du numéro de diapositive 3"/>
          <p:cNvSpPr>
            <a:spLocks noGrp="1"/>
          </p:cNvSpPr>
          <p:nvPr>
            <p:ph type="sldNum" sz="quarter" idx="12"/>
          </p:nvPr>
        </p:nvSpPr>
        <p:spPr/>
        <p:txBody>
          <a:bodyPr/>
          <a:lstStyle>
            <a:lvl1pPr rtl="0" eaLnBrk="0" hangingPunct="0">
              <a:defRPr i="1"/>
            </a:lvl1pPr>
          </a:lstStyle>
          <a:p>
            <a:pPr>
              <a:defRPr/>
            </a:pPr>
            <a:fld id="{F62F94FD-B07E-430F-BC64-56356301B038}" type="slidenum">
              <a:rPr lang="ar-SA" altLang="fr-FR"/>
              <a:pPr>
                <a:defRPr/>
              </a:pPr>
              <a:t>‹N°›</a:t>
            </a:fld>
            <a:endParaRPr lang="fr-FR" altLang="fr-FR"/>
          </a:p>
        </p:txBody>
      </p:sp>
    </p:spTree>
    <p:extLst>
      <p:ext uri="{BB962C8B-B14F-4D97-AF65-F5344CB8AC3E}">
        <p14:creationId xmlns:p14="http://schemas.microsoft.com/office/powerpoint/2010/main" val="30808718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lgn="l" rtl="0" eaLnBrk="0" hangingPunct="0">
              <a:defRPr i="1"/>
            </a:lvl1pPr>
          </a:lstStyle>
          <a:p>
            <a:pPr>
              <a:defRPr/>
            </a:pPr>
            <a:endParaRPr lang="fr-FR" altLang="fr-FR"/>
          </a:p>
        </p:txBody>
      </p:sp>
      <p:sp>
        <p:nvSpPr>
          <p:cNvPr id="6" name="Espace réservé du pied de page 5"/>
          <p:cNvSpPr>
            <a:spLocks noGrp="1"/>
          </p:cNvSpPr>
          <p:nvPr>
            <p:ph type="ftr" sz="quarter" idx="11"/>
          </p:nvPr>
        </p:nvSpPr>
        <p:spPr/>
        <p:txBody>
          <a:bodyPr/>
          <a:lstStyle>
            <a:lvl1pPr rtl="0" eaLnBrk="0" hangingPunct="0">
              <a:defRPr i="1"/>
            </a:lvl1pPr>
          </a:lstStyle>
          <a:p>
            <a:pPr>
              <a:defRPr/>
            </a:pPr>
            <a:endParaRPr lang="en-US" altLang="fr-FR"/>
          </a:p>
        </p:txBody>
      </p:sp>
      <p:sp>
        <p:nvSpPr>
          <p:cNvPr id="7" name="Espace réservé du numéro de diapositive 6"/>
          <p:cNvSpPr>
            <a:spLocks noGrp="1"/>
          </p:cNvSpPr>
          <p:nvPr>
            <p:ph type="sldNum" sz="quarter" idx="12"/>
          </p:nvPr>
        </p:nvSpPr>
        <p:spPr/>
        <p:txBody>
          <a:bodyPr/>
          <a:lstStyle>
            <a:lvl1pPr rtl="0" eaLnBrk="0" hangingPunct="0">
              <a:defRPr i="1"/>
            </a:lvl1pPr>
          </a:lstStyle>
          <a:p>
            <a:pPr>
              <a:defRPr/>
            </a:pPr>
            <a:fld id="{2F1ABBB6-F092-4AE3-9C8A-87EDF618B4BF}" type="slidenum">
              <a:rPr lang="ar-SA" altLang="fr-FR"/>
              <a:pPr>
                <a:defRPr/>
              </a:pPr>
              <a:t>‹N°›</a:t>
            </a:fld>
            <a:endParaRPr lang="fr-FR" altLang="fr-FR"/>
          </a:p>
        </p:txBody>
      </p:sp>
    </p:spTree>
    <p:extLst>
      <p:ext uri="{BB962C8B-B14F-4D97-AF65-F5344CB8AC3E}">
        <p14:creationId xmlns:p14="http://schemas.microsoft.com/office/powerpoint/2010/main" val="192315542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lgn="l" rtl="0" eaLnBrk="0" hangingPunct="0">
              <a:defRPr i="1"/>
            </a:lvl1pPr>
          </a:lstStyle>
          <a:p>
            <a:pPr>
              <a:defRPr/>
            </a:pPr>
            <a:endParaRPr lang="fr-FR" altLang="fr-FR"/>
          </a:p>
        </p:txBody>
      </p:sp>
      <p:sp>
        <p:nvSpPr>
          <p:cNvPr id="6" name="Espace réservé du pied de page 5"/>
          <p:cNvSpPr>
            <a:spLocks noGrp="1"/>
          </p:cNvSpPr>
          <p:nvPr>
            <p:ph type="ftr" sz="quarter" idx="11"/>
          </p:nvPr>
        </p:nvSpPr>
        <p:spPr/>
        <p:txBody>
          <a:bodyPr/>
          <a:lstStyle>
            <a:lvl1pPr rtl="0" eaLnBrk="0" hangingPunct="0">
              <a:defRPr i="1"/>
            </a:lvl1pPr>
          </a:lstStyle>
          <a:p>
            <a:pPr>
              <a:defRPr/>
            </a:pPr>
            <a:endParaRPr lang="en-US" altLang="fr-FR"/>
          </a:p>
        </p:txBody>
      </p:sp>
      <p:sp>
        <p:nvSpPr>
          <p:cNvPr id="7" name="Espace réservé du numéro de diapositive 6"/>
          <p:cNvSpPr>
            <a:spLocks noGrp="1"/>
          </p:cNvSpPr>
          <p:nvPr>
            <p:ph type="sldNum" sz="quarter" idx="12"/>
          </p:nvPr>
        </p:nvSpPr>
        <p:spPr/>
        <p:txBody>
          <a:bodyPr/>
          <a:lstStyle>
            <a:lvl1pPr rtl="0" eaLnBrk="0" hangingPunct="0">
              <a:defRPr i="1"/>
            </a:lvl1pPr>
          </a:lstStyle>
          <a:p>
            <a:pPr>
              <a:defRPr/>
            </a:pPr>
            <a:fld id="{4292CB5A-7510-461E-8664-398FCBD7C40D}" type="slidenum">
              <a:rPr lang="ar-SA" altLang="fr-FR"/>
              <a:pPr>
                <a:defRPr/>
              </a:pPr>
              <a:t>‹N°›</a:t>
            </a:fld>
            <a:endParaRPr lang="fr-FR" altLang="fr-FR"/>
          </a:p>
        </p:txBody>
      </p:sp>
    </p:spTree>
    <p:extLst>
      <p:ext uri="{BB962C8B-B14F-4D97-AF65-F5344CB8AC3E}">
        <p14:creationId xmlns:p14="http://schemas.microsoft.com/office/powerpoint/2010/main" val="1125101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lgn="l" rtl="0" eaLnBrk="0" hangingPunct="0">
              <a:defRPr i="1"/>
            </a:lvl1pPr>
          </a:lstStyle>
          <a:p>
            <a:pPr>
              <a:defRPr/>
            </a:pPr>
            <a:endParaRPr lang="fr-FR" altLang="fr-FR"/>
          </a:p>
        </p:txBody>
      </p:sp>
      <p:sp>
        <p:nvSpPr>
          <p:cNvPr id="5" name="Espace réservé du pied de page 4"/>
          <p:cNvSpPr>
            <a:spLocks noGrp="1"/>
          </p:cNvSpPr>
          <p:nvPr>
            <p:ph type="ftr" sz="quarter" idx="11"/>
          </p:nvPr>
        </p:nvSpPr>
        <p:spPr/>
        <p:txBody>
          <a:bodyPr/>
          <a:lstStyle>
            <a:lvl1pPr rtl="0" eaLnBrk="0" hangingPunct="0">
              <a:defRPr i="1"/>
            </a:lvl1pPr>
          </a:lstStyle>
          <a:p>
            <a:pPr>
              <a:defRPr/>
            </a:pPr>
            <a:endParaRPr lang="en-US" altLang="fr-FR"/>
          </a:p>
        </p:txBody>
      </p:sp>
      <p:sp>
        <p:nvSpPr>
          <p:cNvPr id="6" name="Espace réservé du numéro de diapositive 5"/>
          <p:cNvSpPr>
            <a:spLocks noGrp="1"/>
          </p:cNvSpPr>
          <p:nvPr>
            <p:ph type="sldNum" sz="quarter" idx="12"/>
          </p:nvPr>
        </p:nvSpPr>
        <p:spPr/>
        <p:txBody>
          <a:bodyPr/>
          <a:lstStyle>
            <a:lvl1pPr rtl="0" eaLnBrk="0" hangingPunct="0">
              <a:defRPr i="1"/>
            </a:lvl1pPr>
          </a:lstStyle>
          <a:p>
            <a:pPr>
              <a:defRPr/>
            </a:pPr>
            <a:fld id="{67F5B1C8-C69E-4FA4-B485-FF4E507C9BC6}" type="slidenum">
              <a:rPr lang="ar-SA" altLang="fr-FR"/>
              <a:pPr>
                <a:defRPr/>
              </a:pPr>
              <a:t>‹N°›</a:t>
            </a:fld>
            <a:endParaRPr lang="fr-FR" altLang="fr-FR"/>
          </a:p>
        </p:txBody>
      </p:sp>
    </p:spTree>
    <p:extLst>
      <p:ext uri="{BB962C8B-B14F-4D97-AF65-F5344CB8AC3E}">
        <p14:creationId xmlns:p14="http://schemas.microsoft.com/office/powerpoint/2010/main" val="83851947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lgn="l" rtl="0" eaLnBrk="0" hangingPunct="0">
              <a:defRPr i="1"/>
            </a:lvl1pPr>
          </a:lstStyle>
          <a:p>
            <a:pPr>
              <a:defRPr/>
            </a:pPr>
            <a:endParaRPr lang="fr-FR" altLang="fr-FR"/>
          </a:p>
        </p:txBody>
      </p:sp>
      <p:sp>
        <p:nvSpPr>
          <p:cNvPr id="5" name="Espace réservé du pied de page 4"/>
          <p:cNvSpPr>
            <a:spLocks noGrp="1"/>
          </p:cNvSpPr>
          <p:nvPr>
            <p:ph type="ftr" sz="quarter" idx="11"/>
          </p:nvPr>
        </p:nvSpPr>
        <p:spPr/>
        <p:txBody>
          <a:bodyPr/>
          <a:lstStyle>
            <a:lvl1pPr rtl="0" eaLnBrk="0" hangingPunct="0">
              <a:defRPr i="1"/>
            </a:lvl1pPr>
          </a:lstStyle>
          <a:p>
            <a:pPr>
              <a:defRPr/>
            </a:pPr>
            <a:endParaRPr lang="en-US" altLang="fr-FR"/>
          </a:p>
        </p:txBody>
      </p:sp>
      <p:sp>
        <p:nvSpPr>
          <p:cNvPr id="6" name="Espace réservé du numéro de diapositive 5"/>
          <p:cNvSpPr>
            <a:spLocks noGrp="1"/>
          </p:cNvSpPr>
          <p:nvPr>
            <p:ph type="sldNum" sz="quarter" idx="12"/>
          </p:nvPr>
        </p:nvSpPr>
        <p:spPr/>
        <p:txBody>
          <a:bodyPr/>
          <a:lstStyle>
            <a:lvl1pPr rtl="0" eaLnBrk="0" hangingPunct="0">
              <a:defRPr i="1"/>
            </a:lvl1pPr>
          </a:lstStyle>
          <a:p>
            <a:pPr>
              <a:defRPr/>
            </a:pPr>
            <a:fld id="{D67A4D4C-7E1A-4CE9-92C1-52374D38B3FC}" type="slidenum">
              <a:rPr lang="ar-SA" altLang="fr-FR"/>
              <a:pPr>
                <a:defRPr/>
              </a:pPr>
              <a:t>‹N°›</a:t>
            </a:fld>
            <a:endParaRPr lang="fr-FR" altLang="fr-FR"/>
          </a:p>
        </p:txBody>
      </p:sp>
    </p:spTree>
    <p:extLst>
      <p:ext uri="{BB962C8B-B14F-4D97-AF65-F5344CB8AC3E}">
        <p14:creationId xmlns:p14="http://schemas.microsoft.com/office/powerpoint/2010/main" val="3471654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fr-FR" smtClean="0"/>
              <a:t>Cliquez pour modifier le style du titre</a:t>
            </a:r>
            <a:endParaRPr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extLst/>
          </a:lstStyle>
          <a:p>
            <a:pPr>
              <a:defRPr/>
            </a:pPr>
            <a:endParaRPr lang="en-US"/>
          </a:p>
        </p:txBody>
      </p:sp>
      <p:sp>
        <p:nvSpPr>
          <p:cNvPr id="6" name="Espace réservé du pied de page 5"/>
          <p:cNvSpPr>
            <a:spLocks noGrp="1"/>
          </p:cNvSpPr>
          <p:nvPr>
            <p:ph type="ftr" sz="quarter" idx="11"/>
          </p:nvPr>
        </p:nvSpPr>
        <p:spPr/>
        <p:txBody>
          <a:bodyPr/>
          <a:lstStyle>
            <a:lvl1pPr>
              <a:defRPr/>
            </a:lvl1pPr>
            <a:extLst/>
          </a:lstStyle>
          <a:p>
            <a:pPr>
              <a:defRPr/>
            </a:pPr>
            <a:r>
              <a:rPr lang="en-US"/>
              <a:t>ADUGA</a:t>
            </a:r>
          </a:p>
          <a:p>
            <a:pPr>
              <a:defRPr/>
            </a:pPr>
            <a:r>
              <a:rPr lang="en-US"/>
              <a:t>Forum SIG La Rochelle – 15 Décembre 2006 </a:t>
            </a:r>
          </a:p>
        </p:txBody>
      </p:sp>
      <p:sp>
        <p:nvSpPr>
          <p:cNvPr id="7" name="Espace réservé du numéro de diapositive 6"/>
          <p:cNvSpPr>
            <a:spLocks noGrp="1"/>
          </p:cNvSpPr>
          <p:nvPr>
            <p:ph type="sldNum" sz="quarter" idx="12"/>
          </p:nvPr>
        </p:nvSpPr>
        <p:spPr/>
        <p:txBody>
          <a:bodyPr/>
          <a:lstStyle>
            <a:lvl1pPr eaLnBrk="0" hangingPunct="0">
              <a:defRPr/>
            </a:lvl1pPr>
          </a:lstStyle>
          <a:p>
            <a:pPr>
              <a:defRPr/>
            </a:pPr>
            <a:fld id="{FAB6567D-3D16-46CB-9DF5-CE196EE54C1C}" type="slidenum">
              <a:rPr lang="en-US" altLang="fr-FR"/>
              <a:pPr>
                <a:defRPr/>
              </a:pPr>
              <a:t>‹N°›</a:t>
            </a:fld>
            <a:endParaRPr lang="en-US" altLang="fr-FR"/>
          </a:p>
        </p:txBody>
      </p:sp>
    </p:spTree>
    <p:extLst>
      <p:ext uri="{BB962C8B-B14F-4D97-AF65-F5344CB8AC3E}">
        <p14:creationId xmlns:p14="http://schemas.microsoft.com/office/powerpoint/2010/main" val="3314798758"/>
      </p:ext>
    </p:extLst>
  </p:cSld>
  <p:clrMapOvr>
    <a:overrideClrMapping bg1="lt1" tx1="dk1" bg2="lt2" tx2="dk2" accent1="accent1" accent2="accent2" accent3="accent3" accent4="accent4" accent5="accent5" accent6="accent6" hlink="hlink" folHlink="folHlink"/>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TN"/>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  </a:t>
            </a:r>
          </a:p>
        </p:txBody>
      </p:sp>
      <p:sp>
        <p:nvSpPr>
          <p:cNvPr id="6" name="Espace réservé du numéro de diapositive 5"/>
          <p:cNvSpPr>
            <a:spLocks noGrp="1"/>
          </p:cNvSpPr>
          <p:nvPr>
            <p:ph type="sldNum" sz="quarter" idx="12"/>
          </p:nvPr>
        </p:nvSpPr>
        <p:spPr/>
        <p:txBody>
          <a:bodyPr/>
          <a:lstStyle>
            <a:lvl1pPr>
              <a:defRPr/>
            </a:lvl1pPr>
          </a:lstStyle>
          <a:p>
            <a:pPr>
              <a:defRPr/>
            </a:pPr>
            <a:fld id="{784A9120-BD41-43B5-BFA9-C40BD09AC259}" type="slidenum">
              <a:rPr lang="en-US" altLang="fr-FR"/>
              <a:pPr>
                <a:defRPr/>
              </a:pPr>
              <a:t>‹N°›</a:t>
            </a:fld>
            <a:endParaRPr lang="en-US" altLang="fr-FR"/>
          </a:p>
        </p:txBody>
      </p:sp>
    </p:spTree>
    <p:extLst>
      <p:ext uri="{BB962C8B-B14F-4D97-AF65-F5344CB8AC3E}">
        <p14:creationId xmlns:p14="http://schemas.microsoft.com/office/powerpoint/2010/main" val="3263255635"/>
      </p:ext>
    </p:extLst>
  </p:cSld>
  <p:clrMapOvr>
    <a:masterClrMapping/>
  </p:clrMapOvr>
  <p:transition>
    <p:wheel spokes="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orme libre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solidFill>
                <a:prstClr val="white"/>
              </a:solidFill>
              <a:latin typeface="Arial" charset="0"/>
              <a:cs typeface="Arial" charset="0"/>
            </a:endParaRPr>
          </a:p>
        </p:txBody>
      </p:sp>
      <p:sp>
        <p:nvSpPr>
          <p:cNvPr id="6" name="Forme libre 15"/>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a:p>
        </p:txBody>
      </p:sp>
      <p:sp>
        <p:nvSpPr>
          <p:cNvPr id="7" name="Triangle rect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8" name="Connecteur droit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4" name="Espace réservé du texte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fr-FR" noProof="0" smtClean="0"/>
              <a:t>Cliquez sur l'icône pour ajouter une image</a:t>
            </a:r>
            <a:endParaRPr lang="en-US" noProof="0" dirty="0"/>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fr-FR" smtClean="0"/>
              <a:t>Cliquez pour modifier le style du titre</a:t>
            </a:r>
            <a:endParaRPr lang="en-US"/>
          </a:p>
        </p:txBody>
      </p:sp>
      <p:sp>
        <p:nvSpPr>
          <p:cNvPr id="11" name="Espace réservé de la date 4"/>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12" name="Espace réservé du pied de page 5"/>
          <p:cNvSpPr>
            <a:spLocks noGrp="1"/>
          </p:cNvSpPr>
          <p:nvPr>
            <p:ph type="ftr" sz="quarter" idx="11"/>
          </p:nvPr>
        </p:nvSpPr>
        <p:spPr/>
        <p:txBody>
          <a:bodyPr/>
          <a:lstStyle>
            <a:lvl1pPr>
              <a:defRPr>
                <a:solidFill>
                  <a:prstClr val="white"/>
                </a:solidFill>
              </a:defRPr>
            </a:lvl1pPr>
            <a:extLst/>
          </a:lstStyle>
          <a:p>
            <a:pPr>
              <a:defRPr/>
            </a:pPr>
            <a:r>
              <a:rPr lang="en-US"/>
              <a:t>ADUGA</a:t>
            </a:r>
          </a:p>
          <a:p>
            <a:pPr>
              <a:defRPr/>
            </a:pPr>
            <a:r>
              <a:rPr lang="en-US"/>
              <a:t>Forum SIG La Rochelle – 15 Décembre 2006 </a:t>
            </a:r>
          </a:p>
        </p:txBody>
      </p:sp>
      <p:sp>
        <p:nvSpPr>
          <p:cNvPr id="13" name="Espace réservé du numéro de diapositive 6"/>
          <p:cNvSpPr>
            <a:spLocks noGrp="1"/>
          </p:cNvSpPr>
          <p:nvPr>
            <p:ph type="sldNum" sz="quarter" idx="12"/>
          </p:nvPr>
        </p:nvSpPr>
        <p:spPr/>
        <p:txBody>
          <a:bodyPr/>
          <a:lstStyle>
            <a:lvl1pPr eaLnBrk="0" hangingPunct="0">
              <a:defRPr>
                <a:solidFill>
                  <a:prstClr val="white"/>
                </a:solidFill>
              </a:defRPr>
            </a:lvl1pPr>
          </a:lstStyle>
          <a:p>
            <a:pPr>
              <a:defRPr/>
            </a:pPr>
            <a:fld id="{2C579840-719C-4684-9BDF-835E693FC4EE}" type="slidenum">
              <a:rPr lang="en-US" altLang="fr-FR"/>
              <a:pPr>
                <a:defRPr/>
              </a:pPr>
              <a:t>‹N°›</a:t>
            </a:fld>
            <a:endParaRPr lang="en-US" altLang="fr-FR"/>
          </a:p>
        </p:txBody>
      </p:sp>
    </p:spTree>
    <p:extLst>
      <p:ext uri="{BB962C8B-B14F-4D97-AF65-F5344CB8AC3E}">
        <p14:creationId xmlns:p14="http://schemas.microsoft.com/office/powerpoint/2010/main" val="230969749"/>
      </p:ext>
    </p:extLst>
  </p:cSld>
  <p:clrMapOvr>
    <a:overrideClrMapping bg1="dk1" tx1="lt1" bg2="dk2" tx2="lt2" accent1="accent1" accent2="accent2" accent3="accent3" accent4="accent4" accent5="accent5" accent6="accent6" hlink="hlink" folHlink="folHlink"/>
  </p:clrMapOvr>
  <p:transition>
    <p:wheel spokes="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en-US"/>
          </a:p>
        </p:txBody>
      </p:sp>
      <p:sp>
        <p:nvSpPr>
          <p:cNvPr id="5" name="Espace réservé du pied de page 21"/>
          <p:cNvSpPr>
            <a:spLocks noGrp="1"/>
          </p:cNvSpPr>
          <p:nvPr>
            <p:ph type="ftr" sz="quarter" idx="11"/>
          </p:nvPr>
        </p:nvSpPr>
        <p:spPr/>
        <p:txBody>
          <a:bodyPr/>
          <a:lstStyle>
            <a:lvl1pPr>
              <a:defRPr/>
            </a:lvl1pPr>
          </a:lstStyle>
          <a:p>
            <a:pPr>
              <a:defRPr/>
            </a:pPr>
            <a:r>
              <a:rPr lang="en-US"/>
              <a:t>ADUGA</a:t>
            </a:r>
          </a:p>
          <a:p>
            <a:pPr>
              <a:defRPr/>
            </a:pPr>
            <a:r>
              <a:rPr lang="en-US"/>
              <a:t>Forum SIG La Rochelle – 15 Décembre 2006 </a:t>
            </a:r>
          </a:p>
        </p:txBody>
      </p:sp>
      <p:sp>
        <p:nvSpPr>
          <p:cNvPr id="6" name="Espace réservé du numéro de diapositive 17"/>
          <p:cNvSpPr>
            <a:spLocks noGrp="1"/>
          </p:cNvSpPr>
          <p:nvPr>
            <p:ph type="sldNum" sz="quarter" idx="12"/>
          </p:nvPr>
        </p:nvSpPr>
        <p:spPr/>
        <p:txBody>
          <a:bodyPr/>
          <a:lstStyle>
            <a:lvl1pPr eaLnBrk="0" hangingPunct="0">
              <a:defRPr/>
            </a:lvl1pPr>
          </a:lstStyle>
          <a:p>
            <a:pPr>
              <a:defRPr/>
            </a:pPr>
            <a:fld id="{154ADB62-9B07-48FA-B1B7-7DA349C77CCF}" type="slidenum">
              <a:rPr lang="en-US" altLang="fr-FR"/>
              <a:pPr>
                <a:defRPr/>
              </a:pPr>
              <a:t>‹N°›</a:t>
            </a:fld>
            <a:endParaRPr lang="en-US" altLang="fr-FR"/>
          </a:p>
        </p:txBody>
      </p:sp>
    </p:spTree>
    <p:extLst>
      <p:ext uri="{BB962C8B-B14F-4D97-AF65-F5344CB8AC3E}">
        <p14:creationId xmlns:p14="http://schemas.microsoft.com/office/powerpoint/2010/main" val="600541844"/>
      </p:ext>
    </p:extLst>
  </p:cSld>
  <p:clrMapOvr>
    <a:masterClrMapping/>
  </p:clrMapOvr>
  <p:transition>
    <p:wheel spokes="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en-US"/>
          </a:p>
        </p:txBody>
      </p:sp>
      <p:sp>
        <p:nvSpPr>
          <p:cNvPr id="5" name="Espace réservé du pied de page 21"/>
          <p:cNvSpPr>
            <a:spLocks noGrp="1"/>
          </p:cNvSpPr>
          <p:nvPr>
            <p:ph type="ftr" sz="quarter" idx="11"/>
          </p:nvPr>
        </p:nvSpPr>
        <p:spPr/>
        <p:txBody>
          <a:bodyPr/>
          <a:lstStyle>
            <a:lvl1pPr>
              <a:defRPr/>
            </a:lvl1pPr>
          </a:lstStyle>
          <a:p>
            <a:pPr>
              <a:defRPr/>
            </a:pPr>
            <a:r>
              <a:rPr lang="en-US"/>
              <a:t>ADUGA</a:t>
            </a:r>
          </a:p>
          <a:p>
            <a:pPr>
              <a:defRPr/>
            </a:pPr>
            <a:r>
              <a:rPr lang="en-US"/>
              <a:t>Forum SIG La Rochelle – 15 Décembre 2006 </a:t>
            </a:r>
          </a:p>
        </p:txBody>
      </p:sp>
      <p:sp>
        <p:nvSpPr>
          <p:cNvPr id="6" name="Espace réservé du numéro de diapositive 17"/>
          <p:cNvSpPr>
            <a:spLocks noGrp="1"/>
          </p:cNvSpPr>
          <p:nvPr>
            <p:ph type="sldNum" sz="quarter" idx="12"/>
          </p:nvPr>
        </p:nvSpPr>
        <p:spPr/>
        <p:txBody>
          <a:bodyPr/>
          <a:lstStyle>
            <a:lvl1pPr eaLnBrk="0" hangingPunct="0">
              <a:defRPr/>
            </a:lvl1pPr>
          </a:lstStyle>
          <a:p>
            <a:pPr>
              <a:defRPr/>
            </a:pPr>
            <a:fld id="{B7A171E6-6A83-480B-A5D0-C81E107EA800}" type="slidenum">
              <a:rPr lang="en-US" altLang="fr-FR"/>
              <a:pPr>
                <a:defRPr/>
              </a:pPr>
              <a:t>‹N°›</a:t>
            </a:fld>
            <a:endParaRPr lang="en-US" altLang="fr-FR"/>
          </a:p>
        </p:txBody>
      </p:sp>
    </p:spTree>
    <p:extLst>
      <p:ext uri="{BB962C8B-B14F-4D97-AF65-F5344CB8AC3E}">
        <p14:creationId xmlns:p14="http://schemas.microsoft.com/office/powerpoint/2010/main" val="798492593"/>
      </p:ext>
    </p:extLst>
  </p:cSld>
  <p:clrMapOvr>
    <a:masterClrMapping/>
  </p:clrMapOvr>
  <p:transition>
    <p:wheel spokes="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29"/>
          <p:cNvSpPr txBox="1">
            <a:spLocks noChangeArrowheads="1"/>
          </p:cNvSpPr>
          <p:nvPr/>
        </p:nvSpPr>
        <p:spPr bwMode="black">
          <a:xfrm>
            <a:off x="439738" y="5756275"/>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i="1">
                <a:solidFill>
                  <a:schemeClr val="tx1"/>
                </a:solidFill>
                <a:latin typeface="Arial" panose="020B0604020202020204" pitchFamily="34" charset="0"/>
                <a:cs typeface="Arial" panose="020B0604020202020204" pitchFamily="34" charset="0"/>
              </a:defRPr>
            </a:lvl1pPr>
            <a:lvl2pPr marL="742950" indent="-285750">
              <a:defRPr sz="1000" i="1">
                <a:solidFill>
                  <a:schemeClr val="tx1"/>
                </a:solidFill>
                <a:latin typeface="Arial" panose="020B0604020202020204" pitchFamily="34" charset="0"/>
                <a:cs typeface="Arial" panose="020B0604020202020204" pitchFamily="34" charset="0"/>
              </a:defRPr>
            </a:lvl2pPr>
            <a:lvl3pPr marL="1143000" indent="-228600">
              <a:defRPr sz="1000" i="1">
                <a:solidFill>
                  <a:schemeClr val="tx1"/>
                </a:solidFill>
                <a:latin typeface="Arial" panose="020B0604020202020204" pitchFamily="34" charset="0"/>
                <a:cs typeface="Arial" panose="020B0604020202020204" pitchFamily="34" charset="0"/>
              </a:defRPr>
            </a:lvl3pPr>
            <a:lvl4pPr marL="1600200" indent="-228600">
              <a:defRPr sz="1000" i="1">
                <a:solidFill>
                  <a:schemeClr val="tx1"/>
                </a:solidFill>
                <a:latin typeface="Arial" panose="020B0604020202020204" pitchFamily="34" charset="0"/>
                <a:cs typeface="Arial" panose="020B0604020202020204" pitchFamily="34" charset="0"/>
              </a:defRPr>
            </a:lvl4pPr>
            <a:lvl5pPr marL="2057400" indent="-228600">
              <a:defRPr sz="10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9pPr>
          </a:lstStyle>
          <a:p>
            <a:pPr algn="ctr">
              <a:defRPr/>
            </a:pPr>
            <a:r>
              <a:rPr lang="en-US" altLang="ko-KR" sz="2400" b="1" i="0" smtClean="0">
                <a:solidFill>
                  <a:srgbClr val="FFFFFF"/>
                </a:solidFill>
                <a:latin typeface="Verdana" panose="020B0604030504040204" pitchFamily="34" charset="0"/>
                <a:ea typeface="Gulim" panose="020B0600000101010101" pitchFamily="34" charset="-127"/>
              </a:rPr>
              <a:t>LOGO</a:t>
            </a:r>
          </a:p>
        </p:txBody>
      </p:sp>
      <p:sp>
        <p:nvSpPr>
          <p:cNvPr id="13489" name="Rectangle 177"/>
          <p:cNvSpPr>
            <a:spLocks noGrp="1" noChangeArrowheads="1"/>
          </p:cNvSpPr>
          <p:nvPr>
            <p:ph type="ctrTitle" sz="quarter"/>
          </p:nvPr>
        </p:nvSpPr>
        <p:spPr bwMode="auto">
          <a:xfrm>
            <a:off x="1004888" y="1824038"/>
            <a:ext cx="6821487" cy="1470025"/>
          </a:xfrm>
        </p:spPr>
        <p:txBody>
          <a:bodyPr/>
          <a:lstStyle>
            <a:lvl1pPr algn="ctr">
              <a:defRPr sz="4000">
                <a:solidFill>
                  <a:srgbClr val="013B41"/>
                </a:solidFill>
              </a:defRPr>
            </a:lvl1pPr>
          </a:lstStyle>
          <a:p>
            <a:r>
              <a:rPr lang="fr-FR" altLang="zh-CN" smtClean="0"/>
              <a:t>Cliquez pour modifier le style du titre</a:t>
            </a:r>
            <a:endParaRPr lang="zh-CN" altLang="en-US"/>
          </a:p>
        </p:txBody>
      </p:sp>
      <p:sp>
        <p:nvSpPr>
          <p:cNvPr id="4" name="Rectangle 23"/>
          <p:cNvSpPr>
            <a:spLocks noGrp="1" noChangeArrowheads="1"/>
          </p:cNvSpPr>
          <p:nvPr>
            <p:ph type="dt" sz="quarter" idx="10"/>
          </p:nvPr>
        </p:nvSpPr>
        <p:spPr bwMode="auto">
          <a:xfrm>
            <a:off x="457200" y="6453188"/>
            <a:ext cx="21336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i="0">
                <a:solidFill>
                  <a:srgbClr val="4D4D4D"/>
                </a:solidFill>
                <a:effectLst>
                  <a:outerShdw blurRad="38100" dist="38100" dir="2700000" algn="tl">
                    <a:srgbClr val="C0C0C0"/>
                  </a:outerShdw>
                </a:effectLst>
                <a:latin typeface="Times New Roman" pitchFamily="18" charset="0"/>
                <a:ea typeface="굴림" pitchFamily="34" charset="-127"/>
                <a:cs typeface="+mn-cs"/>
              </a:defRPr>
            </a:lvl1pPr>
          </a:lstStyle>
          <a:p>
            <a:pPr>
              <a:defRPr/>
            </a:pPr>
            <a:endParaRPr lang="en-US" altLang="ko-KR"/>
          </a:p>
        </p:txBody>
      </p:sp>
      <p:sp>
        <p:nvSpPr>
          <p:cNvPr id="5" name="Rectangle 24"/>
          <p:cNvSpPr>
            <a:spLocks noGrp="1" noChangeArrowheads="1"/>
          </p:cNvSpPr>
          <p:nvPr>
            <p:ph type="ftr" sz="quarter" idx="11"/>
          </p:nvPr>
        </p:nvSpPr>
        <p:spPr>
          <a:xfrm>
            <a:off x="6119813" y="6438900"/>
            <a:ext cx="2895600" cy="152400"/>
          </a:xfrm>
        </p:spPr>
        <p:txBody>
          <a:bodyPr/>
          <a:lstStyle>
            <a:lvl1pPr algn="ctr" eaLnBrk="0" hangingPunct="0">
              <a:defRPr sz="1400" b="0" i="1">
                <a:solidFill>
                  <a:srgbClr val="507800"/>
                </a:solidFill>
                <a:effectLst>
                  <a:outerShdw blurRad="38100" dist="38100" dir="2700000" algn="tl">
                    <a:srgbClr val="C0C0C0"/>
                  </a:outerShdw>
                </a:effectLst>
                <a:latin typeface="Times New Roman" pitchFamily="18" charset="0"/>
                <a:ea typeface="+mn-ea"/>
                <a:cs typeface="Arial" panose="020B0604020202020204" pitchFamily="34" charset="0"/>
              </a:defRPr>
            </a:lvl1pPr>
          </a:lstStyle>
          <a:p>
            <a:pPr>
              <a:defRPr/>
            </a:pPr>
            <a:r>
              <a:rPr lang="en-US" altLang="zh-CN"/>
              <a:t>www.wondershare.com</a:t>
            </a:r>
            <a:endParaRPr lang="en-US" altLang="ko-KR"/>
          </a:p>
        </p:txBody>
      </p:sp>
    </p:spTree>
    <p:extLst>
      <p:ext uri="{BB962C8B-B14F-4D97-AF65-F5344CB8AC3E}">
        <p14:creationId xmlns:p14="http://schemas.microsoft.com/office/powerpoint/2010/main" val="1106499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1382147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3"/>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3282295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04863" y="1489075"/>
            <a:ext cx="3594100" cy="427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51363" y="1489075"/>
            <a:ext cx="3594100" cy="427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87936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1267643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226315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77431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r">
              <a:defRPr sz="4000" b="1" cap="all"/>
            </a:lvl1pPr>
          </a:lstStyle>
          <a:p>
            <a:r>
              <a:rPr lang="fr-FR" smtClean="0"/>
              <a:t>Cliquez pour modifier le style du titre</a:t>
            </a:r>
            <a:endParaRPr lang="ar-TN"/>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  </a:t>
            </a:r>
          </a:p>
        </p:txBody>
      </p:sp>
      <p:sp>
        <p:nvSpPr>
          <p:cNvPr id="6" name="Espace réservé du numéro de diapositive 5"/>
          <p:cNvSpPr>
            <a:spLocks noGrp="1"/>
          </p:cNvSpPr>
          <p:nvPr>
            <p:ph type="sldNum" sz="quarter" idx="12"/>
          </p:nvPr>
        </p:nvSpPr>
        <p:spPr/>
        <p:txBody>
          <a:bodyPr/>
          <a:lstStyle>
            <a:lvl1pPr>
              <a:defRPr/>
            </a:lvl1pPr>
          </a:lstStyle>
          <a:p>
            <a:pPr>
              <a:defRPr/>
            </a:pPr>
            <a:fld id="{47B535A0-4DF0-4E25-BF25-686336B4DBB0}" type="slidenum">
              <a:rPr lang="en-US" altLang="fr-FR"/>
              <a:pPr>
                <a:defRPr/>
              </a:pPr>
              <a:t>‹N°›</a:t>
            </a:fld>
            <a:endParaRPr lang="en-US" altLang="fr-FR"/>
          </a:p>
        </p:txBody>
      </p:sp>
    </p:spTree>
    <p:extLst>
      <p:ext uri="{BB962C8B-B14F-4D97-AF65-F5344CB8AC3E}">
        <p14:creationId xmlns:p14="http://schemas.microsoft.com/office/powerpoint/2010/main" val="326871762"/>
      </p:ext>
    </p:extLst>
  </p:cSld>
  <p:clrMapOvr>
    <a:masterClrMapping/>
  </p:clrMapOvr>
  <p:transition>
    <p:wheel spokes="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3054440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477980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141448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73863" y="465138"/>
            <a:ext cx="1989137" cy="52990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04863" y="465138"/>
            <a:ext cx="5816600" cy="52990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1991051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29" name="Titre 28"/>
          <p:cNvSpPr>
            <a:spLocks noGrp="1"/>
          </p:cNvSpPr>
          <p:nvPr>
            <p:ph type="ctrTitle"/>
          </p:nvPr>
        </p:nvSpPr>
        <p:spPr>
          <a:xfrm>
            <a:off x="381000" y="4853411"/>
            <a:ext cx="8458200" cy="1222375"/>
          </a:xfrm>
        </p:spPr>
        <p:txBody>
          <a:bodyPr anchor="t"/>
          <a:lstStyle/>
          <a:p>
            <a:r>
              <a:rPr lang="fr-FR" smtClean="0"/>
              <a:t>Cliquez pour modifier le style du titre</a:t>
            </a:r>
            <a:endParaRPr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5" name="Espace réservé de la date 15"/>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A2EAF59C-DA56-4512-906E-BB4F393D24BC}" type="datetimeFigureOut">
              <a:rPr lang="fr-FR"/>
              <a:pPr>
                <a:defRPr/>
              </a:pPr>
              <a:t>01/03/2022</a:t>
            </a:fld>
            <a:endParaRPr lang="fr-FR"/>
          </a:p>
        </p:txBody>
      </p:sp>
      <p:sp>
        <p:nvSpPr>
          <p:cNvPr id="6" name="Espace réservé du pied de page 1"/>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7" name="Espace réservé du numéro de diapositive 14"/>
          <p:cNvSpPr>
            <a:spLocks noGrp="1"/>
          </p:cNvSpPr>
          <p:nvPr>
            <p:ph type="sldNum" sz="quarter" idx="12"/>
          </p:nvPr>
        </p:nvSpPr>
        <p:spPr>
          <a:xfrm>
            <a:off x="8229600" y="6473825"/>
            <a:ext cx="758825" cy="247650"/>
          </a:xfrm>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467BC0C8-467C-4412-A369-9ADC2B2AF059}" type="slidenum">
              <a:rPr lang="fr-FR"/>
              <a:pPr>
                <a:defRPr/>
              </a:pPr>
              <a:t>‹N°›</a:t>
            </a:fld>
            <a:endParaRPr lang="fr-FR"/>
          </a:p>
        </p:txBody>
      </p:sp>
    </p:spTree>
    <p:extLst>
      <p:ext uri="{BB962C8B-B14F-4D97-AF65-F5344CB8AC3E}">
        <p14:creationId xmlns:p14="http://schemas.microsoft.com/office/powerpoint/2010/main" val="20954400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lang="fr-FR" smtClean="0"/>
              <a:t>Cliquez pour modifier le style du titre</a:t>
            </a:r>
            <a:endParaRPr lang="en-US"/>
          </a:p>
        </p:txBody>
      </p:sp>
      <p:sp>
        <p:nvSpPr>
          <p:cNvPr id="27" name="Espace réservé du contenu 26"/>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4"/>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2E0E5918-8515-4170-96FB-A31F14B0F41E}" type="datetimeFigureOut">
              <a:rPr lang="fr-FR"/>
              <a:pPr>
                <a:defRPr/>
              </a:pPr>
              <a:t>01/03/2022</a:t>
            </a:fld>
            <a:endParaRPr lang="fr-FR"/>
          </a:p>
        </p:txBody>
      </p:sp>
      <p:sp>
        <p:nvSpPr>
          <p:cNvPr id="5" name="Espace réservé du pied de page 18"/>
          <p:cNvSpPr>
            <a:spLocks noGrp="1"/>
          </p:cNvSpPr>
          <p:nvPr>
            <p:ph type="ftr" sz="quarter" idx="11"/>
          </p:nvPr>
        </p:nvSpPr>
        <p:spPr>
          <a:xfrm>
            <a:off x="3581400" y="76200"/>
            <a:ext cx="2895600" cy="288925"/>
          </a:xfrm>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15"/>
          <p:cNvSpPr>
            <a:spLocks noGrp="1"/>
          </p:cNvSpPr>
          <p:nvPr>
            <p:ph type="sldNum" sz="quarter" idx="12"/>
          </p:nvPr>
        </p:nvSpPr>
        <p:spPr>
          <a:xfrm>
            <a:off x="8229600" y="6473825"/>
            <a:ext cx="758825" cy="247650"/>
          </a:xfrm>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9519A932-6488-443D-92D5-3A4C1ED58B88}" type="slidenum">
              <a:rPr lang="fr-FR"/>
              <a:pPr>
                <a:defRPr/>
              </a:pPr>
              <a:t>‹N°›</a:t>
            </a:fld>
            <a:endParaRPr lang="fr-FR"/>
          </a:p>
        </p:txBody>
      </p:sp>
    </p:spTree>
    <p:extLst>
      <p:ext uri="{BB962C8B-B14F-4D97-AF65-F5344CB8AC3E}">
        <p14:creationId xmlns:p14="http://schemas.microsoft.com/office/powerpoint/2010/main" val="2308329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white"/>
              </a:solidFill>
              <a:latin typeface="Franklin Gothic Book"/>
              <a:cs typeface="+mn-cs"/>
            </a:endParaRPr>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lang="fr-FR" smtClean="0"/>
              <a:t>Cliquez pour modifier le style du titre</a:t>
            </a:r>
            <a:endParaRPr lang="en-US"/>
          </a:p>
        </p:txBody>
      </p:sp>
      <p:sp>
        <p:nvSpPr>
          <p:cNvPr id="5" name="Espace réservé de la date 18"/>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71D7D5E4-CFEF-44B2-84F3-D96666D10997}" type="datetimeFigureOut">
              <a:rPr lang="fr-FR"/>
              <a:pPr>
                <a:defRPr/>
              </a:pPr>
              <a:t>01/03/2022</a:t>
            </a:fld>
            <a:endParaRPr lang="fr-FR"/>
          </a:p>
        </p:txBody>
      </p:sp>
      <p:sp>
        <p:nvSpPr>
          <p:cNvPr id="7" name="Espace réservé du pied de page 10"/>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9" name="Espace réservé du numéro de diapositive 15"/>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7C91E282-907E-4980-84B6-55B2F2259C01}" type="slidenum">
              <a:rPr lang="fr-FR"/>
              <a:pPr>
                <a:defRPr/>
              </a:pPr>
              <a:t>‹N°›</a:t>
            </a:fld>
            <a:endParaRPr lang="fr-FR"/>
          </a:p>
        </p:txBody>
      </p:sp>
    </p:spTree>
    <p:extLst>
      <p:ext uri="{BB962C8B-B14F-4D97-AF65-F5344CB8AC3E}">
        <p14:creationId xmlns:p14="http://schemas.microsoft.com/office/powerpoint/2010/main" val="160420766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20"/>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C719248F-E312-4033-AF24-ADE250E8985A}" type="datetimeFigureOut">
              <a:rPr lang="fr-FR"/>
              <a:pPr>
                <a:defRPr/>
              </a:pPr>
              <a:t>01/03/2022</a:t>
            </a:fld>
            <a:endParaRPr lang="fr-FR"/>
          </a:p>
        </p:txBody>
      </p:sp>
      <p:sp>
        <p:nvSpPr>
          <p:cNvPr id="6" name="Espace réservé du pied de page 9"/>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7" name="Espace réservé du numéro de diapositive 30"/>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1093FD21-EEB1-443D-8585-844A2BB7FE90}" type="slidenum">
              <a:rPr lang="fr-FR"/>
              <a:pPr>
                <a:defRPr/>
              </a:pPr>
              <a:t>‹N°›</a:t>
            </a:fld>
            <a:endParaRPr lang="fr-FR"/>
          </a:p>
        </p:txBody>
      </p:sp>
    </p:spTree>
    <p:extLst>
      <p:ext uri="{BB962C8B-B14F-4D97-AF65-F5344CB8AC3E}">
        <p14:creationId xmlns:p14="http://schemas.microsoft.com/office/powerpoint/2010/main" val="3367808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29" name="Titre 28"/>
          <p:cNvSpPr>
            <a:spLocks noGrp="1"/>
          </p:cNvSpPr>
          <p:nvPr>
            <p:ph type="title"/>
          </p:nvPr>
        </p:nvSpPr>
        <p:spPr>
          <a:xfrm>
            <a:off x="304800" y="5410200"/>
            <a:ext cx="8610600" cy="882650"/>
          </a:xfrm>
        </p:spPr>
        <p:txBody>
          <a:bodyPr/>
          <a:lstStyle>
            <a:lvl1pPr>
              <a:defRPr/>
            </a:lvl1pPr>
          </a:lstStyle>
          <a:p>
            <a:r>
              <a:rPr lang="fr-FR" smtClean="0"/>
              <a:t>Cliquez pour modifier le style du titre</a:t>
            </a:r>
            <a:endParaRPr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Espace réservé de la date 9"/>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9FDE1BB6-831B-451B-8A8C-E7B8D8AC66E5}" type="datetimeFigureOut">
              <a:rPr lang="fr-FR"/>
              <a:pPr>
                <a:defRPr/>
              </a:pPr>
              <a:t>01/03/2022</a:t>
            </a:fld>
            <a:endParaRPr lang="fr-FR"/>
          </a:p>
        </p:txBody>
      </p:sp>
      <p:sp>
        <p:nvSpPr>
          <p:cNvPr id="9" name="Espace réservé du pied de page 5"/>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10" name="Espace réservé du numéro de diapositive 6"/>
          <p:cNvSpPr>
            <a:spLocks noGrp="1"/>
          </p:cNvSpPr>
          <p:nvPr>
            <p:ph type="sldNum" sz="quarter" idx="12"/>
          </p:nvPr>
        </p:nvSpPr>
        <p:spPr>
          <a:xfrm>
            <a:off x="8229600" y="6477000"/>
            <a:ext cx="762000" cy="247650"/>
          </a:xfrm>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D4DD0813-DB09-4FA4-959B-980DD4D57B86}" type="slidenum">
              <a:rPr lang="fr-FR"/>
              <a:pPr>
                <a:defRPr/>
              </a:pPr>
              <a:t>‹N°›</a:t>
            </a:fld>
            <a:endParaRPr lang="fr-FR"/>
          </a:p>
        </p:txBody>
      </p:sp>
    </p:spTree>
    <p:extLst>
      <p:ext uri="{BB962C8B-B14F-4D97-AF65-F5344CB8AC3E}">
        <p14:creationId xmlns:p14="http://schemas.microsoft.com/office/powerpoint/2010/main" val="1186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3" name="Espace réservé de la date 11"/>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AAFEE120-ACD1-4F44-99C7-CFD4ED463208}" type="datetimeFigureOut">
              <a:rPr lang="fr-FR"/>
              <a:pPr>
                <a:defRPr/>
              </a:pPr>
              <a:t>01/03/2022</a:t>
            </a:fld>
            <a:endParaRPr lang="fr-FR"/>
          </a:p>
        </p:txBody>
      </p:sp>
      <p:sp>
        <p:nvSpPr>
          <p:cNvPr id="4" name="Espace réservé du pied de page 20"/>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9C88DC45-0E49-478D-86D0-662EABDC21CD}" type="slidenum">
              <a:rPr lang="fr-FR"/>
              <a:pPr>
                <a:defRPr/>
              </a:pPr>
              <a:t>‹N°›</a:t>
            </a:fld>
            <a:endParaRPr lang="fr-FR"/>
          </a:p>
        </p:txBody>
      </p:sp>
    </p:spTree>
    <p:extLst>
      <p:ext uri="{BB962C8B-B14F-4D97-AF65-F5344CB8AC3E}">
        <p14:creationId xmlns:p14="http://schemas.microsoft.com/office/powerpoint/2010/main" val="395656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TN"/>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r>
              <a:rPr lang="en-US"/>
              <a:t>-  </a:t>
            </a:r>
          </a:p>
        </p:txBody>
      </p:sp>
      <p:sp>
        <p:nvSpPr>
          <p:cNvPr id="7" name="Espace réservé du numéro de diapositive 5"/>
          <p:cNvSpPr>
            <a:spLocks noGrp="1"/>
          </p:cNvSpPr>
          <p:nvPr>
            <p:ph type="sldNum" sz="quarter" idx="12"/>
          </p:nvPr>
        </p:nvSpPr>
        <p:spPr/>
        <p:txBody>
          <a:bodyPr/>
          <a:lstStyle>
            <a:lvl1pPr>
              <a:defRPr/>
            </a:lvl1pPr>
          </a:lstStyle>
          <a:p>
            <a:pPr>
              <a:defRPr/>
            </a:pPr>
            <a:fld id="{3727353D-82E1-45FC-AB8B-33FA5738FF73}" type="slidenum">
              <a:rPr lang="en-US" altLang="fr-FR"/>
              <a:pPr>
                <a:defRPr/>
              </a:pPr>
              <a:t>‹N°›</a:t>
            </a:fld>
            <a:endParaRPr lang="en-US" altLang="fr-FR"/>
          </a:p>
        </p:txBody>
      </p:sp>
    </p:spTree>
    <p:extLst>
      <p:ext uri="{BB962C8B-B14F-4D97-AF65-F5344CB8AC3E}">
        <p14:creationId xmlns:p14="http://schemas.microsoft.com/office/powerpoint/2010/main" val="3566930217"/>
      </p:ext>
    </p:extLst>
  </p:cSld>
  <p:clrMapOvr>
    <a:masterClrMapping/>
  </p:clrMapOvr>
  <p:transition>
    <p:wheel spokes="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2"/>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10744D44-A934-47CA-8449-EFF7BB65BCDD}" type="datetimeFigureOut">
              <a:rPr lang="fr-FR"/>
              <a:pPr>
                <a:defRPr/>
              </a:pPr>
              <a:t>01/03/2022</a:t>
            </a:fld>
            <a:endParaRPr lang="fr-FR"/>
          </a:p>
        </p:txBody>
      </p:sp>
      <p:sp>
        <p:nvSpPr>
          <p:cNvPr id="3" name="Espace réservé du pied de page 23"/>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4" name="Espace réservé du numéro de diapositive 6"/>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4E69961B-B767-4C4A-864A-D72F939A99D2}" type="slidenum">
              <a:rPr lang="fr-FR"/>
              <a:pPr>
                <a:defRPr/>
              </a:pPr>
              <a:t>‹N°›</a:t>
            </a:fld>
            <a:endParaRPr lang="fr-FR"/>
          </a:p>
        </p:txBody>
      </p:sp>
    </p:spTree>
    <p:extLst>
      <p:ext uri="{BB962C8B-B14F-4D97-AF65-F5344CB8AC3E}">
        <p14:creationId xmlns:p14="http://schemas.microsoft.com/office/powerpoint/2010/main" val="1257783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12" name="Titre 11"/>
          <p:cNvSpPr>
            <a:spLocks noGrp="1"/>
          </p:cNvSpPr>
          <p:nvPr>
            <p:ph type="title"/>
          </p:nvPr>
        </p:nvSpPr>
        <p:spPr>
          <a:xfrm>
            <a:off x="457200" y="5486400"/>
            <a:ext cx="8458200" cy="520700"/>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24"/>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4353770C-F6E5-418D-B06E-C02BAFE6A66A}" type="datetimeFigureOut">
              <a:rPr lang="fr-FR"/>
              <a:pPr>
                <a:defRPr/>
              </a:pPr>
              <a:t>01/03/2022</a:t>
            </a:fld>
            <a:endParaRPr lang="fr-FR"/>
          </a:p>
        </p:txBody>
      </p:sp>
      <p:sp>
        <p:nvSpPr>
          <p:cNvPr id="7" name="Espace réservé du pied de page 28"/>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B72394CC-1D56-45BE-A80F-7AEEB6AA7D77}" type="slidenum">
              <a:rPr lang="fr-FR"/>
              <a:pPr>
                <a:defRPr/>
              </a:pPr>
              <a:t>‹N°›</a:t>
            </a:fld>
            <a:endParaRPr lang="fr-FR"/>
          </a:p>
        </p:txBody>
      </p:sp>
    </p:spTree>
    <p:extLst>
      <p:ext uri="{BB962C8B-B14F-4D97-AF65-F5344CB8AC3E}">
        <p14:creationId xmlns:p14="http://schemas.microsoft.com/office/powerpoint/2010/main" val="1755083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17" name="Titre 16"/>
          <p:cNvSpPr>
            <a:spLocks noGrp="1"/>
          </p:cNvSpPr>
          <p:nvPr>
            <p:ph type="title"/>
          </p:nvPr>
        </p:nvSpPr>
        <p:spPr>
          <a:xfrm>
            <a:off x="381000" y="4993760"/>
            <a:ext cx="5867400" cy="522288"/>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6"/>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C360F5A5-1BE4-4F47-9260-AD288F96F587}" type="datetimeFigureOut">
              <a:rPr lang="fr-FR"/>
              <a:pPr>
                <a:defRPr/>
              </a:pPr>
              <a:t>01/03/2022</a:t>
            </a:fld>
            <a:endParaRPr lang="fr-FR"/>
          </a:p>
        </p:txBody>
      </p:sp>
      <p:sp>
        <p:nvSpPr>
          <p:cNvPr id="6" name="Espace réservé du pied de page 4"/>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7" name="Espace réservé du numéro de diapositive 30"/>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6405A24E-A984-4305-B94D-37F0AE31CC9F}" type="slidenum">
              <a:rPr lang="fr-FR"/>
              <a:pPr>
                <a:defRPr/>
              </a:pPr>
              <a:t>‹N°›</a:t>
            </a:fld>
            <a:endParaRPr lang="fr-FR"/>
          </a:p>
        </p:txBody>
      </p:sp>
    </p:spTree>
    <p:extLst>
      <p:ext uri="{BB962C8B-B14F-4D97-AF65-F5344CB8AC3E}">
        <p14:creationId xmlns:p14="http://schemas.microsoft.com/office/powerpoint/2010/main" val="1337888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28A7F7E2-463E-43D5-AA72-2D824C5C0F87}" type="datetimeFigureOut">
              <a:rPr lang="fr-FR"/>
              <a:pPr>
                <a:defRPr/>
              </a:pPr>
              <a:t>01/03/2022</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54BB02C5-DBBF-4656-8B69-84FAA983E208}" type="slidenum">
              <a:rPr lang="fr-FR"/>
              <a:pPr>
                <a:defRPr/>
              </a:pPr>
              <a:t>‹N°›</a:t>
            </a:fld>
            <a:endParaRPr lang="fr-FR"/>
          </a:p>
        </p:txBody>
      </p:sp>
    </p:spTree>
    <p:extLst>
      <p:ext uri="{BB962C8B-B14F-4D97-AF65-F5344CB8AC3E}">
        <p14:creationId xmlns:p14="http://schemas.microsoft.com/office/powerpoint/2010/main" val="1069939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ED9759E6-807B-4233-BFBC-72FA091099D1}" type="datetimeFigureOut">
              <a:rPr lang="fr-FR"/>
              <a:pPr>
                <a:defRPr/>
              </a:pPr>
              <a:t>01/03/2022</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4E6D2899-13E5-45C5-9553-87CFFBE85287}" type="slidenum">
              <a:rPr lang="fr-FR"/>
              <a:pPr>
                <a:defRPr/>
              </a:pPr>
              <a:t>‹N°›</a:t>
            </a:fld>
            <a:endParaRPr lang="fr-FR"/>
          </a:p>
        </p:txBody>
      </p:sp>
    </p:spTree>
    <p:extLst>
      <p:ext uri="{BB962C8B-B14F-4D97-AF65-F5344CB8AC3E}">
        <p14:creationId xmlns:p14="http://schemas.microsoft.com/office/powerpoint/2010/main" val="3549751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r>
              <a:rPr lang="ar-SA" altLang="en-US"/>
              <a:t>انقر لتحرير نمط العنوان الرئيسي</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ar-SA" altLang="en-US"/>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25" name="Rectangle 25"/>
          <p:cNvSpPr>
            <a:spLocks noGrp="1" noChangeArrowheads="1"/>
          </p:cNvSpPr>
          <p:nvPr>
            <p:ph type="sldNum" sz="quarter" idx="11"/>
          </p:nvPr>
        </p:nvSpPr>
        <p:spPr/>
        <p:txBody>
          <a:bodyPr/>
          <a:lstStyle>
            <a:lvl1pPr algn="l" eaLnBrk="0" hangingPunct="0">
              <a:defRPr i="1"/>
            </a:lvl1pPr>
          </a:lstStyle>
          <a:p>
            <a:pPr>
              <a:defRPr/>
            </a:pPr>
            <a:fld id="{1662F604-A1AE-4EE4-B17C-98325AFCEC4F}" type="slidenum">
              <a:rPr lang="ar-SA" altLang="en-US"/>
              <a:pPr>
                <a:defRPr/>
              </a:pPr>
              <a:t>‹N°›</a:t>
            </a:fld>
            <a:endParaRPr lang="en-US" altLang="en-US"/>
          </a:p>
        </p:txBody>
      </p:sp>
      <p:sp>
        <p:nvSpPr>
          <p:cNvPr id="26"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2547339146"/>
      </p:ext>
    </p:extLst>
  </p:cSld>
  <p:clrMapOvr>
    <a:masterClrMapping/>
  </p:clrMapOvr>
  <p:transition>
    <p:dissolve/>
    <p:sndAc>
      <p:stSnd>
        <p:snd r:embed="rId1" name="chimes.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3" name="Rectangle 25"/>
          <p:cNvSpPr>
            <a:spLocks noGrp="1" noChangeArrowheads="1"/>
          </p:cNvSpPr>
          <p:nvPr>
            <p:ph type="sldNum" sz="quarter" idx="11"/>
          </p:nvPr>
        </p:nvSpPr>
        <p:spPr/>
        <p:txBody>
          <a:bodyPr/>
          <a:lstStyle>
            <a:lvl1pPr algn="l" eaLnBrk="0" hangingPunct="0">
              <a:defRPr i="1"/>
            </a:lvl1pPr>
          </a:lstStyle>
          <a:p>
            <a:pPr>
              <a:defRPr/>
            </a:pPr>
            <a:fld id="{E5526DB9-41BD-4779-9CCB-6306D137A747}" type="slidenum">
              <a:rPr lang="ar-SA" altLang="en-US"/>
              <a:pPr>
                <a:defRPr/>
              </a:pPr>
              <a:t>‹N°›</a:t>
            </a:fld>
            <a:endParaRPr lang="en-US" altLang="en-US"/>
          </a:p>
        </p:txBody>
      </p:sp>
      <p:sp>
        <p:nvSpPr>
          <p:cNvPr id="4"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3692548073"/>
      </p:ext>
    </p:extLst>
  </p:cSld>
  <p:clrMapOvr>
    <a:masterClrMapping/>
  </p:clrMapOvr>
  <p:transition>
    <p:dissolve/>
    <p:sndAc>
      <p:stSnd>
        <p:snd r:embed="rId1" name="chimes.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495800"/>
          </a:xfrm>
        </p:spPr>
        <p:txBody>
          <a:bodyPr/>
          <a:lstStyle/>
          <a:p>
            <a:pPr lvl="0"/>
            <a:endParaRPr lang="ar-SA" noProof="0"/>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r>
              <a:rPr lang="ar-SA"/>
              <a:t>Sanaa Saad Banajh</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7E0842DA-5F8C-48BB-BE51-0A14BAC14534}" type="slidenum">
              <a:rPr lang="ar-SA" altLang="fr-FR"/>
              <a:pPr>
                <a:defRPr/>
              </a:pPr>
              <a:t>‹N°›</a:t>
            </a:fld>
            <a:endParaRPr lang="en-US" altLang="fr-FR"/>
          </a:p>
        </p:txBody>
      </p:sp>
    </p:spTree>
    <p:extLst>
      <p:ext uri="{BB962C8B-B14F-4D97-AF65-F5344CB8AC3E}">
        <p14:creationId xmlns:p14="http://schemas.microsoft.com/office/powerpoint/2010/main" val="1898225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7772400" cy="1143000"/>
          </a:xfrm>
        </p:spPr>
        <p:txBody>
          <a:bodyPr/>
          <a:lstStyle/>
          <a:p>
            <a:r>
              <a:rPr lang="ar-SA" smtClean="0"/>
              <a:t>انقر لتحرير نمط العنوان الرئيسي</a:t>
            </a:r>
            <a:endParaRPr lang="ar-SA"/>
          </a:p>
        </p:txBody>
      </p:sp>
      <p:sp>
        <p:nvSpPr>
          <p:cNvPr id="3" name="عنصر نائب للقصاصة الفنية 2"/>
          <p:cNvSpPr>
            <a:spLocks noGrp="1"/>
          </p:cNvSpPr>
          <p:nvPr>
            <p:ph type="clipArt" sz="half" idx="1"/>
          </p:nvPr>
        </p:nvSpPr>
        <p:spPr>
          <a:xfrm>
            <a:off x="685800" y="1905000"/>
            <a:ext cx="3810000" cy="4114800"/>
          </a:xfrm>
        </p:spPr>
        <p:txBody>
          <a:bodyPr/>
          <a:lstStyle/>
          <a:p>
            <a:pPr lvl="0"/>
            <a:endParaRPr lang="ar-SA" noProof="0"/>
          </a:p>
        </p:txBody>
      </p:sp>
      <p:sp>
        <p:nvSpPr>
          <p:cNvPr id="4" name="عنصر نائب للنص 3"/>
          <p:cNvSpPr>
            <a:spLocks noGrp="1"/>
          </p:cNvSpPr>
          <p:nvPr>
            <p:ph type="body" sz="half" idx="2"/>
          </p:nvPr>
        </p:nvSpPr>
        <p:spPr>
          <a:xfrm>
            <a:off x="4648200" y="19050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2209800" y="6400800"/>
            <a:ext cx="1905000" cy="457200"/>
          </a:xfrm>
        </p:spPr>
        <p:txBody>
          <a:bodyPr/>
          <a:lstStyle>
            <a:lvl1pPr eaLnBrk="0" hangingPunct="0">
              <a:defRPr i="1"/>
            </a:lvl1pPr>
          </a:lstStyle>
          <a:p>
            <a:pPr>
              <a:defRPr/>
            </a:pPr>
            <a:endParaRPr lang="en-US" altLang="en-US"/>
          </a:p>
        </p:txBody>
      </p:sp>
      <p:sp>
        <p:nvSpPr>
          <p:cNvPr id="6" name="عنصر نائب للتذييل 5"/>
          <p:cNvSpPr>
            <a:spLocks noGrp="1"/>
          </p:cNvSpPr>
          <p:nvPr>
            <p:ph type="ftr" sz="quarter" idx="11"/>
          </p:nvPr>
        </p:nvSpPr>
        <p:spPr>
          <a:xfrm>
            <a:off x="4191000" y="6400800"/>
            <a:ext cx="2895600" cy="457200"/>
          </a:xfrm>
        </p:spPr>
        <p:txBody>
          <a:bodyPr/>
          <a:lstStyle>
            <a:lvl1pPr eaLnBrk="0" hangingPunct="0">
              <a:defRPr i="1"/>
            </a:lvl1pPr>
          </a:lstStyle>
          <a:p>
            <a:pPr>
              <a:defRPr/>
            </a:pPr>
            <a:endParaRPr lang="en-US" altLang="en-US"/>
          </a:p>
        </p:txBody>
      </p:sp>
      <p:sp>
        <p:nvSpPr>
          <p:cNvPr id="7" name="عنصر نائب لرقم الشريحة 6"/>
          <p:cNvSpPr>
            <a:spLocks noGrp="1"/>
          </p:cNvSpPr>
          <p:nvPr>
            <p:ph type="sldNum" sz="quarter" idx="12"/>
          </p:nvPr>
        </p:nvSpPr>
        <p:spPr>
          <a:xfrm>
            <a:off x="7162800" y="6324600"/>
            <a:ext cx="1905000" cy="457200"/>
          </a:xfrm>
        </p:spPr>
        <p:txBody>
          <a:bodyPr/>
          <a:lstStyle>
            <a:lvl1pPr algn="l" eaLnBrk="0" hangingPunct="0">
              <a:defRPr i="1"/>
            </a:lvl1pPr>
          </a:lstStyle>
          <a:p>
            <a:pPr>
              <a:defRPr/>
            </a:pPr>
            <a:fld id="{79D3A250-1326-4C6E-8FB7-FD53475E78BA}" type="slidenum">
              <a:rPr lang="ar-SA" altLang="en-US"/>
              <a:pPr>
                <a:defRPr/>
              </a:pPr>
              <a:t>‹N°›</a:t>
            </a:fld>
            <a:endParaRPr lang="en-US" altLang="en-US"/>
          </a:p>
        </p:txBody>
      </p:sp>
    </p:spTree>
    <p:extLst>
      <p:ext uri="{BB962C8B-B14F-4D97-AF65-F5344CB8AC3E}">
        <p14:creationId xmlns:p14="http://schemas.microsoft.com/office/powerpoint/2010/main" val="3935386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25E3FB5A-E255-4920-BD45-10CB5FE38269}" type="slidenum">
              <a:rPr lang="ar-SA" altLang="fr-FR"/>
              <a:pPr>
                <a:defRPr/>
              </a:pPr>
              <a:t>‹N°›</a:t>
            </a:fld>
            <a:endParaRPr lang="en-US" altLang="fr-FR"/>
          </a:p>
        </p:txBody>
      </p:sp>
    </p:spTree>
    <p:extLst>
      <p:ext uri="{BB962C8B-B14F-4D97-AF65-F5344CB8AC3E}">
        <p14:creationId xmlns:p14="http://schemas.microsoft.com/office/powerpoint/2010/main" val="3118205334"/>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ar-TN"/>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7" name="Espace réservé de la date 3"/>
          <p:cNvSpPr>
            <a:spLocks noGrp="1"/>
          </p:cNvSpPr>
          <p:nvPr>
            <p:ph type="dt" sz="half" idx="10"/>
          </p:nvPr>
        </p:nvSpPr>
        <p:spPr/>
        <p:txBody>
          <a:bodyPr/>
          <a:lstStyle>
            <a:lvl1pPr>
              <a:defRPr/>
            </a:lvl1pPr>
          </a:lstStyle>
          <a:p>
            <a:pPr>
              <a:defRPr/>
            </a:pPr>
            <a:endParaRPr lang="en-US"/>
          </a:p>
        </p:txBody>
      </p:sp>
      <p:sp>
        <p:nvSpPr>
          <p:cNvPr id="8" name="Espace réservé du pied de page 4"/>
          <p:cNvSpPr>
            <a:spLocks noGrp="1"/>
          </p:cNvSpPr>
          <p:nvPr>
            <p:ph type="ftr" sz="quarter" idx="11"/>
          </p:nvPr>
        </p:nvSpPr>
        <p:spPr/>
        <p:txBody>
          <a:bodyPr/>
          <a:lstStyle>
            <a:lvl1pPr>
              <a:defRPr/>
            </a:lvl1pPr>
          </a:lstStyle>
          <a:p>
            <a:pPr>
              <a:defRPr/>
            </a:pPr>
            <a:r>
              <a:rPr lang="en-US"/>
              <a:t>-  </a:t>
            </a:r>
          </a:p>
        </p:txBody>
      </p:sp>
      <p:sp>
        <p:nvSpPr>
          <p:cNvPr id="9" name="Espace réservé du numéro de diapositive 5"/>
          <p:cNvSpPr>
            <a:spLocks noGrp="1"/>
          </p:cNvSpPr>
          <p:nvPr>
            <p:ph type="sldNum" sz="quarter" idx="12"/>
          </p:nvPr>
        </p:nvSpPr>
        <p:spPr/>
        <p:txBody>
          <a:bodyPr/>
          <a:lstStyle>
            <a:lvl1pPr>
              <a:defRPr/>
            </a:lvl1pPr>
          </a:lstStyle>
          <a:p>
            <a:pPr>
              <a:defRPr/>
            </a:pPr>
            <a:fld id="{A06268EE-4CBD-4EA8-86D6-7C449B0A5076}" type="slidenum">
              <a:rPr lang="en-US" altLang="fr-FR"/>
              <a:pPr>
                <a:defRPr/>
              </a:pPr>
              <a:t>‹N°›</a:t>
            </a:fld>
            <a:endParaRPr lang="en-US" altLang="fr-FR"/>
          </a:p>
        </p:txBody>
      </p:sp>
    </p:spTree>
    <p:extLst>
      <p:ext uri="{BB962C8B-B14F-4D97-AF65-F5344CB8AC3E}">
        <p14:creationId xmlns:p14="http://schemas.microsoft.com/office/powerpoint/2010/main" val="4001026052"/>
      </p:ext>
    </p:extLst>
  </p:cSld>
  <p:clrMapOvr>
    <a:masterClrMapping/>
  </p:clrMapOvr>
  <p:transition>
    <p:wheel spokes="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r>
              <a:rPr lang="ar-SA" altLang="en-US"/>
              <a:t>انقر لتحرير نمط العنوان الرئيسي</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ar-SA" altLang="en-US"/>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25" name="Rectangle 25"/>
          <p:cNvSpPr>
            <a:spLocks noGrp="1" noChangeArrowheads="1"/>
          </p:cNvSpPr>
          <p:nvPr>
            <p:ph type="sldNum" sz="quarter" idx="11"/>
          </p:nvPr>
        </p:nvSpPr>
        <p:spPr/>
        <p:txBody>
          <a:bodyPr/>
          <a:lstStyle>
            <a:lvl1pPr algn="l" eaLnBrk="0" hangingPunct="0">
              <a:defRPr i="1"/>
            </a:lvl1pPr>
          </a:lstStyle>
          <a:p>
            <a:pPr>
              <a:defRPr/>
            </a:pPr>
            <a:fld id="{3CB49BF2-C94E-44D1-AD07-5F3A194F43EB}" type="slidenum">
              <a:rPr lang="ar-SA" altLang="en-US"/>
              <a:pPr>
                <a:defRPr/>
              </a:pPr>
              <a:t>‹N°›</a:t>
            </a:fld>
            <a:endParaRPr lang="en-US" altLang="en-US"/>
          </a:p>
        </p:txBody>
      </p:sp>
      <p:sp>
        <p:nvSpPr>
          <p:cNvPr id="26"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2763672164"/>
      </p:ext>
    </p:extLst>
  </p:cSld>
  <p:clrMapOvr>
    <a:masterClrMapping/>
  </p:clrMapOvr>
  <p:transition>
    <p:dissolve/>
    <p:sndAc>
      <p:stSnd>
        <p:snd r:embed="rId1" name="chimes.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3" name="Rectangle 25"/>
          <p:cNvSpPr>
            <a:spLocks noGrp="1" noChangeArrowheads="1"/>
          </p:cNvSpPr>
          <p:nvPr>
            <p:ph type="sldNum" sz="quarter" idx="11"/>
          </p:nvPr>
        </p:nvSpPr>
        <p:spPr/>
        <p:txBody>
          <a:bodyPr/>
          <a:lstStyle>
            <a:lvl1pPr algn="l" eaLnBrk="0" hangingPunct="0">
              <a:defRPr i="1"/>
            </a:lvl1pPr>
          </a:lstStyle>
          <a:p>
            <a:pPr>
              <a:defRPr/>
            </a:pPr>
            <a:fld id="{4B47434D-9411-40F7-AED8-E6D1CB7BBA2B}" type="slidenum">
              <a:rPr lang="ar-SA" altLang="en-US"/>
              <a:pPr>
                <a:defRPr/>
              </a:pPr>
              <a:t>‹N°›</a:t>
            </a:fld>
            <a:endParaRPr lang="en-US" altLang="en-US"/>
          </a:p>
        </p:txBody>
      </p:sp>
      <p:sp>
        <p:nvSpPr>
          <p:cNvPr id="4"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2420762190"/>
      </p:ext>
    </p:extLst>
  </p:cSld>
  <p:clrMapOvr>
    <a:masterClrMapping/>
  </p:clrMapOvr>
  <p:transition>
    <p:dissolve/>
    <p:sndAc>
      <p:stSnd>
        <p:snd r:embed="rId1" name="chimes.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495800"/>
          </a:xfrm>
        </p:spPr>
        <p:txBody>
          <a:bodyPr/>
          <a:lstStyle/>
          <a:p>
            <a:pPr lvl="0"/>
            <a:endParaRPr lang="ar-SA" noProof="0"/>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r>
              <a:rPr lang="ar-SA"/>
              <a:t>Sanaa Saad Banajh</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FA74C9BC-DED6-4966-A918-D5FFFD498103}" type="slidenum">
              <a:rPr lang="ar-SA" altLang="fr-FR"/>
              <a:pPr>
                <a:defRPr/>
              </a:pPr>
              <a:t>‹N°›</a:t>
            </a:fld>
            <a:endParaRPr lang="en-US" altLang="fr-FR"/>
          </a:p>
        </p:txBody>
      </p:sp>
    </p:spTree>
    <p:extLst>
      <p:ext uri="{BB962C8B-B14F-4D97-AF65-F5344CB8AC3E}">
        <p14:creationId xmlns:p14="http://schemas.microsoft.com/office/powerpoint/2010/main" val="2706217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7772400" cy="1143000"/>
          </a:xfrm>
        </p:spPr>
        <p:txBody>
          <a:bodyPr/>
          <a:lstStyle/>
          <a:p>
            <a:r>
              <a:rPr lang="ar-SA" smtClean="0"/>
              <a:t>انقر لتحرير نمط العنوان الرئيسي</a:t>
            </a:r>
            <a:endParaRPr lang="ar-SA"/>
          </a:p>
        </p:txBody>
      </p:sp>
      <p:sp>
        <p:nvSpPr>
          <p:cNvPr id="3" name="عنصر نائب للقصاصة الفنية 2"/>
          <p:cNvSpPr>
            <a:spLocks noGrp="1"/>
          </p:cNvSpPr>
          <p:nvPr>
            <p:ph type="clipArt" sz="half" idx="1"/>
          </p:nvPr>
        </p:nvSpPr>
        <p:spPr>
          <a:xfrm>
            <a:off x="685800" y="1905000"/>
            <a:ext cx="3810000" cy="4114800"/>
          </a:xfrm>
        </p:spPr>
        <p:txBody>
          <a:bodyPr/>
          <a:lstStyle/>
          <a:p>
            <a:pPr lvl="0"/>
            <a:endParaRPr lang="ar-SA" noProof="0"/>
          </a:p>
        </p:txBody>
      </p:sp>
      <p:sp>
        <p:nvSpPr>
          <p:cNvPr id="4" name="عنصر نائب للنص 3"/>
          <p:cNvSpPr>
            <a:spLocks noGrp="1"/>
          </p:cNvSpPr>
          <p:nvPr>
            <p:ph type="body" sz="half" idx="2"/>
          </p:nvPr>
        </p:nvSpPr>
        <p:spPr>
          <a:xfrm>
            <a:off x="4648200" y="19050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2209800" y="6400800"/>
            <a:ext cx="1905000" cy="457200"/>
          </a:xfrm>
        </p:spPr>
        <p:txBody>
          <a:bodyPr/>
          <a:lstStyle>
            <a:lvl1pPr eaLnBrk="0" hangingPunct="0">
              <a:defRPr i="1"/>
            </a:lvl1pPr>
          </a:lstStyle>
          <a:p>
            <a:pPr>
              <a:defRPr/>
            </a:pPr>
            <a:endParaRPr lang="en-US" altLang="en-US"/>
          </a:p>
        </p:txBody>
      </p:sp>
      <p:sp>
        <p:nvSpPr>
          <p:cNvPr id="6" name="عنصر نائب للتذييل 5"/>
          <p:cNvSpPr>
            <a:spLocks noGrp="1"/>
          </p:cNvSpPr>
          <p:nvPr>
            <p:ph type="ftr" sz="quarter" idx="11"/>
          </p:nvPr>
        </p:nvSpPr>
        <p:spPr>
          <a:xfrm>
            <a:off x="4191000" y="6400800"/>
            <a:ext cx="2895600" cy="457200"/>
          </a:xfrm>
        </p:spPr>
        <p:txBody>
          <a:bodyPr/>
          <a:lstStyle>
            <a:lvl1pPr eaLnBrk="0" hangingPunct="0">
              <a:defRPr i="1"/>
            </a:lvl1pPr>
          </a:lstStyle>
          <a:p>
            <a:pPr>
              <a:defRPr/>
            </a:pPr>
            <a:endParaRPr lang="en-US" altLang="en-US"/>
          </a:p>
        </p:txBody>
      </p:sp>
      <p:sp>
        <p:nvSpPr>
          <p:cNvPr id="7" name="عنصر نائب لرقم الشريحة 6"/>
          <p:cNvSpPr>
            <a:spLocks noGrp="1"/>
          </p:cNvSpPr>
          <p:nvPr>
            <p:ph type="sldNum" sz="quarter" idx="12"/>
          </p:nvPr>
        </p:nvSpPr>
        <p:spPr>
          <a:xfrm>
            <a:off x="7162800" y="6324600"/>
            <a:ext cx="1905000" cy="457200"/>
          </a:xfrm>
        </p:spPr>
        <p:txBody>
          <a:bodyPr/>
          <a:lstStyle>
            <a:lvl1pPr algn="l" eaLnBrk="0" hangingPunct="0">
              <a:defRPr i="1"/>
            </a:lvl1pPr>
          </a:lstStyle>
          <a:p>
            <a:pPr>
              <a:defRPr/>
            </a:pPr>
            <a:fld id="{4CD7EF3C-CCBD-4DD0-AA81-2908FC35B5A0}" type="slidenum">
              <a:rPr lang="ar-SA" altLang="en-US"/>
              <a:pPr>
                <a:defRPr/>
              </a:pPr>
              <a:t>‹N°›</a:t>
            </a:fld>
            <a:endParaRPr lang="en-US" altLang="en-US"/>
          </a:p>
        </p:txBody>
      </p:sp>
    </p:spTree>
    <p:extLst>
      <p:ext uri="{BB962C8B-B14F-4D97-AF65-F5344CB8AC3E}">
        <p14:creationId xmlns:p14="http://schemas.microsoft.com/office/powerpoint/2010/main" val="637940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E8394D6E-6F62-45A5-B8D0-E392097699A7}" type="slidenum">
              <a:rPr lang="ar-SA" altLang="fr-FR"/>
              <a:pPr>
                <a:defRPr/>
              </a:pPr>
              <a:t>‹N°›</a:t>
            </a:fld>
            <a:endParaRPr lang="en-US" altLang="fr-FR"/>
          </a:p>
        </p:txBody>
      </p:sp>
    </p:spTree>
    <p:extLst>
      <p:ext uri="{BB962C8B-B14F-4D97-AF65-F5344CB8AC3E}">
        <p14:creationId xmlns:p14="http://schemas.microsoft.com/office/powerpoint/2010/main" val="2819436308"/>
      </p:ext>
    </p:extLst>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r>
              <a:rPr lang="ar-SA" altLang="en-US"/>
              <a:t>انقر لتحرير نمط العنوان الرئيسي</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ar-SA" altLang="en-US"/>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25" name="Rectangle 25"/>
          <p:cNvSpPr>
            <a:spLocks noGrp="1" noChangeArrowheads="1"/>
          </p:cNvSpPr>
          <p:nvPr>
            <p:ph type="sldNum" sz="quarter" idx="11"/>
          </p:nvPr>
        </p:nvSpPr>
        <p:spPr/>
        <p:txBody>
          <a:bodyPr/>
          <a:lstStyle>
            <a:lvl1pPr algn="l" eaLnBrk="0" hangingPunct="0">
              <a:defRPr i="1"/>
            </a:lvl1pPr>
          </a:lstStyle>
          <a:p>
            <a:pPr>
              <a:defRPr/>
            </a:pPr>
            <a:fld id="{7122685E-F85E-4EB8-BCB5-39A9B6E8F4AD}" type="slidenum">
              <a:rPr lang="ar-SA" altLang="en-US"/>
              <a:pPr>
                <a:defRPr/>
              </a:pPr>
              <a:t>‹N°›</a:t>
            </a:fld>
            <a:endParaRPr lang="en-US" altLang="en-US"/>
          </a:p>
        </p:txBody>
      </p:sp>
      <p:sp>
        <p:nvSpPr>
          <p:cNvPr id="26"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2755180904"/>
      </p:ext>
    </p:extLst>
  </p:cSld>
  <p:clrMapOvr>
    <a:masterClrMapping/>
  </p:clrMapOvr>
  <p:transition>
    <p:dissolve/>
    <p:sndAc>
      <p:stSnd>
        <p:snd r:embed="rId1" name="chimes.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495800"/>
          </a:xfrm>
        </p:spPr>
        <p:txBody>
          <a:bodyPr/>
          <a:lstStyle/>
          <a:p>
            <a:pPr lvl="0"/>
            <a:endParaRPr lang="ar-SA" noProof="0"/>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r>
              <a:rPr lang="ar-SA"/>
              <a:t>Sanaa Saad Banajh</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5A7FA6EC-FEFC-4D76-8D84-CF3205518E06}" type="slidenum">
              <a:rPr lang="ar-SA" altLang="fr-FR"/>
              <a:pPr>
                <a:defRPr/>
              </a:pPr>
              <a:t>‹N°›</a:t>
            </a:fld>
            <a:endParaRPr lang="en-US" altLang="fr-FR"/>
          </a:p>
        </p:txBody>
      </p:sp>
    </p:spTree>
    <p:extLst>
      <p:ext uri="{BB962C8B-B14F-4D97-AF65-F5344CB8AC3E}">
        <p14:creationId xmlns:p14="http://schemas.microsoft.com/office/powerpoint/2010/main" val="40622599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7772400" cy="1143000"/>
          </a:xfrm>
        </p:spPr>
        <p:txBody>
          <a:bodyPr/>
          <a:lstStyle/>
          <a:p>
            <a:r>
              <a:rPr lang="ar-SA" smtClean="0"/>
              <a:t>انقر لتحرير نمط العنوان الرئيسي</a:t>
            </a:r>
            <a:endParaRPr lang="ar-SA"/>
          </a:p>
        </p:txBody>
      </p:sp>
      <p:sp>
        <p:nvSpPr>
          <p:cNvPr id="3" name="عنصر نائب للقصاصة الفنية 2"/>
          <p:cNvSpPr>
            <a:spLocks noGrp="1"/>
          </p:cNvSpPr>
          <p:nvPr>
            <p:ph type="clipArt" sz="half" idx="1"/>
          </p:nvPr>
        </p:nvSpPr>
        <p:spPr>
          <a:xfrm>
            <a:off x="685800" y="1905000"/>
            <a:ext cx="3810000" cy="4114800"/>
          </a:xfrm>
        </p:spPr>
        <p:txBody>
          <a:bodyPr/>
          <a:lstStyle/>
          <a:p>
            <a:pPr lvl="0"/>
            <a:endParaRPr lang="ar-SA" noProof="0"/>
          </a:p>
        </p:txBody>
      </p:sp>
      <p:sp>
        <p:nvSpPr>
          <p:cNvPr id="4" name="عنصر نائب للنص 3"/>
          <p:cNvSpPr>
            <a:spLocks noGrp="1"/>
          </p:cNvSpPr>
          <p:nvPr>
            <p:ph type="body" sz="half" idx="2"/>
          </p:nvPr>
        </p:nvSpPr>
        <p:spPr>
          <a:xfrm>
            <a:off x="4648200" y="19050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2209800" y="6400800"/>
            <a:ext cx="1905000" cy="457200"/>
          </a:xfrm>
        </p:spPr>
        <p:txBody>
          <a:bodyPr/>
          <a:lstStyle>
            <a:lvl1pPr eaLnBrk="0" hangingPunct="0">
              <a:defRPr i="1"/>
            </a:lvl1pPr>
          </a:lstStyle>
          <a:p>
            <a:pPr>
              <a:defRPr/>
            </a:pPr>
            <a:endParaRPr lang="en-US" altLang="en-US"/>
          </a:p>
        </p:txBody>
      </p:sp>
      <p:sp>
        <p:nvSpPr>
          <p:cNvPr id="6" name="عنصر نائب للتذييل 5"/>
          <p:cNvSpPr>
            <a:spLocks noGrp="1"/>
          </p:cNvSpPr>
          <p:nvPr>
            <p:ph type="ftr" sz="quarter" idx="11"/>
          </p:nvPr>
        </p:nvSpPr>
        <p:spPr>
          <a:xfrm>
            <a:off x="4191000" y="6400800"/>
            <a:ext cx="2895600" cy="457200"/>
          </a:xfrm>
        </p:spPr>
        <p:txBody>
          <a:bodyPr/>
          <a:lstStyle>
            <a:lvl1pPr eaLnBrk="0" hangingPunct="0">
              <a:defRPr i="1"/>
            </a:lvl1pPr>
          </a:lstStyle>
          <a:p>
            <a:pPr>
              <a:defRPr/>
            </a:pPr>
            <a:endParaRPr lang="en-US" altLang="en-US"/>
          </a:p>
        </p:txBody>
      </p:sp>
      <p:sp>
        <p:nvSpPr>
          <p:cNvPr id="7" name="عنصر نائب لرقم الشريحة 6"/>
          <p:cNvSpPr>
            <a:spLocks noGrp="1"/>
          </p:cNvSpPr>
          <p:nvPr>
            <p:ph type="sldNum" sz="quarter" idx="12"/>
          </p:nvPr>
        </p:nvSpPr>
        <p:spPr>
          <a:xfrm>
            <a:off x="7162800" y="6324600"/>
            <a:ext cx="1905000" cy="457200"/>
          </a:xfrm>
        </p:spPr>
        <p:txBody>
          <a:bodyPr/>
          <a:lstStyle>
            <a:lvl1pPr algn="l" eaLnBrk="0" hangingPunct="0">
              <a:defRPr i="1"/>
            </a:lvl1pPr>
          </a:lstStyle>
          <a:p>
            <a:pPr>
              <a:defRPr/>
            </a:pPr>
            <a:fld id="{302D1821-F547-4D0A-A924-3D0162B5DC04}" type="slidenum">
              <a:rPr lang="ar-SA" altLang="en-US"/>
              <a:pPr>
                <a:defRPr/>
              </a:pPr>
              <a:t>‹N°›</a:t>
            </a:fld>
            <a:endParaRPr lang="en-US" altLang="en-US"/>
          </a:p>
        </p:txBody>
      </p:sp>
    </p:spTree>
    <p:extLst>
      <p:ext uri="{BB962C8B-B14F-4D97-AF65-F5344CB8AC3E}">
        <p14:creationId xmlns:p14="http://schemas.microsoft.com/office/powerpoint/2010/main" val="12514570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8FBBB5CD-17E8-47D2-AF42-D10E8D8AB867}" type="slidenum">
              <a:rPr lang="ar-SA" altLang="fr-FR"/>
              <a:pPr>
                <a:defRPr/>
              </a:pPr>
              <a:t>‹N°›</a:t>
            </a:fld>
            <a:endParaRPr lang="en-US" altLang="fr-FR"/>
          </a:p>
        </p:txBody>
      </p:sp>
    </p:spTree>
    <p:extLst>
      <p:ext uri="{BB962C8B-B14F-4D97-AF65-F5344CB8AC3E}">
        <p14:creationId xmlns:p14="http://schemas.microsoft.com/office/powerpoint/2010/main" val="3939976858"/>
      </p:ext>
    </p:extLst>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r>
              <a:rPr lang="ar-SA" altLang="en-US"/>
              <a:t>انقر لتحرير نمط العنوان الرئيسي</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ar-SA" altLang="en-US"/>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25" name="Rectangle 25"/>
          <p:cNvSpPr>
            <a:spLocks noGrp="1" noChangeArrowheads="1"/>
          </p:cNvSpPr>
          <p:nvPr>
            <p:ph type="sldNum" sz="quarter" idx="11"/>
          </p:nvPr>
        </p:nvSpPr>
        <p:spPr/>
        <p:txBody>
          <a:bodyPr/>
          <a:lstStyle>
            <a:lvl1pPr algn="l" eaLnBrk="0" hangingPunct="0">
              <a:defRPr i="1"/>
            </a:lvl1pPr>
          </a:lstStyle>
          <a:p>
            <a:pPr>
              <a:defRPr/>
            </a:pPr>
            <a:fld id="{70E0B5FC-9FA4-4D78-B06E-26CCAF48EF04}" type="slidenum">
              <a:rPr lang="ar-SA" altLang="en-US"/>
              <a:pPr>
                <a:defRPr/>
              </a:pPr>
              <a:t>‹N°›</a:t>
            </a:fld>
            <a:endParaRPr lang="en-US" altLang="en-US"/>
          </a:p>
        </p:txBody>
      </p:sp>
      <p:sp>
        <p:nvSpPr>
          <p:cNvPr id="26"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139487739"/>
      </p:ext>
    </p:extLst>
  </p:cSld>
  <p:clrMapOvr>
    <a:masterClrMapping/>
  </p:clrMapOvr>
  <p:transition>
    <p:dissolv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TN"/>
          </a:p>
        </p:txBody>
      </p:sp>
      <p:sp>
        <p:nvSpPr>
          <p:cNvPr id="3" name="Espace réservé de la date 3"/>
          <p:cNvSpPr>
            <a:spLocks noGrp="1"/>
          </p:cNvSpPr>
          <p:nvPr>
            <p:ph type="dt" sz="half" idx="10"/>
          </p:nvPr>
        </p:nvSpPr>
        <p:spPr/>
        <p:txBody>
          <a:bodyPr/>
          <a:lstStyle>
            <a:lvl1pPr>
              <a:defRPr/>
            </a:lvl1pPr>
          </a:lstStyle>
          <a:p>
            <a:pPr>
              <a:defRPr/>
            </a:pPr>
            <a:endParaRPr lang="en-US"/>
          </a:p>
        </p:txBody>
      </p:sp>
      <p:sp>
        <p:nvSpPr>
          <p:cNvPr id="4" name="Espace réservé du pied de page 4"/>
          <p:cNvSpPr>
            <a:spLocks noGrp="1"/>
          </p:cNvSpPr>
          <p:nvPr>
            <p:ph type="ftr" sz="quarter" idx="11"/>
          </p:nvPr>
        </p:nvSpPr>
        <p:spPr/>
        <p:txBody>
          <a:bodyPr/>
          <a:lstStyle>
            <a:lvl1pPr>
              <a:defRPr/>
            </a:lvl1pPr>
          </a:lstStyle>
          <a:p>
            <a:pPr>
              <a:defRPr/>
            </a:pPr>
            <a:r>
              <a:rPr lang="en-US"/>
              <a:t>-  </a:t>
            </a:r>
          </a:p>
        </p:txBody>
      </p:sp>
      <p:sp>
        <p:nvSpPr>
          <p:cNvPr id="5" name="Espace réservé du numéro de diapositive 5"/>
          <p:cNvSpPr>
            <a:spLocks noGrp="1"/>
          </p:cNvSpPr>
          <p:nvPr>
            <p:ph type="sldNum" sz="quarter" idx="12"/>
          </p:nvPr>
        </p:nvSpPr>
        <p:spPr/>
        <p:txBody>
          <a:bodyPr/>
          <a:lstStyle>
            <a:lvl1pPr>
              <a:defRPr/>
            </a:lvl1pPr>
          </a:lstStyle>
          <a:p>
            <a:pPr>
              <a:defRPr/>
            </a:pPr>
            <a:fld id="{347B5BA7-0002-4418-98BC-7A0A725E7AD9}" type="slidenum">
              <a:rPr lang="en-US" altLang="fr-FR"/>
              <a:pPr>
                <a:defRPr/>
              </a:pPr>
              <a:t>‹N°›</a:t>
            </a:fld>
            <a:endParaRPr lang="en-US" altLang="fr-FR"/>
          </a:p>
        </p:txBody>
      </p:sp>
    </p:spTree>
    <p:extLst>
      <p:ext uri="{BB962C8B-B14F-4D97-AF65-F5344CB8AC3E}">
        <p14:creationId xmlns:p14="http://schemas.microsoft.com/office/powerpoint/2010/main" val="3349399289"/>
      </p:ext>
    </p:extLst>
  </p:cSld>
  <p:clrMapOvr>
    <a:masterClrMapping/>
  </p:clrMapOvr>
  <p:transition>
    <p:wheel spokes="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3" name="Rectangle 25"/>
          <p:cNvSpPr>
            <a:spLocks noGrp="1" noChangeArrowheads="1"/>
          </p:cNvSpPr>
          <p:nvPr>
            <p:ph type="sldNum" sz="quarter" idx="11"/>
          </p:nvPr>
        </p:nvSpPr>
        <p:spPr/>
        <p:txBody>
          <a:bodyPr/>
          <a:lstStyle>
            <a:lvl1pPr algn="l" eaLnBrk="0" hangingPunct="0">
              <a:defRPr i="1"/>
            </a:lvl1pPr>
          </a:lstStyle>
          <a:p>
            <a:pPr>
              <a:defRPr/>
            </a:pPr>
            <a:fld id="{A9984ACC-1995-4ABF-8B22-928D5BE92AA0}" type="slidenum">
              <a:rPr lang="ar-SA" altLang="en-US"/>
              <a:pPr>
                <a:defRPr/>
              </a:pPr>
              <a:t>‹N°›</a:t>
            </a:fld>
            <a:endParaRPr lang="en-US" altLang="en-US"/>
          </a:p>
        </p:txBody>
      </p:sp>
      <p:sp>
        <p:nvSpPr>
          <p:cNvPr id="4"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1147389763"/>
      </p:ext>
    </p:extLst>
  </p:cSld>
  <p:clrMapOvr>
    <a:masterClrMapping/>
  </p:clrMapOvr>
  <p:transition>
    <p:dissolve/>
    <p:sndAc>
      <p:stSnd>
        <p:snd r:embed="rId1" name="chimes.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495800"/>
          </a:xfrm>
        </p:spPr>
        <p:txBody>
          <a:bodyPr/>
          <a:lstStyle/>
          <a:p>
            <a:pPr lvl="0"/>
            <a:endParaRPr lang="ar-SA" noProof="0"/>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r>
              <a:rPr lang="ar-SA"/>
              <a:t>Sanaa Saad Banajh</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0AC6979F-6734-4754-AF76-91B7F8BC50A9}" type="slidenum">
              <a:rPr lang="ar-SA" altLang="fr-FR"/>
              <a:pPr>
                <a:defRPr/>
              </a:pPr>
              <a:t>‹N°›</a:t>
            </a:fld>
            <a:endParaRPr lang="en-US" altLang="fr-FR"/>
          </a:p>
        </p:txBody>
      </p:sp>
    </p:spTree>
    <p:extLst>
      <p:ext uri="{BB962C8B-B14F-4D97-AF65-F5344CB8AC3E}">
        <p14:creationId xmlns:p14="http://schemas.microsoft.com/office/powerpoint/2010/main" val="42033563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7772400" cy="1143000"/>
          </a:xfrm>
        </p:spPr>
        <p:txBody>
          <a:bodyPr/>
          <a:lstStyle/>
          <a:p>
            <a:r>
              <a:rPr lang="ar-SA" smtClean="0"/>
              <a:t>انقر لتحرير نمط العنوان الرئيسي</a:t>
            </a:r>
            <a:endParaRPr lang="ar-SA"/>
          </a:p>
        </p:txBody>
      </p:sp>
      <p:sp>
        <p:nvSpPr>
          <p:cNvPr id="3" name="عنصر نائب للقصاصة الفنية 2"/>
          <p:cNvSpPr>
            <a:spLocks noGrp="1"/>
          </p:cNvSpPr>
          <p:nvPr>
            <p:ph type="clipArt" sz="half" idx="1"/>
          </p:nvPr>
        </p:nvSpPr>
        <p:spPr>
          <a:xfrm>
            <a:off x="685800" y="1905000"/>
            <a:ext cx="3810000" cy="4114800"/>
          </a:xfrm>
        </p:spPr>
        <p:txBody>
          <a:bodyPr/>
          <a:lstStyle/>
          <a:p>
            <a:pPr lvl="0"/>
            <a:endParaRPr lang="ar-SA" noProof="0"/>
          </a:p>
        </p:txBody>
      </p:sp>
      <p:sp>
        <p:nvSpPr>
          <p:cNvPr id="4" name="عنصر نائب للنص 3"/>
          <p:cNvSpPr>
            <a:spLocks noGrp="1"/>
          </p:cNvSpPr>
          <p:nvPr>
            <p:ph type="body" sz="half" idx="2"/>
          </p:nvPr>
        </p:nvSpPr>
        <p:spPr>
          <a:xfrm>
            <a:off x="4648200" y="19050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2209800" y="6400800"/>
            <a:ext cx="1905000" cy="457200"/>
          </a:xfrm>
        </p:spPr>
        <p:txBody>
          <a:bodyPr/>
          <a:lstStyle>
            <a:lvl1pPr eaLnBrk="0" hangingPunct="0">
              <a:defRPr i="1"/>
            </a:lvl1pPr>
          </a:lstStyle>
          <a:p>
            <a:pPr>
              <a:defRPr/>
            </a:pPr>
            <a:endParaRPr lang="en-US" altLang="en-US"/>
          </a:p>
        </p:txBody>
      </p:sp>
      <p:sp>
        <p:nvSpPr>
          <p:cNvPr id="6" name="عنصر نائب للتذييل 5"/>
          <p:cNvSpPr>
            <a:spLocks noGrp="1"/>
          </p:cNvSpPr>
          <p:nvPr>
            <p:ph type="ftr" sz="quarter" idx="11"/>
          </p:nvPr>
        </p:nvSpPr>
        <p:spPr>
          <a:xfrm>
            <a:off x="4191000" y="6400800"/>
            <a:ext cx="2895600" cy="457200"/>
          </a:xfrm>
        </p:spPr>
        <p:txBody>
          <a:bodyPr/>
          <a:lstStyle>
            <a:lvl1pPr eaLnBrk="0" hangingPunct="0">
              <a:defRPr i="1"/>
            </a:lvl1pPr>
          </a:lstStyle>
          <a:p>
            <a:pPr>
              <a:defRPr/>
            </a:pPr>
            <a:endParaRPr lang="en-US" altLang="en-US"/>
          </a:p>
        </p:txBody>
      </p:sp>
      <p:sp>
        <p:nvSpPr>
          <p:cNvPr id="7" name="عنصر نائب لرقم الشريحة 6"/>
          <p:cNvSpPr>
            <a:spLocks noGrp="1"/>
          </p:cNvSpPr>
          <p:nvPr>
            <p:ph type="sldNum" sz="quarter" idx="12"/>
          </p:nvPr>
        </p:nvSpPr>
        <p:spPr>
          <a:xfrm>
            <a:off x="7162800" y="6324600"/>
            <a:ext cx="1905000" cy="457200"/>
          </a:xfrm>
        </p:spPr>
        <p:txBody>
          <a:bodyPr/>
          <a:lstStyle>
            <a:lvl1pPr algn="l" eaLnBrk="0" hangingPunct="0">
              <a:defRPr i="1"/>
            </a:lvl1pPr>
          </a:lstStyle>
          <a:p>
            <a:pPr>
              <a:defRPr/>
            </a:pPr>
            <a:fld id="{C83D81CE-9DA0-44A6-A9A6-4AC59AEDDB60}" type="slidenum">
              <a:rPr lang="ar-SA" altLang="en-US"/>
              <a:pPr>
                <a:defRPr/>
              </a:pPr>
              <a:t>‹N°›</a:t>
            </a:fld>
            <a:endParaRPr lang="en-US" altLang="en-US"/>
          </a:p>
        </p:txBody>
      </p:sp>
    </p:spTree>
    <p:extLst>
      <p:ext uri="{BB962C8B-B14F-4D97-AF65-F5344CB8AC3E}">
        <p14:creationId xmlns:p14="http://schemas.microsoft.com/office/powerpoint/2010/main" val="33938941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4861F0D5-1787-4A43-90AB-878B59724D9E}" type="slidenum">
              <a:rPr lang="ar-SA" altLang="fr-FR"/>
              <a:pPr>
                <a:defRPr/>
              </a:pPr>
              <a:t>‹N°›</a:t>
            </a:fld>
            <a:endParaRPr lang="en-US" altLang="fr-FR"/>
          </a:p>
        </p:txBody>
      </p:sp>
    </p:spTree>
    <p:extLst>
      <p:ext uri="{BB962C8B-B14F-4D97-AF65-F5344CB8AC3E}">
        <p14:creationId xmlns:p14="http://schemas.microsoft.com/office/powerpoint/2010/main" val="1862476531"/>
      </p:ext>
    </p:extLst>
  </p:cSld>
  <p:clrMapOvr>
    <a:masterClrMapping/>
  </p:clrMapOvr>
  <p:transitio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r>
              <a:rPr lang="ar-SA" altLang="en-US"/>
              <a:t>انقر لتحرير نمط العنوان الرئيسي</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ar-SA" altLang="en-US"/>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25" name="Rectangle 25"/>
          <p:cNvSpPr>
            <a:spLocks noGrp="1" noChangeArrowheads="1"/>
          </p:cNvSpPr>
          <p:nvPr>
            <p:ph type="sldNum" sz="quarter" idx="11"/>
          </p:nvPr>
        </p:nvSpPr>
        <p:spPr/>
        <p:txBody>
          <a:bodyPr/>
          <a:lstStyle>
            <a:lvl1pPr algn="l" eaLnBrk="0" hangingPunct="0">
              <a:defRPr i="1"/>
            </a:lvl1pPr>
          </a:lstStyle>
          <a:p>
            <a:pPr>
              <a:defRPr/>
            </a:pPr>
            <a:fld id="{5798C720-C4CF-49C1-8512-1C1F545A0466}" type="slidenum">
              <a:rPr lang="ar-SA" altLang="en-US"/>
              <a:pPr>
                <a:defRPr/>
              </a:pPr>
              <a:t>‹N°›</a:t>
            </a:fld>
            <a:endParaRPr lang="en-US" altLang="en-US"/>
          </a:p>
        </p:txBody>
      </p:sp>
      <p:sp>
        <p:nvSpPr>
          <p:cNvPr id="26"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995412279"/>
      </p:ext>
    </p:extLst>
  </p:cSld>
  <p:clrMapOvr>
    <a:masterClrMapping/>
  </p:clrMapOvr>
  <p:transition>
    <p:dissolve/>
    <p:sndAc>
      <p:stSnd>
        <p:snd r:embed="rId1" name="chimes.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3" name="Rectangle 25"/>
          <p:cNvSpPr>
            <a:spLocks noGrp="1" noChangeArrowheads="1"/>
          </p:cNvSpPr>
          <p:nvPr>
            <p:ph type="sldNum" sz="quarter" idx="11"/>
          </p:nvPr>
        </p:nvSpPr>
        <p:spPr/>
        <p:txBody>
          <a:bodyPr/>
          <a:lstStyle>
            <a:lvl1pPr algn="l" eaLnBrk="0" hangingPunct="0">
              <a:defRPr i="1"/>
            </a:lvl1pPr>
          </a:lstStyle>
          <a:p>
            <a:pPr>
              <a:defRPr/>
            </a:pPr>
            <a:fld id="{7DFCEEE7-1D4C-4D7F-A2DA-73FA59BA8FB5}" type="slidenum">
              <a:rPr lang="ar-SA" altLang="en-US"/>
              <a:pPr>
                <a:defRPr/>
              </a:pPr>
              <a:t>‹N°›</a:t>
            </a:fld>
            <a:endParaRPr lang="en-US" altLang="en-US"/>
          </a:p>
        </p:txBody>
      </p:sp>
      <p:sp>
        <p:nvSpPr>
          <p:cNvPr id="4"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2626659419"/>
      </p:ext>
    </p:extLst>
  </p:cSld>
  <p:clrMapOvr>
    <a:masterClrMapping/>
  </p:clrMapOvr>
  <p:transition>
    <p:dissolve/>
    <p:sndAc>
      <p:stSnd>
        <p:snd r:embed="rId1" name="chimes.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495800"/>
          </a:xfrm>
        </p:spPr>
        <p:txBody>
          <a:bodyPr/>
          <a:lstStyle/>
          <a:p>
            <a:pPr lvl="0"/>
            <a:endParaRPr lang="ar-SA" noProof="0"/>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r>
              <a:rPr lang="ar-SA"/>
              <a:t>Sanaa Saad Banajh</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5FFADB3B-90A0-43A2-88CB-0F3AA6DDAE80}" type="slidenum">
              <a:rPr lang="ar-SA" altLang="fr-FR"/>
              <a:pPr>
                <a:defRPr/>
              </a:pPr>
              <a:t>‹N°›</a:t>
            </a:fld>
            <a:endParaRPr lang="en-US" altLang="fr-FR"/>
          </a:p>
        </p:txBody>
      </p:sp>
    </p:spTree>
    <p:extLst>
      <p:ext uri="{BB962C8B-B14F-4D97-AF65-F5344CB8AC3E}">
        <p14:creationId xmlns:p14="http://schemas.microsoft.com/office/powerpoint/2010/main" val="6751370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7772400" cy="1143000"/>
          </a:xfrm>
        </p:spPr>
        <p:txBody>
          <a:bodyPr/>
          <a:lstStyle/>
          <a:p>
            <a:r>
              <a:rPr lang="ar-SA" smtClean="0"/>
              <a:t>انقر لتحرير نمط العنوان الرئيسي</a:t>
            </a:r>
            <a:endParaRPr lang="ar-SA"/>
          </a:p>
        </p:txBody>
      </p:sp>
      <p:sp>
        <p:nvSpPr>
          <p:cNvPr id="3" name="عنصر نائب للقصاصة الفنية 2"/>
          <p:cNvSpPr>
            <a:spLocks noGrp="1"/>
          </p:cNvSpPr>
          <p:nvPr>
            <p:ph type="clipArt" sz="half" idx="1"/>
          </p:nvPr>
        </p:nvSpPr>
        <p:spPr>
          <a:xfrm>
            <a:off x="685800" y="1905000"/>
            <a:ext cx="3810000" cy="4114800"/>
          </a:xfrm>
        </p:spPr>
        <p:txBody>
          <a:bodyPr/>
          <a:lstStyle/>
          <a:p>
            <a:pPr lvl="0"/>
            <a:endParaRPr lang="ar-SA" noProof="0"/>
          </a:p>
        </p:txBody>
      </p:sp>
      <p:sp>
        <p:nvSpPr>
          <p:cNvPr id="4" name="عنصر نائب للنص 3"/>
          <p:cNvSpPr>
            <a:spLocks noGrp="1"/>
          </p:cNvSpPr>
          <p:nvPr>
            <p:ph type="body" sz="half" idx="2"/>
          </p:nvPr>
        </p:nvSpPr>
        <p:spPr>
          <a:xfrm>
            <a:off x="4648200" y="19050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2209800" y="6400800"/>
            <a:ext cx="1905000" cy="457200"/>
          </a:xfrm>
        </p:spPr>
        <p:txBody>
          <a:bodyPr/>
          <a:lstStyle>
            <a:lvl1pPr eaLnBrk="0" hangingPunct="0">
              <a:defRPr i="1"/>
            </a:lvl1pPr>
          </a:lstStyle>
          <a:p>
            <a:pPr>
              <a:defRPr/>
            </a:pPr>
            <a:endParaRPr lang="en-US" altLang="en-US"/>
          </a:p>
        </p:txBody>
      </p:sp>
      <p:sp>
        <p:nvSpPr>
          <p:cNvPr id="6" name="عنصر نائب للتذييل 5"/>
          <p:cNvSpPr>
            <a:spLocks noGrp="1"/>
          </p:cNvSpPr>
          <p:nvPr>
            <p:ph type="ftr" sz="quarter" idx="11"/>
          </p:nvPr>
        </p:nvSpPr>
        <p:spPr>
          <a:xfrm>
            <a:off x="4191000" y="6400800"/>
            <a:ext cx="2895600" cy="457200"/>
          </a:xfrm>
        </p:spPr>
        <p:txBody>
          <a:bodyPr/>
          <a:lstStyle>
            <a:lvl1pPr eaLnBrk="0" hangingPunct="0">
              <a:defRPr i="1"/>
            </a:lvl1pPr>
          </a:lstStyle>
          <a:p>
            <a:pPr>
              <a:defRPr/>
            </a:pPr>
            <a:endParaRPr lang="en-US" altLang="en-US"/>
          </a:p>
        </p:txBody>
      </p:sp>
      <p:sp>
        <p:nvSpPr>
          <p:cNvPr id="7" name="عنصر نائب لرقم الشريحة 6"/>
          <p:cNvSpPr>
            <a:spLocks noGrp="1"/>
          </p:cNvSpPr>
          <p:nvPr>
            <p:ph type="sldNum" sz="quarter" idx="12"/>
          </p:nvPr>
        </p:nvSpPr>
        <p:spPr>
          <a:xfrm>
            <a:off x="7162800" y="6324600"/>
            <a:ext cx="1905000" cy="457200"/>
          </a:xfrm>
        </p:spPr>
        <p:txBody>
          <a:bodyPr/>
          <a:lstStyle>
            <a:lvl1pPr algn="l" eaLnBrk="0" hangingPunct="0">
              <a:defRPr i="1"/>
            </a:lvl1pPr>
          </a:lstStyle>
          <a:p>
            <a:pPr>
              <a:defRPr/>
            </a:pPr>
            <a:fld id="{E67D8C1E-48E5-4A9F-B058-0DFDF360F4E9}" type="slidenum">
              <a:rPr lang="ar-SA" altLang="en-US"/>
              <a:pPr>
                <a:defRPr/>
              </a:pPr>
              <a:t>‹N°›</a:t>
            </a:fld>
            <a:endParaRPr lang="en-US" altLang="en-US"/>
          </a:p>
        </p:txBody>
      </p:sp>
    </p:spTree>
    <p:extLst>
      <p:ext uri="{BB962C8B-B14F-4D97-AF65-F5344CB8AC3E}">
        <p14:creationId xmlns:p14="http://schemas.microsoft.com/office/powerpoint/2010/main" val="6549379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0D083370-4FE5-4CDB-8B80-14B4CE2D519C}" type="slidenum">
              <a:rPr lang="ar-SA" altLang="fr-FR"/>
              <a:pPr>
                <a:defRPr/>
              </a:pPr>
              <a:t>‹N°›</a:t>
            </a:fld>
            <a:endParaRPr lang="en-US" altLang="fr-FR"/>
          </a:p>
        </p:txBody>
      </p:sp>
    </p:spTree>
    <p:extLst>
      <p:ext uri="{BB962C8B-B14F-4D97-AF65-F5344CB8AC3E}">
        <p14:creationId xmlns:p14="http://schemas.microsoft.com/office/powerpoint/2010/main" val="1090902412"/>
      </p:ext>
    </p:extLst>
  </p:cSld>
  <p:clrMapOvr>
    <a:masterClrMapping/>
  </p:clrMapOvr>
  <p:transition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r>
              <a:rPr lang="ar-SA" altLang="en-US"/>
              <a:t>انقر لتحرير نمط العنوان الرئيسي</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ar-SA" altLang="en-US"/>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25" name="Rectangle 25"/>
          <p:cNvSpPr>
            <a:spLocks noGrp="1" noChangeArrowheads="1"/>
          </p:cNvSpPr>
          <p:nvPr>
            <p:ph type="sldNum" sz="quarter" idx="11"/>
          </p:nvPr>
        </p:nvSpPr>
        <p:spPr/>
        <p:txBody>
          <a:bodyPr/>
          <a:lstStyle>
            <a:lvl1pPr algn="l" eaLnBrk="0" hangingPunct="0">
              <a:defRPr i="1"/>
            </a:lvl1pPr>
          </a:lstStyle>
          <a:p>
            <a:pPr>
              <a:defRPr/>
            </a:pPr>
            <a:fld id="{9CA1C80E-360B-40CC-89CF-A7AF0F87CE9B}" type="slidenum">
              <a:rPr lang="ar-SA" altLang="en-US"/>
              <a:pPr>
                <a:defRPr/>
              </a:pPr>
              <a:t>‹N°›</a:t>
            </a:fld>
            <a:endParaRPr lang="en-US" altLang="en-US"/>
          </a:p>
        </p:txBody>
      </p:sp>
      <p:sp>
        <p:nvSpPr>
          <p:cNvPr id="26"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1262729978"/>
      </p:ext>
    </p:extLst>
  </p:cSld>
  <p:clrMapOvr>
    <a:masterClrMapping/>
  </p:clrMapOvr>
  <p:transition>
    <p:dissolv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en-US"/>
          </a:p>
        </p:txBody>
      </p:sp>
      <p:sp>
        <p:nvSpPr>
          <p:cNvPr id="3" name="Espace réservé du pied de page 4"/>
          <p:cNvSpPr>
            <a:spLocks noGrp="1"/>
          </p:cNvSpPr>
          <p:nvPr>
            <p:ph type="ftr" sz="quarter" idx="11"/>
          </p:nvPr>
        </p:nvSpPr>
        <p:spPr/>
        <p:txBody>
          <a:bodyPr/>
          <a:lstStyle>
            <a:lvl1pPr>
              <a:defRPr/>
            </a:lvl1pPr>
          </a:lstStyle>
          <a:p>
            <a:pPr>
              <a:defRPr/>
            </a:pPr>
            <a:r>
              <a:rPr lang="en-US"/>
              <a:t>-  </a:t>
            </a:r>
          </a:p>
        </p:txBody>
      </p:sp>
      <p:sp>
        <p:nvSpPr>
          <p:cNvPr id="4" name="Espace réservé du numéro de diapositive 5"/>
          <p:cNvSpPr>
            <a:spLocks noGrp="1"/>
          </p:cNvSpPr>
          <p:nvPr>
            <p:ph type="sldNum" sz="quarter" idx="12"/>
          </p:nvPr>
        </p:nvSpPr>
        <p:spPr/>
        <p:txBody>
          <a:bodyPr/>
          <a:lstStyle>
            <a:lvl1pPr>
              <a:defRPr/>
            </a:lvl1pPr>
          </a:lstStyle>
          <a:p>
            <a:pPr>
              <a:defRPr/>
            </a:pPr>
            <a:fld id="{77AF891C-5529-4A26-B35C-4BE7100D81EC}" type="slidenum">
              <a:rPr lang="en-US" altLang="fr-FR"/>
              <a:pPr>
                <a:defRPr/>
              </a:pPr>
              <a:t>‹N°›</a:t>
            </a:fld>
            <a:endParaRPr lang="en-US" altLang="fr-FR"/>
          </a:p>
        </p:txBody>
      </p:sp>
    </p:spTree>
    <p:extLst>
      <p:ext uri="{BB962C8B-B14F-4D97-AF65-F5344CB8AC3E}">
        <p14:creationId xmlns:p14="http://schemas.microsoft.com/office/powerpoint/2010/main" val="2539265734"/>
      </p:ext>
    </p:extLst>
  </p:cSld>
  <p:clrMapOvr>
    <a:masterClrMapping/>
  </p:clrMapOvr>
  <p:transition>
    <p:wheel spokes="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3" name="Rectangle 25"/>
          <p:cNvSpPr>
            <a:spLocks noGrp="1" noChangeArrowheads="1"/>
          </p:cNvSpPr>
          <p:nvPr>
            <p:ph type="sldNum" sz="quarter" idx="11"/>
          </p:nvPr>
        </p:nvSpPr>
        <p:spPr/>
        <p:txBody>
          <a:bodyPr/>
          <a:lstStyle>
            <a:lvl1pPr algn="l" eaLnBrk="0" hangingPunct="0">
              <a:defRPr i="1"/>
            </a:lvl1pPr>
          </a:lstStyle>
          <a:p>
            <a:pPr>
              <a:defRPr/>
            </a:pPr>
            <a:fld id="{35139A52-FD90-45CA-8915-6BA92BAF3607}" type="slidenum">
              <a:rPr lang="ar-SA" altLang="en-US"/>
              <a:pPr>
                <a:defRPr/>
              </a:pPr>
              <a:t>‹N°›</a:t>
            </a:fld>
            <a:endParaRPr lang="en-US" altLang="en-US"/>
          </a:p>
        </p:txBody>
      </p:sp>
      <p:sp>
        <p:nvSpPr>
          <p:cNvPr id="4"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3377786829"/>
      </p:ext>
    </p:extLst>
  </p:cSld>
  <p:clrMapOvr>
    <a:masterClrMapping/>
  </p:clrMapOvr>
  <p:transition>
    <p:dissolve/>
    <p:sndAc>
      <p:stSnd>
        <p:snd r:embed="rId1" name="chimes.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495800"/>
          </a:xfrm>
        </p:spPr>
        <p:txBody>
          <a:bodyPr/>
          <a:lstStyle/>
          <a:p>
            <a:pPr lvl="0"/>
            <a:endParaRPr lang="ar-SA" noProof="0"/>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r>
              <a:rPr lang="ar-SA"/>
              <a:t>Sanaa Saad Banajh</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036D90CC-C6FB-42EA-AFC3-2C7CEEB68635}" type="slidenum">
              <a:rPr lang="ar-SA" altLang="fr-FR"/>
              <a:pPr>
                <a:defRPr/>
              </a:pPr>
              <a:t>‹N°›</a:t>
            </a:fld>
            <a:endParaRPr lang="en-US" altLang="fr-FR"/>
          </a:p>
        </p:txBody>
      </p:sp>
    </p:spTree>
    <p:extLst>
      <p:ext uri="{BB962C8B-B14F-4D97-AF65-F5344CB8AC3E}">
        <p14:creationId xmlns:p14="http://schemas.microsoft.com/office/powerpoint/2010/main" val="31861360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7772400" cy="1143000"/>
          </a:xfrm>
        </p:spPr>
        <p:txBody>
          <a:bodyPr/>
          <a:lstStyle/>
          <a:p>
            <a:r>
              <a:rPr lang="ar-SA" smtClean="0"/>
              <a:t>انقر لتحرير نمط العنوان الرئيسي</a:t>
            </a:r>
            <a:endParaRPr lang="ar-SA"/>
          </a:p>
        </p:txBody>
      </p:sp>
      <p:sp>
        <p:nvSpPr>
          <p:cNvPr id="3" name="عنصر نائب للقصاصة الفنية 2"/>
          <p:cNvSpPr>
            <a:spLocks noGrp="1"/>
          </p:cNvSpPr>
          <p:nvPr>
            <p:ph type="clipArt" sz="half" idx="1"/>
          </p:nvPr>
        </p:nvSpPr>
        <p:spPr>
          <a:xfrm>
            <a:off x="685800" y="1905000"/>
            <a:ext cx="3810000" cy="4114800"/>
          </a:xfrm>
        </p:spPr>
        <p:txBody>
          <a:bodyPr/>
          <a:lstStyle/>
          <a:p>
            <a:pPr lvl="0"/>
            <a:endParaRPr lang="ar-SA" noProof="0"/>
          </a:p>
        </p:txBody>
      </p:sp>
      <p:sp>
        <p:nvSpPr>
          <p:cNvPr id="4" name="عنصر نائب للنص 3"/>
          <p:cNvSpPr>
            <a:spLocks noGrp="1"/>
          </p:cNvSpPr>
          <p:nvPr>
            <p:ph type="body" sz="half" idx="2"/>
          </p:nvPr>
        </p:nvSpPr>
        <p:spPr>
          <a:xfrm>
            <a:off x="4648200" y="19050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2209800" y="6400800"/>
            <a:ext cx="1905000" cy="457200"/>
          </a:xfrm>
        </p:spPr>
        <p:txBody>
          <a:bodyPr/>
          <a:lstStyle>
            <a:lvl1pPr eaLnBrk="0" hangingPunct="0">
              <a:defRPr i="1"/>
            </a:lvl1pPr>
          </a:lstStyle>
          <a:p>
            <a:pPr>
              <a:defRPr/>
            </a:pPr>
            <a:endParaRPr lang="en-US" altLang="en-US"/>
          </a:p>
        </p:txBody>
      </p:sp>
      <p:sp>
        <p:nvSpPr>
          <p:cNvPr id="6" name="عنصر نائب للتذييل 5"/>
          <p:cNvSpPr>
            <a:spLocks noGrp="1"/>
          </p:cNvSpPr>
          <p:nvPr>
            <p:ph type="ftr" sz="quarter" idx="11"/>
          </p:nvPr>
        </p:nvSpPr>
        <p:spPr>
          <a:xfrm>
            <a:off x="4191000" y="6400800"/>
            <a:ext cx="2895600" cy="457200"/>
          </a:xfrm>
        </p:spPr>
        <p:txBody>
          <a:bodyPr/>
          <a:lstStyle>
            <a:lvl1pPr eaLnBrk="0" hangingPunct="0">
              <a:defRPr i="1"/>
            </a:lvl1pPr>
          </a:lstStyle>
          <a:p>
            <a:pPr>
              <a:defRPr/>
            </a:pPr>
            <a:endParaRPr lang="en-US" altLang="en-US"/>
          </a:p>
        </p:txBody>
      </p:sp>
      <p:sp>
        <p:nvSpPr>
          <p:cNvPr id="7" name="عنصر نائب لرقم الشريحة 6"/>
          <p:cNvSpPr>
            <a:spLocks noGrp="1"/>
          </p:cNvSpPr>
          <p:nvPr>
            <p:ph type="sldNum" sz="quarter" idx="12"/>
          </p:nvPr>
        </p:nvSpPr>
        <p:spPr>
          <a:xfrm>
            <a:off x="7162800" y="6324600"/>
            <a:ext cx="1905000" cy="457200"/>
          </a:xfrm>
        </p:spPr>
        <p:txBody>
          <a:bodyPr/>
          <a:lstStyle>
            <a:lvl1pPr algn="l" eaLnBrk="0" hangingPunct="0">
              <a:defRPr i="1"/>
            </a:lvl1pPr>
          </a:lstStyle>
          <a:p>
            <a:pPr>
              <a:defRPr/>
            </a:pPr>
            <a:fld id="{219682A0-0788-4CB7-8A3C-E69EE25BAC1E}" type="slidenum">
              <a:rPr lang="ar-SA" altLang="en-US"/>
              <a:pPr>
                <a:defRPr/>
              </a:pPr>
              <a:t>‹N°›</a:t>
            </a:fld>
            <a:endParaRPr lang="en-US" altLang="en-US"/>
          </a:p>
        </p:txBody>
      </p:sp>
    </p:spTree>
    <p:extLst>
      <p:ext uri="{BB962C8B-B14F-4D97-AF65-F5344CB8AC3E}">
        <p14:creationId xmlns:p14="http://schemas.microsoft.com/office/powerpoint/2010/main" val="17670581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FBA3FE0C-A697-4F43-B63A-DA6B80038206}" type="slidenum">
              <a:rPr lang="ar-SA" altLang="fr-FR"/>
              <a:pPr>
                <a:defRPr/>
              </a:pPr>
              <a:t>‹N°›</a:t>
            </a:fld>
            <a:endParaRPr lang="en-US" altLang="fr-FR"/>
          </a:p>
        </p:txBody>
      </p:sp>
    </p:spTree>
    <p:extLst>
      <p:ext uri="{BB962C8B-B14F-4D97-AF65-F5344CB8AC3E}">
        <p14:creationId xmlns:p14="http://schemas.microsoft.com/office/powerpoint/2010/main" val="3931906944"/>
      </p:ext>
    </p:extLst>
  </p:cSld>
  <p:clrMapOvr>
    <a:masterClrMapping/>
  </p:clrMapOvr>
  <p:transition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r>
              <a:rPr lang="ar-SA" altLang="en-US"/>
              <a:t>انقر لتحرير نمط العنوان الرئيسي</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ar-SA" altLang="en-US"/>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25" name="Rectangle 25"/>
          <p:cNvSpPr>
            <a:spLocks noGrp="1" noChangeArrowheads="1"/>
          </p:cNvSpPr>
          <p:nvPr>
            <p:ph type="sldNum" sz="quarter" idx="11"/>
          </p:nvPr>
        </p:nvSpPr>
        <p:spPr/>
        <p:txBody>
          <a:bodyPr/>
          <a:lstStyle>
            <a:lvl1pPr algn="l" eaLnBrk="0" hangingPunct="0">
              <a:defRPr i="1"/>
            </a:lvl1pPr>
          </a:lstStyle>
          <a:p>
            <a:pPr>
              <a:defRPr/>
            </a:pPr>
            <a:fld id="{B3C666C7-E6DA-4CCB-BE93-4F82BDE718FB}" type="slidenum">
              <a:rPr lang="ar-SA" altLang="en-US"/>
              <a:pPr>
                <a:defRPr/>
              </a:pPr>
              <a:t>‹N°›</a:t>
            </a:fld>
            <a:endParaRPr lang="en-US" altLang="en-US"/>
          </a:p>
        </p:txBody>
      </p:sp>
      <p:sp>
        <p:nvSpPr>
          <p:cNvPr id="26"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1638386908"/>
      </p:ext>
    </p:extLst>
  </p:cSld>
  <p:clrMapOvr>
    <a:masterClrMapping/>
  </p:clrMapOvr>
  <p:transition>
    <p:dissolve/>
    <p:sndAc>
      <p:stSnd>
        <p:snd r:embed="rId1" name="chimes.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3" name="Rectangle 25"/>
          <p:cNvSpPr>
            <a:spLocks noGrp="1" noChangeArrowheads="1"/>
          </p:cNvSpPr>
          <p:nvPr>
            <p:ph type="sldNum" sz="quarter" idx="11"/>
          </p:nvPr>
        </p:nvSpPr>
        <p:spPr/>
        <p:txBody>
          <a:bodyPr/>
          <a:lstStyle>
            <a:lvl1pPr algn="l" eaLnBrk="0" hangingPunct="0">
              <a:defRPr i="1"/>
            </a:lvl1pPr>
          </a:lstStyle>
          <a:p>
            <a:pPr>
              <a:defRPr/>
            </a:pPr>
            <a:fld id="{CAE89C92-B3FD-4653-9C00-86C245EBF7FF}" type="slidenum">
              <a:rPr lang="ar-SA" altLang="en-US"/>
              <a:pPr>
                <a:defRPr/>
              </a:pPr>
              <a:t>‹N°›</a:t>
            </a:fld>
            <a:endParaRPr lang="en-US" altLang="en-US"/>
          </a:p>
        </p:txBody>
      </p:sp>
      <p:sp>
        <p:nvSpPr>
          <p:cNvPr id="4"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3888670539"/>
      </p:ext>
    </p:extLst>
  </p:cSld>
  <p:clrMapOvr>
    <a:masterClrMapping/>
  </p:clrMapOvr>
  <p:transition>
    <p:dissolve/>
    <p:sndAc>
      <p:stSnd>
        <p:snd r:embed="rId1" name="chimes.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495800"/>
          </a:xfrm>
        </p:spPr>
        <p:txBody>
          <a:bodyPr/>
          <a:lstStyle/>
          <a:p>
            <a:pPr lvl="0"/>
            <a:endParaRPr lang="ar-SA" noProof="0"/>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r>
              <a:rPr lang="ar-SA"/>
              <a:t>Sanaa Saad Banajh</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25A6A8AB-F996-4C5B-9D29-5ECC787D29B3}" type="slidenum">
              <a:rPr lang="ar-SA" altLang="fr-FR"/>
              <a:pPr>
                <a:defRPr/>
              </a:pPr>
              <a:t>‹N°›</a:t>
            </a:fld>
            <a:endParaRPr lang="en-US" altLang="fr-FR"/>
          </a:p>
        </p:txBody>
      </p:sp>
    </p:spTree>
    <p:extLst>
      <p:ext uri="{BB962C8B-B14F-4D97-AF65-F5344CB8AC3E}">
        <p14:creationId xmlns:p14="http://schemas.microsoft.com/office/powerpoint/2010/main" val="30675702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7772400" cy="1143000"/>
          </a:xfrm>
        </p:spPr>
        <p:txBody>
          <a:bodyPr/>
          <a:lstStyle/>
          <a:p>
            <a:r>
              <a:rPr lang="ar-SA" smtClean="0"/>
              <a:t>انقر لتحرير نمط العنوان الرئيسي</a:t>
            </a:r>
            <a:endParaRPr lang="ar-SA"/>
          </a:p>
        </p:txBody>
      </p:sp>
      <p:sp>
        <p:nvSpPr>
          <p:cNvPr id="3" name="عنصر نائب للقصاصة الفنية 2"/>
          <p:cNvSpPr>
            <a:spLocks noGrp="1"/>
          </p:cNvSpPr>
          <p:nvPr>
            <p:ph type="clipArt" sz="half" idx="1"/>
          </p:nvPr>
        </p:nvSpPr>
        <p:spPr>
          <a:xfrm>
            <a:off x="685800" y="1905000"/>
            <a:ext cx="3810000" cy="4114800"/>
          </a:xfrm>
        </p:spPr>
        <p:txBody>
          <a:bodyPr/>
          <a:lstStyle/>
          <a:p>
            <a:pPr lvl="0"/>
            <a:endParaRPr lang="ar-SA" noProof="0"/>
          </a:p>
        </p:txBody>
      </p:sp>
      <p:sp>
        <p:nvSpPr>
          <p:cNvPr id="4" name="عنصر نائب للنص 3"/>
          <p:cNvSpPr>
            <a:spLocks noGrp="1"/>
          </p:cNvSpPr>
          <p:nvPr>
            <p:ph type="body" sz="half" idx="2"/>
          </p:nvPr>
        </p:nvSpPr>
        <p:spPr>
          <a:xfrm>
            <a:off x="4648200" y="19050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2209800" y="6400800"/>
            <a:ext cx="1905000" cy="457200"/>
          </a:xfrm>
        </p:spPr>
        <p:txBody>
          <a:bodyPr/>
          <a:lstStyle>
            <a:lvl1pPr eaLnBrk="0" hangingPunct="0">
              <a:defRPr i="1"/>
            </a:lvl1pPr>
          </a:lstStyle>
          <a:p>
            <a:pPr>
              <a:defRPr/>
            </a:pPr>
            <a:endParaRPr lang="en-US" altLang="en-US"/>
          </a:p>
        </p:txBody>
      </p:sp>
      <p:sp>
        <p:nvSpPr>
          <p:cNvPr id="6" name="عنصر نائب للتذييل 5"/>
          <p:cNvSpPr>
            <a:spLocks noGrp="1"/>
          </p:cNvSpPr>
          <p:nvPr>
            <p:ph type="ftr" sz="quarter" idx="11"/>
          </p:nvPr>
        </p:nvSpPr>
        <p:spPr>
          <a:xfrm>
            <a:off x="4191000" y="6400800"/>
            <a:ext cx="2895600" cy="457200"/>
          </a:xfrm>
        </p:spPr>
        <p:txBody>
          <a:bodyPr/>
          <a:lstStyle>
            <a:lvl1pPr eaLnBrk="0" hangingPunct="0">
              <a:defRPr i="1"/>
            </a:lvl1pPr>
          </a:lstStyle>
          <a:p>
            <a:pPr>
              <a:defRPr/>
            </a:pPr>
            <a:endParaRPr lang="en-US" altLang="en-US"/>
          </a:p>
        </p:txBody>
      </p:sp>
      <p:sp>
        <p:nvSpPr>
          <p:cNvPr id="7" name="عنصر نائب لرقم الشريحة 6"/>
          <p:cNvSpPr>
            <a:spLocks noGrp="1"/>
          </p:cNvSpPr>
          <p:nvPr>
            <p:ph type="sldNum" sz="quarter" idx="12"/>
          </p:nvPr>
        </p:nvSpPr>
        <p:spPr>
          <a:xfrm>
            <a:off x="7162800" y="6324600"/>
            <a:ext cx="1905000" cy="457200"/>
          </a:xfrm>
        </p:spPr>
        <p:txBody>
          <a:bodyPr/>
          <a:lstStyle>
            <a:lvl1pPr algn="l" eaLnBrk="0" hangingPunct="0">
              <a:defRPr i="1"/>
            </a:lvl1pPr>
          </a:lstStyle>
          <a:p>
            <a:pPr>
              <a:defRPr/>
            </a:pPr>
            <a:fld id="{01265F04-3A22-419D-84A5-D02D3B86B244}" type="slidenum">
              <a:rPr lang="ar-SA" altLang="en-US"/>
              <a:pPr>
                <a:defRPr/>
              </a:pPr>
              <a:t>‹N°›</a:t>
            </a:fld>
            <a:endParaRPr lang="en-US" altLang="en-US"/>
          </a:p>
        </p:txBody>
      </p:sp>
    </p:spTree>
    <p:extLst>
      <p:ext uri="{BB962C8B-B14F-4D97-AF65-F5344CB8AC3E}">
        <p14:creationId xmlns:p14="http://schemas.microsoft.com/office/powerpoint/2010/main" val="4840410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06EBEEF7-3A40-441A-940B-4561B56C9D51}" type="slidenum">
              <a:rPr lang="ar-SA" altLang="fr-FR"/>
              <a:pPr>
                <a:defRPr/>
              </a:pPr>
              <a:t>‹N°›</a:t>
            </a:fld>
            <a:endParaRPr lang="en-US" altLang="fr-FR"/>
          </a:p>
        </p:txBody>
      </p:sp>
    </p:spTree>
    <p:extLst>
      <p:ext uri="{BB962C8B-B14F-4D97-AF65-F5344CB8AC3E}">
        <p14:creationId xmlns:p14="http://schemas.microsoft.com/office/powerpoint/2010/main" val="3763860290"/>
      </p:ext>
    </p:extLst>
  </p:cSld>
  <p:clrMapOvr>
    <a:masterClrMapping/>
  </p:clrMapOvr>
  <p:transition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r>
              <a:rPr lang="ar-SA" altLang="en-US"/>
              <a:t>انقر لتحرير نمط العنوان الرئيسي</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ar-SA" altLang="en-US"/>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25" name="Rectangle 25"/>
          <p:cNvSpPr>
            <a:spLocks noGrp="1" noChangeArrowheads="1"/>
          </p:cNvSpPr>
          <p:nvPr>
            <p:ph type="sldNum" sz="quarter" idx="11"/>
          </p:nvPr>
        </p:nvSpPr>
        <p:spPr/>
        <p:txBody>
          <a:bodyPr/>
          <a:lstStyle>
            <a:lvl1pPr algn="l" eaLnBrk="0" hangingPunct="0">
              <a:defRPr i="1"/>
            </a:lvl1pPr>
          </a:lstStyle>
          <a:p>
            <a:pPr>
              <a:defRPr/>
            </a:pPr>
            <a:fld id="{28013F1A-6B8A-4498-A092-BC64900153ED}" type="slidenum">
              <a:rPr lang="ar-SA" altLang="en-US"/>
              <a:pPr>
                <a:defRPr/>
              </a:pPr>
              <a:t>‹N°›</a:t>
            </a:fld>
            <a:endParaRPr lang="en-US" altLang="en-US"/>
          </a:p>
        </p:txBody>
      </p:sp>
      <p:sp>
        <p:nvSpPr>
          <p:cNvPr id="26"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3826086794"/>
      </p:ext>
    </p:extLst>
  </p:cSld>
  <p:clrMapOvr>
    <a:masterClrMapping/>
  </p:clrMapOvr>
  <p:transition>
    <p:dissolv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r">
              <a:defRPr sz="2000" b="1"/>
            </a:lvl1pPr>
          </a:lstStyle>
          <a:p>
            <a:r>
              <a:rPr lang="fr-FR" smtClean="0"/>
              <a:t>Cliquez pour modifier le style du titre</a:t>
            </a:r>
            <a:endParaRPr lang="ar-TN"/>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r>
              <a:rPr lang="en-US"/>
              <a:t>-  </a:t>
            </a:r>
          </a:p>
        </p:txBody>
      </p:sp>
      <p:sp>
        <p:nvSpPr>
          <p:cNvPr id="7" name="Espace réservé du numéro de diapositive 5"/>
          <p:cNvSpPr>
            <a:spLocks noGrp="1"/>
          </p:cNvSpPr>
          <p:nvPr>
            <p:ph type="sldNum" sz="quarter" idx="12"/>
          </p:nvPr>
        </p:nvSpPr>
        <p:spPr/>
        <p:txBody>
          <a:bodyPr/>
          <a:lstStyle>
            <a:lvl1pPr>
              <a:defRPr/>
            </a:lvl1pPr>
          </a:lstStyle>
          <a:p>
            <a:pPr>
              <a:defRPr/>
            </a:pPr>
            <a:fld id="{8711CFF1-0EB9-4E1F-B764-E56742692707}" type="slidenum">
              <a:rPr lang="en-US" altLang="fr-FR"/>
              <a:pPr>
                <a:defRPr/>
              </a:pPr>
              <a:t>‹N°›</a:t>
            </a:fld>
            <a:endParaRPr lang="en-US" altLang="fr-FR"/>
          </a:p>
        </p:txBody>
      </p:sp>
    </p:spTree>
    <p:extLst>
      <p:ext uri="{BB962C8B-B14F-4D97-AF65-F5344CB8AC3E}">
        <p14:creationId xmlns:p14="http://schemas.microsoft.com/office/powerpoint/2010/main" val="3706559387"/>
      </p:ext>
    </p:extLst>
  </p:cSld>
  <p:clrMapOvr>
    <a:masterClrMapping/>
  </p:clrMapOvr>
  <p:transition>
    <p:wheel spokes="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3" name="Rectangle 25"/>
          <p:cNvSpPr>
            <a:spLocks noGrp="1" noChangeArrowheads="1"/>
          </p:cNvSpPr>
          <p:nvPr>
            <p:ph type="sldNum" sz="quarter" idx="11"/>
          </p:nvPr>
        </p:nvSpPr>
        <p:spPr/>
        <p:txBody>
          <a:bodyPr/>
          <a:lstStyle>
            <a:lvl1pPr algn="l" eaLnBrk="0" hangingPunct="0">
              <a:defRPr i="1"/>
            </a:lvl1pPr>
          </a:lstStyle>
          <a:p>
            <a:pPr>
              <a:defRPr/>
            </a:pPr>
            <a:fld id="{436F1EA5-4B42-47DD-B401-5E5A639FC738}" type="slidenum">
              <a:rPr lang="ar-SA" altLang="en-US"/>
              <a:pPr>
                <a:defRPr/>
              </a:pPr>
              <a:t>‹N°›</a:t>
            </a:fld>
            <a:endParaRPr lang="en-US" altLang="en-US"/>
          </a:p>
        </p:txBody>
      </p:sp>
      <p:sp>
        <p:nvSpPr>
          <p:cNvPr id="4"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3031978748"/>
      </p:ext>
    </p:extLst>
  </p:cSld>
  <p:clrMapOvr>
    <a:masterClrMapping/>
  </p:clrMapOvr>
  <p:transition>
    <p:dissolve/>
    <p:sndAc>
      <p:stSnd>
        <p:snd r:embed="rId1" name="chimes.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495800"/>
          </a:xfrm>
        </p:spPr>
        <p:txBody>
          <a:bodyPr/>
          <a:lstStyle/>
          <a:p>
            <a:pPr lvl="0"/>
            <a:endParaRPr lang="ar-SA" noProof="0"/>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r>
              <a:rPr lang="ar-SA"/>
              <a:t>Sanaa Saad Banajh</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FF788876-9980-4538-9294-B2D6A2A78DF8}" type="slidenum">
              <a:rPr lang="ar-SA" altLang="fr-FR"/>
              <a:pPr>
                <a:defRPr/>
              </a:pPr>
              <a:t>‹N°›</a:t>
            </a:fld>
            <a:endParaRPr lang="en-US" altLang="fr-FR"/>
          </a:p>
        </p:txBody>
      </p:sp>
    </p:spTree>
    <p:extLst>
      <p:ext uri="{BB962C8B-B14F-4D97-AF65-F5344CB8AC3E}">
        <p14:creationId xmlns:p14="http://schemas.microsoft.com/office/powerpoint/2010/main" val="37232651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7772400" cy="1143000"/>
          </a:xfrm>
        </p:spPr>
        <p:txBody>
          <a:bodyPr/>
          <a:lstStyle/>
          <a:p>
            <a:r>
              <a:rPr lang="ar-SA" smtClean="0"/>
              <a:t>انقر لتحرير نمط العنوان الرئيسي</a:t>
            </a:r>
            <a:endParaRPr lang="ar-SA"/>
          </a:p>
        </p:txBody>
      </p:sp>
      <p:sp>
        <p:nvSpPr>
          <p:cNvPr id="3" name="عنصر نائب للقصاصة الفنية 2"/>
          <p:cNvSpPr>
            <a:spLocks noGrp="1"/>
          </p:cNvSpPr>
          <p:nvPr>
            <p:ph type="clipArt" sz="half" idx="1"/>
          </p:nvPr>
        </p:nvSpPr>
        <p:spPr>
          <a:xfrm>
            <a:off x="685800" y="1905000"/>
            <a:ext cx="3810000" cy="4114800"/>
          </a:xfrm>
        </p:spPr>
        <p:txBody>
          <a:bodyPr/>
          <a:lstStyle/>
          <a:p>
            <a:pPr lvl="0"/>
            <a:endParaRPr lang="ar-SA" noProof="0"/>
          </a:p>
        </p:txBody>
      </p:sp>
      <p:sp>
        <p:nvSpPr>
          <p:cNvPr id="4" name="عنصر نائب للنص 3"/>
          <p:cNvSpPr>
            <a:spLocks noGrp="1"/>
          </p:cNvSpPr>
          <p:nvPr>
            <p:ph type="body" sz="half" idx="2"/>
          </p:nvPr>
        </p:nvSpPr>
        <p:spPr>
          <a:xfrm>
            <a:off x="4648200" y="19050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2209800" y="6400800"/>
            <a:ext cx="1905000" cy="457200"/>
          </a:xfrm>
        </p:spPr>
        <p:txBody>
          <a:bodyPr/>
          <a:lstStyle>
            <a:lvl1pPr eaLnBrk="0" hangingPunct="0">
              <a:defRPr i="1"/>
            </a:lvl1pPr>
          </a:lstStyle>
          <a:p>
            <a:pPr>
              <a:defRPr/>
            </a:pPr>
            <a:endParaRPr lang="en-US" altLang="en-US"/>
          </a:p>
        </p:txBody>
      </p:sp>
      <p:sp>
        <p:nvSpPr>
          <p:cNvPr id="6" name="عنصر نائب للتذييل 5"/>
          <p:cNvSpPr>
            <a:spLocks noGrp="1"/>
          </p:cNvSpPr>
          <p:nvPr>
            <p:ph type="ftr" sz="quarter" idx="11"/>
          </p:nvPr>
        </p:nvSpPr>
        <p:spPr>
          <a:xfrm>
            <a:off x="4191000" y="6400800"/>
            <a:ext cx="2895600" cy="457200"/>
          </a:xfrm>
        </p:spPr>
        <p:txBody>
          <a:bodyPr/>
          <a:lstStyle>
            <a:lvl1pPr eaLnBrk="0" hangingPunct="0">
              <a:defRPr i="1"/>
            </a:lvl1pPr>
          </a:lstStyle>
          <a:p>
            <a:pPr>
              <a:defRPr/>
            </a:pPr>
            <a:endParaRPr lang="en-US" altLang="en-US"/>
          </a:p>
        </p:txBody>
      </p:sp>
      <p:sp>
        <p:nvSpPr>
          <p:cNvPr id="7" name="عنصر نائب لرقم الشريحة 6"/>
          <p:cNvSpPr>
            <a:spLocks noGrp="1"/>
          </p:cNvSpPr>
          <p:nvPr>
            <p:ph type="sldNum" sz="quarter" idx="12"/>
          </p:nvPr>
        </p:nvSpPr>
        <p:spPr>
          <a:xfrm>
            <a:off x="7162800" y="6324600"/>
            <a:ext cx="1905000" cy="457200"/>
          </a:xfrm>
        </p:spPr>
        <p:txBody>
          <a:bodyPr/>
          <a:lstStyle>
            <a:lvl1pPr algn="l" eaLnBrk="0" hangingPunct="0">
              <a:defRPr i="1"/>
            </a:lvl1pPr>
          </a:lstStyle>
          <a:p>
            <a:pPr>
              <a:defRPr/>
            </a:pPr>
            <a:fld id="{0D650D90-BB0D-4562-810E-C9E9C7C4754A}" type="slidenum">
              <a:rPr lang="ar-SA" altLang="en-US"/>
              <a:pPr>
                <a:defRPr/>
              </a:pPr>
              <a:t>‹N°›</a:t>
            </a:fld>
            <a:endParaRPr lang="en-US" altLang="en-US"/>
          </a:p>
        </p:txBody>
      </p:sp>
    </p:spTree>
    <p:extLst>
      <p:ext uri="{BB962C8B-B14F-4D97-AF65-F5344CB8AC3E}">
        <p14:creationId xmlns:p14="http://schemas.microsoft.com/office/powerpoint/2010/main" val="14191851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147F5189-3919-4270-A2C7-3933C42F074F}" type="slidenum">
              <a:rPr lang="ar-SA" altLang="fr-FR"/>
              <a:pPr>
                <a:defRPr/>
              </a:pPr>
              <a:t>‹N°›</a:t>
            </a:fld>
            <a:endParaRPr lang="en-US" altLang="fr-FR"/>
          </a:p>
        </p:txBody>
      </p:sp>
    </p:spTree>
    <p:extLst>
      <p:ext uri="{BB962C8B-B14F-4D97-AF65-F5344CB8AC3E}">
        <p14:creationId xmlns:p14="http://schemas.microsoft.com/office/powerpoint/2010/main" val="3768482950"/>
      </p:ext>
    </p:extLst>
  </p:cSld>
  <p:clrMapOvr>
    <a:masterClrMapping/>
  </p:clrMapOvr>
  <p:transition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r>
              <a:rPr lang="ar-SA" altLang="en-US"/>
              <a:t>انقر لتحرير نمط العنوان الرئيسي</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ar-SA" altLang="en-US"/>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25" name="Rectangle 25"/>
          <p:cNvSpPr>
            <a:spLocks noGrp="1" noChangeArrowheads="1"/>
          </p:cNvSpPr>
          <p:nvPr>
            <p:ph type="sldNum" sz="quarter" idx="11"/>
          </p:nvPr>
        </p:nvSpPr>
        <p:spPr/>
        <p:txBody>
          <a:bodyPr/>
          <a:lstStyle>
            <a:lvl1pPr algn="l" eaLnBrk="0" hangingPunct="0">
              <a:defRPr i="1"/>
            </a:lvl1pPr>
          </a:lstStyle>
          <a:p>
            <a:pPr>
              <a:defRPr/>
            </a:pPr>
            <a:fld id="{DF776B20-7A51-40F4-97DF-45AC83B42ADA}" type="slidenum">
              <a:rPr lang="ar-SA" altLang="en-US"/>
              <a:pPr>
                <a:defRPr/>
              </a:pPr>
              <a:t>‹N°›</a:t>
            </a:fld>
            <a:endParaRPr lang="en-US" altLang="en-US"/>
          </a:p>
        </p:txBody>
      </p:sp>
      <p:sp>
        <p:nvSpPr>
          <p:cNvPr id="26"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1875445571"/>
      </p:ext>
    </p:extLst>
  </p:cSld>
  <p:clrMapOvr>
    <a:masterClrMapping/>
  </p:clrMapOvr>
  <p:transition>
    <p:dissolve/>
    <p:sndAc>
      <p:stSnd>
        <p:snd r:embed="rId1" name="chimes.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3" name="Rectangle 25"/>
          <p:cNvSpPr>
            <a:spLocks noGrp="1" noChangeArrowheads="1"/>
          </p:cNvSpPr>
          <p:nvPr>
            <p:ph type="sldNum" sz="quarter" idx="11"/>
          </p:nvPr>
        </p:nvSpPr>
        <p:spPr/>
        <p:txBody>
          <a:bodyPr/>
          <a:lstStyle>
            <a:lvl1pPr algn="l" eaLnBrk="0" hangingPunct="0">
              <a:defRPr i="1"/>
            </a:lvl1pPr>
          </a:lstStyle>
          <a:p>
            <a:pPr>
              <a:defRPr/>
            </a:pPr>
            <a:fld id="{78BFA116-DF05-424E-9367-D61B4BE71871}" type="slidenum">
              <a:rPr lang="ar-SA" altLang="en-US"/>
              <a:pPr>
                <a:defRPr/>
              </a:pPr>
              <a:t>‹N°›</a:t>
            </a:fld>
            <a:endParaRPr lang="en-US" altLang="en-US"/>
          </a:p>
        </p:txBody>
      </p:sp>
      <p:sp>
        <p:nvSpPr>
          <p:cNvPr id="4"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4067597211"/>
      </p:ext>
    </p:extLst>
  </p:cSld>
  <p:clrMapOvr>
    <a:masterClrMapping/>
  </p:clrMapOvr>
  <p:transition>
    <p:dissolve/>
    <p:sndAc>
      <p:stSnd>
        <p:snd r:embed="rId1" name="chimes.wav"/>
      </p:st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495800"/>
          </a:xfrm>
        </p:spPr>
        <p:txBody>
          <a:bodyPr/>
          <a:lstStyle/>
          <a:p>
            <a:pPr lvl="0"/>
            <a:endParaRPr lang="ar-SA" noProof="0"/>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r>
              <a:rPr lang="ar-SA"/>
              <a:t>Sanaa Saad Banajh</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EF01DCB0-85E8-44CE-825C-B5333A1564E3}" type="slidenum">
              <a:rPr lang="ar-SA" altLang="fr-FR"/>
              <a:pPr>
                <a:defRPr/>
              </a:pPr>
              <a:t>‹N°›</a:t>
            </a:fld>
            <a:endParaRPr lang="en-US" altLang="fr-FR"/>
          </a:p>
        </p:txBody>
      </p:sp>
    </p:spTree>
    <p:extLst>
      <p:ext uri="{BB962C8B-B14F-4D97-AF65-F5344CB8AC3E}">
        <p14:creationId xmlns:p14="http://schemas.microsoft.com/office/powerpoint/2010/main" val="19199803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7772400" cy="1143000"/>
          </a:xfrm>
        </p:spPr>
        <p:txBody>
          <a:bodyPr/>
          <a:lstStyle/>
          <a:p>
            <a:r>
              <a:rPr lang="ar-SA" smtClean="0"/>
              <a:t>انقر لتحرير نمط العنوان الرئيسي</a:t>
            </a:r>
            <a:endParaRPr lang="ar-SA"/>
          </a:p>
        </p:txBody>
      </p:sp>
      <p:sp>
        <p:nvSpPr>
          <p:cNvPr id="3" name="عنصر نائب للقصاصة الفنية 2"/>
          <p:cNvSpPr>
            <a:spLocks noGrp="1"/>
          </p:cNvSpPr>
          <p:nvPr>
            <p:ph type="clipArt" sz="half" idx="1"/>
          </p:nvPr>
        </p:nvSpPr>
        <p:spPr>
          <a:xfrm>
            <a:off x="685800" y="1905000"/>
            <a:ext cx="3810000" cy="4114800"/>
          </a:xfrm>
        </p:spPr>
        <p:txBody>
          <a:bodyPr/>
          <a:lstStyle/>
          <a:p>
            <a:pPr lvl="0"/>
            <a:endParaRPr lang="ar-SA" noProof="0"/>
          </a:p>
        </p:txBody>
      </p:sp>
      <p:sp>
        <p:nvSpPr>
          <p:cNvPr id="4" name="عنصر نائب للنص 3"/>
          <p:cNvSpPr>
            <a:spLocks noGrp="1"/>
          </p:cNvSpPr>
          <p:nvPr>
            <p:ph type="body" sz="half" idx="2"/>
          </p:nvPr>
        </p:nvSpPr>
        <p:spPr>
          <a:xfrm>
            <a:off x="4648200" y="19050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2209800" y="6400800"/>
            <a:ext cx="1905000" cy="457200"/>
          </a:xfrm>
        </p:spPr>
        <p:txBody>
          <a:bodyPr/>
          <a:lstStyle>
            <a:lvl1pPr eaLnBrk="0" hangingPunct="0">
              <a:defRPr i="1"/>
            </a:lvl1pPr>
          </a:lstStyle>
          <a:p>
            <a:pPr>
              <a:defRPr/>
            </a:pPr>
            <a:endParaRPr lang="en-US" altLang="en-US"/>
          </a:p>
        </p:txBody>
      </p:sp>
      <p:sp>
        <p:nvSpPr>
          <p:cNvPr id="6" name="عنصر نائب للتذييل 5"/>
          <p:cNvSpPr>
            <a:spLocks noGrp="1"/>
          </p:cNvSpPr>
          <p:nvPr>
            <p:ph type="ftr" sz="quarter" idx="11"/>
          </p:nvPr>
        </p:nvSpPr>
        <p:spPr>
          <a:xfrm>
            <a:off x="4191000" y="6400800"/>
            <a:ext cx="2895600" cy="457200"/>
          </a:xfrm>
        </p:spPr>
        <p:txBody>
          <a:bodyPr/>
          <a:lstStyle>
            <a:lvl1pPr eaLnBrk="0" hangingPunct="0">
              <a:defRPr i="1"/>
            </a:lvl1pPr>
          </a:lstStyle>
          <a:p>
            <a:pPr>
              <a:defRPr/>
            </a:pPr>
            <a:endParaRPr lang="en-US" altLang="en-US"/>
          </a:p>
        </p:txBody>
      </p:sp>
      <p:sp>
        <p:nvSpPr>
          <p:cNvPr id="7" name="عنصر نائب لرقم الشريحة 6"/>
          <p:cNvSpPr>
            <a:spLocks noGrp="1"/>
          </p:cNvSpPr>
          <p:nvPr>
            <p:ph type="sldNum" sz="quarter" idx="12"/>
          </p:nvPr>
        </p:nvSpPr>
        <p:spPr>
          <a:xfrm>
            <a:off x="7162800" y="6324600"/>
            <a:ext cx="1905000" cy="457200"/>
          </a:xfrm>
        </p:spPr>
        <p:txBody>
          <a:bodyPr/>
          <a:lstStyle>
            <a:lvl1pPr algn="l" eaLnBrk="0" hangingPunct="0">
              <a:defRPr i="1"/>
            </a:lvl1pPr>
          </a:lstStyle>
          <a:p>
            <a:pPr>
              <a:defRPr/>
            </a:pPr>
            <a:fld id="{518F367B-4ABA-4F89-96CA-331273933FDC}" type="slidenum">
              <a:rPr lang="ar-SA" altLang="en-US"/>
              <a:pPr>
                <a:defRPr/>
              </a:pPr>
              <a:t>‹N°›</a:t>
            </a:fld>
            <a:endParaRPr lang="en-US" altLang="en-US"/>
          </a:p>
        </p:txBody>
      </p:sp>
    </p:spTree>
    <p:extLst>
      <p:ext uri="{BB962C8B-B14F-4D97-AF65-F5344CB8AC3E}">
        <p14:creationId xmlns:p14="http://schemas.microsoft.com/office/powerpoint/2010/main" val="11115110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A7004E83-649D-42A4-8776-838699BDF170}" type="slidenum">
              <a:rPr lang="ar-SA" altLang="fr-FR"/>
              <a:pPr>
                <a:defRPr/>
              </a:pPr>
              <a:t>‹N°›</a:t>
            </a:fld>
            <a:endParaRPr lang="en-US" altLang="fr-FR"/>
          </a:p>
        </p:txBody>
      </p:sp>
    </p:spTree>
    <p:extLst>
      <p:ext uri="{BB962C8B-B14F-4D97-AF65-F5344CB8AC3E}">
        <p14:creationId xmlns:p14="http://schemas.microsoft.com/office/powerpoint/2010/main" val="678056310"/>
      </p:ext>
    </p:extLst>
  </p:cSld>
  <p:clrMapOvr>
    <a:masterClrMapping/>
  </p:clrMapOvr>
  <p:transition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r" rtl="1" eaLnBrk="1" hangingPunct="1">
                <a:defRPr/>
              </a:pPr>
              <a:endParaRPr lang="ar-SA" sz="1800" i="0">
                <a:solidFill>
                  <a:srgbClr val="000000"/>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r>
              <a:rPr lang="ar-SA" altLang="en-US"/>
              <a:t>انقر لتحرير نمط العنوان الرئيسي</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ar-SA" altLang="en-US"/>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25" name="Rectangle 25"/>
          <p:cNvSpPr>
            <a:spLocks noGrp="1" noChangeArrowheads="1"/>
          </p:cNvSpPr>
          <p:nvPr>
            <p:ph type="sldNum" sz="quarter" idx="11"/>
          </p:nvPr>
        </p:nvSpPr>
        <p:spPr/>
        <p:txBody>
          <a:bodyPr/>
          <a:lstStyle>
            <a:lvl1pPr algn="l" eaLnBrk="0" hangingPunct="0">
              <a:defRPr i="1"/>
            </a:lvl1pPr>
          </a:lstStyle>
          <a:p>
            <a:pPr>
              <a:defRPr/>
            </a:pPr>
            <a:fld id="{64719DEA-CF72-4EE4-884D-10DB5C84DCFA}" type="slidenum">
              <a:rPr lang="ar-SA" altLang="en-US"/>
              <a:pPr>
                <a:defRPr/>
              </a:pPr>
              <a:t>‹N°›</a:t>
            </a:fld>
            <a:endParaRPr lang="en-US" altLang="en-US"/>
          </a:p>
        </p:txBody>
      </p:sp>
      <p:sp>
        <p:nvSpPr>
          <p:cNvPr id="26"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880359607"/>
      </p:ext>
    </p:extLst>
  </p:cSld>
  <p:clrMapOvr>
    <a:masterClrMapping/>
  </p:clrMapOvr>
  <p:transition>
    <p:dissolv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r">
              <a:defRPr sz="2000" b="1"/>
            </a:lvl1pPr>
          </a:lstStyle>
          <a:p>
            <a:r>
              <a:rPr lang="fr-FR" smtClean="0"/>
              <a:t>Cliquez pour modifier le style du titre</a:t>
            </a:r>
            <a:endParaRPr lang="ar-TN"/>
          </a:p>
        </p:txBody>
      </p:sp>
      <p:sp>
        <p:nvSpPr>
          <p:cNvPr id="3" name="Espace réservé pour une image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TN"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r>
              <a:rPr lang="en-US"/>
              <a:t>-  </a:t>
            </a:r>
          </a:p>
        </p:txBody>
      </p:sp>
      <p:sp>
        <p:nvSpPr>
          <p:cNvPr id="7" name="Espace réservé du numéro de diapositive 5"/>
          <p:cNvSpPr>
            <a:spLocks noGrp="1"/>
          </p:cNvSpPr>
          <p:nvPr>
            <p:ph type="sldNum" sz="quarter" idx="12"/>
          </p:nvPr>
        </p:nvSpPr>
        <p:spPr/>
        <p:txBody>
          <a:bodyPr/>
          <a:lstStyle>
            <a:lvl1pPr>
              <a:defRPr/>
            </a:lvl1pPr>
          </a:lstStyle>
          <a:p>
            <a:pPr>
              <a:defRPr/>
            </a:pPr>
            <a:fld id="{3A3E8525-861F-4AF6-A827-40E6DCECBDD7}" type="slidenum">
              <a:rPr lang="en-US" altLang="fr-FR"/>
              <a:pPr>
                <a:defRPr/>
              </a:pPr>
              <a:t>‹N°›</a:t>
            </a:fld>
            <a:endParaRPr lang="en-US" altLang="fr-FR"/>
          </a:p>
        </p:txBody>
      </p:sp>
    </p:spTree>
    <p:extLst>
      <p:ext uri="{BB962C8B-B14F-4D97-AF65-F5344CB8AC3E}">
        <p14:creationId xmlns:p14="http://schemas.microsoft.com/office/powerpoint/2010/main" val="174662895"/>
      </p:ext>
    </p:extLst>
  </p:cSld>
  <p:clrMapOvr>
    <a:masterClrMapping/>
  </p:clrMapOvr>
  <p:transition>
    <p:wheel spokes="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Rectangle 24"/>
          <p:cNvSpPr>
            <a:spLocks noGrp="1" noChangeArrowheads="1"/>
          </p:cNvSpPr>
          <p:nvPr>
            <p:ph type="dt" sz="quarter" idx="10"/>
          </p:nvPr>
        </p:nvSpPr>
        <p:spPr/>
        <p:txBody>
          <a:bodyPr/>
          <a:lstStyle>
            <a:lvl1pPr eaLnBrk="0" hangingPunct="0">
              <a:defRPr i="1"/>
            </a:lvl1pPr>
          </a:lstStyle>
          <a:p>
            <a:pPr>
              <a:defRPr/>
            </a:pPr>
            <a:r>
              <a:rPr lang="ar-SA"/>
              <a:t>Designed &amp; Developed by Dr. Wahib A. Soufi, 2003</a:t>
            </a:r>
            <a:endParaRPr lang="en-US" altLang="en-US"/>
          </a:p>
        </p:txBody>
      </p:sp>
      <p:sp>
        <p:nvSpPr>
          <p:cNvPr id="3" name="Rectangle 25"/>
          <p:cNvSpPr>
            <a:spLocks noGrp="1" noChangeArrowheads="1"/>
          </p:cNvSpPr>
          <p:nvPr>
            <p:ph type="sldNum" sz="quarter" idx="11"/>
          </p:nvPr>
        </p:nvSpPr>
        <p:spPr/>
        <p:txBody>
          <a:bodyPr/>
          <a:lstStyle>
            <a:lvl1pPr algn="l" eaLnBrk="0" hangingPunct="0">
              <a:defRPr i="1"/>
            </a:lvl1pPr>
          </a:lstStyle>
          <a:p>
            <a:pPr>
              <a:defRPr/>
            </a:pPr>
            <a:fld id="{69DB21B2-2CB8-4853-BF22-C8F406987BCB}" type="slidenum">
              <a:rPr lang="ar-SA" altLang="en-US"/>
              <a:pPr>
                <a:defRPr/>
              </a:pPr>
              <a:t>‹N°›</a:t>
            </a:fld>
            <a:endParaRPr lang="en-US" altLang="en-US"/>
          </a:p>
        </p:txBody>
      </p:sp>
      <p:sp>
        <p:nvSpPr>
          <p:cNvPr id="4" name="Rectangle 26"/>
          <p:cNvSpPr>
            <a:spLocks noGrp="1" noChangeArrowheads="1"/>
          </p:cNvSpPr>
          <p:nvPr>
            <p:ph type="ftr" sz="quarter" idx="12"/>
          </p:nvPr>
        </p:nvSpPr>
        <p:spPr/>
        <p:txBody>
          <a:bodyPr/>
          <a:lstStyle>
            <a:lvl1pPr eaLnBrk="0" hangingPunct="0">
              <a:defRPr i="1"/>
            </a:lvl1pPr>
          </a:lstStyle>
          <a:p>
            <a:pPr>
              <a:defRPr/>
            </a:pPr>
            <a:endParaRPr lang="en-US" altLang="en-US"/>
          </a:p>
        </p:txBody>
      </p:sp>
    </p:spTree>
    <p:extLst>
      <p:ext uri="{BB962C8B-B14F-4D97-AF65-F5344CB8AC3E}">
        <p14:creationId xmlns:p14="http://schemas.microsoft.com/office/powerpoint/2010/main" val="227380225"/>
      </p:ext>
    </p:extLst>
  </p:cSld>
  <p:clrMapOvr>
    <a:masterClrMapping/>
  </p:clrMapOvr>
  <p:transition>
    <p:dissolve/>
    <p:sndAc>
      <p:stSnd>
        <p:snd r:embed="rId1" name="chimes.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495800"/>
          </a:xfrm>
        </p:spPr>
        <p:txBody>
          <a:bodyPr/>
          <a:lstStyle/>
          <a:p>
            <a:pPr lvl="0"/>
            <a:endParaRPr lang="ar-SA" noProof="0"/>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r>
              <a:rPr lang="ar-SA"/>
              <a:t>Sanaa Saad Banajh</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225C549F-562E-4B84-B40F-E677AD3D7BC5}" type="slidenum">
              <a:rPr lang="ar-SA" altLang="fr-FR"/>
              <a:pPr>
                <a:defRPr/>
              </a:pPr>
              <a:t>‹N°›</a:t>
            </a:fld>
            <a:endParaRPr lang="en-US" altLang="fr-FR"/>
          </a:p>
        </p:txBody>
      </p:sp>
    </p:spTree>
    <p:extLst>
      <p:ext uri="{BB962C8B-B14F-4D97-AF65-F5344CB8AC3E}">
        <p14:creationId xmlns:p14="http://schemas.microsoft.com/office/powerpoint/2010/main" val="20673968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7772400" cy="1143000"/>
          </a:xfrm>
        </p:spPr>
        <p:txBody>
          <a:bodyPr/>
          <a:lstStyle/>
          <a:p>
            <a:r>
              <a:rPr lang="ar-SA" smtClean="0"/>
              <a:t>انقر لتحرير نمط العنوان الرئيسي</a:t>
            </a:r>
            <a:endParaRPr lang="ar-SA"/>
          </a:p>
        </p:txBody>
      </p:sp>
      <p:sp>
        <p:nvSpPr>
          <p:cNvPr id="3" name="عنصر نائب للقصاصة الفنية 2"/>
          <p:cNvSpPr>
            <a:spLocks noGrp="1"/>
          </p:cNvSpPr>
          <p:nvPr>
            <p:ph type="clipArt" sz="half" idx="1"/>
          </p:nvPr>
        </p:nvSpPr>
        <p:spPr>
          <a:xfrm>
            <a:off x="685800" y="1905000"/>
            <a:ext cx="3810000" cy="4114800"/>
          </a:xfrm>
        </p:spPr>
        <p:txBody>
          <a:bodyPr/>
          <a:lstStyle/>
          <a:p>
            <a:pPr lvl="0"/>
            <a:endParaRPr lang="ar-SA" noProof="0"/>
          </a:p>
        </p:txBody>
      </p:sp>
      <p:sp>
        <p:nvSpPr>
          <p:cNvPr id="4" name="عنصر نائب للنص 3"/>
          <p:cNvSpPr>
            <a:spLocks noGrp="1"/>
          </p:cNvSpPr>
          <p:nvPr>
            <p:ph type="body" sz="half" idx="2"/>
          </p:nvPr>
        </p:nvSpPr>
        <p:spPr>
          <a:xfrm>
            <a:off x="4648200" y="19050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2209800" y="6400800"/>
            <a:ext cx="1905000" cy="457200"/>
          </a:xfrm>
        </p:spPr>
        <p:txBody>
          <a:bodyPr/>
          <a:lstStyle>
            <a:lvl1pPr eaLnBrk="0" hangingPunct="0">
              <a:defRPr i="1"/>
            </a:lvl1pPr>
          </a:lstStyle>
          <a:p>
            <a:pPr>
              <a:defRPr/>
            </a:pPr>
            <a:endParaRPr lang="en-US" altLang="en-US"/>
          </a:p>
        </p:txBody>
      </p:sp>
      <p:sp>
        <p:nvSpPr>
          <p:cNvPr id="6" name="عنصر نائب للتذييل 5"/>
          <p:cNvSpPr>
            <a:spLocks noGrp="1"/>
          </p:cNvSpPr>
          <p:nvPr>
            <p:ph type="ftr" sz="quarter" idx="11"/>
          </p:nvPr>
        </p:nvSpPr>
        <p:spPr>
          <a:xfrm>
            <a:off x="4191000" y="6400800"/>
            <a:ext cx="2895600" cy="457200"/>
          </a:xfrm>
        </p:spPr>
        <p:txBody>
          <a:bodyPr/>
          <a:lstStyle>
            <a:lvl1pPr eaLnBrk="0" hangingPunct="0">
              <a:defRPr i="1"/>
            </a:lvl1pPr>
          </a:lstStyle>
          <a:p>
            <a:pPr>
              <a:defRPr/>
            </a:pPr>
            <a:endParaRPr lang="en-US" altLang="en-US"/>
          </a:p>
        </p:txBody>
      </p:sp>
      <p:sp>
        <p:nvSpPr>
          <p:cNvPr id="7" name="عنصر نائب لرقم الشريحة 6"/>
          <p:cNvSpPr>
            <a:spLocks noGrp="1"/>
          </p:cNvSpPr>
          <p:nvPr>
            <p:ph type="sldNum" sz="quarter" idx="12"/>
          </p:nvPr>
        </p:nvSpPr>
        <p:spPr>
          <a:xfrm>
            <a:off x="7162800" y="6324600"/>
            <a:ext cx="1905000" cy="457200"/>
          </a:xfrm>
        </p:spPr>
        <p:txBody>
          <a:bodyPr/>
          <a:lstStyle>
            <a:lvl1pPr algn="l" eaLnBrk="0" hangingPunct="0">
              <a:defRPr i="1"/>
            </a:lvl1pPr>
          </a:lstStyle>
          <a:p>
            <a:pPr>
              <a:defRPr/>
            </a:pPr>
            <a:fld id="{1544A3D1-3F41-4309-9FF0-76728533C600}" type="slidenum">
              <a:rPr lang="ar-SA" altLang="en-US"/>
              <a:pPr>
                <a:defRPr/>
              </a:pPr>
              <a:t>‹N°›</a:t>
            </a:fld>
            <a:endParaRPr lang="en-US" altLang="en-US"/>
          </a:p>
        </p:txBody>
      </p:sp>
    </p:spTree>
    <p:extLst>
      <p:ext uri="{BB962C8B-B14F-4D97-AF65-F5344CB8AC3E}">
        <p14:creationId xmlns:p14="http://schemas.microsoft.com/office/powerpoint/2010/main" val="32270345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eaLnBrk="0" hangingPunct="0">
              <a:defRPr i="1"/>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vl1pPr>
          </a:lstStyle>
          <a:p>
            <a:pPr>
              <a:defRPr/>
            </a:pPr>
            <a:endParaRPr lang="en-US"/>
          </a:p>
        </p:txBody>
      </p:sp>
      <p:sp>
        <p:nvSpPr>
          <p:cNvPr id="6" name="عنصر نائب لرقم الشريحة 5"/>
          <p:cNvSpPr>
            <a:spLocks noGrp="1"/>
          </p:cNvSpPr>
          <p:nvPr>
            <p:ph type="sldNum" sz="quarter" idx="12"/>
          </p:nvPr>
        </p:nvSpPr>
        <p:spPr/>
        <p:txBody>
          <a:bodyPr/>
          <a:lstStyle>
            <a:lvl1pPr algn="l" eaLnBrk="0" hangingPunct="0">
              <a:defRPr i="1"/>
            </a:lvl1pPr>
          </a:lstStyle>
          <a:p>
            <a:pPr>
              <a:defRPr/>
            </a:pPr>
            <a:fld id="{E35E7389-5924-4768-AC71-B1C6F546E5F1}" type="slidenum">
              <a:rPr lang="ar-SA" altLang="fr-FR"/>
              <a:pPr>
                <a:defRPr/>
              </a:pPr>
              <a:t>‹N°›</a:t>
            </a:fld>
            <a:endParaRPr lang="en-US" altLang="fr-FR"/>
          </a:p>
        </p:txBody>
      </p:sp>
    </p:spTree>
    <p:extLst>
      <p:ext uri="{BB962C8B-B14F-4D97-AF65-F5344CB8AC3E}">
        <p14:creationId xmlns:p14="http://schemas.microsoft.com/office/powerpoint/2010/main" val="1138301651"/>
      </p:ext>
    </p:extLst>
  </p:cSld>
  <p:clrMapOvr>
    <a:masterClrMapping/>
  </p:clrMapOvr>
  <p:transition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algn="l" eaLnBrk="0" hangingPunct="0">
              <a:defRPr i="1">
                <a:latin typeface="Arial" panose="020B0604020202020204" pitchFamily="34" charset="0"/>
              </a:defRPr>
            </a:lvl1pPr>
          </a:lstStyle>
          <a:p>
            <a:pPr>
              <a:defRPr/>
            </a:pPr>
            <a:endParaRPr lang="en-US" altLang="fr-FR"/>
          </a:p>
        </p:txBody>
      </p:sp>
      <p:sp>
        <p:nvSpPr>
          <p:cNvPr id="6" name="Espace réservé du numéro de diapositive 5"/>
          <p:cNvSpPr>
            <a:spLocks noGrp="1"/>
          </p:cNvSpPr>
          <p:nvPr>
            <p:ph type="sldNum" sz="quarter" idx="12"/>
          </p:nvPr>
        </p:nvSpPr>
        <p:spPr/>
        <p:txBody>
          <a:bodyPr/>
          <a:lstStyle>
            <a:lvl1pPr eaLnBrk="0" hangingPunct="0">
              <a:defRPr i="1">
                <a:latin typeface="Arial" panose="020B0604020202020204" pitchFamily="34" charset="0"/>
              </a:defRPr>
            </a:lvl1pPr>
          </a:lstStyle>
          <a:p>
            <a:pPr>
              <a:defRPr/>
            </a:pPr>
            <a:fld id="{D5B34BE3-8F33-4D43-B3FE-902248F9107D}" type="slidenum">
              <a:rPr lang="ar-SA" altLang="fr-FR"/>
              <a:pPr>
                <a:defRPr/>
              </a:pPr>
              <a:t>‹N°›</a:t>
            </a:fld>
            <a:endParaRPr lang="en-US" altLang="fr-FR">
              <a:cs typeface="Arial"/>
            </a:endParaRPr>
          </a:p>
        </p:txBody>
      </p:sp>
    </p:spTree>
    <p:extLst>
      <p:ext uri="{BB962C8B-B14F-4D97-AF65-F5344CB8AC3E}">
        <p14:creationId xmlns:p14="http://schemas.microsoft.com/office/powerpoint/2010/main" val="1971583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algn="l" eaLnBrk="0" hangingPunct="0">
              <a:defRPr i="1">
                <a:latin typeface="Arial" panose="020B0604020202020204" pitchFamily="34" charset="0"/>
              </a:defRPr>
            </a:lvl1pPr>
          </a:lstStyle>
          <a:p>
            <a:pPr>
              <a:defRPr/>
            </a:pPr>
            <a:endParaRPr lang="en-US" altLang="fr-FR"/>
          </a:p>
        </p:txBody>
      </p:sp>
      <p:sp>
        <p:nvSpPr>
          <p:cNvPr id="6" name="Espace réservé du numéro de diapositive 5"/>
          <p:cNvSpPr>
            <a:spLocks noGrp="1"/>
          </p:cNvSpPr>
          <p:nvPr>
            <p:ph type="sldNum" sz="quarter" idx="12"/>
          </p:nvPr>
        </p:nvSpPr>
        <p:spPr/>
        <p:txBody>
          <a:bodyPr/>
          <a:lstStyle>
            <a:lvl1pPr eaLnBrk="0" hangingPunct="0">
              <a:defRPr i="1">
                <a:latin typeface="Arial" panose="020B0604020202020204" pitchFamily="34" charset="0"/>
              </a:defRPr>
            </a:lvl1pPr>
          </a:lstStyle>
          <a:p>
            <a:pPr>
              <a:defRPr/>
            </a:pPr>
            <a:fld id="{16755E97-8446-4194-BB59-5354CF65304C}" type="slidenum">
              <a:rPr lang="ar-SA" altLang="fr-FR"/>
              <a:pPr>
                <a:defRPr/>
              </a:pPr>
              <a:t>‹N°›</a:t>
            </a:fld>
            <a:endParaRPr lang="en-US" altLang="fr-FR">
              <a:cs typeface="Arial"/>
            </a:endParaRPr>
          </a:p>
        </p:txBody>
      </p:sp>
    </p:spTree>
    <p:extLst>
      <p:ext uri="{BB962C8B-B14F-4D97-AF65-F5344CB8AC3E}">
        <p14:creationId xmlns:p14="http://schemas.microsoft.com/office/powerpoint/2010/main" val="3230328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5" name="Espace réservé du pied de page 4"/>
          <p:cNvSpPr>
            <a:spLocks noGrp="1"/>
          </p:cNvSpPr>
          <p:nvPr>
            <p:ph type="ftr" sz="quarter" idx="11"/>
          </p:nvPr>
        </p:nvSpPr>
        <p:spPr/>
        <p:txBody>
          <a:bodyPr/>
          <a:lstStyle>
            <a:lvl1pPr algn="l" eaLnBrk="0" hangingPunct="0">
              <a:defRPr i="1">
                <a:latin typeface="Arial" panose="020B0604020202020204" pitchFamily="34" charset="0"/>
              </a:defRPr>
            </a:lvl1pPr>
          </a:lstStyle>
          <a:p>
            <a:pPr>
              <a:defRPr/>
            </a:pPr>
            <a:endParaRPr lang="en-US" altLang="fr-FR"/>
          </a:p>
        </p:txBody>
      </p:sp>
      <p:sp>
        <p:nvSpPr>
          <p:cNvPr id="6" name="Espace réservé du numéro de diapositive 5"/>
          <p:cNvSpPr>
            <a:spLocks noGrp="1"/>
          </p:cNvSpPr>
          <p:nvPr>
            <p:ph type="sldNum" sz="quarter" idx="12"/>
          </p:nvPr>
        </p:nvSpPr>
        <p:spPr/>
        <p:txBody>
          <a:bodyPr/>
          <a:lstStyle>
            <a:lvl1pPr eaLnBrk="0" hangingPunct="0">
              <a:defRPr i="1">
                <a:latin typeface="Arial" panose="020B0604020202020204" pitchFamily="34" charset="0"/>
              </a:defRPr>
            </a:lvl1pPr>
          </a:lstStyle>
          <a:p>
            <a:pPr>
              <a:defRPr/>
            </a:pPr>
            <a:fld id="{BD8FFA3D-1704-41B6-A9C5-5484AD8475AC}" type="slidenum">
              <a:rPr lang="ar-SA" altLang="fr-FR"/>
              <a:pPr>
                <a:defRPr/>
              </a:pPr>
              <a:t>‹N°›</a:t>
            </a:fld>
            <a:endParaRPr lang="en-US" altLang="fr-FR">
              <a:cs typeface="Arial"/>
            </a:endParaRPr>
          </a:p>
        </p:txBody>
      </p:sp>
    </p:spTree>
    <p:extLst>
      <p:ext uri="{BB962C8B-B14F-4D97-AF65-F5344CB8AC3E}">
        <p14:creationId xmlns:p14="http://schemas.microsoft.com/office/powerpoint/2010/main" val="41375314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3400" y="1676400"/>
            <a:ext cx="3962400" cy="4419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76400"/>
            <a:ext cx="3962400" cy="4419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6" name="Espace réservé du pied de page 5"/>
          <p:cNvSpPr>
            <a:spLocks noGrp="1"/>
          </p:cNvSpPr>
          <p:nvPr>
            <p:ph type="ftr" sz="quarter" idx="11"/>
          </p:nvPr>
        </p:nvSpPr>
        <p:spPr/>
        <p:txBody>
          <a:bodyPr/>
          <a:lstStyle>
            <a:lvl1pPr algn="l" eaLnBrk="0" hangingPunct="0">
              <a:defRPr i="1">
                <a:latin typeface="Arial" panose="020B0604020202020204" pitchFamily="34" charset="0"/>
              </a:defRPr>
            </a:lvl1pPr>
          </a:lstStyle>
          <a:p>
            <a:pPr>
              <a:defRPr/>
            </a:pPr>
            <a:endParaRPr lang="en-US" altLang="fr-FR"/>
          </a:p>
        </p:txBody>
      </p:sp>
      <p:sp>
        <p:nvSpPr>
          <p:cNvPr id="7" name="Espace réservé du numéro de diapositive 6"/>
          <p:cNvSpPr>
            <a:spLocks noGrp="1"/>
          </p:cNvSpPr>
          <p:nvPr>
            <p:ph type="sldNum" sz="quarter" idx="12"/>
          </p:nvPr>
        </p:nvSpPr>
        <p:spPr/>
        <p:txBody>
          <a:bodyPr/>
          <a:lstStyle>
            <a:lvl1pPr eaLnBrk="0" hangingPunct="0">
              <a:defRPr i="1">
                <a:latin typeface="Arial" panose="020B0604020202020204" pitchFamily="34" charset="0"/>
              </a:defRPr>
            </a:lvl1pPr>
          </a:lstStyle>
          <a:p>
            <a:pPr>
              <a:defRPr/>
            </a:pPr>
            <a:fld id="{75E5CF18-D143-4BE9-9973-BB9ACE6B0600}" type="slidenum">
              <a:rPr lang="ar-SA" altLang="fr-FR"/>
              <a:pPr>
                <a:defRPr/>
              </a:pPr>
              <a:t>‹N°›</a:t>
            </a:fld>
            <a:endParaRPr lang="en-US" altLang="fr-FR">
              <a:cs typeface="Arial"/>
            </a:endParaRPr>
          </a:p>
        </p:txBody>
      </p:sp>
    </p:spTree>
    <p:extLst>
      <p:ext uri="{BB962C8B-B14F-4D97-AF65-F5344CB8AC3E}">
        <p14:creationId xmlns:p14="http://schemas.microsoft.com/office/powerpoint/2010/main" val="5440927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8" name="Espace réservé du pied de page 7"/>
          <p:cNvSpPr>
            <a:spLocks noGrp="1"/>
          </p:cNvSpPr>
          <p:nvPr>
            <p:ph type="ftr" sz="quarter" idx="11"/>
          </p:nvPr>
        </p:nvSpPr>
        <p:spPr/>
        <p:txBody>
          <a:bodyPr/>
          <a:lstStyle>
            <a:lvl1pPr algn="l" eaLnBrk="0" hangingPunct="0">
              <a:defRPr i="1">
                <a:latin typeface="Arial" panose="020B0604020202020204" pitchFamily="34" charset="0"/>
              </a:defRPr>
            </a:lvl1pPr>
          </a:lstStyle>
          <a:p>
            <a:pPr>
              <a:defRPr/>
            </a:pPr>
            <a:endParaRPr lang="en-US" altLang="fr-FR"/>
          </a:p>
        </p:txBody>
      </p:sp>
      <p:sp>
        <p:nvSpPr>
          <p:cNvPr id="9" name="Espace réservé du numéro de diapositive 8"/>
          <p:cNvSpPr>
            <a:spLocks noGrp="1"/>
          </p:cNvSpPr>
          <p:nvPr>
            <p:ph type="sldNum" sz="quarter" idx="12"/>
          </p:nvPr>
        </p:nvSpPr>
        <p:spPr/>
        <p:txBody>
          <a:bodyPr/>
          <a:lstStyle>
            <a:lvl1pPr eaLnBrk="0" hangingPunct="0">
              <a:defRPr i="1">
                <a:latin typeface="Arial" panose="020B0604020202020204" pitchFamily="34" charset="0"/>
              </a:defRPr>
            </a:lvl1pPr>
          </a:lstStyle>
          <a:p>
            <a:pPr>
              <a:defRPr/>
            </a:pPr>
            <a:fld id="{BBF85ED3-15B1-4BBF-A393-7EF67C890935}" type="slidenum">
              <a:rPr lang="ar-SA" altLang="fr-FR"/>
              <a:pPr>
                <a:defRPr/>
              </a:pPr>
              <a:t>‹N°›</a:t>
            </a:fld>
            <a:endParaRPr lang="en-US" altLang="fr-FR">
              <a:cs typeface="Arial"/>
            </a:endParaRPr>
          </a:p>
        </p:txBody>
      </p:sp>
    </p:spTree>
    <p:extLst>
      <p:ext uri="{BB962C8B-B14F-4D97-AF65-F5344CB8AC3E}">
        <p14:creationId xmlns:p14="http://schemas.microsoft.com/office/powerpoint/2010/main" val="2523756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ltLang="fr-FR"/>
          </a:p>
        </p:txBody>
      </p:sp>
      <p:sp>
        <p:nvSpPr>
          <p:cNvPr id="4" name="Espace réservé du pied de page 3"/>
          <p:cNvSpPr>
            <a:spLocks noGrp="1"/>
          </p:cNvSpPr>
          <p:nvPr>
            <p:ph type="ftr" sz="quarter" idx="11"/>
          </p:nvPr>
        </p:nvSpPr>
        <p:spPr/>
        <p:txBody>
          <a:bodyPr/>
          <a:lstStyle>
            <a:lvl1pPr algn="l" eaLnBrk="0" hangingPunct="0">
              <a:defRPr i="1">
                <a:latin typeface="Arial" panose="020B0604020202020204" pitchFamily="34" charset="0"/>
              </a:defRPr>
            </a:lvl1pPr>
          </a:lstStyle>
          <a:p>
            <a:pPr>
              <a:defRPr/>
            </a:pPr>
            <a:endParaRPr lang="en-US" altLang="fr-FR"/>
          </a:p>
        </p:txBody>
      </p:sp>
      <p:sp>
        <p:nvSpPr>
          <p:cNvPr id="5" name="Espace réservé du numéro de diapositive 4"/>
          <p:cNvSpPr>
            <a:spLocks noGrp="1"/>
          </p:cNvSpPr>
          <p:nvPr>
            <p:ph type="sldNum" sz="quarter" idx="12"/>
          </p:nvPr>
        </p:nvSpPr>
        <p:spPr/>
        <p:txBody>
          <a:bodyPr/>
          <a:lstStyle>
            <a:lvl1pPr eaLnBrk="0" hangingPunct="0">
              <a:defRPr i="1">
                <a:latin typeface="Arial" panose="020B0604020202020204" pitchFamily="34" charset="0"/>
              </a:defRPr>
            </a:lvl1pPr>
          </a:lstStyle>
          <a:p>
            <a:pPr>
              <a:defRPr/>
            </a:pPr>
            <a:fld id="{F23D9E5E-8AF2-4125-BD9E-D9AB7F6AFDFF}" type="slidenum">
              <a:rPr lang="ar-SA" altLang="fr-FR"/>
              <a:pPr>
                <a:defRPr/>
              </a:pPr>
              <a:t>‹N°›</a:t>
            </a:fld>
            <a:endParaRPr lang="en-US" altLang="fr-FR">
              <a:cs typeface="Arial"/>
            </a:endParaRPr>
          </a:p>
        </p:txBody>
      </p:sp>
    </p:spTree>
    <p:extLst>
      <p:ext uri="{BB962C8B-B14F-4D97-AF65-F5344CB8AC3E}">
        <p14:creationId xmlns:p14="http://schemas.microsoft.com/office/powerpoint/2010/main" val="13610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10.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11.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12.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theme" Target="../theme/theme13.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theme" Target="../theme/theme14.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15.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6.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7.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8.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9.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20.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image" Target="../media/image10.jpeg"/><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21.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22.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6.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7.xml"/><Relationship Id="rId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8.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eaLnBrk="1" hangingPunct="1">
              <a:defRPr sz="1200">
                <a:solidFill>
                  <a:schemeClr val="tx1">
                    <a:tint val="75000"/>
                  </a:schemeClr>
                </a:solidFill>
              </a:defRPr>
            </a:lvl1pPr>
          </a:lstStyle>
          <a:p>
            <a:pPr>
              <a:defRPr/>
            </a:pPr>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eaLnBrk="1" hangingPunct="1">
              <a:defRPr sz="1200">
                <a:solidFill>
                  <a:schemeClr val="tx1">
                    <a:tint val="75000"/>
                  </a:schemeClr>
                </a:solidFill>
              </a:defRPr>
            </a:lvl1pPr>
          </a:lstStyle>
          <a:p>
            <a:pPr>
              <a:defRPr/>
            </a:pPr>
            <a:r>
              <a:rPr lang="en-US"/>
              <a:t>-  </a:t>
            </a:r>
          </a:p>
        </p:txBody>
      </p:sp>
      <p:sp>
        <p:nvSpPr>
          <p:cNvPr id="6" name="Espace réservé du numéro de diapositive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75F80864-80C0-4AB4-A482-990CEB748187}"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6205" r:id="rId1"/>
    <p:sldLayoutId id="2147486206" r:id="rId2"/>
    <p:sldLayoutId id="2147486207" r:id="rId3"/>
    <p:sldLayoutId id="2147486208" r:id="rId4"/>
    <p:sldLayoutId id="2147486209" r:id="rId5"/>
    <p:sldLayoutId id="2147486210" r:id="rId6"/>
    <p:sldLayoutId id="2147486211" r:id="rId7"/>
    <p:sldLayoutId id="2147486212" r:id="rId8"/>
    <p:sldLayoutId id="2147486213" r:id="rId9"/>
    <p:sldLayoutId id="2147486214" r:id="rId10"/>
    <p:sldLayoutId id="2147486215" r:id="rId11"/>
  </p:sldLayoutIdLst>
  <p:transition>
    <p:wheel spokes="1"/>
  </p:transition>
  <p:timing>
    <p:tnLst>
      <p:par>
        <p:cTn id="1" dur="indefinite" restart="never" nodeType="tmRoot"/>
      </p:par>
    </p:tnLst>
  </p:timing>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TN"/>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5400000" scaled="1"/>
        </a:gradFill>
        <a:effectLst/>
      </p:bgPr>
    </p:bg>
    <p:spTree>
      <p:nvGrpSpPr>
        <p:cNvPr id="1" name=""/>
        <p:cNvGrpSpPr/>
        <p:nvPr/>
      </p:nvGrpSpPr>
      <p:grpSpPr>
        <a:xfrm>
          <a:off x="0" y="0"/>
          <a:ext cx="0" cy="0"/>
          <a:chOff x="0" y="0"/>
          <a:chExt cx="0" cy="0"/>
        </a:xfrm>
      </p:grpSpPr>
      <p:sp>
        <p:nvSpPr>
          <p:cNvPr id="2562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10243"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47" name="Rectangle 24"/>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rtl="0" eaLnBrk="1" hangingPunct="1">
              <a:defRPr sz="1200" i="0">
                <a:solidFill>
                  <a:srgbClr val="000000"/>
                </a:solidFill>
                <a:effectLst>
                  <a:outerShdw blurRad="38100" dist="38100" dir="2700000" algn="tl">
                    <a:srgbClr val="000000"/>
                  </a:outerShdw>
                </a:effectLst>
              </a:defRPr>
            </a:lvl1pPr>
          </a:lstStyle>
          <a:p>
            <a:pPr>
              <a:defRPr/>
            </a:pPr>
            <a:r>
              <a:rPr lang="ar-SA"/>
              <a:t>Designed &amp; Developed by Dr. Wahib A. Soufi, 2003</a:t>
            </a:r>
            <a:endParaRPr lang="en-US" altLang="en-US"/>
          </a:p>
        </p:txBody>
      </p:sp>
      <p:sp>
        <p:nvSpPr>
          <p:cNvPr id="48" name="Rectangle 25"/>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rtl="0" eaLnBrk="1" hangingPunct="1">
              <a:defRPr sz="1200" i="0">
                <a:solidFill>
                  <a:srgbClr val="000000"/>
                </a:solidFill>
                <a:effectLst>
                  <a:outerShdw blurRad="38100" dist="38100" dir="2700000" algn="tl">
                    <a:srgbClr val="FFFFFF"/>
                  </a:outerShdw>
                </a:effectLst>
              </a:defRPr>
            </a:lvl1pPr>
          </a:lstStyle>
          <a:p>
            <a:pPr>
              <a:defRPr/>
            </a:pPr>
            <a:fld id="{C65E05C8-6802-4518-8225-FE9EF23042DD}" type="slidenum">
              <a:rPr lang="ar-SA" altLang="en-US"/>
              <a:pPr>
                <a:defRPr/>
              </a:pPr>
              <a:t>‹N°›</a:t>
            </a:fld>
            <a:endParaRPr lang="en-US" altLang="en-US"/>
          </a:p>
        </p:txBody>
      </p:sp>
      <p:sp>
        <p:nvSpPr>
          <p:cNvPr id="49" name="Rectangle 2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rtl="0" eaLnBrk="1" hangingPunct="1">
              <a:defRPr sz="1200" i="0">
                <a:solidFill>
                  <a:srgbClr val="000000"/>
                </a:solidFill>
                <a:effectLst>
                  <a:outerShdw blurRad="38100" dist="38100" dir="2700000" algn="tl">
                    <a:srgbClr val="000000"/>
                  </a:outerShdw>
                </a:effectLs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6274" r:id="rId1"/>
    <p:sldLayoutId id="2147486275" r:id="rId2"/>
    <p:sldLayoutId id="2147486276" r:id="rId3"/>
    <p:sldLayoutId id="2147486277" r:id="rId4"/>
    <p:sldLayoutId id="2147486278" r:id="rId5"/>
  </p:sldLayoutIdLst>
  <p:transition>
    <p:dissolve/>
  </p:transition>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mj-ea"/>
          <a:cs typeface="Arial" pitchFamily="34" charset="0"/>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Arial" pitchFamily="34" charset="0"/>
          <a:ea typeface="+mn-ea"/>
          <a:cs typeface="Arial" pitchFamily="34" charset="0"/>
        </a:defRPr>
      </a:lvl1pPr>
      <a:lvl2pPr marL="742950" indent="-285750" algn="r" rtl="1"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r" rtl="1" eaLnBrk="0" fontAlgn="base" hangingPunct="0">
        <a:spcBef>
          <a:spcPct val="20000"/>
        </a:spcBef>
        <a:spcAft>
          <a:spcPct val="0"/>
        </a:spcAft>
        <a:buClr>
          <a:schemeClr val="tx2"/>
        </a:buClr>
        <a:buChar char="•"/>
        <a:defRPr sz="2400">
          <a:solidFill>
            <a:schemeClr val="tx1"/>
          </a:solidFill>
          <a:latin typeface="Arial" pitchFamily="34" charset="0"/>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r" rtl="1"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5400000" scaled="1"/>
        </a:gradFill>
        <a:effectLst/>
      </p:bgPr>
    </p:bg>
    <p:spTree>
      <p:nvGrpSpPr>
        <p:cNvPr id="1" name=""/>
        <p:cNvGrpSpPr/>
        <p:nvPr/>
      </p:nvGrpSpPr>
      <p:grpSpPr>
        <a:xfrm>
          <a:off x="0" y="0"/>
          <a:ext cx="0" cy="0"/>
          <a:chOff x="0" y="0"/>
          <a:chExt cx="0" cy="0"/>
        </a:xfrm>
      </p:grpSpPr>
      <p:sp>
        <p:nvSpPr>
          <p:cNvPr id="2562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11267"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47" name="Rectangle 24"/>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rtl="0" eaLnBrk="1" hangingPunct="1">
              <a:defRPr sz="1200" i="0">
                <a:solidFill>
                  <a:srgbClr val="000000"/>
                </a:solidFill>
                <a:effectLst>
                  <a:outerShdw blurRad="38100" dist="38100" dir="2700000" algn="tl">
                    <a:srgbClr val="000000"/>
                  </a:outerShdw>
                </a:effectLst>
              </a:defRPr>
            </a:lvl1pPr>
          </a:lstStyle>
          <a:p>
            <a:pPr>
              <a:defRPr/>
            </a:pPr>
            <a:r>
              <a:rPr lang="ar-SA"/>
              <a:t>Designed &amp; Developed by Dr. Wahib A. Soufi, 2003</a:t>
            </a:r>
            <a:endParaRPr lang="en-US" altLang="en-US"/>
          </a:p>
        </p:txBody>
      </p:sp>
      <p:sp>
        <p:nvSpPr>
          <p:cNvPr id="48" name="Rectangle 25"/>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rtl="0" eaLnBrk="1" hangingPunct="1">
              <a:defRPr sz="1200" i="0">
                <a:solidFill>
                  <a:srgbClr val="000000"/>
                </a:solidFill>
                <a:effectLst>
                  <a:outerShdw blurRad="38100" dist="38100" dir="2700000" algn="tl">
                    <a:srgbClr val="FFFFFF"/>
                  </a:outerShdw>
                </a:effectLst>
              </a:defRPr>
            </a:lvl1pPr>
          </a:lstStyle>
          <a:p>
            <a:pPr>
              <a:defRPr/>
            </a:pPr>
            <a:fld id="{68C05B84-DAF3-4EA6-A8DB-81D53A5D30F3}" type="slidenum">
              <a:rPr lang="ar-SA" altLang="en-US"/>
              <a:pPr>
                <a:defRPr/>
              </a:pPr>
              <a:t>‹N°›</a:t>
            </a:fld>
            <a:endParaRPr lang="en-US" altLang="en-US"/>
          </a:p>
        </p:txBody>
      </p:sp>
      <p:sp>
        <p:nvSpPr>
          <p:cNvPr id="49" name="Rectangle 2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rtl="0" eaLnBrk="1" hangingPunct="1">
              <a:defRPr sz="1200" i="0">
                <a:solidFill>
                  <a:srgbClr val="000000"/>
                </a:solidFill>
                <a:effectLst>
                  <a:outerShdw blurRad="38100" dist="38100" dir="2700000" algn="tl">
                    <a:srgbClr val="000000"/>
                  </a:outerShdw>
                </a:effectLs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6279" r:id="rId1"/>
    <p:sldLayoutId id="2147486280" r:id="rId2"/>
    <p:sldLayoutId id="2147486281" r:id="rId3"/>
    <p:sldLayoutId id="2147486282" r:id="rId4"/>
    <p:sldLayoutId id="2147486283" r:id="rId5"/>
  </p:sldLayoutIdLst>
  <p:transition>
    <p:dissolve/>
  </p:transition>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mj-ea"/>
          <a:cs typeface="Arial" pitchFamily="34" charset="0"/>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Arial" pitchFamily="34" charset="0"/>
          <a:ea typeface="+mn-ea"/>
          <a:cs typeface="Arial" pitchFamily="34" charset="0"/>
        </a:defRPr>
      </a:lvl1pPr>
      <a:lvl2pPr marL="742950" indent="-285750" algn="r" rtl="1"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r" rtl="1" eaLnBrk="0" fontAlgn="base" hangingPunct="0">
        <a:spcBef>
          <a:spcPct val="20000"/>
        </a:spcBef>
        <a:spcAft>
          <a:spcPct val="0"/>
        </a:spcAft>
        <a:buClr>
          <a:schemeClr val="tx2"/>
        </a:buClr>
        <a:buChar char="•"/>
        <a:defRPr sz="2400">
          <a:solidFill>
            <a:schemeClr val="tx1"/>
          </a:solidFill>
          <a:latin typeface="Arial" pitchFamily="34" charset="0"/>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r" rtl="1"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5400000" scaled="1"/>
        </a:gradFill>
        <a:effectLst/>
      </p:bgPr>
    </p:bg>
    <p:spTree>
      <p:nvGrpSpPr>
        <p:cNvPr id="1" name=""/>
        <p:cNvGrpSpPr/>
        <p:nvPr/>
      </p:nvGrpSpPr>
      <p:grpSpPr>
        <a:xfrm>
          <a:off x="0" y="0"/>
          <a:ext cx="0" cy="0"/>
          <a:chOff x="0" y="0"/>
          <a:chExt cx="0" cy="0"/>
        </a:xfrm>
      </p:grpSpPr>
      <p:sp>
        <p:nvSpPr>
          <p:cNvPr id="2562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1229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47" name="Rectangle 24"/>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rtl="0" eaLnBrk="1" hangingPunct="1">
              <a:defRPr sz="1200" i="0">
                <a:solidFill>
                  <a:srgbClr val="000000"/>
                </a:solidFill>
                <a:effectLst>
                  <a:outerShdw blurRad="38100" dist="38100" dir="2700000" algn="tl">
                    <a:srgbClr val="000000"/>
                  </a:outerShdw>
                </a:effectLst>
              </a:defRPr>
            </a:lvl1pPr>
          </a:lstStyle>
          <a:p>
            <a:pPr>
              <a:defRPr/>
            </a:pPr>
            <a:r>
              <a:rPr lang="ar-SA"/>
              <a:t>Designed &amp; Developed by Dr. Wahib A. Soufi, 2003</a:t>
            </a:r>
            <a:endParaRPr lang="en-US" altLang="en-US"/>
          </a:p>
        </p:txBody>
      </p:sp>
      <p:sp>
        <p:nvSpPr>
          <p:cNvPr id="48" name="Rectangle 25"/>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rtl="0" eaLnBrk="1" hangingPunct="1">
              <a:defRPr sz="1200" i="0">
                <a:solidFill>
                  <a:srgbClr val="000000"/>
                </a:solidFill>
                <a:effectLst>
                  <a:outerShdw blurRad="38100" dist="38100" dir="2700000" algn="tl">
                    <a:srgbClr val="FFFFFF"/>
                  </a:outerShdw>
                </a:effectLst>
              </a:defRPr>
            </a:lvl1pPr>
          </a:lstStyle>
          <a:p>
            <a:pPr>
              <a:defRPr/>
            </a:pPr>
            <a:fld id="{A63C74E5-ACBE-48FA-BE35-F752138ACDB2}" type="slidenum">
              <a:rPr lang="ar-SA" altLang="en-US"/>
              <a:pPr>
                <a:defRPr/>
              </a:pPr>
              <a:t>‹N°›</a:t>
            </a:fld>
            <a:endParaRPr lang="en-US" altLang="en-US"/>
          </a:p>
        </p:txBody>
      </p:sp>
      <p:sp>
        <p:nvSpPr>
          <p:cNvPr id="49" name="Rectangle 2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rtl="0" eaLnBrk="1" hangingPunct="1">
              <a:defRPr sz="1200" i="0">
                <a:solidFill>
                  <a:srgbClr val="000000"/>
                </a:solidFill>
                <a:effectLst>
                  <a:outerShdw blurRad="38100" dist="38100" dir="2700000" algn="tl">
                    <a:srgbClr val="000000"/>
                  </a:outerShdw>
                </a:effectLs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6284" r:id="rId1"/>
    <p:sldLayoutId id="2147486285" r:id="rId2"/>
    <p:sldLayoutId id="2147486286" r:id="rId3"/>
    <p:sldLayoutId id="2147486287" r:id="rId4"/>
    <p:sldLayoutId id="2147486288" r:id="rId5"/>
  </p:sldLayoutIdLst>
  <p:transition>
    <p:dissolve/>
  </p:transition>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mj-ea"/>
          <a:cs typeface="Arial" pitchFamily="34" charset="0"/>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Arial" pitchFamily="34" charset="0"/>
          <a:ea typeface="+mn-ea"/>
          <a:cs typeface="Arial" pitchFamily="34" charset="0"/>
        </a:defRPr>
      </a:lvl1pPr>
      <a:lvl2pPr marL="742950" indent="-285750" algn="r" rtl="1"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r" rtl="1" eaLnBrk="0" fontAlgn="base" hangingPunct="0">
        <a:spcBef>
          <a:spcPct val="20000"/>
        </a:spcBef>
        <a:spcAft>
          <a:spcPct val="0"/>
        </a:spcAft>
        <a:buClr>
          <a:schemeClr val="tx2"/>
        </a:buClr>
        <a:buChar char="•"/>
        <a:defRPr sz="2400">
          <a:solidFill>
            <a:schemeClr val="tx1"/>
          </a:solidFill>
          <a:latin typeface="Arial" pitchFamily="34" charset="0"/>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r" rtl="1"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5400000" scaled="1"/>
        </a:gradFill>
        <a:effectLst/>
      </p:bgPr>
    </p:bg>
    <p:spTree>
      <p:nvGrpSpPr>
        <p:cNvPr id="1" name=""/>
        <p:cNvGrpSpPr/>
        <p:nvPr/>
      </p:nvGrpSpPr>
      <p:grpSpPr>
        <a:xfrm>
          <a:off x="0" y="0"/>
          <a:ext cx="0" cy="0"/>
          <a:chOff x="0" y="0"/>
          <a:chExt cx="0" cy="0"/>
        </a:xfrm>
      </p:grpSpPr>
      <p:sp>
        <p:nvSpPr>
          <p:cNvPr id="2562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13315"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47" name="Rectangle 24"/>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rtl="0" eaLnBrk="1" hangingPunct="1">
              <a:defRPr sz="1200" i="0">
                <a:solidFill>
                  <a:srgbClr val="000000"/>
                </a:solidFill>
                <a:effectLst>
                  <a:outerShdw blurRad="38100" dist="38100" dir="2700000" algn="tl">
                    <a:srgbClr val="000000"/>
                  </a:outerShdw>
                </a:effectLst>
              </a:defRPr>
            </a:lvl1pPr>
          </a:lstStyle>
          <a:p>
            <a:pPr>
              <a:defRPr/>
            </a:pPr>
            <a:r>
              <a:rPr lang="ar-SA"/>
              <a:t>Designed &amp; Developed by Dr. Wahib A. Soufi, 2003</a:t>
            </a:r>
            <a:endParaRPr lang="en-US" altLang="en-US"/>
          </a:p>
        </p:txBody>
      </p:sp>
      <p:sp>
        <p:nvSpPr>
          <p:cNvPr id="48" name="Rectangle 25"/>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rtl="0" eaLnBrk="1" hangingPunct="1">
              <a:defRPr sz="1200" i="0">
                <a:solidFill>
                  <a:srgbClr val="000000"/>
                </a:solidFill>
                <a:effectLst>
                  <a:outerShdw blurRad="38100" dist="38100" dir="2700000" algn="tl">
                    <a:srgbClr val="FFFFFF"/>
                  </a:outerShdw>
                </a:effectLst>
              </a:defRPr>
            </a:lvl1pPr>
          </a:lstStyle>
          <a:p>
            <a:pPr>
              <a:defRPr/>
            </a:pPr>
            <a:fld id="{22502E37-EC5B-48D3-9D7D-2094680B2E35}" type="slidenum">
              <a:rPr lang="ar-SA" altLang="en-US"/>
              <a:pPr>
                <a:defRPr/>
              </a:pPr>
              <a:t>‹N°›</a:t>
            </a:fld>
            <a:endParaRPr lang="en-US" altLang="en-US"/>
          </a:p>
        </p:txBody>
      </p:sp>
      <p:sp>
        <p:nvSpPr>
          <p:cNvPr id="49" name="Rectangle 2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rtl="0" eaLnBrk="1" hangingPunct="1">
              <a:defRPr sz="1200" i="0">
                <a:solidFill>
                  <a:srgbClr val="000000"/>
                </a:solidFill>
                <a:effectLst>
                  <a:outerShdw blurRad="38100" dist="38100" dir="2700000" algn="tl">
                    <a:srgbClr val="000000"/>
                  </a:outerShdw>
                </a:effectLs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6289" r:id="rId1"/>
    <p:sldLayoutId id="2147486290" r:id="rId2"/>
    <p:sldLayoutId id="2147486291" r:id="rId3"/>
    <p:sldLayoutId id="2147486292" r:id="rId4"/>
    <p:sldLayoutId id="2147486293" r:id="rId5"/>
  </p:sldLayoutIdLst>
  <p:transition>
    <p:dissolve/>
  </p:transition>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mj-ea"/>
          <a:cs typeface="Arial" pitchFamily="34" charset="0"/>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Arial" pitchFamily="34" charset="0"/>
          <a:ea typeface="+mn-ea"/>
          <a:cs typeface="Arial" pitchFamily="34" charset="0"/>
        </a:defRPr>
      </a:lvl1pPr>
      <a:lvl2pPr marL="742950" indent="-285750" algn="r" rtl="1"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r" rtl="1" eaLnBrk="0" fontAlgn="base" hangingPunct="0">
        <a:spcBef>
          <a:spcPct val="20000"/>
        </a:spcBef>
        <a:spcAft>
          <a:spcPct val="0"/>
        </a:spcAft>
        <a:buClr>
          <a:schemeClr val="tx2"/>
        </a:buClr>
        <a:buChar char="•"/>
        <a:defRPr sz="2400">
          <a:solidFill>
            <a:schemeClr val="tx1"/>
          </a:solidFill>
          <a:latin typeface="Arial" pitchFamily="34" charset="0"/>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r" rtl="1"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5400000" scaled="1"/>
        </a:gradFill>
        <a:effectLst/>
      </p:bgPr>
    </p:bg>
    <p:spTree>
      <p:nvGrpSpPr>
        <p:cNvPr id="1" name=""/>
        <p:cNvGrpSpPr/>
        <p:nvPr/>
      </p:nvGrpSpPr>
      <p:grpSpPr>
        <a:xfrm>
          <a:off x="0" y="0"/>
          <a:ext cx="0" cy="0"/>
          <a:chOff x="0" y="0"/>
          <a:chExt cx="0" cy="0"/>
        </a:xfrm>
      </p:grpSpPr>
      <p:sp>
        <p:nvSpPr>
          <p:cNvPr id="2562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14339"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47" name="Rectangle 24"/>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rtl="0" eaLnBrk="1" hangingPunct="1">
              <a:defRPr sz="1200" i="0">
                <a:solidFill>
                  <a:srgbClr val="000000"/>
                </a:solidFill>
                <a:effectLst>
                  <a:outerShdw blurRad="38100" dist="38100" dir="2700000" algn="tl">
                    <a:srgbClr val="000000"/>
                  </a:outerShdw>
                </a:effectLst>
              </a:defRPr>
            </a:lvl1pPr>
          </a:lstStyle>
          <a:p>
            <a:pPr>
              <a:defRPr/>
            </a:pPr>
            <a:r>
              <a:rPr lang="ar-SA"/>
              <a:t>Designed &amp; Developed by Dr. Wahib A. Soufi, 2003</a:t>
            </a:r>
            <a:endParaRPr lang="en-US" altLang="en-US"/>
          </a:p>
        </p:txBody>
      </p:sp>
      <p:sp>
        <p:nvSpPr>
          <p:cNvPr id="48" name="Rectangle 25"/>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rtl="0" eaLnBrk="1" hangingPunct="1">
              <a:defRPr sz="1200" i="0">
                <a:solidFill>
                  <a:srgbClr val="000000"/>
                </a:solidFill>
                <a:effectLst>
                  <a:outerShdw blurRad="38100" dist="38100" dir="2700000" algn="tl">
                    <a:srgbClr val="FFFFFF"/>
                  </a:outerShdw>
                </a:effectLst>
              </a:defRPr>
            </a:lvl1pPr>
          </a:lstStyle>
          <a:p>
            <a:pPr>
              <a:defRPr/>
            </a:pPr>
            <a:fld id="{1319E398-0222-4898-83B3-0D975C96CD36}" type="slidenum">
              <a:rPr lang="ar-SA" altLang="en-US"/>
              <a:pPr>
                <a:defRPr/>
              </a:pPr>
              <a:t>‹N°›</a:t>
            </a:fld>
            <a:endParaRPr lang="en-US" altLang="en-US"/>
          </a:p>
        </p:txBody>
      </p:sp>
      <p:sp>
        <p:nvSpPr>
          <p:cNvPr id="49" name="Rectangle 2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rtl="0" eaLnBrk="1" hangingPunct="1">
              <a:defRPr sz="1200" i="0">
                <a:solidFill>
                  <a:srgbClr val="000000"/>
                </a:solidFill>
                <a:effectLst>
                  <a:outerShdw blurRad="38100" dist="38100" dir="2700000" algn="tl">
                    <a:srgbClr val="000000"/>
                  </a:outerShdw>
                </a:effectLs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6294" r:id="rId1"/>
    <p:sldLayoutId id="2147486295" r:id="rId2"/>
    <p:sldLayoutId id="2147486296" r:id="rId3"/>
    <p:sldLayoutId id="2147486297" r:id="rId4"/>
    <p:sldLayoutId id="2147486298" r:id="rId5"/>
  </p:sldLayoutIdLst>
  <p:transition>
    <p:dissolve/>
  </p:transition>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mj-ea"/>
          <a:cs typeface="Arial" pitchFamily="34" charset="0"/>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Arial" pitchFamily="34" charset="0"/>
          <a:ea typeface="+mn-ea"/>
          <a:cs typeface="Arial" pitchFamily="34" charset="0"/>
        </a:defRPr>
      </a:lvl1pPr>
      <a:lvl2pPr marL="742950" indent="-285750" algn="r" rtl="1"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r" rtl="1" eaLnBrk="0" fontAlgn="base" hangingPunct="0">
        <a:spcBef>
          <a:spcPct val="20000"/>
        </a:spcBef>
        <a:spcAft>
          <a:spcPct val="0"/>
        </a:spcAft>
        <a:buClr>
          <a:schemeClr val="tx2"/>
        </a:buClr>
        <a:buChar char="•"/>
        <a:defRPr sz="2400">
          <a:solidFill>
            <a:schemeClr val="tx1"/>
          </a:solidFill>
          <a:latin typeface="Arial" pitchFamily="34" charset="0"/>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r" rtl="1"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CC6600"/>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533400" y="609600"/>
            <a:ext cx="8001000" cy="99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fr-FR" smtClean="0"/>
              <a:t>انقر لتحرير نمط العنوان الرئيسي</a:t>
            </a:r>
            <a:endParaRPr lang="en-US" altLang="fr-FR" smtClean="0"/>
          </a:p>
        </p:txBody>
      </p:sp>
      <p:sp>
        <p:nvSpPr>
          <p:cNvPr id="15363" name="Rectangle 3"/>
          <p:cNvSpPr>
            <a:spLocks noGrp="1" noChangeArrowheads="1"/>
          </p:cNvSpPr>
          <p:nvPr>
            <p:ph type="body" idx="1"/>
          </p:nvPr>
        </p:nvSpPr>
        <p:spPr bwMode="auto">
          <a:xfrm>
            <a:off x="533400" y="1676400"/>
            <a:ext cx="8077200" cy="441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fr-FR" smtClean="0"/>
              <a:t>انقر لتحرير أنماط النص الرئيسي</a:t>
            </a:r>
            <a:endParaRPr lang="en-US" altLang="fr-FR" smtClean="0"/>
          </a:p>
          <a:p>
            <a:pPr lvl="1"/>
            <a:r>
              <a:rPr lang="ar-SA" altLang="fr-FR" smtClean="0"/>
              <a:t>المستوى الثاني</a:t>
            </a:r>
            <a:endParaRPr lang="en-US" altLang="fr-FR" smtClean="0"/>
          </a:p>
          <a:p>
            <a:pPr lvl="2"/>
            <a:r>
              <a:rPr lang="ar-SA" altLang="fr-FR" smtClean="0"/>
              <a:t>المستوى الثالث</a:t>
            </a:r>
            <a:endParaRPr lang="en-US" altLang="fr-FR" smtClean="0"/>
          </a:p>
          <a:p>
            <a:pPr lvl="3"/>
            <a:r>
              <a:rPr lang="ar-SA" altLang="fr-FR" smtClean="0"/>
              <a:t>المستوى الرابع</a:t>
            </a:r>
            <a:endParaRPr lang="en-US" altLang="fr-FR" smtClean="0"/>
          </a:p>
          <a:p>
            <a:pPr lvl="4"/>
            <a:r>
              <a:rPr lang="ar-SA" altLang="fr-FR" smtClean="0"/>
              <a:t>المستوى الخامس</a:t>
            </a:r>
            <a:endParaRPr lang="en-US" altLang="fr-FR" smtClean="0"/>
          </a:p>
        </p:txBody>
      </p:sp>
      <p:sp>
        <p:nvSpPr>
          <p:cNvPr id="819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i="0">
                <a:solidFill>
                  <a:srgbClr val="FFFFFF"/>
                </a:solidFill>
                <a:latin typeface="Times New Roman" panose="02020603050405020304" pitchFamily="18" charset="0"/>
              </a:defRPr>
            </a:lvl1pPr>
          </a:lstStyle>
          <a:p>
            <a:pPr>
              <a:defRPr/>
            </a:pPr>
            <a:endParaRPr lang="en-US" altLang="fr-FR"/>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i="0">
                <a:solidFill>
                  <a:srgbClr val="FFFFFF"/>
                </a:solidFill>
                <a:latin typeface="Times New Roman" panose="02020603050405020304" pitchFamily="18" charset="0"/>
              </a:defRPr>
            </a:lvl1pPr>
          </a:lstStyle>
          <a:p>
            <a:pPr>
              <a:defRPr/>
            </a:pPr>
            <a:endParaRPr lang="en-US" altLang="fr-FR"/>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i="0">
                <a:solidFill>
                  <a:srgbClr val="FFFFFF"/>
                </a:solidFill>
                <a:latin typeface="Times New Roman" panose="02020603050405020304" pitchFamily="18" charset="0"/>
                <a:cs typeface="Times New Roman" panose="02020603050405020304" pitchFamily="18" charset="0"/>
              </a:defRPr>
            </a:lvl1pPr>
          </a:lstStyle>
          <a:p>
            <a:pPr>
              <a:defRPr/>
            </a:pPr>
            <a:fld id="{447918C2-E9B0-444C-BD04-E1EBE2A0BC9F}" type="slidenum">
              <a:rPr lang="ar-SA" altLang="fr-FR"/>
              <a:pPr>
                <a:defRPr/>
              </a:pPr>
              <a:t>‹N°›</a:t>
            </a:fld>
            <a:endParaRPr lang="en-US" altLang="fr-FR">
              <a:cs typeface="Arial"/>
            </a:endParaRPr>
          </a:p>
        </p:txBody>
      </p:sp>
    </p:spTree>
  </p:cSld>
  <p:clrMap bg1="lt1" tx1="dk1" bg2="lt2" tx2="dk2" accent1="accent1" accent2="accent2" accent3="accent3" accent4="accent4" accent5="accent5" accent6="accent6" hlink="hlink" folHlink="folHlink"/>
  <p:sldLayoutIdLst>
    <p:sldLayoutId id="2147486299" r:id="rId1"/>
    <p:sldLayoutId id="2147486300" r:id="rId2"/>
    <p:sldLayoutId id="2147486301" r:id="rId3"/>
    <p:sldLayoutId id="2147486302" r:id="rId4"/>
    <p:sldLayoutId id="2147486303" r:id="rId5"/>
    <p:sldLayoutId id="2147486304" r:id="rId6"/>
    <p:sldLayoutId id="2147486305" r:id="rId7"/>
    <p:sldLayoutId id="2147486306" r:id="rId8"/>
    <p:sldLayoutId id="2147486307" r:id="rId9"/>
    <p:sldLayoutId id="2147486308" r:id="rId10"/>
    <p:sldLayoutId id="2147486309" r:id="rId11"/>
    <p:sldLayoutId id="2147486310" r:id="rId12"/>
  </p:sldLayoutIdLst>
  <p:txStyles>
    <p:titleStyle>
      <a:lvl1pPr algn="ctr" rtl="0" eaLnBrk="0" fontAlgn="base" hangingPunct="0">
        <a:spcBef>
          <a:spcPct val="0"/>
        </a:spcBef>
        <a:spcAft>
          <a:spcPct val="0"/>
        </a:spcAft>
        <a:defRPr sz="4800" kern="1200">
          <a:solidFill>
            <a:schemeClr val="bg1"/>
          </a:solidFill>
          <a:latin typeface="+mj-lt"/>
          <a:ea typeface="+mj-ea"/>
          <a:cs typeface="+mj-cs"/>
        </a:defRPr>
      </a:lvl1pPr>
      <a:lvl2pPr algn="ctr" rtl="0" eaLnBrk="0" fontAlgn="base" hangingPunct="0">
        <a:spcBef>
          <a:spcPct val="0"/>
        </a:spcBef>
        <a:spcAft>
          <a:spcPct val="0"/>
        </a:spcAft>
        <a:defRPr sz="4800">
          <a:solidFill>
            <a:schemeClr val="bg1"/>
          </a:solidFill>
          <a:latin typeface="CAC Futura Casual" pitchFamily="2" charset="0"/>
          <a:cs typeface="Arial" panose="020B0604020202020204" pitchFamily="34" charset="0"/>
        </a:defRPr>
      </a:lvl2pPr>
      <a:lvl3pPr algn="ctr" rtl="0" eaLnBrk="0" fontAlgn="base" hangingPunct="0">
        <a:spcBef>
          <a:spcPct val="0"/>
        </a:spcBef>
        <a:spcAft>
          <a:spcPct val="0"/>
        </a:spcAft>
        <a:defRPr sz="4800">
          <a:solidFill>
            <a:schemeClr val="bg1"/>
          </a:solidFill>
          <a:latin typeface="CAC Futura Casual" pitchFamily="2" charset="0"/>
          <a:cs typeface="Arial" panose="020B0604020202020204" pitchFamily="34" charset="0"/>
        </a:defRPr>
      </a:lvl3pPr>
      <a:lvl4pPr algn="ctr" rtl="0" eaLnBrk="0" fontAlgn="base" hangingPunct="0">
        <a:spcBef>
          <a:spcPct val="0"/>
        </a:spcBef>
        <a:spcAft>
          <a:spcPct val="0"/>
        </a:spcAft>
        <a:defRPr sz="4800">
          <a:solidFill>
            <a:schemeClr val="bg1"/>
          </a:solidFill>
          <a:latin typeface="CAC Futura Casual" pitchFamily="2" charset="0"/>
          <a:cs typeface="Arial" panose="020B0604020202020204" pitchFamily="34" charset="0"/>
        </a:defRPr>
      </a:lvl4pPr>
      <a:lvl5pPr algn="ctr" rtl="0" eaLnBrk="0" fontAlgn="base" hangingPunct="0">
        <a:spcBef>
          <a:spcPct val="0"/>
        </a:spcBef>
        <a:spcAft>
          <a:spcPct val="0"/>
        </a:spcAft>
        <a:defRPr sz="4800">
          <a:solidFill>
            <a:schemeClr val="bg1"/>
          </a:solidFill>
          <a:latin typeface="CAC Futura Casual" pitchFamily="2" charset="0"/>
          <a:cs typeface="Arial" panose="020B0604020202020204" pitchFamily="34" charset="0"/>
        </a:defRPr>
      </a:lvl5pPr>
      <a:lvl6pPr marL="457200" algn="ctr" rtl="0" fontAlgn="base">
        <a:spcBef>
          <a:spcPct val="0"/>
        </a:spcBef>
        <a:spcAft>
          <a:spcPct val="0"/>
        </a:spcAft>
        <a:defRPr sz="4800">
          <a:solidFill>
            <a:schemeClr val="bg1"/>
          </a:solidFill>
          <a:latin typeface="CAC Futura Casual" pitchFamily="2" charset="0"/>
          <a:cs typeface="Arial" panose="020B0604020202020204" pitchFamily="34" charset="0"/>
        </a:defRPr>
      </a:lvl6pPr>
      <a:lvl7pPr marL="914400" algn="ctr" rtl="0" fontAlgn="base">
        <a:spcBef>
          <a:spcPct val="0"/>
        </a:spcBef>
        <a:spcAft>
          <a:spcPct val="0"/>
        </a:spcAft>
        <a:defRPr sz="4800">
          <a:solidFill>
            <a:schemeClr val="bg1"/>
          </a:solidFill>
          <a:latin typeface="CAC Futura Casual" pitchFamily="2" charset="0"/>
          <a:cs typeface="Arial" panose="020B0604020202020204" pitchFamily="34" charset="0"/>
        </a:defRPr>
      </a:lvl7pPr>
      <a:lvl8pPr marL="1371600" algn="ctr" rtl="0" fontAlgn="base">
        <a:spcBef>
          <a:spcPct val="0"/>
        </a:spcBef>
        <a:spcAft>
          <a:spcPct val="0"/>
        </a:spcAft>
        <a:defRPr sz="4800">
          <a:solidFill>
            <a:schemeClr val="bg1"/>
          </a:solidFill>
          <a:latin typeface="CAC Futura Casual" pitchFamily="2" charset="0"/>
          <a:cs typeface="Arial" panose="020B0604020202020204" pitchFamily="34" charset="0"/>
        </a:defRPr>
      </a:lvl8pPr>
      <a:lvl9pPr marL="1828800" algn="ctr" rtl="0" fontAlgn="base">
        <a:spcBef>
          <a:spcPct val="0"/>
        </a:spcBef>
        <a:spcAft>
          <a:spcPct val="0"/>
        </a:spcAft>
        <a:defRPr sz="4800">
          <a:solidFill>
            <a:schemeClr val="bg1"/>
          </a:solidFill>
          <a:latin typeface="CAC Futura Casual" pitchFamily="2" charset="0"/>
          <a:cs typeface="Arial" panose="020B0604020202020204" pitchFamily="34" charset="0"/>
        </a:defRPr>
      </a:lvl9pPr>
    </p:titleStyle>
    <p:bodyStyle>
      <a:lvl1pPr marL="342900" indent="-342900" algn="l" rtl="0" eaLnBrk="0" fontAlgn="base" hangingPunct="0">
        <a:spcBef>
          <a:spcPct val="20000"/>
        </a:spcBef>
        <a:spcAft>
          <a:spcPct val="0"/>
        </a:spcAft>
        <a:buSzPct val="80000"/>
        <a:buFont typeface="Wingdings" panose="05000000000000000000" pitchFamily="2" charset="2"/>
        <a:buChar char="§"/>
        <a:defRPr sz="4400" kern="1200">
          <a:solidFill>
            <a:schemeClr val="bg1"/>
          </a:solidFill>
          <a:latin typeface="+mn-lt"/>
          <a:ea typeface="+mn-ea"/>
          <a:cs typeface="+mn-cs"/>
        </a:defRPr>
      </a:lvl1pPr>
      <a:lvl2pPr marL="742950" indent="-285750" algn="l" rtl="0" eaLnBrk="0" fontAlgn="base" hangingPunct="0">
        <a:spcBef>
          <a:spcPct val="20000"/>
        </a:spcBef>
        <a:spcAft>
          <a:spcPct val="0"/>
        </a:spcAft>
        <a:buSzPct val="80000"/>
        <a:buFont typeface="Wingdings" panose="05000000000000000000" pitchFamily="2" charset="2"/>
        <a:buChar char="§"/>
        <a:defRPr sz="4000" kern="1200">
          <a:solidFill>
            <a:schemeClr val="bg1"/>
          </a:solidFill>
          <a:latin typeface="+mn-lt"/>
          <a:ea typeface="+mn-ea"/>
          <a:cs typeface="+mn-cs"/>
        </a:defRPr>
      </a:lvl2pPr>
      <a:lvl3pPr marL="1143000" indent="-228600" algn="l" rtl="0" eaLnBrk="0" fontAlgn="base" hangingPunct="0">
        <a:spcBef>
          <a:spcPct val="20000"/>
        </a:spcBef>
        <a:spcAft>
          <a:spcPct val="0"/>
        </a:spcAft>
        <a:buSzPct val="80000"/>
        <a:buFont typeface="Wingdings" panose="05000000000000000000" pitchFamily="2" charset="2"/>
        <a:buChar char="§"/>
        <a:defRPr sz="3600" kern="1200">
          <a:solidFill>
            <a:schemeClr val="bg1"/>
          </a:solidFill>
          <a:latin typeface="+mn-lt"/>
          <a:ea typeface="+mn-ea"/>
          <a:cs typeface="+mn-cs"/>
        </a:defRPr>
      </a:lvl3pPr>
      <a:lvl4pPr marL="1600200" indent="-228600" algn="l" rtl="0" eaLnBrk="0" fontAlgn="base" hangingPunct="0">
        <a:spcBef>
          <a:spcPct val="20000"/>
        </a:spcBef>
        <a:spcAft>
          <a:spcPct val="0"/>
        </a:spcAft>
        <a:buSzPct val="80000"/>
        <a:buFont typeface="Wingdings" panose="05000000000000000000" pitchFamily="2" charset="2"/>
        <a:buChar char="§"/>
        <a:defRPr sz="3200" kern="1200">
          <a:solidFill>
            <a:schemeClr val="bg1"/>
          </a:solidFill>
          <a:latin typeface="+mn-lt"/>
          <a:ea typeface="+mn-ea"/>
          <a:cs typeface="+mn-cs"/>
        </a:defRPr>
      </a:lvl4pPr>
      <a:lvl5pPr marL="2057400" indent="-228600" algn="l" rtl="0" eaLnBrk="0" fontAlgn="base" hangingPunct="0">
        <a:spcBef>
          <a:spcPct val="20000"/>
        </a:spcBef>
        <a:spcAft>
          <a:spcPct val="0"/>
        </a:spcAft>
        <a:buSzPct val="80000"/>
        <a:buFont typeface="Wingdings" panose="05000000000000000000" pitchFamily="2" charset="2"/>
        <a:buChar char="§"/>
        <a:defRPr sz="3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4716463" y="5345113"/>
            <a:ext cx="4427537" cy="1512887"/>
            <a:chOff x="2971" y="3367"/>
            <a:chExt cx="2789" cy="953"/>
          </a:xfrm>
        </p:grpSpPr>
        <p:sp>
          <p:nvSpPr>
            <p:cNvPr id="16392"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r-FR"/>
            </a:p>
          </p:txBody>
        </p:sp>
        <p:sp>
          <p:nvSpPr>
            <p:cNvPr id="3379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79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79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79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grpSp>
      <p:sp>
        <p:nvSpPr>
          <p:cNvPr id="33810"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ar-SA" altLang="fr-FR" smtClean="0"/>
              <a:t>انقر لتحرير نمط العنوان الرئيسي</a:t>
            </a:r>
          </a:p>
        </p:txBody>
      </p:sp>
      <p:sp>
        <p:nvSpPr>
          <p:cNvPr id="33811"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l" rtl="0" eaLnBrk="1" hangingPunct="1">
              <a:defRPr sz="1200" i="0">
                <a:solidFill>
                  <a:srgbClr val="EAEAEA"/>
                </a:solidFill>
                <a:effectLst>
                  <a:outerShdw blurRad="38100" dist="38100" dir="2700000" algn="tl">
                    <a:srgbClr val="000000"/>
                  </a:outerShdw>
                </a:effectLst>
                <a:latin typeface="Verdana" panose="020B0604030504040204" pitchFamily="34" charset="0"/>
              </a:defRPr>
            </a:lvl1pPr>
          </a:lstStyle>
          <a:p>
            <a:pPr>
              <a:defRPr/>
            </a:pPr>
            <a:endParaRPr lang="en-US" altLang="fr-FR"/>
          </a:p>
        </p:txBody>
      </p:sp>
      <p:sp>
        <p:nvSpPr>
          <p:cNvPr id="33812"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rtl="0" eaLnBrk="1" hangingPunct="1">
              <a:defRPr sz="1200" i="0">
                <a:solidFill>
                  <a:srgbClr val="EAEAEA"/>
                </a:solidFill>
                <a:effectLst>
                  <a:outerShdw blurRad="38100" dist="38100" dir="2700000" algn="tl">
                    <a:srgbClr val="000000"/>
                  </a:outerShdw>
                </a:effectLst>
                <a:latin typeface="Verdana" panose="020B0604030504040204" pitchFamily="34" charset="0"/>
              </a:defRPr>
            </a:lvl1pPr>
          </a:lstStyle>
          <a:p>
            <a:pPr>
              <a:defRPr/>
            </a:pPr>
            <a:endParaRPr lang="fr-FR" altLang="fr-FR"/>
          </a:p>
        </p:txBody>
      </p:sp>
      <p:sp>
        <p:nvSpPr>
          <p:cNvPr id="33813"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rtl="0" eaLnBrk="1" hangingPunct="1">
              <a:defRPr sz="1200" i="0">
                <a:solidFill>
                  <a:srgbClr val="EAEAEA"/>
                </a:solidFill>
                <a:effectLst>
                  <a:outerShdw blurRad="38100" dist="38100" dir="2700000" algn="tl">
                    <a:srgbClr val="000000"/>
                  </a:outerShdw>
                </a:effectLst>
                <a:latin typeface="Verdana" panose="020B0604030504040204" pitchFamily="34" charset="0"/>
              </a:defRPr>
            </a:lvl1pPr>
          </a:lstStyle>
          <a:p>
            <a:pPr>
              <a:defRPr/>
            </a:pPr>
            <a:fld id="{4510EF7F-D0FF-462C-88DA-A81F07A2A9E7}" type="slidenum">
              <a:rPr lang="ar-SA" altLang="fr-FR"/>
              <a:pPr>
                <a:defRPr/>
              </a:pPr>
              <a:t>‹N°›</a:t>
            </a:fld>
            <a:endParaRPr lang="fr-FR" altLang="fr-FR"/>
          </a:p>
        </p:txBody>
      </p:sp>
      <p:sp>
        <p:nvSpPr>
          <p:cNvPr id="33814"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p>
        </p:txBody>
      </p:sp>
    </p:spTree>
  </p:cSld>
  <p:clrMap bg1="dk2" tx1="lt1" bg2="dk1" tx2="lt2" accent1="accent1" accent2="accent2" accent3="accent3" accent4="accent4" accent5="accent5" accent6="accent6" hlink="hlink" folHlink="folHlink"/>
  <p:sldLayoutIdLst>
    <p:sldLayoutId id="2147486311" r:id="rId1"/>
    <p:sldLayoutId id="2147486312" r:id="rId2"/>
    <p:sldLayoutId id="2147486313" r:id="rId3"/>
    <p:sldLayoutId id="2147486314" r:id="rId4"/>
    <p:sldLayoutId id="2147486315" r:id="rId5"/>
    <p:sldLayoutId id="2147486316" r:id="rId6"/>
    <p:sldLayoutId id="2147486317" r:id="rId7"/>
    <p:sldLayoutId id="2147486318" r:id="rId8"/>
    <p:sldLayoutId id="2147486319" r:id="rId9"/>
    <p:sldLayoutId id="2147486320" r:id="rId10"/>
    <p:sldLayoutId id="2147486321" r:id="rId11"/>
    <p:sldLayoutId id="2147486322"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33810"/>
                                        </p:tgtEl>
                                        <p:attrNameLst>
                                          <p:attrName>style.visibility</p:attrName>
                                        </p:attrNameLst>
                                      </p:cBhvr>
                                      <p:to>
                                        <p:strVal val="visible"/>
                                      </p:to>
                                    </p:set>
                                    <p:animEffect transition="in" filter="fade">
                                      <p:cBhvr>
                                        <p:cTn id="7" dur="600">
                                          <p:stCondLst>
                                            <p:cond delay="0"/>
                                          </p:stCondLst>
                                        </p:cTn>
                                        <p:tgtEl>
                                          <p:spTgt spid="33810"/>
                                        </p:tgtEl>
                                      </p:cBhvr>
                                    </p:animEffect>
                                    <p:anim calcmode="lin" valueType="num">
                                      <p:cBhvr>
                                        <p:cTn id="8" dur="600" fill="hold">
                                          <p:stCondLst>
                                            <p:cond delay="0"/>
                                          </p:stCondLst>
                                        </p:cTn>
                                        <p:tgtEl>
                                          <p:spTgt spid="3381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381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381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3814">
                                            <p:txEl>
                                              <p:pRg st="0" end="0"/>
                                            </p:txEl>
                                          </p:spTgt>
                                        </p:tgtEl>
                                        <p:attrNameLst>
                                          <p:attrName>style.visibility</p:attrName>
                                        </p:attrNameLst>
                                      </p:cBhvr>
                                      <p:to>
                                        <p:strVal val="visible"/>
                                      </p:to>
                                    </p:set>
                                    <p:animEffect transition="in" filter="slide(fromBottom)">
                                      <p:cBhvr>
                                        <p:cTn id="15" dur="500">
                                          <p:stCondLst>
                                            <p:cond delay="0"/>
                                          </p:stCondLst>
                                        </p:cTn>
                                        <p:tgtEl>
                                          <p:spTgt spid="33814">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3814">
                                            <p:txEl>
                                              <p:pRg st="1" end="1"/>
                                            </p:txEl>
                                          </p:spTgt>
                                        </p:tgtEl>
                                        <p:attrNameLst>
                                          <p:attrName>style.visibility</p:attrName>
                                        </p:attrNameLst>
                                      </p:cBhvr>
                                      <p:to>
                                        <p:strVal val="visible"/>
                                      </p:to>
                                    </p:set>
                                    <p:animEffect transition="in" filter="slide(fromBottom)">
                                      <p:cBhvr>
                                        <p:cTn id="18" dur="500">
                                          <p:stCondLst>
                                            <p:cond delay="0"/>
                                          </p:stCondLst>
                                        </p:cTn>
                                        <p:tgtEl>
                                          <p:spTgt spid="33814">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3814">
                                            <p:txEl>
                                              <p:pRg st="2" end="2"/>
                                            </p:txEl>
                                          </p:spTgt>
                                        </p:tgtEl>
                                        <p:attrNameLst>
                                          <p:attrName>style.visibility</p:attrName>
                                        </p:attrNameLst>
                                      </p:cBhvr>
                                      <p:to>
                                        <p:strVal val="visible"/>
                                      </p:to>
                                    </p:set>
                                    <p:animEffect transition="in" filter="slide(fromBottom)">
                                      <p:cBhvr>
                                        <p:cTn id="21" dur="500">
                                          <p:stCondLst>
                                            <p:cond delay="0"/>
                                          </p:stCondLst>
                                        </p:cTn>
                                        <p:tgtEl>
                                          <p:spTgt spid="33814">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3814">
                                            <p:txEl>
                                              <p:pRg st="3" end="3"/>
                                            </p:txEl>
                                          </p:spTgt>
                                        </p:tgtEl>
                                        <p:attrNameLst>
                                          <p:attrName>style.visibility</p:attrName>
                                        </p:attrNameLst>
                                      </p:cBhvr>
                                      <p:to>
                                        <p:strVal val="visible"/>
                                      </p:to>
                                    </p:set>
                                    <p:animEffect transition="in" filter="slide(fromBottom)">
                                      <p:cBhvr>
                                        <p:cTn id="24" dur="500">
                                          <p:stCondLst>
                                            <p:cond delay="0"/>
                                          </p:stCondLst>
                                        </p:cTn>
                                        <p:tgtEl>
                                          <p:spTgt spid="33814">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3814">
                                            <p:txEl>
                                              <p:pRg st="4" end="4"/>
                                            </p:txEl>
                                          </p:spTgt>
                                        </p:tgtEl>
                                        <p:attrNameLst>
                                          <p:attrName>style.visibility</p:attrName>
                                        </p:attrNameLst>
                                      </p:cBhvr>
                                      <p:to>
                                        <p:strVal val="visible"/>
                                      </p:to>
                                    </p:set>
                                    <p:animEffect transition="in" filter="slide(fromBottom)">
                                      <p:cBhvr>
                                        <p:cTn id="27" dur="500">
                                          <p:stCondLst>
                                            <p:cond delay="0"/>
                                          </p:stCondLst>
                                        </p:cTn>
                                        <p:tgtEl>
                                          <p:spTgt spid="338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0" grpId="0"/>
      <p:bldP spid="33814" grpId="0" build="p">
        <p:tmplLst>
          <p:tmpl lvl="1">
            <p:tnLst>
              <p:par>
                <p:cTn presetID="12" presetClass="entr" presetSubtype="4" fill="hold" nodeType="clickEffect">
                  <p:stCondLst>
                    <p:cond delay="0"/>
                  </p:stCondLst>
                  <p:childTnLst>
                    <p:set>
                      <p:cBhvr>
                        <p:cTn dur="1" fill="hold">
                          <p:stCondLst>
                            <p:cond delay="0"/>
                          </p:stCondLst>
                        </p:cTn>
                        <p:tgtEl>
                          <p:spTgt spid="33814"/>
                        </p:tgtEl>
                        <p:attrNameLst>
                          <p:attrName>style.visibility</p:attrName>
                        </p:attrNameLst>
                      </p:cBhvr>
                      <p:to>
                        <p:strVal val="visible"/>
                      </p:to>
                    </p:set>
                    <p:animEffect transition="in" filter="slide(fromBottom)">
                      <p:cBhvr>
                        <p:cTn dur="500">
                          <p:stCondLst>
                            <p:cond delay="0"/>
                          </p:stCondLst>
                        </p:cTn>
                        <p:tgtEl>
                          <p:spTgt spid="3381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33814"/>
                        </p:tgtEl>
                        <p:attrNameLst>
                          <p:attrName>style.visibility</p:attrName>
                        </p:attrNameLst>
                      </p:cBhvr>
                      <p:to>
                        <p:strVal val="visible"/>
                      </p:to>
                    </p:set>
                    <p:animEffect transition="in" filter="slide(fromBottom)">
                      <p:cBhvr>
                        <p:cTn dur="500">
                          <p:stCondLst>
                            <p:cond delay="0"/>
                          </p:stCondLst>
                        </p:cTn>
                        <p:tgtEl>
                          <p:spTgt spid="33814"/>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3814"/>
                        </p:tgtEl>
                        <p:attrNameLst>
                          <p:attrName>style.visibility</p:attrName>
                        </p:attrNameLst>
                      </p:cBhvr>
                      <p:to>
                        <p:strVal val="visible"/>
                      </p:to>
                    </p:set>
                    <p:animEffect transition="in" filter="slide(fromBottom)">
                      <p:cBhvr>
                        <p:cTn dur="500">
                          <p:stCondLst>
                            <p:cond delay="0"/>
                          </p:stCondLst>
                        </p:cTn>
                        <p:tgtEl>
                          <p:spTgt spid="33814"/>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33814"/>
                        </p:tgtEl>
                        <p:attrNameLst>
                          <p:attrName>style.visibility</p:attrName>
                        </p:attrNameLst>
                      </p:cBhvr>
                      <p:to>
                        <p:strVal val="visible"/>
                      </p:to>
                    </p:set>
                    <p:animEffect transition="in" filter="slide(fromBottom)">
                      <p:cBhvr>
                        <p:cTn dur="500">
                          <p:stCondLst>
                            <p:cond delay="0"/>
                          </p:stCondLst>
                        </p:cTn>
                        <p:tgtEl>
                          <p:spTgt spid="33814"/>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33814"/>
                        </p:tgtEl>
                        <p:attrNameLst>
                          <p:attrName>style.visibility</p:attrName>
                        </p:attrNameLst>
                      </p:cBhvr>
                      <p:to>
                        <p:strVal val="visible"/>
                      </p:to>
                    </p:set>
                    <p:animEffect transition="in" filter="slide(fromBottom)">
                      <p:cBhvr>
                        <p:cTn dur="500">
                          <p:stCondLst>
                            <p:cond delay="0"/>
                          </p:stCondLst>
                        </p:cTn>
                        <p:tgtEl>
                          <p:spTgt spid="33814"/>
                        </p:tgtEl>
                      </p:cBhvr>
                    </p:animEffect>
                  </p:childTnLst>
                </p:cTn>
              </p:par>
            </p:tnLst>
          </p:tmpl>
        </p:tmplLst>
      </p:bldP>
    </p:bldLst>
  </p:timing>
  <p:hf hdr="0" ftr="0" dt="0"/>
  <p:txStyles>
    <p:titleStyle>
      <a:lvl1pPr algn="ctr" rtl="1"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r" rtl="1" eaLnBrk="0" fontAlgn="base" hangingPunct="0">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4716463" y="5345113"/>
            <a:ext cx="4427537" cy="1512887"/>
            <a:chOff x="2971" y="3367"/>
            <a:chExt cx="2789" cy="953"/>
          </a:xfrm>
        </p:grpSpPr>
        <p:sp>
          <p:nvSpPr>
            <p:cNvPr id="17416"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r-FR"/>
            </a:p>
          </p:txBody>
        </p:sp>
        <p:sp>
          <p:nvSpPr>
            <p:cNvPr id="3379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79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79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79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sp>
          <p:nvSpPr>
            <p:cNvPr id="3380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r" rtl="1" eaLnBrk="1" hangingPunct="1">
                <a:defRPr/>
              </a:pPr>
              <a:endParaRPr lang="fr-FR" sz="1800" i="0">
                <a:solidFill>
                  <a:srgbClr val="EAEAEA"/>
                </a:solidFill>
                <a:latin typeface="Verdana" panose="020B0604030504040204" pitchFamily="34" charset="0"/>
              </a:endParaRPr>
            </a:p>
          </p:txBody>
        </p:sp>
      </p:grpSp>
      <p:sp>
        <p:nvSpPr>
          <p:cNvPr id="33810"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ar-SA" altLang="fr-FR" smtClean="0"/>
              <a:t>انقر لتحرير نمط العنوان الرئيسي</a:t>
            </a:r>
          </a:p>
        </p:txBody>
      </p:sp>
      <p:sp>
        <p:nvSpPr>
          <p:cNvPr id="33811"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l" rtl="0" eaLnBrk="1" hangingPunct="1">
              <a:defRPr sz="1200" i="0">
                <a:solidFill>
                  <a:srgbClr val="EAEAEA"/>
                </a:solidFill>
                <a:effectLst>
                  <a:outerShdw blurRad="38100" dist="38100" dir="2700000" algn="tl">
                    <a:srgbClr val="000000"/>
                  </a:outerShdw>
                </a:effectLst>
                <a:latin typeface="Verdana" panose="020B0604030504040204" pitchFamily="34" charset="0"/>
              </a:defRPr>
            </a:lvl1pPr>
          </a:lstStyle>
          <a:p>
            <a:pPr>
              <a:defRPr/>
            </a:pPr>
            <a:endParaRPr lang="en-US" altLang="fr-FR"/>
          </a:p>
        </p:txBody>
      </p:sp>
      <p:sp>
        <p:nvSpPr>
          <p:cNvPr id="33812"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rtl="0" eaLnBrk="1" hangingPunct="1">
              <a:defRPr sz="1200" i="0">
                <a:solidFill>
                  <a:srgbClr val="EAEAEA"/>
                </a:solidFill>
                <a:effectLst>
                  <a:outerShdw blurRad="38100" dist="38100" dir="2700000" algn="tl">
                    <a:srgbClr val="000000"/>
                  </a:outerShdw>
                </a:effectLst>
                <a:latin typeface="Verdana" panose="020B0604030504040204" pitchFamily="34" charset="0"/>
              </a:defRPr>
            </a:lvl1pPr>
          </a:lstStyle>
          <a:p>
            <a:pPr>
              <a:defRPr/>
            </a:pPr>
            <a:endParaRPr lang="fr-FR" altLang="fr-FR"/>
          </a:p>
        </p:txBody>
      </p:sp>
      <p:sp>
        <p:nvSpPr>
          <p:cNvPr id="33813"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rtl="0" eaLnBrk="1" hangingPunct="1">
              <a:defRPr sz="1200" i="0">
                <a:solidFill>
                  <a:srgbClr val="EAEAEA"/>
                </a:solidFill>
                <a:effectLst>
                  <a:outerShdw blurRad="38100" dist="38100" dir="2700000" algn="tl">
                    <a:srgbClr val="000000"/>
                  </a:outerShdw>
                </a:effectLst>
                <a:latin typeface="Verdana" panose="020B0604030504040204" pitchFamily="34" charset="0"/>
              </a:defRPr>
            </a:lvl1pPr>
          </a:lstStyle>
          <a:p>
            <a:pPr>
              <a:defRPr/>
            </a:pPr>
            <a:fld id="{8BB0F73F-433F-47E4-9A55-9ECB96DDA719}" type="slidenum">
              <a:rPr lang="ar-SA" altLang="fr-FR"/>
              <a:pPr>
                <a:defRPr/>
              </a:pPr>
              <a:t>‹N°›</a:t>
            </a:fld>
            <a:endParaRPr lang="fr-FR" altLang="fr-FR"/>
          </a:p>
        </p:txBody>
      </p:sp>
      <p:sp>
        <p:nvSpPr>
          <p:cNvPr id="33814"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p>
        </p:txBody>
      </p:sp>
    </p:spTree>
  </p:cSld>
  <p:clrMap bg1="dk2" tx1="lt1" bg2="dk1" tx2="lt2" accent1="accent1" accent2="accent2" accent3="accent3" accent4="accent4" accent5="accent5" accent6="accent6" hlink="hlink" folHlink="folHlink"/>
  <p:sldLayoutIdLst>
    <p:sldLayoutId id="2147486323" r:id="rId1"/>
    <p:sldLayoutId id="2147486324" r:id="rId2"/>
    <p:sldLayoutId id="2147486325" r:id="rId3"/>
    <p:sldLayoutId id="2147486326" r:id="rId4"/>
    <p:sldLayoutId id="2147486327" r:id="rId5"/>
    <p:sldLayoutId id="2147486328" r:id="rId6"/>
    <p:sldLayoutId id="2147486329" r:id="rId7"/>
    <p:sldLayoutId id="2147486330" r:id="rId8"/>
    <p:sldLayoutId id="2147486331" r:id="rId9"/>
    <p:sldLayoutId id="2147486332" r:id="rId10"/>
    <p:sldLayoutId id="2147486333" r:id="rId11"/>
    <p:sldLayoutId id="2147486334"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33810"/>
                                        </p:tgtEl>
                                        <p:attrNameLst>
                                          <p:attrName>style.visibility</p:attrName>
                                        </p:attrNameLst>
                                      </p:cBhvr>
                                      <p:to>
                                        <p:strVal val="visible"/>
                                      </p:to>
                                    </p:set>
                                    <p:animEffect transition="in" filter="fade">
                                      <p:cBhvr>
                                        <p:cTn id="7" dur="600">
                                          <p:stCondLst>
                                            <p:cond delay="0"/>
                                          </p:stCondLst>
                                        </p:cTn>
                                        <p:tgtEl>
                                          <p:spTgt spid="33810"/>
                                        </p:tgtEl>
                                      </p:cBhvr>
                                    </p:animEffect>
                                    <p:anim calcmode="lin" valueType="num">
                                      <p:cBhvr>
                                        <p:cTn id="8" dur="600" fill="hold">
                                          <p:stCondLst>
                                            <p:cond delay="0"/>
                                          </p:stCondLst>
                                        </p:cTn>
                                        <p:tgtEl>
                                          <p:spTgt spid="3381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381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381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3814">
                                            <p:txEl>
                                              <p:pRg st="0" end="0"/>
                                            </p:txEl>
                                          </p:spTgt>
                                        </p:tgtEl>
                                        <p:attrNameLst>
                                          <p:attrName>style.visibility</p:attrName>
                                        </p:attrNameLst>
                                      </p:cBhvr>
                                      <p:to>
                                        <p:strVal val="visible"/>
                                      </p:to>
                                    </p:set>
                                    <p:animEffect transition="in" filter="slide(fromBottom)">
                                      <p:cBhvr>
                                        <p:cTn id="15" dur="500">
                                          <p:stCondLst>
                                            <p:cond delay="0"/>
                                          </p:stCondLst>
                                        </p:cTn>
                                        <p:tgtEl>
                                          <p:spTgt spid="33814">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3814">
                                            <p:txEl>
                                              <p:pRg st="1" end="1"/>
                                            </p:txEl>
                                          </p:spTgt>
                                        </p:tgtEl>
                                        <p:attrNameLst>
                                          <p:attrName>style.visibility</p:attrName>
                                        </p:attrNameLst>
                                      </p:cBhvr>
                                      <p:to>
                                        <p:strVal val="visible"/>
                                      </p:to>
                                    </p:set>
                                    <p:animEffect transition="in" filter="slide(fromBottom)">
                                      <p:cBhvr>
                                        <p:cTn id="18" dur="500">
                                          <p:stCondLst>
                                            <p:cond delay="0"/>
                                          </p:stCondLst>
                                        </p:cTn>
                                        <p:tgtEl>
                                          <p:spTgt spid="33814">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3814">
                                            <p:txEl>
                                              <p:pRg st="2" end="2"/>
                                            </p:txEl>
                                          </p:spTgt>
                                        </p:tgtEl>
                                        <p:attrNameLst>
                                          <p:attrName>style.visibility</p:attrName>
                                        </p:attrNameLst>
                                      </p:cBhvr>
                                      <p:to>
                                        <p:strVal val="visible"/>
                                      </p:to>
                                    </p:set>
                                    <p:animEffect transition="in" filter="slide(fromBottom)">
                                      <p:cBhvr>
                                        <p:cTn id="21" dur="500">
                                          <p:stCondLst>
                                            <p:cond delay="0"/>
                                          </p:stCondLst>
                                        </p:cTn>
                                        <p:tgtEl>
                                          <p:spTgt spid="33814">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3814">
                                            <p:txEl>
                                              <p:pRg st="3" end="3"/>
                                            </p:txEl>
                                          </p:spTgt>
                                        </p:tgtEl>
                                        <p:attrNameLst>
                                          <p:attrName>style.visibility</p:attrName>
                                        </p:attrNameLst>
                                      </p:cBhvr>
                                      <p:to>
                                        <p:strVal val="visible"/>
                                      </p:to>
                                    </p:set>
                                    <p:animEffect transition="in" filter="slide(fromBottom)">
                                      <p:cBhvr>
                                        <p:cTn id="24" dur="500">
                                          <p:stCondLst>
                                            <p:cond delay="0"/>
                                          </p:stCondLst>
                                        </p:cTn>
                                        <p:tgtEl>
                                          <p:spTgt spid="33814">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3814">
                                            <p:txEl>
                                              <p:pRg st="4" end="4"/>
                                            </p:txEl>
                                          </p:spTgt>
                                        </p:tgtEl>
                                        <p:attrNameLst>
                                          <p:attrName>style.visibility</p:attrName>
                                        </p:attrNameLst>
                                      </p:cBhvr>
                                      <p:to>
                                        <p:strVal val="visible"/>
                                      </p:to>
                                    </p:set>
                                    <p:animEffect transition="in" filter="slide(fromBottom)">
                                      <p:cBhvr>
                                        <p:cTn id="27" dur="500">
                                          <p:stCondLst>
                                            <p:cond delay="0"/>
                                          </p:stCondLst>
                                        </p:cTn>
                                        <p:tgtEl>
                                          <p:spTgt spid="338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0" grpId="0"/>
      <p:bldP spid="33814" grpId="0" build="p">
        <p:tmplLst>
          <p:tmpl lvl="1">
            <p:tnLst>
              <p:par>
                <p:cTn presetID="12" presetClass="entr" presetSubtype="4" fill="hold" nodeType="clickEffect">
                  <p:stCondLst>
                    <p:cond delay="0"/>
                  </p:stCondLst>
                  <p:childTnLst>
                    <p:set>
                      <p:cBhvr>
                        <p:cTn dur="1" fill="hold">
                          <p:stCondLst>
                            <p:cond delay="0"/>
                          </p:stCondLst>
                        </p:cTn>
                        <p:tgtEl>
                          <p:spTgt spid="33814"/>
                        </p:tgtEl>
                        <p:attrNameLst>
                          <p:attrName>style.visibility</p:attrName>
                        </p:attrNameLst>
                      </p:cBhvr>
                      <p:to>
                        <p:strVal val="visible"/>
                      </p:to>
                    </p:set>
                    <p:animEffect transition="in" filter="slide(fromBottom)">
                      <p:cBhvr>
                        <p:cTn dur="500">
                          <p:stCondLst>
                            <p:cond delay="0"/>
                          </p:stCondLst>
                        </p:cTn>
                        <p:tgtEl>
                          <p:spTgt spid="3381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33814"/>
                        </p:tgtEl>
                        <p:attrNameLst>
                          <p:attrName>style.visibility</p:attrName>
                        </p:attrNameLst>
                      </p:cBhvr>
                      <p:to>
                        <p:strVal val="visible"/>
                      </p:to>
                    </p:set>
                    <p:animEffect transition="in" filter="slide(fromBottom)">
                      <p:cBhvr>
                        <p:cTn dur="500">
                          <p:stCondLst>
                            <p:cond delay="0"/>
                          </p:stCondLst>
                        </p:cTn>
                        <p:tgtEl>
                          <p:spTgt spid="33814"/>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3814"/>
                        </p:tgtEl>
                        <p:attrNameLst>
                          <p:attrName>style.visibility</p:attrName>
                        </p:attrNameLst>
                      </p:cBhvr>
                      <p:to>
                        <p:strVal val="visible"/>
                      </p:to>
                    </p:set>
                    <p:animEffect transition="in" filter="slide(fromBottom)">
                      <p:cBhvr>
                        <p:cTn dur="500">
                          <p:stCondLst>
                            <p:cond delay="0"/>
                          </p:stCondLst>
                        </p:cTn>
                        <p:tgtEl>
                          <p:spTgt spid="33814"/>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33814"/>
                        </p:tgtEl>
                        <p:attrNameLst>
                          <p:attrName>style.visibility</p:attrName>
                        </p:attrNameLst>
                      </p:cBhvr>
                      <p:to>
                        <p:strVal val="visible"/>
                      </p:to>
                    </p:set>
                    <p:animEffect transition="in" filter="slide(fromBottom)">
                      <p:cBhvr>
                        <p:cTn dur="500">
                          <p:stCondLst>
                            <p:cond delay="0"/>
                          </p:stCondLst>
                        </p:cTn>
                        <p:tgtEl>
                          <p:spTgt spid="33814"/>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33814"/>
                        </p:tgtEl>
                        <p:attrNameLst>
                          <p:attrName>style.visibility</p:attrName>
                        </p:attrNameLst>
                      </p:cBhvr>
                      <p:to>
                        <p:strVal val="visible"/>
                      </p:to>
                    </p:set>
                    <p:animEffect transition="in" filter="slide(fromBottom)">
                      <p:cBhvr>
                        <p:cTn dur="500">
                          <p:stCondLst>
                            <p:cond delay="0"/>
                          </p:stCondLst>
                        </p:cTn>
                        <p:tgtEl>
                          <p:spTgt spid="33814"/>
                        </p:tgtEl>
                      </p:cBhvr>
                    </p:animEffect>
                  </p:childTnLst>
                </p:cTn>
              </p:par>
            </p:tnLst>
          </p:tmpl>
        </p:tmplLst>
      </p:bldP>
    </p:bldLst>
  </p:timing>
  <p:hf hdr="0" ftr="0" dt="0"/>
  <p:txStyles>
    <p:titleStyle>
      <a:lvl1pPr algn="ctr" rtl="1"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r" rtl="1" eaLnBrk="0" fontAlgn="base" hangingPunct="0">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4000" cy="6858000"/>
            <a:chOff x="0" y="0"/>
            <a:chExt cx="5760" cy="4320"/>
          </a:xfrm>
        </p:grpSpPr>
        <p:sp>
          <p:nvSpPr>
            <p:cNvPr id="18457"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0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sp>
        <p:nvSpPr>
          <p:cNvPr id="18435" name="Freeform 5"/>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18436" name="Group 6"/>
          <p:cNvGrpSpPr>
            <a:grpSpLocks/>
          </p:cNvGrpSpPr>
          <p:nvPr/>
        </p:nvGrpSpPr>
        <p:grpSpPr bwMode="auto">
          <a:xfrm>
            <a:off x="0" y="6019800"/>
            <a:ext cx="7848600" cy="857250"/>
            <a:chOff x="0" y="3792"/>
            <a:chExt cx="4944" cy="540"/>
          </a:xfrm>
        </p:grpSpPr>
        <p:sp>
          <p:nvSpPr>
            <p:cNvPr id="2560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nvGrpSpPr>
            <p:cNvPr id="18450" name="Group 8"/>
            <p:cNvGrpSpPr>
              <a:grpSpLocks/>
            </p:cNvGrpSpPr>
            <p:nvPr userDrawn="1"/>
          </p:nvGrpSpPr>
          <p:grpSpPr bwMode="auto">
            <a:xfrm>
              <a:off x="2486" y="3792"/>
              <a:ext cx="2458" cy="540"/>
              <a:chOff x="2486" y="3792"/>
              <a:chExt cx="2458" cy="540"/>
            </a:xfrm>
          </p:grpSpPr>
          <p:sp>
            <p:nvSpPr>
              <p:cNvPr id="18452"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45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45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45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45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561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grpSp>
        <p:nvGrpSpPr>
          <p:cNvPr id="18437" name="Group 15"/>
          <p:cNvGrpSpPr>
            <a:grpSpLocks/>
          </p:cNvGrpSpPr>
          <p:nvPr/>
        </p:nvGrpSpPr>
        <p:grpSpPr bwMode="auto">
          <a:xfrm>
            <a:off x="627063" y="6021388"/>
            <a:ext cx="5684837" cy="849312"/>
            <a:chOff x="395" y="3793"/>
            <a:chExt cx="3581" cy="535"/>
          </a:xfrm>
        </p:grpSpPr>
        <p:sp>
          <p:nvSpPr>
            <p:cNvPr id="18443" name="Freeform 16"/>
            <p:cNvSpPr>
              <a:spLocks/>
            </p:cNvSpPr>
            <p:nvPr/>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444"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445"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446"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447" name="Freeform 20"/>
            <p:cNvSpPr>
              <a:spLocks/>
            </p:cNvSpPr>
            <p:nvPr/>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448" name="Freeform 21"/>
            <p:cNvSpPr>
              <a:spLocks/>
            </p:cNvSpPr>
            <p:nvPr/>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562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18439"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2562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hangingPunct="1">
              <a:defRPr sz="1200" i="0">
                <a:solidFill>
                  <a:srgbClr val="FFFFFF"/>
                </a:solidFill>
                <a:effectLst>
                  <a:outerShdw blurRad="38100" dist="38100" dir="2700000" algn="tl">
                    <a:srgbClr val="000000"/>
                  </a:outerShdw>
                </a:effectLst>
              </a:defRPr>
            </a:lvl1pPr>
          </a:lstStyle>
          <a:p>
            <a:pPr>
              <a:defRPr/>
            </a:pPr>
            <a:endParaRPr lang="en-US" altLang="en-US"/>
          </a:p>
        </p:txBody>
      </p:sp>
      <p:sp>
        <p:nvSpPr>
          <p:cNvPr id="2562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1" hangingPunct="1">
              <a:defRPr sz="1200" i="0">
                <a:solidFill>
                  <a:srgbClr val="FFFFFF"/>
                </a:solidFill>
                <a:effectLst>
                  <a:outerShdw blurRad="38100" dist="38100" dir="2700000" algn="tl">
                    <a:srgbClr val="000000"/>
                  </a:outerShdw>
                </a:effectLst>
              </a:defRPr>
            </a:lvl1pPr>
          </a:lstStyle>
          <a:p>
            <a:pPr>
              <a:defRPr/>
            </a:pPr>
            <a:endParaRPr lang="fr-FR" altLang="en-US"/>
          </a:p>
        </p:txBody>
      </p:sp>
      <p:sp>
        <p:nvSpPr>
          <p:cNvPr id="2562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eaLnBrk="1" hangingPunct="1">
              <a:defRPr sz="1200" i="0">
                <a:solidFill>
                  <a:srgbClr val="FFFFFF"/>
                </a:solidFill>
                <a:effectLst>
                  <a:outerShdw blurRad="38100" dist="38100" dir="2700000" algn="tl">
                    <a:srgbClr val="000000"/>
                  </a:outerShdw>
                </a:effectLst>
              </a:defRPr>
            </a:lvl1pPr>
          </a:lstStyle>
          <a:p>
            <a:pPr>
              <a:defRPr/>
            </a:pPr>
            <a:fld id="{BC52AB34-313E-4DC1-A898-4CB86769F6D2}" type="slidenum">
              <a:rPr lang="ar-EG" altLang="en-US"/>
              <a:pPr>
                <a:defRPr/>
              </a:pPr>
              <a:t>‹N°›</a:t>
            </a:fld>
            <a:endParaRPr lang="fr-FR" altLang="en-US"/>
          </a:p>
        </p:txBody>
      </p:sp>
    </p:spTree>
  </p:cSld>
  <p:clrMap bg1="dk2" tx1="lt1" bg2="dk1" tx2="lt2" accent1="accent1" accent2="accent2" accent3="accent3" accent4="accent4" accent5="accent5" accent6="accent6" hlink="hlink" folHlink="folHlink"/>
  <p:sldLayoutIdLst>
    <p:sldLayoutId id="2147486335" r:id="rId1"/>
    <p:sldLayoutId id="2147486336" r:id="rId2"/>
    <p:sldLayoutId id="2147486337" r:id="rId3"/>
    <p:sldLayoutId id="2147486338" r:id="rId4"/>
    <p:sldLayoutId id="2147486339" r:id="rId5"/>
    <p:sldLayoutId id="2147486340" r:id="rId6"/>
    <p:sldLayoutId id="2147486341" r:id="rId7"/>
    <p:sldLayoutId id="2147486342" r:id="rId8"/>
    <p:sldLayoutId id="2147486343" r:id="rId9"/>
    <p:sldLayoutId id="2147486344" r:id="rId10"/>
    <p:sldLayoutId id="2147486345" r:id="rId11"/>
  </p:sldLayoutIdLst>
  <p:transition>
    <p:checker dir="vert"/>
  </p:transition>
  <p:timing>
    <p:tnLst>
      <p:par>
        <p:cTn id="1" dur="indefinite" restart="never" nodeType="tmRoot"/>
      </p:par>
    </p:tnLst>
  </p:timing>
  <p:txStyles>
    <p:titleStyle>
      <a:lvl1pPr algn="ctr" rtl="1"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9144000" cy="6858000"/>
            <a:chOff x="0" y="0"/>
            <a:chExt cx="5760" cy="4320"/>
          </a:xfrm>
        </p:grpSpPr>
        <p:sp>
          <p:nvSpPr>
            <p:cNvPr id="19481"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0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sp>
        <p:nvSpPr>
          <p:cNvPr id="19459" name="Freeform 5"/>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19460" name="Group 6"/>
          <p:cNvGrpSpPr>
            <a:grpSpLocks/>
          </p:cNvGrpSpPr>
          <p:nvPr/>
        </p:nvGrpSpPr>
        <p:grpSpPr bwMode="auto">
          <a:xfrm>
            <a:off x="0" y="6019800"/>
            <a:ext cx="7848600" cy="857250"/>
            <a:chOff x="0" y="3792"/>
            <a:chExt cx="4944" cy="540"/>
          </a:xfrm>
        </p:grpSpPr>
        <p:sp>
          <p:nvSpPr>
            <p:cNvPr id="2560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nvGrpSpPr>
            <p:cNvPr id="19474" name="Group 8"/>
            <p:cNvGrpSpPr>
              <a:grpSpLocks/>
            </p:cNvGrpSpPr>
            <p:nvPr userDrawn="1"/>
          </p:nvGrpSpPr>
          <p:grpSpPr bwMode="auto">
            <a:xfrm>
              <a:off x="2486" y="3792"/>
              <a:ext cx="2458" cy="540"/>
              <a:chOff x="2486" y="3792"/>
              <a:chExt cx="2458" cy="540"/>
            </a:xfrm>
          </p:grpSpPr>
          <p:sp>
            <p:nvSpPr>
              <p:cNvPr id="19476"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77"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78"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79"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80"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561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grpSp>
        <p:nvGrpSpPr>
          <p:cNvPr id="19461" name="Group 15"/>
          <p:cNvGrpSpPr>
            <a:grpSpLocks/>
          </p:cNvGrpSpPr>
          <p:nvPr/>
        </p:nvGrpSpPr>
        <p:grpSpPr bwMode="auto">
          <a:xfrm>
            <a:off x="627063" y="6021388"/>
            <a:ext cx="5684837" cy="849312"/>
            <a:chOff x="395" y="3793"/>
            <a:chExt cx="3581" cy="535"/>
          </a:xfrm>
        </p:grpSpPr>
        <p:sp>
          <p:nvSpPr>
            <p:cNvPr id="19467" name="Freeform 16"/>
            <p:cNvSpPr>
              <a:spLocks/>
            </p:cNvSpPr>
            <p:nvPr/>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68"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69"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70"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71" name="Freeform 20"/>
            <p:cNvSpPr>
              <a:spLocks/>
            </p:cNvSpPr>
            <p:nvPr/>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72" name="Freeform 21"/>
            <p:cNvSpPr>
              <a:spLocks/>
            </p:cNvSpPr>
            <p:nvPr/>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562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19463"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2562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hangingPunct="1">
              <a:defRPr sz="1200" i="0">
                <a:solidFill>
                  <a:srgbClr val="FFFFFF"/>
                </a:solidFill>
                <a:effectLst>
                  <a:outerShdw blurRad="38100" dist="38100" dir="2700000" algn="tl">
                    <a:srgbClr val="000000"/>
                  </a:outerShdw>
                </a:effectLst>
              </a:defRPr>
            </a:lvl1pPr>
          </a:lstStyle>
          <a:p>
            <a:pPr>
              <a:defRPr/>
            </a:pPr>
            <a:endParaRPr lang="en-US" altLang="en-US"/>
          </a:p>
        </p:txBody>
      </p:sp>
      <p:sp>
        <p:nvSpPr>
          <p:cNvPr id="2562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1" hangingPunct="1">
              <a:defRPr sz="1200" i="0">
                <a:solidFill>
                  <a:srgbClr val="FFFFFF"/>
                </a:solidFill>
                <a:effectLst>
                  <a:outerShdw blurRad="38100" dist="38100" dir="2700000" algn="tl">
                    <a:srgbClr val="000000"/>
                  </a:outerShdw>
                </a:effectLst>
              </a:defRPr>
            </a:lvl1pPr>
          </a:lstStyle>
          <a:p>
            <a:pPr>
              <a:defRPr/>
            </a:pPr>
            <a:endParaRPr lang="fr-FR" altLang="en-US"/>
          </a:p>
        </p:txBody>
      </p:sp>
      <p:sp>
        <p:nvSpPr>
          <p:cNvPr id="2562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eaLnBrk="1" hangingPunct="1">
              <a:defRPr sz="1200" i="0">
                <a:solidFill>
                  <a:srgbClr val="FFFFFF"/>
                </a:solidFill>
                <a:effectLst>
                  <a:outerShdw blurRad="38100" dist="38100" dir="2700000" algn="tl">
                    <a:srgbClr val="000000"/>
                  </a:outerShdw>
                </a:effectLst>
              </a:defRPr>
            </a:lvl1pPr>
          </a:lstStyle>
          <a:p>
            <a:pPr>
              <a:defRPr/>
            </a:pPr>
            <a:fld id="{453F3DD9-218F-4060-8E1F-851A289F8A83}" type="slidenum">
              <a:rPr lang="ar-EG" altLang="en-US"/>
              <a:pPr>
                <a:defRPr/>
              </a:pPr>
              <a:t>‹N°›</a:t>
            </a:fld>
            <a:endParaRPr lang="fr-FR" altLang="en-US"/>
          </a:p>
        </p:txBody>
      </p:sp>
    </p:spTree>
  </p:cSld>
  <p:clrMap bg1="dk2" tx1="lt1" bg2="dk1" tx2="lt2" accent1="accent1" accent2="accent2" accent3="accent3" accent4="accent4" accent5="accent5" accent6="accent6" hlink="hlink" folHlink="folHlink"/>
  <p:sldLayoutIdLst>
    <p:sldLayoutId id="2147486346" r:id="rId1"/>
    <p:sldLayoutId id="2147486347" r:id="rId2"/>
    <p:sldLayoutId id="2147486348" r:id="rId3"/>
    <p:sldLayoutId id="2147486349" r:id="rId4"/>
    <p:sldLayoutId id="2147486350" r:id="rId5"/>
    <p:sldLayoutId id="2147486351" r:id="rId6"/>
    <p:sldLayoutId id="2147486352" r:id="rId7"/>
    <p:sldLayoutId id="2147486353" r:id="rId8"/>
    <p:sldLayoutId id="2147486354" r:id="rId9"/>
    <p:sldLayoutId id="2147486355" r:id="rId10"/>
    <p:sldLayoutId id="2147486356" r:id="rId11"/>
  </p:sldLayoutIdLst>
  <p:transition>
    <p:checker dir="vert"/>
  </p:transition>
  <p:timing>
    <p:tnLst>
      <p:par>
        <p:cTn id="1" dur="indefinite" restart="never" nodeType="tmRoot"/>
      </p:par>
    </p:tnLst>
  </p:timing>
  <p:txStyles>
    <p:titleStyle>
      <a:lvl1pPr algn="ctr" rtl="1"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orme libre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solidFill>
                <a:prstClr val="black"/>
              </a:solidFill>
              <a:latin typeface="Arial" charset="0"/>
              <a:cs typeface="Arial" charset="0"/>
            </a:endParaRPr>
          </a:p>
        </p:txBody>
      </p:sp>
      <p:sp>
        <p:nvSpPr>
          <p:cNvPr id="2051" name="Forme libre 11"/>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r-FR" smtClean="0"/>
              <a:t>Cliquez pour modifier le style du titre</a:t>
            </a:r>
            <a:endParaRPr lang="en-US"/>
          </a:p>
        </p:txBody>
      </p:sp>
      <p:sp>
        <p:nvSpPr>
          <p:cNvPr id="2057" name="Espace réservé du texte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0" name="Espace réservé de la date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Arial" charset="0"/>
                <a:cs typeface="Arial" charset="0"/>
              </a:defRPr>
            </a:lvl1pPr>
            <a:extLst/>
          </a:lstStyle>
          <a:p>
            <a:pPr>
              <a:defRPr/>
            </a:pPr>
            <a:endParaRPr lang="en-US"/>
          </a:p>
        </p:txBody>
      </p:sp>
      <p:sp>
        <p:nvSpPr>
          <p:cNvPr id="22" name="Espace réservé du pied de page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prstClr val="black"/>
                </a:solidFill>
                <a:latin typeface="Arial" charset="0"/>
                <a:cs typeface="Arial" charset="0"/>
              </a:defRPr>
            </a:lvl1pPr>
            <a:extLst/>
          </a:lstStyle>
          <a:p>
            <a:pPr>
              <a:defRPr/>
            </a:pPr>
            <a:r>
              <a:rPr lang="en-US"/>
              <a:t>ADUGA</a:t>
            </a:r>
          </a:p>
          <a:p>
            <a:pPr>
              <a:defRPr/>
            </a:pPr>
            <a:r>
              <a:rPr lang="en-US"/>
              <a:t>Forum SIG La Rochelle – 15 Décembre 2006 </a:t>
            </a:r>
          </a:p>
        </p:txBody>
      </p:sp>
      <p:sp>
        <p:nvSpPr>
          <p:cNvPr id="18" name="Espace réservé du numéro de diapositive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prstClr val="black"/>
                </a:solidFill>
              </a:defRPr>
            </a:lvl1pPr>
          </a:lstStyle>
          <a:p>
            <a:pPr>
              <a:defRPr/>
            </a:pPr>
            <a:fld id="{82E1BC3D-C0EA-4E71-BDE3-D265117CCEA2}"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6216" r:id="rId1"/>
    <p:sldLayoutId id="2147486217" r:id="rId2"/>
    <p:sldLayoutId id="2147486218" r:id="rId3"/>
    <p:sldLayoutId id="2147486219" r:id="rId4"/>
    <p:sldLayoutId id="2147486220" r:id="rId5"/>
    <p:sldLayoutId id="2147486221" r:id="rId6"/>
    <p:sldLayoutId id="2147486222" r:id="rId7"/>
    <p:sldLayoutId id="2147486223" r:id="rId8"/>
    <p:sldLayoutId id="2147486224" r:id="rId9"/>
    <p:sldLayoutId id="2147486225" r:id="rId10"/>
    <p:sldLayoutId id="2147486226" r:id="rId11"/>
  </p:sldLayoutIdLst>
  <p:transition>
    <p:wheel spokes="1"/>
  </p:transition>
  <p:timing>
    <p:tnLst>
      <p:par>
        <p:cTn id="1" dur="indefinite" restart="never" nodeType="tmRoot"/>
      </p:par>
    </p:tnLst>
  </p:timing>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0"/>
            <a:ext cx="9144000" cy="6858000"/>
            <a:chOff x="0" y="0"/>
            <a:chExt cx="5760" cy="4320"/>
          </a:xfrm>
        </p:grpSpPr>
        <p:sp>
          <p:nvSpPr>
            <p:cNvPr id="2050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0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sp>
        <p:nvSpPr>
          <p:cNvPr id="20483" name="Freeform 5"/>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20484" name="Group 6"/>
          <p:cNvGrpSpPr>
            <a:grpSpLocks/>
          </p:cNvGrpSpPr>
          <p:nvPr/>
        </p:nvGrpSpPr>
        <p:grpSpPr bwMode="auto">
          <a:xfrm>
            <a:off x="0" y="6019800"/>
            <a:ext cx="7848600" cy="857250"/>
            <a:chOff x="0" y="3792"/>
            <a:chExt cx="4944" cy="540"/>
          </a:xfrm>
        </p:grpSpPr>
        <p:sp>
          <p:nvSpPr>
            <p:cNvPr id="2560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nvGrpSpPr>
            <p:cNvPr id="20498" name="Group 8"/>
            <p:cNvGrpSpPr>
              <a:grpSpLocks/>
            </p:cNvGrpSpPr>
            <p:nvPr userDrawn="1"/>
          </p:nvGrpSpPr>
          <p:grpSpPr bwMode="auto">
            <a:xfrm>
              <a:off x="2486" y="3792"/>
              <a:ext cx="2458" cy="540"/>
              <a:chOff x="2486" y="3792"/>
              <a:chExt cx="2458" cy="540"/>
            </a:xfrm>
          </p:grpSpPr>
          <p:sp>
            <p:nvSpPr>
              <p:cNvPr id="20500"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01"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02"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03"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04"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561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eaLnBrk="1" hangingPunct="1">
                <a:defRPr/>
              </a:pPr>
              <a:endParaRPr lang="fr-FR" sz="1800" i="0">
                <a:solidFill>
                  <a:srgbClr val="FFFFFF"/>
                </a:solidFill>
              </a:endParaRPr>
            </a:p>
          </p:txBody>
        </p:sp>
      </p:grpSp>
      <p:grpSp>
        <p:nvGrpSpPr>
          <p:cNvPr id="20485" name="Group 15"/>
          <p:cNvGrpSpPr>
            <a:grpSpLocks/>
          </p:cNvGrpSpPr>
          <p:nvPr/>
        </p:nvGrpSpPr>
        <p:grpSpPr bwMode="auto">
          <a:xfrm>
            <a:off x="627063" y="6021388"/>
            <a:ext cx="5684837" cy="849312"/>
            <a:chOff x="395" y="3793"/>
            <a:chExt cx="3581" cy="535"/>
          </a:xfrm>
        </p:grpSpPr>
        <p:sp>
          <p:nvSpPr>
            <p:cNvPr id="20491" name="Freeform 16"/>
            <p:cNvSpPr>
              <a:spLocks/>
            </p:cNvSpPr>
            <p:nvPr/>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492"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493"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494"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495" name="Freeform 20"/>
            <p:cNvSpPr>
              <a:spLocks/>
            </p:cNvSpPr>
            <p:nvPr/>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496" name="Freeform 21"/>
            <p:cNvSpPr>
              <a:spLocks/>
            </p:cNvSpPr>
            <p:nvPr/>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562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20487"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2562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hangingPunct="1">
              <a:defRPr sz="1200" i="0">
                <a:solidFill>
                  <a:srgbClr val="FFFFFF"/>
                </a:solidFill>
                <a:effectLst>
                  <a:outerShdw blurRad="38100" dist="38100" dir="2700000" algn="tl">
                    <a:srgbClr val="000000"/>
                  </a:outerShdw>
                </a:effectLst>
              </a:defRPr>
            </a:lvl1pPr>
          </a:lstStyle>
          <a:p>
            <a:pPr>
              <a:defRPr/>
            </a:pPr>
            <a:endParaRPr lang="en-US" altLang="en-US"/>
          </a:p>
        </p:txBody>
      </p:sp>
      <p:sp>
        <p:nvSpPr>
          <p:cNvPr id="2562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1" hangingPunct="1">
              <a:defRPr sz="1200" i="0">
                <a:solidFill>
                  <a:srgbClr val="FFFFFF"/>
                </a:solidFill>
                <a:effectLst>
                  <a:outerShdw blurRad="38100" dist="38100" dir="2700000" algn="tl">
                    <a:srgbClr val="000000"/>
                  </a:outerShdw>
                </a:effectLst>
              </a:defRPr>
            </a:lvl1pPr>
          </a:lstStyle>
          <a:p>
            <a:pPr>
              <a:defRPr/>
            </a:pPr>
            <a:endParaRPr lang="fr-FR" altLang="en-US"/>
          </a:p>
        </p:txBody>
      </p:sp>
      <p:sp>
        <p:nvSpPr>
          <p:cNvPr id="2562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eaLnBrk="1" hangingPunct="1">
              <a:defRPr sz="1200" i="0">
                <a:solidFill>
                  <a:srgbClr val="FFFFFF"/>
                </a:solidFill>
                <a:effectLst>
                  <a:outerShdw blurRad="38100" dist="38100" dir="2700000" algn="tl">
                    <a:srgbClr val="000000"/>
                  </a:outerShdw>
                </a:effectLst>
              </a:defRPr>
            </a:lvl1pPr>
          </a:lstStyle>
          <a:p>
            <a:pPr>
              <a:defRPr/>
            </a:pPr>
            <a:fld id="{D109893D-CBA2-4E3A-BB2D-F3F69DD72C93}" type="slidenum">
              <a:rPr lang="ar-EG" altLang="en-US"/>
              <a:pPr>
                <a:defRPr/>
              </a:pPr>
              <a:t>‹N°›</a:t>
            </a:fld>
            <a:endParaRPr lang="fr-FR" altLang="en-US"/>
          </a:p>
        </p:txBody>
      </p:sp>
    </p:spTree>
  </p:cSld>
  <p:clrMap bg1="dk2" tx1="lt1" bg2="dk1" tx2="lt2" accent1="accent1" accent2="accent2" accent3="accent3" accent4="accent4" accent5="accent5" accent6="accent6" hlink="hlink" folHlink="folHlink"/>
  <p:sldLayoutIdLst>
    <p:sldLayoutId id="2147486357" r:id="rId1"/>
    <p:sldLayoutId id="2147486358" r:id="rId2"/>
    <p:sldLayoutId id="2147486359" r:id="rId3"/>
    <p:sldLayoutId id="2147486360" r:id="rId4"/>
    <p:sldLayoutId id="2147486361" r:id="rId5"/>
    <p:sldLayoutId id="2147486362" r:id="rId6"/>
    <p:sldLayoutId id="2147486363" r:id="rId7"/>
    <p:sldLayoutId id="2147486364" r:id="rId8"/>
    <p:sldLayoutId id="2147486365" r:id="rId9"/>
    <p:sldLayoutId id="2147486366" r:id="rId10"/>
    <p:sldLayoutId id="2147486367" r:id="rId11"/>
  </p:sldLayoutIdLst>
  <p:transition>
    <p:checker dir="vert"/>
  </p:transition>
  <p:timing>
    <p:tnLst>
      <p:par>
        <p:cTn id="1" dur="indefinite" restart="never" nodeType="tmRoot"/>
      </p:par>
    </p:tnLst>
  </p:timing>
  <p:txStyles>
    <p:titleStyle>
      <a:lvl1pPr algn="ctr" rtl="1"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fr-FR" smtClean="0"/>
              <a:t>Haga clic para cambiar el estilo de título	</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fr-FR" smtClean="0"/>
              <a:t>Haga clic para modificar el estilo de texto del patrón</a:t>
            </a:r>
          </a:p>
          <a:p>
            <a:pPr lvl="1"/>
            <a:r>
              <a:rPr lang="es-ES" altLang="fr-FR" smtClean="0"/>
              <a:t>Segundo nivel</a:t>
            </a:r>
          </a:p>
          <a:p>
            <a:pPr lvl="2"/>
            <a:r>
              <a:rPr lang="es-ES" altLang="fr-FR" smtClean="0"/>
              <a:t>Tercer nivel</a:t>
            </a:r>
          </a:p>
          <a:p>
            <a:pPr lvl="3"/>
            <a:r>
              <a:rPr lang="es-ES" altLang="fr-FR" smtClean="0"/>
              <a:t>Cuarto nivel</a:t>
            </a:r>
          </a:p>
          <a:p>
            <a:pPr lvl="4"/>
            <a:r>
              <a:rPr lang="es-ES" altLang="fr-F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defRPr>
            </a:lvl1pPr>
          </a:lstStyle>
          <a:p>
            <a:pPr>
              <a:defRPr/>
            </a:pPr>
            <a:fld id="{756735B1-7946-47AA-869F-CC050C9A513D}" type="slidenum">
              <a:rPr lang="es-ES"/>
              <a:pPr>
                <a:defRPr/>
              </a:pPr>
              <a:t>‹N°›</a:t>
            </a:fld>
            <a:endParaRPr lang="es-ES"/>
          </a:p>
        </p:txBody>
      </p:sp>
    </p:spTree>
  </p:cSld>
  <p:clrMap bg1="lt1" tx1="dk1" bg2="lt2" tx2="dk2" accent1="accent1" accent2="accent2" accent3="accent3" accent4="accent4" accent5="accent5" accent6="accent6" hlink="hlink" folHlink="folHlink"/>
  <p:sldLayoutIdLst>
    <p:sldLayoutId id="2147486368" r:id="rId1"/>
    <p:sldLayoutId id="2147486369" r:id="rId2"/>
    <p:sldLayoutId id="2147486370" r:id="rId3"/>
    <p:sldLayoutId id="2147486371" r:id="rId4"/>
    <p:sldLayoutId id="2147486372" r:id="rId5"/>
    <p:sldLayoutId id="2147486373" r:id="rId6"/>
    <p:sldLayoutId id="2147486374" r:id="rId7"/>
    <p:sldLayoutId id="2147486375" r:id="rId8"/>
    <p:sldLayoutId id="2147486376" r:id="rId9"/>
    <p:sldLayoutId id="2147486377" r:id="rId10"/>
    <p:sldLayoutId id="21474863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fr-FR" smtClean="0"/>
              <a:t>انقر لتحرير نمط العنوان الرئيسي</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400" i="0">
                <a:solidFill>
                  <a:srgbClr val="000000"/>
                </a:solidFill>
              </a:defRPr>
            </a:lvl1pPr>
          </a:lstStyle>
          <a:p>
            <a:pPr>
              <a:defRPr/>
            </a:pPr>
            <a:endParaRPr lang="fr-FR" alt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eaLnBrk="1" hangingPunct="1">
              <a:defRPr sz="1400" i="0">
                <a:solidFill>
                  <a:srgbClr val="000000"/>
                </a:solidFill>
              </a:defRPr>
            </a:lvl1pPr>
          </a:lstStyle>
          <a:p>
            <a:pPr>
              <a:defRPr/>
            </a:pPr>
            <a:endParaRPr lang="en-US" altLang="fr-F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1" eaLnBrk="1" hangingPunct="1">
              <a:defRPr sz="1400" i="0">
                <a:solidFill>
                  <a:srgbClr val="000000"/>
                </a:solidFill>
              </a:defRPr>
            </a:lvl1pPr>
          </a:lstStyle>
          <a:p>
            <a:pPr>
              <a:defRPr/>
            </a:pPr>
            <a:fld id="{C9EFEE57-2966-482E-98FC-62D8FA895F10}" type="slidenum">
              <a:rPr lang="ar-SA"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6379" r:id="rId1"/>
    <p:sldLayoutId id="2147486380" r:id="rId2"/>
    <p:sldLayoutId id="2147486381" r:id="rId3"/>
    <p:sldLayoutId id="2147486382" r:id="rId4"/>
    <p:sldLayoutId id="2147486383" r:id="rId5"/>
    <p:sldLayoutId id="2147486384" r:id="rId6"/>
    <p:sldLayoutId id="2147486385" r:id="rId7"/>
    <p:sldLayoutId id="2147486386" r:id="rId8"/>
    <p:sldLayoutId id="2147486387" r:id="rId9"/>
    <p:sldLayoutId id="2147486388" r:id="rId10"/>
    <p:sldLayoutId id="2147486389" r:id="rId11"/>
  </p:sldLayoutIdLst>
  <p:txStyles>
    <p:titleStyle>
      <a:lvl1pPr algn="ctr" rtl="1" eaLnBrk="0" fontAlgn="base" hangingPunct="0">
        <a:spcBef>
          <a:spcPct val="0"/>
        </a:spcBef>
        <a:spcAft>
          <a:spcPct val="0"/>
        </a:spcAft>
        <a:defRPr sz="4400" kern="12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1"/>
          <p:cNvSpPr>
            <a:spLocks noGrp="1" noChangeArrowheads="1"/>
          </p:cNvSpPr>
          <p:nvPr>
            <p:ph type="title"/>
          </p:nvPr>
        </p:nvSpPr>
        <p:spPr bwMode="black">
          <a:xfrm>
            <a:off x="914400" y="465138"/>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ko-KR" smtClean="0"/>
              <a:t>Cliquez pour modifier le style du titre</a:t>
            </a:r>
            <a:endParaRPr lang="en-US" altLang="ko-KR" smtClean="0"/>
          </a:p>
        </p:txBody>
      </p:sp>
      <p:sp>
        <p:nvSpPr>
          <p:cNvPr id="3075" name="Rectangle 22"/>
          <p:cNvSpPr>
            <a:spLocks noGrp="1" noChangeArrowheads="1"/>
          </p:cNvSpPr>
          <p:nvPr>
            <p:ph type="body" idx="1"/>
          </p:nvPr>
        </p:nvSpPr>
        <p:spPr bwMode="auto">
          <a:xfrm>
            <a:off x="804863" y="1489075"/>
            <a:ext cx="73406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p:txBody>
      </p:sp>
      <p:sp>
        <p:nvSpPr>
          <p:cNvPr id="12312" name="Rectangle 24"/>
          <p:cNvSpPr>
            <a:spLocks noGrp="1" noChangeArrowheads="1"/>
          </p:cNvSpPr>
          <p:nvPr>
            <p:ph type="ftr" sz="quarter" idx="3"/>
          </p:nvPr>
        </p:nvSpPr>
        <p:spPr bwMode="auto">
          <a:xfrm>
            <a:off x="177800" y="6365875"/>
            <a:ext cx="19462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600" b="1" i="0">
                <a:solidFill>
                  <a:srgbClr val="FFFFFF"/>
                </a:solidFill>
                <a:effectLst/>
                <a:latin typeface="+mn-lt"/>
                <a:ea typeface="굴림" pitchFamily="34" charset="-127"/>
                <a:cs typeface="+mn-cs"/>
              </a:defRPr>
            </a:lvl1pPr>
          </a:lstStyle>
          <a:p>
            <a:pPr>
              <a:defRPr/>
            </a:pPr>
            <a:r>
              <a:rPr lang="en-US" altLang="ko-KR"/>
              <a:t>Company Logo</a:t>
            </a:r>
          </a:p>
        </p:txBody>
      </p:sp>
    </p:spTree>
  </p:cSld>
  <p:clrMap bg1="lt1" tx1="dk1" bg2="lt2" tx2="dk2" accent1="accent1" accent2="accent2" accent3="accent3" accent4="accent4" accent5="accent5" accent6="accent6" hlink="hlink" folHlink="folHlink"/>
  <p:sldLayoutIdLst>
    <p:sldLayoutId id="2147486227" r:id="rId1"/>
    <p:sldLayoutId id="2147486228" r:id="rId2"/>
    <p:sldLayoutId id="2147486229" r:id="rId3"/>
    <p:sldLayoutId id="2147486230" r:id="rId4"/>
    <p:sldLayoutId id="2147486231" r:id="rId5"/>
    <p:sldLayoutId id="2147486232" r:id="rId6"/>
    <p:sldLayoutId id="2147486233" r:id="rId7"/>
    <p:sldLayoutId id="2147486234" r:id="rId8"/>
    <p:sldLayoutId id="2147486235" r:id="rId9"/>
    <p:sldLayoutId id="2147486236" r:id="rId10"/>
    <p:sldLayoutId id="2147486237"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111111"/>
          </a:solidFill>
          <a:latin typeface="+mj-lt"/>
          <a:ea typeface="+mj-ea"/>
          <a:cs typeface="+mj-cs"/>
        </a:defRPr>
      </a:lvl1pPr>
      <a:lvl2pPr algn="l" rtl="0" eaLnBrk="0" fontAlgn="base" hangingPunct="0">
        <a:spcBef>
          <a:spcPct val="0"/>
        </a:spcBef>
        <a:spcAft>
          <a:spcPct val="0"/>
        </a:spcAft>
        <a:defRPr sz="3200" b="1">
          <a:solidFill>
            <a:srgbClr val="111111"/>
          </a:solidFill>
          <a:latin typeface="Verdana" pitchFamily="34" charset="0"/>
        </a:defRPr>
      </a:lvl2pPr>
      <a:lvl3pPr algn="l" rtl="0" eaLnBrk="0" fontAlgn="base" hangingPunct="0">
        <a:spcBef>
          <a:spcPct val="0"/>
        </a:spcBef>
        <a:spcAft>
          <a:spcPct val="0"/>
        </a:spcAft>
        <a:defRPr sz="3200" b="1">
          <a:solidFill>
            <a:srgbClr val="111111"/>
          </a:solidFill>
          <a:latin typeface="Verdana" pitchFamily="34" charset="0"/>
        </a:defRPr>
      </a:lvl3pPr>
      <a:lvl4pPr algn="l" rtl="0" eaLnBrk="0" fontAlgn="base" hangingPunct="0">
        <a:spcBef>
          <a:spcPct val="0"/>
        </a:spcBef>
        <a:spcAft>
          <a:spcPct val="0"/>
        </a:spcAft>
        <a:defRPr sz="3200" b="1">
          <a:solidFill>
            <a:srgbClr val="111111"/>
          </a:solidFill>
          <a:latin typeface="Verdana" pitchFamily="34" charset="0"/>
        </a:defRPr>
      </a:lvl4pPr>
      <a:lvl5pPr algn="l" rtl="0" eaLnBrk="0" fontAlgn="base" hangingPunct="0">
        <a:spcBef>
          <a:spcPct val="0"/>
        </a:spcBef>
        <a:spcAft>
          <a:spcPct val="0"/>
        </a:spcAft>
        <a:defRPr sz="3200" b="1">
          <a:solidFill>
            <a:srgbClr val="111111"/>
          </a:solidFill>
          <a:latin typeface="Verdana" pitchFamily="34" charset="0"/>
        </a:defRPr>
      </a:lvl5pPr>
      <a:lvl6pPr marL="457200" algn="l" rtl="0" eaLnBrk="1" fontAlgn="base" hangingPunct="1">
        <a:spcBef>
          <a:spcPct val="0"/>
        </a:spcBef>
        <a:spcAft>
          <a:spcPct val="0"/>
        </a:spcAft>
        <a:defRPr sz="3200" b="1">
          <a:solidFill>
            <a:srgbClr val="111111"/>
          </a:solidFill>
          <a:latin typeface="Verdana" pitchFamily="34" charset="0"/>
        </a:defRPr>
      </a:lvl6pPr>
      <a:lvl7pPr marL="914400" algn="l" rtl="0" eaLnBrk="1" fontAlgn="base" hangingPunct="1">
        <a:spcBef>
          <a:spcPct val="0"/>
        </a:spcBef>
        <a:spcAft>
          <a:spcPct val="0"/>
        </a:spcAft>
        <a:defRPr sz="3200" b="1">
          <a:solidFill>
            <a:srgbClr val="111111"/>
          </a:solidFill>
          <a:latin typeface="Verdana" pitchFamily="34" charset="0"/>
        </a:defRPr>
      </a:lvl7pPr>
      <a:lvl8pPr marL="1371600" algn="l" rtl="0" eaLnBrk="1" fontAlgn="base" hangingPunct="1">
        <a:spcBef>
          <a:spcPct val="0"/>
        </a:spcBef>
        <a:spcAft>
          <a:spcPct val="0"/>
        </a:spcAft>
        <a:defRPr sz="3200" b="1">
          <a:solidFill>
            <a:srgbClr val="111111"/>
          </a:solidFill>
          <a:latin typeface="Verdana" pitchFamily="34" charset="0"/>
        </a:defRPr>
      </a:lvl8pPr>
      <a:lvl9pPr marL="1828800" algn="l" rtl="0" eaLnBrk="1" fontAlgn="base" hangingPunct="1">
        <a:spcBef>
          <a:spcPct val="0"/>
        </a:spcBef>
        <a:spcAft>
          <a:spcPct val="0"/>
        </a:spcAft>
        <a:defRPr sz="3200" b="1">
          <a:solidFill>
            <a:srgbClr val="111111"/>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u"/>
        <a:defRPr sz="2000" b="1">
          <a:solidFill>
            <a:srgbClr val="026974"/>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anose="05000000000000000000"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a:solidFill>
            <a:schemeClr val="tx1"/>
          </a:solidFill>
          <a:latin typeface="+mn-lt"/>
        </a:defRPr>
      </a:lvl4pPr>
      <a:lvl5pPr marL="2057400" indent="-228600" algn="l" rtl="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4101" name="Espace réservé du texte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i="0">
                <a:solidFill>
                  <a:srgbClr val="F0A22E">
                    <a:shade val="75000"/>
                  </a:srgbClr>
                </a:solidFill>
                <a:latin typeface="Franklin Gothic Book"/>
                <a:cs typeface="+mn-cs"/>
              </a:defRPr>
            </a:lvl1pPr>
          </a:lstStyle>
          <a:p>
            <a:pPr>
              <a:defRPr/>
            </a:pPr>
            <a:fld id="{FA8A5FC1-F873-4055-8CC1-B664623D9C0F}" type="datetimeFigureOut">
              <a:rPr lang="fr-FR"/>
              <a:pPr>
                <a:defRPr/>
              </a:pPr>
              <a:t>01/03/2022</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i="0">
                <a:solidFill>
                  <a:srgbClr val="F0A22E">
                    <a:shade val="75000"/>
                  </a:srgbClr>
                </a:solidFill>
                <a:latin typeface="Franklin Gothic Book"/>
                <a:cs typeface="+mn-cs"/>
              </a:defRPr>
            </a:lvl1pPr>
          </a:lstStyle>
          <a:p>
            <a:pPr>
              <a:defRPr/>
            </a:pPr>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i="0">
                <a:solidFill>
                  <a:srgbClr val="F0A22E">
                    <a:shade val="75000"/>
                  </a:srgbClr>
                </a:solidFill>
                <a:latin typeface="Franklin Gothic Book"/>
                <a:cs typeface="+mn-cs"/>
              </a:defRPr>
            </a:lvl1pPr>
          </a:lstStyle>
          <a:p>
            <a:pPr>
              <a:defRPr/>
            </a:pPr>
            <a:fld id="{AD6F9416-D323-4FF3-885F-563C11D00D65}" type="slidenum">
              <a:rPr lang="fr-FR"/>
              <a:pPr>
                <a:defRPr/>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lang="fr-FR" smtClean="0"/>
              <a:t>Cliquez pour modifier le style du titre</a:t>
            </a:r>
            <a:endParaRPr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Tree>
  </p:cSld>
  <p:clrMap bg1="lt1" tx1="dk1" bg2="lt2" tx2="dk2" accent1="accent1" accent2="accent2" accent3="accent3" accent4="accent4" accent5="accent5" accent6="accent6" hlink="hlink" folHlink="folHlink"/>
  <p:sldLayoutIdLst>
    <p:sldLayoutId id="2147486238" r:id="rId1"/>
    <p:sldLayoutId id="2147486239" r:id="rId2"/>
    <p:sldLayoutId id="2147486240" r:id="rId3"/>
    <p:sldLayoutId id="2147486241" r:id="rId4"/>
    <p:sldLayoutId id="2147486242" r:id="rId5"/>
    <p:sldLayoutId id="2147486243" r:id="rId6"/>
    <p:sldLayoutId id="2147486244" r:id="rId7"/>
    <p:sldLayoutId id="2147486245" r:id="rId8"/>
    <p:sldLayoutId id="2147486246" r:id="rId9"/>
    <p:sldLayoutId id="2147486247" r:id="rId10"/>
    <p:sldLayoutId id="2147486248"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5400000" scaled="1"/>
        </a:gradFill>
        <a:effectLst/>
      </p:bgPr>
    </p:bg>
    <p:spTree>
      <p:nvGrpSpPr>
        <p:cNvPr id="1" name=""/>
        <p:cNvGrpSpPr/>
        <p:nvPr/>
      </p:nvGrpSpPr>
      <p:grpSpPr>
        <a:xfrm>
          <a:off x="0" y="0"/>
          <a:ext cx="0" cy="0"/>
          <a:chOff x="0" y="0"/>
          <a:chExt cx="0" cy="0"/>
        </a:xfrm>
      </p:grpSpPr>
      <p:sp>
        <p:nvSpPr>
          <p:cNvPr id="2562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5123"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47" name="Rectangle 24"/>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rtl="0" eaLnBrk="1" hangingPunct="1">
              <a:defRPr sz="1200" i="0">
                <a:solidFill>
                  <a:srgbClr val="000000"/>
                </a:solidFill>
                <a:effectLst>
                  <a:outerShdw blurRad="38100" dist="38100" dir="2700000" algn="tl">
                    <a:srgbClr val="000000"/>
                  </a:outerShdw>
                </a:effectLst>
              </a:defRPr>
            </a:lvl1pPr>
          </a:lstStyle>
          <a:p>
            <a:pPr>
              <a:defRPr/>
            </a:pPr>
            <a:r>
              <a:rPr lang="ar-SA"/>
              <a:t>Designed &amp; Developed by Dr. Wahib A. Soufi, 2003</a:t>
            </a:r>
            <a:endParaRPr lang="en-US" altLang="en-US"/>
          </a:p>
        </p:txBody>
      </p:sp>
      <p:sp>
        <p:nvSpPr>
          <p:cNvPr id="48" name="Rectangle 25"/>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rtl="0" eaLnBrk="1" hangingPunct="1">
              <a:defRPr sz="1200" i="0">
                <a:solidFill>
                  <a:srgbClr val="000000"/>
                </a:solidFill>
                <a:effectLst>
                  <a:outerShdw blurRad="38100" dist="38100" dir="2700000" algn="tl">
                    <a:srgbClr val="FFFFFF"/>
                  </a:outerShdw>
                </a:effectLst>
              </a:defRPr>
            </a:lvl1pPr>
          </a:lstStyle>
          <a:p>
            <a:pPr>
              <a:defRPr/>
            </a:pPr>
            <a:fld id="{FBC1AEDA-E366-4700-B165-AEF04B271F7E}" type="slidenum">
              <a:rPr lang="ar-SA" altLang="en-US"/>
              <a:pPr>
                <a:defRPr/>
              </a:pPr>
              <a:t>‹N°›</a:t>
            </a:fld>
            <a:endParaRPr lang="en-US" altLang="en-US"/>
          </a:p>
        </p:txBody>
      </p:sp>
      <p:sp>
        <p:nvSpPr>
          <p:cNvPr id="49" name="Rectangle 2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rtl="0" eaLnBrk="1" hangingPunct="1">
              <a:defRPr sz="1200" i="0">
                <a:solidFill>
                  <a:srgbClr val="000000"/>
                </a:solidFill>
                <a:effectLst>
                  <a:outerShdw blurRad="38100" dist="38100" dir="2700000" algn="tl">
                    <a:srgbClr val="000000"/>
                  </a:outerShdw>
                </a:effectLs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6249" r:id="rId1"/>
    <p:sldLayoutId id="2147486250" r:id="rId2"/>
    <p:sldLayoutId id="2147486251" r:id="rId3"/>
    <p:sldLayoutId id="2147486252" r:id="rId4"/>
    <p:sldLayoutId id="2147486253" r:id="rId5"/>
  </p:sldLayoutIdLst>
  <p:transition>
    <p:dissolve/>
  </p:transition>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mj-ea"/>
          <a:cs typeface="Arial" pitchFamily="34" charset="0"/>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Arial" pitchFamily="34" charset="0"/>
          <a:ea typeface="+mn-ea"/>
          <a:cs typeface="Arial" pitchFamily="34" charset="0"/>
        </a:defRPr>
      </a:lvl1pPr>
      <a:lvl2pPr marL="742950" indent="-285750" algn="r" rtl="1"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r" rtl="1" eaLnBrk="0" fontAlgn="base" hangingPunct="0">
        <a:spcBef>
          <a:spcPct val="20000"/>
        </a:spcBef>
        <a:spcAft>
          <a:spcPct val="0"/>
        </a:spcAft>
        <a:buClr>
          <a:schemeClr val="tx2"/>
        </a:buClr>
        <a:buChar char="•"/>
        <a:defRPr sz="2400">
          <a:solidFill>
            <a:schemeClr val="tx1"/>
          </a:solidFill>
          <a:latin typeface="Arial" pitchFamily="34" charset="0"/>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r" rtl="1"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5400000" scaled="1"/>
        </a:gradFill>
        <a:effectLst/>
      </p:bgPr>
    </p:bg>
    <p:spTree>
      <p:nvGrpSpPr>
        <p:cNvPr id="1" name=""/>
        <p:cNvGrpSpPr/>
        <p:nvPr/>
      </p:nvGrpSpPr>
      <p:grpSpPr>
        <a:xfrm>
          <a:off x="0" y="0"/>
          <a:ext cx="0" cy="0"/>
          <a:chOff x="0" y="0"/>
          <a:chExt cx="0" cy="0"/>
        </a:xfrm>
      </p:grpSpPr>
      <p:sp>
        <p:nvSpPr>
          <p:cNvPr id="2562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6147"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47" name="Rectangle 24"/>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rtl="0" eaLnBrk="1" hangingPunct="1">
              <a:defRPr sz="1200" i="0">
                <a:solidFill>
                  <a:srgbClr val="000000"/>
                </a:solidFill>
                <a:effectLst>
                  <a:outerShdw blurRad="38100" dist="38100" dir="2700000" algn="tl">
                    <a:srgbClr val="000000"/>
                  </a:outerShdw>
                </a:effectLst>
              </a:defRPr>
            </a:lvl1pPr>
          </a:lstStyle>
          <a:p>
            <a:pPr>
              <a:defRPr/>
            </a:pPr>
            <a:r>
              <a:rPr lang="ar-SA"/>
              <a:t>Designed &amp; Developed by Dr. Wahib A. Soufi, 2003</a:t>
            </a:r>
            <a:endParaRPr lang="en-US" altLang="en-US"/>
          </a:p>
        </p:txBody>
      </p:sp>
      <p:sp>
        <p:nvSpPr>
          <p:cNvPr id="48" name="Rectangle 25"/>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rtl="0" eaLnBrk="1" hangingPunct="1">
              <a:defRPr sz="1200" i="0">
                <a:solidFill>
                  <a:srgbClr val="000000"/>
                </a:solidFill>
                <a:effectLst>
                  <a:outerShdw blurRad="38100" dist="38100" dir="2700000" algn="tl">
                    <a:srgbClr val="FFFFFF"/>
                  </a:outerShdw>
                </a:effectLst>
              </a:defRPr>
            </a:lvl1pPr>
          </a:lstStyle>
          <a:p>
            <a:pPr>
              <a:defRPr/>
            </a:pPr>
            <a:fld id="{A8F5EE71-9531-40EB-83BD-95AEEDE6D067}" type="slidenum">
              <a:rPr lang="ar-SA" altLang="en-US"/>
              <a:pPr>
                <a:defRPr/>
              </a:pPr>
              <a:t>‹N°›</a:t>
            </a:fld>
            <a:endParaRPr lang="en-US" altLang="en-US"/>
          </a:p>
        </p:txBody>
      </p:sp>
      <p:sp>
        <p:nvSpPr>
          <p:cNvPr id="49" name="Rectangle 2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rtl="0" eaLnBrk="1" hangingPunct="1">
              <a:defRPr sz="1200" i="0">
                <a:solidFill>
                  <a:srgbClr val="000000"/>
                </a:solidFill>
                <a:effectLst>
                  <a:outerShdw blurRad="38100" dist="38100" dir="2700000" algn="tl">
                    <a:srgbClr val="000000"/>
                  </a:outerShdw>
                </a:effectLs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6254" r:id="rId1"/>
    <p:sldLayoutId id="2147486255" r:id="rId2"/>
    <p:sldLayoutId id="2147486256" r:id="rId3"/>
    <p:sldLayoutId id="2147486257" r:id="rId4"/>
    <p:sldLayoutId id="2147486258" r:id="rId5"/>
  </p:sldLayoutIdLst>
  <p:transition>
    <p:dissolve/>
  </p:transition>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mj-ea"/>
          <a:cs typeface="Arial" pitchFamily="34" charset="0"/>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Arial" pitchFamily="34" charset="0"/>
          <a:ea typeface="+mn-ea"/>
          <a:cs typeface="Arial" pitchFamily="34" charset="0"/>
        </a:defRPr>
      </a:lvl1pPr>
      <a:lvl2pPr marL="742950" indent="-285750" algn="r" rtl="1"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r" rtl="1" eaLnBrk="0" fontAlgn="base" hangingPunct="0">
        <a:spcBef>
          <a:spcPct val="20000"/>
        </a:spcBef>
        <a:spcAft>
          <a:spcPct val="0"/>
        </a:spcAft>
        <a:buClr>
          <a:schemeClr val="tx2"/>
        </a:buClr>
        <a:buChar char="•"/>
        <a:defRPr sz="2400">
          <a:solidFill>
            <a:schemeClr val="tx1"/>
          </a:solidFill>
          <a:latin typeface="Arial" pitchFamily="34" charset="0"/>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r" rtl="1"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5400000" scaled="1"/>
        </a:gradFill>
        <a:effectLst/>
      </p:bgPr>
    </p:bg>
    <p:spTree>
      <p:nvGrpSpPr>
        <p:cNvPr id="1" name=""/>
        <p:cNvGrpSpPr/>
        <p:nvPr/>
      </p:nvGrpSpPr>
      <p:grpSpPr>
        <a:xfrm>
          <a:off x="0" y="0"/>
          <a:ext cx="0" cy="0"/>
          <a:chOff x="0" y="0"/>
          <a:chExt cx="0" cy="0"/>
        </a:xfrm>
      </p:grpSpPr>
      <p:sp>
        <p:nvSpPr>
          <p:cNvPr id="2562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717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47" name="Rectangle 24"/>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rtl="0" eaLnBrk="1" hangingPunct="1">
              <a:defRPr sz="1200" i="0">
                <a:solidFill>
                  <a:srgbClr val="000000"/>
                </a:solidFill>
                <a:effectLst>
                  <a:outerShdw blurRad="38100" dist="38100" dir="2700000" algn="tl">
                    <a:srgbClr val="000000"/>
                  </a:outerShdw>
                </a:effectLst>
              </a:defRPr>
            </a:lvl1pPr>
          </a:lstStyle>
          <a:p>
            <a:pPr>
              <a:defRPr/>
            </a:pPr>
            <a:r>
              <a:rPr lang="ar-SA"/>
              <a:t>Designed &amp; Developed by Dr. Wahib A. Soufi, 2003</a:t>
            </a:r>
            <a:endParaRPr lang="en-US" altLang="en-US"/>
          </a:p>
        </p:txBody>
      </p:sp>
      <p:sp>
        <p:nvSpPr>
          <p:cNvPr id="48" name="Rectangle 25"/>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rtl="0" eaLnBrk="1" hangingPunct="1">
              <a:defRPr sz="1200" i="0">
                <a:solidFill>
                  <a:srgbClr val="000000"/>
                </a:solidFill>
                <a:effectLst>
                  <a:outerShdw blurRad="38100" dist="38100" dir="2700000" algn="tl">
                    <a:srgbClr val="FFFFFF"/>
                  </a:outerShdw>
                </a:effectLst>
              </a:defRPr>
            </a:lvl1pPr>
          </a:lstStyle>
          <a:p>
            <a:pPr>
              <a:defRPr/>
            </a:pPr>
            <a:fld id="{C53C63E3-5554-46E0-82FF-DD8E4F130BF3}" type="slidenum">
              <a:rPr lang="ar-SA" altLang="en-US"/>
              <a:pPr>
                <a:defRPr/>
              </a:pPr>
              <a:t>‹N°›</a:t>
            </a:fld>
            <a:endParaRPr lang="en-US" altLang="en-US"/>
          </a:p>
        </p:txBody>
      </p:sp>
      <p:sp>
        <p:nvSpPr>
          <p:cNvPr id="49" name="Rectangle 2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rtl="0" eaLnBrk="1" hangingPunct="1">
              <a:defRPr sz="1200" i="0">
                <a:solidFill>
                  <a:srgbClr val="000000"/>
                </a:solidFill>
                <a:effectLst>
                  <a:outerShdw blurRad="38100" dist="38100" dir="2700000" algn="tl">
                    <a:srgbClr val="000000"/>
                  </a:outerShdw>
                </a:effectLs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6259" r:id="rId1"/>
    <p:sldLayoutId id="2147486261" r:id="rId2"/>
    <p:sldLayoutId id="2147486262" r:id="rId3"/>
    <p:sldLayoutId id="2147486263" r:id="rId4"/>
  </p:sldLayoutIdLst>
  <p:transition>
    <p:dissolve/>
  </p:transition>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mj-ea"/>
          <a:cs typeface="Arial" pitchFamily="34" charset="0"/>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Arial" pitchFamily="34" charset="0"/>
          <a:ea typeface="+mn-ea"/>
          <a:cs typeface="Arial" pitchFamily="34" charset="0"/>
        </a:defRPr>
      </a:lvl1pPr>
      <a:lvl2pPr marL="742950" indent="-285750" algn="r" rtl="1"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r" rtl="1" eaLnBrk="0" fontAlgn="base" hangingPunct="0">
        <a:spcBef>
          <a:spcPct val="20000"/>
        </a:spcBef>
        <a:spcAft>
          <a:spcPct val="0"/>
        </a:spcAft>
        <a:buClr>
          <a:schemeClr val="tx2"/>
        </a:buClr>
        <a:buChar char="•"/>
        <a:defRPr sz="2400">
          <a:solidFill>
            <a:schemeClr val="tx1"/>
          </a:solidFill>
          <a:latin typeface="Arial" pitchFamily="34" charset="0"/>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r" rtl="1"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5400000" scaled="1"/>
        </a:gradFill>
        <a:effectLst/>
      </p:bgPr>
    </p:bg>
    <p:spTree>
      <p:nvGrpSpPr>
        <p:cNvPr id="1" name=""/>
        <p:cNvGrpSpPr/>
        <p:nvPr/>
      </p:nvGrpSpPr>
      <p:grpSpPr>
        <a:xfrm>
          <a:off x="0" y="0"/>
          <a:ext cx="0" cy="0"/>
          <a:chOff x="0" y="0"/>
          <a:chExt cx="0" cy="0"/>
        </a:xfrm>
      </p:grpSpPr>
      <p:sp>
        <p:nvSpPr>
          <p:cNvPr id="2562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8195"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47" name="Rectangle 24"/>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rtl="0" eaLnBrk="1" hangingPunct="1">
              <a:defRPr sz="1200" i="0">
                <a:solidFill>
                  <a:srgbClr val="000000"/>
                </a:solidFill>
                <a:effectLst>
                  <a:outerShdw blurRad="38100" dist="38100" dir="2700000" algn="tl">
                    <a:srgbClr val="000000"/>
                  </a:outerShdw>
                </a:effectLst>
              </a:defRPr>
            </a:lvl1pPr>
          </a:lstStyle>
          <a:p>
            <a:pPr>
              <a:defRPr/>
            </a:pPr>
            <a:r>
              <a:rPr lang="ar-SA"/>
              <a:t>Designed &amp; Developed by Dr. Wahib A. Soufi, 2003</a:t>
            </a:r>
            <a:endParaRPr lang="en-US" altLang="en-US"/>
          </a:p>
        </p:txBody>
      </p:sp>
      <p:sp>
        <p:nvSpPr>
          <p:cNvPr id="48" name="Rectangle 25"/>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rtl="0" eaLnBrk="1" hangingPunct="1">
              <a:defRPr sz="1200" i="0">
                <a:solidFill>
                  <a:srgbClr val="000000"/>
                </a:solidFill>
                <a:effectLst>
                  <a:outerShdw blurRad="38100" dist="38100" dir="2700000" algn="tl">
                    <a:srgbClr val="FFFFFF"/>
                  </a:outerShdw>
                </a:effectLst>
              </a:defRPr>
            </a:lvl1pPr>
          </a:lstStyle>
          <a:p>
            <a:pPr>
              <a:defRPr/>
            </a:pPr>
            <a:fld id="{AB08E65C-E659-4362-8DD2-AA59985BBC75}" type="slidenum">
              <a:rPr lang="ar-SA" altLang="en-US"/>
              <a:pPr>
                <a:defRPr/>
              </a:pPr>
              <a:t>‹N°›</a:t>
            </a:fld>
            <a:endParaRPr lang="en-US" altLang="en-US"/>
          </a:p>
        </p:txBody>
      </p:sp>
      <p:sp>
        <p:nvSpPr>
          <p:cNvPr id="49" name="Rectangle 2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rtl="0" eaLnBrk="1" hangingPunct="1">
              <a:defRPr sz="1200" i="0">
                <a:solidFill>
                  <a:srgbClr val="000000"/>
                </a:solidFill>
                <a:effectLst>
                  <a:outerShdw blurRad="38100" dist="38100" dir="2700000" algn="tl">
                    <a:srgbClr val="000000"/>
                  </a:outerShdw>
                </a:effectLs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6264" r:id="rId1"/>
    <p:sldLayoutId id="2147486265" r:id="rId2"/>
    <p:sldLayoutId id="2147486266" r:id="rId3"/>
    <p:sldLayoutId id="2147486267" r:id="rId4"/>
    <p:sldLayoutId id="2147486268" r:id="rId5"/>
  </p:sldLayoutIdLst>
  <p:transition>
    <p:dissolve/>
  </p:transition>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mj-ea"/>
          <a:cs typeface="Arial" pitchFamily="34" charset="0"/>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Arial" pitchFamily="34" charset="0"/>
          <a:ea typeface="+mn-ea"/>
          <a:cs typeface="Arial" pitchFamily="34" charset="0"/>
        </a:defRPr>
      </a:lvl1pPr>
      <a:lvl2pPr marL="742950" indent="-285750" algn="r" rtl="1"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r" rtl="1" eaLnBrk="0" fontAlgn="base" hangingPunct="0">
        <a:spcBef>
          <a:spcPct val="20000"/>
        </a:spcBef>
        <a:spcAft>
          <a:spcPct val="0"/>
        </a:spcAft>
        <a:buClr>
          <a:schemeClr val="tx2"/>
        </a:buClr>
        <a:buChar char="•"/>
        <a:defRPr sz="2400">
          <a:solidFill>
            <a:schemeClr val="tx1"/>
          </a:solidFill>
          <a:latin typeface="Arial" pitchFamily="34" charset="0"/>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r" rtl="1"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5400000" scaled="1"/>
        </a:gradFill>
        <a:effectLst/>
      </p:bgPr>
    </p:bg>
    <p:spTree>
      <p:nvGrpSpPr>
        <p:cNvPr id="1" name=""/>
        <p:cNvGrpSpPr/>
        <p:nvPr/>
      </p:nvGrpSpPr>
      <p:grpSpPr>
        <a:xfrm>
          <a:off x="0" y="0"/>
          <a:ext cx="0" cy="0"/>
          <a:chOff x="0" y="0"/>
          <a:chExt cx="0" cy="0"/>
        </a:xfrm>
      </p:grpSpPr>
      <p:sp>
        <p:nvSpPr>
          <p:cNvPr id="2562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9219"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47" name="Rectangle 24"/>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rtl="0" eaLnBrk="1" hangingPunct="1">
              <a:defRPr sz="1200" i="0">
                <a:solidFill>
                  <a:srgbClr val="000000"/>
                </a:solidFill>
                <a:effectLst>
                  <a:outerShdw blurRad="38100" dist="38100" dir="2700000" algn="tl">
                    <a:srgbClr val="000000"/>
                  </a:outerShdw>
                </a:effectLst>
              </a:defRPr>
            </a:lvl1pPr>
          </a:lstStyle>
          <a:p>
            <a:pPr>
              <a:defRPr/>
            </a:pPr>
            <a:r>
              <a:rPr lang="ar-SA"/>
              <a:t>Designed &amp; Developed by Dr. Wahib A. Soufi, 2003</a:t>
            </a:r>
            <a:endParaRPr lang="en-US" altLang="en-US"/>
          </a:p>
        </p:txBody>
      </p:sp>
      <p:sp>
        <p:nvSpPr>
          <p:cNvPr id="48" name="Rectangle 25"/>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rtl="0" eaLnBrk="1" hangingPunct="1">
              <a:defRPr sz="1200" i="0">
                <a:solidFill>
                  <a:srgbClr val="000000"/>
                </a:solidFill>
                <a:effectLst>
                  <a:outerShdw blurRad="38100" dist="38100" dir="2700000" algn="tl">
                    <a:srgbClr val="FFFFFF"/>
                  </a:outerShdw>
                </a:effectLst>
              </a:defRPr>
            </a:lvl1pPr>
          </a:lstStyle>
          <a:p>
            <a:pPr>
              <a:defRPr/>
            </a:pPr>
            <a:fld id="{EC9FFFD4-5F67-4250-8229-B71C100E1948}" type="slidenum">
              <a:rPr lang="ar-SA" altLang="en-US"/>
              <a:pPr>
                <a:defRPr/>
              </a:pPr>
              <a:t>‹N°›</a:t>
            </a:fld>
            <a:endParaRPr lang="en-US" altLang="en-US"/>
          </a:p>
        </p:txBody>
      </p:sp>
      <p:sp>
        <p:nvSpPr>
          <p:cNvPr id="49" name="Rectangle 2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rtl="0" eaLnBrk="1" hangingPunct="1">
              <a:defRPr sz="1200" i="0">
                <a:solidFill>
                  <a:srgbClr val="000000"/>
                </a:solidFill>
                <a:effectLst>
                  <a:outerShdw blurRad="38100" dist="38100" dir="2700000" algn="tl">
                    <a:srgbClr val="000000"/>
                  </a:outerShdw>
                </a:effectLs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6269" r:id="rId1"/>
    <p:sldLayoutId id="2147486270" r:id="rId2"/>
    <p:sldLayoutId id="2147486271" r:id="rId3"/>
    <p:sldLayoutId id="2147486272" r:id="rId4"/>
    <p:sldLayoutId id="2147486273" r:id="rId5"/>
  </p:sldLayoutIdLst>
  <p:transition>
    <p:dissolve/>
  </p:transition>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mj-ea"/>
          <a:cs typeface="Arial" pitchFamily="34" charset="0"/>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Arial" pitchFamily="34" charset="0"/>
          <a:ea typeface="+mn-ea"/>
          <a:cs typeface="Arial" pitchFamily="34" charset="0"/>
        </a:defRPr>
      </a:lvl1pPr>
      <a:lvl2pPr marL="742950" indent="-285750" algn="r" rtl="1"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r" rtl="1" eaLnBrk="0" fontAlgn="base" hangingPunct="0">
        <a:spcBef>
          <a:spcPct val="20000"/>
        </a:spcBef>
        <a:spcAft>
          <a:spcPct val="0"/>
        </a:spcAft>
        <a:buClr>
          <a:schemeClr val="tx2"/>
        </a:buClr>
        <a:buChar char="•"/>
        <a:defRPr sz="2400">
          <a:solidFill>
            <a:schemeClr val="tx1"/>
          </a:solidFill>
          <a:latin typeface="Arial" pitchFamily="34" charset="0"/>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r" rtl="1"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libyanyouths.com/vb/t62578.html" TargetMode="External"/><Relationship Id="rId1" Type="http://schemas.openxmlformats.org/officeDocument/2006/relationships/slideLayout" Target="../slideLayouts/slideLayout35.xml"/><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9.xml"/><Relationship Id="rId4" Type="http://schemas.openxmlformats.org/officeDocument/2006/relationships/image" Target="../media/image1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image" Target="../media/image18.wmf"/></Relationships>
</file>

<file path=ppt/slides/_rels/slide3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23.wmf"/></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6.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9.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okpay بنك جديد أحصل على">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87153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79" name="Picture 1029" descr="مرحبا"/>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252913"/>
            <a:ext cx="91440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0" y="730250"/>
            <a:ext cx="9144000" cy="5576421"/>
          </a:xfrm>
        </p:spPr>
        <p:txBody>
          <a:bodyPr/>
          <a:lstStyle/>
          <a:p>
            <a:pPr marL="0" indent="0" algn="ctr">
              <a:buNone/>
              <a:defRPr/>
            </a:pPr>
            <a:endParaRPr lang="ar-DZ" altLang="fr-FR" sz="3600" b="1" u="sng" dirty="0" smtClean="0">
              <a:solidFill>
                <a:srgbClr val="FF33CC"/>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0" indent="0" algn="ctr">
              <a:buNone/>
              <a:defRPr/>
            </a:pPr>
            <a:r>
              <a:rPr lang="ar-DZ" altLang="fr-FR" sz="3600" b="1" u="sng" dirty="0" smtClean="0">
                <a:solidFill>
                  <a:srgbClr val="FF33CC"/>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الفعالية </a:t>
            </a:r>
            <a:r>
              <a:rPr lang="ar-DZ" altLang="fr-FR"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تركز على بلوغ النتائج</a:t>
            </a:r>
          </a:p>
          <a:p>
            <a:pPr marL="0" indent="0" algn="ctr">
              <a:buNone/>
              <a:defRPr/>
            </a:pPr>
            <a:r>
              <a:rPr lang="ar-SA" altLang="fr-FR" sz="3600" b="1" u="sng" dirty="0" smtClean="0">
                <a:solidFill>
                  <a:srgbClr val="FF33CC"/>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الكفاءة </a:t>
            </a:r>
            <a:r>
              <a:rPr lang="ar-DZ" altLang="fr-FR" sz="3600" b="1" u="sng"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altLang="fr-FR"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تركز على الوسيلة المتبعة في الوصول إلى النتائج</a:t>
            </a:r>
            <a:endParaRPr lang="en-US" altLang="fr-FR"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 name="Titre 1"/>
          <p:cNvSpPr txBox="1">
            <a:spLocks/>
          </p:cNvSpPr>
          <p:nvPr/>
        </p:nvSpPr>
        <p:spPr bwMode="auto">
          <a:xfrm>
            <a:off x="485775" y="0"/>
            <a:ext cx="8229600" cy="730250"/>
          </a:xfrm>
          <a:prstGeom prst="rect">
            <a:avLst/>
          </a:prstGeom>
          <a:solidFill>
            <a:srgbClr val="EEECE1">
              <a:lumMod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a:defRPr/>
            </a:pPr>
            <a:r>
              <a:rPr lang="ar-DZ" sz="4000" b="1" i="0" dirty="0" smtClean="0">
                <a:solidFill>
                  <a:sysClr val="windowText" lastClr="000000"/>
                </a:solidFill>
                <a:latin typeface="Times New Roman" panose="02020603050405020304" pitchFamily="18" charset="0"/>
                <a:ea typeface="Times New Roman" panose="02020603050405020304" pitchFamily="18" charset="0"/>
                <a:cs typeface="Traditional Arabic" panose="02020603050405020304" pitchFamily="18" charset="-78"/>
              </a:rPr>
              <a:t/>
            </a:r>
            <a:br>
              <a:rPr lang="ar-DZ" sz="4000" b="1" i="0" dirty="0" smtClean="0">
                <a:solidFill>
                  <a:sysClr val="windowText" lastClr="000000"/>
                </a:solidFill>
                <a:latin typeface="Times New Roman" panose="02020603050405020304" pitchFamily="18" charset="0"/>
                <a:ea typeface="Times New Roman" panose="02020603050405020304" pitchFamily="18" charset="0"/>
                <a:cs typeface="Traditional Arabic" panose="02020603050405020304" pitchFamily="18" charset="-78"/>
              </a:rPr>
            </a:br>
            <a:r>
              <a:rPr lang="ar-SA" sz="4000" b="1" i="0" dirty="0" smtClean="0">
                <a:solidFill>
                  <a:sysClr val="windowText" lastClr="000000"/>
                </a:solidFill>
                <a:latin typeface="Times New Roman" panose="02020603050405020304" pitchFamily="18" charset="0"/>
                <a:ea typeface="Times New Roman" panose="02020603050405020304" pitchFamily="18" charset="0"/>
                <a:cs typeface="Traditional Arabic" panose="02020603050405020304" pitchFamily="18" charset="-78"/>
              </a:rPr>
              <a:t>سادسا: الإدارة الفعالة</a:t>
            </a:r>
            <a:r>
              <a:rPr lang="fr-FR" sz="3200" i="0" dirty="0" smtClean="0">
                <a:solidFill>
                  <a:sysClr val="windowText" lastClr="000000"/>
                </a:solidFill>
                <a:latin typeface="Times New Roman" panose="02020603050405020304" pitchFamily="18" charset="0"/>
                <a:ea typeface="Times New Roman" panose="02020603050405020304" pitchFamily="18" charset="0"/>
              </a:rPr>
              <a:t/>
            </a:r>
            <a:br>
              <a:rPr lang="fr-FR" sz="3200" i="0" dirty="0" smtClean="0">
                <a:solidFill>
                  <a:sysClr val="windowText" lastClr="000000"/>
                </a:solidFill>
                <a:latin typeface="Times New Roman" panose="02020603050405020304" pitchFamily="18" charset="0"/>
                <a:ea typeface="Times New Roman" panose="02020603050405020304" pitchFamily="18" charset="0"/>
              </a:rPr>
            </a:br>
            <a:endParaRPr lang="fr-FR" sz="4000" b="1" i="0" dirty="0">
              <a:solidFill>
                <a:sysClr val="windowText" lastClr="000000"/>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3368832273"/>
      </p:ext>
    </p:extLst>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Effect transition="in" filter="wipe(left)">
                                      <p:cBhvr>
                                        <p:cTn id="7" dur="500"/>
                                        <p:tgtEl>
                                          <p:spTgt spid="358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2">
                                            <p:txEl>
                                              <p:pRg st="2" end="2"/>
                                            </p:txEl>
                                          </p:spTgt>
                                        </p:tgtEl>
                                        <p:attrNameLst>
                                          <p:attrName>style.visibility</p:attrName>
                                        </p:attrNameLst>
                                      </p:cBhvr>
                                      <p:to>
                                        <p:strVal val="visible"/>
                                      </p:to>
                                    </p:set>
                                    <p:animEffect transition="in" filter="wipe(left)">
                                      <p:cBhvr>
                                        <p:cTn id="12" dur="5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750" y="1341438"/>
            <a:ext cx="8601075" cy="5300662"/>
          </a:xfrm>
          <a:prstGeom prst="rect">
            <a:avLst/>
          </a:prstGeom>
        </p:spPr>
        <p:txBody>
          <a:bodyPr>
            <a:spAutoFit/>
          </a:bodyPr>
          <a:lstStyle/>
          <a:p>
            <a:pPr algn="just" rtl="1">
              <a:spcBef>
                <a:spcPct val="20000"/>
              </a:spcBef>
              <a:spcAft>
                <a:spcPts val="0"/>
              </a:spcAft>
              <a:buSzPts val="1100"/>
              <a:defRPr/>
            </a:pPr>
            <a:r>
              <a:rPr lang="ar-SA" sz="3600" b="1" i="0"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الإدارة عملية متكاملة: </a:t>
            </a:r>
            <a:r>
              <a:rPr lang="ar-SA" sz="36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مجموعة من الأنشطة المترابطة بعضها ببعض؛ توجد بينها علاقة متداخلة تتميز بالتأثير والتأثر ونجاح أحد الأنشطة يعتمد على نجاح تنفيذ غيرها، لهذا يعرفها البعض بأنها عملية تشتمل على أعمال متسلسلة تقود إلى تحقيق الأهداف؛</a:t>
            </a:r>
            <a:endParaRPr lang="fr-FR" sz="36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SA" sz="3600" b="1" i="0"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الإدارة عملية اجتماعية </a:t>
            </a:r>
            <a:r>
              <a:rPr lang="ar-SA" sz="36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أي أن أعمال الإدارة تتعلق بالارتباطات بين الأفراد كما يعني المفهوم الاجتماعي للإدارة بأنها تمارس نشاطها في محيط اجتماعي معين يتميز بمجموعة من العادات والتقاليد والأعراف التي تحدث أثرها على العملية الادارية وعلى المجتمع الكبير؛</a:t>
            </a:r>
            <a:endParaRPr lang="fr-FR" sz="36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SA" sz="3600" b="1" i="0"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الإدارة عملية مستمرة:</a:t>
            </a:r>
            <a:r>
              <a:rPr lang="ar-SA" sz="3600" i="0"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6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تعني أنه طالما كان هناك مجتمع يعيش فيه أفراد يحتاجون إلى السلع والخدمات، فإن الإدارة تمارس نشاطها في </a:t>
            </a:r>
            <a:r>
              <a:rPr lang="ar-SA" sz="3600" i="0" dirty="0" smtClean="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ه</a:t>
            </a:r>
            <a:r>
              <a:rPr lang="ar-DZ" sz="36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ذ</a:t>
            </a:r>
            <a:r>
              <a:rPr lang="ar-SA" sz="3600" i="0" dirty="0" smtClean="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 </a:t>
            </a:r>
            <a:r>
              <a:rPr lang="ar-SA" sz="36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المجتمع، حيث أن حاجات الأفراد متواصلة ومتنوعة مع الزمن؛</a:t>
            </a:r>
            <a:endParaRPr lang="fr-FR" sz="36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9" name="Rectangle 21"/>
          <p:cNvSpPr>
            <a:spLocks noChangeArrowheads="1"/>
          </p:cNvSpPr>
          <p:nvPr/>
        </p:nvSpPr>
        <p:spPr bwMode="auto">
          <a:xfrm>
            <a:off x="2543175" y="173038"/>
            <a:ext cx="3429000" cy="830262"/>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hangingPunct="1">
              <a:defRPr/>
            </a:pPr>
            <a:r>
              <a:rPr lang="ar-DZ" sz="48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ثانيا خصائص الادارة</a:t>
            </a:r>
            <a:endParaRPr lang="fr-FR" sz="48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750" y="1341438"/>
            <a:ext cx="8601075" cy="4647426"/>
          </a:xfrm>
          <a:prstGeom prst="rect">
            <a:avLst/>
          </a:prstGeom>
        </p:spPr>
        <p:txBody>
          <a:bodyPr>
            <a:spAutoFit/>
          </a:bodyPr>
          <a:lstStyle/>
          <a:p>
            <a:pPr algn="just" rtl="1">
              <a:spcBef>
                <a:spcPct val="20000"/>
              </a:spcBef>
              <a:spcAft>
                <a:spcPts val="0"/>
              </a:spcAft>
              <a:buSzPts val="1100"/>
              <a:defRPr/>
            </a:pPr>
            <a:r>
              <a:rPr lang="ar-SA" sz="4000" b="1" i="0"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الإدارة تستغل الموارد المتاحة:</a:t>
            </a:r>
            <a:r>
              <a:rPr lang="ar-SA" sz="4000" i="0"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40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العملية الادارية تتطلب الاستغلال الأمثل للموارد سواء كانت مادية أم بشرية حتى تتحقق الأهداف </a:t>
            </a:r>
            <a:r>
              <a:rPr lang="ar-SA" sz="4000" i="0" dirty="0" smtClean="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المرجو</a:t>
            </a:r>
            <a:r>
              <a:rPr lang="ar-DZ" sz="4000" i="0" dirty="0" smtClean="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ة</a:t>
            </a:r>
            <a:r>
              <a:rPr lang="ar-SA" sz="4000" i="0" dirty="0" smtClean="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a:t>
            </a:r>
            <a:endParaRPr lang="fr-FR" sz="40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SA" sz="4000" b="1" i="0"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تسعى الإدارة إلى تحقيق الأهداف:</a:t>
            </a:r>
            <a:r>
              <a:rPr lang="ar-SA" sz="4000" i="0"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40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هي عملية تفاعلية بين إدارة المنظمة وأفرادها؛</a:t>
            </a:r>
            <a:endParaRPr lang="fr-FR" sz="40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SA" sz="4000" b="1" i="0"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الإدارة رئاسية </a:t>
            </a:r>
            <a:r>
              <a:rPr lang="ar-SA" sz="4000" b="1" i="0" u="sng" dirty="0" err="1">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ومرؤوسية</a:t>
            </a:r>
            <a:r>
              <a:rPr lang="ar-SA" sz="4000" b="1" i="0"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a:t>
            </a:r>
            <a:r>
              <a:rPr lang="ar-SA" sz="4000" i="0"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40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المدير غالبا ما يجمع بين صفتين الرئيس والمرؤوس في نفس الوقت فهو يرتبط بمستويات ادارية ذات سلطة أعلى، كما أنه يشرف على عدد من المرؤوسين.</a:t>
            </a:r>
            <a:endParaRPr lang="fr-FR" sz="40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9" name="Rectangle 21"/>
          <p:cNvSpPr>
            <a:spLocks noChangeArrowheads="1"/>
          </p:cNvSpPr>
          <p:nvPr/>
        </p:nvSpPr>
        <p:spPr bwMode="auto">
          <a:xfrm>
            <a:off x="3200400" y="173038"/>
            <a:ext cx="3671888" cy="1016000"/>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sz="60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تابع لخصائص الادارة</a:t>
            </a:r>
            <a:endParaRPr lang="fr-FR" sz="60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AutoShape 3"/>
          <p:cNvSpPr>
            <a:spLocks noChangeArrowheads="1"/>
          </p:cNvSpPr>
          <p:nvPr/>
        </p:nvSpPr>
        <p:spPr bwMode="auto">
          <a:xfrm>
            <a:off x="900113" y="4378325"/>
            <a:ext cx="8243887" cy="1008063"/>
          </a:xfrm>
          <a:prstGeom prst="smileyFace">
            <a:avLst>
              <a:gd name="adj" fmla="val 4653"/>
            </a:avLst>
          </a:prstGeom>
          <a:solidFill>
            <a:srgbClr val="FFCC99"/>
          </a:solidFill>
          <a:ln w="9525">
            <a:solidFill>
              <a:schemeClr val="tx1"/>
            </a:solidFill>
            <a:round/>
            <a:headEnd/>
            <a:tailEnd/>
          </a:ln>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defRPr/>
            </a:pPr>
            <a:r>
              <a:rPr lang="ar-SA" altLang="fr-FR" sz="5400" b="1" i="0" dirty="0" smtClean="0">
                <a:solidFill>
                  <a:srgbClr val="00B05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التوجيه : </a:t>
            </a:r>
            <a:r>
              <a:rPr lang="en-US" altLang="fr-FR" sz="5400" b="1" i="0" dirty="0" smtClean="0">
                <a:solidFill>
                  <a:srgbClr val="00B05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Directing      </a:t>
            </a:r>
            <a:endParaRPr lang="ar-EG" altLang="fr-FR" sz="5400" b="1" i="0" dirty="0" smtClean="0">
              <a:solidFill>
                <a:srgbClr val="00B05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endParaRPr>
          </a:p>
        </p:txBody>
      </p:sp>
      <p:sp>
        <p:nvSpPr>
          <p:cNvPr id="51204" name="AutoShape 4"/>
          <p:cNvSpPr>
            <a:spLocks noChangeArrowheads="1"/>
          </p:cNvSpPr>
          <p:nvPr/>
        </p:nvSpPr>
        <p:spPr bwMode="auto">
          <a:xfrm>
            <a:off x="900113" y="2898775"/>
            <a:ext cx="8243887" cy="1206500"/>
          </a:xfrm>
          <a:prstGeom prst="smileyFace">
            <a:avLst>
              <a:gd name="adj" fmla="val 4653"/>
            </a:avLst>
          </a:prstGeom>
          <a:solidFill>
            <a:srgbClr val="FFCC99"/>
          </a:solidFill>
          <a:ln w="9525">
            <a:solidFill>
              <a:schemeClr val="tx1"/>
            </a:solidFill>
            <a:round/>
            <a:headEnd/>
            <a:tailEnd/>
          </a:ln>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ClrTx/>
              <a:buFontTx/>
              <a:buNone/>
              <a:defRPr/>
            </a:pPr>
            <a:r>
              <a:rPr lang="ar-SA" altLang="fr-FR" sz="5400" b="1" i="0" dirty="0" smtClean="0">
                <a:solidFill>
                  <a:srgbClr val="FF33CC"/>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التنظيم : </a:t>
            </a:r>
            <a:r>
              <a:rPr lang="en-US" altLang="fr-FR" sz="5400" b="1" i="0" dirty="0" smtClean="0">
                <a:solidFill>
                  <a:srgbClr val="FF33CC"/>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Organizing   </a:t>
            </a:r>
            <a:endParaRPr lang="ar-EG" altLang="fr-FR" sz="5400" b="1" i="0" dirty="0" smtClean="0">
              <a:solidFill>
                <a:srgbClr val="FF33CC"/>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endParaRPr>
          </a:p>
        </p:txBody>
      </p:sp>
      <p:sp>
        <p:nvSpPr>
          <p:cNvPr id="51205" name="AutoShape 5"/>
          <p:cNvSpPr>
            <a:spLocks noChangeArrowheads="1"/>
          </p:cNvSpPr>
          <p:nvPr/>
        </p:nvSpPr>
        <p:spPr bwMode="auto">
          <a:xfrm>
            <a:off x="685800" y="1541463"/>
            <a:ext cx="8243888" cy="1182687"/>
          </a:xfrm>
          <a:prstGeom prst="smileyFace">
            <a:avLst>
              <a:gd name="adj" fmla="val 4653"/>
            </a:avLst>
          </a:prstGeom>
          <a:solidFill>
            <a:srgbClr val="FFCC99"/>
          </a:solidFill>
          <a:ln w="9525">
            <a:solidFill>
              <a:schemeClr val="tx1"/>
            </a:solidFill>
            <a:round/>
            <a:headEnd/>
            <a:tailEnd/>
          </a:ln>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defRPr/>
            </a:pPr>
            <a:r>
              <a:rPr lang="ar-SA" altLang="fr-FR" sz="5400" b="1" i="0" dirty="0" smtClean="0">
                <a:solidFill>
                  <a:srgbClr val="FF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التخطيط  : </a:t>
            </a:r>
            <a:r>
              <a:rPr lang="en-US" altLang="fr-FR" sz="5400" b="1" i="0" dirty="0" smtClean="0">
                <a:solidFill>
                  <a:srgbClr val="FF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Planning</a:t>
            </a:r>
            <a:endParaRPr lang="en-US" altLang="fr-FR" sz="5400" i="0" dirty="0" smtClean="0">
              <a:solidFill>
                <a:srgbClr val="FF0000"/>
              </a:solidFill>
              <a:effectLst>
                <a:outerShdw blurRad="38100" dist="38100" dir="2700000" algn="tl">
                  <a:srgbClr val="000000">
                    <a:alpha val="43137"/>
                  </a:srgbClr>
                </a:outerShdw>
              </a:effectLst>
              <a:latin typeface="Arabic Typesetting" panose="03020402040406030203" pitchFamily="66" charset="-78"/>
              <a:ea typeface="AL-Mohanad Bold"/>
              <a:cs typeface="Arabic Typesetting" panose="03020402040406030203" pitchFamily="66" charset="-78"/>
            </a:endParaRPr>
          </a:p>
        </p:txBody>
      </p:sp>
      <p:sp>
        <p:nvSpPr>
          <p:cNvPr id="51206" name="AutoShape 6"/>
          <p:cNvSpPr>
            <a:spLocks noChangeArrowheads="1"/>
          </p:cNvSpPr>
          <p:nvPr/>
        </p:nvSpPr>
        <p:spPr bwMode="auto">
          <a:xfrm>
            <a:off x="900113" y="5561013"/>
            <a:ext cx="8243887" cy="1008062"/>
          </a:xfrm>
          <a:prstGeom prst="smileyFace">
            <a:avLst>
              <a:gd name="adj" fmla="val 4653"/>
            </a:avLst>
          </a:prstGeom>
          <a:solidFill>
            <a:srgbClr val="FFCC99"/>
          </a:solidFill>
          <a:ln w="9525">
            <a:solidFill>
              <a:schemeClr val="tx1"/>
            </a:solidFill>
            <a:round/>
            <a:headEnd/>
            <a:tailEnd/>
          </a:ln>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defRPr/>
            </a:pPr>
            <a:r>
              <a:rPr lang="ar-SA" altLang="fr-FR" sz="54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الرقابة : </a:t>
            </a:r>
            <a:r>
              <a:rPr lang="en-US" altLang="fr-FR" sz="54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Controlling   </a:t>
            </a:r>
            <a:endParaRPr lang="ar-EG" altLang="fr-FR" sz="54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endParaRPr>
          </a:p>
        </p:txBody>
      </p:sp>
      <p:sp>
        <p:nvSpPr>
          <p:cNvPr id="7" name="Rectangle 21"/>
          <p:cNvSpPr>
            <a:spLocks noChangeArrowheads="1"/>
          </p:cNvSpPr>
          <p:nvPr/>
        </p:nvSpPr>
        <p:spPr bwMode="auto">
          <a:xfrm>
            <a:off x="257175" y="217488"/>
            <a:ext cx="8672513" cy="1323975"/>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sz="4000" b="1" i="0" kern="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ثالثا: </a:t>
            </a:r>
            <a:r>
              <a:rPr lang="ar-SA" altLang="fr-FR" sz="4000" b="1" i="0" dirty="0">
                <a:effectLst>
                  <a:outerShdw blurRad="38100" dist="38100" dir="2700000" algn="tl">
                    <a:srgbClr val="000000">
                      <a:alpha val="43137"/>
                    </a:srgbClr>
                  </a:outerShdw>
                </a:effectLst>
                <a:latin typeface="Arabic Typesetting" panose="03020402040406030203" pitchFamily="66" charset="-78"/>
                <a:ea typeface="AF_Taif Normal"/>
                <a:cs typeface="Arabic Typesetting" panose="03020402040406030203" pitchFamily="66" charset="-78"/>
              </a:rPr>
              <a:t>وظائف الإدارة</a:t>
            </a:r>
            <a:r>
              <a:rPr lang="ar-SA" altLang="fr-FR" sz="4000" b="1" i="0" dirty="0">
                <a:effectLst>
                  <a:outerShdw blurRad="38100" dist="38100" dir="2700000" algn="tl">
                    <a:srgbClr val="000000">
                      <a:alpha val="43137"/>
                    </a:srgbClr>
                  </a:outerShdw>
                </a:effectLst>
                <a:latin typeface="Arabic Typesetting" panose="03020402040406030203" pitchFamily="66" charset="-78"/>
                <a:ea typeface="MCS Taybah S_U round."/>
                <a:cs typeface="Arabic Typesetting" panose="03020402040406030203" pitchFamily="66" charset="-78"/>
              </a:rPr>
              <a:t> </a:t>
            </a:r>
            <a:r>
              <a:rPr lang="ar-DZ" altLang="fr-FR" sz="4000" b="1" i="0" dirty="0">
                <a:effectLst>
                  <a:outerShdw blurRad="38100" dist="38100" dir="2700000" algn="tl">
                    <a:srgbClr val="000000">
                      <a:alpha val="43137"/>
                    </a:srgbClr>
                  </a:outerShdw>
                </a:effectLst>
                <a:latin typeface="Arabic Typesetting" panose="03020402040406030203" pitchFamily="66" charset="-78"/>
                <a:ea typeface="MCS Taybah S_U round."/>
                <a:cs typeface="Arabic Typesetting" panose="03020402040406030203" pitchFamily="66" charset="-78"/>
              </a:rPr>
              <a:t> </a:t>
            </a:r>
          </a:p>
          <a:p>
            <a:pPr algn="ctr" eaLnBrk="1" fontAlgn="auto" hangingPunct="1">
              <a:spcBef>
                <a:spcPts val="0"/>
              </a:spcBef>
              <a:spcAft>
                <a:spcPts val="0"/>
              </a:spcAft>
              <a:defRPr/>
            </a:pPr>
            <a:r>
              <a:rPr lang="en-US" altLang="fr-FR" sz="4000" b="1" i="0" dirty="0">
                <a:effectLst>
                  <a:outerShdw blurRad="38100" dist="38100" dir="2700000" algn="tl">
                    <a:srgbClr val="000000">
                      <a:alpha val="43137"/>
                    </a:srgbClr>
                  </a:outerShdw>
                </a:effectLst>
                <a:latin typeface="Arabic Typesetting" panose="03020402040406030203" pitchFamily="66" charset="-78"/>
                <a:ea typeface="MCS Taybah S_U round."/>
                <a:cs typeface="Arabic Typesetting" panose="03020402040406030203" pitchFamily="66" charset="-78"/>
              </a:rPr>
              <a:t>The Management Functions</a:t>
            </a:r>
            <a:endParaRPr lang="fr-FR" sz="4000" b="1" i="0" kern="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1205"/>
                                        </p:tgtEl>
                                        <p:attrNameLst>
                                          <p:attrName>style.visibility</p:attrName>
                                        </p:attrNameLst>
                                      </p:cBhvr>
                                      <p:to>
                                        <p:strVal val="visible"/>
                                      </p:to>
                                    </p:set>
                                    <p:anim by="(-#ppt_w*2)" calcmode="lin" valueType="num">
                                      <p:cBhvr rctx="PPT">
                                        <p:cTn id="7" dur="500" autoRev="1" fill="hold">
                                          <p:stCondLst>
                                            <p:cond delay="0"/>
                                          </p:stCondLst>
                                        </p:cTn>
                                        <p:tgtEl>
                                          <p:spTgt spid="51205"/>
                                        </p:tgtEl>
                                        <p:attrNameLst>
                                          <p:attrName>ppt_w</p:attrName>
                                        </p:attrNameLst>
                                      </p:cBhvr>
                                    </p:anim>
                                    <p:anim by="(#ppt_w*0.50)" calcmode="lin" valueType="num">
                                      <p:cBhvr>
                                        <p:cTn id="8" dur="500" decel="50000" autoRev="1" fill="hold">
                                          <p:stCondLst>
                                            <p:cond delay="0"/>
                                          </p:stCondLst>
                                        </p:cTn>
                                        <p:tgtEl>
                                          <p:spTgt spid="51205"/>
                                        </p:tgtEl>
                                        <p:attrNameLst>
                                          <p:attrName>ppt_x</p:attrName>
                                        </p:attrNameLst>
                                      </p:cBhvr>
                                    </p:anim>
                                    <p:anim from="(-#ppt_h/2)" to="(#ppt_y)" calcmode="lin" valueType="num">
                                      <p:cBhvr>
                                        <p:cTn id="9" dur="1000" fill="hold">
                                          <p:stCondLst>
                                            <p:cond delay="0"/>
                                          </p:stCondLst>
                                        </p:cTn>
                                        <p:tgtEl>
                                          <p:spTgt spid="51205"/>
                                        </p:tgtEl>
                                        <p:attrNameLst>
                                          <p:attrName>ppt_y</p:attrName>
                                        </p:attrNameLst>
                                      </p:cBhvr>
                                    </p:anim>
                                    <p:animRot by="21600000">
                                      <p:cBhvr>
                                        <p:cTn id="10" dur="1000" fill="hold">
                                          <p:stCondLst>
                                            <p:cond delay="0"/>
                                          </p:stCondLst>
                                        </p:cTn>
                                        <p:tgtEl>
                                          <p:spTgt spid="5120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1204"/>
                                        </p:tgtEl>
                                        <p:attrNameLst>
                                          <p:attrName>style.visibility</p:attrName>
                                        </p:attrNameLst>
                                      </p:cBhvr>
                                      <p:to>
                                        <p:strVal val="visible"/>
                                      </p:to>
                                    </p:set>
                                    <p:anim by="(-#ppt_w*2)" calcmode="lin" valueType="num">
                                      <p:cBhvr rctx="PPT">
                                        <p:cTn id="15" dur="500" autoRev="1" fill="hold">
                                          <p:stCondLst>
                                            <p:cond delay="0"/>
                                          </p:stCondLst>
                                        </p:cTn>
                                        <p:tgtEl>
                                          <p:spTgt spid="51204"/>
                                        </p:tgtEl>
                                        <p:attrNameLst>
                                          <p:attrName>ppt_w</p:attrName>
                                        </p:attrNameLst>
                                      </p:cBhvr>
                                    </p:anim>
                                    <p:anim by="(#ppt_w*0.50)" calcmode="lin" valueType="num">
                                      <p:cBhvr>
                                        <p:cTn id="16" dur="500" decel="50000" autoRev="1" fill="hold">
                                          <p:stCondLst>
                                            <p:cond delay="0"/>
                                          </p:stCondLst>
                                        </p:cTn>
                                        <p:tgtEl>
                                          <p:spTgt spid="51204"/>
                                        </p:tgtEl>
                                        <p:attrNameLst>
                                          <p:attrName>ppt_x</p:attrName>
                                        </p:attrNameLst>
                                      </p:cBhvr>
                                    </p:anim>
                                    <p:anim from="(-#ppt_h/2)" to="(#ppt_y)" calcmode="lin" valueType="num">
                                      <p:cBhvr>
                                        <p:cTn id="17" dur="1000" fill="hold">
                                          <p:stCondLst>
                                            <p:cond delay="0"/>
                                          </p:stCondLst>
                                        </p:cTn>
                                        <p:tgtEl>
                                          <p:spTgt spid="51204"/>
                                        </p:tgtEl>
                                        <p:attrNameLst>
                                          <p:attrName>ppt_y</p:attrName>
                                        </p:attrNameLst>
                                      </p:cBhvr>
                                    </p:anim>
                                    <p:animRot by="21600000">
                                      <p:cBhvr>
                                        <p:cTn id="18" dur="1000" fill="hold">
                                          <p:stCondLst>
                                            <p:cond delay="0"/>
                                          </p:stCondLst>
                                        </p:cTn>
                                        <p:tgtEl>
                                          <p:spTgt spid="51204"/>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1203"/>
                                        </p:tgtEl>
                                        <p:attrNameLst>
                                          <p:attrName>style.visibility</p:attrName>
                                        </p:attrNameLst>
                                      </p:cBhvr>
                                      <p:to>
                                        <p:strVal val="visible"/>
                                      </p:to>
                                    </p:set>
                                    <p:anim by="(-#ppt_w*2)" calcmode="lin" valueType="num">
                                      <p:cBhvr rctx="PPT">
                                        <p:cTn id="23" dur="500" autoRev="1" fill="hold">
                                          <p:stCondLst>
                                            <p:cond delay="0"/>
                                          </p:stCondLst>
                                        </p:cTn>
                                        <p:tgtEl>
                                          <p:spTgt spid="51203"/>
                                        </p:tgtEl>
                                        <p:attrNameLst>
                                          <p:attrName>ppt_w</p:attrName>
                                        </p:attrNameLst>
                                      </p:cBhvr>
                                    </p:anim>
                                    <p:anim by="(#ppt_w*0.50)" calcmode="lin" valueType="num">
                                      <p:cBhvr>
                                        <p:cTn id="24" dur="500" decel="50000" autoRev="1" fill="hold">
                                          <p:stCondLst>
                                            <p:cond delay="0"/>
                                          </p:stCondLst>
                                        </p:cTn>
                                        <p:tgtEl>
                                          <p:spTgt spid="51203"/>
                                        </p:tgtEl>
                                        <p:attrNameLst>
                                          <p:attrName>ppt_x</p:attrName>
                                        </p:attrNameLst>
                                      </p:cBhvr>
                                    </p:anim>
                                    <p:anim from="(-#ppt_h/2)" to="(#ppt_y)" calcmode="lin" valueType="num">
                                      <p:cBhvr>
                                        <p:cTn id="25" dur="1000" fill="hold">
                                          <p:stCondLst>
                                            <p:cond delay="0"/>
                                          </p:stCondLst>
                                        </p:cTn>
                                        <p:tgtEl>
                                          <p:spTgt spid="51203"/>
                                        </p:tgtEl>
                                        <p:attrNameLst>
                                          <p:attrName>ppt_y</p:attrName>
                                        </p:attrNameLst>
                                      </p:cBhvr>
                                    </p:anim>
                                    <p:animRot by="21600000">
                                      <p:cBhvr>
                                        <p:cTn id="26" dur="1000" fill="hold">
                                          <p:stCondLst>
                                            <p:cond delay="0"/>
                                          </p:stCondLst>
                                        </p:cTn>
                                        <p:tgtEl>
                                          <p:spTgt spid="51203"/>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51206"/>
                                        </p:tgtEl>
                                        <p:attrNameLst>
                                          <p:attrName>style.visibility</p:attrName>
                                        </p:attrNameLst>
                                      </p:cBhvr>
                                      <p:to>
                                        <p:strVal val="visible"/>
                                      </p:to>
                                    </p:set>
                                    <p:anim by="(-#ppt_w*2)" calcmode="lin" valueType="num">
                                      <p:cBhvr rctx="PPT">
                                        <p:cTn id="31" dur="500" autoRev="1" fill="hold">
                                          <p:stCondLst>
                                            <p:cond delay="0"/>
                                          </p:stCondLst>
                                        </p:cTn>
                                        <p:tgtEl>
                                          <p:spTgt spid="51206"/>
                                        </p:tgtEl>
                                        <p:attrNameLst>
                                          <p:attrName>ppt_w</p:attrName>
                                        </p:attrNameLst>
                                      </p:cBhvr>
                                    </p:anim>
                                    <p:anim by="(#ppt_w*0.50)" calcmode="lin" valueType="num">
                                      <p:cBhvr>
                                        <p:cTn id="32" dur="500" decel="50000" autoRev="1" fill="hold">
                                          <p:stCondLst>
                                            <p:cond delay="0"/>
                                          </p:stCondLst>
                                        </p:cTn>
                                        <p:tgtEl>
                                          <p:spTgt spid="51206"/>
                                        </p:tgtEl>
                                        <p:attrNameLst>
                                          <p:attrName>ppt_x</p:attrName>
                                        </p:attrNameLst>
                                      </p:cBhvr>
                                    </p:anim>
                                    <p:anim from="(-#ppt_h/2)" to="(#ppt_y)" calcmode="lin" valueType="num">
                                      <p:cBhvr>
                                        <p:cTn id="33" dur="1000" fill="hold">
                                          <p:stCondLst>
                                            <p:cond delay="0"/>
                                          </p:stCondLst>
                                        </p:cTn>
                                        <p:tgtEl>
                                          <p:spTgt spid="51206"/>
                                        </p:tgtEl>
                                        <p:attrNameLst>
                                          <p:attrName>ppt_y</p:attrName>
                                        </p:attrNameLst>
                                      </p:cBhvr>
                                    </p:anim>
                                    <p:animRot by="21600000">
                                      <p:cBhvr>
                                        <p:cTn id="34" dur="1000" fill="hold">
                                          <p:stCondLst>
                                            <p:cond delay="0"/>
                                          </p:stCondLst>
                                        </p:cTn>
                                        <p:tgtEl>
                                          <p:spTgt spid="51206"/>
                                        </p:tgtEl>
                                        <p:attrNameLst>
                                          <p:attrName>r</p:attrName>
                                        </p:attrNameLst>
                                      </p:cBhvr>
                                    </p:animRot>
                                  </p:childTnLst>
                                </p:cTn>
                              </p:par>
                            </p:childTnLst>
                          </p:cTn>
                        </p:par>
                        <p:par>
                          <p:cTn id="35" fill="hold" nodeType="afterGroup">
                            <p:stCondLst>
                              <p:cond delay="2800"/>
                            </p:stCondLst>
                            <p:childTnLst>
                              <p:par>
                                <p:cTn id="36" presetID="1" presetClass="entr" presetSubtype="0" fill="hold" grpId="0" nodeType="afterEffect">
                                  <p:stCondLst>
                                    <p:cond delay="0"/>
                                  </p:stCondLst>
                                  <p:childTnLst>
                                    <p:set>
                                      <p:cBhvr>
                                        <p:cTn id="37"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51204" grpId="0" animBg="1"/>
      <p:bldP spid="51205" grpId="0" animBg="1"/>
      <p:bldP spid="51206" grpId="0" animBg="1"/>
      <p:bldP spid="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725" y="1363663"/>
            <a:ext cx="8601075" cy="5822950"/>
          </a:xfrm>
          <a:prstGeom prst="rect">
            <a:avLst/>
          </a:prstGeom>
        </p:spPr>
        <p:txBody>
          <a:bodyPr>
            <a:spAutoFit/>
          </a:bodyPr>
          <a:lstStyle/>
          <a:p>
            <a:pPr algn="just" rtl="1">
              <a:buSzPts val="1100"/>
              <a:defRPr/>
            </a:pPr>
            <a:r>
              <a:rPr lang="ar-DZ" altLang="fr-FR" sz="3200" b="1" dirty="0" smtClean="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altLang="fr-FR" sz="3200" b="1" dirty="0" smtClean="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altLang="fr-FR" sz="32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تقوم </a:t>
            </a:r>
            <a:r>
              <a:rPr lang="ar-SA" altLang="fr-FR" sz="3200" b="1" dirty="0" smtClean="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الإدارة بتحديد </a:t>
            </a:r>
            <a:r>
              <a:rPr lang="ar-SA" altLang="fr-FR" sz="32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الأهداف التي سوف تسعى إلى تحقيقها في المستقبل مع تحديد الوسائل والمواد التي تستطيع أن تحقق بها الأهداف، وتنتهي عملية التخطيط بوضع خطة تعكس التوقعات المستقبلية حول الأهداف.</a:t>
            </a:r>
            <a:endParaRPr lang="ar-DZ" altLang="fr-FR" sz="32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r" rtl="1" eaLnBrk="1" fontAlgn="auto" hangingPunct="1">
              <a:lnSpc>
                <a:spcPct val="90000"/>
              </a:lnSpc>
              <a:spcBef>
                <a:spcPct val="20000"/>
              </a:spcBef>
              <a:spcAft>
                <a:spcPts val="0"/>
              </a:spcAft>
              <a:buClr>
                <a:srgbClr val="FFFFAF"/>
              </a:buClr>
              <a:defRPr/>
            </a:pPr>
            <a:r>
              <a:rPr lang="ar-SA" altLang="fr-FR" sz="3200" b="1" i="0" u="sng" kern="0" dirty="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ومن أهم عناصر وظيفة التخطيط :</a:t>
            </a:r>
          </a:p>
          <a:p>
            <a:pPr marL="342900" indent="-342900" algn="r" rtl="1" eaLnBrk="1" fontAlgn="auto" hangingPunct="1">
              <a:lnSpc>
                <a:spcPct val="90000"/>
              </a:lnSpc>
              <a:spcBef>
                <a:spcPct val="20000"/>
              </a:spcBef>
              <a:spcAft>
                <a:spcPts val="0"/>
              </a:spcAft>
              <a:buClr>
                <a:srgbClr val="FFFFAF"/>
              </a:buClr>
              <a:buFontTx/>
              <a:buChar char="•"/>
              <a:defRPr/>
            </a:pPr>
            <a:r>
              <a:rPr lang="ar-SA" altLang="fr-FR" sz="3200" b="1"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تحديد أهداف المنظمة.</a:t>
            </a:r>
          </a:p>
          <a:p>
            <a:pPr marL="342900" indent="-342900" algn="r" rtl="1" eaLnBrk="1" fontAlgn="auto" hangingPunct="1">
              <a:lnSpc>
                <a:spcPct val="90000"/>
              </a:lnSpc>
              <a:spcBef>
                <a:spcPct val="20000"/>
              </a:spcBef>
              <a:spcAft>
                <a:spcPts val="0"/>
              </a:spcAft>
              <a:buClr>
                <a:srgbClr val="FFFFAF"/>
              </a:buClr>
              <a:buFontTx/>
              <a:buChar char="•"/>
              <a:defRPr/>
            </a:pPr>
            <a:r>
              <a:rPr lang="ar-SA" altLang="fr-FR" sz="3200" b="1"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دراسة وتحليل العوامل الداخلية والخارجية.</a:t>
            </a:r>
          </a:p>
          <a:p>
            <a:pPr marL="342900" indent="-342900" algn="r" rtl="1" eaLnBrk="1" fontAlgn="auto" hangingPunct="1">
              <a:lnSpc>
                <a:spcPct val="90000"/>
              </a:lnSpc>
              <a:spcBef>
                <a:spcPct val="20000"/>
              </a:spcBef>
              <a:spcAft>
                <a:spcPts val="0"/>
              </a:spcAft>
              <a:buClr>
                <a:srgbClr val="FFFFAF"/>
              </a:buClr>
              <a:buFontTx/>
              <a:buChar char="•"/>
              <a:defRPr/>
            </a:pPr>
            <a:r>
              <a:rPr lang="ar-SA" altLang="fr-FR" sz="3200" b="1"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التنبؤ والتوقع للأبعاد المستقبلية.</a:t>
            </a:r>
          </a:p>
          <a:p>
            <a:pPr marL="342900" indent="-342900" algn="r" rtl="1" eaLnBrk="1" fontAlgn="auto" hangingPunct="1">
              <a:lnSpc>
                <a:spcPct val="90000"/>
              </a:lnSpc>
              <a:spcBef>
                <a:spcPct val="20000"/>
              </a:spcBef>
              <a:spcAft>
                <a:spcPts val="0"/>
              </a:spcAft>
              <a:buClr>
                <a:srgbClr val="FFFFAF"/>
              </a:buClr>
              <a:buFontTx/>
              <a:buChar char="•"/>
              <a:defRPr/>
            </a:pPr>
            <a:r>
              <a:rPr lang="ar-SA" altLang="fr-FR" sz="3200" b="1"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صياغة السياسات الإدارية.</a:t>
            </a:r>
          </a:p>
          <a:p>
            <a:pPr marL="342900" indent="-342900" algn="r" rtl="1" eaLnBrk="1" fontAlgn="auto" hangingPunct="1">
              <a:lnSpc>
                <a:spcPct val="90000"/>
              </a:lnSpc>
              <a:spcBef>
                <a:spcPct val="20000"/>
              </a:spcBef>
              <a:spcAft>
                <a:spcPts val="0"/>
              </a:spcAft>
              <a:buClr>
                <a:srgbClr val="FFFFAF"/>
              </a:buClr>
              <a:buFontTx/>
              <a:buChar char="•"/>
              <a:defRPr/>
            </a:pPr>
            <a:r>
              <a:rPr lang="ar-SA" altLang="fr-FR" sz="3200" b="1"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تحديد الإجراءات والقواعد الواجب إتباعها.</a:t>
            </a:r>
          </a:p>
          <a:p>
            <a:pPr marL="342900" indent="-342900" algn="r" rtl="1" eaLnBrk="1" fontAlgn="auto" hangingPunct="1">
              <a:lnSpc>
                <a:spcPct val="90000"/>
              </a:lnSpc>
              <a:spcBef>
                <a:spcPct val="20000"/>
              </a:spcBef>
              <a:spcAft>
                <a:spcPts val="0"/>
              </a:spcAft>
              <a:buClr>
                <a:srgbClr val="FFFFAF"/>
              </a:buClr>
              <a:buFontTx/>
              <a:buChar char="•"/>
              <a:defRPr/>
            </a:pPr>
            <a:r>
              <a:rPr lang="ar-SA" altLang="fr-FR" sz="3200" b="1"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إعداد الخطط الفرعية والبرامج والموازنات</a:t>
            </a:r>
            <a:r>
              <a:rPr lang="ar-SA" altLang="fr-FR" sz="3200"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en-US" altLang="fr-FR" sz="3200"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a:buSzPts val="1100"/>
              <a:buFont typeface="Calibri" panose="020F0502020204030204" pitchFamily="34" charset="0"/>
              <a:buAutoNum type="arabicPeriod"/>
              <a:defRPr/>
            </a:pPr>
            <a:endParaRPr lang="fr-FR" altLang="fr-FR" sz="3000" dirty="0">
              <a:solidFill>
                <a:prstClr val="black"/>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9" name="Rectangle 21"/>
          <p:cNvSpPr>
            <a:spLocks noChangeArrowheads="1"/>
          </p:cNvSpPr>
          <p:nvPr/>
        </p:nvSpPr>
        <p:spPr bwMode="auto">
          <a:xfrm>
            <a:off x="3200400" y="173038"/>
            <a:ext cx="2771775" cy="1016000"/>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SA" altLang="fr-FR" sz="6000" b="1" dirty="0">
                <a:solidFill>
                  <a:prstClr val="black"/>
                </a:solidFill>
                <a:latin typeface="Arabic Typesetting" panose="03020402040406030203" pitchFamily="66" charset="-78"/>
                <a:ea typeface="Times New Roman" panose="02020603050405020304" pitchFamily="18" charset="0"/>
                <a:cs typeface="Arabic Typesetting" panose="03020402040406030203" pitchFamily="66" charset="-78"/>
              </a:rPr>
              <a:t>التخطيط:</a:t>
            </a:r>
            <a:r>
              <a:rPr lang="ar-SA" altLang="fr-FR" sz="6000" dirty="0">
                <a:solidFill>
                  <a:prstClr val="black"/>
                </a:solidFill>
                <a:latin typeface="Arabic Typesetting" panose="03020402040406030203" pitchFamily="66" charset="-78"/>
                <a:ea typeface="Times New Roman" panose="02020603050405020304" pitchFamily="18" charset="0"/>
                <a:cs typeface="Arabic Typesetting" panose="03020402040406030203" pitchFamily="66" charset="-78"/>
              </a:rPr>
              <a:t> </a:t>
            </a:r>
            <a:endParaRPr lang="fr-FR" sz="60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4"/>
          <p:cNvSpPr>
            <a:spLocks noGrp="1" noChangeArrowheads="1"/>
          </p:cNvSpPr>
          <p:nvPr>
            <p:ph type="title"/>
          </p:nvPr>
        </p:nvSpPr>
        <p:spPr/>
        <p:txBody>
          <a:bodyPr/>
          <a:lstStyle/>
          <a:p>
            <a:pPr eaLnBrk="1" hangingPunct="1">
              <a:defRPr/>
            </a:pPr>
            <a:r>
              <a:rPr lang="ar-SA" altLang="fr-FR" b="1" dirty="0" smtClean="0">
                <a:solidFill>
                  <a:srgbClr val="0000FF"/>
                </a:solidFill>
                <a:effectLst>
                  <a:outerShdw blurRad="38100" dist="38100" dir="2700000" algn="tl">
                    <a:srgbClr val="000000">
                      <a:alpha val="43137"/>
                    </a:srgbClr>
                  </a:outerShdw>
                </a:effectLst>
              </a:rPr>
              <a:t>التخطيط</a:t>
            </a:r>
            <a:endParaRPr lang="fr-FR" altLang="fr-FR" b="1" dirty="0" smtClean="0">
              <a:solidFill>
                <a:srgbClr val="0000FF"/>
              </a:solidFill>
              <a:effectLst>
                <a:outerShdw blurRad="38100" dist="38100" dir="2700000" algn="tl">
                  <a:srgbClr val="000000">
                    <a:alpha val="43137"/>
                  </a:srgbClr>
                </a:outerShdw>
              </a:effectLst>
            </a:endParaRPr>
          </a:p>
        </p:txBody>
      </p:sp>
      <p:sp>
        <p:nvSpPr>
          <p:cNvPr id="65541" name="Rectangle 5"/>
          <p:cNvSpPr>
            <a:spLocks noChangeArrowheads="1"/>
          </p:cNvSpPr>
          <p:nvPr/>
        </p:nvSpPr>
        <p:spPr bwMode="auto">
          <a:xfrm>
            <a:off x="304800" y="2303463"/>
            <a:ext cx="8382000" cy="108267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SA" altLang="fr-FR" sz="40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التخطيط هو عمليّة </a:t>
            </a:r>
            <a:r>
              <a:rPr lang="ar-SA" altLang="fr-FR" sz="40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وضع الأهداف</a:t>
            </a:r>
            <a:r>
              <a:rPr lang="ar-SA" altLang="fr-FR" sz="40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 تحديد </a:t>
            </a:r>
            <a:r>
              <a:rPr lang="ar-SA" altLang="fr-FR" sz="40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ما يجب القيام</a:t>
            </a:r>
            <a:r>
              <a:rPr lang="ar-SA" altLang="fr-FR" sz="40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به لإنجازها </a:t>
            </a:r>
          </a:p>
          <a:p>
            <a:pPr algn="ctr" eaLnBrk="1" hangingPunct="1">
              <a:spcBef>
                <a:spcPct val="0"/>
              </a:spcBef>
              <a:buFontTx/>
              <a:buNone/>
              <a:defRPr/>
            </a:pPr>
            <a:r>
              <a:rPr lang="ar-SA" altLang="fr-FR" sz="40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خلال </a:t>
            </a:r>
            <a:r>
              <a:rPr lang="ar-SA" altLang="fr-FR" sz="40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فترة زمنيّة محدّدة</a:t>
            </a:r>
            <a:r>
              <a:rPr lang="ar-SA" altLang="fr-FR" sz="40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 ضمن </a:t>
            </a:r>
            <a:r>
              <a:rPr lang="ar-SA" altLang="fr-FR" sz="40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معطيات و ظروف محدّدة</a:t>
            </a:r>
            <a:endParaRPr lang="fr-FR" altLang="fr-FR" sz="40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 name="Rectangle 4"/>
          <p:cNvSpPr>
            <a:spLocks noChangeArrowheads="1"/>
          </p:cNvSpPr>
          <p:nvPr/>
        </p:nvSpPr>
        <p:spPr bwMode="auto">
          <a:xfrm>
            <a:off x="657225" y="1417638"/>
            <a:ext cx="7391400" cy="8255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SA" altLang="fr-FR" sz="44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التخطيط توقّعي و مستقبلِي بطبيعته</a:t>
            </a:r>
            <a:endParaRPr lang="fr-FR" altLang="fr-FR" sz="44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 name="Rectangle 5"/>
          <p:cNvSpPr>
            <a:spLocks noChangeArrowheads="1"/>
          </p:cNvSpPr>
          <p:nvPr/>
        </p:nvSpPr>
        <p:spPr bwMode="auto">
          <a:xfrm>
            <a:off x="914400" y="3535363"/>
            <a:ext cx="7391400" cy="1157287"/>
          </a:xfrm>
          <a:prstGeom prst="rect">
            <a:avLst/>
          </a:prstGeom>
          <a:solidFill>
            <a:srgbClr val="92D050"/>
          </a:solidFill>
          <a:ln w="9525">
            <a:solidFill>
              <a:schemeClr val="tx1"/>
            </a:solidFill>
            <a:miter lim="800000"/>
            <a:headEnd/>
            <a:tailEnd/>
          </a:ln>
          <a:effec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SA" altLang="fr-FR" sz="54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يُترجَم بجملة من القرارات</a:t>
            </a:r>
            <a:endParaRPr lang="fr-FR" altLang="fr-FR" sz="54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6" name="Rectangle 6"/>
          <p:cNvSpPr>
            <a:spLocks noChangeArrowheads="1"/>
          </p:cNvSpPr>
          <p:nvPr/>
        </p:nvSpPr>
        <p:spPr bwMode="auto">
          <a:xfrm>
            <a:off x="914400" y="4943475"/>
            <a:ext cx="7391400" cy="10668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SA" altLang="fr-FR" sz="48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يركّزُ على الأهداف المستقبلية المرغوبة</a:t>
            </a:r>
            <a:endParaRPr lang="fr-FR" altLang="fr-FR" sz="48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circle(in)">
                                      <p:cBhvr>
                                        <p:cTn id="7" dur="2000"/>
                                        <p:tgtEl>
                                          <p:spTgt spid="655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6"/>
          <p:cNvSpPr>
            <a:spLocks noChangeArrowheads="1"/>
          </p:cNvSpPr>
          <p:nvPr/>
        </p:nvSpPr>
        <p:spPr bwMode="auto">
          <a:xfrm>
            <a:off x="285750" y="946150"/>
            <a:ext cx="86010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just" rtl="1">
              <a:spcBef>
                <a:spcPct val="0"/>
              </a:spcBef>
              <a:buClrTx/>
              <a:buSzPts val="1100"/>
              <a:buNone/>
              <a:defRPr/>
            </a:pPr>
            <a:r>
              <a:rPr lang="ar-SA" altLang="fr-FR" sz="3200" i="0"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حتى </a:t>
            </a:r>
            <a:r>
              <a:rPr lang="ar-SA" altLang="fr-FR" sz="3200" i="0"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تتحقق الكفاءة والفاعلية في العمل يجب ابراز أهمية الأفراد الذين يعملون مع المدير، مع تحديد مهامهم وتوزيع الأعمال عليهم مع تنسيق مجهوداتهم وتحديد السلطة والمسؤولية ونطاق الإشراف.</a:t>
            </a:r>
            <a:endParaRPr lang="fr-FR" altLang="fr-FR" sz="3200" i="0"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9" name="Rectangle 21"/>
          <p:cNvSpPr>
            <a:spLocks noChangeArrowheads="1"/>
          </p:cNvSpPr>
          <p:nvPr/>
        </p:nvSpPr>
        <p:spPr bwMode="auto">
          <a:xfrm>
            <a:off x="3186113" y="0"/>
            <a:ext cx="3614737" cy="830263"/>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sz="48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التنظيم</a:t>
            </a:r>
            <a:endParaRPr lang="fr-FR" sz="48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957263" y="3883025"/>
            <a:ext cx="7929562" cy="2714625"/>
          </a:xfrm>
          <a:prstGeom prst="rect">
            <a:avLst/>
          </a:prstGeom>
        </p:spPr>
        <p:txBody>
          <a:bodyPr>
            <a:spAutoFit/>
          </a:bodyPr>
          <a:lstStyle/>
          <a:p>
            <a:pPr algn="r" rtl="1" eaLnBrk="1" hangingPunct="1">
              <a:lnSpc>
                <a:spcPct val="90000"/>
              </a:lnSpc>
              <a:spcBef>
                <a:spcPct val="20000"/>
              </a:spcBef>
              <a:buClr>
                <a:srgbClr val="FFFFAF"/>
              </a:buClr>
              <a:defRPr/>
            </a:pPr>
            <a:r>
              <a:rPr lang="ar-SA" altLang="fr-FR" sz="3200" b="1" i="0" u="sng" kern="0" dirty="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ومن أهم عناصر وظيفة التنظيم :</a:t>
            </a:r>
          </a:p>
          <a:p>
            <a:pPr marL="342900" indent="-342900" algn="r" rtl="1" eaLnBrk="1" hangingPunct="1">
              <a:lnSpc>
                <a:spcPct val="90000"/>
              </a:lnSpc>
              <a:spcBef>
                <a:spcPct val="20000"/>
              </a:spcBef>
              <a:buClr>
                <a:srgbClr val="FFFFAF"/>
              </a:buClr>
              <a:buFontTx/>
              <a:buChar char="•"/>
              <a:defRPr/>
            </a:pPr>
            <a:r>
              <a:rPr lang="ar-SA" altLang="fr-FR" sz="3200" b="1"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تحديد الاحتياجات الكمية والنوعية من القوى اللازمة لتنفيذ الخطة.</a:t>
            </a:r>
          </a:p>
          <a:p>
            <a:pPr marL="342900" indent="-342900" algn="r" rtl="1" eaLnBrk="1" hangingPunct="1">
              <a:lnSpc>
                <a:spcPct val="90000"/>
              </a:lnSpc>
              <a:spcBef>
                <a:spcPct val="20000"/>
              </a:spcBef>
              <a:buClr>
                <a:srgbClr val="FFFFAF"/>
              </a:buClr>
              <a:buFontTx/>
              <a:buChar char="•"/>
              <a:defRPr/>
            </a:pPr>
            <a:r>
              <a:rPr lang="ar-SA" altLang="fr-FR" sz="3200" b="1"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تحديد الوحدات الإدارية وبيان البناء التنظيمي مع تشكيل العلاقات فيها بينها . </a:t>
            </a:r>
          </a:p>
          <a:p>
            <a:pPr marL="342900" indent="-342900" algn="r" rtl="1" eaLnBrk="1" hangingPunct="1">
              <a:lnSpc>
                <a:spcPct val="90000"/>
              </a:lnSpc>
              <a:spcBef>
                <a:spcPct val="20000"/>
              </a:spcBef>
              <a:buClr>
                <a:srgbClr val="FFFFAF"/>
              </a:buClr>
              <a:buFontTx/>
              <a:buChar char="•"/>
              <a:defRPr/>
            </a:pPr>
            <a:r>
              <a:rPr lang="ar-SA" altLang="fr-FR" sz="3200" b="1"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تحديد السلطات والمسئوليات.</a:t>
            </a:r>
            <a:r>
              <a:rPr lang="ar-DZ" altLang="fr-FR" sz="3200" b="1"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SA" altLang="fr-FR" sz="3200" b="1"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تحديد مراكز اتخاذ القرارات ونطاق الإشراف.</a:t>
            </a:r>
          </a:p>
          <a:p>
            <a:pPr marL="342900" indent="-342900" algn="r" rtl="1" eaLnBrk="1" hangingPunct="1">
              <a:lnSpc>
                <a:spcPct val="90000"/>
              </a:lnSpc>
              <a:spcBef>
                <a:spcPct val="20000"/>
              </a:spcBef>
              <a:buClr>
                <a:srgbClr val="FFFFAF"/>
              </a:buClr>
              <a:buFontTx/>
              <a:buChar char="•"/>
              <a:defRPr/>
            </a:pPr>
            <a:r>
              <a:rPr lang="ar-SA" altLang="fr-FR" sz="3200" b="1"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بيان درجة المركزية واللامركزية.</a:t>
            </a:r>
            <a:endParaRPr lang="en-US" altLang="fr-FR" sz="3200" b="1" i="0" kern="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23237" name="Rectangle 2"/>
          <p:cNvSpPr>
            <a:spLocks noChangeArrowheads="1"/>
          </p:cNvSpPr>
          <p:nvPr/>
        </p:nvSpPr>
        <p:spPr bwMode="auto">
          <a:xfrm>
            <a:off x="0" y="1930400"/>
            <a:ext cx="90154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i="1">
                <a:solidFill>
                  <a:schemeClr val="tx1"/>
                </a:solidFill>
                <a:latin typeface="Arial" panose="020B0604020202020204" pitchFamily="34" charset="0"/>
                <a:cs typeface="Arial" panose="020B0604020202020204" pitchFamily="34" charset="0"/>
              </a:defRPr>
            </a:lvl1pPr>
            <a:lvl2pPr marL="742950" indent="-285750">
              <a:defRPr sz="1000" i="1">
                <a:solidFill>
                  <a:schemeClr val="tx1"/>
                </a:solidFill>
                <a:latin typeface="Arial" panose="020B0604020202020204" pitchFamily="34" charset="0"/>
                <a:cs typeface="Arial" panose="020B0604020202020204" pitchFamily="34" charset="0"/>
              </a:defRPr>
            </a:lvl2pPr>
            <a:lvl3pPr marL="1143000" indent="-228600">
              <a:defRPr sz="1000" i="1">
                <a:solidFill>
                  <a:schemeClr val="tx1"/>
                </a:solidFill>
                <a:latin typeface="Arial" panose="020B0604020202020204" pitchFamily="34" charset="0"/>
                <a:cs typeface="Arial" panose="020B0604020202020204" pitchFamily="34" charset="0"/>
              </a:defRPr>
            </a:lvl3pPr>
            <a:lvl4pPr marL="1600200" indent="-228600">
              <a:defRPr sz="1000" i="1">
                <a:solidFill>
                  <a:schemeClr val="tx1"/>
                </a:solidFill>
                <a:latin typeface="Arial" panose="020B0604020202020204" pitchFamily="34" charset="0"/>
                <a:cs typeface="Arial" panose="020B0604020202020204" pitchFamily="34" charset="0"/>
              </a:defRPr>
            </a:lvl4pPr>
            <a:lvl5pPr marL="2057400" indent="-228600">
              <a:defRPr sz="10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9pPr>
          </a:lstStyle>
          <a:p>
            <a:pPr algn="just" rtl="1" eaLnBrk="1" hangingPunct="1">
              <a:defRPr/>
            </a:pPr>
            <a:r>
              <a:rPr lang="ar-SA"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يمثّل التّنظيم الوظيفة </a:t>
            </a:r>
            <a:r>
              <a:rPr lang="ar-SA" altLang="fr-FR" sz="3200" b="1" i="0" u="sng"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الثانية </a:t>
            </a:r>
            <a:r>
              <a:rPr lang="ar-SA"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من وظائف الإدارة</a:t>
            </a:r>
            <a:r>
              <a:rPr lang="fr-FR"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SA"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إذ بمجرد وضع الخطط يقوم المدير</a:t>
            </a:r>
            <a:r>
              <a:rPr lang="ar-DZ"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SA"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بمهمّة تنظيم وترتيب مدخلات المشروع بشكل ملائم و بغرض تنفيذ الخطط </a:t>
            </a:r>
            <a:endParaRPr lang="ar-DZ"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just" rtl="1" eaLnBrk="1" hangingPunct="1">
              <a:defRPr/>
            </a:pPr>
            <a:r>
              <a:rPr lang="ar-DZ"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التنظيم </a:t>
            </a:r>
            <a:r>
              <a:rPr lang="ar-SA"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هو </a:t>
            </a:r>
            <a:r>
              <a:rPr lang="ar-SA"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الاستخدام  المنظم للمصادر المتاحة</a:t>
            </a:r>
            <a:r>
              <a:rPr lang="fr-FR"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SA"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والذي يحقق أعلى قدر من ربط المهام </a:t>
            </a:r>
            <a:r>
              <a:rPr lang="ar-DZ"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a:t>
            </a:r>
            <a:r>
              <a:rPr lang="ar-SA"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الوحدات ببعضها </a:t>
            </a:r>
            <a:r>
              <a:rPr lang="ar-SA"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بعلاقات </a:t>
            </a:r>
            <a:r>
              <a:rPr lang="ar-SA" altLang="fr-FR" sz="32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ثابتة بين جميع الأنشطة دون تغيير . </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6"/>
          <p:cNvSpPr>
            <a:spLocks noChangeArrowheads="1"/>
          </p:cNvSpPr>
          <p:nvPr/>
        </p:nvSpPr>
        <p:spPr bwMode="auto">
          <a:xfrm>
            <a:off x="0" y="1341438"/>
            <a:ext cx="8886825"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l" rtl="1">
              <a:spcBef>
                <a:spcPct val="0"/>
              </a:spcBef>
              <a:buClrTx/>
              <a:buSzPts val="1100"/>
              <a:buNone/>
              <a:defRPr/>
            </a:pPr>
            <a:r>
              <a:rPr lang="ar-SA" altLang="fr-FR" sz="4000"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القيادة: هي أن يقوم المدير القائد بتوجيه وتحفيز المرؤوسين والاتصال بهم ويجعل الفرد فعالا داخل مجموعات العمل وذلك بهدف أداء الأعمال بإتقان وبكفاءة عالية.</a:t>
            </a:r>
            <a:endParaRPr lang="ar-DZ" altLang="fr-FR" sz="4000"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r" rtl="1" eaLnBrk="1" hangingPunct="1">
              <a:buClr>
                <a:srgbClr val="FFFFAF"/>
              </a:buClr>
              <a:buFont typeface="Wingdings" panose="05000000000000000000" pitchFamily="2" charset="2"/>
              <a:buNone/>
              <a:defRPr/>
            </a:pPr>
            <a:r>
              <a:rPr lang="ar-SA" altLang="fr-FR" sz="4000" i="0" u="sng" dirty="0" smtClean="0">
                <a:solidFill>
                  <a:srgbClr val="0000FF"/>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ومن أهم العناصر التي تشملها وظيفة التوجيه :</a:t>
            </a:r>
          </a:p>
          <a:p>
            <a:pPr algn="r" rtl="1" eaLnBrk="1" hangingPunct="1">
              <a:buClr>
                <a:srgbClr val="FFFFAF"/>
              </a:buClr>
              <a:buFontTx/>
              <a:buChar char="•"/>
              <a:defRPr/>
            </a:pPr>
            <a:r>
              <a:rPr lang="ar-SA" altLang="fr-FR" sz="4000" i="0"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تحديد أساليب تحفيز العاملين.</a:t>
            </a:r>
          </a:p>
          <a:p>
            <a:pPr algn="r" rtl="1" eaLnBrk="1" hangingPunct="1">
              <a:buClr>
                <a:srgbClr val="FFFFAF"/>
              </a:buClr>
              <a:buFontTx/>
              <a:buChar char="•"/>
              <a:defRPr/>
            </a:pPr>
            <a:r>
              <a:rPr lang="ar-SA" altLang="fr-FR" sz="4000" i="0"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بث روح الاهتمام بالعمل لدى العاملين.</a:t>
            </a:r>
          </a:p>
          <a:p>
            <a:pPr algn="r" rtl="1" eaLnBrk="1" hangingPunct="1">
              <a:buClr>
                <a:srgbClr val="FFFFAF"/>
              </a:buClr>
              <a:buFontTx/>
              <a:buChar char="•"/>
              <a:defRPr/>
            </a:pPr>
            <a:r>
              <a:rPr lang="ar-SA" altLang="fr-FR" sz="4000" i="0"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بيان نمط القيادة الواجب الالتزام به.</a:t>
            </a:r>
          </a:p>
          <a:p>
            <a:pPr algn="r" rtl="1" eaLnBrk="1" hangingPunct="1">
              <a:buClr>
                <a:srgbClr val="FFFFAF"/>
              </a:buClr>
              <a:buFontTx/>
              <a:buChar char="•"/>
              <a:defRPr/>
            </a:pPr>
            <a:r>
              <a:rPr lang="ar-SA" altLang="fr-FR" sz="4000" i="0"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تنمية شبكة الاتصال المناسبة.</a:t>
            </a:r>
            <a:endParaRPr lang="en-US" altLang="fr-FR" sz="4000" i="0"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r">
              <a:spcBef>
                <a:spcPct val="0"/>
              </a:spcBef>
              <a:buClrTx/>
              <a:buSzPts val="1100"/>
              <a:buFont typeface="Calibri" panose="020F0502020204030204" pitchFamily="34" charset="0"/>
              <a:buAutoNum type="arabicPeriod"/>
              <a:defRPr/>
            </a:pPr>
            <a:endParaRPr lang="fr-FR" altLang="fr-FR" sz="3000" b="0" dirty="0" smtClean="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9" name="Rectangle 21"/>
          <p:cNvSpPr>
            <a:spLocks noChangeArrowheads="1"/>
          </p:cNvSpPr>
          <p:nvPr/>
        </p:nvSpPr>
        <p:spPr bwMode="auto">
          <a:xfrm>
            <a:off x="3200400" y="173038"/>
            <a:ext cx="2771775" cy="1016000"/>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altLang="fr-FR" sz="6000" b="1" dirty="0">
                <a:solidFill>
                  <a:prstClr val="black"/>
                </a:solidFill>
                <a:latin typeface="Arabic Typesetting" panose="03020402040406030203" pitchFamily="66" charset="-78"/>
                <a:ea typeface="Times New Roman" panose="02020603050405020304" pitchFamily="18" charset="0"/>
                <a:cs typeface="Arabic Typesetting" panose="03020402040406030203" pitchFamily="66" charset="-78"/>
              </a:rPr>
              <a:t>التوجيه</a:t>
            </a:r>
            <a:endParaRPr lang="fr-FR" sz="60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6"/>
          <p:cNvSpPr>
            <a:spLocks noChangeArrowheads="1"/>
          </p:cNvSpPr>
          <p:nvPr/>
        </p:nvSpPr>
        <p:spPr bwMode="auto">
          <a:xfrm>
            <a:off x="285750" y="1341438"/>
            <a:ext cx="8601075"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r">
              <a:spcBef>
                <a:spcPct val="0"/>
              </a:spcBef>
              <a:buClrTx/>
              <a:buSzPts val="1100"/>
              <a:buFont typeface="Wingdings" panose="05000000000000000000" pitchFamily="2" charset="2"/>
              <a:buNone/>
              <a:defRPr/>
            </a:pPr>
            <a:r>
              <a:rPr lang="ar-SA" altLang="fr-FR" sz="3600"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تشمل متابعة البرامج والخطط للتحقق من نتائج الأعمال المستهدفة، مع العمل على تصحيح المسار إذا أحتاج الامر ذلك.</a:t>
            </a:r>
            <a:endParaRPr lang="ar-DZ" altLang="fr-FR" sz="3600"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r" rtl="1" eaLnBrk="1" hangingPunct="1">
              <a:buClr>
                <a:srgbClr val="FFFFAF"/>
              </a:buClr>
              <a:buNone/>
              <a:defRPr/>
            </a:pPr>
            <a:r>
              <a:rPr lang="ar-SA" altLang="fr-FR" sz="3600" i="0" u="sng" dirty="0" smtClean="0">
                <a:solidFill>
                  <a:srgbClr val="0000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abic Typesetting" panose="03020402040406030203" pitchFamily="66" charset="-78"/>
              </a:rPr>
              <a:t>ومن أهم العناصر التي تحتويها وظيفة الرقابة :</a:t>
            </a:r>
          </a:p>
          <a:p>
            <a:pPr algn="r" rtl="1" eaLnBrk="1" hangingPunct="1">
              <a:buClr>
                <a:srgbClr val="FFFFAF"/>
              </a:buClr>
              <a:buFontTx/>
              <a:buChar char="•"/>
              <a:defRPr/>
            </a:pPr>
            <a:r>
              <a:rPr lang="ar-SA" altLang="fr-FR" sz="3600" i="0" dirty="0" smtClean="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abic Typesetting" panose="03020402040406030203" pitchFamily="66" charset="-78"/>
              </a:rPr>
              <a:t>بيان المعايير والمقاييس اللازمة لتقييم الأداء.</a:t>
            </a:r>
          </a:p>
          <a:p>
            <a:pPr algn="r" rtl="1" eaLnBrk="1" hangingPunct="1">
              <a:buClr>
                <a:srgbClr val="FFFFAF"/>
              </a:buClr>
              <a:buFontTx/>
              <a:buChar char="•"/>
              <a:defRPr/>
            </a:pPr>
            <a:r>
              <a:rPr lang="ar-SA" altLang="fr-FR" sz="3600" i="0" dirty="0" smtClean="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abic Typesetting" panose="03020402040406030203" pitchFamily="66" charset="-78"/>
              </a:rPr>
              <a:t>قياس الأداء الفعلي.</a:t>
            </a:r>
          </a:p>
          <a:p>
            <a:pPr algn="r" rtl="1" eaLnBrk="1" hangingPunct="1">
              <a:buClr>
                <a:srgbClr val="FFFFAF"/>
              </a:buClr>
              <a:buFontTx/>
              <a:buChar char="•"/>
              <a:defRPr/>
            </a:pPr>
            <a:r>
              <a:rPr lang="ar-SA" altLang="fr-FR" sz="3600" i="0" dirty="0" smtClean="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abic Typesetting" panose="03020402040406030203" pitchFamily="66" charset="-78"/>
              </a:rPr>
              <a:t>مقارنة الأداء الفعلي بالمعايير والمقاييس الموضوعية.</a:t>
            </a:r>
          </a:p>
          <a:p>
            <a:pPr algn="r" rtl="1" eaLnBrk="1" hangingPunct="1">
              <a:buClr>
                <a:srgbClr val="FFFFAF"/>
              </a:buClr>
              <a:buFontTx/>
              <a:buChar char="•"/>
              <a:defRPr/>
            </a:pPr>
            <a:r>
              <a:rPr lang="ar-SA" altLang="fr-FR" sz="3600" i="0" dirty="0" smtClean="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abic Typesetting" panose="03020402040406030203" pitchFamily="66" charset="-78"/>
              </a:rPr>
              <a:t>اتخاذ الإجراءات التصحيحية.</a:t>
            </a:r>
          </a:p>
          <a:p>
            <a:pPr algn="r" rtl="1" eaLnBrk="1" hangingPunct="1">
              <a:buClr>
                <a:srgbClr val="FFFFAF"/>
              </a:buClr>
              <a:buFontTx/>
              <a:buChar char="•"/>
              <a:defRPr/>
            </a:pPr>
            <a:r>
              <a:rPr lang="ar-SA" altLang="fr-FR" sz="3600" i="0" dirty="0" smtClean="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abic Typesetting" panose="03020402040406030203" pitchFamily="66" charset="-78"/>
              </a:rPr>
              <a:t>المتابعة المستمرة للإجراءات مرة ثانية ... وهكذا.</a:t>
            </a:r>
            <a:endParaRPr lang="fr-FR" altLang="fr-FR" sz="3600"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9" name="Rectangle 21"/>
          <p:cNvSpPr>
            <a:spLocks noChangeArrowheads="1"/>
          </p:cNvSpPr>
          <p:nvPr/>
        </p:nvSpPr>
        <p:spPr bwMode="auto">
          <a:xfrm>
            <a:off x="3200400" y="173038"/>
            <a:ext cx="2771775" cy="1016000"/>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SA" altLang="fr-FR" sz="6000" b="1" dirty="0">
                <a:solidFill>
                  <a:prstClr val="black"/>
                </a:solidFill>
                <a:latin typeface="Arabic Typesetting" panose="03020402040406030203" pitchFamily="66" charset="-78"/>
                <a:ea typeface="Times New Roman" panose="02020603050405020304" pitchFamily="18" charset="0"/>
                <a:cs typeface="Arabic Typesetting" panose="03020402040406030203" pitchFamily="66" charset="-78"/>
              </a:rPr>
              <a:t>ا</a:t>
            </a:r>
            <a:r>
              <a:rPr lang="ar-DZ" altLang="fr-FR" sz="6000" b="1" dirty="0">
                <a:solidFill>
                  <a:prstClr val="black"/>
                </a:solidFill>
                <a:latin typeface="Arabic Typesetting" panose="03020402040406030203" pitchFamily="66" charset="-78"/>
                <a:ea typeface="Times New Roman" panose="02020603050405020304" pitchFamily="18" charset="0"/>
                <a:cs typeface="Arabic Typesetting" panose="03020402040406030203" pitchFamily="66" charset="-78"/>
              </a:rPr>
              <a:t>لرقابة</a:t>
            </a:r>
            <a:r>
              <a:rPr lang="ar-SA" altLang="fr-FR" sz="6000" b="1" dirty="0">
                <a:solidFill>
                  <a:prstClr val="black"/>
                </a:solidFill>
                <a:latin typeface="Arabic Typesetting" panose="03020402040406030203" pitchFamily="66" charset="-78"/>
                <a:ea typeface="Times New Roman" panose="02020603050405020304" pitchFamily="18" charset="0"/>
                <a:cs typeface="Arabic Typesetting" panose="03020402040406030203" pitchFamily="66" charset="-78"/>
              </a:rPr>
              <a:t>:</a:t>
            </a:r>
            <a:r>
              <a:rPr lang="ar-SA" altLang="fr-FR" sz="6000" dirty="0">
                <a:solidFill>
                  <a:prstClr val="black"/>
                </a:solidFill>
                <a:latin typeface="Arabic Typesetting" panose="03020402040406030203" pitchFamily="66" charset="-78"/>
                <a:ea typeface="Times New Roman" panose="02020603050405020304" pitchFamily="18" charset="0"/>
                <a:cs typeface="Arabic Typesetting" panose="03020402040406030203" pitchFamily="66" charset="-78"/>
              </a:rPr>
              <a:t> </a:t>
            </a:r>
            <a:endParaRPr lang="fr-FR" sz="60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750" y="1341438"/>
            <a:ext cx="8601075" cy="3170237"/>
          </a:xfrm>
          <a:prstGeom prst="rect">
            <a:avLst/>
          </a:prstGeom>
        </p:spPr>
        <p:txBody>
          <a:bodyPr>
            <a:spAutoFit/>
          </a:bodyPr>
          <a:lstStyle/>
          <a:p>
            <a:pPr algn="just" rtl="1">
              <a:buSzPts val="1100"/>
              <a:defRPr/>
            </a:pPr>
            <a:r>
              <a:rPr lang="ar-SA" altLang="fr-FR" sz="4000" b="1" u="sng" dirty="0">
                <a:solidFill>
                  <a:srgbClr val="FF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اتخاذ القرارات: </a:t>
            </a:r>
            <a:r>
              <a:rPr lang="ar-SA" altLang="fr-FR" sz="4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يرى المهتمون أن جوهر العملية الادارية هي عملية اتخاذ القرارات حيث أنها تمثل مخرجات جميع الوظائف السابقة، تقوم على الاختيار بين مجموعة البدائل المتاحة، وتشمل عملية اتخاذ القرارات كافة الأنشطة في المنظمة (التمويل، الشراء، التسويق، الصيانة، الأفراد، والبحوث والتطوير والعلاقات العامة).</a:t>
            </a:r>
            <a:endParaRPr lang="fr-FR" altLang="fr-FR" sz="4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bwMode="auto">
          <a:xfrm>
            <a:off x="2790825" y="315913"/>
            <a:ext cx="38131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nchor="ctr">
            <a:spAutoFit/>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indent="450850" eaLnBrk="1" fontAlgn="auto" hangingPunct="1">
              <a:spcAft>
                <a:spcPts val="0"/>
              </a:spcAft>
              <a:defRPr/>
            </a:pPr>
            <a:r>
              <a:rPr lang="ar-DZ" sz="1000" b="1" i="0" smtClean="0">
                <a:effectLst>
                  <a:outerShdw blurRad="38100" dist="38100" dir="2700000" algn="tl">
                    <a:srgbClr val="000000">
                      <a:alpha val="43137"/>
                    </a:srgbClr>
                  </a:outerShdw>
                </a:effectLst>
                <a:latin typeface="Traditional Arabic" pitchFamily="18" charset="-78"/>
                <a:ea typeface="Calibri" pitchFamily="34" charset="0"/>
                <a:cs typeface="+mn-cs"/>
              </a:rPr>
              <a:t>الجمهورية الجزائرية الديمقراطية الشعبية</a:t>
            </a:r>
            <a:r>
              <a:rPr lang="fr-FR" sz="1000" b="1" i="0" smtClean="0">
                <a:effectLst>
                  <a:outerShdw blurRad="38100" dist="38100" dir="2700000" algn="tl">
                    <a:srgbClr val="000000">
                      <a:alpha val="43137"/>
                    </a:srgbClr>
                  </a:outerShdw>
                </a:effectLst>
                <a:latin typeface="Traditional Arabic" pitchFamily="18" charset="-78"/>
                <a:ea typeface="Calibri" pitchFamily="34" charset="0"/>
                <a:cs typeface="+mn-cs"/>
              </a:rPr>
              <a:t/>
            </a:r>
            <a:br>
              <a:rPr lang="fr-FR" sz="1000" b="1" i="0" smtClean="0">
                <a:effectLst>
                  <a:outerShdw blurRad="38100" dist="38100" dir="2700000" algn="tl">
                    <a:srgbClr val="000000">
                      <a:alpha val="43137"/>
                    </a:srgbClr>
                  </a:outerShdw>
                </a:effectLst>
                <a:latin typeface="Traditional Arabic" pitchFamily="18" charset="-78"/>
                <a:ea typeface="Calibri" pitchFamily="34" charset="0"/>
                <a:cs typeface="+mn-cs"/>
              </a:rPr>
            </a:br>
            <a:r>
              <a:rPr lang="fr-FR" sz="1100" b="1" smtClean="0">
                <a:effectLst>
                  <a:outerShdw blurRad="38100" dist="38100" dir="2700000" algn="tl">
                    <a:srgbClr val="000000">
                      <a:alpha val="43137"/>
                    </a:srgbClr>
                  </a:outerShdw>
                </a:effectLst>
                <a:latin typeface="Traditional Arabic" pitchFamily="18" charset="-78"/>
                <a:ea typeface="Calibri" pitchFamily="34" charset="0"/>
              </a:rPr>
              <a:t>République Algérienne Démocratique et Populaire</a:t>
            </a:r>
            <a:br>
              <a:rPr lang="fr-FR" sz="1100" b="1" smtClean="0">
                <a:effectLst>
                  <a:outerShdw blurRad="38100" dist="38100" dir="2700000" algn="tl">
                    <a:srgbClr val="000000">
                      <a:alpha val="43137"/>
                    </a:srgbClr>
                  </a:outerShdw>
                </a:effectLst>
                <a:latin typeface="Traditional Arabic" pitchFamily="18" charset="-78"/>
                <a:ea typeface="Calibri" pitchFamily="34" charset="0"/>
              </a:rPr>
            </a:br>
            <a:r>
              <a:rPr lang="ar-DZ" sz="1000" b="1" i="0" smtClean="0">
                <a:effectLst>
                  <a:outerShdw blurRad="38100" dist="38100" dir="2700000" algn="tl">
                    <a:srgbClr val="000000">
                      <a:alpha val="43137"/>
                    </a:srgbClr>
                  </a:outerShdw>
                </a:effectLst>
                <a:latin typeface="Traditional Arabic" pitchFamily="18" charset="-78"/>
                <a:ea typeface="Calibri" pitchFamily="34" charset="0"/>
                <a:cs typeface="+mn-cs"/>
              </a:rPr>
              <a:t>وزارة التعليم العالي والبحث العلمي</a:t>
            </a:r>
            <a:r>
              <a:rPr lang="fr-FR" sz="1000" b="1" i="0" smtClean="0">
                <a:effectLst>
                  <a:outerShdw blurRad="38100" dist="38100" dir="2700000" algn="tl">
                    <a:srgbClr val="000000">
                      <a:alpha val="43137"/>
                    </a:srgbClr>
                  </a:outerShdw>
                </a:effectLst>
                <a:latin typeface="Traditional Arabic" pitchFamily="18" charset="-78"/>
                <a:ea typeface="Calibri" pitchFamily="34" charset="0"/>
                <a:cs typeface="+mn-cs"/>
              </a:rPr>
              <a:t/>
            </a:r>
            <a:br>
              <a:rPr lang="fr-FR" sz="1000" b="1" i="0" smtClean="0">
                <a:effectLst>
                  <a:outerShdw blurRad="38100" dist="38100" dir="2700000" algn="tl">
                    <a:srgbClr val="000000">
                      <a:alpha val="43137"/>
                    </a:srgbClr>
                  </a:outerShdw>
                </a:effectLst>
                <a:latin typeface="Traditional Arabic" pitchFamily="18" charset="-78"/>
                <a:ea typeface="Calibri" pitchFamily="34" charset="0"/>
                <a:cs typeface="+mn-cs"/>
              </a:rPr>
            </a:br>
            <a:r>
              <a:rPr lang="fr-FR" sz="1000" b="1" i="0" smtClean="0">
                <a:effectLst>
                  <a:outerShdw blurRad="38100" dist="38100" dir="2700000" algn="tl">
                    <a:srgbClr val="000000">
                      <a:alpha val="43137"/>
                    </a:srgbClr>
                  </a:outerShdw>
                </a:effectLst>
                <a:latin typeface="Traditional Arabic" pitchFamily="18" charset="-78"/>
                <a:ea typeface="Calibri" pitchFamily="34" charset="0"/>
              </a:rPr>
              <a:t>Ministère de l’Enseignement Supérieur et de la Recherche Scientifique</a:t>
            </a:r>
            <a:br>
              <a:rPr lang="fr-FR" sz="1000" b="1" i="0" smtClean="0">
                <a:effectLst>
                  <a:outerShdw blurRad="38100" dist="38100" dir="2700000" algn="tl">
                    <a:srgbClr val="000000">
                      <a:alpha val="43137"/>
                    </a:srgbClr>
                  </a:outerShdw>
                </a:effectLst>
                <a:latin typeface="Traditional Arabic" pitchFamily="18" charset="-78"/>
                <a:ea typeface="Calibri" pitchFamily="34" charset="0"/>
              </a:rPr>
            </a:br>
            <a:endParaRPr lang="fr-FR" sz="1200" b="1" i="0" dirty="0">
              <a:effectLst>
                <a:outerShdw blurRad="38100" dist="38100" dir="2700000" algn="tl">
                  <a:srgbClr val="000000">
                    <a:alpha val="43137"/>
                  </a:srgbClr>
                </a:outerShdw>
              </a:effectLst>
              <a:latin typeface="Traditional Arabic" pitchFamily="18" charset="-78"/>
              <a:ea typeface="Calibri" pitchFamily="34" charset="0"/>
            </a:endParaRPr>
          </a:p>
        </p:txBody>
      </p:sp>
      <p:sp>
        <p:nvSpPr>
          <p:cNvPr id="3" name="Rectangle 1"/>
          <p:cNvSpPr>
            <a:spLocks noChangeArrowheads="1"/>
          </p:cNvSpPr>
          <p:nvPr/>
        </p:nvSpPr>
        <p:spPr bwMode="auto">
          <a:xfrm>
            <a:off x="6207125" y="754063"/>
            <a:ext cx="2936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ar-DZ" altLang="fr-FR" sz="1400" b="1" dirty="0" smtClean="0">
                <a:solidFill>
                  <a:prstClr val="black"/>
                </a:solidFill>
                <a:effectLst>
                  <a:outerShdw blurRad="38100" dist="38100" dir="2700000" algn="tl">
                    <a:srgbClr val="000000">
                      <a:alpha val="43137"/>
                    </a:srgbClr>
                  </a:outerShdw>
                </a:effectLst>
                <a:latin typeface="Traditional Arabic" panose="02020603050405020304" pitchFamily="18" charset="-78"/>
                <a:cs typeface="Times New Roman" panose="02020603050405020304" pitchFamily="18" charset="0"/>
              </a:rPr>
              <a:t>جامعة 08 ماي 1945 قالمة</a:t>
            </a:r>
            <a:endParaRPr lang="fr-FR" altLang="fr-FR" sz="1400" dirty="0" smtClean="0">
              <a:solidFill>
                <a:prstClr val="black"/>
              </a:solidFill>
              <a:effectLst>
                <a:outerShdw blurRad="38100" dist="38100" dir="2700000" algn="tl">
                  <a:srgbClr val="000000">
                    <a:alpha val="43137"/>
                  </a:srgbClr>
                </a:outerShdw>
              </a:effectLst>
              <a:latin typeface="Traditional Arabic" panose="02020603050405020304" pitchFamily="18" charset="-78"/>
              <a:cs typeface="Times New Roman" panose="02020603050405020304" pitchFamily="18" charset="0"/>
            </a:endParaRPr>
          </a:p>
          <a:p>
            <a:pPr algn="ctr">
              <a:spcBef>
                <a:spcPct val="0"/>
              </a:spcBef>
              <a:buFontTx/>
              <a:buNone/>
              <a:defRPr/>
            </a:pPr>
            <a:r>
              <a:rPr lang="ar-DZ" altLang="fr-FR" sz="1400" b="1" dirty="0" smtClean="0">
                <a:solidFill>
                  <a:prstClr val="black"/>
                </a:solidFill>
                <a:effectLst>
                  <a:outerShdw blurRad="38100" dist="38100" dir="2700000" algn="tl">
                    <a:srgbClr val="000000">
                      <a:alpha val="43137"/>
                    </a:srgbClr>
                  </a:outerShdw>
                </a:effectLst>
                <a:latin typeface="Traditional Arabic" panose="02020603050405020304" pitchFamily="18" charset="-78"/>
                <a:cs typeface="Times New Roman" panose="02020603050405020304" pitchFamily="18" charset="0"/>
              </a:rPr>
              <a:t>كلية العلوم الاقتصادية والتجارية وعلوم  التسيير</a:t>
            </a:r>
            <a:endParaRPr lang="fr-FR" altLang="fr-FR" sz="1400" dirty="0" smtClean="0">
              <a:solidFill>
                <a:prstClr val="black"/>
              </a:solidFill>
              <a:effectLst>
                <a:outerShdw blurRad="38100" dist="38100" dir="2700000" algn="tl">
                  <a:srgbClr val="000000">
                    <a:alpha val="43137"/>
                  </a:srgbClr>
                </a:outerShdw>
              </a:effectLst>
              <a:latin typeface="Traditional Arabic" panose="02020603050405020304" pitchFamily="18" charset="-78"/>
            </a:endParaRPr>
          </a:p>
          <a:p>
            <a:pPr algn="ctr">
              <a:spcBef>
                <a:spcPct val="0"/>
              </a:spcBef>
              <a:buFontTx/>
              <a:buNone/>
              <a:defRPr/>
            </a:pPr>
            <a:endParaRPr lang="ar-DZ" altLang="fr-FR" sz="1400" dirty="0" smtClean="0">
              <a:solidFill>
                <a:prstClr val="black"/>
              </a:solidFill>
              <a:effectLst>
                <a:outerShdw blurRad="38100" dist="38100" dir="2700000" algn="tl">
                  <a:srgbClr val="000000">
                    <a:alpha val="43137"/>
                  </a:srgbClr>
                </a:outerShdw>
              </a:effectLst>
              <a:latin typeface="Traditional Arabic" panose="02020603050405020304" pitchFamily="18" charset="-78"/>
            </a:endParaRPr>
          </a:p>
        </p:txBody>
      </p:sp>
      <p:sp>
        <p:nvSpPr>
          <p:cNvPr id="4" name="Rectangle 2"/>
          <p:cNvSpPr>
            <a:spLocks noChangeArrowheads="1"/>
          </p:cNvSpPr>
          <p:nvPr/>
        </p:nvSpPr>
        <p:spPr bwMode="auto">
          <a:xfrm>
            <a:off x="-7938" y="515938"/>
            <a:ext cx="3011488" cy="831850"/>
          </a:xfrm>
          <a:prstGeom prst="rect">
            <a:avLst/>
          </a:prstGeom>
          <a:noFill/>
          <a:ln>
            <a:noFill/>
          </a:ln>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fr-FR" sz="1200" b="1" i="0" kern="0" dirty="0" smtClean="0">
                <a:solidFill>
                  <a:prstClr val="black"/>
                </a:solidFill>
                <a:effectLst>
                  <a:outerShdw blurRad="38100" dist="38100" dir="2700000" algn="tl">
                    <a:srgbClr val="000000">
                      <a:alpha val="43137"/>
                    </a:srgbClr>
                  </a:outerShdw>
                </a:effectLst>
                <a:latin typeface="Times New Roman" panose="02020603050405020304" pitchFamily="18" charset="0"/>
              </a:rPr>
              <a:t>Université </a:t>
            </a:r>
            <a:r>
              <a:rPr lang="ar-DZ" sz="1200" b="1" i="0" kern="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08</a:t>
            </a:r>
            <a:r>
              <a:rPr lang="fr-FR" sz="1200" b="1" i="0" kern="0" dirty="0" smtClean="0">
                <a:solidFill>
                  <a:prstClr val="black"/>
                </a:solidFill>
                <a:effectLst>
                  <a:outerShdw blurRad="38100" dist="38100" dir="2700000" algn="tl">
                    <a:srgbClr val="000000">
                      <a:alpha val="43137"/>
                    </a:srgbClr>
                  </a:outerShdw>
                </a:effectLst>
                <a:latin typeface="Times New Roman" panose="02020603050405020304" pitchFamily="18" charset="0"/>
              </a:rPr>
              <a:t> mai 1945 </a:t>
            </a:r>
            <a:r>
              <a:rPr lang="fr-FR" sz="1200" b="1" i="0" kern="0" dirty="0" err="1" smtClean="0">
                <a:solidFill>
                  <a:prstClr val="black"/>
                </a:solidFill>
                <a:effectLst>
                  <a:outerShdw blurRad="38100" dist="38100" dir="2700000" algn="tl">
                    <a:srgbClr val="000000">
                      <a:alpha val="43137"/>
                    </a:srgbClr>
                  </a:outerShdw>
                </a:effectLst>
                <a:latin typeface="Times New Roman" panose="02020603050405020304" pitchFamily="18" charset="0"/>
              </a:rPr>
              <a:t>Gulma</a:t>
            </a:r>
            <a:endParaRPr lang="fr-FR" sz="1200" b="1" i="0" kern="0" dirty="0" smtClean="0">
              <a:solidFill>
                <a:prstClr val="black"/>
              </a:solidFill>
              <a:effectLst>
                <a:outerShdw blurRad="38100" dist="38100" dir="2700000" algn="tl">
                  <a:srgbClr val="000000">
                    <a:alpha val="43137"/>
                  </a:srgbClr>
                </a:outerShdw>
              </a:effectLst>
            </a:endParaRPr>
          </a:p>
          <a:p>
            <a:pPr fontAlgn="auto">
              <a:spcBef>
                <a:spcPts val="0"/>
              </a:spcBef>
              <a:spcAft>
                <a:spcPts val="0"/>
              </a:spcAft>
              <a:defRPr/>
            </a:pPr>
            <a:r>
              <a:rPr lang="fr-FR" sz="1200" b="1" i="0" kern="0" dirty="0" smtClean="0">
                <a:solidFill>
                  <a:prstClr val="black"/>
                </a:solidFill>
                <a:effectLst>
                  <a:outerShdw blurRad="38100" dist="38100" dir="2700000" algn="tl">
                    <a:srgbClr val="000000">
                      <a:alpha val="43137"/>
                    </a:srgbClr>
                  </a:outerShdw>
                </a:effectLst>
                <a:latin typeface="Times New Roman" panose="02020603050405020304" pitchFamily="18" charset="0"/>
              </a:rPr>
              <a:t>Faculté des Sciences Economiques,</a:t>
            </a:r>
            <a:endParaRPr lang="fr-FR" sz="1200" b="1" i="0" kern="0" dirty="0" smtClean="0">
              <a:solidFill>
                <a:prstClr val="black"/>
              </a:solidFill>
              <a:effectLst>
                <a:outerShdw blurRad="38100" dist="38100" dir="2700000" algn="tl">
                  <a:srgbClr val="000000">
                    <a:alpha val="43137"/>
                  </a:srgbClr>
                </a:outerShdw>
              </a:effectLst>
            </a:endParaRPr>
          </a:p>
          <a:p>
            <a:pPr fontAlgn="auto">
              <a:spcBef>
                <a:spcPts val="0"/>
              </a:spcBef>
              <a:spcAft>
                <a:spcPts val="0"/>
              </a:spcAft>
              <a:defRPr/>
            </a:pPr>
            <a:r>
              <a:rPr lang="fr-FR" sz="1200" b="1" i="0" kern="0" dirty="0" smtClean="0">
                <a:solidFill>
                  <a:prstClr val="black"/>
                </a:solidFill>
                <a:effectLst>
                  <a:outerShdw blurRad="38100" dist="38100" dir="2700000" algn="tl">
                    <a:srgbClr val="000000">
                      <a:alpha val="43137"/>
                    </a:srgbClr>
                  </a:outerShdw>
                </a:effectLst>
                <a:latin typeface="Times New Roman" panose="02020603050405020304" pitchFamily="18" charset="0"/>
              </a:rPr>
              <a:t>Commerciales </a:t>
            </a:r>
            <a:r>
              <a:rPr lang="fr-FR" sz="1200" b="1" i="0" kern="0" dirty="0">
                <a:solidFill>
                  <a:prstClr val="black"/>
                </a:solidFill>
                <a:effectLst>
                  <a:outerShdw blurRad="38100" dist="38100" dir="2700000" algn="tl">
                    <a:srgbClr val="000000">
                      <a:alpha val="43137"/>
                    </a:srgbClr>
                  </a:outerShdw>
                </a:effectLst>
                <a:latin typeface="Times New Roman" panose="02020603050405020304" pitchFamily="18" charset="0"/>
              </a:rPr>
              <a:t>et  des Sciences de Gestion</a:t>
            </a:r>
            <a:endParaRPr lang="fr-FR" sz="1200" b="1" i="0" kern="0" dirty="0">
              <a:solidFill>
                <a:prstClr val="black"/>
              </a:solidFill>
              <a:effectLst>
                <a:outerShdw blurRad="38100" dist="38100" dir="2700000" algn="tl">
                  <a:srgbClr val="000000">
                    <a:alpha val="43137"/>
                  </a:srgbClr>
                </a:outerShdw>
              </a:effectLst>
            </a:endParaRPr>
          </a:p>
          <a:p>
            <a:pPr fontAlgn="auto">
              <a:spcBef>
                <a:spcPts val="0"/>
              </a:spcBef>
              <a:spcAft>
                <a:spcPts val="0"/>
              </a:spcAft>
              <a:defRPr/>
            </a:pPr>
            <a:endParaRPr lang="fr-FR" sz="1200" b="1" i="0" kern="0" dirty="0">
              <a:solidFill>
                <a:prstClr val="black"/>
              </a:solidFill>
              <a:effectLst>
                <a:outerShdw blurRad="38100" dist="38100" dir="2700000" algn="tl">
                  <a:srgbClr val="000000">
                    <a:alpha val="43137"/>
                  </a:srgbClr>
                </a:outerShdw>
              </a:effectLst>
            </a:endParaRPr>
          </a:p>
        </p:txBody>
      </p:sp>
      <p:sp>
        <p:nvSpPr>
          <p:cNvPr id="5" name="Rectangle à coins arrondis 4"/>
          <p:cNvSpPr/>
          <p:nvPr/>
        </p:nvSpPr>
        <p:spPr>
          <a:xfrm>
            <a:off x="3003550" y="1930400"/>
            <a:ext cx="4811713" cy="712788"/>
          </a:xfrm>
          <a:prstGeom prst="roundRect">
            <a:avLst>
              <a:gd name="adj" fmla="val 23224"/>
            </a:avLst>
          </a:prstGeom>
          <a:solidFill>
            <a:sysClr val="window" lastClr="FFFFFF"/>
          </a:solidFill>
          <a:ln w="25400" cap="flat" cmpd="sng" algn="ctr">
            <a:solidFill>
              <a:srgbClr val="C0504D"/>
            </a:solidFill>
            <a:prstDash val="solid"/>
          </a:ln>
          <a:effectLst/>
        </p:spPr>
        <p:txBody>
          <a:bodyPr anchor="ctr"/>
          <a:lstStyle/>
          <a:p>
            <a:pPr algn="ctr" rtl="1" eaLnBrk="1" fontAlgn="auto" hangingPunct="1">
              <a:spcBef>
                <a:spcPts val="0"/>
              </a:spcBef>
              <a:spcAft>
                <a:spcPts val="0"/>
              </a:spcAft>
              <a:defRPr/>
            </a:pPr>
            <a:r>
              <a:rPr lang="ar-DZ" sz="4800" b="1" i="0" kern="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المحاضرة الثانية: الإدارة ووظائفها</a:t>
            </a:r>
            <a:endParaRPr lang="ar-DZ" sz="2800" b="1" i="0" kern="0" dirty="0">
              <a:solidFill>
                <a:srgbClr val="4BACC6">
                  <a:lumMod val="50000"/>
                </a:srgbClr>
              </a:solidFill>
              <a:effectLst>
                <a:outerShdw blurRad="38100" dist="38100" dir="2700000" algn="tl">
                  <a:srgbClr val="000000">
                    <a:alpha val="43137"/>
                  </a:srgbClr>
                </a:outerShdw>
              </a:effectLst>
              <a:latin typeface="Calibri"/>
            </a:endParaRPr>
          </a:p>
        </p:txBody>
      </p:sp>
      <p:sp>
        <p:nvSpPr>
          <p:cNvPr id="204807" name="WordArt 18"/>
          <p:cNvSpPr>
            <a:spLocks noChangeArrowheads="1" noChangeShapeType="1" noTextEdit="1"/>
          </p:cNvSpPr>
          <p:nvPr/>
        </p:nvSpPr>
        <p:spPr bwMode="auto">
          <a:xfrm>
            <a:off x="3003550" y="5899150"/>
            <a:ext cx="3367088" cy="536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1157"/>
              </a:avLst>
            </a:prstTxWarp>
          </a:bodyPr>
          <a:lstStyle/>
          <a:p>
            <a:pPr algn="ctr" rtl="1"/>
            <a:r>
              <a:rPr lang="ar-DZ" sz="1200" b="1" kern="10" dirty="0">
                <a:solidFill>
                  <a:srgbClr val="000000"/>
                </a:solidFill>
                <a:effectLst>
                  <a:outerShdw dist="45791" dir="2021404" algn="ctr" rotWithShape="0">
                    <a:srgbClr val="B2B2B2">
                      <a:alpha val="79999"/>
                    </a:srgbClr>
                  </a:outerShdw>
                </a:effectLst>
              </a:rPr>
              <a:t>المـــوسم الجــامعي: </a:t>
            </a:r>
            <a:r>
              <a:rPr lang="fr-FR" sz="1200" b="1" kern="10" dirty="0" smtClean="0">
                <a:solidFill>
                  <a:srgbClr val="000000"/>
                </a:solidFill>
                <a:effectLst>
                  <a:outerShdw dist="45791" dir="2021404" algn="ctr" rotWithShape="0">
                    <a:srgbClr val="B2B2B2">
                      <a:alpha val="79999"/>
                    </a:srgbClr>
                  </a:outerShdw>
                </a:effectLst>
              </a:rPr>
              <a:t>2022-2021</a:t>
            </a:r>
            <a:endParaRPr lang="fr-FR" sz="1200" b="1" kern="10" dirty="0">
              <a:solidFill>
                <a:srgbClr val="000000"/>
              </a:solidFill>
              <a:effectLst>
                <a:outerShdw dist="45791" dir="2021404" algn="ctr" rotWithShape="0">
                  <a:srgbClr val="B2B2B2">
                    <a:alpha val="79999"/>
                  </a:srgbClr>
                </a:outerShdw>
              </a:effectLst>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pic>
        <p:nvPicPr>
          <p:cNvPr id="222211"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9258300"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75" y="193675"/>
            <a:ext cx="7848600" cy="609600"/>
          </a:xfrm>
        </p:spPr>
        <p:txBody>
          <a:bodyPr/>
          <a:lstStyle/>
          <a:p>
            <a:pPr algn="ctr">
              <a:defRPr/>
            </a:pPr>
            <a:r>
              <a:rPr lang="ar-DZ" dirty="0" smtClean="0">
                <a:solidFill>
                  <a:srgbClr val="CC0000"/>
                </a:solidFill>
                <a:effectLst>
                  <a:outerShdw blurRad="38100" dist="38100" dir="2700000" algn="tl">
                    <a:srgbClr val="000000">
                      <a:alpha val="43137"/>
                    </a:srgbClr>
                  </a:outerShdw>
                </a:effectLst>
              </a:rPr>
              <a:t>عجلة الادارة</a:t>
            </a:r>
            <a:endParaRPr lang="fr-FR" dirty="0">
              <a:solidFill>
                <a:srgbClr val="CC0000"/>
              </a:solidFill>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pic>
        <p:nvPicPr>
          <p:cNvPr id="223236"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1"/>
          <p:cNvSpPr>
            <a:spLocks noChangeArrowheads="1"/>
          </p:cNvSpPr>
          <p:nvPr/>
        </p:nvSpPr>
        <p:spPr bwMode="auto">
          <a:xfrm>
            <a:off x="1785938" y="171450"/>
            <a:ext cx="5343525" cy="646113"/>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rtl="1">
              <a:spcAft>
                <a:spcPts val="0"/>
              </a:spcAft>
              <a:defRPr/>
            </a:pPr>
            <a:r>
              <a:rPr lang="ar-SA" sz="36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سابعا: مجالات </a:t>
            </a:r>
            <a:r>
              <a:rPr lang="ar-SA" sz="3600" b="1" i="0" dirty="0" smtClean="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الإدارة</a:t>
            </a:r>
            <a:endParaRPr lang="fr-FR" sz="36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2" name="Rectangle 1"/>
          <p:cNvSpPr/>
          <p:nvPr/>
        </p:nvSpPr>
        <p:spPr>
          <a:xfrm>
            <a:off x="200025" y="817563"/>
            <a:ext cx="8943975" cy="6094412"/>
          </a:xfrm>
          <a:prstGeom prst="rect">
            <a:avLst/>
          </a:prstGeom>
        </p:spPr>
        <p:txBody>
          <a:bodyPr>
            <a:spAutoFit/>
          </a:bodyPr>
          <a:lstStyle/>
          <a:p>
            <a:pPr marL="342900" indent="-342900" algn="just" rtl="1">
              <a:spcAft>
                <a:spcPts val="0"/>
              </a:spcAft>
              <a:buSzPts val="1100"/>
              <a:buFont typeface="+mj-lt"/>
              <a:buAutoNum type="arabicPeriod"/>
              <a:defRPr/>
            </a:pPr>
            <a:r>
              <a:rPr lang="ar-SA" sz="30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إدارة الانتاج أو الوظيفة </a:t>
            </a:r>
            <a:r>
              <a:rPr lang="ar-SA" sz="3000" b="1" i="0" u="sng" dirty="0" smtClean="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التقنية</a:t>
            </a:r>
            <a:r>
              <a:rPr lang="ar-DZ" sz="3000" b="1" i="0" u="sng" dirty="0" smtClean="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DZ" sz="3000" b="1" i="0" dirty="0" smtClean="0">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تتولى كل ما يتعلق بعملية الإنتاج</a:t>
            </a:r>
            <a:r>
              <a:rPr lang="ar-SA" sz="3000" b="1" i="0" dirty="0" smtClean="0">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endParaRPr lang="fr-FR" sz="3000" b="1" i="0" dirty="0">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lgn="just" rtl="1">
              <a:spcAft>
                <a:spcPts val="0"/>
              </a:spcAft>
              <a:buSzPts val="1100"/>
              <a:buFont typeface="+mj-lt"/>
              <a:buAutoNum type="arabicPeriod"/>
              <a:defRPr/>
            </a:pPr>
            <a:r>
              <a:rPr lang="ar-SA" sz="30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إدارة التسويق: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وهو نشاط يبدأ قبل انتاج السلعة أو الخدمة بتحديد الطلب المتوقع على السلعة أو الخدمة من خلال بحوث التسويق، وتستمر جهود التسويق بعد الانتاج حتى توصيل السلعة إلى المستهلكين في الوقت المناسب وبالكمية المناسبة والجودة والسعر المطلوبين مع القيام بحملات الترويج مع انهاء إجراءات البيع وخدمة العملاء.</a:t>
            </a:r>
            <a:endParaRPr lang="fr-FR"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lgn="just" rtl="1">
              <a:spcAft>
                <a:spcPts val="0"/>
              </a:spcAft>
              <a:buSzPts val="1100"/>
              <a:buFont typeface="+mj-lt"/>
              <a:buAutoNum type="arabicPeriod"/>
              <a:defRPr/>
            </a:pPr>
            <a:r>
              <a:rPr lang="ar-SA" sz="30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إدارة التمويل: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تهدف الإدارة المالية إلى البحث عن مصادر التمويل وكيفية استخداماتها لتحقيق</a:t>
            </a: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ال</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أهداف</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lgn="just" rtl="1">
              <a:spcAft>
                <a:spcPts val="0"/>
              </a:spcAft>
              <a:buSzPts val="1100"/>
              <a:buFont typeface="+mj-lt"/>
              <a:buAutoNum type="arabicPeriod"/>
              <a:defRPr/>
            </a:pPr>
            <a:r>
              <a:rPr lang="ar-SA" sz="30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إدارة الموارد البشرية: تختص بالعنصر البشري في المنظمة من مهامها: </a:t>
            </a:r>
            <a:endParaRPr lang="ar-DZ" sz="30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Aft>
                <a:spcPts val="0"/>
              </a:spcAft>
              <a:buSzPts val="1100"/>
              <a:defRPr/>
            </a:pPr>
            <a:r>
              <a:rPr lang="ar-DZ" sz="3000" i="0" dirty="0">
                <a:solidFill>
                  <a:prstClr val="black"/>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تخطيط القوى العاملة؛ اختيار الأفراد داخل المنظمة؛ </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وضع خطط تنمية الموارد البشرية؛ </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وضع أسس الحوافز والأجور والمرتبات؛</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تدعيم علاقات التعاون مع الأفراد او بين الأفراد؛ </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وضع قواعد ونظم الترقية؛ إنهاء إجراءات المعاشات للعاملين في المنظمة.</a:t>
            </a:r>
            <a:endParaRPr lang="fr-FR"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lgn="just" rtl="1">
              <a:spcAft>
                <a:spcPts val="0"/>
              </a:spcAft>
              <a:buSzPts val="1100"/>
              <a:buFont typeface="+mj-lt"/>
              <a:buAutoNum type="arabicPeriod"/>
              <a:defRPr/>
            </a:pPr>
            <a:endParaRPr lang="fr-FR" sz="3000" dirty="0">
              <a:solidFill>
                <a:prstClr val="black"/>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075" y="268288"/>
            <a:ext cx="8143875" cy="6002337"/>
          </a:xfrm>
          <a:prstGeom prst="rect">
            <a:avLst/>
          </a:prstGeom>
        </p:spPr>
        <p:txBody>
          <a:bodyPr>
            <a:spAutoFit/>
          </a:bodyPr>
          <a:lstStyle/>
          <a:p>
            <a:pPr marL="342900" indent="-342900" algn="just" rtl="1">
              <a:spcBef>
                <a:spcPct val="20000"/>
              </a:spcBef>
              <a:spcAft>
                <a:spcPts val="0"/>
              </a:spcAft>
              <a:buSzPts val="1100"/>
              <a:buFont typeface="+mj-lt"/>
              <a:buAutoNum type="arabicPeriod"/>
              <a:defRPr/>
            </a:pPr>
            <a:r>
              <a:rPr lang="ar-SA" sz="30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إدارة البحوث والتطوير: من مهامها: </a:t>
            </a:r>
            <a:endParaRPr lang="ar-DZ" sz="30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دراسة الاحتياجات المطلوبة لتطوير الانتاج باستعمال التكنولوجيا الحديثة؛</a:t>
            </a:r>
            <a:endParaRPr lang="ar-DZ" sz="3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تطوير المنتج أو الخدمة؛ تحويل الأفكار الحديثة إلى سلع وخدمات؛ </a:t>
            </a:r>
            <a:endParaRPr lang="ar-DZ" sz="3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وضع ميزانية البحوث والتطوير سنويا. </a:t>
            </a:r>
            <a:endParaRPr lang="ar-DZ" sz="3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lgn="just" rtl="1">
              <a:spcBef>
                <a:spcPct val="20000"/>
              </a:spcBef>
              <a:spcAft>
                <a:spcPts val="0"/>
              </a:spcAft>
              <a:buSzPts val="1100"/>
              <a:buFont typeface="+mj-lt"/>
              <a:buAutoNum type="arabicPeriod"/>
              <a:defRPr/>
            </a:pPr>
            <a:r>
              <a:rPr lang="ar-SA" sz="30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إدارة المشتريات: تتولى المهام التالية: </a:t>
            </a:r>
            <a:endParaRPr lang="ar-DZ" sz="30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i="0" dirty="0">
                <a:solidFill>
                  <a:prstClr val="black"/>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توفير المواد الأولية وأدوات العمل لمختلف الأقسام والإدارات؛ </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تحديد الكميات المطلوبة من كل الأصناف ووضعها في جداول الاحتياجات؛ </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شراء المواد بالكمية المناسبة، بالجودة المناسبة، وبالسعر المناسب، ومن مصدر الشراء المناسب؛ </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البحث عن المورد المناسب مع تقرير طريقة الشراء المناسبة؛</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الاستلام والفحص للمواد </a:t>
            </a:r>
            <a:r>
              <a:rPr lang="ar-SA" sz="3000" b="1" i="0" dirty="0" err="1">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المشتراة</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بالاشتراك مع إدارة المخازن.</a:t>
            </a:r>
            <a:endParaRPr lang="fr-FR"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488" y="560388"/>
            <a:ext cx="8401050" cy="6297612"/>
          </a:xfrm>
          <a:prstGeom prst="rect">
            <a:avLst/>
          </a:prstGeom>
        </p:spPr>
        <p:txBody>
          <a:bodyPr>
            <a:spAutoFit/>
          </a:bodyPr>
          <a:lstStyle/>
          <a:p>
            <a:pPr marL="342900" indent="-342900" algn="just" rtl="1">
              <a:spcBef>
                <a:spcPct val="20000"/>
              </a:spcBef>
              <a:spcAft>
                <a:spcPts val="0"/>
              </a:spcAft>
              <a:buSzPts val="1100"/>
              <a:buFont typeface="+mj-lt"/>
              <a:buAutoNum type="arabicPeriod"/>
              <a:defRPr/>
            </a:pPr>
            <a:r>
              <a:rPr lang="ar-SA" sz="36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إدارة المخازن: تختص بالمهام التالية: </a:t>
            </a:r>
            <a:endParaRPr lang="ar-DZ" sz="36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إمداد الإدارات والأقسام بالمواد وقطع الغيار؛ </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وضع خطة احتياجات المخازن من مختلف المواد واللوازم؛</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المحافظة على الأصناف داخل المخازن وجردها؛</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الاستلام والتسليم للأصناف؛</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توفير وسائل الأمن والأمان داخل المخازن لتجنب سرقة المخزونات.</a:t>
            </a:r>
            <a:endParaRPr lang="fr-FR"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lgn="just" rtl="1">
              <a:spcBef>
                <a:spcPct val="20000"/>
              </a:spcBef>
              <a:spcAft>
                <a:spcPts val="0"/>
              </a:spcAft>
              <a:buSzPts val="1100"/>
              <a:buFont typeface="+mj-lt"/>
              <a:buAutoNum type="arabicPeriod"/>
              <a:defRPr/>
            </a:pPr>
            <a:r>
              <a:rPr lang="ar-DZ" sz="36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إ</a:t>
            </a:r>
            <a:r>
              <a:rPr lang="ar-SA" sz="36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دارة الصيانة: تتولى المهام الآتية</a:t>
            </a:r>
            <a:endParaRPr lang="ar-DZ" sz="36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i="0" dirty="0">
                <a:solidFill>
                  <a:prstClr val="black"/>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fr-FR"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وضع خطط الصيانة للآلات والمعدات والمباني والأفراد على مستوى المنظمة؛ </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تحديد الوسائل اللازمة لحماية الأفراد والمواد ضد المخاطر كالخريق والتلف والضياع؛ </a:t>
            </a:r>
            <a:endPar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توفير المواد وقطع الغيار اللازمة لعمليات الصيانة؛ متابعة ورقابة برامج الصيانة في الأقسام المختلفة.</a:t>
            </a:r>
            <a:endParaRPr lang="fr-FR" sz="3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lgn="just" rtl="1">
              <a:spcBef>
                <a:spcPct val="20000"/>
              </a:spcBef>
              <a:spcAft>
                <a:spcPts val="0"/>
              </a:spcAft>
              <a:buSzPts val="1100"/>
              <a:buFont typeface="+mj-lt"/>
              <a:buAutoNum type="arabicPeriod"/>
              <a:defRPr/>
            </a:pPr>
            <a:endParaRPr lang="fr-FR" sz="3000" i="0" dirty="0">
              <a:solidFill>
                <a:prstClr val="black"/>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913" y="268288"/>
            <a:ext cx="8086725" cy="4056062"/>
          </a:xfrm>
          <a:prstGeom prst="rect">
            <a:avLst/>
          </a:prstGeom>
        </p:spPr>
        <p:txBody>
          <a:bodyPr>
            <a:spAutoFit/>
          </a:bodyPr>
          <a:lstStyle/>
          <a:p>
            <a:pPr marL="342900" indent="-342900" algn="just" rtl="1">
              <a:spcBef>
                <a:spcPct val="20000"/>
              </a:spcBef>
              <a:spcAft>
                <a:spcPts val="0"/>
              </a:spcAft>
              <a:buSzPts val="1100"/>
              <a:buFont typeface="+mj-lt"/>
              <a:buAutoNum type="arabicPeriod"/>
              <a:defRPr/>
            </a:pPr>
            <a:r>
              <a:rPr lang="ar-SA" sz="40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إدارة العلاقات العامة: من مهامها: </a:t>
            </a:r>
            <a:endParaRPr lang="ar-DZ" sz="4000" b="1" i="0"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200"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2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وضع خطة للعلاقات العامة والتي تهدف إلى تدعيم أواصر التعاون بين الجمهور والمنظمة وبين المنظمة والمنظمات الأخرى؛ </a:t>
            </a:r>
            <a:endParaRPr lang="ar-DZ" sz="32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2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2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وضع برامج للعلاقات العامة لموظفي المنظمة لتحسين العلاقات بينهم؛ </a:t>
            </a:r>
            <a:endParaRPr lang="ar-DZ" sz="32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2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2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الاتصال بالجمهور الخارجي للتعرف على اتجاهاتهم نحو المنظمة؛</a:t>
            </a:r>
            <a:endParaRPr lang="ar-DZ" sz="32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Bef>
                <a:spcPct val="20000"/>
              </a:spcBef>
              <a:spcAft>
                <a:spcPts val="0"/>
              </a:spcAft>
              <a:buSzPts val="1100"/>
              <a:defRPr/>
            </a:pPr>
            <a:r>
              <a:rPr lang="ar-DZ" sz="32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2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إعداد برامج للمشاركة في التظاهرات العلمية والثقافية وهذا للتعريف وفهم نشاط المنظمة لدى الجمهور.</a:t>
            </a:r>
            <a:endParaRPr lang="fr-FR" sz="32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8354" name="Rectangle 157"/>
          <p:cNvSpPr>
            <a:spLocks noChangeArrowheads="1"/>
          </p:cNvSpPr>
          <p:nvPr/>
        </p:nvSpPr>
        <p:spPr bwMode="auto">
          <a:xfrm>
            <a:off x="1619250" y="1844675"/>
            <a:ext cx="6121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s-ES" altLang="fr-FR" sz="2800" b="1" i="0">
              <a:solidFill>
                <a:srgbClr val="333333"/>
              </a:solidFill>
            </a:endParaRPr>
          </a:p>
        </p:txBody>
      </p:sp>
      <p:sp>
        <p:nvSpPr>
          <p:cNvPr id="3" name="Rectangle 2"/>
          <p:cNvSpPr/>
          <p:nvPr/>
        </p:nvSpPr>
        <p:spPr>
          <a:xfrm>
            <a:off x="-80963" y="950913"/>
            <a:ext cx="9144001" cy="2530475"/>
          </a:xfrm>
          <a:prstGeom prst="rect">
            <a:avLst/>
          </a:prstGeom>
        </p:spPr>
        <p:txBody>
          <a:bodyPr>
            <a:spAutoFit/>
          </a:bodyPr>
          <a:lstStyle/>
          <a:p>
            <a:pPr marL="342900" indent="-342900" algn="r" rtl="1" eaLnBrk="1" hangingPunct="1">
              <a:spcBef>
                <a:spcPct val="20000"/>
              </a:spcBef>
              <a:buFontTx/>
              <a:buChar char="•"/>
              <a:defRPr/>
            </a:pPr>
            <a:r>
              <a:rPr lang="ar-SA"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هو فرد من أفراد المنظّمة تكون له مهمة الإشراف على التخطيط </a:t>
            </a:r>
            <a:r>
              <a:rPr lang="ar-SA"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والتنظيم وصنع </a:t>
            </a:r>
            <a:r>
              <a:rPr lang="ar-SA"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القرار والقيادة والرقابة على أداء الموارد </a:t>
            </a:r>
            <a:r>
              <a:rPr lang="ar-SA"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البشرية</a:t>
            </a:r>
            <a:r>
              <a:rPr lang="ar-DZ"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وعلى العمال بصفة عامة</a:t>
            </a:r>
            <a:r>
              <a:rPr lang="ar-SA"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342900" indent="-342900" algn="r" rtl="1" eaLnBrk="1" hangingPunct="1">
              <a:spcBef>
                <a:spcPct val="20000"/>
              </a:spcBef>
              <a:buFontTx/>
              <a:buChar char="•"/>
              <a:defRPr/>
            </a:pPr>
            <a:r>
              <a:rPr lang="ar-SA"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مس</a:t>
            </a:r>
            <a:r>
              <a:rPr lang="ar-DZ"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ؤ</a:t>
            </a:r>
            <a:r>
              <a:rPr lang="ar-SA"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ول </a:t>
            </a:r>
            <a:r>
              <a:rPr lang="ar-SA"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عن بلوغ مستوى مرتفع من الأداء من خلال الاستغلال الأمثل لجميع مواردها.</a:t>
            </a:r>
            <a:endParaRPr lang="fr-FR"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342900" indent="-342900" algn="r" rtl="1" eaLnBrk="1" hangingPunct="1">
              <a:spcBef>
                <a:spcPct val="20000"/>
              </a:spcBef>
              <a:buFontTx/>
              <a:buChar char="•"/>
              <a:defRPr/>
            </a:pPr>
            <a:r>
              <a:rPr lang="ar-SA"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هو أي فرد يكون مسئولا عن إدارة موارد المؤسسة.</a:t>
            </a:r>
            <a:endParaRPr lang="fr-FR" altLang="fr-FR" sz="36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6" name="Rectangle 21"/>
          <p:cNvSpPr>
            <a:spLocks noChangeArrowheads="1"/>
          </p:cNvSpPr>
          <p:nvPr/>
        </p:nvSpPr>
        <p:spPr bwMode="auto">
          <a:xfrm>
            <a:off x="1619250" y="0"/>
            <a:ext cx="5743575" cy="830263"/>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en-US" altLang="fr-FR" sz="4800" b="1" dirty="0">
                <a:solidFill>
                  <a:srgbClr val="CC0000"/>
                </a:solidFill>
                <a:latin typeface="Arabic Typesetting" panose="03020402040406030203" pitchFamily="66" charset="-78"/>
                <a:cs typeface="Arabic Typesetting" panose="03020402040406030203" pitchFamily="66" charset="-78"/>
              </a:rPr>
              <a:t>The manager</a:t>
            </a:r>
            <a:r>
              <a:rPr lang="ar-DZ" sz="4800" b="1" i="0" kern="0" dirty="0">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المدير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p:cNvSpPr>
            <a:spLocks noChangeArrowheads="1"/>
          </p:cNvSpPr>
          <p:nvPr/>
        </p:nvSpPr>
        <p:spPr bwMode="auto">
          <a:xfrm>
            <a:off x="2187575" y="201613"/>
            <a:ext cx="4881563" cy="831850"/>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sz="48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رابعا: المستويات الإدارية في المنظمة</a:t>
            </a:r>
            <a:endParaRPr lang="fr-FR" sz="48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Rectangle 7"/>
          <p:cNvSpPr/>
          <p:nvPr/>
        </p:nvSpPr>
        <p:spPr>
          <a:xfrm>
            <a:off x="157163" y="1096963"/>
            <a:ext cx="8643937" cy="1200150"/>
          </a:xfrm>
          <a:prstGeom prst="rect">
            <a:avLst/>
          </a:prstGeom>
        </p:spPr>
        <p:txBody>
          <a:bodyPr>
            <a:spAutoFit/>
          </a:bodyPr>
          <a:lstStyle/>
          <a:p>
            <a:pPr algn="ctr">
              <a:defRPr/>
            </a:pPr>
            <a:r>
              <a:rPr lang="ar-SA" altLang="fr-FR"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تنقسم أية منظمة سواء كانت حكومية أو خاصة إلى ثلاث مستويات ادارية ادارة عليا، ادارة وسطى، ادارة تنفيذية أو دنيا أو تشغيلية كما يوضحه الشكل التالي:</a:t>
            </a:r>
            <a:endParaRPr lang="fr-FR" altLang="fr-FR" sz="32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graphicFrame>
        <p:nvGraphicFramePr>
          <p:cNvPr id="9" name="Diagramme 8"/>
          <p:cNvGraphicFramePr/>
          <p:nvPr/>
        </p:nvGraphicFramePr>
        <p:xfrm>
          <a:off x="1431132" y="236141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2992438"/>
            <a:ext cx="8420100" cy="409575"/>
          </a:xfrm>
        </p:spPr>
        <p:txBody>
          <a:bodyPr rtlCol="1">
            <a:normAutofit fontScale="90000"/>
          </a:bodyPr>
          <a:lstStyle/>
          <a:p>
            <a:pPr algn="r" eaLnBrk="1" fontAlgn="auto" hangingPunct="1">
              <a:spcAft>
                <a:spcPts val="0"/>
              </a:spcAft>
              <a:defRPr/>
            </a:pPr>
            <a:r>
              <a:rPr lang="fr-FR" sz="3200" dirty="0" smtClean="0">
                <a:solidFill>
                  <a:srgbClr val="FFFF00"/>
                </a:solidFill>
                <a:latin typeface="Simplified Arabic" pitchFamily="18" charset="-78"/>
                <a:cs typeface="Simplified Arabic" pitchFamily="18" charset="-78"/>
              </a:rPr>
              <a:t/>
            </a:r>
            <a:br>
              <a:rPr lang="fr-FR" sz="3200" dirty="0" smtClean="0">
                <a:solidFill>
                  <a:srgbClr val="FFFF00"/>
                </a:solidFill>
                <a:latin typeface="Simplified Arabic" pitchFamily="18" charset="-78"/>
                <a:cs typeface="Simplified Arabic" pitchFamily="18" charset="-78"/>
              </a:rPr>
            </a:br>
            <a:r>
              <a:rPr lang="ar-DZ" sz="4800" dirty="0" smtClean="0">
                <a:latin typeface="Simplified Arabic" pitchFamily="18" charset="-78"/>
                <a:cs typeface="Simplified Arabic" pitchFamily="18" charset="-78"/>
              </a:rPr>
              <a:t>         </a:t>
            </a:r>
            <a:r>
              <a:rPr lang="fr-FR" sz="4800" dirty="0" smtClean="0">
                <a:solidFill>
                  <a:srgbClr val="FF0000"/>
                </a:solidFill>
                <a:latin typeface="Simplified Arabic" pitchFamily="18" charset="-78"/>
                <a:cs typeface="Simplified Arabic" pitchFamily="18" charset="-78"/>
              </a:rPr>
              <a:t/>
            </a:r>
            <a:br>
              <a:rPr lang="fr-FR" sz="4800" dirty="0" smtClean="0">
                <a:solidFill>
                  <a:srgbClr val="FF0000"/>
                </a:solidFill>
                <a:latin typeface="Simplified Arabic" pitchFamily="18" charset="-78"/>
                <a:cs typeface="Simplified Arabic" pitchFamily="18" charset="-78"/>
              </a:rPr>
            </a:br>
            <a:r>
              <a:rPr lang="fr-FR" sz="3200" dirty="0" smtClean="0"/>
              <a:t> </a:t>
            </a:r>
            <a:br>
              <a:rPr lang="fr-FR" sz="3200" dirty="0" smtClean="0"/>
            </a:br>
            <a:r>
              <a:rPr lang="ar-DZ" sz="4800" dirty="0" smtClean="0"/>
              <a:t>      </a:t>
            </a:r>
            <a:endParaRPr lang="fr-FR" sz="4800" dirty="0" smtClean="0"/>
          </a:p>
        </p:txBody>
      </p:sp>
      <p:sp>
        <p:nvSpPr>
          <p:cNvPr id="8196" name="Rectangle 3"/>
          <p:cNvSpPr>
            <a:spLocks noGrp="1" noChangeArrowheads="1"/>
          </p:cNvSpPr>
          <p:nvPr>
            <p:ph idx="1"/>
          </p:nvPr>
        </p:nvSpPr>
        <p:spPr>
          <a:xfrm>
            <a:off x="360363" y="38100"/>
            <a:ext cx="8410575" cy="6683375"/>
          </a:xfrm>
          <a:solidFill>
            <a:schemeClr val="bg1">
              <a:lumMod val="95000"/>
            </a:schemeClr>
          </a:solidFill>
        </p:spPr>
        <p:txBody>
          <a:bodyPr/>
          <a:lstStyle/>
          <a:p>
            <a:pPr algn="just">
              <a:buSzPts val="1200"/>
              <a:buFont typeface="Calibri" panose="020F0502020204030204" pitchFamily="34" charset="0"/>
              <a:buAutoNum type="arabicPeriod"/>
              <a:defRPr/>
            </a:pPr>
            <a:r>
              <a:rPr lang="ar-SA" altLang="fr-FR" b="1" u="sng" dirty="0" smtClean="0">
                <a:latin typeface="Arabic Typesetting" panose="03020402040406030203" pitchFamily="66" charset="-78"/>
                <a:ea typeface="Times New Roman" panose="02020603050405020304" pitchFamily="18" charset="0"/>
                <a:cs typeface="Arabic Typesetting" panose="03020402040406030203" pitchFamily="66" charset="-78"/>
              </a:rPr>
              <a:t>التصنيف حسب المستوى الوظيفي</a:t>
            </a:r>
            <a:endParaRPr lang="fr-FR" altLang="fr-FR" u="sng" dirty="0" smtClean="0">
              <a:latin typeface="Arabic Typesetting" panose="03020402040406030203" pitchFamily="66" charset="-78"/>
              <a:ea typeface="Times New Roman" panose="02020603050405020304" pitchFamily="18" charset="0"/>
              <a:cs typeface="Arabic Typesetting" panose="03020402040406030203" pitchFamily="66" charset="-78"/>
            </a:endParaRPr>
          </a:p>
          <a:p>
            <a:pPr algn="just">
              <a:buSzPts val="1200"/>
              <a:buFont typeface="Symbol" panose="05050102010706020507" pitchFamily="18" charset="2"/>
              <a:buChar char=""/>
              <a:defRPr/>
            </a:pPr>
            <a:r>
              <a:rPr lang="ar-SA" altLang="fr-FR" b="1" dirty="0" smtClean="0">
                <a:latin typeface="Arabic Typesetting" panose="03020402040406030203" pitchFamily="66" charset="-78"/>
                <a:ea typeface="Times New Roman" panose="02020603050405020304" pitchFamily="18" charset="0"/>
                <a:cs typeface="Arabic Typesetting" panose="03020402040406030203" pitchFamily="66" charset="-78"/>
              </a:rPr>
              <a:t>المديرون في المستوى الاشرافي الأول</a:t>
            </a:r>
            <a:r>
              <a:rPr lang="ar-SA" altLang="fr-FR" dirty="0" smtClean="0">
                <a:latin typeface="Arabic Typesetting" panose="03020402040406030203" pitchFamily="66" charset="-78"/>
                <a:ea typeface="Times New Roman" panose="02020603050405020304" pitchFamily="18" charset="0"/>
                <a:cs typeface="Arabic Typesetting" panose="03020402040406030203" pitchFamily="66" charset="-78"/>
              </a:rPr>
              <a:t> في التنظيم الاداري يطلق عليهم </a:t>
            </a:r>
            <a:r>
              <a:rPr lang="ar-SA" altLang="fr-FR" dirty="0" err="1" smtClean="0">
                <a:latin typeface="Arabic Typesetting" panose="03020402040406030203" pitchFamily="66" charset="-78"/>
                <a:ea typeface="Times New Roman" panose="02020603050405020304" pitchFamily="18" charset="0"/>
                <a:cs typeface="Arabic Typesetting" panose="03020402040406030203" pitchFamily="66" charset="-78"/>
              </a:rPr>
              <a:t>مشرفوا</a:t>
            </a:r>
            <a:r>
              <a:rPr lang="ar-SA" altLang="fr-FR" dirty="0" smtClean="0">
                <a:latin typeface="Arabic Typesetting" panose="03020402040406030203" pitchFamily="66" charset="-78"/>
                <a:ea typeface="Times New Roman" panose="02020603050405020304" pitchFamily="18" charset="0"/>
                <a:cs typeface="Arabic Typesetting" panose="03020402040406030203" pitchFamily="66" charset="-78"/>
              </a:rPr>
              <a:t> الخط الأول.</a:t>
            </a:r>
            <a:endParaRPr lang="fr-FR" altLang="fr-FR" dirty="0" smtClean="0">
              <a:latin typeface="Arabic Typesetting" panose="03020402040406030203" pitchFamily="66" charset="-78"/>
              <a:ea typeface="Times New Roman" panose="02020603050405020304" pitchFamily="18" charset="0"/>
              <a:cs typeface="Arabic Typesetting" panose="03020402040406030203" pitchFamily="66" charset="-78"/>
            </a:endParaRPr>
          </a:p>
          <a:p>
            <a:pPr algn="just">
              <a:buSzPts val="1200"/>
              <a:buFont typeface="Symbol" panose="05050102010706020507" pitchFamily="18" charset="2"/>
              <a:buChar char=""/>
              <a:defRPr/>
            </a:pPr>
            <a:r>
              <a:rPr lang="ar-SA" altLang="fr-FR" b="1" dirty="0" smtClean="0">
                <a:latin typeface="Arabic Typesetting" panose="03020402040406030203" pitchFamily="66" charset="-78"/>
                <a:ea typeface="Times New Roman" panose="02020603050405020304" pitchFamily="18" charset="0"/>
                <a:cs typeface="Arabic Typesetting" panose="03020402040406030203" pitchFamily="66" charset="-78"/>
              </a:rPr>
              <a:t>المديرون في مستوى الإدارة الوسطى</a:t>
            </a:r>
            <a:r>
              <a:rPr lang="ar-SA" altLang="fr-FR" dirty="0" smtClean="0">
                <a:latin typeface="Arabic Typesetting" panose="03020402040406030203" pitchFamily="66" charset="-78"/>
                <a:ea typeface="Times New Roman" panose="02020603050405020304" pitchFamily="18" charset="0"/>
                <a:cs typeface="Arabic Typesetting" panose="03020402040406030203" pitchFamily="66" charset="-78"/>
              </a:rPr>
              <a:t> هم مديرو الادارات الأساسية والأنشطة المختلفة للمنظمة.</a:t>
            </a:r>
            <a:endParaRPr lang="fr-FR" altLang="fr-FR" dirty="0" smtClean="0">
              <a:latin typeface="Arabic Typesetting" panose="03020402040406030203" pitchFamily="66" charset="-78"/>
              <a:ea typeface="Times New Roman" panose="02020603050405020304" pitchFamily="18" charset="0"/>
              <a:cs typeface="Arabic Typesetting" panose="03020402040406030203" pitchFamily="66" charset="-78"/>
            </a:endParaRPr>
          </a:p>
          <a:p>
            <a:pPr algn="just">
              <a:buSzPts val="1200"/>
              <a:buFont typeface="Symbol" panose="05050102010706020507" pitchFamily="18" charset="2"/>
              <a:buChar char=""/>
              <a:defRPr/>
            </a:pPr>
            <a:r>
              <a:rPr lang="ar-SA" altLang="fr-FR" b="1" dirty="0" smtClean="0">
                <a:latin typeface="Arabic Typesetting" panose="03020402040406030203" pitchFamily="66" charset="-78"/>
                <a:ea typeface="Times New Roman" panose="02020603050405020304" pitchFamily="18" charset="0"/>
                <a:cs typeface="Arabic Typesetting" panose="03020402040406030203" pitchFamily="66" charset="-78"/>
              </a:rPr>
              <a:t>المديرون في مستوى الإدارة العليا</a:t>
            </a:r>
            <a:r>
              <a:rPr lang="ar-SA" altLang="fr-FR" dirty="0" smtClean="0">
                <a:latin typeface="Arabic Typesetting" panose="03020402040406030203" pitchFamily="66" charset="-78"/>
                <a:ea typeface="Times New Roman" panose="02020603050405020304" pitchFamily="18" charset="0"/>
                <a:cs typeface="Arabic Typesetting" panose="03020402040406030203" pitchFamily="66" charset="-78"/>
              </a:rPr>
              <a:t> هم الأفراد الذين تستند إليهم مهمة الخطط الاستراتيجية ورسم السياسات العامة التي تستمد من الهدف العام للمنظمة.</a:t>
            </a:r>
            <a:endParaRPr lang="fr-FR" altLang="fr-FR" dirty="0" smtClean="0">
              <a:latin typeface="Arabic Typesetting" panose="03020402040406030203" pitchFamily="66" charset="-78"/>
              <a:ea typeface="Times New Roman" panose="02020603050405020304" pitchFamily="18" charset="0"/>
              <a:cs typeface="Arabic Typesetting" panose="03020402040406030203" pitchFamily="66" charset="-78"/>
            </a:endParaRPr>
          </a:p>
          <a:p>
            <a:pPr algn="just">
              <a:buSzPts val="1200"/>
              <a:buFont typeface="Calibri" panose="020F0502020204030204" pitchFamily="34" charset="0"/>
              <a:buAutoNum type="arabicPeriod"/>
              <a:defRPr/>
            </a:pPr>
            <a:r>
              <a:rPr lang="ar-SA" altLang="fr-FR" b="1" u="sng" dirty="0" smtClean="0">
                <a:latin typeface="Arabic Typesetting" panose="03020402040406030203" pitchFamily="66" charset="-78"/>
                <a:ea typeface="Times New Roman" panose="02020603050405020304" pitchFamily="18" charset="0"/>
                <a:cs typeface="Arabic Typesetting" panose="03020402040406030203" pitchFamily="66" charset="-78"/>
              </a:rPr>
              <a:t>تصنيف المديرون وفقا لحجم الأنشطة</a:t>
            </a:r>
            <a:endParaRPr lang="fr-FR" altLang="fr-FR" u="sng" dirty="0" smtClean="0">
              <a:latin typeface="Arabic Typesetting" panose="03020402040406030203" pitchFamily="66" charset="-78"/>
              <a:ea typeface="Times New Roman" panose="02020603050405020304" pitchFamily="18" charset="0"/>
              <a:cs typeface="Arabic Typesetting" panose="03020402040406030203" pitchFamily="66" charset="-78"/>
            </a:endParaRPr>
          </a:p>
          <a:p>
            <a:pPr algn="just">
              <a:buSzPts val="1200"/>
              <a:buFont typeface="Symbol" panose="05050102010706020507" pitchFamily="18" charset="2"/>
              <a:buChar char=""/>
              <a:defRPr/>
            </a:pPr>
            <a:r>
              <a:rPr lang="ar-SA" altLang="fr-FR" b="1" dirty="0" smtClean="0">
                <a:latin typeface="Arabic Typesetting" panose="03020402040406030203" pitchFamily="66" charset="-78"/>
                <a:ea typeface="Times New Roman" panose="02020603050405020304" pitchFamily="18" charset="0"/>
                <a:cs typeface="Arabic Typesetting" panose="03020402040406030203" pitchFamily="66" charset="-78"/>
              </a:rPr>
              <a:t>المدير الوظيفي:</a:t>
            </a:r>
            <a:r>
              <a:rPr lang="ar-SA" altLang="fr-FR" dirty="0" smtClean="0">
                <a:latin typeface="Arabic Typesetting" panose="03020402040406030203" pitchFamily="66" charset="-78"/>
                <a:ea typeface="Times New Roman" panose="02020603050405020304" pitchFamily="18" charset="0"/>
                <a:cs typeface="Arabic Typesetting" panose="03020402040406030203" pitchFamily="66" charset="-78"/>
              </a:rPr>
              <a:t> وهو المسؤول على نوع واحد من أنشطة أو وظائف المنظمة التي يعمل بها كمدير المبيعات مدير المالية والمحاسبة، مدير التموين، مدير الموارد البشرية...الخ.</a:t>
            </a:r>
            <a:endParaRPr lang="fr-FR" altLang="fr-FR" dirty="0" smtClean="0">
              <a:latin typeface="Arabic Typesetting" panose="03020402040406030203" pitchFamily="66" charset="-78"/>
              <a:ea typeface="Times New Roman" panose="02020603050405020304" pitchFamily="18" charset="0"/>
              <a:cs typeface="Arabic Typesetting" panose="03020402040406030203" pitchFamily="66" charset="-78"/>
            </a:endParaRPr>
          </a:p>
          <a:p>
            <a:pPr algn="just">
              <a:buSzPts val="1200"/>
              <a:buFont typeface="Symbol" panose="05050102010706020507" pitchFamily="18" charset="2"/>
              <a:buChar char=""/>
              <a:defRPr/>
            </a:pPr>
            <a:r>
              <a:rPr lang="ar-SA" altLang="fr-FR" b="1" dirty="0" smtClean="0">
                <a:latin typeface="Arabic Typesetting" panose="03020402040406030203" pitchFamily="66" charset="-78"/>
                <a:ea typeface="Times New Roman" panose="02020603050405020304" pitchFamily="18" charset="0"/>
                <a:cs typeface="Arabic Typesetting" panose="03020402040406030203" pitchFamily="66" charset="-78"/>
              </a:rPr>
              <a:t>المدير العام:</a:t>
            </a:r>
            <a:r>
              <a:rPr lang="ar-SA" altLang="fr-FR" dirty="0" smtClean="0">
                <a:latin typeface="Arabic Typesetting" panose="03020402040406030203" pitchFamily="66" charset="-78"/>
                <a:ea typeface="Times New Roman" panose="02020603050405020304" pitchFamily="18" charset="0"/>
                <a:cs typeface="Arabic Typesetting" panose="03020402040406030203" pitchFamily="66" charset="-78"/>
              </a:rPr>
              <a:t> وهو المسؤولة على أكثر من نشاط من الأنشطة في المنظمة، فهو مسؤول على رسم السياسات والاستراتيجيات المتعلقة بالمنظمة ويعتبر من فئة الإدارة العليا.</a:t>
            </a:r>
            <a:endParaRPr lang="fr-FR" altLang="fr-FR" dirty="0" smtClean="0">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230404"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F5F036BE-5398-4E11-A0D1-C0915EA2A252}" type="slidenum">
              <a:rPr lang="en-US" altLang="fr-FR" sz="1200" smtClean="0">
                <a:solidFill>
                  <a:srgbClr val="898989"/>
                </a:solidFill>
                <a:latin typeface="Arial" panose="020B0604020202020204" pitchFamily="34" charset="0"/>
              </a:rPr>
              <a:pPr algn="l" rtl="0">
                <a:spcBef>
                  <a:spcPct val="0"/>
                </a:spcBef>
                <a:buFontTx/>
                <a:buNone/>
              </a:pPr>
              <a:t>28</a:t>
            </a:fld>
            <a:endParaRPr lang="en-US" altLang="fr-FR" sz="1200" smtClean="0">
              <a:solidFill>
                <a:srgbClr val="898989"/>
              </a:solidFill>
              <a:latin typeface="Arial" panose="020B0604020202020204" pitchFamily="34"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6">
                                            <p:bg/>
                                          </p:spTgt>
                                        </p:tgtEl>
                                        <p:attrNameLst>
                                          <p:attrName>style.visibility</p:attrName>
                                        </p:attrNameLst>
                                      </p:cBhvr>
                                      <p:to>
                                        <p:strVal val="visible"/>
                                      </p:to>
                                    </p:set>
                                    <p:anim calcmode="lin" valueType="num">
                                      <p:cBhvr additive="base">
                                        <p:cTn id="7" dur="500" fill="hold"/>
                                        <p:tgtEl>
                                          <p:spTgt spid="819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6">
                                            <p:txEl>
                                              <p:pRg st="0" end="0"/>
                                            </p:txEl>
                                          </p:spTgt>
                                        </p:tgtEl>
                                        <p:attrNameLst>
                                          <p:attrName>style.visibility</p:attrName>
                                        </p:attrNameLst>
                                      </p:cBhvr>
                                      <p:to>
                                        <p:strVal val="visible"/>
                                      </p:to>
                                    </p:set>
                                    <p:anim calcmode="lin" valueType="num">
                                      <p:cBhvr additive="base">
                                        <p:cTn id="13"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6">
                                            <p:txEl>
                                              <p:pRg st="1" end="1"/>
                                            </p:txEl>
                                          </p:spTgt>
                                        </p:tgtEl>
                                        <p:attrNameLst>
                                          <p:attrName>style.visibility</p:attrName>
                                        </p:attrNameLst>
                                      </p:cBhvr>
                                      <p:to>
                                        <p:strVal val="visible"/>
                                      </p:to>
                                    </p:set>
                                    <p:anim calcmode="lin" valueType="num">
                                      <p:cBhvr additive="base">
                                        <p:cTn id="19" dur="5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6">
                                            <p:txEl>
                                              <p:pRg st="2" end="2"/>
                                            </p:txEl>
                                          </p:spTgt>
                                        </p:tgtEl>
                                        <p:attrNameLst>
                                          <p:attrName>style.visibility</p:attrName>
                                        </p:attrNameLst>
                                      </p:cBhvr>
                                      <p:to>
                                        <p:strVal val="visible"/>
                                      </p:to>
                                    </p:set>
                                    <p:anim calcmode="lin" valueType="num">
                                      <p:cBhvr additive="base">
                                        <p:cTn id="25" dur="5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6">
                                            <p:txEl>
                                              <p:pRg st="3" end="3"/>
                                            </p:txEl>
                                          </p:spTgt>
                                        </p:tgtEl>
                                        <p:attrNameLst>
                                          <p:attrName>style.visibility</p:attrName>
                                        </p:attrNameLst>
                                      </p:cBhvr>
                                      <p:to>
                                        <p:strVal val="visible"/>
                                      </p:to>
                                    </p:set>
                                    <p:anim calcmode="lin" valueType="num">
                                      <p:cBhvr additive="base">
                                        <p:cTn id="31" dur="500" fill="hold"/>
                                        <p:tgtEl>
                                          <p:spTgt spid="819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6">
                                            <p:txEl>
                                              <p:pRg st="4" end="4"/>
                                            </p:txEl>
                                          </p:spTgt>
                                        </p:tgtEl>
                                        <p:attrNameLst>
                                          <p:attrName>style.visibility</p:attrName>
                                        </p:attrNameLst>
                                      </p:cBhvr>
                                      <p:to>
                                        <p:strVal val="visible"/>
                                      </p:to>
                                    </p:set>
                                    <p:anim calcmode="lin" valueType="num">
                                      <p:cBhvr additive="base">
                                        <p:cTn id="37" dur="500" fill="hold"/>
                                        <p:tgtEl>
                                          <p:spTgt spid="819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6">
                                            <p:txEl>
                                              <p:pRg st="5" end="5"/>
                                            </p:txEl>
                                          </p:spTgt>
                                        </p:tgtEl>
                                        <p:attrNameLst>
                                          <p:attrName>style.visibility</p:attrName>
                                        </p:attrNameLst>
                                      </p:cBhvr>
                                      <p:to>
                                        <p:strVal val="visible"/>
                                      </p:to>
                                    </p:set>
                                    <p:anim calcmode="lin" valueType="num">
                                      <p:cBhvr additive="base">
                                        <p:cTn id="43" dur="500" fill="hold"/>
                                        <p:tgtEl>
                                          <p:spTgt spid="819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196">
                                            <p:txEl>
                                              <p:pRg st="6" end="6"/>
                                            </p:txEl>
                                          </p:spTgt>
                                        </p:tgtEl>
                                        <p:attrNameLst>
                                          <p:attrName>style.visibility</p:attrName>
                                        </p:attrNameLst>
                                      </p:cBhvr>
                                      <p:to>
                                        <p:strVal val="visible"/>
                                      </p:to>
                                    </p:set>
                                    <p:anim calcmode="lin" valueType="num">
                                      <p:cBhvr additive="base">
                                        <p:cTn id="49" dur="500" fill="hold"/>
                                        <p:tgtEl>
                                          <p:spTgt spid="819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19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1426" name="Rectangle 157"/>
          <p:cNvSpPr>
            <a:spLocks noChangeArrowheads="1"/>
          </p:cNvSpPr>
          <p:nvPr/>
        </p:nvSpPr>
        <p:spPr bwMode="auto">
          <a:xfrm>
            <a:off x="1619250" y="1844675"/>
            <a:ext cx="6121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s-ES" altLang="fr-FR" sz="2800" b="1" i="0">
              <a:solidFill>
                <a:srgbClr val="333333"/>
              </a:solidFill>
            </a:endParaRPr>
          </a:p>
        </p:txBody>
      </p:sp>
      <p:sp>
        <p:nvSpPr>
          <p:cNvPr id="3" name="Rectangle 2"/>
          <p:cNvSpPr/>
          <p:nvPr/>
        </p:nvSpPr>
        <p:spPr>
          <a:xfrm>
            <a:off x="338138" y="776288"/>
            <a:ext cx="8805862" cy="2136775"/>
          </a:xfrm>
          <a:prstGeom prst="rect">
            <a:avLst/>
          </a:prstGeom>
        </p:spPr>
        <p:txBody>
          <a:bodyPr>
            <a:spAutoFit/>
          </a:bodyPr>
          <a:lstStyle/>
          <a:p>
            <a:pPr marL="342900" indent="-342900" algn="r" rtl="1" eaLnBrk="1" hangingPunct="1">
              <a:spcBef>
                <a:spcPct val="20000"/>
              </a:spcBef>
              <a:buFontTx/>
              <a:buChar char="•"/>
              <a:defRPr/>
            </a:pPr>
            <a:r>
              <a:rPr lang="ar-SA" sz="4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تختلف مهام ومسؤوليات المديرين في الهيكل التنظيمي ومستوى مهاراتهم الادارية المطلوبة لإنجاز </a:t>
            </a:r>
            <a:r>
              <a:rPr lang="ar-SA" sz="4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أعمالهم</a:t>
            </a:r>
            <a:r>
              <a:rPr lang="ar-DZ" sz="4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فنجد:</a:t>
            </a:r>
          </a:p>
          <a:p>
            <a:pPr algn="r" rtl="1" eaLnBrk="1" hangingPunct="1">
              <a:spcBef>
                <a:spcPct val="20000"/>
              </a:spcBef>
              <a:defRPr/>
            </a:pPr>
            <a:r>
              <a:rPr lang="ar-DZ" sz="4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DZ" sz="4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DZ" sz="4400" b="1" dirty="0">
                <a:solidFill>
                  <a:srgbClr val="FF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المدير الاستراتيجي</a:t>
            </a:r>
            <a:r>
              <a:rPr lang="ar-DZ" sz="44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DZ" sz="4400" b="1" dirty="0">
                <a:solidFill>
                  <a:schemeClr val="accent6"/>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المدير التكتيكي</a:t>
            </a:r>
            <a:r>
              <a:rPr lang="ar-DZ" sz="44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DZ" sz="4400" b="1" dirty="0">
                <a:solidFill>
                  <a:srgbClr val="7030A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مدير العمليات</a:t>
            </a:r>
            <a:endParaRPr lang="fr-FR" altLang="fr-FR" sz="4400" b="1" i="0" dirty="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6" name="Rectangle 21"/>
          <p:cNvSpPr>
            <a:spLocks noChangeArrowheads="1"/>
          </p:cNvSpPr>
          <p:nvPr/>
        </p:nvSpPr>
        <p:spPr bwMode="auto">
          <a:xfrm>
            <a:off x="1619250" y="0"/>
            <a:ext cx="5743575" cy="830263"/>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altLang="fr-FR" sz="4800" b="1" dirty="0">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المستويات الادارية</a:t>
            </a:r>
            <a:endParaRPr lang="ar-DZ" sz="4800" b="1" i="0" kern="0" dirty="0">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750" y="1341438"/>
            <a:ext cx="8601075" cy="5645150"/>
          </a:xfrm>
          <a:prstGeom prst="rect">
            <a:avLst/>
          </a:prstGeom>
        </p:spPr>
        <p:txBody>
          <a:bodyPr>
            <a:spAutoFit/>
          </a:bodyPr>
          <a:lstStyle/>
          <a:p>
            <a:pPr algn="r" rtl="1" eaLnBrk="1" hangingPunct="1">
              <a:lnSpc>
                <a:spcPct val="80000"/>
              </a:lnSpc>
              <a:spcBef>
                <a:spcPct val="20000"/>
              </a:spcBef>
              <a:buClr>
                <a:srgbClr val="EEC85E"/>
              </a:buClr>
              <a:buSzPct val="70000"/>
              <a:defRPr/>
            </a:pPr>
            <a:r>
              <a:rPr lang="ar-SA" altLang="fr-FR" sz="4400" b="1" i="0" dirty="0">
                <a:solidFill>
                  <a:schemeClr val="tx1">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هناك  منظمات قد توافرت لها كل الإمكانيات الفنية و المادية و البشرية و رغم ذلك فشلت بسبب سوء الإدارة وانعدام الكفاءات الإدارية فيها .</a:t>
            </a:r>
          </a:p>
          <a:p>
            <a:pPr algn="r" rtl="1" eaLnBrk="1" hangingPunct="1">
              <a:lnSpc>
                <a:spcPct val="80000"/>
              </a:lnSpc>
              <a:spcBef>
                <a:spcPct val="20000"/>
              </a:spcBef>
              <a:buClr>
                <a:srgbClr val="EEC85E"/>
              </a:buClr>
              <a:buSzPct val="70000"/>
              <a:defRPr/>
            </a:pPr>
            <a:r>
              <a:rPr lang="ar-SA" altLang="fr-FR" sz="4400" b="1" i="0" dirty="0">
                <a:solidFill>
                  <a:schemeClr val="tx1">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بينما نجد منظمات أخرى قد حققت نجاحا ملحوظا رغم تواضع الموارد المتاحة لها نتيجة حسن الإدارة</a:t>
            </a:r>
            <a:r>
              <a:rPr lang="en-US" altLang="fr-FR" sz="4400" b="1" i="0" dirty="0">
                <a:solidFill>
                  <a:schemeClr val="tx1">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p>
          <a:p>
            <a:pPr algn="r" rtl="1" eaLnBrk="1" hangingPunct="1">
              <a:lnSpc>
                <a:spcPct val="80000"/>
              </a:lnSpc>
              <a:spcBef>
                <a:spcPct val="20000"/>
              </a:spcBef>
              <a:buClr>
                <a:srgbClr val="EEC85E"/>
              </a:buClr>
              <a:buSzPct val="70000"/>
              <a:defRPr/>
            </a:pPr>
            <a:r>
              <a:rPr lang="ar-DZ" altLang="fr-FR" sz="4400" b="1" i="0" dirty="0">
                <a:solidFill>
                  <a:schemeClr val="tx1">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ما هي الإدارة؟  ما هي خصائص الإدارة؟</a:t>
            </a:r>
          </a:p>
          <a:p>
            <a:pPr algn="r" rtl="1" eaLnBrk="1" hangingPunct="1">
              <a:lnSpc>
                <a:spcPct val="80000"/>
              </a:lnSpc>
              <a:spcBef>
                <a:spcPct val="20000"/>
              </a:spcBef>
              <a:buClr>
                <a:srgbClr val="EEC85E"/>
              </a:buClr>
              <a:buSzPct val="70000"/>
              <a:defRPr/>
            </a:pPr>
            <a:r>
              <a:rPr lang="ar-DZ" altLang="fr-FR" sz="4400" b="1" i="0" dirty="0">
                <a:solidFill>
                  <a:schemeClr val="tx1">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ما هي وظائف الإدارة؟</a:t>
            </a:r>
          </a:p>
          <a:p>
            <a:pPr algn="r" rtl="1" eaLnBrk="1" hangingPunct="1">
              <a:lnSpc>
                <a:spcPct val="80000"/>
              </a:lnSpc>
              <a:spcBef>
                <a:spcPct val="20000"/>
              </a:spcBef>
              <a:buClr>
                <a:srgbClr val="EEC85E"/>
              </a:buClr>
              <a:buSzPct val="70000"/>
              <a:defRPr/>
            </a:pPr>
            <a:r>
              <a:rPr lang="ar-DZ" altLang="fr-FR" sz="4400" b="1" i="0" dirty="0">
                <a:solidFill>
                  <a:schemeClr val="tx1">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من هو المدير؟ ما الفرق بين المدير والقائد؟ ما هي مواصفات ومهارات المدراء في المنظمة؟</a:t>
            </a:r>
          </a:p>
          <a:p>
            <a:pPr algn="r" rtl="1" eaLnBrk="1" hangingPunct="1">
              <a:lnSpc>
                <a:spcPct val="80000"/>
              </a:lnSpc>
              <a:spcBef>
                <a:spcPct val="20000"/>
              </a:spcBef>
              <a:buClr>
                <a:srgbClr val="EEC85E"/>
              </a:buClr>
              <a:buSzPct val="70000"/>
              <a:defRPr/>
            </a:pPr>
            <a:endParaRPr lang="en-US" altLang="fr-FR" sz="4400" b="1" i="0" dirty="0">
              <a:solidFill>
                <a:schemeClr val="tx1">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9" name="Rectangle 21"/>
          <p:cNvSpPr>
            <a:spLocks noChangeArrowheads="1"/>
          </p:cNvSpPr>
          <p:nvPr/>
        </p:nvSpPr>
        <p:spPr bwMode="auto">
          <a:xfrm>
            <a:off x="3200400" y="173038"/>
            <a:ext cx="2771775" cy="1016000"/>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sz="60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تمهيـــــــــــــــد</a:t>
            </a:r>
            <a:endParaRPr lang="fr-FR" sz="60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5" y="303213"/>
            <a:ext cx="8501063" cy="6186487"/>
          </a:xfrm>
          <a:prstGeom prst="rect">
            <a:avLst/>
          </a:prstGeom>
        </p:spPr>
        <p:txBody>
          <a:bodyPr>
            <a:spAutoFit/>
          </a:bodyPr>
          <a:lstStyle/>
          <a:p>
            <a:pPr indent="449580" algn="just" rtl="1">
              <a:spcAft>
                <a:spcPts val="0"/>
              </a:spcAft>
              <a:defRPr/>
            </a:pPr>
            <a:r>
              <a:rPr lang="ar-SA" sz="3600" b="1"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المديرون </a:t>
            </a:r>
            <a:r>
              <a:rPr lang="ar-SA" sz="3600" b="1"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الاستراتيجيون:</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DZ"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DZ"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ه</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م </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شاغلو </a:t>
            </a:r>
            <a:r>
              <a:rPr lang="ar-SA" sz="3600" b="1"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الإدارة العليا </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في المنظمة؛ </a:t>
            </a:r>
            <a:endParaRPr lang="ar-DZ"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indent="449580" algn="just" rtl="1">
              <a:spcAft>
                <a:spcPts val="0"/>
              </a:spcAft>
              <a:defRPr/>
            </a:pP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يعتبرون </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المسؤولون عن </a:t>
            </a:r>
            <a:r>
              <a:rPr lang="ar-SA" sz="3600" b="1"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تحقيق الأهداف الاستراتيجية </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للإدارة؛ </a:t>
            </a:r>
            <a:endParaRPr lang="ar-DZ"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indent="449580" algn="just" rtl="1">
              <a:spcAft>
                <a:spcPts val="0"/>
              </a:spcAft>
              <a:defRPr/>
            </a:pP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مستوى </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المدير الاستراتيجي يشمل </a:t>
            </a:r>
            <a:r>
              <a:rPr lang="ar-SA" sz="3600" b="1"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الرئيس </a:t>
            </a:r>
            <a:r>
              <a:rPr lang="ar-SA" sz="3600" b="1"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ونائبه</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a:t>
            </a:r>
            <a:endParaRPr lang="ar-DZ"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indent="449580" algn="just" rtl="1">
              <a:spcAft>
                <a:spcPts val="0"/>
              </a:spcAft>
              <a:defRPr/>
            </a:pP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يركزون </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على </a:t>
            </a:r>
            <a:r>
              <a:rPr lang="ar-SA" sz="3600" b="1"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التخطيط الاستراتيجي </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في أعمالهم لتحقيق النمو الكفاءة والفاعلية؛ </a:t>
            </a:r>
            <a:r>
              <a:rPr lang="ar-DZ"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وتسعى </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المنظمة في ظل المدير الاستراتيجي إلى الاهتمام بالتفاعل بين المنظمة </a:t>
            </a:r>
            <a:r>
              <a:rPr lang="ar-SA" sz="3600" b="1"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وبيئته</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 الخارجية (المديرون الذين ينظرون خارج المنظمة بصورة مستمرة</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a:t>
            </a:r>
            <a:r>
              <a:rPr lang="ar-DZ"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endParaRPr lang="fr-FR"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Aft>
                <a:spcPts val="0"/>
              </a:spcAft>
              <a:buSzPts val="1100"/>
              <a:defRPr/>
            </a:pPr>
            <a:r>
              <a:rPr lang="ar-DZ" sz="3600" b="1"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DZ" sz="3600" b="1"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600" b="1"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المديرون </a:t>
            </a:r>
            <a:r>
              <a:rPr lang="ar-SA" sz="3600" b="1"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التكتيكيون</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هم شاغلو وظائف </a:t>
            </a:r>
            <a:r>
              <a:rPr lang="ar-SA" sz="3600" b="1"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الإدارة الوسطى </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في </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المنظمة</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مسؤوليتهم تتمركز حول </a:t>
            </a:r>
            <a:r>
              <a:rPr lang="ar-SA" sz="3600" b="1"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تحويل الأهداف العامة المخططة إلى برامج عمل</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وسياسات محددة للإدارة </a:t>
            </a:r>
            <a:r>
              <a:rPr lang="ar-SA" sz="3600" b="1"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وهم همزة وصل </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بين الإدارة العليا والادارة التنفيذية.</a:t>
            </a:r>
            <a:endParaRPr lang="ar-DZ"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spcAft>
                <a:spcPts val="0"/>
              </a:spcAft>
              <a:buSzPts val="1100"/>
              <a:defRPr/>
            </a:pPr>
            <a:r>
              <a:rPr lang="ar-DZ" sz="3600" b="1"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DZ" sz="3600" b="1"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600" b="1"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مديرو </a:t>
            </a:r>
            <a:r>
              <a:rPr lang="ar-SA" sz="3600" b="1"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العمليات</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في الخط الاشرافي الأول </a:t>
            </a:r>
            <a:r>
              <a:rPr lang="ar-SA" sz="3600" b="1"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كرؤساء الأقسام ومساعديهم </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في المنظمة من المشرفين الفنيين</a:t>
            </a:r>
            <a:r>
              <a:rPr lang="ar-SA"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a:t>
            </a:r>
            <a:r>
              <a:rPr lang="ar-DZ" sz="36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مسؤوليتهم تتمركز حول معالجة الأمور الروتينية </a:t>
            </a:r>
            <a:endParaRPr lang="fr-FR" sz="3600" b="1"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Rot="1" noChangeArrowheads="1"/>
          </p:cNvSpPr>
          <p:nvPr>
            <p:ph type="title" idx="4294967295"/>
          </p:nvPr>
        </p:nvSpPr>
        <p:spPr>
          <a:xfrm>
            <a:off x="457200" y="571500"/>
            <a:ext cx="8229600" cy="571500"/>
          </a:xfrm>
        </p:spPr>
        <p:txBody>
          <a:bodyPr/>
          <a:lstStyle/>
          <a:p>
            <a:pPr eaLnBrk="1" hangingPunct="1">
              <a:defRPr/>
            </a:pPr>
            <a:r>
              <a:rPr lang="ar-EG" sz="6600" b="1" u="sng" dirty="0" smtClean="0">
                <a:solidFill>
                  <a:srgbClr val="FEE4E9"/>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المستويات الإدارية بالمنظمة ومهامها الأساسية</a:t>
            </a:r>
            <a:endParaRPr lang="ar-SA" sz="7200" b="1" u="sng" dirty="0" smtClean="0">
              <a:solidFill>
                <a:srgbClr val="FEE4E9"/>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57347" name="Picture 4" descr="bd05515_"/>
          <p:cNvPicPr>
            <a:picLocks noGrp="1" noChangeAspect="1" noChangeArrowheads="1"/>
          </p:cNvPicPr>
          <p:nvPr>
            <p:ph type="body" idx="4294967295"/>
          </p:nvPr>
        </p:nvPicPr>
        <p:blipFill>
          <a:blip r:embed="rId4" cstate="print">
            <a:lum bright="6000" contrast="6000"/>
            <a:extLst>
              <a:ext uri="{28A0092B-C50C-407E-A947-70E740481C1C}">
                <a14:useLocalDpi xmlns:a14="http://schemas.microsoft.com/office/drawing/2010/main" val="0"/>
              </a:ext>
            </a:extLst>
          </a:blip>
          <a:srcRect/>
          <a:stretch>
            <a:fillRect/>
          </a:stretch>
        </p:blipFill>
        <p:spPr>
          <a:xfrm>
            <a:off x="2714625" y="1676400"/>
            <a:ext cx="5286375" cy="3419475"/>
          </a:xfrm>
        </p:spPr>
      </p:pic>
      <p:sp>
        <p:nvSpPr>
          <p:cNvPr id="233476" name="Text Box 5"/>
          <p:cNvSpPr txBox="1">
            <a:spLocks noChangeArrowheads="1"/>
          </p:cNvSpPr>
          <p:nvPr/>
        </p:nvSpPr>
        <p:spPr bwMode="auto">
          <a:xfrm>
            <a:off x="539750" y="1938338"/>
            <a:ext cx="2584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ar-SA" altLang="fr-FR" sz="2800" b="1" i="0">
                <a:solidFill>
                  <a:srgbClr val="FFFF00"/>
                </a:solidFill>
              </a:rPr>
              <a:t>مستوى الإدارة العليا</a:t>
            </a:r>
            <a:endParaRPr lang="en-US" altLang="fr-FR" sz="2800" b="1" i="0">
              <a:solidFill>
                <a:srgbClr val="FFFF00"/>
              </a:solidFill>
            </a:endParaRPr>
          </a:p>
        </p:txBody>
      </p:sp>
      <p:sp>
        <p:nvSpPr>
          <p:cNvPr id="233477" name="Line 6"/>
          <p:cNvSpPr>
            <a:spLocks noChangeShapeType="1"/>
          </p:cNvSpPr>
          <p:nvPr/>
        </p:nvSpPr>
        <p:spPr bwMode="auto">
          <a:xfrm flipH="1" flipV="1">
            <a:off x="3276600" y="2209800"/>
            <a:ext cx="838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33478" name="Line 7"/>
          <p:cNvSpPr>
            <a:spLocks noChangeShapeType="1"/>
          </p:cNvSpPr>
          <p:nvPr/>
        </p:nvSpPr>
        <p:spPr bwMode="auto">
          <a:xfrm flipH="1">
            <a:off x="2514600" y="3886200"/>
            <a:ext cx="2819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33479" name="Text Box 8"/>
          <p:cNvSpPr txBox="1">
            <a:spLocks noChangeArrowheads="1"/>
          </p:cNvSpPr>
          <p:nvPr/>
        </p:nvSpPr>
        <p:spPr bwMode="auto">
          <a:xfrm>
            <a:off x="468313" y="4148138"/>
            <a:ext cx="20462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2800" b="1" i="0">
                <a:solidFill>
                  <a:srgbClr val="FF33CC"/>
                </a:solidFill>
              </a:rPr>
              <a:t>مستوى الإدارة</a:t>
            </a:r>
          </a:p>
          <a:p>
            <a:pPr algn="ctr" eaLnBrk="1" hangingPunct="1">
              <a:spcBef>
                <a:spcPct val="0"/>
              </a:spcBef>
              <a:buClrTx/>
              <a:buFontTx/>
              <a:buNone/>
            </a:pPr>
            <a:r>
              <a:rPr lang="ar-SA" altLang="fr-FR" sz="2800" b="1" i="0">
                <a:solidFill>
                  <a:srgbClr val="FF33CC"/>
                </a:solidFill>
              </a:rPr>
              <a:t> الوسطى</a:t>
            </a:r>
            <a:endParaRPr lang="en-US" altLang="fr-FR" sz="2800" b="1" i="0">
              <a:solidFill>
                <a:srgbClr val="FF33CC"/>
              </a:solidFill>
            </a:endParaRPr>
          </a:p>
        </p:txBody>
      </p:sp>
      <p:sp>
        <p:nvSpPr>
          <p:cNvPr id="233480" name="Line 9"/>
          <p:cNvSpPr>
            <a:spLocks noChangeShapeType="1"/>
          </p:cNvSpPr>
          <p:nvPr/>
        </p:nvSpPr>
        <p:spPr bwMode="auto">
          <a:xfrm flipH="1">
            <a:off x="5572125" y="4643438"/>
            <a:ext cx="1285875" cy="1009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33481" name="Text Box 10"/>
          <p:cNvSpPr txBox="1">
            <a:spLocks noChangeArrowheads="1"/>
          </p:cNvSpPr>
          <p:nvPr/>
        </p:nvSpPr>
        <p:spPr bwMode="auto">
          <a:xfrm>
            <a:off x="2924175" y="5367338"/>
            <a:ext cx="28829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ar-SA" altLang="fr-FR" b="1" i="0">
                <a:solidFill>
                  <a:srgbClr val="92D050"/>
                </a:solidFill>
              </a:rPr>
              <a:t>مستوى الإدارة الدنيا</a:t>
            </a:r>
          </a:p>
          <a:p>
            <a:pPr eaLnBrk="1" hangingPunct="1">
              <a:spcBef>
                <a:spcPct val="0"/>
              </a:spcBef>
              <a:buClrTx/>
              <a:buFontTx/>
              <a:buNone/>
            </a:pPr>
            <a:endParaRPr lang="en-US" altLang="fr-FR" sz="1800" i="0">
              <a:solidFill>
                <a:srgbClr val="000000"/>
              </a:solidFill>
            </a:endParaRPr>
          </a:p>
        </p:txBody>
      </p:sp>
      <p:sp>
        <p:nvSpPr>
          <p:cNvPr id="233482" name="Line 6"/>
          <p:cNvSpPr>
            <a:spLocks noChangeShapeType="1"/>
          </p:cNvSpPr>
          <p:nvPr/>
        </p:nvSpPr>
        <p:spPr bwMode="auto">
          <a:xfrm flipV="1">
            <a:off x="4857750" y="1857375"/>
            <a:ext cx="785813" cy="3571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33483" name="Line 6"/>
          <p:cNvSpPr>
            <a:spLocks noChangeShapeType="1"/>
          </p:cNvSpPr>
          <p:nvPr/>
        </p:nvSpPr>
        <p:spPr bwMode="auto">
          <a:xfrm flipV="1">
            <a:off x="6500813" y="3000375"/>
            <a:ext cx="642937" cy="857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33484" name="Line 6"/>
          <p:cNvSpPr>
            <a:spLocks noChangeShapeType="1"/>
          </p:cNvSpPr>
          <p:nvPr/>
        </p:nvSpPr>
        <p:spPr bwMode="auto">
          <a:xfrm flipV="1">
            <a:off x="7286625" y="3643313"/>
            <a:ext cx="714375" cy="785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33485" name="Text Box 13"/>
          <p:cNvSpPr txBox="1">
            <a:spLocks noChangeArrowheads="1"/>
          </p:cNvSpPr>
          <p:nvPr/>
        </p:nvSpPr>
        <p:spPr bwMode="auto">
          <a:xfrm>
            <a:off x="5643563" y="1357313"/>
            <a:ext cx="2571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ar-EG" altLang="fr-FR" sz="2400" b="1" i="0">
                <a:solidFill>
                  <a:srgbClr val="FFFF00"/>
                </a:solidFill>
                <a:latin typeface="Times New Roman" panose="02020603050405020304" pitchFamily="18" charset="0"/>
                <a:ea typeface="Monotype Koufi"/>
                <a:cs typeface="Monotype Koufi"/>
              </a:rPr>
              <a:t>الأمور الإستراتيجية الهامة</a:t>
            </a:r>
            <a:endParaRPr lang="en-GB" altLang="fr-FR" sz="2400" b="1" i="0">
              <a:solidFill>
                <a:srgbClr val="FFFF00"/>
              </a:solidFill>
              <a:latin typeface="Times New Roman" panose="02020603050405020304" pitchFamily="18" charset="0"/>
              <a:ea typeface="Monotype Koufi"/>
              <a:cs typeface="Monotype Koufi"/>
            </a:endParaRPr>
          </a:p>
        </p:txBody>
      </p:sp>
      <p:sp>
        <p:nvSpPr>
          <p:cNvPr id="233486" name="Text Box 14"/>
          <p:cNvSpPr txBox="1">
            <a:spLocks noChangeArrowheads="1"/>
          </p:cNvSpPr>
          <p:nvPr/>
        </p:nvSpPr>
        <p:spPr bwMode="auto">
          <a:xfrm>
            <a:off x="6929438" y="2286000"/>
            <a:ext cx="2000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ar-EG" altLang="fr-FR" sz="1800" b="1" i="0">
                <a:solidFill>
                  <a:srgbClr val="FF33CC"/>
                </a:solidFill>
                <a:latin typeface="Times New Roman" panose="02020603050405020304" pitchFamily="18" charset="0"/>
                <a:ea typeface="Monotype Koufi"/>
                <a:cs typeface="Monotype Koufi"/>
              </a:rPr>
              <a:t>إدارة الأنشطة الرئيسية للمنظمة</a:t>
            </a:r>
            <a:endParaRPr lang="en-GB" altLang="fr-FR" sz="1800" b="1" i="0">
              <a:solidFill>
                <a:srgbClr val="FF33CC"/>
              </a:solidFill>
              <a:latin typeface="Times New Roman" panose="02020603050405020304" pitchFamily="18" charset="0"/>
              <a:ea typeface="Monotype Koufi"/>
              <a:cs typeface="Monotype Koufi"/>
            </a:endParaRPr>
          </a:p>
        </p:txBody>
      </p:sp>
      <p:sp>
        <p:nvSpPr>
          <p:cNvPr id="233487" name="مستطيل 14"/>
          <p:cNvSpPr>
            <a:spLocks noChangeArrowheads="1"/>
          </p:cNvSpPr>
          <p:nvPr/>
        </p:nvSpPr>
        <p:spPr bwMode="auto">
          <a:xfrm>
            <a:off x="6858000" y="3357563"/>
            <a:ext cx="2536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ar-SA" altLang="fr-FR" sz="2000" i="0">
                <a:solidFill>
                  <a:srgbClr val="92D050"/>
                </a:solidFill>
                <a:latin typeface="Times New Roman" panose="02020603050405020304" pitchFamily="18" charset="0"/>
                <a:ea typeface="Monotype Koufi"/>
                <a:cs typeface="Monotype Koufi"/>
              </a:rPr>
              <a:t> </a:t>
            </a:r>
            <a:r>
              <a:rPr lang="ar-EG" altLang="fr-FR" sz="2000" i="0">
                <a:solidFill>
                  <a:srgbClr val="92D050"/>
                </a:solidFill>
                <a:latin typeface="Times New Roman" panose="02020603050405020304" pitchFamily="18" charset="0"/>
                <a:ea typeface="Monotype Koufi"/>
                <a:cs typeface="Monotype Koufi"/>
              </a:rPr>
              <a:t>معالجة الأمور الروتينية</a:t>
            </a:r>
            <a:endParaRPr lang="en-GB" altLang="fr-FR" sz="2000" i="0">
              <a:solidFill>
                <a:srgbClr val="92D050"/>
              </a:solidFill>
              <a:latin typeface="Times New Roman" panose="02020603050405020304" pitchFamily="18" charset="0"/>
              <a:ea typeface="Monotype Koufi"/>
              <a:cs typeface="Monotype Koufi"/>
            </a:endParaRPr>
          </a:p>
        </p:txBody>
      </p:sp>
    </p:spTree>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decel="50000" fill="hold">
                                          <p:stCondLst>
                                            <p:cond delay="0"/>
                                          </p:stCondLst>
                                        </p:cTn>
                                        <p:tgtEl>
                                          <p:spTgt spid="450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50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5058"/>
                                        </p:tgtEl>
                                        <p:attrNameLst>
                                          <p:attrName>ppt_w</p:attrName>
                                        </p:attrNameLst>
                                      </p:cBhvr>
                                      <p:tavLst>
                                        <p:tav tm="0">
                                          <p:val>
                                            <p:strVal val="#ppt_w*.05"/>
                                          </p:val>
                                        </p:tav>
                                        <p:tav tm="100000">
                                          <p:val>
                                            <p:strVal val="#ppt_w"/>
                                          </p:val>
                                        </p:tav>
                                      </p:tavLst>
                                    </p:anim>
                                    <p:anim calcmode="lin" valueType="num">
                                      <p:cBhvr>
                                        <p:cTn id="10" dur="1000" fill="hold"/>
                                        <p:tgtEl>
                                          <p:spTgt spid="450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50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50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50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505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nodeType="clickEffect">
                                  <p:stCondLst>
                                    <p:cond delay="0"/>
                                  </p:stCondLst>
                                  <p:childTnLst>
                                    <p:set>
                                      <p:cBhvr>
                                        <p:cTn id="18" dur="1" fill="hold">
                                          <p:stCondLst>
                                            <p:cond delay="0"/>
                                          </p:stCondLst>
                                        </p:cTn>
                                        <p:tgtEl>
                                          <p:spTgt spid="57347"/>
                                        </p:tgtEl>
                                        <p:attrNameLst>
                                          <p:attrName>style.visibility</p:attrName>
                                        </p:attrNameLst>
                                      </p:cBhvr>
                                      <p:to>
                                        <p:strVal val="visible"/>
                                      </p:to>
                                    </p:set>
                                    <p:anim calcmode="lin" valueType="num">
                                      <p:cBhvr>
                                        <p:cTn id="19" dur="5000" fill="hold"/>
                                        <p:tgtEl>
                                          <p:spTgt spid="57347"/>
                                        </p:tgtEl>
                                        <p:attrNameLst>
                                          <p:attrName>ppt_w</p:attrName>
                                        </p:attrNameLst>
                                      </p:cBhvr>
                                      <p:tavLst>
                                        <p:tav tm="0" fmla="#ppt_w*sin(2.5*pi*$)">
                                          <p:val>
                                            <p:fltVal val="0"/>
                                          </p:val>
                                        </p:tav>
                                        <p:tav tm="100000">
                                          <p:val>
                                            <p:fltVal val="1"/>
                                          </p:val>
                                        </p:tav>
                                      </p:tavLst>
                                    </p:anim>
                                    <p:anim calcmode="lin" valueType="num">
                                      <p:cBhvr>
                                        <p:cTn id="20" dur="5000" fill="hold"/>
                                        <p:tgtEl>
                                          <p:spTgt spid="573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en-US" smtClean="0"/>
              <a:t>-  </a:t>
            </a:r>
            <a:endParaRPr lang="en-US"/>
          </a:p>
        </p:txBody>
      </p:sp>
      <p:sp>
        <p:nvSpPr>
          <p:cNvPr id="2355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63635A59-5CD8-4F39-AD9E-41024D895C3E}" type="slidenum">
              <a:rPr lang="en-US" altLang="fr-FR" sz="1200" smtClean="0">
                <a:solidFill>
                  <a:srgbClr val="898989"/>
                </a:solidFill>
                <a:latin typeface="Arial" panose="020B0604020202020204" pitchFamily="34" charset="0"/>
              </a:rPr>
              <a:pPr algn="l" rtl="0">
                <a:spcBef>
                  <a:spcPct val="0"/>
                </a:spcBef>
                <a:buFontTx/>
                <a:buNone/>
              </a:pPr>
              <a:t>32</a:t>
            </a:fld>
            <a:endParaRPr lang="en-US" altLang="fr-FR" sz="1200" smtClean="0">
              <a:solidFill>
                <a:srgbClr val="898989"/>
              </a:solidFill>
              <a:latin typeface="Arial" panose="020B0604020202020204" pitchFamily="34" charset="0"/>
            </a:endParaRPr>
          </a:p>
        </p:txBody>
      </p:sp>
      <p:sp>
        <p:nvSpPr>
          <p:cNvPr id="8" name="Rectangle 21"/>
          <p:cNvSpPr>
            <a:spLocks noChangeArrowheads="1"/>
          </p:cNvSpPr>
          <p:nvPr/>
        </p:nvSpPr>
        <p:spPr bwMode="auto">
          <a:xfrm>
            <a:off x="1924050" y="182563"/>
            <a:ext cx="4881562" cy="646112"/>
          </a:xfrm>
          <a:prstGeom prst="rect">
            <a:avLst/>
          </a:prstGeom>
          <a:solidFill>
            <a:schemeClr val="accent6">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ar-DZ" sz="3600" b="1" i="0" dirty="0">
                <a:ln w="22225">
                  <a:solidFill>
                    <a:schemeClr val="accent2"/>
                  </a:solidFill>
                  <a:prstDash val="solid"/>
                </a:ln>
                <a:solidFill>
                  <a:srgbClr val="CC0000"/>
                </a:solidFill>
                <a:latin typeface="Arabic Typesetting" panose="03020402040406030203" pitchFamily="66" charset="-78"/>
                <a:cs typeface="Arabic Typesetting" panose="03020402040406030203" pitchFamily="66" charset="-78"/>
              </a:rPr>
              <a:t>خامسا: مهارات المديرين</a:t>
            </a:r>
            <a:endParaRPr lang="fr-FR" sz="3600" b="1" dirty="0">
              <a:ln w="22225">
                <a:solidFill>
                  <a:schemeClr val="accent2"/>
                </a:solidFill>
                <a:prstDash val="solid"/>
              </a:ln>
              <a:solidFill>
                <a:srgbClr val="CC0000"/>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57550" y="1076325"/>
            <a:ext cx="5715000" cy="5662613"/>
          </a:xfrm>
          <a:prstGeom prst="rect">
            <a:avLst/>
          </a:prstGeom>
        </p:spPr>
        <p:txBody>
          <a:bodyPr>
            <a:spAutoFit/>
          </a:bodyPr>
          <a:lstStyle/>
          <a:p>
            <a:pPr algn="just" rtl="1">
              <a:spcAft>
                <a:spcPts val="0"/>
              </a:spcAft>
              <a:defRPr/>
            </a:pPr>
            <a:r>
              <a:rPr lang="ar-SA" sz="3000" i="0" dirty="0">
                <a:latin typeface="Arabic Typesetting" panose="03020402040406030203" pitchFamily="66" charset="-78"/>
                <a:ea typeface="Times New Roman" panose="02020603050405020304" pitchFamily="18" charset="0"/>
                <a:cs typeface="Arabic Typesetting" panose="03020402040406030203" pitchFamily="66" charset="-78"/>
              </a:rPr>
              <a:t>هناك ثلاثة أنواع من المهارات</a:t>
            </a:r>
            <a:r>
              <a:rPr lang="fr-FR" sz="3000" i="0" dirty="0">
                <a:latin typeface="Arabic Typesetting" panose="03020402040406030203" pitchFamily="66" charset="-78"/>
                <a:ea typeface="Times New Roman" panose="02020603050405020304" pitchFamily="18" charset="0"/>
                <a:cs typeface="Arabic Typesetting" panose="03020402040406030203" pitchFamily="66" charset="-78"/>
              </a:rPr>
              <a:t>:</a:t>
            </a:r>
          </a:p>
          <a:p>
            <a:pPr marL="342900" indent="-342900" algn="just" rtl="1">
              <a:spcAft>
                <a:spcPts val="0"/>
              </a:spcAft>
              <a:buSzPts val="1100"/>
              <a:buFont typeface="+mj-lt"/>
              <a:buAutoNum type="arabicPeriod"/>
              <a:defRPr/>
            </a:pPr>
            <a:r>
              <a:rPr lang="ar-SA" sz="3000" b="1" i="0" dirty="0">
                <a:latin typeface="Arabic Typesetting" panose="03020402040406030203" pitchFamily="66" charset="-78"/>
                <a:ea typeface="Times New Roman" panose="02020603050405020304" pitchFamily="18" charset="0"/>
                <a:cs typeface="Arabic Typesetting" panose="03020402040406030203" pitchFamily="66" charset="-78"/>
              </a:rPr>
              <a:t>المهارات الفنية:</a:t>
            </a:r>
            <a:r>
              <a:rPr lang="ar-SA" sz="3000" i="0" dirty="0">
                <a:latin typeface="Arabic Typesetting" panose="03020402040406030203" pitchFamily="66" charset="-78"/>
                <a:ea typeface="Times New Roman" panose="02020603050405020304" pitchFamily="18" charset="0"/>
                <a:cs typeface="Arabic Typesetting" panose="03020402040406030203" pitchFamily="66" charset="-78"/>
              </a:rPr>
              <a:t> تتمثل في القدرة على استخدام الأدوات والوسائل والأساليب التي تساعد على أداء مهمة متخصصة، ويحصل المدير على هذه المهارة من خلال التدريب والخبرة</a:t>
            </a:r>
            <a:r>
              <a:rPr lang="fr-FR" sz="3000" i="0" dirty="0">
                <a:latin typeface="Arabic Typesetting" panose="03020402040406030203" pitchFamily="66" charset="-78"/>
                <a:ea typeface="Times New Roman" panose="02020603050405020304" pitchFamily="18" charset="0"/>
                <a:cs typeface="Arabic Typesetting" panose="03020402040406030203" pitchFamily="66" charset="-78"/>
              </a:rPr>
              <a:t>.</a:t>
            </a:r>
          </a:p>
          <a:p>
            <a:pPr marL="342900" indent="-342900" algn="just" rtl="1">
              <a:spcAft>
                <a:spcPts val="0"/>
              </a:spcAft>
              <a:buSzPts val="1100"/>
              <a:buFont typeface="+mj-lt"/>
              <a:buAutoNum type="arabicPeriod"/>
              <a:defRPr/>
            </a:pPr>
            <a:r>
              <a:rPr lang="ar-SA" sz="3000" b="1" i="0" dirty="0">
                <a:latin typeface="Arabic Typesetting" panose="03020402040406030203" pitchFamily="66" charset="-78"/>
                <a:ea typeface="Times New Roman" panose="02020603050405020304" pitchFamily="18" charset="0"/>
                <a:cs typeface="Arabic Typesetting" panose="03020402040406030203" pitchFamily="66" charset="-78"/>
              </a:rPr>
              <a:t>المهارات الإنسانية:</a:t>
            </a:r>
            <a:r>
              <a:rPr lang="ar-SA" sz="3000" i="0" dirty="0">
                <a:latin typeface="Arabic Typesetting" panose="03020402040406030203" pitchFamily="66" charset="-78"/>
                <a:ea typeface="Times New Roman" panose="02020603050405020304" pitchFamily="18" charset="0"/>
                <a:cs typeface="Arabic Typesetting" panose="03020402040406030203" pitchFamily="66" charset="-78"/>
              </a:rPr>
              <a:t> تركز المهارة الانسانية على حسن التعامل مع الآخرين حيث يحتاجها المدير في التعامل مع الرؤساء والمرؤوسين والجمهور، ومن أبرز هذه المهارات مهارة الاتصال والاقناع.</a:t>
            </a:r>
            <a:endParaRPr lang="fr-FR" sz="3000" i="0" dirty="0">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lgn="just" rtl="1">
              <a:spcAft>
                <a:spcPts val="0"/>
              </a:spcAft>
              <a:buSzPts val="1100"/>
              <a:buFont typeface="+mj-lt"/>
              <a:buAutoNum type="arabicPeriod"/>
              <a:defRPr/>
            </a:pPr>
            <a:r>
              <a:rPr lang="ar-SA" sz="3000" b="1" i="0" dirty="0">
                <a:latin typeface="Arabic Typesetting" panose="03020402040406030203" pitchFamily="66" charset="-78"/>
                <a:ea typeface="Times New Roman" panose="02020603050405020304" pitchFamily="18" charset="0"/>
                <a:cs typeface="Arabic Typesetting" panose="03020402040406030203" pitchFamily="66" charset="-78"/>
              </a:rPr>
              <a:t>المهارات الفكرية:</a:t>
            </a:r>
            <a:r>
              <a:rPr lang="ar-SA" sz="3000" i="0" dirty="0">
                <a:latin typeface="Arabic Typesetting" panose="03020402040406030203" pitchFamily="66" charset="-78"/>
                <a:ea typeface="Times New Roman" panose="02020603050405020304" pitchFamily="18" charset="0"/>
                <a:cs typeface="Arabic Typesetting" panose="03020402040406030203" pitchFamily="66" charset="-78"/>
              </a:rPr>
              <a:t> هي القدرة على إدراك المنظمة ككيان متكامل يتكون من نشاطات مترابطة كما تشمل أيضا إدراك المدير لدور المنظمة في المجتمع والعوامل الاجتماعية والاقتصادية والسياسية المؤثرة عليها (المتغيرات البيئية).</a:t>
            </a:r>
            <a:endParaRPr lang="ar-DZ" sz="3000" i="0" dirty="0">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lgn="just" rtl="1">
              <a:spcAft>
                <a:spcPts val="0"/>
              </a:spcAft>
              <a:buSzPts val="1100"/>
              <a:buFont typeface="+mj-lt"/>
              <a:buAutoNum type="arabicPeriod"/>
              <a:defRPr/>
            </a:pPr>
            <a:endParaRPr lang="fr-FR" sz="3200" dirty="0">
              <a:latin typeface="Arabic Typesetting" panose="03020402040406030203" pitchFamily="66" charset="-78"/>
              <a:ea typeface="Times New Roman" panose="02020603050405020304" pitchFamily="18" charset="0"/>
              <a:cs typeface="Arabic Typesetting" panose="03020402040406030203" pitchFamily="66" charset="-78"/>
            </a:endParaRPr>
          </a:p>
        </p:txBody>
      </p:sp>
      <p:graphicFrame>
        <p:nvGraphicFramePr>
          <p:cNvPr id="6" name="Object 2"/>
          <p:cNvGraphicFramePr>
            <a:graphicFrameLocks noChangeAspect="1"/>
          </p:cNvGraphicFramePr>
          <p:nvPr/>
        </p:nvGraphicFramePr>
        <p:xfrm>
          <a:off x="819150" y="4545013"/>
          <a:ext cx="1714500" cy="1928812"/>
        </p:xfrm>
        <a:graphic>
          <a:graphicData uri="http://schemas.openxmlformats.org/presentationml/2006/ole">
            <mc:AlternateContent xmlns:mc="http://schemas.openxmlformats.org/markup-compatibility/2006">
              <mc:Choice xmlns:v="urn:schemas-microsoft-com:vml" Requires="v">
                <p:oleObj spid="_x0000_s235553" name="Clip" r:id="rId3" imgW="2149475" imgH="5813425" progId="MS_ClipArt_Gallery.2">
                  <p:embed/>
                </p:oleObj>
              </mc:Choice>
              <mc:Fallback>
                <p:oleObj name="Clip" r:id="rId3" imgW="2149475" imgH="5813425"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4545013"/>
                        <a:ext cx="1714500" cy="192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27" name="Object 7"/>
          <p:cNvGraphicFramePr>
            <a:graphicFrameLocks noChangeAspect="1"/>
          </p:cNvGraphicFramePr>
          <p:nvPr/>
        </p:nvGraphicFramePr>
        <p:xfrm>
          <a:off x="763588" y="2901950"/>
          <a:ext cx="2000250" cy="1643063"/>
        </p:xfrm>
        <a:graphic>
          <a:graphicData uri="http://schemas.openxmlformats.org/presentationml/2006/ole">
            <mc:AlternateContent xmlns:mc="http://schemas.openxmlformats.org/markup-compatibility/2006">
              <mc:Choice xmlns:v="urn:schemas-microsoft-com:vml" Requires="v">
                <p:oleObj spid="_x0000_s235554" name="Clip" r:id="rId5" imgW="2287346" imgH="1895204" progId="MS_ClipArt_Gallery.2">
                  <p:embed/>
                </p:oleObj>
              </mc:Choice>
              <mc:Fallback>
                <p:oleObj name="Clip" r:id="rId5" imgW="2287346" imgH="1895204" progId="MS_ClipArt_Gallery.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588" y="2901950"/>
                        <a:ext cx="2000250" cy="164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35528" name="Picture 5" descr="pe02002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1063" y="987425"/>
            <a:ext cx="208597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5"/>
          <p:cNvSpPr>
            <a:spLocks noGrp="1"/>
          </p:cNvSpPr>
          <p:nvPr>
            <p:ph type="sldNum" sz="quarter" idx="12"/>
          </p:nvPr>
        </p:nvSpPr>
        <p:spPr/>
        <p:txBody>
          <a:bodyPr/>
          <a:lstStyle/>
          <a:p>
            <a:pPr>
              <a:defRPr/>
            </a:pPr>
            <a:fld id="{127EC1E0-8DC2-46DB-B236-B93A2125F886}" type="slidenum">
              <a:rPr lang="ar-SA" altLang="fr-FR"/>
              <a:pPr>
                <a:defRPr/>
              </a:pPr>
              <a:t>33</a:t>
            </a:fld>
            <a:endParaRPr lang="fr-FR" altLang="fr-FR"/>
          </a:p>
        </p:txBody>
      </p:sp>
      <p:sp>
        <p:nvSpPr>
          <p:cNvPr id="19458" name="Rectangle 2"/>
          <p:cNvSpPr>
            <a:spLocks noGrp="1" noChangeArrowheads="1"/>
          </p:cNvSpPr>
          <p:nvPr>
            <p:ph type="title"/>
          </p:nvPr>
        </p:nvSpPr>
        <p:spPr/>
        <p:txBody>
          <a:bodyPr/>
          <a:lstStyle/>
          <a:p>
            <a:pPr eaLnBrk="1" hangingPunct="1">
              <a:defRPr/>
            </a:pPr>
            <a:r>
              <a:rPr lang="ar-DZ" altLang="fr-FR" sz="5400" b="1" dirty="0" smtClean="0">
                <a:latin typeface="Arabic Typesetting" panose="03020402040406030203" pitchFamily="66" charset="-78"/>
                <a:cs typeface="Arabic Typesetting" panose="03020402040406030203" pitchFamily="66" charset="-78"/>
              </a:rPr>
              <a:t>المهارات المطلوبة لكل مستوى؟</a:t>
            </a:r>
            <a:endParaRPr lang="fr-FR" altLang="fr-FR" sz="5400" b="1" dirty="0" smtClean="0">
              <a:latin typeface="Arabic Typesetting" panose="03020402040406030203" pitchFamily="66" charset="-78"/>
              <a:cs typeface="Arabic Typesetting" panose="03020402040406030203" pitchFamily="66" charset="-78"/>
            </a:endParaRPr>
          </a:p>
        </p:txBody>
      </p:sp>
      <p:sp>
        <p:nvSpPr>
          <p:cNvPr id="236548" name="AutoShape 4"/>
          <p:cNvSpPr>
            <a:spLocks noChangeArrowheads="1"/>
          </p:cNvSpPr>
          <p:nvPr/>
        </p:nvSpPr>
        <p:spPr bwMode="auto">
          <a:xfrm>
            <a:off x="900113" y="333375"/>
            <a:ext cx="914400" cy="914400"/>
          </a:xfrm>
          <a:prstGeom prst="smileyFace">
            <a:avLst>
              <a:gd name="adj" fmla="val 465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lgn="r" rtl="1">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lgn="r" rtl="1">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lgn="r" rtl="1">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fr-FR" altLang="fr-FR" sz="1800" i="0">
              <a:solidFill>
                <a:srgbClr val="EAEAEA"/>
              </a:solidFill>
            </a:endParaRPr>
          </a:p>
        </p:txBody>
      </p:sp>
      <p:sp>
        <p:nvSpPr>
          <p:cNvPr id="234501" name="AutoShape 5"/>
          <p:cNvSpPr>
            <a:spLocks noChangeArrowheads="1"/>
          </p:cNvSpPr>
          <p:nvPr/>
        </p:nvSpPr>
        <p:spPr bwMode="auto">
          <a:xfrm>
            <a:off x="5580063" y="2205038"/>
            <a:ext cx="2646362" cy="1008062"/>
          </a:xfrm>
          <a:prstGeom prst="flowChartMulti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lgn="r" rtl="1">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lgn="r" rtl="1">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lgn="r" rtl="1">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defRPr/>
            </a:pPr>
            <a:r>
              <a:rPr lang="ar-SA" altLang="fr-FR" sz="4800"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مهارة فكرية</a:t>
            </a:r>
            <a:endParaRPr lang="fr-FR" altLang="fr-FR" sz="4800"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34502" name="AutoShape 6"/>
          <p:cNvSpPr>
            <a:spLocks noChangeArrowheads="1"/>
          </p:cNvSpPr>
          <p:nvPr/>
        </p:nvSpPr>
        <p:spPr bwMode="auto">
          <a:xfrm>
            <a:off x="5651500" y="3429000"/>
            <a:ext cx="2665413" cy="828675"/>
          </a:xfrm>
          <a:prstGeom prst="flowChartMulti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lgn="r" rtl="1">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lgn="r" rtl="1">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lgn="r" rtl="1">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defRPr/>
            </a:pPr>
            <a:r>
              <a:rPr lang="ar-SA" altLang="fr-FR" sz="5400"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مهارة انسانية</a:t>
            </a:r>
            <a:endParaRPr lang="fr-FR" altLang="fr-FR" sz="5400"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34503" name="AutoShape 7"/>
          <p:cNvSpPr>
            <a:spLocks noChangeArrowheads="1"/>
          </p:cNvSpPr>
          <p:nvPr/>
        </p:nvSpPr>
        <p:spPr bwMode="auto">
          <a:xfrm>
            <a:off x="5724525" y="4724400"/>
            <a:ext cx="2719388" cy="973138"/>
          </a:xfrm>
          <a:prstGeom prst="flowChartMulti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lgn="r" rtl="1">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lgn="r" rtl="1">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lgn="r" rtl="1">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defRPr/>
            </a:pPr>
            <a:r>
              <a:rPr lang="ar-SA" altLang="fr-FR" sz="6000"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مهارة فنية</a:t>
            </a:r>
            <a:r>
              <a:rPr lang="ar-SA" altLang="fr-FR" sz="3600" i="0" dirty="0" smtClean="0">
                <a:solidFill>
                  <a:srgbClr val="EAEAEA"/>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endParaRPr lang="fr-FR" altLang="fr-FR" sz="3600" i="0" dirty="0" smtClean="0">
              <a:solidFill>
                <a:srgbClr val="EAEAEA"/>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36552" name="Line 8"/>
          <p:cNvSpPr>
            <a:spLocks noChangeShapeType="1"/>
          </p:cNvSpPr>
          <p:nvPr/>
        </p:nvSpPr>
        <p:spPr bwMode="auto">
          <a:xfrm flipH="1">
            <a:off x="1116013" y="2276475"/>
            <a:ext cx="230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6553" name="Line 9"/>
          <p:cNvSpPr>
            <a:spLocks noChangeShapeType="1"/>
          </p:cNvSpPr>
          <p:nvPr/>
        </p:nvSpPr>
        <p:spPr bwMode="auto">
          <a:xfrm>
            <a:off x="1116013" y="2276475"/>
            <a:ext cx="1008062"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6554" name="Line 10"/>
          <p:cNvSpPr>
            <a:spLocks noChangeShapeType="1"/>
          </p:cNvSpPr>
          <p:nvPr/>
        </p:nvSpPr>
        <p:spPr bwMode="auto">
          <a:xfrm flipH="1">
            <a:off x="2124075" y="2276475"/>
            <a:ext cx="129540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6555" name="Line 11"/>
          <p:cNvSpPr>
            <a:spLocks noChangeShapeType="1"/>
          </p:cNvSpPr>
          <p:nvPr/>
        </p:nvSpPr>
        <p:spPr bwMode="auto">
          <a:xfrm>
            <a:off x="1403350" y="2852738"/>
            <a:ext cx="1655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6556" name="Line 13"/>
          <p:cNvSpPr>
            <a:spLocks noChangeShapeType="1"/>
          </p:cNvSpPr>
          <p:nvPr/>
        </p:nvSpPr>
        <p:spPr bwMode="auto">
          <a:xfrm>
            <a:off x="1692275" y="3429000"/>
            <a:ext cx="10080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6557" name="Line 14"/>
          <p:cNvSpPr>
            <a:spLocks noChangeShapeType="1"/>
          </p:cNvSpPr>
          <p:nvPr/>
        </p:nvSpPr>
        <p:spPr bwMode="auto">
          <a:xfrm flipH="1">
            <a:off x="3203575" y="2708275"/>
            <a:ext cx="2305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6558" name="Line 15"/>
          <p:cNvSpPr>
            <a:spLocks noChangeShapeType="1"/>
          </p:cNvSpPr>
          <p:nvPr/>
        </p:nvSpPr>
        <p:spPr bwMode="auto">
          <a:xfrm flipH="1" flipV="1">
            <a:off x="2916238" y="3213100"/>
            <a:ext cx="2663825"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6559" name="Line 16"/>
          <p:cNvSpPr>
            <a:spLocks noChangeShapeType="1"/>
          </p:cNvSpPr>
          <p:nvPr/>
        </p:nvSpPr>
        <p:spPr bwMode="auto">
          <a:xfrm flipH="1" flipV="1">
            <a:off x="2411413" y="3933825"/>
            <a:ext cx="3240087"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9473" name="Picture 17" descr="Teacher"/>
          <p:cNvPicPr>
            <a:picLocks noChangeAspect="1" noChangeArrowheads="1" noCrop="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4213" y="4437063"/>
            <a:ext cx="1943100" cy="1384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473"/>
                                        </p:tgtEl>
                                        <p:attrNameLst>
                                          <p:attrName>style.visibility</p:attrName>
                                        </p:attrNameLst>
                                      </p:cBhvr>
                                      <p:to>
                                        <p:strVal val="visible"/>
                                      </p:to>
                                    </p:set>
                                    <p:animEffect transition="in" filter="diamond(in)">
                                      <p:cBhvr>
                                        <p:cTn id="7" dur="2000"/>
                                        <p:tgtEl>
                                          <p:spTgt spid="194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19473"/>
                                        </p:tgtEl>
                                        <p:attrNameLst>
                                          <p:attrName>ppt_x</p:attrName>
                                        </p:attrNameLst>
                                      </p:cBhvr>
                                      <p:tavLst>
                                        <p:tav tm="0">
                                          <p:val>
                                            <p:strVal val="ppt_x"/>
                                          </p:val>
                                        </p:tav>
                                        <p:tav tm="100000">
                                          <p:val>
                                            <p:strVal val="ppt_x"/>
                                          </p:val>
                                        </p:tav>
                                      </p:tavLst>
                                    </p:anim>
                                    <p:anim calcmode="lin" valueType="num">
                                      <p:cBhvr additive="base">
                                        <p:cTn id="12" dur="500"/>
                                        <p:tgtEl>
                                          <p:spTgt spid="19473"/>
                                        </p:tgtEl>
                                        <p:attrNameLst>
                                          <p:attrName>ppt_y</p:attrName>
                                        </p:attrNameLst>
                                      </p:cBhvr>
                                      <p:tavLst>
                                        <p:tav tm="0">
                                          <p:val>
                                            <p:strVal val="ppt_y"/>
                                          </p:val>
                                        </p:tav>
                                        <p:tav tm="100000">
                                          <p:val>
                                            <p:strVal val="1+ppt_h/2"/>
                                          </p:val>
                                        </p:tav>
                                      </p:tavLst>
                                    </p:anim>
                                    <p:set>
                                      <p:cBhvr>
                                        <p:cTn id="13" dur="1" fill="hold">
                                          <p:stCondLst>
                                            <p:cond delay="499"/>
                                          </p:stCondLst>
                                        </p:cTn>
                                        <p:tgtEl>
                                          <p:spTgt spid="194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r>
              <a:rPr lang="ar-SA" altLang="fr-FR" sz="4400" b="1" smtClean="0"/>
              <a:t>المهارات الادارية </a:t>
            </a:r>
            <a:br>
              <a:rPr lang="ar-SA" altLang="fr-FR" sz="4400" b="1" smtClean="0"/>
            </a:br>
            <a:r>
              <a:rPr lang="ar-SA" altLang="fr-FR" sz="4400" b="1" smtClean="0"/>
              <a:t>ومدى حاجة كل مستوى لها</a:t>
            </a:r>
            <a:endParaRPr lang="fr-FR" altLang="fr-FR" sz="4400" b="1" smtClean="0"/>
          </a:p>
        </p:txBody>
      </p:sp>
      <p:pic>
        <p:nvPicPr>
          <p:cNvPr id="237571"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0600" y="1976438"/>
            <a:ext cx="7315200" cy="419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42875" y="873125"/>
            <a:ext cx="9001125" cy="2384425"/>
          </a:xfrm>
        </p:spPr>
        <p:txBody>
          <a:bodyPr/>
          <a:lstStyle/>
          <a:p>
            <a:pPr>
              <a:defRPr/>
            </a:pPr>
            <a:r>
              <a:rPr lang="ar-DZ" altLang="fr-FR" sz="3000" kern="1200" dirty="0" smtClean="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r>
            <a:br>
              <a:rPr lang="ar-DZ" altLang="fr-FR" sz="3000" kern="1200" dirty="0" smtClean="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br>
            <a:r>
              <a:rPr lang="ar-SA" altLang="fr-FR" sz="3000" b="1" u="sng" kern="1200" dirty="0" smtClean="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المدير</a:t>
            </a:r>
            <a:r>
              <a:rPr lang="ar-SA" altLang="fr-FR" sz="3000" b="1" u="sng" kern="1200" dirty="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a:t>
            </a:r>
            <a:r>
              <a:rPr lang="ar-SA" altLang="fr-FR" sz="3000"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هو الفرد الذي يقضي معظم وقته في </a:t>
            </a:r>
            <a:r>
              <a:rPr lang="ar-SA" altLang="fr-FR" sz="3000" b="1" u="sng"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تنفيذ الأسس العامة لروتين العمل ثم يقرر </a:t>
            </a:r>
            <a:r>
              <a:rPr lang="ar-SA" altLang="fr-FR" sz="3000"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كيف تنفذ الأعمال بصورة </a:t>
            </a:r>
            <a:r>
              <a:rPr lang="ar-SA" altLang="fr-FR" sz="3000" kern="1200" dirty="0" smtClean="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صحيحة.</a:t>
            </a:r>
            <a:r>
              <a:rPr lang="ar-DZ" altLang="fr-FR" sz="3000" kern="1200" dirty="0" smtClean="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3000" b="1" u="sng" kern="1200" dirty="0" smtClean="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أما </a:t>
            </a:r>
            <a:r>
              <a:rPr lang="ar-SA" altLang="fr-FR" sz="3000" b="1" u="sng" kern="1200" dirty="0" smtClean="0">
                <a:solidFill>
                  <a:srgbClr val="CC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القائد</a:t>
            </a:r>
            <a:r>
              <a:rPr lang="ar-SA" altLang="fr-FR" sz="3000" b="1"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r>
              <a:rPr lang="ar-SA" altLang="fr-FR" sz="3000"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DZ" altLang="fr-FR" sz="3000" kern="1200" dirty="0" smtClean="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ف</a:t>
            </a:r>
            <a:r>
              <a:rPr lang="ar-SA" altLang="fr-FR" sz="3000" kern="1200" dirty="0" smtClean="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هو </a:t>
            </a:r>
            <a:r>
              <a:rPr lang="ar-SA" altLang="fr-FR" sz="3000"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الشخص الذي</a:t>
            </a:r>
            <a:r>
              <a:rPr lang="ar-SA" altLang="fr-FR" sz="3000" b="1" u="sng"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يملك الرؤية </a:t>
            </a:r>
            <a:r>
              <a:rPr lang="ar-SA" altLang="fr-FR" sz="3000"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والحكم لعملية </a:t>
            </a:r>
            <a:r>
              <a:rPr lang="ar-SA" altLang="fr-FR" sz="3000" b="1" u="sng"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الإبداع والابتكار وينفذ الصحيح </a:t>
            </a:r>
            <a:r>
              <a:rPr lang="ar-SA" altLang="fr-FR" sz="3000"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من الأعمال، يوصل هذه الرؤية إلى الموظفين ويستخدم </a:t>
            </a:r>
            <a:r>
              <a:rPr lang="ar-SA" altLang="fr-FR" sz="3000" b="1" u="sng"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الحكمة</a:t>
            </a:r>
            <a:r>
              <a:rPr lang="ar-SA" altLang="fr-FR" sz="3000"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لجعل الأفكار قابلة للتطبيق، </a:t>
            </a:r>
            <a:r>
              <a:rPr lang="ar-SA" altLang="fr-FR" sz="3000" b="1" u="sng"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مع تحفيز </a:t>
            </a:r>
            <a:r>
              <a:rPr lang="ar-SA" altLang="fr-FR" sz="3000"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كل فرد لتنفيذ مهمته، </a:t>
            </a:r>
            <a:r>
              <a:rPr lang="ar-SA" altLang="fr-FR" sz="3000" b="1" u="sng"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لا يفكر في الفشل </a:t>
            </a:r>
            <a:r>
              <a:rPr lang="ar-SA" altLang="fr-FR" sz="3000"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بينما المدير قد يفكر فيه </a:t>
            </a:r>
            <a:r>
              <a:rPr lang="ar-DZ" altLang="fr-FR" sz="3000" kern="1200" dirty="0" smtClean="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r>
            <a:br>
              <a:rPr lang="ar-DZ" altLang="fr-FR" sz="3000" kern="1200" dirty="0" smtClean="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br>
            <a:r>
              <a:rPr lang="ar-DZ" altLang="fr-FR" sz="3000"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r>
            <a:br>
              <a:rPr lang="ar-DZ" altLang="fr-FR" sz="3000"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br>
            <a:r>
              <a:rPr lang="ar-SA" altLang="fr-FR" sz="3000" kern="1200" dirty="0" smtClean="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ولذلك </a:t>
            </a:r>
            <a:r>
              <a:rPr lang="ar-SA" altLang="fr-FR" sz="3000"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يرى المهتمين بإدارة الأعمال بأن المديرين هم قادة نشيطون في المنظمات الناجحة.</a:t>
            </a:r>
            <a:endParaRPr lang="fr-FR" altLang="fr-FR" sz="3000" kern="1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3" name="Rectangle 21"/>
          <p:cNvSpPr>
            <a:spLocks noChangeArrowheads="1"/>
          </p:cNvSpPr>
          <p:nvPr/>
        </p:nvSpPr>
        <p:spPr bwMode="auto">
          <a:xfrm>
            <a:off x="2120900" y="30163"/>
            <a:ext cx="4730750" cy="646331"/>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SA" altLang="fr-FR" sz="3600" b="1" i="0" dirty="0">
                <a:ln w="22225">
                  <a:solidFill>
                    <a:schemeClr val="accent2"/>
                  </a:solidFill>
                  <a:prstDash val="solid"/>
                </a:ln>
                <a:solidFill>
                  <a:schemeClr val="accent2">
                    <a:lumMod val="40000"/>
                    <a:lumOff val="60000"/>
                  </a:schemeClr>
                </a:solidFill>
                <a:latin typeface="Arabic Typesetting" panose="03020402040406030203" pitchFamily="66" charset="-78"/>
                <a:ea typeface="Times New Roman" panose="02020603050405020304" pitchFamily="18" charset="0"/>
                <a:cs typeface="Arabic Typesetting" panose="03020402040406030203" pitchFamily="66" charset="-78"/>
              </a:rPr>
              <a:t>المديرون كقادة: يمكن التفرقة بين المدير والقائد:</a:t>
            </a:r>
            <a:endParaRPr lang="fr-FR" sz="7200" b="1" i="0" kern="0" dirty="0">
              <a:ln w="22225">
                <a:solidFill>
                  <a:schemeClr val="accent2"/>
                </a:solidFill>
                <a:prstDash val="solid"/>
              </a:ln>
              <a:solidFill>
                <a:schemeClr val="accent2">
                  <a:lumMod val="40000"/>
                  <a:lumOff val="60000"/>
                </a:schemeClr>
              </a:solidFill>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6"/>
          <p:cNvSpPr>
            <a:spLocks noChangeArrowheads="1"/>
          </p:cNvSpPr>
          <p:nvPr/>
        </p:nvSpPr>
        <p:spPr bwMode="auto">
          <a:xfrm>
            <a:off x="581025" y="1123950"/>
            <a:ext cx="7658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ar-DZ" altLang="fr-FR" sz="2000" b="1">
                <a:solidFill>
                  <a:srgbClr val="000000"/>
                </a:solidFill>
                <a:cs typeface="Simplified Arabic" panose="02020603050405020304" pitchFamily="18" charset="-78"/>
              </a:rPr>
              <a:t>      </a:t>
            </a:r>
            <a:endParaRPr lang="fr-FR" altLang="fr-FR" sz="2000" b="1">
              <a:solidFill>
                <a:srgbClr val="000000"/>
              </a:solidFill>
              <a:cs typeface="Simplified Arabic" panose="02020603050405020304" pitchFamily="18" charset="-78"/>
            </a:endParaRPr>
          </a:p>
        </p:txBody>
      </p:sp>
      <p:sp>
        <p:nvSpPr>
          <p:cNvPr id="239619" name="Espace réservé du pied de page 4"/>
          <p:cNvSpPr txBox="1">
            <a:spLocks/>
          </p:cNvSpPr>
          <p:nvPr/>
        </p:nvSpPr>
        <p:spPr bwMode="white">
          <a:xfrm>
            <a:off x="1627188" y="6226175"/>
            <a:ext cx="7516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600" b="1" i="0">
              <a:solidFill>
                <a:srgbClr val="FFFFFF"/>
              </a:solidFill>
              <a:latin typeface="Arial" panose="020B0604020202020204" pitchFamily="34" charset="0"/>
            </a:endParaRPr>
          </a:p>
        </p:txBody>
      </p:sp>
      <p:sp>
        <p:nvSpPr>
          <p:cNvPr id="239620" name="Espace réservé du pied de page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0">
              <a:spcBef>
                <a:spcPct val="0"/>
              </a:spcBef>
              <a:buFontTx/>
              <a:buNone/>
            </a:pPr>
            <a:r>
              <a:rPr lang="en-US" altLang="fr-FR" sz="1200" smtClean="0">
                <a:solidFill>
                  <a:srgbClr val="898989"/>
                </a:solidFill>
                <a:latin typeface="Arial" panose="020B0604020202020204" pitchFamily="34" charset="0"/>
              </a:rPr>
              <a:t>-  </a:t>
            </a:r>
          </a:p>
        </p:txBody>
      </p:sp>
      <p:sp>
        <p:nvSpPr>
          <p:cNvPr id="239621"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53373466-C214-4CA4-87BE-2D50ED4CB85E}" type="slidenum">
              <a:rPr lang="en-US" altLang="fr-FR" sz="1200" smtClean="0">
                <a:solidFill>
                  <a:srgbClr val="898989"/>
                </a:solidFill>
                <a:latin typeface="Arial" panose="020B0604020202020204" pitchFamily="34" charset="0"/>
              </a:rPr>
              <a:pPr algn="l" rtl="0">
                <a:spcBef>
                  <a:spcPct val="0"/>
                </a:spcBef>
                <a:buFontTx/>
                <a:buNone/>
              </a:pPr>
              <a:t>36</a:t>
            </a:fld>
            <a:endParaRPr lang="en-US" altLang="fr-FR" sz="1200" smtClean="0">
              <a:solidFill>
                <a:srgbClr val="898989"/>
              </a:solidFill>
              <a:latin typeface="Arial" panose="020B0604020202020204" pitchFamily="34" charset="0"/>
            </a:endParaRPr>
          </a:p>
        </p:txBody>
      </p:sp>
      <p:sp>
        <p:nvSpPr>
          <p:cNvPr id="237574" name="Espace réservé du contenu 1"/>
          <p:cNvSpPr>
            <a:spLocks noGrp="1"/>
          </p:cNvSpPr>
          <p:nvPr>
            <p:ph idx="1"/>
          </p:nvPr>
        </p:nvSpPr>
        <p:spPr>
          <a:xfrm>
            <a:off x="228600" y="142875"/>
            <a:ext cx="8786813" cy="6213475"/>
          </a:xfrm>
          <a:solidFill>
            <a:schemeClr val="accent1">
              <a:lumMod val="20000"/>
              <a:lumOff val="80000"/>
            </a:schemeClr>
          </a:solidFill>
        </p:spPr>
        <p:txBody>
          <a:bodyPr/>
          <a:lstStyle/>
          <a:p>
            <a:pPr algn="just">
              <a:defRPr/>
            </a:pPr>
            <a:r>
              <a:rPr lang="ar-SA" altLang="fr-FR" sz="3000" b="1" u="sng" dirty="0" smtClean="0">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وفيما يلي سمات المدير الفعال:</a:t>
            </a:r>
            <a:endParaRPr lang="fr-FR" altLang="fr-FR" sz="3000" b="1" u="sng" dirty="0" smtClean="0">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just">
              <a:buSzPts val="1000"/>
              <a:buFont typeface="Wingdings" panose="05000000000000000000" pitchFamily="2" charset="2"/>
              <a:buChar char=""/>
              <a:defRPr/>
            </a:pP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المدير الذي يوجه أو يقود نفسه وأن يكون </a:t>
            </a:r>
            <a:r>
              <a:rPr lang="ar-SA" altLang="fr-FR" sz="3000" b="1" u="sng" dirty="0" smtClean="0">
                <a:latin typeface="Arabic Typesetting" panose="03020402040406030203" pitchFamily="66" charset="-78"/>
                <a:ea typeface="Times New Roman" panose="02020603050405020304" pitchFamily="18" charset="0"/>
                <a:cs typeface="Arabic Typesetting" panose="03020402040406030203" pitchFamily="66" charset="-78"/>
              </a:rPr>
              <a:t>مبتكرا</a:t>
            </a: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 (قائد نشيط)؛ يركز على </a:t>
            </a:r>
            <a:r>
              <a:rPr lang="ar-SA" altLang="fr-FR" sz="3000" b="1" u="sng" dirty="0" smtClean="0">
                <a:latin typeface="Arabic Typesetting" panose="03020402040406030203" pitchFamily="66" charset="-78"/>
                <a:ea typeface="Times New Roman" panose="02020603050405020304" pitchFamily="18" charset="0"/>
                <a:cs typeface="Arabic Typesetting" panose="03020402040406030203" pitchFamily="66" charset="-78"/>
              </a:rPr>
              <a:t>التسيير بالمشاركة </a:t>
            </a: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(يخطط مثلا مع العاملين لبلوغ الأهداف)؛</a:t>
            </a:r>
            <a:endParaRPr lang="fr-FR"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endParaRPr>
          </a:p>
          <a:p>
            <a:pPr algn="just">
              <a:buSzPts val="1000"/>
              <a:buFont typeface="Wingdings" panose="05000000000000000000" pitchFamily="2" charset="2"/>
              <a:buChar char=""/>
              <a:defRPr/>
            </a:pP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يعمل </a:t>
            </a:r>
            <a:r>
              <a:rPr lang="ar-SA" altLang="fr-FR" sz="3000" b="1" u="sng" dirty="0" smtClean="0">
                <a:latin typeface="Arabic Typesetting" panose="03020402040406030203" pitchFamily="66" charset="-78"/>
                <a:ea typeface="Times New Roman" panose="02020603050405020304" pitchFamily="18" charset="0"/>
                <a:cs typeface="Arabic Typesetting" panose="03020402040406030203" pitchFamily="66" charset="-78"/>
              </a:rPr>
              <a:t>بروح الفريق </a:t>
            </a: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في نظرته إلى التنظيم كنظام منسق إداريا؛</a:t>
            </a:r>
            <a:endParaRPr lang="fr-FR"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endParaRPr>
          </a:p>
          <a:p>
            <a:pPr algn="just">
              <a:buSzPts val="1000"/>
              <a:buFont typeface="Wingdings" panose="05000000000000000000" pitchFamily="2" charset="2"/>
              <a:buChar char=""/>
              <a:defRPr/>
            </a:pP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يعطي المدير الفعال </a:t>
            </a:r>
            <a:r>
              <a:rPr lang="ar-SA" altLang="fr-FR" sz="3000" b="1" u="sng" dirty="0" smtClean="0">
                <a:latin typeface="Arabic Typesetting" panose="03020402040406030203" pitchFamily="66" charset="-78"/>
                <a:ea typeface="Times New Roman" panose="02020603050405020304" pitchFamily="18" charset="0"/>
                <a:cs typeface="Arabic Typesetting" panose="03020402040406030203" pitchFamily="66" charset="-78"/>
              </a:rPr>
              <a:t>أهمية للزمن أو الوقت </a:t>
            </a: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على أنه غير قابل للإحلال التخزين أو الشراء وهو استثمار للمستقبل؛</a:t>
            </a:r>
            <a:endParaRPr lang="fr-FR"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endParaRPr>
          </a:p>
          <a:p>
            <a:pPr algn="just">
              <a:buSzPts val="1000"/>
              <a:buFont typeface="Wingdings" panose="05000000000000000000" pitchFamily="2" charset="2"/>
              <a:buChar char=""/>
              <a:defRPr/>
            </a:pP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المدير الفعال </a:t>
            </a:r>
            <a:r>
              <a:rPr lang="ar-SA" altLang="fr-FR" sz="3000" b="1" u="sng" dirty="0" smtClean="0">
                <a:latin typeface="Arabic Typesetting" panose="03020402040406030203" pitchFamily="66" charset="-78"/>
                <a:ea typeface="Times New Roman" panose="02020603050405020304" pitchFamily="18" charset="0"/>
                <a:cs typeface="Arabic Typesetting" panose="03020402040406030203" pitchFamily="66" charset="-78"/>
              </a:rPr>
              <a:t>مستشار</a:t>
            </a: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 لمرؤوسيه علاقته مع مرؤوسيه علاقة </a:t>
            </a:r>
            <a:r>
              <a:rPr lang="ar-SA" altLang="fr-FR" sz="3000" b="1" u="sng" dirty="0" smtClean="0">
                <a:latin typeface="Arabic Typesetting" panose="03020402040406030203" pitchFamily="66" charset="-78"/>
                <a:ea typeface="Times New Roman" panose="02020603050405020304" pitchFamily="18" charset="0"/>
                <a:cs typeface="Arabic Typesetting" panose="03020402040406030203" pitchFamily="66" charset="-78"/>
              </a:rPr>
              <a:t>احترام متبادل </a:t>
            </a: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وهو يؤمن أيضا " لا تعارض بين التنظيم الرسمي والتنظيم غير الرسمي"؛</a:t>
            </a:r>
            <a:endParaRPr lang="fr-FR"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endParaRPr>
          </a:p>
          <a:p>
            <a:pPr algn="just">
              <a:buSzPts val="1000"/>
              <a:buFont typeface="Wingdings" panose="05000000000000000000" pitchFamily="2" charset="2"/>
              <a:buChar char=""/>
              <a:defRPr/>
            </a:pP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يرى المدير الفعال أن </a:t>
            </a:r>
            <a:r>
              <a:rPr lang="ar-SA" altLang="fr-FR" sz="3000" b="1" u="sng" dirty="0" smtClean="0">
                <a:latin typeface="Arabic Typesetting" panose="03020402040406030203" pitchFamily="66" charset="-78"/>
                <a:ea typeface="Times New Roman" panose="02020603050405020304" pitchFamily="18" charset="0"/>
                <a:cs typeface="Arabic Typesetting" panose="03020402040406030203" pitchFamily="66" charset="-78"/>
              </a:rPr>
              <a:t>الرقابة ذاتية </a:t>
            </a: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فالرقابة ليست لغرض معاقبة المخطئ لكن لمعرفة سبب الخطأ وعلاجه؛</a:t>
            </a:r>
            <a:endParaRPr lang="fr-FR"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endParaRPr>
          </a:p>
          <a:p>
            <a:pPr algn="just">
              <a:buSzPts val="1000"/>
              <a:buFont typeface="Wingdings" panose="05000000000000000000" pitchFamily="2" charset="2"/>
              <a:buChar char=""/>
              <a:defRPr/>
            </a:pP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المدير الفعال </a:t>
            </a:r>
            <a:r>
              <a:rPr lang="ar-SA" altLang="fr-FR" sz="3000" b="1" u="sng" dirty="0" smtClean="0">
                <a:latin typeface="Arabic Typesetting" panose="03020402040406030203" pitchFamily="66" charset="-78"/>
                <a:ea typeface="Times New Roman" panose="02020603050405020304" pitchFamily="18" charset="0"/>
                <a:cs typeface="Arabic Typesetting" panose="03020402040406030203" pitchFamily="66" charset="-78"/>
              </a:rPr>
              <a:t>يعالج الصراعات </a:t>
            </a: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بالمواجهة بين العاملين وليس الهروب واللامبالاة؛ المدير الفعال يبحث عن </a:t>
            </a:r>
            <a:r>
              <a:rPr lang="ar-SA" altLang="fr-FR" sz="3000" b="1" u="sng" dirty="0" smtClean="0">
                <a:latin typeface="Arabic Typesetting" panose="03020402040406030203" pitchFamily="66" charset="-78"/>
                <a:ea typeface="Times New Roman" panose="02020603050405020304" pitchFamily="18" charset="0"/>
                <a:cs typeface="Arabic Typesetting" panose="03020402040406030203" pitchFamily="66" charset="-78"/>
              </a:rPr>
              <a:t>الأفكار الجديدة</a:t>
            </a: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a:t>
            </a:r>
            <a:endParaRPr lang="fr-FR"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endParaRPr>
          </a:p>
          <a:p>
            <a:pPr algn="just">
              <a:buSzPts val="1000"/>
              <a:buFont typeface="Wingdings" panose="05000000000000000000" pitchFamily="2" charset="2"/>
              <a:buChar char=""/>
              <a:defRPr/>
            </a:pP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المدير الفعال قد يكون</a:t>
            </a:r>
            <a:r>
              <a:rPr lang="ar-SA" altLang="fr-FR" sz="3000" u="sng" dirty="0" smtClean="0">
                <a:latin typeface="Arabic Typesetting" panose="03020402040406030203" pitchFamily="66" charset="-78"/>
                <a:ea typeface="Times New Roman" panose="02020603050405020304" pitchFamily="18" charset="0"/>
                <a:cs typeface="Arabic Typesetting" panose="03020402040406030203" pitchFamily="66" charset="-78"/>
              </a:rPr>
              <a:t> قاسيا </a:t>
            </a: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عند الضرورة وطيب وم</a:t>
            </a:r>
            <a:r>
              <a:rPr lang="ar-SA" altLang="fr-FR" sz="3000" u="sng" dirty="0" smtClean="0">
                <a:latin typeface="Arabic Typesetting" panose="03020402040406030203" pitchFamily="66" charset="-78"/>
                <a:ea typeface="Times New Roman" panose="02020603050405020304" pitchFamily="18" charset="0"/>
                <a:cs typeface="Arabic Typesetting" panose="03020402040406030203" pitchFamily="66" charset="-78"/>
              </a:rPr>
              <a:t>تسامح</a:t>
            </a:r>
            <a:r>
              <a:rPr lang="ar-SA"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rPr>
              <a:t> أيضا عند الضرورة.</a:t>
            </a:r>
            <a:endParaRPr lang="fr-FR" altLang="fr-FR" sz="3000" dirty="0" smtClean="0">
              <a:latin typeface="Arabic Typesetting" panose="03020402040406030203" pitchFamily="66" charset="-78"/>
              <a:ea typeface="Times New Roman" panose="02020603050405020304" pitchFamily="18" charset="0"/>
              <a:cs typeface="Arabic Typesetting" panose="03020402040406030203" pitchFamily="66" charset="-78"/>
            </a:endParaRPr>
          </a:p>
          <a:p>
            <a:pPr>
              <a:defRPr/>
            </a:pPr>
            <a:endParaRPr lang="fr-FR" altLang="fr-FR" dirty="0" smtClean="0"/>
          </a:p>
        </p:txBody>
      </p:sp>
    </p:spTree>
  </p:cSld>
  <p:clrMapOvr>
    <a:masterClrMapping/>
  </p:clrMapOvr>
  <p:transition>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1"/>
          <p:cNvSpPr>
            <a:spLocks noChangeArrowheads="1"/>
          </p:cNvSpPr>
          <p:nvPr/>
        </p:nvSpPr>
        <p:spPr bwMode="auto">
          <a:xfrm>
            <a:off x="1900238" y="230188"/>
            <a:ext cx="5343525" cy="1323975"/>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sz="80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مناقشة عامة</a:t>
            </a:r>
            <a:endParaRPr lang="fr-FR" sz="80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Rectangle 2"/>
          <p:cNvSpPr/>
          <p:nvPr/>
        </p:nvSpPr>
        <p:spPr>
          <a:xfrm>
            <a:off x="0" y="1839913"/>
            <a:ext cx="9144000" cy="5976937"/>
          </a:xfrm>
          <a:prstGeom prst="rect">
            <a:avLst/>
          </a:prstGeom>
        </p:spPr>
        <p:txBody>
          <a:bodyPr>
            <a:spAutoFit/>
          </a:bodyPr>
          <a:lstStyle/>
          <a:p>
            <a:pPr marL="342900" indent="-342900" algn="r" rtl="1" eaLnBrk="1" hangingPunct="1">
              <a:spcBef>
                <a:spcPct val="20000"/>
              </a:spcBef>
              <a:buFontTx/>
              <a:buChar char="•"/>
              <a:defRPr/>
            </a:pPr>
            <a:r>
              <a:rPr lang="ar-DZ" altLang="fr-FR" sz="44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هل الإدارة علم أم فن؟</a:t>
            </a:r>
          </a:p>
          <a:p>
            <a:pPr marL="342900" indent="-342900" algn="r" rtl="1" eaLnBrk="1" hangingPunct="1">
              <a:spcBef>
                <a:spcPct val="20000"/>
              </a:spcBef>
              <a:buFontTx/>
              <a:buChar char="•"/>
              <a:defRPr/>
            </a:pPr>
            <a:r>
              <a:rPr lang="ar-DZ" altLang="fr-FR" sz="44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ما هي أهداف الإدارة؟</a:t>
            </a:r>
          </a:p>
          <a:p>
            <a:pPr marL="342900" indent="-342900" algn="r" rtl="1" eaLnBrk="1" hangingPunct="1">
              <a:spcBef>
                <a:spcPct val="20000"/>
              </a:spcBef>
              <a:buFontTx/>
              <a:buChar char="•"/>
              <a:defRPr/>
            </a:pPr>
            <a:r>
              <a:rPr lang="ar-DZ" altLang="fr-FR" sz="44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ما الفرق بين إدارة الاعمال والإدارة العامة؟</a:t>
            </a:r>
          </a:p>
          <a:p>
            <a:pPr marL="342900" indent="-342900" algn="r" rtl="1" eaLnBrk="1" hangingPunct="1">
              <a:spcBef>
                <a:spcPct val="20000"/>
              </a:spcBef>
              <a:buFontTx/>
              <a:buChar char="•"/>
              <a:defRPr/>
            </a:pPr>
            <a:r>
              <a:rPr lang="ar-DZ" altLang="fr-FR" sz="44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ما علاقة الإدارة بالعلوم الأخرى؟</a:t>
            </a:r>
          </a:p>
          <a:p>
            <a:pPr marL="342900" indent="-342900" algn="r" rtl="1" eaLnBrk="1" hangingPunct="1">
              <a:spcBef>
                <a:spcPct val="20000"/>
              </a:spcBef>
              <a:buFontTx/>
              <a:buChar char="•"/>
              <a:defRPr/>
            </a:pPr>
            <a:r>
              <a:rPr lang="ar-DZ" altLang="fr-FR" sz="44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ما هي أهم أدوار المدير؟</a:t>
            </a:r>
          </a:p>
          <a:p>
            <a:pPr marL="342900" indent="-342900" algn="r" rtl="1" eaLnBrk="1" hangingPunct="1">
              <a:spcBef>
                <a:spcPct val="20000"/>
              </a:spcBef>
              <a:buFontTx/>
              <a:buChar char="•"/>
              <a:defRPr/>
            </a:pPr>
            <a:r>
              <a:rPr lang="ar-DZ" altLang="fr-FR" sz="44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ما هي أهم التحديات التي تواجهها الإدارة المعاصرة؟</a:t>
            </a:r>
          </a:p>
          <a:p>
            <a:pPr marL="342900" indent="-342900" algn="r" rtl="1" eaLnBrk="1" hangingPunct="1">
              <a:spcBef>
                <a:spcPct val="20000"/>
              </a:spcBef>
              <a:buFontTx/>
              <a:buChar char="•"/>
              <a:defRPr/>
            </a:pPr>
            <a:endParaRPr lang="ar-SA" altLang="fr-FR" sz="32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342900" indent="-342900" algn="r" rtl="1" eaLnBrk="1" hangingPunct="1">
              <a:spcBef>
                <a:spcPct val="20000"/>
              </a:spcBef>
              <a:buFontTx/>
              <a:buChar char="•"/>
              <a:defRPr/>
            </a:pPr>
            <a:endParaRPr lang="fr-FR" altLang="fr-FR" sz="3000" i="0" dirty="0">
              <a:solidFill>
                <a:srgbClr val="000000"/>
              </a:solidFill>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Rot="1" noChangeArrowheads="1"/>
          </p:cNvSpPr>
          <p:nvPr>
            <p:ph type="title" idx="4294967295"/>
          </p:nvPr>
        </p:nvSpPr>
        <p:spPr/>
        <p:txBody>
          <a:bodyPr/>
          <a:lstStyle/>
          <a:p>
            <a:pPr eaLnBrk="1" hangingPunct="1">
              <a:defRPr/>
            </a:pPr>
            <a:r>
              <a:rPr lang="ar-SA" b="1" dirty="0" smtClean="0"/>
              <a:t>هل الإدارة علم أم فن</a:t>
            </a:r>
            <a:r>
              <a:rPr lang="en-US" b="1" i="1" dirty="0" smtClean="0"/>
              <a:t>Management Science or Art</a:t>
            </a:r>
            <a:r>
              <a:rPr lang="en-US" dirty="0" smtClean="0"/>
              <a:t> </a:t>
            </a:r>
            <a:endParaRPr lang="en-US" b="1" dirty="0" smtClean="0"/>
          </a:p>
        </p:txBody>
      </p:sp>
      <p:pic>
        <p:nvPicPr>
          <p:cNvPr id="4100" name="Picture 4" descr="bs00554_"/>
          <p:cNvPicPr>
            <a:picLocks noChangeAspect="1" noChangeArrowheads="1"/>
          </p:cNvPicPr>
          <p:nvPr>
            <p:ph type="body" idx="4294967295"/>
          </p:nvPr>
        </p:nvPicPr>
        <p:blipFill>
          <a:blip r:embed="rId4" cstate="print">
            <a:extLst>
              <a:ext uri="{28A0092B-C50C-407E-A947-70E740481C1C}">
                <a14:useLocalDpi xmlns:a14="http://schemas.microsoft.com/office/drawing/2010/main" val="0"/>
              </a:ext>
            </a:extLst>
          </a:blip>
          <a:srcRect/>
          <a:stretch>
            <a:fillRect/>
          </a:stretch>
        </p:blipFill>
        <p:spPr>
          <a:xfrm>
            <a:off x="596900" y="1619250"/>
            <a:ext cx="3975100" cy="1047750"/>
          </a:xfrm>
          <a:noFill/>
        </p:spPr>
      </p:pic>
      <p:sp>
        <p:nvSpPr>
          <p:cNvPr id="261124" name="Text Box 5"/>
          <p:cNvSpPr txBox="1">
            <a:spLocks noChangeArrowheads="1"/>
          </p:cNvSpPr>
          <p:nvPr/>
        </p:nvSpPr>
        <p:spPr bwMode="auto">
          <a:xfrm>
            <a:off x="4919663" y="1830388"/>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defRPr/>
            </a:pPr>
            <a:r>
              <a:rPr lang="ar-SA" altLang="fr-FR" sz="3600" b="1" i="0" u="sng" dirty="0" smtClean="0">
                <a:solidFill>
                  <a:srgbClr val="000000"/>
                </a:solidFill>
                <a:effectLst>
                  <a:outerShdw blurRad="38100" dist="38100" dir="2700000" algn="tl">
                    <a:srgbClr val="000000">
                      <a:alpha val="43137"/>
                    </a:srgbClr>
                  </a:outerShdw>
                </a:effectLst>
              </a:rPr>
              <a:t>العلم</a:t>
            </a:r>
            <a:endParaRPr lang="en-US" altLang="fr-FR" sz="3600" b="1" i="0" u="sng" dirty="0" smtClean="0">
              <a:solidFill>
                <a:srgbClr val="000000"/>
              </a:solidFill>
              <a:effectLst>
                <a:outerShdw blurRad="38100" dist="38100" dir="2700000" algn="tl">
                  <a:srgbClr val="000000">
                    <a:alpha val="43137"/>
                  </a:srgbClr>
                </a:outerShdw>
              </a:effectLst>
            </a:endParaRPr>
          </a:p>
        </p:txBody>
      </p:sp>
      <p:sp>
        <p:nvSpPr>
          <p:cNvPr id="241669" name="Line 6"/>
          <p:cNvSpPr>
            <a:spLocks noChangeShapeType="1"/>
          </p:cNvSpPr>
          <p:nvPr/>
        </p:nvSpPr>
        <p:spPr bwMode="auto">
          <a:xfrm>
            <a:off x="7543800" y="2667000"/>
            <a:ext cx="762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 name="Rectangle 1"/>
          <p:cNvSpPr/>
          <p:nvPr/>
        </p:nvSpPr>
        <p:spPr>
          <a:xfrm>
            <a:off x="0" y="2720975"/>
            <a:ext cx="9144000" cy="4154488"/>
          </a:xfrm>
          <a:prstGeom prst="rect">
            <a:avLst/>
          </a:prstGeom>
        </p:spPr>
        <p:txBody>
          <a:bodyPr>
            <a:spAutoFit/>
          </a:bodyPr>
          <a:lstStyle/>
          <a:p>
            <a:pPr marL="342900" indent="-342900" algn="r" rtl="1" eaLnBrk="1" hangingPunct="1">
              <a:spcBef>
                <a:spcPct val="20000"/>
              </a:spcBef>
              <a:buFontTx/>
              <a:buChar char="•"/>
              <a:defRPr/>
            </a:pPr>
            <a:r>
              <a:rPr lang="ar-SA" altLang="fr-FR" sz="30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تستند الإدارة إلى نظريات علمية متراكمة و تستخدم بطريقة فعالة أساليب رياضية و إحصائية و اقتصادية.</a:t>
            </a:r>
            <a:endParaRPr lang="fr-FR" altLang="fr-FR" sz="30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342900" indent="-342900" algn="r" rtl="1" eaLnBrk="1" hangingPunct="1">
              <a:spcBef>
                <a:spcPct val="20000"/>
              </a:spcBef>
              <a:buFontTx/>
              <a:buChar char="•"/>
              <a:defRPr/>
            </a:pPr>
            <a:r>
              <a:rPr lang="ar-SA" altLang="fr-FR" sz="30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تعتمد الإدارة الحديثة على أحدث التطبيقات الالكترونية و على علم الحاسب</a:t>
            </a:r>
            <a:endParaRPr lang="fr-FR" altLang="fr-FR" sz="30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342900" indent="-342900" algn="r" rtl="1" eaLnBrk="1" hangingPunct="1">
              <a:spcBef>
                <a:spcPct val="20000"/>
              </a:spcBef>
              <a:buFontTx/>
              <a:buChar char="•"/>
              <a:defRPr/>
            </a:pPr>
            <a:r>
              <a:rPr lang="ar-SA" altLang="fr-FR" sz="30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تعتمد الإدارة الحديثة على نظريات عميقة في علم النفس و علم الاجتماع و على علم الأعصاب ( توجد التطبيقات خاصة في علم التسويق و علم الموارد البشرية).</a:t>
            </a:r>
          </a:p>
          <a:p>
            <a:pPr algn="ctr" eaLnBrk="1" hangingPunct="1">
              <a:defRPr/>
            </a:pPr>
            <a:r>
              <a:rPr lang="ar-SA" altLang="fr-FR" sz="30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يتبع المدير منهجا علميا في أداء عمله. </a:t>
            </a:r>
            <a:r>
              <a:rPr lang="ar-SA" altLang="fr-FR" sz="32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مجموعة منظمة من المعارف والقواعد والنظريات </a:t>
            </a:r>
            <a:r>
              <a:rPr lang="ar-DZ" altLang="fr-FR" sz="32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a:t>
            </a:r>
            <a:r>
              <a:rPr lang="ar-SA" altLang="fr-FR" sz="32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مكن</a:t>
            </a:r>
            <a:endParaRPr lang="ar-SA" altLang="fr-FR" sz="32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eaLnBrk="1" hangingPunct="1">
              <a:defRPr/>
            </a:pPr>
            <a:r>
              <a:rPr lang="ar-SA" altLang="fr-FR" sz="32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التوصل إليها عن  طريق التجارب والاستقصاء للوصول</a:t>
            </a:r>
          </a:p>
          <a:p>
            <a:pPr algn="ctr" eaLnBrk="1" hangingPunct="1">
              <a:defRPr/>
            </a:pPr>
            <a:r>
              <a:rPr lang="ar-SA" altLang="fr-FR" sz="32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إلى قواعد عامة </a:t>
            </a:r>
          </a:p>
          <a:p>
            <a:pPr marL="342900" indent="-342900" algn="r" rtl="1" eaLnBrk="1" hangingPunct="1">
              <a:spcBef>
                <a:spcPct val="20000"/>
              </a:spcBef>
              <a:buFontTx/>
              <a:buChar char="•"/>
              <a:defRPr/>
            </a:pPr>
            <a:endParaRPr lang="fr-FR" altLang="fr-FR" sz="3000" i="0" dirty="0">
              <a:solidFill>
                <a:srgbClr val="000000"/>
              </a:solidFill>
              <a:latin typeface="Arabic Typesetting" panose="03020402040406030203" pitchFamily="66" charset="-78"/>
              <a:cs typeface="Arabic Typesetting" panose="03020402040406030203" pitchFamily="66" charset="-78"/>
            </a:endParaRPr>
          </a:p>
        </p:txBody>
      </p:sp>
    </p:spTree>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2000" fill="hold"/>
                                        <p:tgtEl>
                                          <p:spTgt spid="50178"/>
                                        </p:tgtEl>
                                        <p:attrNameLst>
                                          <p:attrName>ppt_w</p:attrName>
                                        </p:attrNameLst>
                                      </p:cBhvr>
                                      <p:tavLst>
                                        <p:tav tm="0">
                                          <p:val>
                                            <p:strVal val="#ppt_w*2.5"/>
                                          </p:val>
                                        </p:tav>
                                        <p:tav tm="100000">
                                          <p:val>
                                            <p:strVal val="#ppt_w"/>
                                          </p:val>
                                        </p:tav>
                                      </p:tavLst>
                                    </p:anim>
                                    <p:anim calcmode="lin" valueType="num">
                                      <p:cBhvr>
                                        <p:cTn id="8" dur="2000" fill="hold"/>
                                        <p:tgtEl>
                                          <p:spTgt spid="50178"/>
                                        </p:tgtEl>
                                        <p:attrNameLst>
                                          <p:attrName>ppt_h</p:attrName>
                                        </p:attrNameLst>
                                      </p:cBhvr>
                                      <p:tavLst>
                                        <p:tav tm="0">
                                          <p:val>
                                            <p:strVal val="#ppt_h"/>
                                          </p:val>
                                        </p:tav>
                                        <p:tav tm="100000">
                                          <p:val>
                                            <p:strVal val="#ppt_h"/>
                                          </p:val>
                                        </p:tav>
                                      </p:tavLst>
                                    </p:anim>
                                    <p:anim calcmode="lin" valueType="num">
                                      <p:cBhvr>
                                        <p:cTn id="9" dur="2000" fill="hold"/>
                                        <p:tgtEl>
                                          <p:spTgt spid="5017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017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01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wipe(left)">
                                      <p:cBhvr>
                                        <p:cTn id="1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5"/>
          <p:cNvSpPr>
            <a:spLocks noGrp="1" noChangeArrowheads="1"/>
          </p:cNvSpPr>
          <p:nvPr>
            <p:ph type="title" idx="4294967295"/>
          </p:nvPr>
        </p:nvSpPr>
        <p:spPr/>
        <p:txBody>
          <a:bodyPr/>
          <a:lstStyle/>
          <a:p>
            <a:pPr eaLnBrk="1" hangingPunct="1">
              <a:defRPr/>
            </a:pPr>
            <a:endParaRPr lang="ar-SA" smtClean="0"/>
          </a:p>
        </p:txBody>
      </p:sp>
      <p:pic>
        <p:nvPicPr>
          <p:cNvPr id="243715" name="Picture 4" descr="توجيه 5"/>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26988"/>
            <a:ext cx="9144000" cy="6884988"/>
          </a:xfrm>
          <a:solidFill>
            <a:schemeClr val="bg1"/>
          </a:solidFill>
          <a:ln>
            <a:solidFill>
              <a:schemeClr val="bg1"/>
            </a:solidFill>
            <a:miter lim="800000"/>
            <a:headEnd/>
            <a:tailEnd/>
          </a:ln>
        </p:spPr>
      </p:pic>
      <p:sp>
        <p:nvSpPr>
          <p:cNvPr id="243716" name="Text Box 7"/>
          <p:cNvSpPr txBox="1">
            <a:spLocks noChangeArrowheads="1"/>
          </p:cNvSpPr>
          <p:nvPr/>
        </p:nvSpPr>
        <p:spPr bwMode="auto">
          <a:xfrm>
            <a:off x="323850" y="6416675"/>
            <a:ext cx="4608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endParaRPr lang="ar-DZ" altLang="fr-FR" sz="1800" i="0">
              <a:solidFill>
                <a:srgbClr val="000000"/>
              </a:solidFill>
            </a:endParaRPr>
          </a:p>
        </p:txBody>
      </p:sp>
      <p:sp>
        <p:nvSpPr>
          <p:cNvPr id="243717" name="Text Box 5"/>
          <p:cNvSpPr txBox="1">
            <a:spLocks noChangeArrowheads="1"/>
          </p:cNvSpPr>
          <p:nvPr/>
        </p:nvSpPr>
        <p:spPr bwMode="auto">
          <a:xfrm>
            <a:off x="2052638" y="214313"/>
            <a:ext cx="50387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ar-SA" altLang="fr-FR" sz="8800" b="1" i="0" u="sng">
                <a:solidFill>
                  <a:srgbClr val="C00000"/>
                </a:solidFill>
              </a:rPr>
              <a:t>فن</a:t>
            </a:r>
            <a:endParaRPr lang="en-US" altLang="fr-FR" sz="8800" b="1" i="0" u="sng">
              <a:solidFill>
                <a:srgbClr val="C00000"/>
              </a:solidFill>
            </a:endParaRPr>
          </a:p>
        </p:txBody>
      </p:sp>
      <p:sp>
        <p:nvSpPr>
          <p:cNvPr id="221190" name="مستطيل 6"/>
          <p:cNvSpPr>
            <a:spLocks noChangeArrowheads="1"/>
          </p:cNvSpPr>
          <p:nvPr/>
        </p:nvSpPr>
        <p:spPr bwMode="auto">
          <a:xfrm>
            <a:off x="0" y="3933825"/>
            <a:ext cx="9144000" cy="2849563"/>
          </a:xfrm>
          <a:prstGeom prst="rect">
            <a:avLst/>
          </a:prstGeom>
          <a:solidFill>
            <a:schemeClr val="accent1">
              <a:lumMod val="20000"/>
              <a:lumOff val="80000"/>
            </a:schemeClr>
          </a:solidFill>
          <a:ln w="9525">
            <a:solidFill>
              <a:srgbClr val="000000"/>
            </a:solidFill>
            <a:miter lim="800000"/>
            <a:headEnd/>
            <a:tailEnd/>
          </a:ln>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defRPr/>
            </a:pPr>
            <a:r>
              <a:rPr lang="ar-SA" altLang="fr-FR"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الفن هو محاولة استخدام المهارة البشرية  عند استخدام المبادئ والنظريات العلمية</a:t>
            </a:r>
            <a:endParaRPr lang="fr-FR" altLang="fr-FR"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342900" indent="-342900" eaLnBrk="1" hangingPunct="1">
              <a:buClrTx/>
              <a:defRPr/>
            </a:pPr>
            <a:r>
              <a:rPr lang="ar-SA" altLang="fr-FR"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تعتبر الإدارة فنًّا بحكم أنها تحتاج مهاراتٍ قيادية لا تخضع لمنطق العلوم. </a:t>
            </a:r>
            <a:endParaRPr lang="fr-FR" altLang="fr-FR"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342900" indent="-342900" eaLnBrk="1" hangingPunct="1">
              <a:buClrTx/>
              <a:defRPr/>
            </a:pPr>
            <a:r>
              <a:rPr lang="ar-SA" altLang="fr-FR"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اتّخاذ القرارات يخضع أيضًا إلى الحدس أي الحاسّة السّادسة لدى المدير.</a:t>
            </a:r>
            <a:endParaRPr lang="fr-FR" altLang="fr-FR"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342900" indent="-342900" eaLnBrk="1" hangingPunct="1">
              <a:buClrTx/>
              <a:defRPr/>
            </a:pPr>
            <a:r>
              <a:rPr lang="ar-SA" altLang="fr-FR"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إدارة عدد كبير من الموارد كما إدارة الوقت تتطلب كفاءاتٍ و مهاراتٍ هي أقرب إلى الفنِّ منها إلى العلم. </a:t>
            </a:r>
            <a:endParaRPr lang="en-US" altLang="fr-FR"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عنصر نائب لرقم الشريحة 3"/>
          <p:cNvSpPr>
            <a:spLocks noGrp="1"/>
          </p:cNvSpPr>
          <p:nvPr>
            <p:ph type="sldNum" sz="quarter" idx="11"/>
          </p:nvPr>
        </p:nvSpPr>
        <p:spPr>
          <a:xfrm>
            <a:off x="3124200" y="6248400"/>
            <a:ext cx="2895600" cy="45720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2DB6D9C1-3CE8-4ED8-B085-A2AF7AB06064}" type="slidenum">
              <a:rPr lang="ar-SA" altLang="fr-FR" smtClean="0">
                <a:solidFill>
                  <a:srgbClr val="000000"/>
                </a:solidFill>
              </a:rPr>
              <a:pPr algn="ctr" eaLnBrk="1" hangingPunct="1">
                <a:defRPr/>
              </a:pPr>
              <a:t>4</a:t>
            </a:fld>
            <a:endParaRPr lang="en-US" altLang="fr-FR" smtClean="0">
              <a:solidFill>
                <a:srgbClr val="000000"/>
              </a:solidFill>
            </a:endParaRPr>
          </a:p>
        </p:txBody>
      </p:sp>
      <p:sp>
        <p:nvSpPr>
          <p:cNvPr id="268290" name="AutoShape 2"/>
          <p:cNvSpPr>
            <a:spLocks noChangeArrowheads="1"/>
          </p:cNvSpPr>
          <p:nvPr/>
        </p:nvSpPr>
        <p:spPr bwMode="auto">
          <a:xfrm rot="9050585">
            <a:off x="7086600" y="762000"/>
            <a:ext cx="1600200" cy="862013"/>
          </a:xfrm>
          <a:prstGeom prst="chevron">
            <a:avLst>
              <a:gd name="adj" fmla="val 46409"/>
            </a:avLst>
          </a:prstGeom>
          <a:gradFill rotWithShape="1">
            <a:gsLst>
              <a:gs pos="0">
                <a:srgbClr val="0000CC"/>
              </a:gs>
              <a:gs pos="100000">
                <a:srgbClr val="CCFFFF"/>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00CC"/>
            </a:extrusionClr>
            <a:contourClr>
              <a:srgbClr val="0000CC"/>
            </a:contourClr>
          </a:sp3d>
        </p:spPr>
        <p:txBody>
          <a:bodyPr rot="10800000" wrap="none" anchor="ctr">
            <a:flatTx/>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i="0">
                <a:solidFill>
                  <a:srgbClr val="00233A"/>
                </a:solidFill>
                <a:cs typeface="Times New Roman" panose="02020603050405020304" pitchFamily="18" charset="0"/>
              </a:rPr>
              <a:t> </a:t>
            </a:r>
            <a:endParaRPr lang="en-US" altLang="fr-FR" i="0">
              <a:solidFill>
                <a:srgbClr val="990000"/>
              </a:solidFill>
              <a:cs typeface="Times New Roman" panose="02020603050405020304" pitchFamily="18" charset="0"/>
            </a:endParaRPr>
          </a:p>
        </p:txBody>
      </p:sp>
      <p:sp>
        <p:nvSpPr>
          <p:cNvPr id="268291" name="AutoShape 3"/>
          <p:cNvSpPr>
            <a:spLocks noChangeArrowheads="1"/>
          </p:cNvSpPr>
          <p:nvPr/>
        </p:nvSpPr>
        <p:spPr bwMode="auto">
          <a:xfrm>
            <a:off x="500063" y="1341438"/>
            <a:ext cx="8286750" cy="4953000"/>
          </a:xfrm>
          <a:prstGeom prst="irregularSeal1">
            <a:avLst/>
          </a:prstGeom>
          <a:gradFill rotWithShape="1">
            <a:gsLst>
              <a:gs pos="0">
                <a:schemeClr val="bg1"/>
              </a:gs>
              <a:gs pos="50000">
                <a:schemeClr val="tx2"/>
              </a:gs>
              <a:gs pos="100000">
                <a:schemeClr val="bg1"/>
              </a:gs>
            </a:gsLst>
            <a:lin ang="5400000" scaled="1"/>
          </a:gradFill>
          <a:ln w="38100">
            <a:miter lim="800000"/>
            <a:headEnd/>
            <a:tailEnd/>
          </a:ln>
          <a:effectLst/>
          <a:scene3d>
            <a:camera prst="legacyPerspectiveTopRight"/>
            <a:lightRig rig="legacyFlat3" dir="b"/>
          </a:scene3d>
          <a:sp3d extrusionH="887400" prstMaterial="legacyMatte">
            <a:bevelT w="13500" h="13500" prst="angle"/>
            <a:bevelB w="13500" h="13500" prst="angle"/>
            <a:extrusionClr>
              <a:schemeClr val="tx2"/>
            </a:extrusionClr>
          </a:sp3d>
        </p:spPr>
        <p:txBody>
          <a:bodyPr wrap="none" anchor="ctr">
            <a:flatTx/>
          </a:bodyPr>
          <a:lstStyle/>
          <a:p>
            <a:pPr algn="ctr" rtl="1" eaLnBrk="1" hangingPunct="1">
              <a:spcBef>
                <a:spcPct val="50000"/>
              </a:spcBef>
              <a:defRPr/>
            </a:pPr>
            <a:r>
              <a:rPr lang="ar-SA" altLang="en-US" sz="7200" b="1" i="0" dirty="0">
                <a:solidFill>
                  <a:srgbClr val="CC3300"/>
                </a:solidFill>
              </a:rPr>
              <a:t>ما هي الإدارة ؟</a:t>
            </a:r>
          </a:p>
        </p:txBody>
      </p:sp>
      <p:graphicFrame>
        <p:nvGraphicFramePr>
          <p:cNvPr id="4118" name="Object 22"/>
          <p:cNvGraphicFramePr>
            <a:graphicFrameLocks noChangeAspect="1"/>
          </p:cNvGraphicFramePr>
          <p:nvPr/>
        </p:nvGraphicFramePr>
        <p:xfrm>
          <a:off x="2428875" y="285750"/>
          <a:ext cx="2571750" cy="2928938"/>
        </p:xfrm>
        <a:graphic>
          <a:graphicData uri="http://schemas.openxmlformats.org/presentationml/2006/ole">
            <mc:AlternateContent xmlns:mc="http://schemas.openxmlformats.org/markup-compatibility/2006">
              <mc:Choice xmlns:v="urn:schemas-microsoft-com:vml" Requires="v">
                <p:oleObj spid="_x0000_s206866" name="Clip" r:id="rId3" imgW="3848100" imgH="5478463" progId="MS_ClipArt_Gallery.2">
                  <p:embed/>
                </p:oleObj>
              </mc:Choice>
              <mc:Fallback>
                <p:oleObj name="Clip" r:id="rId3" imgW="3848100" imgH="5478463" progId="MS_ClipArt_Gallery.2">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85750"/>
                        <a:ext cx="2571750" cy="292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8290">
                                            <p:txEl>
                                              <p:pRg st="0" end="0"/>
                                            </p:txEl>
                                          </p:spTgt>
                                        </p:tgtEl>
                                        <p:attrNameLst>
                                          <p:attrName>style.visibility</p:attrName>
                                        </p:attrNameLst>
                                      </p:cBhvr>
                                      <p:to>
                                        <p:strVal val="visible"/>
                                      </p:to>
                                    </p:set>
                                    <p:anim calcmode="lin" valueType="num">
                                      <p:cBhvr>
                                        <p:cTn id="7" dur="500" fill="hold"/>
                                        <p:tgtEl>
                                          <p:spTgt spid="26829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8290">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68291">
                                            <p:bg/>
                                          </p:spTgt>
                                        </p:tgtEl>
                                        <p:attrNameLst>
                                          <p:attrName>style.visibility</p:attrName>
                                        </p:attrNameLst>
                                      </p:cBhvr>
                                      <p:to>
                                        <p:strVal val="visible"/>
                                      </p:to>
                                    </p:set>
                                    <p:anim calcmode="lin" valueType="num">
                                      <p:cBhvr>
                                        <p:cTn id="12" dur="500" fill="hold"/>
                                        <p:tgtEl>
                                          <p:spTgt spid="268291">
                                            <p:bg/>
                                          </p:spTgt>
                                        </p:tgtEl>
                                        <p:attrNameLst>
                                          <p:attrName>ppt_w</p:attrName>
                                        </p:attrNameLst>
                                      </p:cBhvr>
                                      <p:tavLst>
                                        <p:tav tm="0">
                                          <p:val>
                                            <p:fltVal val="0"/>
                                          </p:val>
                                        </p:tav>
                                        <p:tav tm="100000">
                                          <p:val>
                                            <p:strVal val="#ppt_w"/>
                                          </p:val>
                                        </p:tav>
                                      </p:tavLst>
                                    </p:anim>
                                    <p:anim calcmode="lin" valueType="num">
                                      <p:cBhvr>
                                        <p:cTn id="13" dur="500" fill="hold"/>
                                        <p:tgtEl>
                                          <p:spTgt spid="268291">
                                            <p:bg/>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68291">
                                            <p:txEl>
                                              <p:pRg st="0" end="0"/>
                                            </p:txEl>
                                          </p:spTgt>
                                        </p:tgtEl>
                                        <p:attrNameLst>
                                          <p:attrName>style.visibility</p:attrName>
                                        </p:attrNameLst>
                                      </p:cBhvr>
                                      <p:to>
                                        <p:strVal val="visible"/>
                                      </p:to>
                                    </p:set>
                                    <p:anim calcmode="lin" valueType="num">
                                      <p:cBhvr>
                                        <p:cTn id="17" dur="500" fill="hold"/>
                                        <p:tgtEl>
                                          <p:spTgt spid="26829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68291">
                                            <p:txEl>
                                              <p:pRg st="0" end="0"/>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68290">
                                            <p:bg/>
                                          </p:spTgt>
                                        </p:tgtEl>
                                        <p:attrNameLst>
                                          <p:attrName>style.visibility</p:attrName>
                                        </p:attrNameLst>
                                      </p:cBhvr>
                                      <p:to>
                                        <p:strVal val="visible"/>
                                      </p:to>
                                    </p:set>
                                    <p:anim calcmode="lin" valueType="num">
                                      <p:cBhvr>
                                        <p:cTn id="21" dur="500" fill="hold"/>
                                        <p:tgtEl>
                                          <p:spTgt spid="268290">
                                            <p:bg/>
                                          </p:spTgt>
                                        </p:tgtEl>
                                        <p:attrNameLst>
                                          <p:attrName>ppt_w</p:attrName>
                                        </p:attrNameLst>
                                      </p:cBhvr>
                                      <p:tavLst>
                                        <p:tav tm="0">
                                          <p:val>
                                            <p:fltVal val="0"/>
                                          </p:val>
                                        </p:tav>
                                        <p:tav tm="100000">
                                          <p:val>
                                            <p:strVal val="#ppt_w"/>
                                          </p:val>
                                        </p:tav>
                                      </p:tavLst>
                                    </p:anim>
                                    <p:anim calcmode="lin" valueType="num">
                                      <p:cBhvr>
                                        <p:cTn id="22" dur="500" fill="hold"/>
                                        <p:tgtEl>
                                          <p:spTgt spid="268290">
                                            <p:bg/>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68290">
                                            <p:txEl>
                                              <p:pRg st="0" end="0"/>
                                            </p:txEl>
                                          </p:spTgt>
                                        </p:tgtEl>
                                        <p:attrNameLst>
                                          <p:attrName>style.visibility</p:attrName>
                                        </p:attrNameLst>
                                      </p:cBhvr>
                                      <p:to>
                                        <p:strVal val="visible"/>
                                      </p:to>
                                    </p:set>
                                    <p:anim calcmode="lin" valueType="num">
                                      <p:cBhvr>
                                        <p:cTn id="25" dur="500" fill="hold"/>
                                        <p:tgtEl>
                                          <p:spTgt spid="268290">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8290">
                                            <p:txEl>
                                              <p:pRg st="0" end="0"/>
                                            </p:txEl>
                                          </p:spTgt>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500"/>
                            </p:stCondLst>
                            <p:childTnLst>
                              <p:par>
                                <p:cTn id="28" presetID="33" presetClass="emph" presetSubtype="0" repeatCount="indefinite" fill="remove" nodeType="afterEffect">
                                  <p:stCondLst>
                                    <p:cond delay="0"/>
                                  </p:stCondLst>
                                  <p:childTnLst>
                                    <p:animClr clrSpc="rgb" dir="cw">
                                      <p:cBhvr override="childStyle">
                                        <p:cTn id="29" dur="500" accel="50000" autoRev="1" fill="hold" tmFilter="0, 0; .33333, 1; 1, 1">
                                          <p:stCondLst>
                                            <p:cond delay="0"/>
                                          </p:stCondLst>
                                        </p:cTn>
                                        <p:tgtEl>
                                          <p:spTgt spid="268291">
                                            <p:txEl>
                                              <p:pRg st="0" end="0"/>
                                            </p:txEl>
                                          </p:spTgt>
                                        </p:tgtEl>
                                        <p:attrNameLst>
                                          <p:attrName>style.color</p:attrName>
                                        </p:attrNameLst>
                                      </p:cBhvr>
                                      <p:to>
                                        <a:srgbClr val="FF3300"/>
                                      </p:to>
                                    </p:animClr>
                                    <p:animClr clrSpc="rgb" dir="cw">
                                      <p:cBhvr>
                                        <p:cTn id="30" dur="500" accel="50000" autoRev="1" fill="hold" tmFilter="0, 0; .33333, 1; 1, 1">
                                          <p:stCondLst>
                                            <p:cond delay="0"/>
                                          </p:stCondLst>
                                        </p:cTn>
                                        <p:tgtEl>
                                          <p:spTgt spid="268291">
                                            <p:txEl>
                                              <p:pRg st="0" end="0"/>
                                            </p:txEl>
                                          </p:spTgt>
                                        </p:tgtEl>
                                        <p:attrNameLst>
                                          <p:attrName>fillcolor</p:attrName>
                                        </p:attrNameLst>
                                      </p:cBhvr>
                                      <p:to>
                                        <a:srgbClr val="FF3300"/>
                                      </p:to>
                                    </p:animClr>
                                    <p:set>
                                      <p:cBhvr>
                                        <p:cTn id="31" dur="1000" fill="hold"/>
                                        <p:tgtEl>
                                          <p:spTgt spid="268291">
                                            <p:txEl>
                                              <p:pRg st="0" end="0"/>
                                            </p:txEl>
                                          </p:spTgt>
                                        </p:tgtEl>
                                        <p:attrNameLst>
                                          <p:attrName>fill.type</p:attrName>
                                        </p:attrNameLst>
                                      </p:cBhvr>
                                      <p:to>
                                        <p:strVal val="solid"/>
                                      </p:to>
                                    </p:set>
                                    <p:set>
                                      <p:cBhvr>
                                        <p:cTn id="32" dur="1000" fill="hold"/>
                                        <p:tgtEl>
                                          <p:spTgt spid="268291">
                                            <p:txEl>
                                              <p:pRg st="0" end="0"/>
                                            </p:txEl>
                                          </p:spTgt>
                                        </p:tgtEl>
                                        <p:attrNameLst>
                                          <p:attrName>fill.on</p:attrName>
                                        </p:attrNameLst>
                                      </p:cBhvr>
                                      <p:to>
                                        <p:strVal val="true"/>
                                      </p:to>
                                    </p:set>
                                    <p:animScale>
                                      <p:cBhvr>
                                        <p:cTn id="33" dur="500" accel="50000" autoRev="1" fill="hold" tmFilter="0, 0; .33333, 1; 1, 1">
                                          <p:stCondLst>
                                            <p:cond delay="0"/>
                                          </p:stCondLst>
                                        </p:cTn>
                                        <p:tgtEl>
                                          <p:spTgt spid="268291">
                                            <p:txEl>
                                              <p:pRg st="0" end="0"/>
                                            </p:txEl>
                                          </p:spTgt>
                                        </p:tgtEl>
                                      </p:cBhvr>
                                      <p:from x="100000" y="100000"/>
                                      <p:to x="100000" y="140000"/>
                                    </p:animScale>
                                  </p:childTnLst>
                                </p:cTn>
                              </p:par>
                            </p:childTnLst>
                          </p:cTn>
                        </p:par>
                        <p:par>
                          <p:cTn id="34" fill="hold" nodeType="afterGroup">
                            <p:stCondLst>
                              <p:cond delay="2500"/>
                            </p:stCondLst>
                            <p:childTnLst>
                              <p:par>
                                <p:cTn id="35" presetID="12" presetClass="entr" presetSubtype="8" fill="hold" nodeType="afterEffect">
                                  <p:stCondLst>
                                    <p:cond delay="0"/>
                                  </p:stCondLst>
                                  <p:childTnLst>
                                    <p:set>
                                      <p:cBhvr>
                                        <p:cTn id="36" dur="1" fill="hold">
                                          <p:stCondLst>
                                            <p:cond delay="0"/>
                                          </p:stCondLst>
                                        </p:cTn>
                                        <p:tgtEl>
                                          <p:spTgt spid="4118"/>
                                        </p:tgtEl>
                                        <p:attrNameLst>
                                          <p:attrName>style.visibility</p:attrName>
                                        </p:attrNameLst>
                                      </p:cBhvr>
                                      <p:to>
                                        <p:strVal val="visible"/>
                                      </p:to>
                                    </p:set>
                                    <p:animEffect transition="in" filter="slide(fromLeft)">
                                      <p:cBhvr>
                                        <p:cTn id="37" dur="500"/>
                                        <p:tgtEl>
                                          <p:spTgt spid="4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build="allAtOnce" animBg="1"/>
      <p:bldP spid="268291"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AutoShape 2"/>
          <p:cNvSpPr>
            <a:spLocks noChangeArrowheads="1"/>
          </p:cNvSpPr>
          <p:nvPr/>
        </p:nvSpPr>
        <p:spPr bwMode="auto">
          <a:xfrm>
            <a:off x="1079500" y="74613"/>
            <a:ext cx="6985000" cy="1655762"/>
          </a:xfrm>
          <a:prstGeom prst="flowChartConnector">
            <a:avLst/>
          </a:prstGeom>
          <a:gradFill rotWithShape="1">
            <a:gsLst>
              <a:gs pos="0">
                <a:schemeClr val="hlink"/>
              </a:gs>
              <a:gs pos="100000">
                <a:schemeClr val="hlink">
                  <a:gamma/>
                  <a:shade val="46275"/>
                  <a:invGamma/>
                </a:schemeClr>
              </a:gs>
            </a:gsLst>
            <a:lin ang="5400000" scaled="1"/>
          </a:gradFill>
          <a:ln w="76200">
            <a:solidFill>
              <a:srgbClr val="000000"/>
            </a:solidFill>
            <a:round/>
            <a:headEnd/>
            <a:tailEnd/>
          </a:ln>
          <a:effectLst/>
        </p:spPr>
        <p:txBody>
          <a:bodyPr wrap="none" anchor="ctr"/>
          <a:lstStyle/>
          <a:p>
            <a:pPr algn="ctr" rtl="1" eaLnBrk="1" hangingPunct="1">
              <a:defRPr/>
            </a:pPr>
            <a:r>
              <a:rPr lang="ar-SA" sz="8000" b="1" i="0" dirty="0">
                <a:solidFill>
                  <a:srgbClr val="FF0000"/>
                </a:solidFill>
              </a:rPr>
              <a:t>النتيجة</a:t>
            </a:r>
            <a:endParaRPr lang="en-US" sz="8000" i="0" dirty="0">
              <a:solidFill>
                <a:srgbClr val="FF0000"/>
              </a:solidFill>
              <a:cs typeface="AL-Mohanad Bold" pitchFamily="2" charset="-78"/>
            </a:endParaRPr>
          </a:p>
        </p:txBody>
      </p:sp>
      <p:sp>
        <p:nvSpPr>
          <p:cNvPr id="243715" name="AutoShape 3"/>
          <p:cNvSpPr>
            <a:spLocks noChangeArrowheads="1"/>
          </p:cNvSpPr>
          <p:nvPr/>
        </p:nvSpPr>
        <p:spPr bwMode="auto">
          <a:xfrm>
            <a:off x="0" y="1922463"/>
            <a:ext cx="9144000" cy="4935537"/>
          </a:xfrm>
          <a:prstGeom prst="cloudCallout">
            <a:avLst>
              <a:gd name="adj1" fmla="val -29398"/>
              <a:gd name="adj2" fmla="val -54796"/>
            </a:avLst>
          </a:prstGeom>
          <a:gradFill rotWithShape="1">
            <a:gsLst>
              <a:gs pos="0">
                <a:srgbClr val="33CCCC"/>
              </a:gs>
              <a:gs pos="100000">
                <a:srgbClr val="185E5E"/>
              </a:gs>
            </a:gsLst>
            <a:path path="rect">
              <a:fillToRect l="50000" t="50000" r="50000" b="50000"/>
            </a:path>
          </a:gradFill>
          <a:ln w="76200">
            <a:solidFill>
              <a:srgbClr val="000000"/>
            </a:solidFill>
            <a:round/>
            <a:headEnd/>
            <a:tailEnd/>
          </a:ln>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defRPr/>
            </a:pPr>
            <a:r>
              <a:rPr lang="ar-SA" altLang="fr-FR" sz="4400" b="1" i="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الإدارة علم من العلوم الإنسانية التي تختلف</a:t>
            </a:r>
            <a:r>
              <a:rPr lang="ar-DZ" altLang="fr-FR" sz="4400" b="1" i="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SA" altLang="fr-FR" sz="4400" b="1" i="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نتائج تطبيقاتها باختلاف الظروف والمكان والزمان وبالتالي فهي  فن أ</a:t>
            </a:r>
            <a:r>
              <a:rPr lang="ar-DZ" altLang="fr-FR" sz="4400" b="1" i="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a:t>
            </a:r>
            <a:r>
              <a:rPr lang="ar-SA" altLang="fr-FR" sz="4400" b="1" i="0" dirty="0" err="1"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ضا</a:t>
            </a:r>
            <a:r>
              <a:rPr lang="ar-SA" altLang="fr-FR" sz="4400" b="1" i="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حيث تستخدم المهارة البشرية عند استخدام المبادئ والنظريات العلمية</a:t>
            </a:r>
          </a:p>
          <a:p>
            <a:pPr algn="ctr" eaLnBrk="1" hangingPunct="1">
              <a:spcBef>
                <a:spcPct val="0"/>
              </a:spcBef>
              <a:buClrTx/>
              <a:buFontTx/>
              <a:buNone/>
              <a:defRPr/>
            </a:pPr>
            <a:r>
              <a:rPr lang="ar-SA" altLang="fr-FR" sz="4400" b="1" i="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معنى ذلك الإدارة علم وفن ( فن استخدام العلم )</a:t>
            </a:r>
            <a:endParaRPr lang="en-US" altLang="fr-FR" sz="4400" i="0" dirty="0" smtClean="0">
              <a:effectLst>
                <a:outerShdw blurRad="38100" dist="38100" dir="2700000" algn="tl">
                  <a:srgbClr val="000000">
                    <a:alpha val="43137"/>
                  </a:srgbClr>
                </a:outerShdw>
              </a:effectLst>
              <a:latin typeface="Arabic Typesetting" panose="03020402040406030203" pitchFamily="66" charset="-78"/>
              <a:ea typeface="AL-Mohanad Bold"/>
              <a:cs typeface="Arabic Typesetting" panose="03020402040406030203" pitchFamily="66" charset="-78"/>
            </a:endParaRPr>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9825" y="200025"/>
            <a:ext cx="4838184" cy="1200329"/>
          </a:xfrm>
          <a:prstGeom prst="rect">
            <a:avLst/>
          </a:prstGeom>
        </p:spPr>
        <p:txBody>
          <a:bodyPr wrap="none">
            <a:spAutoFit/>
          </a:bodyPr>
          <a:lstStyle/>
          <a:p>
            <a:pPr>
              <a:defRPr/>
            </a:pPr>
            <a:r>
              <a:rPr lang="ar-SA" altLang="fr-FR" sz="7200" b="1" i="0" u="sng" dirty="0">
                <a:ln w="9525">
                  <a:solidFill>
                    <a:schemeClr val="bg1"/>
                  </a:solidFill>
                  <a:prstDash val="solid"/>
                </a:ln>
                <a:solidFill>
                  <a:srgbClr val="CC0000"/>
                </a:solidFill>
                <a:effectLst>
                  <a:outerShdw blurRad="12700" dist="38100" dir="2700000" algn="tl" rotWithShape="0">
                    <a:schemeClr val="bg1">
                      <a:lumMod val="50000"/>
                    </a:schemeClr>
                  </a:outerShdw>
                </a:effectLst>
                <a:latin typeface="Arabic Typesetting" panose="03020402040406030203" pitchFamily="66" charset="-78"/>
                <a:ea typeface="+mj-ea"/>
                <a:cs typeface="Arabic Typesetting" panose="03020402040406030203" pitchFamily="66" charset="-78"/>
              </a:rPr>
              <a:t>ما هي أهداف الإدارة ؟</a:t>
            </a:r>
            <a:endParaRPr lang="fr-FR" sz="1600" b="1" u="sng" dirty="0">
              <a:ln w="9525">
                <a:solidFill>
                  <a:schemeClr val="bg1"/>
                </a:solidFill>
                <a:prstDash val="solid"/>
              </a:ln>
              <a:solidFill>
                <a:srgbClr val="CC0000"/>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endParaRPr>
          </a:p>
        </p:txBody>
      </p:sp>
      <p:sp>
        <p:nvSpPr>
          <p:cNvPr id="265219" name="Rectangle 2"/>
          <p:cNvSpPr>
            <a:spLocks noChangeArrowheads="1"/>
          </p:cNvSpPr>
          <p:nvPr/>
        </p:nvSpPr>
        <p:spPr bwMode="auto">
          <a:xfrm>
            <a:off x="585788" y="1216025"/>
            <a:ext cx="771525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000" i="1">
                <a:solidFill>
                  <a:schemeClr val="tx1"/>
                </a:solidFill>
                <a:latin typeface="Arial" panose="020B0604020202020204" pitchFamily="34" charset="0"/>
                <a:cs typeface="Arial" panose="020B0604020202020204" pitchFamily="34" charset="0"/>
              </a:defRPr>
            </a:lvl1pPr>
            <a:lvl2pPr marL="742950" indent="-285750">
              <a:defRPr sz="1000" i="1">
                <a:solidFill>
                  <a:schemeClr val="tx1"/>
                </a:solidFill>
                <a:latin typeface="Arial" panose="020B0604020202020204" pitchFamily="34" charset="0"/>
                <a:cs typeface="Arial" panose="020B0604020202020204" pitchFamily="34" charset="0"/>
              </a:defRPr>
            </a:lvl2pPr>
            <a:lvl3pPr marL="1143000" indent="-228600">
              <a:defRPr sz="1000" i="1">
                <a:solidFill>
                  <a:schemeClr val="tx1"/>
                </a:solidFill>
                <a:latin typeface="Arial" panose="020B0604020202020204" pitchFamily="34" charset="0"/>
                <a:cs typeface="Arial" panose="020B0604020202020204" pitchFamily="34" charset="0"/>
              </a:defRPr>
            </a:lvl3pPr>
            <a:lvl4pPr marL="1600200" indent="-228600">
              <a:defRPr sz="1000" i="1">
                <a:solidFill>
                  <a:schemeClr val="tx1"/>
                </a:solidFill>
                <a:latin typeface="Arial" panose="020B0604020202020204" pitchFamily="34" charset="0"/>
                <a:cs typeface="Arial" panose="020B0604020202020204" pitchFamily="34" charset="0"/>
              </a:defRPr>
            </a:lvl4pPr>
            <a:lvl5pPr marL="2057400" indent="-228600">
              <a:defRPr sz="10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FontTx/>
              <a:buChar char="•"/>
              <a:defRPr/>
            </a:pPr>
            <a:r>
              <a:rPr lang="ar-SA" altLang="fr-FR" sz="54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التوظيف الأمثل لموارد المؤسسة</a:t>
            </a:r>
          </a:p>
          <a:p>
            <a:pPr algn="r" rtl="1" eaLnBrk="1" hangingPunct="1">
              <a:spcBef>
                <a:spcPct val="20000"/>
              </a:spcBef>
              <a:buFontTx/>
              <a:buChar char="•"/>
              <a:defRPr/>
            </a:pPr>
            <a:r>
              <a:rPr lang="ar-SA" altLang="fr-FR" sz="54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تحقيق النتائج المرسومة </a:t>
            </a:r>
            <a:r>
              <a:rPr lang="ar-SA" altLang="fr-FR" sz="54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بكفاءة</a:t>
            </a:r>
          </a:p>
          <a:p>
            <a:pPr algn="r" rtl="1" eaLnBrk="1" hangingPunct="1">
              <a:spcBef>
                <a:spcPct val="20000"/>
              </a:spcBef>
              <a:buFontTx/>
              <a:buChar char="•"/>
              <a:defRPr/>
            </a:pPr>
            <a:r>
              <a:rPr lang="ar-SA" altLang="fr-FR" sz="54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تحقيق </a:t>
            </a:r>
            <a:r>
              <a:rPr lang="ar-SA" altLang="fr-FR" sz="54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الفعالية</a:t>
            </a:r>
          </a:p>
          <a:p>
            <a:pPr algn="r" rtl="1" eaLnBrk="1" hangingPunct="1">
              <a:spcBef>
                <a:spcPct val="20000"/>
              </a:spcBef>
              <a:buFontTx/>
              <a:buChar char="•"/>
              <a:defRPr/>
            </a:pPr>
            <a:r>
              <a:rPr lang="ar-SA" altLang="fr-FR" sz="54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ضمان ديمومة المنظمة والرفع من </a:t>
            </a:r>
            <a:r>
              <a:rPr lang="ar-SA" altLang="fr-FR" sz="54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قدرتها التنافسية</a:t>
            </a:r>
          </a:p>
          <a:p>
            <a:pPr algn="r" rtl="1" eaLnBrk="1" hangingPunct="1">
              <a:spcBef>
                <a:spcPct val="20000"/>
              </a:spcBef>
              <a:buFontTx/>
              <a:buChar char="•"/>
              <a:defRPr/>
            </a:pPr>
            <a:r>
              <a:rPr lang="ar-SA" altLang="fr-FR" sz="54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الرفع المستمر </a:t>
            </a:r>
            <a:r>
              <a:rPr lang="ar-SA" altLang="fr-FR" sz="54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لحصة المؤسسة من السوق</a:t>
            </a:r>
            <a:endParaRPr lang="fr-FR" altLang="fr-FR" sz="54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ce réservé du numéro de diapositive 5"/>
          <p:cNvSpPr>
            <a:spLocks noGrp="1"/>
          </p:cNvSpPr>
          <p:nvPr>
            <p:ph type="sldNum" sz="quarter" idx="12"/>
          </p:nvPr>
        </p:nvSpPr>
        <p:spPr/>
        <p:txBody>
          <a:bodyPr/>
          <a:lstStyle/>
          <a:p>
            <a:pPr>
              <a:defRPr/>
            </a:pPr>
            <a:fld id="{224BF301-8223-4DEC-97B2-9E8C43AF4A85}" type="slidenum">
              <a:rPr lang="ar-SA" altLang="fr-FR"/>
              <a:pPr>
                <a:defRPr/>
              </a:pPr>
              <a:t>42</a:t>
            </a:fld>
            <a:endParaRPr lang="fr-FR" altLang="fr-FR"/>
          </a:p>
        </p:txBody>
      </p:sp>
      <p:sp>
        <p:nvSpPr>
          <p:cNvPr id="21506" name="Rectangle 2"/>
          <p:cNvSpPr>
            <a:spLocks noGrp="1" noChangeArrowheads="1"/>
          </p:cNvSpPr>
          <p:nvPr>
            <p:ph type="title"/>
          </p:nvPr>
        </p:nvSpPr>
        <p:spPr>
          <a:solidFill>
            <a:schemeClr val="bg1">
              <a:lumMod val="20000"/>
              <a:lumOff val="80000"/>
            </a:schemeClr>
          </a:solidFill>
        </p:spPr>
        <p:txBody>
          <a:bodyPr/>
          <a:lstStyle/>
          <a:p>
            <a:pPr eaLnBrk="1" hangingPunct="1">
              <a:defRPr/>
            </a:pPr>
            <a:r>
              <a:rPr lang="ar-DZ" altLang="fr-FR" sz="6000" b="1" i="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الفرق بين إدارة الاعمال والادارة العامة</a:t>
            </a:r>
            <a:endParaRPr lang="fr-FR" altLang="fr-FR" sz="6000" b="1" i="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graphicFrame>
        <p:nvGraphicFramePr>
          <p:cNvPr id="21671" name="Group 167"/>
          <p:cNvGraphicFramePr>
            <a:graphicFrameLocks noGrp="1"/>
          </p:cNvGraphicFramePr>
          <p:nvPr/>
        </p:nvGraphicFramePr>
        <p:xfrm>
          <a:off x="323849" y="1768475"/>
          <a:ext cx="8496301" cy="4575174"/>
        </p:xfrm>
        <a:graphic>
          <a:graphicData uri="http://schemas.openxmlformats.org/drawingml/2006/table">
            <a:tbl>
              <a:tblPr rtl="1"/>
              <a:tblGrid>
                <a:gridCol w="2165991"/>
                <a:gridCol w="3629568"/>
                <a:gridCol w="2700742"/>
              </a:tblGrid>
              <a:tr h="70106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40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المجال</a:t>
                      </a:r>
                      <a:r>
                        <a:rPr kumimoji="0" lang="en-US" altLang="fr-FR" sz="40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 </a:t>
                      </a: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40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إدارة الاعمال </a:t>
                      </a:r>
                      <a:endParaRPr kumimoji="0" lang="fr-FR" altLang="fr-FR" sz="40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40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الادارة العامة</a:t>
                      </a:r>
                      <a:endParaRPr kumimoji="0" lang="fr-FR" altLang="fr-FR" sz="40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64009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الهدف</a:t>
                      </a:r>
                      <a:endParaRPr kumimoji="0" lang="fr-FR" altLang="fr-FR"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تحقيق الربح</a:t>
                      </a:r>
                      <a:endParaRPr kumimoji="0" lang="fr-FR"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تقديم خدمة</a:t>
                      </a:r>
                      <a:endParaRPr kumimoji="0" lang="fr-FR"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64009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مجال التطبيق</a:t>
                      </a:r>
                      <a:endParaRPr kumimoji="0" lang="fr-FR" altLang="fr-FR"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القطاع الخاص</a:t>
                      </a:r>
                      <a:endParaRPr kumimoji="0" lang="fr-FR"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القطاع العام</a:t>
                      </a:r>
                      <a:endParaRPr kumimoji="0" lang="fr-FR"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64009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اطار العمل</a:t>
                      </a:r>
                      <a:endParaRPr kumimoji="0" lang="fr-FR" altLang="fr-FR"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مجلس الادارة</a:t>
                      </a:r>
                      <a:endParaRPr kumimoji="0" lang="fr-FR"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السياسة العامة </a:t>
                      </a:r>
                      <a:endParaRPr kumimoji="0" lang="fr-FR"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67362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شكل التنظيم</a:t>
                      </a:r>
                      <a:endParaRPr kumimoji="0" lang="fr-FR" altLang="fr-FR"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افراد –شركات اشخاص –مساهمه</a:t>
                      </a:r>
                      <a:endParaRPr kumimoji="0" lang="fr-FR"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وزارة –مصلحه-دائرة</a:t>
                      </a:r>
                      <a:endParaRPr kumimoji="0" lang="fr-FR"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64009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الجهة الرقابية</a:t>
                      </a:r>
                      <a:endParaRPr kumimoji="0" lang="fr-FR" altLang="fr-FR"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المساهمون</a:t>
                      </a:r>
                      <a:endParaRPr kumimoji="0" lang="fr-FR"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الدولة </a:t>
                      </a:r>
                      <a:endParaRPr kumimoji="0" lang="fr-FR"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64009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مقياس النجاح</a:t>
                      </a:r>
                      <a:endParaRPr kumimoji="0" lang="fr-FR" altLang="fr-FR" sz="3600" b="1" i="0" u="none" strike="noStrike" cap="none" normalizeH="0" baseline="0" dirty="0" smtClean="0">
                        <a:ln>
                          <a:noFill/>
                        </a:ln>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تعظيم الربح</a:t>
                      </a:r>
                      <a:endParaRPr kumimoji="0" lang="fr-FR"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ar-SA"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مدى </a:t>
                      </a:r>
                      <a:r>
                        <a:rPr kumimoji="0" lang="ar-DZ"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ت</a:t>
                      </a:r>
                      <a:r>
                        <a:rPr kumimoji="0" lang="ar-SA"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rPr>
                        <a:t>وفير الخدمة </a:t>
                      </a:r>
                      <a:endParaRPr kumimoji="0" lang="fr-FR" altLang="fr-FR" sz="36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a:txBody>
                  <a:tcPr marL="91454" marR="9145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AutoShape 2050"/>
          <p:cNvSpPr>
            <a:spLocks noChangeArrowheads="1"/>
          </p:cNvSpPr>
          <p:nvPr/>
        </p:nvSpPr>
        <p:spPr bwMode="auto">
          <a:xfrm>
            <a:off x="228600" y="381000"/>
            <a:ext cx="4191000" cy="4292600"/>
          </a:xfrm>
          <a:prstGeom prst="bevel">
            <a:avLst>
              <a:gd name="adj" fmla="val 7921"/>
            </a:avLst>
          </a:prstGeom>
          <a:gradFill rotWithShape="0">
            <a:gsLst>
              <a:gs pos="0">
                <a:srgbClr val="000000"/>
              </a:gs>
              <a:gs pos="50000">
                <a:srgbClr val="FF0000"/>
              </a:gs>
              <a:gs pos="100000">
                <a:srgbClr val="000000"/>
              </a:gs>
            </a:gsLst>
            <a:lin ang="5400000" scaled="1"/>
          </a:gradFill>
          <a:ln w="12700">
            <a:solidFill>
              <a:schemeClr val="tx1"/>
            </a:solidFill>
            <a:miter lim="800000"/>
            <a:headEnd/>
            <a:tailEnd/>
          </a:ln>
          <a:effectLst>
            <a:outerShdw dist="17961" dir="13500000" algn="ctr" rotWithShape="0">
              <a:schemeClr val="bg2"/>
            </a:outerShdw>
          </a:effectLst>
        </p:spPr>
        <p:txBody>
          <a:bodyPr wrap="none" lIns="90488" tIns="44450" rIns="90488" bIns="44450"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3600" b="1" i="0">
                <a:solidFill>
                  <a:srgbClr val="FFFF00"/>
                </a:solidFill>
                <a:latin typeface="Impact" panose="020B0806030902050204" pitchFamily="34" charset="0"/>
              </a:rPr>
              <a:t>الإدارة و العلوم الأخرى</a:t>
            </a:r>
            <a:endParaRPr lang="en-US" altLang="fr-FR" sz="3600" b="1" i="0">
              <a:solidFill>
                <a:srgbClr val="FFFF00"/>
              </a:solidFill>
              <a:latin typeface="Impact" panose="020B0806030902050204" pitchFamily="34" charset="0"/>
            </a:endParaRPr>
          </a:p>
        </p:txBody>
      </p:sp>
      <p:sp>
        <p:nvSpPr>
          <p:cNvPr id="184323" name="AutoShape 2051"/>
          <p:cNvSpPr>
            <a:spLocks noChangeArrowheads="1"/>
          </p:cNvSpPr>
          <p:nvPr/>
        </p:nvSpPr>
        <p:spPr bwMode="auto">
          <a:xfrm>
            <a:off x="4953000" y="533400"/>
            <a:ext cx="3514725" cy="533400"/>
          </a:xfrm>
          <a:prstGeom prst="bevel">
            <a:avLst>
              <a:gd name="adj" fmla="val 12500"/>
            </a:avLst>
          </a:prstGeom>
          <a:gradFill rotWithShape="0">
            <a:gsLst>
              <a:gs pos="0">
                <a:srgbClr val="000000"/>
              </a:gs>
              <a:gs pos="50000">
                <a:srgbClr val="00FFFF"/>
              </a:gs>
              <a:gs pos="100000">
                <a:srgbClr val="000000"/>
              </a:gs>
            </a:gsLst>
            <a:lin ang="5400000" scaled="1"/>
          </a:gradFill>
          <a:ln w="12700">
            <a:solidFill>
              <a:schemeClr val="tx1"/>
            </a:solidFill>
            <a:miter lim="800000"/>
            <a:headEnd/>
            <a:tailEnd/>
          </a:ln>
          <a:effectLst>
            <a:outerShdw dist="17961" dir="13500000" algn="ctr" rotWithShape="0">
              <a:schemeClr val="bg2"/>
            </a:outerShdw>
          </a:effec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3600" b="1" i="0">
                <a:solidFill>
                  <a:srgbClr val="FF0000"/>
                </a:solidFill>
              </a:rPr>
              <a:t>علم الاقتصاد</a:t>
            </a:r>
            <a:endParaRPr lang="en-US" altLang="fr-FR" sz="3600" i="0">
              <a:solidFill>
                <a:srgbClr val="FF0000"/>
              </a:solidFill>
            </a:endParaRPr>
          </a:p>
        </p:txBody>
      </p:sp>
      <p:sp>
        <p:nvSpPr>
          <p:cNvPr id="184324" name="AutoShape 2052"/>
          <p:cNvSpPr>
            <a:spLocks noChangeArrowheads="1"/>
          </p:cNvSpPr>
          <p:nvPr/>
        </p:nvSpPr>
        <p:spPr bwMode="auto">
          <a:xfrm>
            <a:off x="4953000" y="1143000"/>
            <a:ext cx="3514725" cy="533400"/>
          </a:xfrm>
          <a:prstGeom prst="bevel">
            <a:avLst>
              <a:gd name="adj" fmla="val 12500"/>
            </a:avLst>
          </a:prstGeom>
          <a:gradFill rotWithShape="0">
            <a:gsLst>
              <a:gs pos="0">
                <a:srgbClr val="000000"/>
              </a:gs>
              <a:gs pos="50000">
                <a:srgbClr val="00FFFF"/>
              </a:gs>
              <a:gs pos="100000">
                <a:srgbClr val="000000"/>
              </a:gs>
            </a:gsLst>
            <a:lin ang="5400000" scaled="1"/>
          </a:gradFill>
          <a:ln w="12700">
            <a:solidFill>
              <a:schemeClr val="tx1"/>
            </a:solidFill>
            <a:miter lim="800000"/>
            <a:headEnd/>
            <a:tailEnd/>
          </a:ln>
          <a:effectLst>
            <a:outerShdw dist="17961" dir="13500000" algn="ctr" rotWithShape="0">
              <a:schemeClr val="bg2"/>
            </a:outerShdw>
          </a:effec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3600" b="1" i="0">
                <a:solidFill>
                  <a:srgbClr val="FF33CC"/>
                </a:solidFill>
              </a:rPr>
              <a:t>علم الاجتماع </a:t>
            </a:r>
            <a:endParaRPr lang="en-US" altLang="fr-FR" sz="3600" i="0">
              <a:solidFill>
                <a:srgbClr val="FF33CC"/>
              </a:solidFill>
            </a:endParaRPr>
          </a:p>
        </p:txBody>
      </p:sp>
      <p:sp>
        <p:nvSpPr>
          <p:cNvPr id="184325" name="AutoShape 2053"/>
          <p:cNvSpPr>
            <a:spLocks noChangeArrowheads="1"/>
          </p:cNvSpPr>
          <p:nvPr/>
        </p:nvSpPr>
        <p:spPr bwMode="auto">
          <a:xfrm>
            <a:off x="4953000" y="1752600"/>
            <a:ext cx="3514725" cy="533400"/>
          </a:xfrm>
          <a:prstGeom prst="bevel">
            <a:avLst>
              <a:gd name="adj" fmla="val 12500"/>
            </a:avLst>
          </a:prstGeom>
          <a:gradFill rotWithShape="0">
            <a:gsLst>
              <a:gs pos="0">
                <a:srgbClr val="000000"/>
              </a:gs>
              <a:gs pos="50000">
                <a:srgbClr val="00FFFF"/>
              </a:gs>
              <a:gs pos="100000">
                <a:srgbClr val="000000"/>
              </a:gs>
            </a:gsLst>
            <a:lin ang="5400000" scaled="1"/>
          </a:gradFill>
          <a:ln w="12700">
            <a:solidFill>
              <a:schemeClr val="tx1"/>
            </a:solidFill>
            <a:miter lim="800000"/>
            <a:headEnd/>
            <a:tailEnd/>
          </a:ln>
          <a:effectLst>
            <a:outerShdw dist="17961" dir="13500000" algn="ctr" rotWithShape="0">
              <a:schemeClr val="bg2"/>
            </a:outerShdw>
          </a:effec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3600" b="1" i="0">
                <a:solidFill>
                  <a:srgbClr val="C00000"/>
                </a:solidFill>
              </a:rPr>
              <a:t>علم النفس </a:t>
            </a:r>
            <a:endParaRPr lang="en-US" altLang="fr-FR" sz="3600" i="0">
              <a:solidFill>
                <a:srgbClr val="C00000"/>
              </a:solidFill>
            </a:endParaRPr>
          </a:p>
        </p:txBody>
      </p:sp>
      <p:sp>
        <p:nvSpPr>
          <p:cNvPr id="184326" name="AutoShape 2054"/>
          <p:cNvSpPr>
            <a:spLocks noChangeArrowheads="1"/>
          </p:cNvSpPr>
          <p:nvPr/>
        </p:nvSpPr>
        <p:spPr bwMode="auto">
          <a:xfrm>
            <a:off x="4953000" y="2286000"/>
            <a:ext cx="3514725" cy="533400"/>
          </a:xfrm>
          <a:prstGeom prst="bevel">
            <a:avLst>
              <a:gd name="adj" fmla="val 12500"/>
            </a:avLst>
          </a:prstGeom>
          <a:gradFill rotWithShape="0">
            <a:gsLst>
              <a:gs pos="0">
                <a:srgbClr val="000000"/>
              </a:gs>
              <a:gs pos="50000">
                <a:srgbClr val="00FFFF"/>
              </a:gs>
              <a:gs pos="100000">
                <a:srgbClr val="000000"/>
              </a:gs>
            </a:gsLst>
            <a:lin ang="5400000" scaled="1"/>
          </a:gradFill>
          <a:ln w="12700">
            <a:solidFill>
              <a:schemeClr val="tx1"/>
            </a:solidFill>
            <a:miter lim="800000"/>
            <a:headEnd/>
            <a:tailEnd/>
          </a:ln>
          <a:effectLst>
            <a:outerShdw dist="17961" dir="13500000" algn="ctr" rotWithShape="0">
              <a:schemeClr val="bg2"/>
            </a:outerShdw>
          </a:effec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2800" b="1" i="0">
                <a:solidFill>
                  <a:srgbClr val="7030A0"/>
                </a:solidFill>
              </a:rPr>
              <a:t>العلوم الطبيعية </a:t>
            </a:r>
            <a:endParaRPr lang="en-US" altLang="fr-FR" sz="2800" i="0">
              <a:solidFill>
                <a:srgbClr val="000000"/>
              </a:solidFill>
            </a:endParaRPr>
          </a:p>
        </p:txBody>
      </p:sp>
      <p:sp>
        <p:nvSpPr>
          <p:cNvPr id="184327" name="AutoShape 2055"/>
          <p:cNvSpPr>
            <a:spLocks noChangeArrowheads="1"/>
          </p:cNvSpPr>
          <p:nvPr/>
        </p:nvSpPr>
        <p:spPr bwMode="auto">
          <a:xfrm>
            <a:off x="4953000" y="2895600"/>
            <a:ext cx="3514725" cy="533400"/>
          </a:xfrm>
          <a:prstGeom prst="bevel">
            <a:avLst>
              <a:gd name="adj" fmla="val 12500"/>
            </a:avLst>
          </a:prstGeom>
          <a:gradFill rotWithShape="0">
            <a:gsLst>
              <a:gs pos="0">
                <a:srgbClr val="000000"/>
              </a:gs>
              <a:gs pos="50000">
                <a:srgbClr val="00FFFF"/>
              </a:gs>
              <a:gs pos="100000">
                <a:srgbClr val="000000"/>
              </a:gs>
            </a:gsLst>
            <a:lin ang="5400000" scaled="1"/>
          </a:gradFill>
          <a:ln w="12700">
            <a:solidFill>
              <a:schemeClr val="tx1"/>
            </a:solidFill>
            <a:miter lim="800000"/>
            <a:headEnd/>
            <a:tailEnd/>
          </a:ln>
          <a:effectLst>
            <a:outerShdw dist="17961" dir="13500000" algn="ctr" rotWithShape="0">
              <a:schemeClr val="bg2"/>
            </a:outerShdw>
          </a:effec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3600" b="1" i="0">
                <a:solidFill>
                  <a:srgbClr val="000000"/>
                </a:solidFill>
              </a:rPr>
              <a:t>علم القانون</a:t>
            </a:r>
            <a:endParaRPr lang="en-US" altLang="fr-FR" sz="3600" i="0">
              <a:solidFill>
                <a:srgbClr val="000000"/>
              </a:solidFill>
            </a:endParaRPr>
          </a:p>
        </p:txBody>
      </p:sp>
      <p:sp>
        <p:nvSpPr>
          <p:cNvPr id="184328" name="AutoShape 2056"/>
          <p:cNvSpPr>
            <a:spLocks noChangeArrowheads="1"/>
          </p:cNvSpPr>
          <p:nvPr/>
        </p:nvSpPr>
        <p:spPr bwMode="auto">
          <a:xfrm>
            <a:off x="4953000" y="3505200"/>
            <a:ext cx="3514725" cy="533400"/>
          </a:xfrm>
          <a:prstGeom prst="bevel">
            <a:avLst>
              <a:gd name="adj" fmla="val 12500"/>
            </a:avLst>
          </a:prstGeom>
          <a:gradFill rotWithShape="0">
            <a:gsLst>
              <a:gs pos="0">
                <a:srgbClr val="000000"/>
              </a:gs>
              <a:gs pos="50000">
                <a:srgbClr val="00FFFF"/>
              </a:gs>
              <a:gs pos="100000">
                <a:srgbClr val="000000"/>
              </a:gs>
            </a:gsLst>
            <a:lin ang="5400000" scaled="1"/>
          </a:gradFill>
          <a:ln w="12700">
            <a:solidFill>
              <a:schemeClr val="tx1"/>
            </a:solidFill>
            <a:miter lim="800000"/>
            <a:headEnd/>
            <a:tailEnd/>
          </a:ln>
          <a:effectLst>
            <a:outerShdw dist="17961" dir="13500000" algn="ctr" rotWithShape="0">
              <a:schemeClr val="bg2"/>
            </a:outerShdw>
          </a:effec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3600" b="1" i="0">
                <a:solidFill>
                  <a:srgbClr val="FFC000"/>
                </a:solidFill>
              </a:rPr>
              <a:t>علم الحاسوب</a:t>
            </a:r>
            <a:endParaRPr lang="en-US" altLang="fr-FR" sz="3600" b="1" i="0">
              <a:solidFill>
                <a:srgbClr val="FFC000"/>
              </a:solidFill>
            </a:endParaRPr>
          </a:p>
        </p:txBody>
      </p:sp>
      <p:sp>
        <p:nvSpPr>
          <p:cNvPr id="184329" name="AutoShape 2057"/>
          <p:cNvSpPr>
            <a:spLocks noChangeArrowheads="1"/>
          </p:cNvSpPr>
          <p:nvPr/>
        </p:nvSpPr>
        <p:spPr bwMode="auto">
          <a:xfrm>
            <a:off x="4953000" y="4114800"/>
            <a:ext cx="3514725" cy="533400"/>
          </a:xfrm>
          <a:prstGeom prst="bevel">
            <a:avLst>
              <a:gd name="adj" fmla="val 12500"/>
            </a:avLst>
          </a:prstGeom>
          <a:gradFill rotWithShape="0">
            <a:gsLst>
              <a:gs pos="0">
                <a:srgbClr val="000000"/>
              </a:gs>
              <a:gs pos="50000">
                <a:srgbClr val="00FFFF"/>
              </a:gs>
              <a:gs pos="100000">
                <a:srgbClr val="000000"/>
              </a:gs>
            </a:gsLst>
            <a:lin ang="5400000" scaled="1"/>
          </a:gradFill>
          <a:ln w="12700">
            <a:solidFill>
              <a:schemeClr val="tx1"/>
            </a:solidFill>
            <a:miter lim="800000"/>
            <a:headEnd/>
            <a:tailEnd/>
          </a:ln>
          <a:effectLst>
            <a:outerShdw dist="17961" dir="13500000" algn="ctr" rotWithShape="0">
              <a:schemeClr val="bg2"/>
            </a:outerShdw>
          </a:effec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b="1" i="0">
                <a:solidFill>
                  <a:srgbClr val="FF33CC"/>
                </a:solidFill>
              </a:rPr>
              <a:t>أخلاقيات العمل</a:t>
            </a:r>
            <a:endParaRPr lang="en-US" altLang="fr-FR" b="1" i="0">
              <a:solidFill>
                <a:srgbClr val="FF33CC"/>
              </a:solidFill>
            </a:endParaRPr>
          </a:p>
        </p:txBody>
      </p:sp>
    </p:spTree>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fade">
                                      <p:cBhvr>
                                        <p:cTn id="7" dur="2000"/>
                                        <p:tgtEl>
                                          <p:spTgt spid="184322"/>
                                        </p:tgtEl>
                                      </p:cBhvr>
                                    </p:animEffect>
                                    <p:anim calcmode="lin" valueType="num">
                                      <p:cBhvr>
                                        <p:cTn id="8" dur="2000" fill="hold"/>
                                        <p:tgtEl>
                                          <p:spTgt spid="184322"/>
                                        </p:tgtEl>
                                        <p:attrNameLst>
                                          <p:attrName>style.rotation</p:attrName>
                                        </p:attrNameLst>
                                      </p:cBhvr>
                                      <p:tavLst>
                                        <p:tav tm="0">
                                          <p:val>
                                            <p:fltVal val="720"/>
                                          </p:val>
                                        </p:tav>
                                        <p:tav tm="100000">
                                          <p:val>
                                            <p:fltVal val="0"/>
                                          </p:val>
                                        </p:tav>
                                      </p:tavLst>
                                    </p:anim>
                                    <p:anim calcmode="lin" valueType="num">
                                      <p:cBhvr>
                                        <p:cTn id="9" dur="2000" fill="hold"/>
                                        <p:tgtEl>
                                          <p:spTgt spid="184322"/>
                                        </p:tgtEl>
                                        <p:attrNameLst>
                                          <p:attrName>ppt_h</p:attrName>
                                        </p:attrNameLst>
                                      </p:cBhvr>
                                      <p:tavLst>
                                        <p:tav tm="0">
                                          <p:val>
                                            <p:fltVal val="0"/>
                                          </p:val>
                                        </p:tav>
                                        <p:tav tm="100000">
                                          <p:val>
                                            <p:strVal val="#ppt_h"/>
                                          </p:val>
                                        </p:tav>
                                      </p:tavLst>
                                    </p:anim>
                                    <p:anim calcmode="lin" valueType="num">
                                      <p:cBhvr>
                                        <p:cTn id="10" dur="2000" fill="hold"/>
                                        <p:tgtEl>
                                          <p:spTgt spid="18432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84323"/>
                                        </p:tgtEl>
                                        <p:attrNameLst>
                                          <p:attrName>style.visibility</p:attrName>
                                        </p:attrNameLst>
                                      </p:cBhvr>
                                      <p:to>
                                        <p:strVal val="visible"/>
                                      </p:to>
                                    </p:set>
                                    <p:anim calcmode="lin" valueType="num">
                                      <p:cBhvr>
                                        <p:cTn id="15" dur="500" decel="50000" fill="hold">
                                          <p:stCondLst>
                                            <p:cond delay="0"/>
                                          </p:stCondLst>
                                        </p:cTn>
                                        <p:tgtEl>
                                          <p:spTgt spid="184323"/>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84323"/>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84323"/>
                                        </p:tgtEl>
                                        <p:attrNameLst>
                                          <p:attrName>ppt_w</p:attrName>
                                        </p:attrNameLst>
                                      </p:cBhvr>
                                      <p:tavLst>
                                        <p:tav tm="0">
                                          <p:val>
                                            <p:strVal val="#ppt_w*.05"/>
                                          </p:val>
                                        </p:tav>
                                        <p:tav tm="100000">
                                          <p:val>
                                            <p:strVal val="#ppt_w"/>
                                          </p:val>
                                        </p:tav>
                                      </p:tavLst>
                                    </p:anim>
                                    <p:anim calcmode="lin" valueType="num">
                                      <p:cBhvr>
                                        <p:cTn id="18" dur="1000" fill="hold"/>
                                        <p:tgtEl>
                                          <p:spTgt spid="184323"/>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84323"/>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84323"/>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84323"/>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843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184324"/>
                                        </p:tgtEl>
                                        <p:attrNameLst>
                                          <p:attrName>style.visibility</p:attrName>
                                        </p:attrNameLst>
                                      </p:cBhvr>
                                      <p:to>
                                        <p:strVal val="visible"/>
                                      </p:to>
                                    </p:set>
                                    <p:anim calcmode="lin" valueType="num">
                                      <p:cBhvr>
                                        <p:cTn id="27" dur="500" decel="50000" fill="hold">
                                          <p:stCondLst>
                                            <p:cond delay="0"/>
                                          </p:stCondLst>
                                        </p:cTn>
                                        <p:tgtEl>
                                          <p:spTgt spid="18432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8432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84324"/>
                                        </p:tgtEl>
                                        <p:attrNameLst>
                                          <p:attrName>ppt_w</p:attrName>
                                        </p:attrNameLst>
                                      </p:cBhvr>
                                      <p:tavLst>
                                        <p:tav tm="0">
                                          <p:val>
                                            <p:strVal val="#ppt_w*.05"/>
                                          </p:val>
                                        </p:tav>
                                        <p:tav tm="100000">
                                          <p:val>
                                            <p:strVal val="#ppt_w"/>
                                          </p:val>
                                        </p:tav>
                                      </p:tavLst>
                                    </p:anim>
                                    <p:anim calcmode="lin" valueType="num">
                                      <p:cBhvr>
                                        <p:cTn id="30" dur="1000" fill="hold"/>
                                        <p:tgtEl>
                                          <p:spTgt spid="18432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8432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8432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8432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8432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84325"/>
                                        </p:tgtEl>
                                        <p:attrNameLst>
                                          <p:attrName>style.visibility</p:attrName>
                                        </p:attrNameLst>
                                      </p:cBhvr>
                                      <p:to>
                                        <p:strVal val="visible"/>
                                      </p:to>
                                    </p:set>
                                    <p:anim calcmode="lin" valueType="num">
                                      <p:cBhvr>
                                        <p:cTn id="39" dur="500" decel="50000" fill="hold">
                                          <p:stCondLst>
                                            <p:cond delay="0"/>
                                          </p:stCondLst>
                                        </p:cTn>
                                        <p:tgtEl>
                                          <p:spTgt spid="18432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8432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84325"/>
                                        </p:tgtEl>
                                        <p:attrNameLst>
                                          <p:attrName>ppt_w</p:attrName>
                                        </p:attrNameLst>
                                      </p:cBhvr>
                                      <p:tavLst>
                                        <p:tav tm="0">
                                          <p:val>
                                            <p:strVal val="#ppt_w*.05"/>
                                          </p:val>
                                        </p:tav>
                                        <p:tav tm="100000">
                                          <p:val>
                                            <p:strVal val="#ppt_w"/>
                                          </p:val>
                                        </p:tav>
                                      </p:tavLst>
                                    </p:anim>
                                    <p:anim calcmode="lin" valueType="num">
                                      <p:cBhvr>
                                        <p:cTn id="42" dur="1000" fill="hold"/>
                                        <p:tgtEl>
                                          <p:spTgt spid="18432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8432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8432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8432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8432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84326"/>
                                        </p:tgtEl>
                                        <p:attrNameLst>
                                          <p:attrName>style.visibility</p:attrName>
                                        </p:attrNameLst>
                                      </p:cBhvr>
                                      <p:to>
                                        <p:strVal val="visible"/>
                                      </p:to>
                                    </p:set>
                                    <p:anim calcmode="lin" valueType="num">
                                      <p:cBhvr>
                                        <p:cTn id="51" dur="500" decel="50000" fill="hold">
                                          <p:stCondLst>
                                            <p:cond delay="0"/>
                                          </p:stCondLst>
                                        </p:cTn>
                                        <p:tgtEl>
                                          <p:spTgt spid="184326"/>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84326"/>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84326"/>
                                        </p:tgtEl>
                                        <p:attrNameLst>
                                          <p:attrName>ppt_w</p:attrName>
                                        </p:attrNameLst>
                                      </p:cBhvr>
                                      <p:tavLst>
                                        <p:tav tm="0">
                                          <p:val>
                                            <p:strVal val="#ppt_w*.05"/>
                                          </p:val>
                                        </p:tav>
                                        <p:tav tm="100000">
                                          <p:val>
                                            <p:strVal val="#ppt_w"/>
                                          </p:val>
                                        </p:tav>
                                      </p:tavLst>
                                    </p:anim>
                                    <p:anim calcmode="lin" valueType="num">
                                      <p:cBhvr>
                                        <p:cTn id="54" dur="1000" fill="hold"/>
                                        <p:tgtEl>
                                          <p:spTgt spid="184326"/>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84326"/>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84326"/>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84326"/>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8432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84327"/>
                                        </p:tgtEl>
                                        <p:attrNameLst>
                                          <p:attrName>style.visibility</p:attrName>
                                        </p:attrNameLst>
                                      </p:cBhvr>
                                      <p:to>
                                        <p:strVal val="visible"/>
                                      </p:to>
                                    </p:set>
                                    <p:anim calcmode="lin" valueType="num">
                                      <p:cBhvr>
                                        <p:cTn id="63" dur="500" decel="50000" fill="hold">
                                          <p:stCondLst>
                                            <p:cond delay="0"/>
                                          </p:stCondLst>
                                        </p:cTn>
                                        <p:tgtEl>
                                          <p:spTgt spid="184327"/>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84327"/>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84327"/>
                                        </p:tgtEl>
                                        <p:attrNameLst>
                                          <p:attrName>ppt_w</p:attrName>
                                        </p:attrNameLst>
                                      </p:cBhvr>
                                      <p:tavLst>
                                        <p:tav tm="0">
                                          <p:val>
                                            <p:strVal val="#ppt_w*.05"/>
                                          </p:val>
                                        </p:tav>
                                        <p:tav tm="100000">
                                          <p:val>
                                            <p:strVal val="#ppt_w"/>
                                          </p:val>
                                        </p:tav>
                                      </p:tavLst>
                                    </p:anim>
                                    <p:anim calcmode="lin" valueType="num">
                                      <p:cBhvr>
                                        <p:cTn id="66" dur="1000" fill="hold"/>
                                        <p:tgtEl>
                                          <p:spTgt spid="184327"/>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84327"/>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84327"/>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84327"/>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8432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184328"/>
                                        </p:tgtEl>
                                        <p:attrNameLst>
                                          <p:attrName>style.visibility</p:attrName>
                                        </p:attrNameLst>
                                      </p:cBhvr>
                                      <p:to>
                                        <p:strVal val="visible"/>
                                      </p:to>
                                    </p:set>
                                    <p:anim calcmode="lin" valueType="num">
                                      <p:cBhvr>
                                        <p:cTn id="75" dur="500" decel="50000" fill="hold">
                                          <p:stCondLst>
                                            <p:cond delay="0"/>
                                          </p:stCondLst>
                                        </p:cTn>
                                        <p:tgtEl>
                                          <p:spTgt spid="184328"/>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84328"/>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84328"/>
                                        </p:tgtEl>
                                        <p:attrNameLst>
                                          <p:attrName>ppt_w</p:attrName>
                                        </p:attrNameLst>
                                      </p:cBhvr>
                                      <p:tavLst>
                                        <p:tav tm="0">
                                          <p:val>
                                            <p:strVal val="#ppt_w*.05"/>
                                          </p:val>
                                        </p:tav>
                                        <p:tav tm="100000">
                                          <p:val>
                                            <p:strVal val="#ppt_w"/>
                                          </p:val>
                                        </p:tav>
                                      </p:tavLst>
                                    </p:anim>
                                    <p:anim calcmode="lin" valueType="num">
                                      <p:cBhvr>
                                        <p:cTn id="78" dur="1000" fill="hold"/>
                                        <p:tgtEl>
                                          <p:spTgt spid="184328"/>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84328"/>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84328"/>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84328"/>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8432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184329"/>
                                        </p:tgtEl>
                                        <p:attrNameLst>
                                          <p:attrName>style.visibility</p:attrName>
                                        </p:attrNameLst>
                                      </p:cBhvr>
                                      <p:to>
                                        <p:strVal val="visible"/>
                                      </p:to>
                                    </p:set>
                                    <p:anim calcmode="lin" valueType="num">
                                      <p:cBhvr>
                                        <p:cTn id="87" dur="500" decel="50000" fill="hold">
                                          <p:stCondLst>
                                            <p:cond delay="0"/>
                                          </p:stCondLst>
                                        </p:cTn>
                                        <p:tgtEl>
                                          <p:spTgt spid="184329"/>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84329"/>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84329"/>
                                        </p:tgtEl>
                                        <p:attrNameLst>
                                          <p:attrName>ppt_w</p:attrName>
                                        </p:attrNameLst>
                                      </p:cBhvr>
                                      <p:tavLst>
                                        <p:tav tm="0">
                                          <p:val>
                                            <p:strVal val="#ppt_w*.05"/>
                                          </p:val>
                                        </p:tav>
                                        <p:tav tm="100000">
                                          <p:val>
                                            <p:strVal val="#ppt_w"/>
                                          </p:val>
                                        </p:tav>
                                      </p:tavLst>
                                    </p:anim>
                                    <p:anim calcmode="lin" valueType="num">
                                      <p:cBhvr>
                                        <p:cTn id="90" dur="1000" fill="hold"/>
                                        <p:tgtEl>
                                          <p:spTgt spid="184329"/>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84329"/>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84329"/>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84329"/>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84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nimBg="1"/>
      <p:bldP spid="184323" grpId="0" animBg="1"/>
      <p:bldP spid="184324" grpId="0" animBg="1"/>
      <p:bldP spid="184325" grpId="0" animBg="1"/>
      <p:bldP spid="184326" grpId="0" animBg="1"/>
      <p:bldP spid="184327" grpId="0" animBg="1"/>
      <p:bldP spid="184328" grpId="0" animBg="1"/>
      <p:bldP spid="1843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D11E71D6-C5A7-48FC-8FFF-CB8000EE3F34}" type="slidenum">
              <a:rPr lang="ar-SA" altLang="en-US"/>
              <a:pPr>
                <a:defRPr/>
              </a:pPr>
              <a:t>44</a:t>
            </a:fld>
            <a:endParaRPr lang="en-US" altLang="en-US"/>
          </a:p>
        </p:txBody>
      </p:sp>
      <p:sp>
        <p:nvSpPr>
          <p:cNvPr id="249859" name="Rectangle 2"/>
          <p:cNvSpPr>
            <a:spLocks noChangeArrowheads="1"/>
          </p:cNvSpPr>
          <p:nvPr/>
        </p:nvSpPr>
        <p:spPr bwMode="auto">
          <a:xfrm>
            <a:off x="342900" y="338138"/>
            <a:ext cx="83439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FontTx/>
              <a:buNone/>
            </a:pPr>
            <a:r>
              <a:rPr lang="ar-SA" altLang="fr-FR" b="1" i="0">
                <a:solidFill>
                  <a:srgbClr val="000000"/>
                </a:solidFill>
                <a:latin typeface="Arabic Typesetting" panose="03020402040406030203" pitchFamily="66" charset="-78"/>
                <a:cs typeface="Arabic Typesetting" panose="03020402040406030203" pitchFamily="66" charset="-78"/>
              </a:rPr>
              <a:t>أن هدف علم الاقتصاد هو استغلال الموارد البشرية و المادية بأقصى درجة لإشباع الحاجات الإنسانية و هذا الهدف يلتقي مع الهدف المتمثل في الاستغلال الأمثل للموارد . فلا بد للإداري أن يكون ملما بنظريات الاقتصاد حتى يستطيع حل المشاكل الاقتصادية التي تواجهه.</a:t>
            </a:r>
            <a:endParaRPr lang="en-US" altLang="fr-FR" b="1" i="0">
              <a:solidFill>
                <a:srgbClr val="000000"/>
              </a:solidFill>
              <a:latin typeface="Arabic Typesetting" panose="03020402040406030203" pitchFamily="66" charset="-78"/>
              <a:cs typeface="Arabic Typesetting" panose="03020402040406030203" pitchFamily="66" charset="-78"/>
            </a:endParaRPr>
          </a:p>
        </p:txBody>
      </p:sp>
      <p:sp>
        <p:nvSpPr>
          <p:cNvPr id="249860" name="Rectangle 3"/>
          <p:cNvSpPr>
            <a:spLocks noChangeArrowheads="1"/>
          </p:cNvSpPr>
          <p:nvPr/>
        </p:nvSpPr>
        <p:spPr bwMode="auto">
          <a:xfrm>
            <a:off x="342900" y="1892300"/>
            <a:ext cx="8229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2800" b="1" i="0">
                <a:solidFill>
                  <a:srgbClr val="002060"/>
                </a:solidFill>
                <a:latin typeface="Arabic Typesetting" panose="03020402040406030203" pitchFamily="66" charset="-78"/>
                <a:cs typeface="Arabic Typesetting" panose="03020402040406030203" pitchFamily="66" charset="-78"/>
              </a:rPr>
              <a:t>يهتم علم الاجتماع بدراسة الجماعات من حيث نشأتها و تطورها و تكوينها و تطور العلاقات فيها, فمن الضروري أن يلم الإداري بمبادئ علم الاجتماع, حيث تعتبر المؤسسة مجتمعا صغيرا و دراسة علم الاجتماع تساعد في إدارتها و التعامل مع المجموعات الموجودة فيها. كما بساعد على خلق جو اجتماعي قائم على الود و الاحترام بين الجميع.</a:t>
            </a:r>
            <a:endParaRPr lang="en-US" altLang="fr-FR" sz="2800" i="0">
              <a:solidFill>
                <a:srgbClr val="002060"/>
              </a:solidFill>
              <a:latin typeface="Arabic Typesetting" panose="03020402040406030203" pitchFamily="66" charset="-78"/>
              <a:cs typeface="Arabic Typesetting" panose="03020402040406030203" pitchFamily="66" charset="-78"/>
            </a:endParaRPr>
          </a:p>
        </p:txBody>
      </p:sp>
      <p:sp>
        <p:nvSpPr>
          <p:cNvPr id="5" name="Rectangle 4"/>
          <p:cNvSpPr/>
          <p:nvPr/>
        </p:nvSpPr>
        <p:spPr>
          <a:xfrm>
            <a:off x="342900" y="4186238"/>
            <a:ext cx="8472488" cy="1570037"/>
          </a:xfrm>
          <a:prstGeom prst="rect">
            <a:avLst/>
          </a:prstGeom>
        </p:spPr>
        <p:txBody>
          <a:bodyPr>
            <a:spAutoFit/>
          </a:bodyPr>
          <a:lstStyle/>
          <a:p>
            <a:pPr marL="342900" indent="-342900" algn="just" rtl="1">
              <a:spcBef>
                <a:spcPct val="20000"/>
              </a:spcBef>
              <a:buClr>
                <a:srgbClr val="FFFFAF"/>
              </a:buClr>
              <a:buFontTx/>
              <a:buChar char="•"/>
              <a:defRPr/>
            </a:pPr>
            <a:r>
              <a:rPr lang="ar-SA" sz="3200" b="1" i="0" kern="0" dirty="0">
                <a:latin typeface="Arabic Typesetting" panose="03020402040406030203" pitchFamily="66" charset="-78"/>
                <a:cs typeface="Arabic Typesetting" panose="03020402040406030203" pitchFamily="66" charset="-78"/>
              </a:rPr>
              <a:t>يهتم علم النفس بسلوك الفرد والعوامل التي تؤثر فيه, لذلك يجب على الإداري دراسة هذا العلم ليستطيع أن يحفز و يشجع و يدفع و يتعامل مع العاملين و المتعاملين مع المشروع . و ذلك يعود بالفائدة على المؤسسة.</a:t>
            </a:r>
            <a:endParaRPr lang="en-US" sz="3200" b="1" i="0" kern="0" dirty="0">
              <a:latin typeface="Arabic Typesetting" panose="03020402040406030203" pitchFamily="66" charset="-78"/>
              <a:cs typeface="Arabic Typesetting" panose="03020402040406030203" pitchFamily="66" charset="-78"/>
            </a:endParaRPr>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4498F30E-825F-4133-9136-3A93D11DEEFA}" type="slidenum">
              <a:rPr lang="ar-SA" altLang="en-US"/>
              <a:pPr>
                <a:defRPr/>
              </a:pPr>
              <a:t>45</a:t>
            </a:fld>
            <a:endParaRPr lang="en-US" altLang="en-US"/>
          </a:p>
        </p:txBody>
      </p:sp>
      <p:sp>
        <p:nvSpPr>
          <p:cNvPr id="249859" name="Rectangle 2"/>
          <p:cNvSpPr>
            <a:spLocks noChangeArrowheads="1"/>
          </p:cNvSpPr>
          <p:nvPr/>
        </p:nvSpPr>
        <p:spPr bwMode="auto">
          <a:xfrm>
            <a:off x="314325" y="1012825"/>
            <a:ext cx="824388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FontTx/>
              <a:buNone/>
              <a:defRPr/>
            </a:pPr>
            <a:r>
              <a:rPr lang="ar-SA" altLang="fr-FR" sz="40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تضم العلوم الطبيعية علم الفيزياء و الكيمياء و الإحصاء و الرياضيات و من مظاهر العلاقة بين العلوم الطبيعية و علم الإدارة ظهور ما يسمى ببحوث العمليات </a:t>
            </a:r>
            <a:r>
              <a:rPr lang="en-US" altLang="fr-FR" sz="40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Operation Research  </a:t>
            </a:r>
            <a:r>
              <a:rPr lang="ar-SA" altLang="fr-FR" sz="4000" b="1" i="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 هو علم رياضي فيزيائي اقتصادي يساعد المدير في التوصل إلى قرارات رشيدة كذلك يساعد علم الإحصاء و نظرية الاحتمالات و النماذج الرياضية المدير في التوصل إلى قرارات رشيدة </a:t>
            </a:r>
            <a:endParaRPr lang="fr-FR" altLang="fr-FR" sz="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altLang="fr-FR" smtClean="0"/>
              <a:t> </a:t>
            </a:r>
            <a:endParaRPr lang="en-US" altLang="en-US" smtClean="0"/>
          </a:p>
        </p:txBody>
      </p:sp>
      <p:sp>
        <p:nvSpPr>
          <p:cNvPr id="59395" name="Rectangle 3"/>
          <p:cNvSpPr>
            <a:spLocks noGrp="1" noChangeArrowheads="1"/>
          </p:cNvSpPr>
          <p:nvPr>
            <p:ph type="body" idx="1"/>
          </p:nvPr>
        </p:nvSpPr>
        <p:spPr/>
        <p:txBody>
          <a:bodyPr/>
          <a:lstStyle/>
          <a:p>
            <a:pPr eaLnBrk="1" hangingPunct="1">
              <a:buFontTx/>
              <a:buNone/>
            </a:pPr>
            <a:r>
              <a:rPr lang="en-US" altLang="fr-FR" smtClean="0"/>
              <a:t> </a:t>
            </a:r>
            <a:endParaRPr lang="en-US" altLang="en-US" smtClean="0"/>
          </a:p>
        </p:txBody>
      </p:sp>
      <p:sp>
        <p:nvSpPr>
          <p:cNvPr id="59396" name="Text Box 4"/>
          <p:cNvSpPr txBox="1">
            <a:spLocks noChangeArrowheads="1"/>
          </p:cNvSpPr>
          <p:nvPr/>
        </p:nvSpPr>
        <p:spPr bwMode="auto">
          <a:xfrm>
            <a:off x="1476375" y="685800"/>
            <a:ext cx="6049963" cy="863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4000" i="0">
                <a:solidFill>
                  <a:srgbClr val="000000"/>
                </a:solidFill>
                <a:latin typeface="Times New Roman" panose="02020603050405020304" pitchFamily="18" charset="0"/>
                <a:ea typeface="MCS Taybah S_U normal."/>
                <a:cs typeface="MCS Taybah S_U normal."/>
              </a:rPr>
              <a:t>أدوار المديرين </a:t>
            </a:r>
            <a:r>
              <a:rPr lang="en-US" altLang="fr-FR" sz="4000" b="1" i="0">
                <a:solidFill>
                  <a:srgbClr val="FF0000"/>
                </a:solidFill>
                <a:latin typeface="Times New Roman" panose="02020603050405020304" pitchFamily="18" charset="0"/>
                <a:ea typeface="MCS Taybah S_U normal."/>
                <a:cs typeface="MCS Taybah S_U normal."/>
              </a:rPr>
              <a:t>Manager Roles</a:t>
            </a:r>
            <a:endParaRPr lang="ar-DZ" altLang="ar-EG" sz="4000" i="0">
              <a:solidFill>
                <a:srgbClr val="000000"/>
              </a:solidFill>
              <a:latin typeface="Times New Roman" panose="02020603050405020304" pitchFamily="18" charset="0"/>
              <a:ea typeface="MCS Taybah S_U normal."/>
              <a:cs typeface="MCS Taybah S_U normal."/>
            </a:endParaRPr>
          </a:p>
          <a:p>
            <a:pPr eaLnBrk="1" hangingPunct="1">
              <a:spcBef>
                <a:spcPct val="0"/>
              </a:spcBef>
              <a:buClrTx/>
              <a:buFontTx/>
              <a:buNone/>
            </a:pPr>
            <a:endParaRPr lang="en-US" altLang="fr-FR" sz="4000" i="0">
              <a:solidFill>
                <a:srgbClr val="000000"/>
              </a:solidFill>
              <a:ea typeface="MCS Taybah S_U normal."/>
              <a:cs typeface="MCS Taybah S_U normal."/>
            </a:endParaRPr>
          </a:p>
        </p:txBody>
      </p:sp>
      <p:grpSp>
        <p:nvGrpSpPr>
          <p:cNvPr id="59397" name="Group 5"/>
          <p:cNvGrpSpPr>
            <a:grpSpLocks/>
          </p:cNvGrpSpPr>
          <p:nvPr/>
        </p:nvGrpSpPr>
        <p:grpSpPr bwMode="auto">
          <a:xfrm>
            <a:off x="1619250" y="1676400"/>
            <a:ext cx="6265863" cy="4262438"/>
            <a:chOff x="722" y="808"/>
            <a:chExt cx="3317" cy="2685"/>
          </a:xfrm>
        </p:grpSpPr>
        <p:sp>
          <p:nvSpPr>
            <p:cNvPr id="251910" name="Line 6"/>
            <p:cNvSpPr>
              <a:spLocks noChangeShapeType="1"/>
            </p:cNvSpPr>
            <p:nvPr/>
          </p:nvSpPr>
          <p:spPr bwMode="auto">
            <a:xfrm flipH="1">
              <a:off x="1328" y="810"/>
              <a:ext cx="22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1911" name="Line 7"/>
            <p:cNvSpPr>
              <a:spLocks noChangeShapeType="1"/>
            </p:cNvSpPr>
            <p:nvPr/>
          </p:nvSpPr>
          <p:spPr bwMode="auto">
            <a:xfrm>
              <a:off x="3554" y="808"/>
              <a:ext cx="0" cy="14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1912" name="Line 8"/>
            <p:cNvSpPr>
              <a:spLocks noChangeShapeType="1"/>
            </p:cNvSpPr>
            <p:nvPr/>
          </p:nvSpPr>
          <p:spPr bwMode="auto">
            <a:xfrm>
              <a:off x="2480" y="814"/>
              <a:ext cx="0" cy="14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1913" name="Line 9"/>
            <p:cNvSpPr>
              <a:spLocks noChangeShapeType="1"/>
            </p:cNvSpPr>
            <p:nvPr/>
          </p:nvSpPr>
          <p:spPr bwMode="auto">
            <a:xfrm>
              <a:off x="1334" y="814"/>
              <a:ext cx="0" cy="14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1914" name="AutoShape 10"/>
            <p:cNvSpPr>
              <a:spLocks noChangeArrowheads="1"/>
            </p:cNvSpPr>
            <p:nvPr/>
          </p:nvSpPr>
          <p:spPr bwMode="auto">
            <a:xfrm>
              <a:off x="3150" y="960"/>
              <a:ext cx="889" cy="437"/>
            </a:xfrm>
            <a:prstGeom prst="flowChartAlternateProcess">
              <a:avLst/>
            </a:prstGeom>
            <a:solidFill>
              <a:schemeClr val="accent1"/>
            </a:solidFill>
            <a:ln w="9525">
              <a:solidFill>
                <a:srgbClr val="000000"/>
              </a:solidFill>
              <a:miter lim="800000"/>
              <a:headEnd/>
              <a:tailEnd/>
            </a:ln>
            <a:effectLst>
              <a:outerShdw dist="107763" dir="18900000" algn="ctr" rotWithShape="0">
                <a:srgbClr val="808080">
                  <a:alpha val="50000"/>
                </a:srgbClr>
              </a:outerShdw>
            </a:effectLst>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أدوار تتصل</a:t>
              </a:r>
            </a:p>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بالعلاقات مع الأفراد</a:t>
              </a:r>
              <a:endParaRPr lang="en-US" altLang="fr-FR" sz="1600" i="0">
                <a:solidFill>
                  <a:srgbClr val="000000"/>
                </a:solidFill>
                <a:latin typeface="Times New Roman" panose="02020603050405020304" pitchFamily="18" charset="0"/>
                <a:ea typeface="MCS Taybah S_U normal."/>
                <a:cs typeface="MCS Taybah S_U normal."/>
              </a:endParaRPr>
            </a:p>
          </p:txBody>
        </p:sp>
        <p:sp>
          <p:nvSpPr>
            <p:cNvPr id="251915" name="AutoShape 11"/>
            <p:cNvSpPr>
              <a:spLocks noChangeArrowheads="1"/>
            </p:cNvSpPr>
            <p:nvPr/>
          </p:nvSpPr>
          <p:spPr bwMode="auto">
            <a:xfrm>
              <a:off x="2097" y="981"/>
              <a:ext cx="888" cy="437"/>
            </a:xfrm>
            <a:prstGeom prst="flowChartAlternateProcess">
              <a:avLst/>
            </a:prstGeom>
            <a:solidFill>
              <a:schemeClr val="accent1"/>
            </a:solidFill>
            <a:ln w="9525">
              <a:solidFill>
                <a:srgbClr val="000000"/>
              </a:solidFill>
              <a:miter lim="800000"/>
              <a:headEnd/>
              <a:tailEnd/>
            </a:ln>
            <a:effectLst>
              <a:outerShdw dist="107763" dir="18900000" algn="ctr" rotWithShape="0">
                <a:srgbClr val="808080">
                  <a:alpha val="50000"/>
                </a:srgbClr>
              </a:outerShdw>
            </a:effectLst>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أدوار متعلقة</a:t>
              </a:r>
            </a:p>
            <a:p>
              <a:pPr algn="ctr" eaLnBrk="1" hangingPunct="1">
                <a:spcBef>
                  <a:spcPct val="0"/>
                </a:spcBef>
                <a:buClrTx/>
                <a:buFontTx/>
                <a:buNone/>
              </a:pPr>
              <a:r>
                <a:rPr lang="ar-SA" altLang="fr-FR" sz="1400" i="0">
                  <a:solidFill>
                    <a:srgbClr val="FFFFFF"/>
                  </a:solidFill>
                  <a:latin typeface="Times New Roman" panose="02020603050405020304" pitchFamily="18" charset="0"/>
                  <a:ea typeface="MCS Taybah S_U normal."/>
                  <a:cs typeface="MCS Taybah S_U normal."/>
                </a:rPr>
                <a:t> </a:t>
              </a:r>
              <a:r>
                <a:rPr lang="ar-SA" altLang="fr-FR" sz="1600" i="0">
                  <a:solidFill>
                    <a:srgbClr val="000000"/>
                  </a:solidFill>
                  <a:latin typeface="Times New Roman" panose="02020603050405020304" pitchFamily="18" charset="0"/>
                  <a:ea typeface="MCS Taybah S_U normal."/>
                  <a:cs typeface="MCS Taybah S_U normal."/>
                </a:rPr>
                <a:t>بالمعلومـــــات</a:t>
              </a:r>
              <a:endParaRPr lang="en-US" altLang="fr-FR" sz="1600" i="0">
                <a:solidFill>
                  <a:srgbClr val="000000"/>
                </a:solidFill>
                <a:latin typeface="Times New Roman" panose="02020603050405020304" pitchFamily="18" charset="0"/>
                <a:ea typeface="MCS Taybah S_U normal."/>
                <a:cs typeface="MCS Taybah S_U normal."/>
              </a:endParaRPr>
            </a:p>
          </p:txBody>
        </p:sp>
        <p:sp>
          <p:nvSpPr>
            <p:cNvPr id="251916" name="AutoShape 12"/>
            <p:cNvSpPr>
              <a:spLocks noChangeArrowheads="1"/>
            </p:cNvSpPr>
            <p:nvPr/>
          </p:nvSpPr>
          <p:spPr bwMode="auto">
            <a:xfrm>
              <a:off x="1021" y="1002"/>
              <a:ext cx="750" cy="437"/>
            </a:xfrm>
            <a:prstGeom prst="flowChartAlternateProcess">
              <a:avLst/>
            </a:prstGeom>
            <a:solidFill>
              <a:schemeClr val="accent1"/>
            </a:solidFill>
            <a:ln w="9525">
              <a:solidFill>
                <a:srgbClr val="000000"/>
              </a:solidFill>
              <a:miter lim="800000"/>
              <a:headEnd/>
              <a:tailEnd/>
            </a:ln>
            <a:effectLst>
              <a:outerShdw dist="107763" dir="18900000" algn="ctr" rotWithShape="0">
                <a:srgbClr val="808080">
                  <a:alpha val="50000"/>
                </a:srgbClr>
              </a:outerShdw>
            </a:effectLst>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أدوار متعلقة</a:t>
              </a:r>
            </a:p>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 باتخاذ القرارات</a:t>
              </a:r>
              <a:endParaRPr lang="en-US" altLang="fr-FR" sz="2000" i="0">
                <a:solidFill>
                  <a:srgbClr val="000000"/>
                </a:solidFill>
              </a:endParaRPr>
            </a:p>
          </p:txBody>
        </p:sp>
        <p:grpSp>
          <p:nvGrpSpPr>
            <p:cNvPr id="251917" name="Group 13"/>
            <p:cNvGrpSpPr>
              <a:grpSpLocks/>
            </p:cNvGrpSpPr>
            <p:nvPr/>
          </p:nvGrpSpPr>
          <p:grpSpPr bwMode="auto">
            <a:xfrm>
              <a:off x="3031" y="1398"/>
              <a:ext cx="870" cy="1642"/>
              <a:chOff x="7194" y="4568"/>
              <a:chExt cx="2174" cy="4106"/>
            </a:xfrm>
          </p:grpSpPr>
          <p:sp>
            <p:nvSpPr>
              <p:cNvPr id="251940" name="Line 14"/>
              <p:cNvSpPr>
                <a:spLocks noChangeShapeType="1"/>
              </p:cNvSpPr>
              <p:nvPr/>
            </p:nvSpPr>
            <p:spPr bwMode="auto">
              <a:xfrm>
                <a:off x="8621" y="4568"/>
                <a:ext cx="0" cy="5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51941" name="Group 15"/>
              <p:cNvGrpSpPr>
                <a:grpSpLocks/>
              </p:cNvGrpSpPr>
              <p:nvPr/>
            </p:nvGrpSpPr>
            <p:grpSpPr bwMode="auto">
              <a:xfrm>
                <a:off x="7194" y="5119"/>
                <a:ext cx="2174" cy="3555"/>
                <a:chOff x="7194" y="5119"/>
                <a:chExt cx="2174" cy="3555"/>
              </a:xfrm>
            </p:grpSpPr>
            <p:sp>
              <p:nvSpPr>
                <p:cNvPr id="251942" name="Line 16"/>
                <p:cNvSpPr>
                  <a:spLocks noChangeShapeType="1"/>
                </p:cNvSpPr>
                <p:nvPr/>
              </p:nvSpPr>
              <p:spPr bwMode="auto">
                <a:xfrm>
                  <a:off x="8623" y="5123"/>
                  <a:ext cx="7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1943" name="Line 17"/>
                <p:cNvSpPr>
                  <a:spLocks noChangeShapeType="1"/>
                </p:cNvSpPr>
                <p:nvPr/>
              </p:nvSpPr>
              <p:spPr bwMode="auto">
                <a:xfrm>
                  <a:off x="9368" y="5119"/>
                  <a:ext cx="0" cy="32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1944" name="Line 18"/>
                <p:cNvSpPr>
                  <a:spLocks noChangeShapeType="1"/>
                </p:cNvSpPr>
                <p:nvPr/>
              </p:nvSpPr>
              <p:spPr bwMode="auto">
                <a:xfrm flipH="1">
                  <a:off x="9107" y="5587"/>
                  <a:ext cx="2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1945" name="Line 19"/>
                <p:cNvSpPr>
                  <a:spLocks noChangeShapeType="1"/>
                </p:cNvSpPr>
                <p:nvPr/>
              </p:nvSpPr>
              <p:spPr bwMode="auto">
                <a:xfrm flipH="1">
                  <a:off x="9140" y="6989"/>
                  <a:ext cx="2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1946" name="Line 20"/>
                <p:cNvSpPr>
                  <a:spLocks noChangeShapeType="1"/>
                </p:cNvSpPr>
                <p:nvPr/>
              </p:nvSpPr>
              <p:spPr bwMode="auto">
                <a:xfrm flipH="1">
                  <a:off x="9139" y="8411"/>
                  <a:ext cx="2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1947" name="Text Box 21"/>
                <p:cNvSpPr txBox="1">
                  <a:spLocks noChangeArrowheads="1"/>
                </p:cNvSpPr>
                <p:nvPr/>
              </p:nvSpPr>
              <p:spPr bwMode="auto">
                <a:xfrm>
                  <a:off x="7194" y="5293"/>
                  <a:ext cx="1908" cy="590"/>
                </a:xfrm>
                <a:prstGeom prst="rect">
                  <a:avLst/>
                </a:prstGeom>
                <a:solidFill>
                  <a:schemeClr val="accent1"/>
                </a:solidFill>
                <a:ln w="9525">
                  <a:solidFill>
                    <a:srgbClr val="000000"/>
                  </a:solidFill>
                  <a:miter lim="800000"/>
                  <a:headEnd/>
                  <a:tailEnd/>
                </a:ln>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رئيساً بارزاً</a:t>
                  </a:r>
                  <a:endParaRPr lang="en-US" altLang="fr-FR" sz="1600" i="0">
                    <a:solidFill>
                      <a:srgbClr val="000000"/>
                    </a:solidFill>
                    <a:latin typeface="Times New Roman" panose="02020603050405020304" pitchFamily="18" charset="0"/>
                    <a:ea typeface="MCS Taybah S_U normal."/>
                    <a:cs typeface="MCS Taybah S_U normal."/>
                  </a:endParaRPr>
                </a:p>
              </p:txBody>
            </p:sp>
            <p:sp>
              <p:nvSpPr>
                <p:cNvPr id="251948" name="Text Box 22"/>
                <p:cNvSpPr txBox="1">
                  <a:spLocks noChangeArrowheads="1"/>
                </p:cNvSpPr>
                <p:nvPr/>
              </p:nvSpPr>
              <p:spPr bwMode="auto">
                <a:xfrm>
                  <a:off x="7212" y="6678"/>
                  <a:ext cx="1908" cy="590"/>
                </a:xfrm>
                <a:prstGeom prst="rect">
                  <a:avLst/>
                </a:prstGeom>
                <a:solidFill>
                  <a:schemeClr val="accent1"/>
                </a:solidFill>
                <a:ln w="9525">
                  <a:solidFill>
                    <a:srgbClr val="000000"/>
                  </a:solidFill>
                  <a:miter lim="800000"/>
                  <a:headEnd/>
                  <a:tailEnd/>
                </a:ln>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قائداً</a:t>
                  </a:r>
                  <a:endParaRPr lang="en-US" altLang="fr-FR" sz="1600" i="0">
                    <a:solidFill>
                      <a:srgbClr val="000000"/>
                    </a:solidFill>
                    <a:latin typeface="Times New Roman" panose="02020603050405020304" pitchFamily="18" charset="0"/>
                    <a:ea typeface="MCS Taybah S_U normal."/>
                    <a:cs typeface="MCS Taybah S_U normal."/>
                  </a:endParaRPr>
                </a:p>
              </p:txBody>
            </p:sp>
            <p:sp>
              <p:nvSpPr>
                <p:cNvPr id="251949" name="Text Box 23"/>
                <p:cNvSpPr txBox="1">
                  <a:spLocks noChangeArrowheads="1"/>
                </p:cNvSpPr>
                <p:nvPr/>
              </p:nvSpPr>
              <p:spPr bwMode="auto">
                <a:xfrm>
                  <a:off x="7213" y="8084"/>
                  <a:ext cx="1908" cy="590"/>
                </a:xfrm>
                <a:prstGeom prst="rect">
                  <a:avLst/>
                </a:prstGeom>
                <a:solidFill>
                  <a:schemeClr val="accent1"/>
                </a:solidFill>
                <a:ln w="9525">
                  <a:solidFill>
                    <a:srgbClr val="000000"/>
                  </a:solidFill>
                  <a:miter lim="800000"/>
                  <a:headEnd/>
                  <a:tailEnd/>
                </a:ln>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متصلاً بالآخرين</a:t>
                  </a:r>
                  <a:endParaRPr lang="en-US" altLang="fr-FR" sz="1600" i="0">
                    <a:solidFill>
                      <a:srgbClr val="000000"/>
                    </a:solidFill>
                    <a:latin typeface="Times New Roman" panose="02020603050405020304" pitchFamily="18" charset="0"/>
                    <a:ea typeface="MCS Taybah S_U normal."/>
                    <a:cs typeface="MCS Taybah S_U normal."/>
                  </a:endParaRPr>
                </a:p>
              </p:txBody>
            </p:sp>
          </p:grpSp>
        </p:grpSp>
        <p:sp>
          <p:nvSpPr>
            <p:cNvPr id="251918" name="Line 24"/>
            <p:cNvSpPr>
              <a:spLocks noChangeShapeType="1"/>
            </p:cNvSpPr>
            <p:nvPr/>
          </p:nvSpPr>
          <p:spPr bwMode="auto">
            <a:xfrm>
              <a:off x="1410" y="1676"/>
              <a:ext cx="29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1919" name="Line 25"/>
            <p:cNvSpPr>
              <a:spLocks noChangeShapeType="1"/>
            </p:cNvSpPr>
            <p:nvPr/>
          </p:nvSpPr>
          <p:spPr bwMode="auto">
            <a:xfrm>
              <a:off x="1708" y="1675"/>
              <a:ext cx="0" cy="17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1920" name="Line 26"/>
            <p:cNvSpPr>
              <a:spLocks noChangeShapeType="1"/>
            </p:cNvSpPr>
            <p:nvPr/>
          </p:nvSpPr>
          <p:spPr bwMode="auto">
            <a:xfrm flipH="1">
              <a:off x="1604" y="1862"/>
              <a:ext cx="9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1921" name="Line 27"/>
            <p:cNvSpPr>
              <a:spLocks noChangeShapeType="1"/>
            </p:cNvSpPr>
            <p:nvPr/>
          </p:nvSpPr>
          <p:spPr bwMode="auto">
            <a:xfrm flipH="1">
              <a:off x="1617" y="2328"/>
              <a:ext cx="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1922" name="Line 28"/>
            <p:cNvSpPr>
              <a:spLocks noChangeShapeType="1"/>
            </p:cNvSpPr>
            <p:nvPr/>
          </p:nvSpPr>
          <p:spPr bwMode="auto">
            <a:xfrm flipH="1">
              <a:off x="1617" y="2890"/>
              <a:ext cx="9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1923" name="Text Box 29"/>
            <p:cNvSpPr txBox="1">
              <a:spLocks noChangeArrowheads="1"/>
            </p:cNvSpPr>
            <p:nvPr/>
          </p:nvSpPr>
          <p:spPr bwMode="auto">
            <a:xfrm>
              <a:off x="812" y="1744"/>
              <a:ext cx="763" cy="236"/>
            </a:xfrm>
            <a:prstGeom prst="rect">
              <a:avLst/>
            </a:prstGeom>
            <a:solidFill>
              <a:schemeClr val="accent1"/>
            </a:solidFill>
            <a:ln w="9525">
              <a:solidFill>
                <a:srgbClr val="000000"/>
              </a:solidFill>
              <a:miter lim="800000"/>
              <a:headEnd/>
              <a:tailEnd/>
            </a:ln>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منظماً مبتكراً</a:t>
              </a:r>
              <a:endParaRPr lang="en-US" altLang="fr-FR" sz="1600" i="0">
                <a:solidFill>
                  <a:srgbClr val="000000"/>
                </a:solidFill>
                <a:latin typeface="Times New Roman" panose="02020603050405020304" pitchFamily="18" charset="0"/>
                <a:ea typeface="MCS Taybah S_U normal."/>
                <a:cs typeface="MCS Taybah S_U normal."/>
              </a:endParaRPr>
            </a:p>
          </p:txBody>
        </p:sp>
        <p:sp>
          <p:nvSpPr>
            <p:cNvPr id="251924" name="Text Box 30"/>
            <p:cNvSpPr txBox="1">
              <a:spLocks noChangeArrowheads="1"/>
            </p:cNvSpPr>
            <p:nvPr/>
          </p:nvSpPr>
          <p:spPr bwMode="auto">
            <a:xfrm>
              <a:off x="742" y="2201"/>
              <a:ext cx="861" cy="236"/>
            </a:xfrm>
            <a:prstGeom prst="rect">
              <a:avLst/>
            </a:prstGeom>
            <a:solidFill>
              <a:schemeClr val="accent1"/>
            </a:solidFill>
            <a:ln w="9525">
              <a:solidFill>
                <a:srgbClr val="000000"/>
              </a:solidFill>
              <a:miter lim="800000"/>
              <a:headEnd/>
              <a:tailEnd/>
            </a:ln>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فاصلاً فى النزاعات</a:t>
              </a:r>
              <a:endParaRPr lang="en-US" altLang="fr-FR" sz="1600" i="0">
                <a:solidFill>
                  <a:srgbClr val="000000"/>
                </a:solidFill>
                <a:latin typeface="Times New Roman" panose="02020603050405020304" pitchFamily="18" charset="0"/>
                <a:ea typeface="MCS Taybah S_U normal."/>
                <a:cs typeface="MCS Taybah S_U normal."/>
              </a:endParaRPr>
            </a:p>
          </p:txBody>
        </p:sp>
        <p:sp>
          <p:nvSpPr>
            <p:cNvPr id="251925" name="Text Box 31"/>
            <p:cNvSpPr txBox="1">
              <a:spLocks noChangeArrowheads="1"/>
            </p:cNvSpPr>
            <p:nvPr/>
          </p:nvSpPr>
          <p:spPr bwMode="auto">
            <a:xfrm>
              <a:off x="722" y="2701"/>
              <a:ext cx="867" cy="299"/>
            </a:xfrm>
            <a:prstGeom prst="rect">
              <a:avLst/>
            </a:prstGeom>
            <a:solidFill>
              <a:schemeClr val="accent1"/>
            </a:solidFill>
            <a:ln w="9525">
              <a:solidFill>
                <a:srgbClr val="000000"/>
              </a:solidFill>
              <a:miter lim="800000"/>
              <a:headEnd/>
              <a:tailEnd/>
            </a:ln>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موزعاً ومخصصاً للموارد</a:t>
              </a:r>
              <a:r>
                <a:rPr lang="ar-SA" altLang="fr-FR" sz="1400" i="0">
                  <a:solidFill>
                    <a:srgbClr val="FFFFFF"/>
                  </a:solidFill>
                  <a:latin typeface="Times New Roman" panose="02020603050405020304" pitchFamily="18" charset="0"/>
                  <a:ea typeface="MCS Taybah S_U normal."/>
                  <a:cs typeface="MCS Taybah S_U normal."/>
                </a:rPr>
                <a:t> </a:t>
              </a:r>
              <a:endParaRPr lang="en-US" altLang="fr-FR" sz="1800" i="0">
                <a:solidFill>
                  <a:srgbClr val="FFFFFF"/>
                </a:solidFill>
              </a:endParaRPr>
            </a:p>
          </p:txBody>
        </p:sp>
        <p:sp>
          <p:nvSpPr>
            <p:cNvPr id="251926" name="Line 32"/>
            <p:cNvSpPr>
              <a:spLocks noChangeShapeType="1"/>
            </p:cNvSpPr>
            <p:nvPr/>
          </p:nvSpPr>
          <p:spPr bwMode="auto">
            <a:xfrm>
              <a:off x="1410" y="1454"/>
              <a:ext cx="0" cy="2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51927" name="Group 33"/>
            <p:cNvGrpSpPr>
              <a:grpSpLocks/>
            </p:cNvGrpSpPr>
            <p:nvPr/>
          </p:nvGrpSpPr>
          <p:grpSpPr bwMode="auto">
            <a:xfrm>
              <a:off x="1950" y="1440"/>
              <a:ext cx="896" cy="1643"/>
              <a:chOff x="4402" y="4622"/>
              <a:chExt cx="2242" cy="4107"/>
            </a:xfrm>
          </p:grpSpPr>
          <p:grpSp>
            <p:nvGrpSpPr>
              <p:cNvPr id="251930" name="Group 34"/>
              <p:cNvGrpSpPr>
                <a:grpSpLocks/>
              </p:cNvGrpSpPr>
              <p:nvPr/>
            </p:nvGrpSpPr>
            <p:grpSpPr bwMode="auto">
              <a:xfrm>
                <a:off x="4402" y="5174"/>
                <a:ext cx="2242" cy="3555"/>
                <a:chOff x="4402" y="5174"/>
                <a:chExt cx="2242" cy="3555"/>
              </a:xfrm>
            </p:grpSpPr>
            <p:sp>
              <p:nvSpPr>
                <p:cNvPr id="251932" name="Line 35"/>
                <p:cNvSpPr>
                  <a:spLocks noChangeShapeType="1"/>
                </p:cNvSpPr>
                <p:nvPr/>
              </p:nvSpPr>
              <p:spPr bwMode="auto">
                <a:xfrm>
                  <a:off x="5899" y="5178"/>
                  <a:ext cx="7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1933" name="Line 36"/>
                <p:cNvSpPr>
                  <a:spLocks noChangeShapeType="1"/>
                </p:cNvSpPr>
                <p:nvPr/>
              </p:nvSpPr>
              <p:spPr bwMode="auto">
                <a:xfrm>
                  <a:off x="6644" y="5174"/>
                  <a:ext cx="0" cy="32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1934" name="Line 37"/>
                <p:cNvSpPr>
                  <a:spLocks noChangeShapeType="1"/>
                </p:cNvSpPr>
                <p:nvPr/>
              </p:nvSpPr>
              <p:spPr bwMode="auto">
                <a:xfrm flipH="1">
                  <a:off x="6383" y="5642"/>
                  <a:ext cx="2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1935" name="Line 38"/>
                <p:cNvSpPr>
                  <a:spLocks noChangeShapeType="1"/>
                </p:cNvSpPr>
                <p:nvPr/>
              </p:nvSpPr>
              <p:spPr bwMode="auto">
                <a:xfrm flipH="1">
                  <a:off x="6416" y="7044"/>
                  <a:ext cx="2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1936" name="Line 39"/>
                <p:cNvSpPr>
                  <a:spLocks noChangeShapeType="1"/>
                </p:cNvSpPr>
                <p:nvPr/>
              </p:nvSpPr>
              <p:spPr bwMode="auto">
                <a:xfrm flipH="1">
                  <a:off x="6415" y="8466"/>
                  <a:ext cx="2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1937" name="Text Box 40"/>
                <p:cNvSpPr txBox="1">
                  <a:spLocks noChangeArrowheads="1"/>
                </p:cNvSpPr>
                <p:nvPr/>
              </p:nvSpPr>
              <p:spPr bwMode="auto">
                <a:xfrm>
                  <a:off x="4402" y="5348"/>
                  <a:ext cx="1908" cy="590"/>
                </a:xfrm>
                <a:prstGeom prst="rect">
                  <a:avLst/>
                </a:prstGeom>
                <a:solidFill>
                  <a:schemeClr val="accent1"/>
                </a:solidFill>
                <a:ln w="9525">
                  <a:solidFill>
                    <a:srgbClr val="000000"/>
                  </a:solidFill>
                  <a:miter lim="800000"/>
                  <a:headEnd/>
                  <a:tailEnd/>
                </a:ln>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مراقباً للمعلومات</a:t>
                  </a:r>
                  <a:endParaRPr lang="en-US" altLang="fr-FR" sz="1600" i="0">
                    <a:solidFill>
                      <a:srgbClr val="000000"/>
                    </a:solidFill>
                    <a:latin typeface="Times New Roman" panose="02020603050405020304" pitchFamily="18" charset="0"/>
                    <a:ea typeface="MCS Taybah S_U normal."/>
                    <a:cs typeface="MCS Taybah S_U normal."/>
                  </a:endParaRPr>
                </a:p>
              </p:txBody>
            </p:sp>
            <p:sp>
              <p:nvSpPr>
                <p:cNvPr id="251938" name="Text Box 41"/>
                <p:cNvSpPr txBox="1">
                  <a:spLocks noChangeArrowheads="1"/>
                </p:cNvSpPr>
                <p:nvPr/>
              </p:nvSpPr>
              <p:spPr bwMode="auto">
                <a:xfrm>
                  <a:off x="4437" y="6750"/>
                  <a:ext cx="1908" cy="590"/>
                </a:xfrm>
                <a:prstGeom prst="rect">
                  <a:avLst/>
                </a:prstGeom>
                <a:solidFill>
                  <a:schemeClr val="accent1"/>
                </a:solidFill>
                <a:ln w="9525">
                  <a:solidFill>
                    <a:srgbClr val="000000"/>
                  </a:solidFill>
                  <a:miter lim="800000"/>
                  <a:headEnd/>
                  <a:tailEnd/>
                </a:ln>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ناشراً للمعلومات</a:t>
                  </a:r>
                  <a:endParaRPr lang="en-US" altLang="fr-FR" sz="1600" i="0">
                    <a:solidFill>
                      <a:srgbClr val="000000"/>
                    </a:solidFill>
                    <a:latin typeface="Times New Roman" panose="02020603050405020304" pitchFamily="18" charset="0"/>
                    <a:ea typeface="MCS Taybah S_U normal."/>
                    <a:cs typeface="MCS Taybah S_U normal."/>
                  </a:endParaRPr>
                </a:p>
              </p:txBody>
            </p:sp>
            <p:sp>
              <p:nvSpPr>
                <p:cNvPr id="251939" name="Text Box 42"/>
                <p:cNvSpPr txBox="1">
                  <a:spLocks noChangeArrowheads="1"/>
                </p:cNvSpPr>
                <p:nvPr/>
              </p:nvSpPr>
              <p:spPr bwMode="auto">
                <a:xfrm>
                  <a:off x="4421" y="8139"/>
                  <a:ext cx="1908" cy="590"/>
                </a:xfrm>
                <a:prstGeom prst="rect">
                  <a:avLst/>
                </a:prstGeom>
                <a:solidFill>
                  <a:schemeClr val="accent1"/>
                </a:solidFill>
                <a:ln w="9525">
                  <a:solidFill>
                    <a:srgbClr val="000000"/>
                  </a:solidFill>
                  <a:miter lim="800000"/>
                  <a:headEnd/>
                  <a:tailEnd/>
                </a:ln>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متحدثاً باسم التنظيم</a:t>
                  </a:r>
                  <a:endParaRPr lang="en-US" altLang="fr-FR" sz="1600" i="0">
                    <a:solidFill>
                      <a:srgbClr val="000000"/>
                    </a:solidFill>
                    <a:latin typeface="Times New Roman" panose="02020603050405020304" pitchFamily="18" charset="0"/>
                    <a:ea typeface="MCS Taybah S_U normal."/>
                    <a:cs typeface="MCS Taybah S_U normal."/>
                  </a:endParaRPr>
                </a:p>
              </p:txBody>
            </p:sp>
          </p:grpSp>
          <p:sp>
            <p:nvSpPr>
              <p:cNvPr id="251931" name="Line 43"/>
              <p:cNvSpPr>
                <a:spLocks noChangeShapeType="1"/>
              </p:cNvSpPr>
              <p:nvPr/>
            </p:nvSpPr>
            <p:spPr bwMode="auto">
              <a:xfrm>
                <a:off x="5898" y="4622"/>
                <a:ext cx="0" cy="5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51928" name="Line 44"/>
            <p:cNvSpPr>
              <a:spLocks noChangeShapeType="1"/>
            </p:cNvSpPr>
            <p:nvPr/>
          </p:nvSpPr>
          <p:spPr bwMode="auto">
            <a:xfrm flipH="1">
              <a:off x="1609" y="3409"/>
              <a:ext cx="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1929" name="Text Box 45"/>
            <p:cNvSpPr txBox="1">
              <a:spLocks noChangeArrowheads="1"/>
            </p:cNvSpPr>
            <p:nvPr/>
          </p:nvSpPr>
          <p:spPr bwMode="auto">
            <a:xfrm>
              <a:off x="729" y="3264"/>
              <a:ext cx="874" cy="229"/>
            </a:xfrm>
            <a:prstGeom prst="rect">
              <a:avLst/>
            </a:prstGeom>
            <a:solidFill>
              <a:schemeClr val="accent1"/>
            </a:solidFill>
            <a:ln w="9525">
              <a:solidFill>
                <a:srgbClr val="000000"/>
              </a:solidFill>
              <a:miter lim="800000"/>
              <a:headEnd/>
              <a:tailEnd/>
            </a:ln>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1600" i="0">
                  <a:solidFill>
                    <a:srgbClr val="000000"/>
                  </a:solidFill>
                  <a:latin typeface="Times New Roman" panose="02020603050405020304" pitchFamily="18" charset="0"/>
                  <a:ea typeface="MCS Taybah S_U normal."/>
                  <a:cs typeface="MCS Taybah S_U normal."/>
                </a:rPr>
                <a:t>مفاوضاً </a:t>
              </a:r>
              <a:endParaRPr lang="en-US" altLang="fr-FR" sz="1600" i="0">
                <a:solidFill>
                  <a:srgbClr val="000000"/>
                </a:solidFill>
                <a:latin typeface="Times New Roman" panose="02020603050405020304" pitchFamily="18" charset="0"/>
                <a:ea typeface="MCS Taybah S_U normal."/>
                <a:cs typeface="MCS Taybah S_U norma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linds(horizontal)">
                                      <p:cBhvr>
                                        <p:cTn id="7" dur="500"/>
                                        <p:tgtEl>
                                          <p:spTgt spid="5939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9395">
                                            <p:txEl>
                                              <p:pRg st="0" end="0"/>
                                            </p:txEl>
                                          </p:spTgt>
                                        </p:tgtEl>
                                        <p:attrNameLst>
                                          <p:attrName>style.visibility</p:attrName>
                                        </p:attrNameLst>
                                      </p:cBhvr>
                                      <p:to>
                                        <p:strVal val="visible"/>
                                      </p:to>
                                    </p:set>
                                    <p:animEffect transition="in" filter="checkerboard(across)">
                                      <p:cBhvr>
                                        <p:cTn id="11" dur="500"/>
                                        <p:tgtEl>
                                          <p:spTgt spid="59395">
                                            <p:txEl>
                                              <p:pRg st="0" end="0"/>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9396"/>
                                        </p:tgtEl>
                                        <p:attrNameLst>
                                          <p:attrName>style.visibility</p:attrName>
                                        </p:attrNameLst>
                                      </p:cBhvr>
                                      <p:to>
                                        <p:strVal val="visible"/>
                                      </p:to>
                                    </p:set>
                                    <p:animEffect transition="in" filter="checkerboard(across)">
                                      <p:cBhvr>
                                        <p:cTn id="15" dur="500"/>
                                        <p:tgtEl>
                                          <p:spTgt spid="59396"/>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59397"/>
                                        </p:tgtEl>
                                        <p:attrNameLst>
                                          <p:attrName>style.visibility</p:attrName>
                                        </p:attrNameLst>
                                      </p:cBhvr>
                                      <p:to>
                                        <p:strVal val="visible"/>
                                      </p:to>
                                    </p:set>
                                    <p:animEffect transition="in" filter="checkerboard(across)">
                                      <p:cBhvr>
                                        <p:cTn id="19"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build="p" autoUpdateAnimBg="0" advAuto="0"/>
      <p:bldP spid="59396"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idx="4294967295"/>
          </p:nvPr>
        </p:nvSpPr>
        <p:spPr/>
        <p:txBody>
          <a:bodyPr/>
          <a:lstStyle/>
          <a:p>
            <a:pPr rtl="1" eaLnBrk="1" hangingPunct="1"/>
            <a:r>
              <a:rPr lang="ar-SA" altLang="fr-FR" sz="4400" b="1" smtClean="0"/>
              <a:t>أدوار المدير</a:t>
            </a:r>
            <a:endParaRPr lang="fr-FR" altLang="fr-FR" sz="4400" b="1" smtClean="0"/>
          </a:p>
        </p:txBody>
      </p:sp>
      <p:sp>
        <p:nvSpPr>
          <p:cNvPr id="252931" name="Rectangle 4"/>
          <p:cNvSpPr>
            <a:spLocks noChangeArrowheads="1"/>
          </p:cNvSpPr>
          <p:nvPr/>
        </p:nvSpPr>
        <p:spPr bwMode="auto">
          <a:xfrm>
            <a:off x="6553200" y="2286000"/>
            <a:ext cx="1981200" cy="281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0000"/>
              <a:buFont typeface="Wingdings" panose="05000000000000000000" pitchFamily="2" charset="2"/>
              <a:buChar char="§"/>
              <a:defRPr sz="4400">
                <a:solidFill>
                  <a:schemeClr val="bg1"/>
                </a:solidFill>
                <a:latin typeface="CAC Futura Casual" pitchFamily="2" charset="0"/>
                <a:cs typeface="Arial" panose="020B0604020202020204" pitchFamily="34"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cs typeface="Arial" panose="020B0604020202020204" pitchFamily="34"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cs typeface="Arial" panose="020B0604020202020204" pitchFamily="34"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9pPr>
          </a:lstStyle>
          <a:p>
            <a:pPr algn="ctr" rtl="1" eaLnBrk="1" hangingPunct="1">
              <a:spcBef>
                <a:spcPct val="0"/>
              </a:spcBef>
              <a:buSzTx/>
              <a:buFontTx/>
              <a:buNone/>
            </a:pPr>
            <a:r>
              <a:rPr lang="ar-SA" altLang="fr-FR" sz="2400" b="1" i="0">
                <a:solidFill>
                  <a:srgbClr val="FFFF00"/>
                </a:solidFill>
                <a:latin typeface="Times New Roman" panose="02020603050405020304" pitchFamily="18" charset="0"/>
              </a:rPr>
              <a:t>الادوار التفاعلية</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كيف يتعامل المدير </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مع الاخرين :</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 ممثل المنظمة</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 القائد</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 حلقة الوصل</a:t>
            </a:r>
          </a:p>
          <a:p>
            <a:pPr algn="ctr" rtl="1" eaLnBrk="1" hangingPunct="1">
              <a:spcBef>
                <a:spcPct val="0"/>
              </a:spcBef>
              <a:buSzTx/>
              <a:buFontTx/>
              <a:buNone/>
            </a:pPr>
            <a:endParaRPr lang="fr-FR" altLang="fr-FR" sz="2400" b="1" i="0">
              <a:solidFill>
                <a:srgbClr val="000000"/>
              </a:solidFill>
              <a:latin typeface="Times New Roman" panose="02020603050405020304" pitchFamily="18" charset="0"/>
            </a:endParaRPr>
          </a:p>
        </p:txBody>
      </p:sp>
      <p:sp>
        <p:nvSpPr>
          <p:cNvPr id="252932" name="Rectangle 5"/>
          <p:cNvSpPr>
            <a:spLocks noChangeArrowheads="1"/>
          </p:cNvSpPr>
          <p:nvPr/>
        </p:nvSpPr>
        <p:spPr bwMode="auto">
          <a:xfrm>
            <a:off x="3733800" y="2362200"/>
            <a:ext cx="2209800" cy="304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0000"/>
              <a:buFont typeface="Wingdings" panose="05000000000000000000" pitchFamily="2" charset="2"/>
              <a:buChar char="§"/>
              <a:defRPr sz="4400">
                <a:solidFill>
                  <a:schemeClr val="bg1"/>
                </a:solidFill>
                <a:latin typeface="CAC Futura Casual" pitchFamily="2" charset="0"/>
                <a:cs typeface="Arial" panose="020B0604020202020204" pitchFamily="34"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cs typeface="Arial" panose="020B0604020202020204" pitchFamily="34"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cs typeface="Arial" panose="020B0604020202020204" pitchFamily="34"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9pPr>
          </a:lstStyle>
          <a:p>
            <a:pPr algn="ctr" rtl="1" eaLnBrk="1" hangingPunct="1">
              <a:spcBef>
                <a:spcPct val="0"/>
              </a:spcBef>
              <a:buSzTx/>
              <a:buFontTx/>
              <a:buNone/>
            </a:pPr>
            <a:r>
              <a:rPr lang="ar-SA" altLang="fr-FR" sz="2400" b="1" i="0">
                <a:solidFill>
                  <a:srgbClr val="FFFF00"/>
                </a:solidFill>
                <a:latin typeface="Times New Roman" panose="02020603050405020304" pitchFamily="18" charset="0"/>
              </a:rPr>
              <a:t>الادوار المعلوماتية</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كيف يتبادل المدير </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المعلومات ويعالجها؟</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 الراصد</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 المرسال</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 الناطق الرسمي</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 باسم المنظمة</a:t>
            </a:r>
            <a:endParaRPr lang="fr-FR" altLang="fr-FR" sz="2400" b="1" i="0">
              <a:solidFill>
                <a:srgbClr val="000000"/>
              </a:solidFill>
              <a:latin typeface="Times New Roman" panose="02020603050405020304" pitchFamily="18" charset="0"/>
            </a:endParaRPr>
          </a:p>
        </p:txBody>
      </p:sp>
      <p:sp>
        <p:nvSpPr>
          <p:cNvPr id="252933" name="Rectangle 6"/>
          <p:cNvSpPr>
            <a:spLocks noChangeArrowheads="1"/>
          </p:cNvSpPr>
          <p:nvPr/>
        </p:nvSpPr>
        <p:spPr bwMode="auto">
          <a:xfrm>
            <a:off x="685800" y="2286000"/>
            <a:ext cx="2514600" cy="3429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0000"/>
              <a:buFont typeface="Wingdings" panose="05000000000000000000" pitchFamily="2" charset="2"/>
              <a:buChar char="§"/>
              <a:defRPr sz="4400">
                <a:solidFill>
                  <a:schemeClr val="bg1"/>
                </a:solidFill>
                <a:latin typeface="CAC Futura Casual" pitchFamily="2" charset="0"/>
                <a:cs typeface="Arial" panose="020B0604020202020204" pitchFamily="34"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cs typeface="Arial" panose="020B0604020202020204" pitchFamily="34"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cs typeface="Arial" panose="020B0604020202020204" pitchFamily="34"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cs typeface="Arial" panose="020B0604020202020204" pitchFamily="34" charset="0"/>
              </a:defRPr>
            </a:lvl9pPr>
          </a:lstStyle>
          <a:p>
            <a:pPr algn="ctr" rtl="1" eaLnBrk="1" hangingPunct="1">
              <a:spcBef>
                <a:spcPct val="0"/>
              </a:spcBef>
              <a:buSzTx/>
              <a:buFontTx/>
              <a:buNone/>
            </a:pPr>
            <a:r>
              <a:rPr lang="ar-SA" altLang="fr-FR" sz="2400" b="1" i="0">
                <a:solidFill>
                  <a:srgbClr val="FFFF00"/>
                </a:solidFill>
                <a:latin typeface="Times New Roman" panose="02020603050405020304" pitchFamily="18" charset="0"/>
              </a:rPr>
              <a:t>الادوار القرارية</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كيف يستخدم المدراء </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المعلومات في اتخاذ </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القرارات؟</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 الريادة</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 معالج المشاكل</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 موزع الموارد</a:t>
            </a:r>
          </a:p>
          <a:p>
            <a:pPr algn="ctr" rtl="1" eaLnBrk="1" hangingPunct="1">
              <a:spcBef>
                <a:spcPct val="0"/>
              </a:spcBef>
              <a:buSzTx/>
              <a:buFontTx/>
              <a:buNone/>
            </a:pPr>
            <a:r>
              <a:rPr lang="ar-SA" altLang="fr-FR" sz="2400" b="1" i="0">
                <a:solidFill>
                  <a:srgbClr val="000000"/>
                </a:solidFill>
                <a:latin typeface="Times New Roman" panose="02020603050405020304" pitchFamily="18" charset="0"/>
              </a:rPr>
              <a:t>- المفاوض</a:t>
            </a:r>
            <a:endParaRPr lang="fr-FR" altLang="fr-FR" sz="2400" b="1" i="0">
              <a:solidFill>
                <a:srgbClr val="0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362200" y="76200"/>
            <a:ext cx="4114800" cy="1295400"/>
          </a:xfrm>
          <a:gradFill rotWithShape="0">
            <a:gsLst>
              <a:gs pos="0">
                <a:schemeClr val="accent1">
                  <a:gamma/>
                  <a:shade val="46275"/>
                  <a:invGamma/>
                </a:schemeClr>
              </a:gs>
              <a:gs pos="100000">
                <a:schemeClr val="accent1"/>
              </a:gs>
            </a:gsLst>
            <a:lin ang="2700000" scaled="1"/>
          </a:gradFill>
        </p:spPr>
        <p:txBody>
          <a:bodyPr/>
          <a:lstStyle/>
          <a:p>
            <a:pPr eaLnBrk="1" hangingPunct="1">
              <a:defRPr/>
            </a:pPr>
            <a:r>
              <a:rPr lang="ar-SA" altLang="fr-FR" sz="6600" b="1" smtClean="0">
                <a:solidFill>
                  <a:srgbClr val="FF0000"/>
                </a:solidFill>
                <a:ea typeface="MCS Taybah S_U normal."/>
                <a:cs typeface="MCS Taybah S_U normal."/>
              </a:rPr>
              <a:t>أدوار المديرين</a:t>
            </a:r>
            <a:r>
              <a:rPr lang="ar-SA" altLang="fr-FR" sz="4000" b="1" smtClean="0">
                <a:ea typeface="MCS Taybah S_U normal."/>
                <a:cs typeface="MCS Taybah S_U normal."/>
              </a:rPr>
              <a:t/>
            </a:r>
            <a:br>
              <a:rPr lang="ar-SA" altLang="fr-FR" sz="4000" b="1" smtClean="0">
                <a:ea typeface="MCS Taybah S_U normal."/>
                <a:cs typeface="MCS Taybah S_U normal."/>
              </a:rPr>
            </a:br>
            <a:r>
              <a:rPr lang="en-US" altLang="fr-FR" sz="4000" b="1" smtClean="0">
                <a:solidFill>
                  <a:srgbClr val="000000"/>
                </a:solidFill>
                <a:effectLst>
                  <a:outerShdw blurRad="38100" dist="38100" dir="2700000" algn="tl">
                    <a:srgbClr val="FFFFFF"/>
                  </a:outerShdw>
                </a:effectLst>
                <a:ea typeface="MCS Taybah S_U normal."/>
                <a:cs typeface="MCS Taybah S_U normal."/>
              </a:rPr>
              <a:t>Manager Roles</a:t>
            </a:r>
            <a:r>
              <a:rPr lang="en-US" altLang="fr-FR" sz="4000" b="1" smtClean="0">
                <a:ea typeface="MCS Taybah S_U normal."/>
                <a:cs typeface="MCS Taybah S_U normal."/>
              </a:rPr>
              <a:t> </a:t>
            </a:r>
            <a:endParaRPr lang="en-US" altLang="ar-EG" sz="4000" smtClean="0">
              <a:ea typeface="MCS Taybah S_U normal."/>
              <a:cs typeface="MCS Taybah S_U normal."/>
            </a:endParaRPr>
          </a:p>
        </p:txBody>
      </p:sp>
      <p:sp>
        <p:nvSpPr>
          <p:cNvPr id="60419" name="Rectangle 3"/>
          <p:cNvSpPr>
            <a:spLocks noGrp="1" noChangeArrowheads="1"/>
          </p:cNvSpPr>
          <p:nvPr>
            <p:ph type="body" idx="1"/>
          </p:nvPr>
        </p:nvSpPr>
        <p:spPr>
          <a:xfrm>
            <a:off x="-26988" y="1055688"/>
            <a:ext cx="8893176" cy="5516562"/>
          </a:xfrm>
          <a:solidFill>
            <a:srgbClr val="CCECFF"/>
          </a:solidFill>
        </p:spPr>
        <p:txBody>
          <a:bodyPr/>
          <a:lstStyle/>
          <a:p>
            <a:pPr eaLnBrk="1" hangingPunct="1">
              <a:buFontTx/>
              <a:buNone/>
            </a:pPr>
            <a:r>
              <a:rPr lang="ar-SA" altLang="fr-FR" b="1" smtClean="0">
                <a:solidFill>
                  <a:schemeClr val="bg1"/>
                </a:solidFill>
                <a:effectLst>
                  <a:outerShdw blurRad="38100" dist="38100" dir="2700000" algn="tl">
                    <a:srgbClr val="000000"/>
                  </a:outerShdw>
                </a:effectLst>
                <a:latin typeface="Arabic Typesetting" panose="03020402040406030203" pitchFamily="66" charset="-78"/>
                <a:ea typeface="MCS Taybah S_U normal."/>
                <a:cs typeface="Arabic Typesetting" panose="03020402040406030203" pitchFamily="66" charset="-78"/>
              </a:rPr>
              <a:t>أولاً : الأدوار المتعلقة بالعلاقات مع الأفراد : </a:t>
            </a:r>
            <a:r>
              <a:rPr lang="en-US" altLang="fr-FR" b="1" smtClean="0">
                <a:solidFill>
                  <a:schemeClr val="bg1"/>
                </a:solidFill>
                <a:effectLst>
                  <a:outerShdw blurRad="38100" dist="38100" dir="2700000" algn="tl">
                    <a:srgbClr val="000000"/>
                  </a:outerShdw>
                </a:effectLst>
                <a:latin typeface="Arabic Typesetting" panose="03020402040406030203" pitchFamily="66" charset="-78"/>
                <a:ea typeface="MCS Taybah S_U normal."/>
                <a:cs typeface="Arabic Typesetting" panose="03020402040406030203" pitchFamily="66" charset="-78"/>
              </a:rPr>
              <a:t>Interpersonal Roles</a:t>
            </a:r>
            <a:r>
              <a:rPr lang="en-US" altLang="fr-FR" b="1" smtClean="0">
                <a:solidFill>
                  <a:srgbClr val="FF3300"/>
                </a:solidFill>
                <a:effectLst>
                  <a:outerShdw blurRad="38100" dist="38100" dir="2700000" algn="tl">
                    <a:srgbClr val="000000"/>
                  </a:outerShdw>
                </a:effectLst>
                <a:latin typeface="Arabic Typesetting" panose="03020402040406030203" pitchFamily="66" charset="-78"/>
                <a:ea typeface="MCS Taybah S_U normal."/>
                <a:cs typeface="Arabic Typesetting" panose="03020402040406030203" pitchFamily="66" charset="-78"/>
              </a:rPr>
              <a:t> </a:t>
            </a:r>
            <a:endParaRPr lang="ar-EG" altLang="fr-FR" b="1" smtClean="0">
              <a:solidFill>
                <a:srgbClr val="FF3300"/>
              </a:solidFill>
              <a:effectLst>
                <a:outerShdw blurRad="38100" dist="38100" dir="2700000" algn="tl">
                  <a:srgbClr val="000000"/>
                </a:outerShdw>
              </a:effectLst>
              <a:latin typeface="Arabic Typesetting" panose="03020402040406030203" pitchFamily="66" charset="-78"/>
              <a:ea typeface="MCS Taybah S_U normal."/>
              <a:cs typeface="Arabic Typesetting" panose="03020402040406030203" pitchFamily="66" charset="-78"/>
            </a:endParaRPr>
          </a:p>
          <a:p>
            <a:pPr eaLnBrk="1" hangingPunct="1"/>
            <a:r>
              <a:rPr lang="ar-SA" altLang="fr-FR" b="1" smtClean="0">
                <a:solidFill>
                  <a:srgbClr val="000000"/>
                </a:solidFill>
                <a:effectLst>
                  <a:outerShdw blurRad="38100" dist="38100" dir="2700000" algn="tl">
                    <a:srgbClr val="FFFFFF"/>
                  </a:outerShdw>
                </a:effectLst>
                <a:latin typeface="Arabic Typesetting" panose="03020402040406030203" pitchFamily="66" charset="-78"/>
                <a:ea typeface="MCS Taybah S_U normal."/>
                <a:cs typeface="Arabic Typesetting" panose="03020402040406030203" pitchFamily="66" charset="-78"/>
              </a:rPr>
              <a:t>دور الرئاسة : </a:t>
            </a:r>
            <a:r>
              <a:rPr lang="en-US" altLang="fr-FR" b="1" smtClean="0">
                <a:solidFill>
                  <a:srgbClr val="000000"/>
                </a:solidFill>
                <a:effectLst>
                  <a:outerShdw blurRad="38100" dist="38100" dir="2700000" algn="tl">
                    <a:srgbClr val="FFFFFF"/>
                  </a:outerShdw>
                </a:effectLst>
                <a:latin typeface="Arabic Typesetting" panose="03020402040406030203" pitchFamily="66" charset="-78"/>
                <a:ea typeface="MCS Taybah S_U normal."/>
                <a:cs typeface="Arabic Typesetting" panose="03020402040406030203" pitchFamily="66" charset="-78"/>
              </a:rPr>
              <a:t>Figurehead</a:t>
            </a:r>
            <a:r>
              <a:rPr lang="en-US" altLang="fr-FR" b="1" smtClean="0">
                <a:solidFill>
                  <a:srgbClr val="000000"/>
                </a:solidFill>
                <a:effectLst>
                  <a:outerShdw blurRad="38100" dist="38100" dir="2700000" algn="tl">
                    <a:srgbClr val="FFFFFF"/>
                  </a:outerShdw>
                </a:effectLst>
                <a:latin typeface="Arabic Typesetting" panose="03020402040406030203" pitchFamily="66" charset="-78"/>
                <a:cs typeface="Arabic Typesetting" panose="03020402040406030203" pitchFamily="66" charset="-78"/>
              </a:rPr>
              <a:t> roles </a:t>
            </a:r>
            <a:endParaRPr lang="ar-EG" altLang="fr-FR" b="1" smtClean="0">
              <a:solidFill>
                <a:srgbClr val="000000"/>
              </a:solidFill>
              <a:effectLst>
                <a:outerShdw blurRad="38100" dist="38100" dir="2700000" algn="tl">
                  <a:srgbClr val="FFFFFF"/>
                </a:outerShdw>
              </a:effectLst>
              <a:latin typeface="Arabic Typesetting" panose="03020402040406030203" pitchFamily="66" charset="-78"/>
              <a:cs typeface="Arabic Typesetting" panose="03020402040406030203" pitchFamily="66" charset="-78"/>
            </a:endParaRPr>
          </a:p>
          <a:p>
            <a:pPr algn="just" eaLnBrk="1" hangingPunct="1">
              <a:buFontTx/>
              <a:buNone/>
            </a:pPr>
            <a:r>
              <a:rPr lang="ar-SA" altLang="fr-FR" b="1" smtClean="0">
                <a:solidFill>
                  <a:srgbClr val="FF3300"/>
                </a:solidFill>
                <a:effectLst>
                  <a:outerShdw blurRad="38100" dist="38100" dir="2700000" algn="tl">
                    <a:srgbClr val="000000"/>
                  </a:outerShdw>
                </a:effectLst>
                <a:latin typeface="Arabic Typesetting" panose="03020402040406030203" pitchFamily="66" charset="-78"/>
                <a:cs typeface="Arabic Typesetting" panose="03020402040406030203" pitchFamily="66" charset="-78"/>
              </a:rPr>
              <a:t>يمثل هذا الدور الرئيس فى تمثيله للمنظمة أو الوحدة الإدارية التى يديرها من خلال السلطة الرسمية المحددة والمرسومة له . ويعد هذا الدور من أبرز الأدوار وأهمها .</a:t>
            </a:r>
          </a:p>
          <a:p>
            <a:pPr eaLnBrk="1" hangingPunct="1"/>
            <a:r>
              <a:rPr lang="ar-SA" altLang="fr-FR" b="1" smtClean="0">
                <a:solidFill>
                  <a:srgbClr val="000000"/>
                </a:solidFill>
                <a:effectLst>
                  <a:outerShdw blurRad="38100" dist="38100" dir="2700000" algn="tl">
                    <a:srgbClr val="FFFFFF"/>
                  </a:outerShdw>
                </a:effectLst>
                <a:latin typeface="Arabic Typesetting" panose="03020402040406030203" pitchFamily="66" charset="-78"/>
                <a:cs typeface="Arabic Typesetting" panose="03020402040406030203" pitchFamily="66" charset="-78"/>
              </a:rPr>
              <a:t>دور القيادة : </a:t>
            </a:r>
            <a:r>
              <a:rPr lang="en-US" altLang="fr-FR" b="1" smtClean="0">
                <a:solidFill>
                  <a:srgbClr val="000000"/>
                </a:solidFill>
                <a:effectLst>
                  <a:outerShdw blurRad="38100" dist="38100" dir="2700000" algn="tl">
                    <a:srgbClr val="FFFFFF"/>
                  </a:outerShdw>
                </a:effectLst>
                <a:latin typeface="Arabic Typesetting" panose="03020402040406030203" pitchFamily="66" charset="-78"/>
                <a:cs typeface="Arabic Typesetting" panose="03020402040406030203" pitchFamily="66" charset="-78"/>
              </a:rPr>
              <a:t>Leader </a:t>
            </a:r>
            <a:endParaRPr lang="ar-EG" altLang="fr-FR" b="1" smtClean="0">
              <a:solidFill>
                <a:srgbClr val="000000"/>
              </a:solidFill>
              <a:effectLst>
                <a:outerShdw blurRad="38100" dist="38100" dir="2700000" algn="tl">
                  <a:srgbClr val="FFFFFF"/>
                </a:outerShdw>
              </a:effectLst>
              <a:latin typeface="Arabic Typesetting" panose="03020402040406030203" pitchFamily="66" charset="-78"/>
              <a:cs typeface="Arabic Typesetting" panose="03020402040406030203" pitchFamily="66" charset="-78"/>
            </a:endParaRPr>
          </a:p>
          <a:p>
            <a:pPr algn="just" eaLnBrk="1" hangingPunct="1">
              <a:buFontTx/>
              <a:buNone/>
            </a:pPr>
            <a:r>
              <a:rPr lang="ar-SA" altLang="fr-FR" b="1" smtClean="0">
                <a:solidFill>
                  <a:srgbClr val="FF3300"/>
                </a:solidFill>
                <a:effectLst>
                  <a:outerShdw blurRad="38100" dist="38100" dir="2700000" algn="tl">
                    <a:srgbClr val="000000"/>
                  </a:outerShdw>
                </a:effectLst>
                <a:latin typeface="Arabic Typesetting" panose="03020402040406030203" pitchFamily="66" charset="-78"/>
                <a:cs typeface="Arabic Typesetting" panose="03020402040406030203" pitchFamily="66" charset="-78"/>
              </a:rPr>
              <a:t>ويهتم هذا الدور بالقدرة على التأثير فى الآخرين من خلال ممارسات التوجيه والإرشاد والتنسيق ورسم العلاقات الواضحة بين المرؤوسين لتحقيق أهداف المنظمة.</a:t>
            </a:r>
          </a:p>
          <a:p>
            <a:pPr eaLnBrk="1" hangingPunct="1"/>
            <a:r>
              <a:rPr lang="ar-SA" altLang="fr-FR" b="1" smtClean="0">
                <a:solidFill>
                  <a:srgbClr val="000000"/>
                </a:solidFill>
                <a:effectLst>
                  <a:outerShdw blurRad="38100" dist="38100" dir="2700000" algn="tl">
                    <a:srgbClr val="FFFFFF"/>
                  </a:outerShdw>
                </a:effectLst>
                <a:latin typeface="Arabic Typesetting" panose="03020402040406030203" pitchFamily="66" charset="-78"/>
                <a:cs typeface="Arabic Typesetting" panose="03020402040406030203" pitchFamily="66" charset="-78"/>
              </a:rPr>
              <a:t>دور الاتصالات وتدعيم العلاقات بالآخرين : </a:t>
            </a:r>
            <a:r>
              <a:rPr lang="en-US" altLang="fr-FR" b="1" smtClean="0">
                <a:solidFill>
                  <a:srgbClr val="000000"/>
                </a:solidFill>
                <a:effectLst>
                  <a:outerShdw blurRad="38100" dist="38100" dir="2700000" algn="tl">
                    <a:srgbClr val="FFFFFF"/>
                  </a:outerShdw>
                </a:effectLst>
                <a:latin typeface="Arabic Typesetting" panose="03020402040406030203" pitchFamily="66" charset="-78"/>
                <a:cs typeface="Arabic Typesetting" panose="03020402040406030203" pitchFamily="66" charset="-78"/>
              </a:rPr>
              <a:t>Liaison </a:t>
            </a:r>
            <a:endParaRPr lang="ar-EG" altLang="fr-FR" b="1" smtClean="0">
              <a:solidFill>
                <a:srgbClr val="000000"/>
              </a:solidFill>
              <a:effectLst>
                <a:outerShdw blurRad="38100" dist="38100" dir="2700000" algn="tl">
                  <a:srgbClr val="FFFFFF"/>
                </a:outerShdw>
              </a:effectLst>
              <a:latin typeface="Arabic Typesetting" panose="03020402040406030203" pitchFamily="66" charset="-78"/>
              <a:cs typeface="Arabic Typesetting" panose="03020402040406030203" pitchFamily="66" charset="-78"/>
            </a:endParaRPr>
          </a:p>
          <a:p>
            <a:pPr algn="just" eaLnBrk="1" hangingPunct="1">
              <a:buFontTx/>
              <a:buNone/>
            </a:pPr>
            <a:r>
              <a:rPr lang="ar-SA" altLang="fr-FR" b="1" smtClean="0">
                <a:solidFill>
                  <a:srgbClr val="FF3300"/>
                </a:solidFill>
                <a:effectLst>
                  <a:outerShdw blurRad="38100" dist="38100" dir="2700000" algn="tl">
                    <a:srgbClr val="000000"/>
                  </a:outerShdw>
                </a:effectLst>
                <a:latin typeface="Arabic Typesetting" panose="03020402040406030203" pitchFamily="66" charset="-78"/>
                <a:cs typeface="Arabic Typesetting" panose="03020402040406030203" pitchFamily="66" charset="-78"/>
              </a:rPr>
              <a:t>تتضح أهمية هذا الدور نظراً لتعدد علاقاتهم مع الموردين والممدين  والعملاء وغيرهم ، وضرورة تنسيق معاملاتهم مع جماعات العمل.</a:t>
            </a:r>
          </a:p>
          <a:p>
            <a:pPr algn="just" eaLnBrk="1" hangingPunct="1">
              <a:buFontTx/>
              <a:buNone/>
            </a:pPr>
            <a:endParaRPr lang="ar-SA" altLang="fr-FR" sz="2800" smtClean="0">
              <a:solidFill>
                <a:srgbClr val="FF3300"/>
              </a:solidFill>
              <a:latin typeface="Times New Roman" panose="02020603050405020304" pitchFamily="18" charset="0"/>
              <a:ea typeface="MCS Taybah S_U normal."/>
              <a:cs typeface="MCS Taybah S_U norm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checkerboard(across)">
                                      <p:cBhvr>
                                        <p:cTn id="7" dur="500"/>
                                        <p:tgtEl>
                                          <p:spTgt spid="60418"/>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60419">
                                            <p:bg/>
                                          </p:spTgt>
                                        </p:tgtEl>
                                        <p:attrNameLst>
                                          <p:attrName>style.visibility</p:attrName>
                                        </p:attrNameLst>
                                      </p:cBhvr>
                                      <p:to>
                                        <p:strVal val="visible"/>
                                      </p:to>
                                    </p:set>
                                    <p:anim to="" calcmode="lin" valueType="num">
                                      <p:cBhvr>
                                        <p:cTn id="11" dur="1" fill="hold"/>
                                        <p:tgtEl>
                                          <p:spTgt spid="60419">
                                            <p:bg/>
                                          </p:spTgt>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60419">
                                            <p:txEl>
                                              <p:pRg st="0" end="0"/>
                                            </p:txEl>
                                          </p:spTgt>
                                        </p:tgtEl>
                                        <p:attrNameLst>
                                          <p:attrName>style.visibility</p:attrName>
                                        </p:attrNameLst>
                                      </p:cBhvr>
                                      <p:to>
                                        <p:strVal val="visible"/>
                                      </p:to>
                                    </p:set>
                                    <p:anim to="" calcmode="lin" valueType="num">
                                      <p:cBhvr>
                                        <p:cTn id="15" dur="1" fill="hold"/>
                                        <p:tgtEl>
                                          <p:spTgt spid="60419">
                                            <p:txEl>
                                              <p:pRg st="0" end="0"/>
                                            </p:txEl>
                                          </p:spTgt>
                                        </p:tgtEl>
                                        <p:attrNameLst>
                                          <p:attrName/>
                                        </p:attrNameLst>
                                      </p:cBhvr>
                                    </p:anim>
                                  </p:childTnLst>
                                </p:cTn>
                              </p:par>
                            </p:childTnLst>
                          </p:cTn>
                        </p:par>
                        <p:par>
                          <p:cTn id="16" fill="hold" nodeType="afterGroup">
                            <p:stCondLst>
                              <p:cond delay="500"/>
                            </p:stCondLst>
                            <p:childTnLst>
                              <p:par>
                                <p:cTn id="17" presetID="24" presetClass="entr" presetSubtype="0" fill="hold" grpId="0" nodeType="afterEffect">
                                  <p:stCondLst>
                                    <p:cond delay="0"/>
                                  </p:stCondLst>
                                  <p:childTnLst>
                                    <p:set>
                                      <p:cBhvr>
                                        <p:cTn id="18" dur="1" fill="hold">
                                          <p:stCondLst>
                                            <p:cond delay="0"/>
                                          </p:stCondLst>
                                        </p:cTn>
                                        <p:tgtEl>
                                          <p:spTgt spid="60419">
                                            <p:txEl>
                                              <p:pRg st="1" end="1"/>
                                            </p:txEl>
                                          </p:spTgt>
                                        </p:tgtEl>
                                        <p:attrNameLst>
                                          <p:attrName>style.visibility</p:attrName>
                                        </p:attrNameLst>
                                      </p:cBhvr>
                                      <p:to>
                                        <p:strVal val="visible"/>
                                      </p:to>
                                    </p:set>
                                    <p:anim to="" calcmode="lin" valueType="num">
                                      <p:cBhvr>
                                        <p:cTn id="19" dur="1" fill="hold"/>
                                        <p:tgtEl>
                                          <p:spTgt spid="60419">
                                            <p:txEl>
                                              <p:pRg st="1" end="1"/>
                                            </p:txEl>
                                          </p:spTgt>
                                        </p:tgtEl>
                                        <p:attrNameLst>
                                          <p:attrName/>
                                        </p:attrNameLst>
                                      </p:cBhvr>
                                    </p:anim>
                                  </p:childTnLst>
                                </p:cTn>
                              </p:par>
                            </p:childTnLst>
                          </p:cTn>
                        </p:par>
                        <p:par>
                          <p:cTn id="20" fill="hold" nodeType="afterGroup">
                            <p:stCondLst>
                              <p:cond delay="500"/>
                            </p:stCondLst>
                            <p:childTnLst>
                              <p:par>
                                <p:cTn id="21" presetID="24" presetClass="entr" presetSubtype="0" fill="hold" grpId="0" nodeType="afterEffect">
                                  <p:stCondLst>
                                    <p:cond delay="0"/>
                                  </p:stCondLst>
                                  <p:childTnLst>
                                    <p:set>
                                      <p:cBhvr>
                                        <p:cTn id="22" dur="1" fill="hold">
                                          <p:stCondLst>
                                            <p:cond delay="0"/>
                                          </p:stCondLst>
                                        </p:cTn>
                                        <p:tgtEl>
                                          <p:spTgt spid="60419">
                                            <p:txEl>
                                              <p:pRg st="2" end="2"/>
                                            </p:txEl>
                                          </p:spTgt>
                                        </p:tgtEl>
                                        <p:attrNameLst>
                                          <p:attrName>style.visibility</p:attrName>
                                        </p:attrNameLst>
                                      </p:cBhvr>
                                      <p:to>
                                        <p:strVal val="visible"/>
                                      </p:to>
                                    </p:set>
                                    <p:anim to="" calcmode="lin" valueType="num">
                                      <p:cBhvr>
                                        <p:cTn id="23" dur="1" fill="hold"/>
                                        <p:tgtEl>
                                          <p:spTgt spid="60419">
                                            <p:txEl>
                                              <p:pRg st="2" end="2"/>
                                            </p:txEl>
                                          </p:spTgt>
                                        </p:tgtEl>
                                        <p:attrNameLst>
                                          <p:attrName/>
                                        </p:attrNameLst>
                                      </p:cBhvr>
                                    </p:anim>
                                  </p:childTnLst>
                                </p:cTn>
                              </p:par>
                            </p:childTnLst>
                          </p:cTn>
                        </p:par>
                        <p:par>
                          <p:cTn id="24" fill="hold" nodeType="afterGroup">
                            <p:stCondLst>
                              <p:cond delay="500"/>
                            </p:stCondLst>
                            <p:childTnLst>
                              <p:par>
                                <p:cTn id="25" presetID="24" presetClass="entr" presetSubtype="0" fill="hold" grpId="0" nodeType="afterEffect">
                                  <p:stCondLst>
                                    <p:cond delay="0"/>
                                  </p:stCondLst>
                                  <p:childTnLst>
                                    <p:set>
                                      <p:cBhvr>
                                        <p:cTn id="26" dur="1" fill="hold">
                                          <p:stCondLst>
                                            <p:cond delay="0"/>
                                          </p:stCondLst>
                                        </p:cTn>
                                        <p:tgtEl>
                                          <p:spTgt spid="60419">
                                            <p:txEl>
                                              <p:pRg st="3" end="3"/>
                                            </p:txEl>
                                          </p:spTgt>
                                        </p:tgtEl>
                                        <p:attrNameLst>
                                          <p:attrName>style.visibility</p:attrName>
                                        </p:attrNameLst>
                                      </p:cBhvr>
                                      <p:to>
                                        <p:strVal val="visible"/>
                                      </p:to>
                                    </p:set>
                                    <p:anim to="" calcmode="lin" valueType="num">
                                      <p:cBhvr>
                                        <p:cTn id="27" dur="1" fill="hold"/>
                                        <p:tgtEl>
                                          <p:spTgt spid="60419">
                                            <p:txEl>
                                              <p:pRg st="3" end="3"/>
                                            </p:txEl>
                                          </p:spTgt>
                                        </p:tgtEl>
                                        <p:attrNameLst>
                                          <p:attrName/>
                                        </p:attrNameLst>
                                      </p:cBhvr>
                                    </p:anim>
                                  </p:childTnLst>
                                </p:cTn>
                              </p:par>
                            </p:childTnLst>
                          </p:cTn>
                        </p:par>
                        <p:par>
                          <p:cTn id="28" fill="hold" nodeType="afterGroup">
                            <p:stCondLst>
                              <p:cond delay="500"/>
                            </p:stCondLst>
                            <p:childTnLst>
                              <p:par>
                                <p:cTn id="29" presetID="24" presetClass="entr" presetSubtype="0" fill="hold" grpId="0" nodeType="after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to="" calcmode="lin" valueType="num">
                                      <p:cBhvr>
                                        <p:cTn id="31" dur="1" fill="hold"/>
                                        <p:tgtEl>
                                          <p:spTgt spid="60419">
                                            <p:txEl>
                                              <p:pRg st="4" end="4"/>
                                            </p:txEl>
                                          </p:spTgt>
                                        </p:tgtEl>
                                        <p:attrNameLst>
                                          <p:attrName/>
                                        </p:attrNameLst>
                                      </p:cBhvr>
                                    </p:anim>
                                  </p:childTnLst>
                                </p:cTn>
                              </p:par>
                            </p:childTnLst>
                          </p:cTn>
                        </p:par>
                        <p:par>
                          <p:cTn id="32" fill="hold" nodeType="afterGroup">
                            <p:stCondLst>
                              <p:cond delay="500"/>
                            </p:stCondLst>
                            <p:childTnLst>
                              <p:par>
                                <p:cTn id="33" presetID="24" presetClass="entr" presetSubtype="0" fill="hold" grpId="0" nodeType="afterEffect">
                                  <p:stCondLst>
                                    <p:cond delay="0"/>
                                  </p:stCondLst>
                                  <p:childTnLst>
                                    <p:set>
                                      <p:cBhvr>
                                        <p:cTn id="34" dur="1" fill="hold">
                                          <p:stCondLst>
                                            <p:cond delay="0"/>
                                          </p:stCondLst>
                                        </p:cTn>
                                        <p:tgtEl>
                                          <p:spTgt spid="60419">
                                            <p:txEl>
                                              <p:pRg st="5" end="5"/>
                                            </p:txEl>
                                          </p:spTgt>
                                        </p:tgtEl>
                                        <p:attrNameLst>
                                          <p:attrName>style.visibility</p:attrName>
                                        </p:attrNameLst>
                                      </p:cBhvr>
                                      <p:to>
                                        <p:strVal val="visible"/>
                                      </p:to>
                                    </p:set>
                                    <p:anim to="" calcmode="lin" valueType="num">
                                      <p:cBhvr>
                                        <p:cTn id="35" dur="1" fill="hold"/>
                                        <p:tgtEl>
                                          <p:spTgt spid="60419">
                                            <p:txEl>
                                              <p:pRg st="5" end="5"/>
                                            </p:txEl>
                                          </p:spTgt>
                                        </p:tgtEl>
                                        <p:attrNameLst>
                                          <p:attrName/>
                                        </p:attrNameLst>
                                      </p:cBhvr>
                                    </p:anim>
                                  </p:childTnLst>
                                </p:cTn>
                              </p:par>
                            </p:childTnLst>
                          </p:cTn>
                        </p:par>
                        <p:par>
                          <p:cTn id="36" fill="hold" nodeType="afterGroup">
                            <p:stCondLst>
                              <p:cond delay="500"/>
                            </p:stCondLst>
                            <p:childTnLst>
                              <p:par>
                                <p:cTn id="37" presetID="24" presetClass="entr" presetSubtype="0" fill="hold" grpId="0" nodeType="afterEffect">
                                  <p:stCondLst>
                                    <p:cond delay="0"/>
                                  </p:stCondLst>
                                  <p:childTnLst>
                                    <p:set>
                                      <p:cBhvr>
                                        <p:cTn id="38" dur="1" fill="hold">
                                          <p:stCondLst>
                                            <p:cond delay="0"/>
                                          </p:stCondLst>
                                        </p:cTn>
                                        <p:tgtEl>
                                          <p:spTgt spid="60419">
                                            <p:txEl>
                                              <p:pRg st="6" end="6"/>
                                            </p:txEl>
                                          </p:spTgt>
                                        </p:tgtEl>
                                        <p:attrNameLst>
                                          <p:attrName>style.visibility</p:attrName>
                                        </p:attrNameLst>
                                      </p:cBhvr>
                                      <p:to>
                                        <p:strVal val="visible"/>
                                      </p:to>
                                    </p:set>
                                    <p:anim to="" calcmode="lin" valueType="num">
                                      <p:cBhvr>
                                        <p:cTn id="39" dur="1" fill="hold"/>
                                        <p:tgtEl>
                                          <p:spTgt spid="6041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autoUpdateAnimBg="0"/>
      <p:bldP spid="60419"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171450" y="257175"/>
            <a:ext cx="8829675" cy="6411913"/>
          </a:xfrm>
          <a:solidFill>
            <a:srgbClr val="CCECFF"/>
          </a:solidFill>
        </p:spPr>
        <p:txBody>
          <a:bodyPr/>
          <a:lstStyle/>
          <a:p>
            <a:pPr eaLnBrk="1" hangingPunct="1">
              <a:lnSpc>
                <a:spcPct val="80000"/>
              </a:lnSpc>
              <a:buFontTx/>
              <a:buNone/>
              <a:defRPr/>
            </a:pPr>
            <a:r>
              <a:rPr lang="ar-SA" altLang="fr-FR" sz="3600" b="1" dirty="0" smtClean="0">
                <a:solidFill>
                  <a:schemeClr val="bg1"/>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ثانياً : الأدوار المتعلقة بالمعلومات : </a:t>
            </a:r>
            <a:r>
              <a:rPr lang="en-US" altLang="fr-FR" sz="3600" b="1" dirty="0" smtClean="0">
                <a:solidFill>
                  <a:schemeClr val="bg1"/>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Informational Roles </a:t>
            </a:r>
            <a:endParaRPr lang="ar-EG" altLang="fr-FR" sz="3600" b="1" dirty="0" smtClean="0">
              <a:solidFill>
                <a:schemeClr val="bg1"/>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endParaRPr>
          </a:p>
          <a:p>
            <a:pPr eaLnBrk="1" hangingPunct="1">
              <a:lnSpc>
                <a:spcPct val="80000"/>
              </a:lnSpc>
              <a:defRPr/>
            </a:pPr>
            <a:r>
              <a:rPr lang="ar-SA" altLang="fr-FR" sz="3600"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دور مراقبة المعلومات : </a:t>
            </a:r>
            <a:r>
              <a:rPr lang="en-US" altLang="fr-FR" sz="3600" b="1" dirty="0" err="1"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Minitor</a:t>
            </a:r>
            <a:r>
              <a:rPr lang="en-US" altLang="fr-FR" sz="3600" b="1"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endParaRPr lang="ar-EG" altLang="fr-FR" sz="3600" b="1"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just" eaLnBrk="1" hangingPunct="1">
              <a:buFontTx/>
              <a:buNone/>
              <a:defRPr/>
            </a:pPr>
            <a:r>
              <a:rPr lang="ar-SA" altLang="fr-FR" sz="3600"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يراقب المديرون الأنشطة ، ويطلبون المعلومات ويجمعون البيانات ويلاحظون سلوك وتصرفات المرؤوسين ويسهم كل لك </a:t>
            </a:r>
            <a:r>
              <a:rPr lang="ar-SA" altLang="fr-FR" sz="3600" b="1" dirty="0" err="1"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فى</a:t>
            </a:r>
            <a:r>
              <a:rPr lang="ar-SA" altLang="fr-FR" sz="3600"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 اتخاذ القرارات لتحسين الأداء </a:t>
            </a:r>
            <a:r>
              <a:rPr lang="ar-SA" altLang="fr-FR" sz="3600" b="1" dirty="0" err="1"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التنظيمى</a:t>
            </a:r>
            <a:r>
              <a:rPr lang="ar-SA" altLang="fr-FR" sz="3600"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a:t>
            </a:r>
          </a:p>
          <a:p>
            <a:pPr eaLnBrk="1" hangingPunct="1">
              <a:lnSpc>
                <a:spcPct val="80000"/>
              </a:lnSpc>
              <a:defRPr/>
            </a:pPr>
            <a:r>
              <a:rPr lang="ar-SA" altLang="fr-FR" sz="3600"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دور ناشر المعلومات : </a:t>
            </a:r>
            <a:r>
              <a:rPr lang="en-US" altLang="fr-FR" sz="3600"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Disseminator</a:t>
            </a:r>
            <a:r>
              <a:rPr lang="en-US" altLang="fr-FR" sz="3600" b="1" dirty="0" smtClean="0">
                <a:solidFill>
                  <a:srgbClr val="0000FF"/>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 </a:t>
            </a:r>
            <a:endParaRPr lang="ar-EG" altLang="fr-FR" sz="3600" b="1" dirty="0" smtClean="0">
              <a:solidFill>
                <a:srgbClr val="0000FF"/>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endParaRPr>
          </a:p>
          <a:p>
            <a:pPr algn="just" eaLnBrk="1" hangingPunct="1">
              <a:buFontTx/>
              <a:buNone/>
              <a:defRPr/>
            </a:pPr>
            <a:r>
              <a:rPr lang="ar-SA" altLang="fr-FR" sz="3600"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ويعبر هذا الدور عن قدرة المدير على نشر وتوزيع البيانات والمعلومات بين المرؤوسين والأطراف الأخرى </a:t>
            </a:r>
            <a:r>
              <a:rPr lang="ar-SA" altLang="fr-FR" sz="3600" b="1" dirty="0" err="1"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فى</a:t>
            </a:r>
            <a:r>
              <a:rPr lang="ar-SA" altLang="fr-FR" sz="3600"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 المنظمة.</a:t>
            </a:r>
          </a:p>
          <a:p>
            <a:pPr eaLnBrk="1" hangingPunct="1">
              <a:lnSpc>
                <a:spcPct val="80000"/>
              </a:lnSpc>
              <a:defRPr/>
            </a:pPr>
            <a:r>
              <a:rPr lang="ar-SA" altLang="fr-FR" sz="3600"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دور المتحدث باسم المنظمة : </a:t>
            </a:r>
            <a:r>
              <a:rPr lang="en-US" altLang="fr-FR" sz="3600"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Spokesperson</a:t>
            </a:r>
            <a:r>
              <a:rPr lang="en-US" altLang="fr-FR" sz="3600" b="1" dirty="0" smtClean="0">
                <a:solidFill>
                  <a:srgbClr val="0000FF"/>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 </a:t>
            </a:r>
            <a:endParaRPr lang="ar-EG" altLang="fr-FR" sz="3600" b="1" dirty="0" smtClean="0">
              <a:solidFill>
                <a:srgbClr val="0000FF"/>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endParaRPr>
          </a:p>
          <a:p>
            <a:pPr algn="just" eaLnBrk="1" hangingPunct="1">
              <a:buFontTx/>
              <a:buNone/>
              <a:defRPr/>
            </a:pPr>
            <a:r>
              <a:rPr lang="ar-SA" altLang="fr-FR" sz="3600"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يتعلق هذا الدور بنقل المعلومات إلى الأطراف الموجودة خارج المنظمة ، وتمارس الإدارة العليا هذا الدور بشكل أكبر وأكثر أهمية من ممارسته من قبل الإدارة في المستويات التنفيذية.</a:t>
            </a:r>
            <a:endParaRPr lang="fr-FR" altLang="fr-FR" sz="3600"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1443">
                                            <p:bg/>
                                          </p:spTgt>
                                        </p:tgtEl>
                                        <p:attrNameLst>
                                          <p:attrName>style.visibility</p:attrName>
                                        </p:attrNameLst>
                                      </p:cBhvr>
                                      <p:to>
                                        <p:strVal val="visible"/>
                                      </p:to>
                                    </p:set>
                                    <p:anim to="" calcmode="lin" valueType="num">
                                      <p:cBhvr>
                                        <p:cTn id="7" dur="1" fill="hold"/>
                                        <p:tgtEl>
                                          <p:spTgt spid="61443">
                                            <p:bg/>
                                          </p:spTgt>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61443">
                                            <p:txEl>
                                              <p:pRg st="0" end="0"/>
                                            </p:txEl>
                                          </p:spTgt>
                                        </p:tgtEl>
                                        <p:attrNameLst>
                                          <p:attrName>style.visibility</p:attrName>
                                        </p:attrNameLst>
                                      </p:cBhvr>
                                      <p:to>
                                        <p:strVal val="visible"/>
                                      </p:to>
                                    </p:set>
                                    <p:anim to="" calcmode="lin" valueType="num">
                                      <p:cBhvr>
                                        <p:cTn id="11" dur="1" fill="hold"/>
                                        <p:tgtEl>
                                          <p:spTgt spid="61443">
                                            <p:txEl>
                                              <p:pRg st="0" end="0"/>
                                            </p:txEl>
                                          </p:spTgt>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61443">
                                            <p:txEl>
                                              <p:pRg st="1" end="1"/>
                                            </p:txEl>
                                          </p:spTgt>
                                        </p:tgtEl>
                                        <p:attrNameLst>
                                          <p:attrName>style.visibility</p:attrName>
                                        </p:attrNameLst>
                                      </p:cBhvr>
                                      <p:to>
                                        <p:strVal val="visible"/>
                                      </p:to>
                                    </p:set>
                                    <p:anim to="" calcmode="lin" valueType="num">
                                      <p:cBhvr>
                                        <p:cTn id="15" dur="1" fill="hold"/>
                                        <p:tgtEl>
                                          <p:spTgt spid="61443">
                                            <p:txEl>
                                              <p:pRg st="1" end="1"/>
                                            </p:txEl>
                                          </p:spTgt>
                                        </p:tgtEl>
                                        <p:attrNameLst>
                                          <p:attrName/>
                                        </p:attrNameLst>
                                      </p:cBhvr>
                                    </p:anim>
                                  </p:childTnLst>
                                </p:cTn>
                              </p:par>
                            </p:childTnLst>
                          </p:cTn>
                        </p:par>
                        <p:par>
                          <p:cTn id="16" fill="hold" nodeType="afterGroup">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to="" calcmode="lin" valueType="num">
                                      <p:cBhvr>
                                        <p:cTn id="19" dur="1" fill="hold"/>
                                        <p:tgtEl>
                                          <p:spTgt spid="61443">
                                            <p:txEl>
                                              <p:pRg st="2" end="2"/>
                                            </p:txEl>
                                          </p:spTgt>
                                        </p:tgtEl>
                                        <p:attrNameLst>
                                          <p:attrName/>
                                        </p:attrNameLst>
                                      </p:cBhvr>
                                    </p:anim>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anim to="" calcmode="lin" valueType="num">
                                      <p:cBhvr>
                                        <p:cTn id="23" dur="1" fill="hold"/>
                                        <p:tgtEl>
                                          <p:spTgt spid="61443">
                                            <p:txEl>
                                              <p:pRg st="3" end="3"/>
                                            </p:txEl>
                                          </p:spTgt>
                                        </p:tgtEl>
                                        <p:attrNameLst>
                                          <p:attrName/>
                                        </p:attrNameLst>
                                      </p:cBhvr>
                                    </p:anim>
                                  </p:childTnLst>
                                </p:cTn>
                              </p:par>
                            </p:childTnLst>
                          </p:cTn>
                        </p:par>
                        <p:par>
                          <p:cTn id="24" fill="hold" nodeType="afterGroup">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 to="" calcmode="lin" valueType="num">
                                      <p:cBhvr>
                                        <p:cTn id="27" dur="1" fill="hold"/>
                                        <p:tgtEl>
                                          <p:spTgt spid="61443">
                                            <p:txEl>
                                              <p:pRg st="4" end="4"/>
                                            </p:txEl>
                                          </p:spTgt>
                                        </p:tgtEl>
                                        <p:attrNameLst>
                                          <p:attrName/>
                                        </p:attrNameLst>
                                      </p:cBhvr>
                                    </p:anim>
                                  </p:childTnLst>
                                </p:cTn>
                              </p:par>
                            </p:childTnLst>
                          </p:cTn>
                        </p:par>
                        <p:par>
                          <p:cTn id="28" fill="hold" nodeType="afterGroup">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61443">
                                            <p:txEl>
                                              <p:pRg st="5" end="5"/>
                                            </p:txEl>
                                          </p:spTgt>
                                        </p:tgtEl>
                                        <p:attrNameLst>
                                          <p:attrName>style.visibility</p:attrName>
                                        </p:attrNameLst>
                                      </p:cBhvr>
                                      <p:to>
                                        <p:strVal val="visible"/>
                                      </p:to>
                                    </p:set>
                                    <p:anim to="" calcmode="lin" valueType="num">
                                      <p:cBhvr>
                                        <p:cTn id="31" dur="1" fill="hold"/>
                                        <p:tgtEl>
                                          <p:spTgt spid="61443">
                                            <p:txEl>
                                              <p:pRg st="5" end="5"/>
                                            </p:txEl>
                                          </p:spTgt>
                                        </p:tgtEl>
                                        <p:attrNameLst>
                                          <p:attrName/>
                                        </p:attrNameLst>
                                      </p:cBhvr>
                                    </p:anim>
                                  </p:childTnLst>
                                </p:cTn>
                              </p:par>
                            </p:childTnLst>
                          </p:cTn>
                        </p:par>
                        <p:par>
                          <p:cTn id="32" fill="hold" nodeType="afterGroup">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61443">
                                            <p:txEl>
                                              <p:pRg st="6" end="6"/>
                                            </p:txEl>
                                          </p:spTgt>
                                        </p:tgtEl>
                                        <p:attrNameLst>
                                          <p:attrName>style.visibility</p:attrName>
                                        </p:attrNameLst>
                                      </p:cBhvr>
                                      <p:to>
                                        <p:strVal val="visible"/>
                                      </p:to>
                                    </p:set>
                                    <p:anim to="" calcmode="lin" valueType="num">
                                      <p:cBhvr>
                                        <p:cTn id="35" dur="1" fill="hold"/>
                                        <p:tgtEl>
                                          <p:spTgt spid="6144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1"/>
          <p:cNvSpPr>
            <a:spLocks noChangeArrowheads="1"/>
          </p:cNvSpPr>
          <p:nvPr/>
        </p:nvSpPr>
        <p:spPr bwMode="auto">
          <a:xfrm>
            <a:off x="1000127" y="1675497"/>
            <a:ext cx="7000873" cy="646331"/>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rtl="1" eaLnBrk="1" hangingPunct="1">
              <a:defRPr/>
            </a:pPr>
            <a:r>
              <a:rPr lang="ar-SA" sz="3600" b="1" i="0" dirty="0">
                <a:solidFill>
                  <a:srgbClr val="C00000"/>
                </a:solidFill>
                <a:effectLst>
                  <a:outerShdw blurRad="38100" dist="38100" dir="2700000" algn="tl">
                    <a:srgbClr val="000000">
                      <a:alpha val="43137"/>
                    </a:srgbClr>
                  </a:outerShdw>
                </a:effectLst>
              </a:rPr>
              <a:t>معنى الإدارة </a:t>
            </a:r>
            <a:r>
              <a:rPr lang="en-US" sz="3600" b="1" i="0" dirty="0">
                <a:solidFill>
                  <a:srgbClr val="C00000"/>
                </a:solidFill>
                <a:effectLst>
                  <a:outerShdw blurRad="38100" dist="38100" dir="2700000" algn="tl">
                    <a:srgbClr val="000000">
                      <a:alpha val="43137"/>
                    </a:srgbClr>
                  </a:outerShdw>
                </a:effectLst>
              </a:rPr>
              <a:t>Administration </a:t>
            </a:r>
            <a:r>
              <a:rPr lang="ar-SA" sz="3600" b="1" i="0" dirty="0">
                <a:solidFill>
                  <a:srgbClr val="C00000"/>
                </a:solidFill>
                <a:effectLst>
                  <a:outerShdw blurRad="38100" dist="38100" dir="2700000" algn="tl">
                    <a:srgbClr val="000000">
                      <a:alpha val="43137"/>
                    </a:srgbClr>
                  </a:outerShdw>
                </a:effectLst>
              </a:rPr>
              <a:t> في اللغة</a:t>
            </a:r>
            <a:endParaRPr lang="ar-SA" sz="3600" b="1" i="0" kern="10" dirty="0">
              <a:ln w="25400">
                <a:solidFill>
                  <a:srgbClr val="993300"/>
                </a:solidFill>
                <a:round/>
                <a:headEnd/>
                <a:tailEnd/>
              </a:ln>
              <a:solidFill>
                <a:srgbClr val="C00000"/>
              </a:solidFill>
              <a:effectLst>
                <a:outerShdw blurRad="38100" dist="38100" dir="2700000" algn="tl">
                  <a:srgbClr val="000000">
                    <a:alpha val="43137"/>
                  </a:srgbClr>
                </a:outerShdw>
              </a:effectLst>
              <a:latin typeface="Arial"/>
              <a:cs typeface="Arial"/>
            </a:endParaRPr>
          </a:p>
        </p:txBody>
      </p:sp>
      <p:sp>
        <p:nvSpPr>
          <p:cNvPr id="2" name="Rectangle 1"/>
          <p:cNvSpPr/>
          <p:nvPr/>
        </p:nvSpPr>
        <p:spPr>
          <a:xfrm>
            <a:off x="242888" y="2668588"/>
            <a:ext cx="8515350" cy="3292475"/>
          </a:xfrm>
          <a:prstGeom prst="rect">
            <a:avLst/>
          </a:prstGeom>
        </p:spPr>
        <p:txBody>
          <a:bodyPr>
            <a:spAutoFit/>
          </a:bodyPr>
          <a:lstStyle/>
          <a:p>
            <a:pPr marL="342900" indent="-342900" algn="r" rtl="1" eaLnBrk="1" fontAlgn="auto" hangingPunct="1">
              <a:spcBef>
                <a:spcPct val="20000"/>
              </a:spcBef>
              <a:spcAft>
                <a:spcPts val="0"/>
              </a:spcAft>
              <a:buClr>
                <a:srgbClr val="FFFFAF"/>
              </a:buClr>
              <a:defRPr/>
            </a:pPr>
            <a:r>
              <a:rPr lang="ar-DZ" altLang="fr-FR" sz="3600" b="1" i="0" kern="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SA" altLang="fr-FR" sz="4000" b="1" i="0" kern="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أصل كلمة إدارة (</a:t>
            </a:r>
            <a:r>
              <a:rPr lang="en-US" altLang="fr-FR" sz="4000" b="1" i="0" kern="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Administration</a:t>
            </a:r>
            <a:r>
              <a:rPr lang="ar-SA" altLang="fr-FR" sz="4000" b="1" i="0" kern="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لاتيني بمعنى (</a:t>
            </a:r>
            <a:r>
              <a:rPr lang="en-US" altLang="fr-FR" sz="4000" b="1" i="0" kern="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To Serve</a:t>
            </a:r>
            <a:r>
              <a:rPr lang="ar-SA" altLang="fr-FR" sz="4000" b="1" i="0" kern="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أي (لكي </a:t>
            </a:r>
            <a:r>
              <a:rPr lang="ar-SA" altLang="fr-FR" sz="4000" b="1" i="0" kern="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يخدم) </a:t>
            </a:r>
            <a:r>
              <a:rPr lang="ar-SA" altLang="fr-FR" sz="4000" b="1" i="0" kern="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والإدارة بذلك تعني "الخدمة" على أساس أن من يعمل بالإدارة يقوم على خدمة الآخرين </a:t>
            </a:r>
          </a:p>
          <a:p>
            <a:pPr marL="342900" indent="-342900" algn="r" rtl="1" eaLnBrk="1" fontAlgn="auto" hangingPunct="1">
              <a:spcBef>
                <a:spcPct val="20000"/>
              </a:spcBef>
              <a:spcAft>
                <a:spcPts val="0"/>
              </a:spcAft>
              <a:buClr>
                <a:srgbClr val="FFFFAF"/>
              </a:buClr>
              <a:buFontTx/>
              <a:buChar char="•"/>
              <a:defRPr/>
            </a:pPr>
            <a:r>
              <a:rPr lang="ar-SA" altLang="fr-FR" sz="4000" b="1" i="0" kern="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وفي المجالات الإسلامية تعني الإدارة : الولاية أو الرعاية أو الأمانة ، وكلها ألفاظ تعني المسؤولية وأداء الواجب .</a:t>
            </a:r>
            <a:endParaRPr lang="en-US" altLang="fr-FR" sz="4000" b="1" i="0" kern="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 name="Rectangle 21"/>
          <p:cNvSpPr>
            <a:spLocks noChangeArrowheads="1"/>
          </p:cNvSpPr>
          <p:nvPr/>
        </p:nvSpPr>
        <p:spPr bwMode="auto">
          <a:xfrm>
            <a:off x="2066925" y="404813"/>
            <a:ext cx="4881563" cy="923925"/>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sz="54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SA" sz="4400" b="1" i="0" kern="0" dirty="0">
                <a:solidFill>
                  <a:prstClr val="black"/>
                </a:solidFill>
                <a:latin typeface="Times New Roman" panose="02020603050405020304" pitchFamily="18" charset="0"/>
                <a:ea typeface="Times New Roman" panose="02020603050405020304" pitchFamily="18" charset="0"/>
                <a:cs typeface="Traditional Arabic" panose="02020603050405020304" pitchFamily="18" charset="-78"/>
              </a:rPr>
              <a:t>أولا: تعريف الإدارة </a:t>
            </a:r>
            <a:endParaRPr lang="fr-FR" sz="54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0" y="136525"/>
            <a:ext cx="9070975" cy="6721475"/>
          </a:xfrm>
          <a:solidFill>
            <a:srgbClr val="CCECFF"/>
          </a:solidFill>
        </p:spPr>
        <p:txBody>
          <a:bodyPr/>
          <a:lstStyle/>
          <a:p>
            <a:pPr marL="609600" indent="-609600" eaLnBrk="1" hangingPunct="1">
              <a:lnSpc>
                <a:spcPct val="80000"/>
              </a:lnSpc>
              <a:buFontTx/>
              <a:buNone/>
              <a:defRPr/>
            </a:pPr>
            <a:r>
              <a:rPr lang="ar-SA" altLang="fr-FR" b="1" dirty="0" smtClean="0">
                <a:solidFill>
                  <a:schemeClr val="bg1"/>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ثالثاً : الأدوار المتعلقة باتخاذ القرارات : </a:t>
            </a:r>
            <a:r>
              <a:rPr lang="en-US" altLang="fr-FR" b="1" dirty="0" smtClean="0">
                <a:solidFill>
                  <a:schemeClr val="bg1"/>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Decisional Roles</a:t>
            </a:r>
            <a:r>
              <a:rPr lang="en-US" altLang="fr-FR"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 </a:t>
            </a:r>
            <a:endParaRPr lang="ar-EG" altLang="fr-FR"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endParaRPr>
          </a:p>
          <a:p>
            <a:pPr marL="609600" indent="-609600" eaLnBrk="1" hangingPunct="1">
              <a:lnSpc>
                <a:spcPct val="80000"/>
              </a:lnSpc>
              <a:defRPr/>
            </a:pPr>
            <a:r>
              <a:rPr lang="ar-SA" altLang="fr-FR"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دور المنظم والمبتكر : </a:t>
            </a:r>
            <a:r>
              <a:rPr lang="en-US" altLang="fr-FR"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Entrepreneur </a:t>
            </a:r>
            <a:r>
              <a:rPr lang="ar-DZ" altLang="fr-FR" b="1" dirty="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 </a:t>
            </a:r>
            <a:r>
              <a:rPr lang="ar-DZ" altLang="fr-FR"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 </a:t>
            </a:r>
            <a:r>
              <a:rPr lang="ar-SA" altLang="fr-FR"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يلعب المدير دوراً محورياً يتعلق بالتصميم والتعبير والإعداد والتجديد وذلك للمنظمة ككل أو لبعض أنشطتها أو منتجاتها.</a:t>
            </a:r>
          </a:p>
          <a:p>
            <a:pPr marL="609600" indent="-609600" eaLnBrk="1" hangingPunct="1">
              <a:lnSpc>
                <a:spcPct val="80000"/>
              </a:lnSpc>
              <a:defRPr/>
            </a:pPr>
            <a:r>
              <a:rPr lang="ar-SA" altLang="fr-FR"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دور</a:t>
            </a:r>
            <a:r>
              <a:rPr lang="ar-SA" altLang="fr-FR" b="1" dirty="0" smtClean="0">
                <a:solidFill>
                  <a:srgbClr val="0000FF"/>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 </a:t>
            </a:r>
            <a:r>
              <a:rPr lang="ar-SA" altLang="fr-FR"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مواجهة المشكلات وفصل المنازعات : </a:t>
            </a:r>
            <a:r>
              <a:rPr lang="en-US" altLang="fr-FR"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Disturbance Handler </a:t>
            </a:r>
            <a:endParaRPr lang="ar-EG" altLang="fr-FR"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endParaRPr>
          </a:p>
          <a:p>
            <a:pPr marL="609600" indent="-609600" algn="just" eaLnBrk="1" hangingPunct="1">
              <a:buFontTx/>
              <a:buNone/>
              <a:defRPr/>
            </a:pPr>
            <a:r>
              <a:rPr lang="ar-SA" altLang="fr-FR"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يتحمل المديرون مسئولية تحليل ومعالجة المشكلات والمواقف </a:t>
            </a:r>
            <a:r>
              <a:rPr lang="ar-SA" altLang="fr-FR" b="1" dirty="0" err="1"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التى</a:t>
            </a:r>
            <a:r>
              <a:rPr lang="ar-SA" altLang="fr-FR"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 تحدث </a:t>
            </a:r>
            <a:r>
              <a:rPr lang="ar-SA" altLang="fr-FR" b="1" dirty="0" err="1"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فى</a:t>
            </a:r>
            <a:r>
              <a:rPr lang="ar-SA" altLang="fr-FR"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 إدارتهم سواء كانت مشكلات روتينية متكررة أو تتصف بعدم التكرار والفجائية.</a:t>
            </a:r>
          </a:p>
          <a:p>
            <a:pPr marL="609600" indent="-609600" eaLnBrk="1" hangingPunct="1">
              <a:lnSpc>
                <a:spcPct val="80000"/>
              </a:lnSpc>
              <a:defRPr/>
            </a:pPr>
            <a:r>
              <a:rPr lang="ar-SA" altLang="fr-FR"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دور توزيع وتخصص الموارد : </a:t>
            </a:r>
            <a:r>
              <a:rPr lang="en-US" altLang="fr-FR"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Resources Allocator</a:t>
            </a:r>
            <a:r>
              <a:rPr lang="en-US" altLang="fr-FR" b="1" dirty="0" smtClean="0">
                <a:solidFill>
                  <a:srgbClr val="0000FF"/>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 </a:t>
            </a:r>
            <a:endParaRPr lang="ar-EG" altLang="fr-FR" b="1" dirty="0" smtClean="0">
              <a:solidFill>
                <a:srgbClr val="0000FF"/>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endParaRPr>
          </a:p>
          <a:p>
            <a:pPr marL="609600" indent="-609600" algn="just" eaLnBrk="1" hangingPunct="1">
              <a:buFontTx/>
              <a:buNone/>
              <a:defRPr/>
            </a:pPr>
            <a:r>
              <a:rPr lang="ar-SA" altLang="fr-FR"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يهتم هذا الدور بالربط بين وظيفتي التخطيط والتنظيم ، حيث يخطط المديرين لتحقيق الأهداف ويخصصون الموارد تبعاً لذلك.</a:t>
            </a:r>
          </a:p>
          <a:p>
            <a:pPr marL="609600" indent="-609600" eaLnBrk="1" hangingPunct="1">
              <a:lnSpc>
                <a:spcPct val="80000"/>
              </a:lnSpc>
              <a:defRPr/>
            </a:pPr>
            <a:r>
              <a:rPr lang="ar-SA" altLang="fr-FR"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دور المفاوض : </a:t>
            </a:r>
            <a:r>
              <a:rPr lang="en-US" altLang="fr-FR" b="1" dirty="0" smtClean="0">
                <a:solidFill>
                  <a:srgbClr val="0000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Negotiator</a:t>
            </a:r>
            <a:r>
              <a:rPr lang="en-US" altLang="fr-FR" b="1" dirty="0" smtClean="0">
                <a:solidFill>
                  <a:srgbClr val="0000FF"/>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 </a:t>
            </a:r>
            <a:endParaRPr lang="ar-EG" altLang="fr-FR" b="1" dirty="0" smtClean="0">
              <a:solidFill>
                <a:srgbClr val="0000FF"/>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endParaRPr>
          </a:p>
          <a:p>
            <a:pPr marL="609600" indent="-609600" algn="just" eaLnBrk="1" hangingPunct="1">
              <a:buFontTx/>
              <a:buNone/>
              <a:defRPr/>
            </a:pPr>
            <a:r>
              <a:rPr lang="ar-SA" altLang="fr-FR"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rPr>
              <a:t>يمتد دور المدير كمفاوض إلى العديد من الأنشطة ولا يقف عند مدير بذاته أو وظيفة بعينها ، إن المدير وهو يمارس نشاطه ويخصص موارده المتاحة غالباً ما يصطدم بتعارض الأهداف ولهذا يحتاج إلى مهارات الإقناع وتحقيق الرضا للأفراد سواء كانوا بداخل المنظمة أو خارجها.</a:t>
            </a:r>
            <a:endParaRPr lang="fr-FR" altLang="fr-FR" b="1" dirty="0" smtClean="0">
              <a:solidFill>
                <a:srgbClr val="FF3300"/>
              </a:solidFill>
              <a:effectLst>
                <a:outerShdw blurRad="38100" dist="38100" dir="2700000" algn="tl">
                  <a:srgbClr val="000000">
                    <a:alpha val="43137"/>
                  </a:srgbClr>
                </a:outerShdw>
              </a:effectLst>
              <a:latin typeface="Arabic Typesetting" panose="03020402040406030203" pitchFamily="66" charset="-78"/>
              <a:ea typeface="MCS Taybah S_U normal."/>
              <a:cs typeface="Arabic Typesetting" panose="03020402040406030203"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2467">
                                            <p:bg/>
                                          </p:spTgt>
                                        </p:tgtEl>
                                        <p:attrNameLst>
                                          <p:attrName>style.visibility</p:attrName>
                                        </p:attrNameLst>
                                      </p:cBhvr>
                                      <p:to>
                                        <p:strVal val="visible"/>
                                      </p:to>
                                    </p:set>
                                    <p:anim to="" calcmode="lin" valueType="num">
                                      <p:cBhvr>
                                        <p:cTn id="7" dur="1" fill="hold"/>
                                        <p:tgtEl>
                                          <p:spTgt spid="62467">
                                            <p:bg/>
                                          </p:spTgt>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62467">
                                            <p:txEl>
                                              <p:pRg st="0" end="0"/>
                                            </p:txEl>
                                          </p:spTgt>
                                        </p:tgtEl>
                                        <p:attrNameLst>
                                          <p:attrName>style.visibility</p:attrName>
                                        </p:attrNameLst>
                                      </p:cBhvr>
                                      <p:to>
                                        <p:strVal val="visible"/>
                                      </p:to>
                                    </p:set>
                                    <p:anim to="" calcmode="lin" valueType="num">
                                      <p:cBhvr>
                                        <p:cTn id="11" dur="1" fill="hold"/>
                                        <p:tgtEl>
                                          <p:spTgt spid="62467">
                                            <p:txEl>
                                              <p:pRg st="0" end="0"/>
                                            </p:txEl>
                                          </p:spTgt>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anim to="" calcmode="lin" valueType="num">
                                      <p:cBhvr>
                                        <p:cTn id="15" dur="1" fill="hold"/>
                                        <p:tgtEl>
                                          <p:spTgt spid="62467">
                                            <p:txEl>
                                              <p:pRg st="1" end="1"/>
                                            </p:txEl>
                                          </p:spTgt>
                                        </p:tgtEl>
                                        <p:attrNameLst>
                                          <p:attrName/>
                                        </p:attrNameLst>
                                      </p:cBhvr>
                                    </p:anim>
                                  </p:childTnLst>
                                </p:cTn>
                              </p:par>
                            </p:childTnLst>
                          </p:cTn>
                        </p:par>
                        <p:par>
                          <p:cTn id="16" fill="hold" nodeType="afterGroup">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to="" calcmode="lin" valueType="num">
                                      <p:cBhvr>
                                        <p:cTn id="19" dur="1" fill="hold"/>
                                        <p:tgtEl>
                                          <p:spTgt spid="62467">
                                            <p:txEl>
                                              <p:pRg st="2" end="2"/>
                                            </p:txEl>
                                          </p:spTgt>
                                        </p:tgtEl>
                                        <p:attrNameLst>
                                          <p:attrName/>
                                        </p:attrNameLst>
                                      </p:cBhvr>
                                    </p:anim>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62467">
                                            <p:txEl>
                                              <p:pRg st="3" end="3"/>
                                            </p:txEl>
                                          </p:spTgt>
                                        </p:tgtEl>
                                        <p:attrNameLst>
                                          <p:attrName>style.visibility</p:attrName>
                                        </p:attrNameLst>
                                      </p:cBhvr>
                                      <p:to>
                                        <p:strVal val="visible"/>
                                      </p:to>
                                    </p:set>
                                    <p:anim to="" calcmode="lin" valueType="num">
                                      <p:cBhvr>
                                        <p:cTn id="23" dur="1" fill="hold"/>
                                        <p:tgtEl>
                                          <p:spTgt spid="62467">
                                            <p:txEl>
                                              <p:pRg st="3" end="3"/>
                                            </p:txEl>
                                          </p:spTgt>
                                        </p:tgtEl>
                                        <p:attrNameLst>
                                          <p:attrName/>
                                        </p:attrNameLst>
                                      </p:cBhvr>
                                    </p:anim>
                                  </p:childTnLst>
                                </p:cTn>
                              </p:par>
                            </p:childTnLst>
                          </p:cTn>
                        </p:par>
                        <p:par>
                          <p:cTn id="24" fill="hold" nodeType="afterGroup">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 to="" calcmode="lin" valueType="num">
                                      <p:cBhvr>
                                        <p:cTn id="27" dur="1" fill="hold"/>
                                        <p:tgtEl>
                                          <p:spTgt spid="62467">
                                            <p:txEl>
                                              <p:pRg st="4" end="4"/>
                                            </p:txEl>
                                          </p:spTgt>
                                        </p:tgtEl>
                                        <p:attrNameLst>
                                          <p:attrName/>
                                        </p:attrNameLst>
                                      </p:cBhvr>
                                    </p:anim>
                                  </p:childTnLst>
                                </p:cTn>
                              </p:par>
                            </p:childTnLst>
                          </p:cTn>
                        </p:par>
                        <p:par>
                          <p:cTn id="28" fill="hold" nodeType="afterGroup">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62467">
                                            <p:txEl>
                                              <p:pRg st="5" end="5"/>
                                            </p:txEl>
                                          </p:spTgt>
                                        </p:tgtEl>
                                        <p:attrNameLst>
                                          <p:attrName>style.visibility</p:attrName>
                                        </p:attrNameLst>
                                      </p:cBhvr>
                                      <p:to>
                                        <p:strVal val="visible"/>
                                      </p:to>
                                    </p:set>
                                    <p:anim to="" calcmode="lin" valueType="num">
                                      <p:cBhvr>
                                        <p:cTn id="31" dur="1" fill="hold"/>
                                        <p:tgtEl>
                                          <p:spTgt spid="62467">
                                            <p:txEl>
                                              <p:pRg st="5" end="5"/>
                                            </p:txEl>
                                          </p:spTgt>
                                        </p:tgtEl>
                                        <p:attrNameLst>
                                          <p:attrName/>
                                        </p:attrNameLst>
                                      </p:cBhvr>
                                    </p:anim>
                                  </p:childTnLst>
                                </p:cTn>
                              </p:par>
                            </p:childTnLst>
                          </p:cTn>
                        </p:par>
                        <p:par>
                          <p:cTn id="32" fill="hold" nodeType="afterGroup">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62467">
                                            <p:txEl>
                                              <p:pRg st="6" end="6"/>
                                            </p:txEl>
                                          </p:spTgt>
                                        </p:tgtEl>
                                        <p:attrNameLst>
                                          <p:attrName>style.visibility</p:attrName>
                                        </p:attrNameLst>
                                      </p:cBhvr>
                                      <p:to>
                                        <p:strVal val="visible"/>
                                      </p:to>
                                    </p:set>
                                    <p:anim to="" calcmode="lin" valueType="num">
                                      <p:cBhvr>
                                        <p:cTn id="35" dur="1" fill="hold"/>
                                        <p:tgtEl>
                                          <p:spTgt spid="62467">
                                            <p:txEl>
                                              <p:pRg st="6" end="6"/>
                                            </p:txEl>
                                          </p:spTgt>
                                        </p:tgtEl>
                                        <p:attrNameLst>
                                          <p:attrName/>
                                        </p:attrNameLst>
                                      </p:cBhvr>
                                    </p:anim>
                                  </p:childTnLst>
                                </p:cTn>
                              </p:par>
                            </p:childTnLst>
                          </p:cTn>
                        </p:par>
                        <p:par>
                          <p:cTn id="36" fill="hold" nodeType="afterGroup">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62467">
                                            <p:txEl>
                                              <p:pRg st="7" end="7"/>
                                            </p:txEl>
                                          </p:spTgt>
                                        </p:tgtEl>
                                        <p:attrNameLst>
                                          <p:attrName>style.visibility</p:attrName>
                                        </p:attrNameLst>
                                      </p:cBhvr>
                                      <p:to>
                                        <p:strVal val="visible"/>
                                      </p:to>
                                    </p:set>
                                    <p:anim to="" calcmode="lin" valueType="num">
                                      <p:cBhvr>
                                        <p:cTn id="39" dur="1" fill="hold"/>
                                        <p:tgtEl>
                                          <p:spTgt spid="6246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AutoShape 2"/>
          <p:cNvSpPr>
            <a:spLocks noChangeArrowheads="1"/>
          </p:cNvSpPr>
          <p:nvPr/>
        </p:nvSpPr>
        <p:spPr bwMode="auto">
          <a:xfrm>
            <a:off x="2771775" y="1571625"/>
            <a:ext cx="3816350" cy="2936875"/>
          </a:xfrm>
          <a:prstGeom prst="irregularSeal1">
            <a:avLst/>
          </a:prstGeom>
          <a:gradFill rotWithShape="1">
            <a:gsLst>
              <a:gs pos="0">
                <a:srgbClr val="993300"/>
              </a:gs>
              <a:gs pos="100000">
                <a:schemeClr val="bg2"/>
              </a:gs>
            </a:gsLst>
            <a:path path="shape">
              <a:fillToRect l="50000" t="50000" r="50000" b="50000"/>
            </a:path>
          </a:gradFill>
          <a:ln w="38100">
            <a:solidFill>
              <a:srgbClr val="333333"/>
            </a:solidFill>
            <a:miter lim="800000"/>
            <a:headEnd/>
            <a:tailEnd/>
          </a:ln>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5400" b="1" i="0">
                <a:solidFill>
                  <a:srgbClr val="FFFF00"/>
                </a:solidFill>
                <a:ea typeface="AL-Mohanad Bold"/>
                <a:cs typeface="AL-Mohanad Bold"/>
              </a:rPr>
              <a:t>تحديات الإدارة</a:t>
            </a:r>
            <a:endParaRPr lang="en-US" altLang="fr-FR" sz="5400" b="1" i="0">
              <a:solidFill>
                <a:srgbClr val="FFFF00"/>
              </a:solidFill>
              <a:ea typeface="AL-Mohanad Bold"/>
              <a:cs typeface="AL-Mohanad Bold"/>
            </a:endParaRPr>
          </a:p>
        </p:txBody>
      </p:sp>
      <p:sp>
        <p:nvSpPr>
          <p:cNvPr id="379907" name="PubCross"/>
          <p:cNvSpPr>
            <a:spLocks noEditPoints="1" noChangeArrowheads="1"/>
          </p:cNvSpPr>
          <p:nvPr/>
        </p:nvSpPr>
        <p:spPr bwMode="auto">
          <a:xfrm>
            <a:off x="6357938" y="1428750"/>
            <a:ext cx="2786062" cy="18573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lnTo>
                  <a:pt x="5400" y="0"/>
                </a:lnTo>
                <a:close/>
              </a:path>
            </a:pathLst>
          </a:custGeom>
          <a:gradFill rotWithShape="1">
            <a:gsLst>
              <a:gs pos="0">
                <a:srgbClr val="993300"/>
              </a:gs>
              <a:gs pos="100000">
                <a:srgbClr val="FFFFFF"/>
              </a:gs>
            </a:gsLst>
            <a:path path="rect">
              <a:fillToRect l="50000" t="50000" r="50000" b="50000"/>
            </a:path>
          </a:gradFill>
          <a:ln w="38100">
            <a:solidFill>
              <a:srgbClr val="333333"/>
            </a:solidFill>
            <a:miter lim="800000"/>
            <a:headEnd/>
            <a:tailEnd/>
          </a:ln>
          <a:effectLst>
            <a:outerShdw dist="107763" dir="2700000" algn="ctr" rotWithShape="0">
              <a:srgbClr val="808080"/>
            </a:outerShdw>
          </a:effectLst>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en-US" sz="4000" b="1" i="0">
                <a:solidFill>
                  <a:srgbClr val="00B050"/>
                </a:solidFill>
                <a:ea typeface="MCS Taybah S_U normal."/>
                <a:cs typeface="MCS Taybah S_U normal."/>
              </a:rPr>
              <a:t>العولمة</a:t>
            </a:r>
            <a:endParaRPr lang="en-US" altLang="fr-FR" sz="4000" i="0">
              <a:solidFill>
                <a:srgbClr val="00B050"/>
              </a:solidFill>
              <a:ea typeface="AL-Mohanad Bold"/>
              <a:cs typeface="AL-Mohanad Bold"/>
            </a:endParaRPr>
          </a:p>
        </p:txBody>
      </p:sp>
      <p:sp>
        <p:nvSpPr>
          <p:cNvPr id="379908" name="PubCross"/>
          <p:cNvSpPr>
            <a:spLocks noEditPoints="1" noChangeArrowheads="1"/>
          </p:cNvSpPr>
          <p:nvPr/>
        </p:nvSpPr>
        <p:spPr bwMode="auto">
          <a:xfrm>
            <a:off x="214313" y="1571625"/>
            <a:ext cx="2571750" cy="1714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lnTo>
                  <a:pt x="5400" y="0"/>
                </a:lnTo>
                <a:close/>
              </a:path>
            </a:pathLst>
          </a:custGeom>
          <a:gradFill rotWithShape="1">
            <a:gsLst>
              <a:gs pos="0">
                <a:srgbClr val="993300"/>
              </a:gs>
              <a:gs pos="100000">
                <a:srgbClr val="FFFFFF"/>
              </a:gs>
            </a:gsLst>
            <a:path path="rect">
              <a:fillToRect l="50000" t="50000" r="50000" b="50000"/>
            </a:path>
          </a:gradFill>
          <a:ln w="38100">
            <a:solidFill>
              <a:srgbClr val="333333"/>
            </a:solidFill>
            <a:miter lim="800000"/>
            <a:headEnd/>
            <a:tailEnd/>
          </a:ln>
          <a:effectLst>
            <a:outerShdw dist="107763" dir="2700000" algn="ctr" rotWithShape="0">
              <a:srgbClr val="808080"/>
            </a:outerShdw>
          </a:effectLst>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sz="2400" b="1" i="0">
                <a:solidFill>
                  <a:srgbClr val="00B0F0"/>
                </a:solidFill>
              </a:rPr>
              <a:t>النوعية والإنتاجية </a:t>
            </a:r>
            <a:endParaRPr lang="en-US" altLang="fr-FR" sz="2400" b="1" i="0">
              <a:solidFill>
                <a:srgbClr val="00B0F0"/>
              </a:solidFill>
              <a:ea typeface="AL-Mohanad Bold"/>
              <a:cs typeface="AL-Mohanad Bold"/>
            </a:endParaRPr>
          </a:p>
        </p:txBody>
      </p:sp>
      <p:sp>
        <p:nvSpPr>
          <p:cNvPr id="379909" name="PubCross"/>
          <p:cNvSpPr>
            <a:spLocks noEditPoints="1" noChangeArrowheads="1"/>
          </p:cNvSpPr>
          <p:nvPr/>
        </p:nvSpPr>
        <p:spPr bwMode="auto">
          <a:xfrm>
            <a:off x="6084888" y="3644900"/>
            <a:ext cx="2519362" cy="15716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lnTo>
                  <a:pt x="5400" y="0"/>
                </a:lnTo>
                <a:close/>
              </a:path>
            </a:pathLst>
          </a:custGeom>
          <a:gradFill rotWithShape="1">
            <a:gsLst>
              <a:gs pos="0">
                <a:srgbClr val="993300"/>
              </a:gs>
              <a:gs pos="100000">
                <a:srgbClr val="FFFFFF"/>
              </a:gs>
            </a:gsLst>
            <a:path path="rect">
              <a:fillToRect l="50000" t="50000" r="50000" b="50000"/>
            </a:path>
          </a:gradFill>
          <a:ln w="38100">
            <a:solidFill>
              <a:srgbClr val="333333"/>
            </a:solidFill>
            <a:miter lim="800000"/>
            <a:headEnd/>
            <a:tailEnd/>
          </a:ln>
          <a:effectLst>
            <a:outerShdw dist="107763" dir="2700000" algn="ctr" rotWithShape="0">
              <a:srgbClr val="808080"/>
            </a:outerShdw>
          </a:effectLst>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ar-SA" altLang="en-US" sz="3600" b="1" i="0">
                <a:solidFill>
                  <a:srgbClr val="ADCAFF"/>
                </a:solidFill>
                <a:latin typeface="Simplified Arabic" panose="02020603050405020304" pitchFamily="18" charset="-78"/>
                <a:ea typeface="MCS Taybah S_U normal."/>
                <a:cs typeface="MCS Taybah S_U normal."/>
              </a:rPr>
              <a:t>التمكين</a:t>
            </a:r>
            <a:endParaRPr lang="en-US" altLang="fr-FR" sz="3600" i="0">
              <a:solidFill>
                <a:srgbClr val="ADCAFF"/>
              </a:solidFill>
              <a:ea typeface="AL-Mohanad Bold"/>
              <a:cs typeface="AL-Mohanad Bold"/>
            </a:endParaRPr>
          </a:p>
        </p:txBody>
      </p:sp>
      <p:sp>
        <p:nvSpPr>
          <p:cNvPr id="379910" name="PubCross"/>
          <p:cNvSpPr>
            <a:spLocks noEditPoints="1" noChangeArrowheads="1"/>
          </p:cNvSpPr>
          <p:nvPr/>
        </p:nvSpPr>
        <p:spPr bwMode="auto">
          <a:xfrm>
            <a:off x="214313" y="3786188"/>
            <a:ext cx="2700337" cy="18573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lnTo>
                  <a:pt x="5400" y="0"/>
                </a:lnTo>
                <a:close/>
              </a:path>
            </a:pathLst>
          </a:custGeom>
          <a:gradFill rotWithShape="1">
            <a:gsLst>
              <a:gs pos="0">
                <a:srgbClr val="993300"/>
              </a:gs>
              <a:gs pos="100000">
                <a:srgbClr val="FFFFFF"/>
              </a:gs>
            </a:gsLst>
            <a:path path="rect">
              <a:fillToRect l="50000" t="50000" r="50000" b="50000"/>
            </a:path>
          </a:gradFill>
          <a:ln w="38100">
            <a:solidFill>
              <a:srgbClr val="333333"/>
            </a:solidFill>
            <a:miter lim="800000"/>
            <a:headEnd/>
            <a:tailEnd/>
          </a:ln>
          <a:effectLst>
            <a:outerShdw dist="107763" dir="2700000" algn="ctr" rotWithShape="0">
              <a:srgbClr val="808080"/>
            </a:outerShdw>
          </a:effectLst>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en-US" b="1" i="0">
                <a:solidFill>
                  <a:srgbClr val="FF0000"/>
                </a:solidFill>
                <a:latin typeface="Simplified Arabic" panose="02020603050405020304" pitchFamily="18" charset="-78"/>
                <a:ea typeface="MCS Taybah S_U normal."/>
                <a:cs typeface="MCS Taybah S_U normal."/>
              </a:rPr>
              <a:t>أخلاقيات العمل </a:t>
            </a:r>
            <a:endParaRPr lang="en-US" altLang="fr-FR" i="0">
              <a:solidFill>
                <a:srgbClr val="FFFFFF"/>
              </a:solidFill>
              <a:ea typeface="AL-Mohanad Bold"/>
              <a:cs typeface="AL-Mohanad Bold"/>
            </a:endParaRPr>
          </a:p>
        </p:txBody>
      </p:sp>
      <p:sp>
        <p:nvSpPr>
          <p:cNvPr id="379911" name="PubCross"/>
          <p:cNvSpPr>
            <a:spLocks noEditPoints="1" noChangeArrowheads="1"/>
          </p:cNvSpPr>
          <p:nvPr/>
        </p:nvSpPr>
        <p:spPr bwMode="auto">
          <a:xfrm>
            <a:off x="3348038" y="4500563"/>
            <a:ext cx="2519362" cy="1714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lnTo>
                  <a:pt x="5400" y="0"/>
                </a:lnTo>
                <a:close/>
              </a:path>
            </a:pathLst>
          </a:custGeom>
          <a:gradFill rotWithShape="1">
            <a:gsLst>
              <a:gs pos="0">
                <a:srgbClr val="993300"/>
              </a:gs>
              <a:gs pos="100000">
                <a:srgbClr val="FFFFFF"/>
              </a:gs>
            </a:gsLst>
            <a:path path="rect">
              <a:fillToRect l="50000" t="50000" r="50000" b="50000"/>
            </a:path>
          </a:gradFill>
          <a:ln w="38100">
            <a:solidFill>
              <a:srgbClr val="333333"/>
            </a:solidFill>
            <a:miter lim="800000"/>
            <a:headEnd/>
            <a:tailEnd/>
          </a:ln>
          <a:effectLst>
            <a:outerShdw dist="107763" dir="2700000" algn="ctr" rotWithShape="0">
              <a:srgbClr val="808080"/>
            </a:outerShdw>
          </a:effectLst>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en-US" sz="2800" b="1" i="0">
                <a:solidFill>
                  <a:srgbClr val="FF33CC"/>
                </a:solidFill>
                <a:latin typeface="Simplified Arabic" panose="02020603050405020304" pitchFamily="18" charset="-78"/>
                <a:ea typeface="MCS Taybah S_U normal."/>
                <a:cs typeface="MCS Taybah S_U normal."/>
              </a:rPr>
              <a:t>مشكلة الوكالة </a:t>
            </a:r>
            <a:endParaRPr lang="en-US" altLang="fr-FR" sz="2800" i="0">
              <a:solidFill>
                <a:srgbClr val="FF33CC"/>
              </a:solidFill>
              <a:ea typeface="AL-Mohanad Bold"/>
              <a:cs typeface="AL-Mohanad Bold"/>
            </a:endParaRPr>
          </a:p>
        </p:txBody>
      </p:sp>
      <p:sp>
        <p:nvSpPr>
          <p:cNvPr id="8" name="PubCross"/>
          <p:cNvSpPr>
            <a:spLocks noEditPoints="1" noChangeArrowheads="1"/>
          </p:cNvSpPr>
          <p:nvPr/>
        </p:nvSpPr>
        <p:spPr bwMode="auto">
          <a:xfrm>
            <a:off x="2857500" y="0"/>
            <a:ext cx="3286125" cy="150018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lnTo>
                  <a:pt x="5400" y="0"/>
                </a:lnTo>
                <a:close/>
              </a:path>
            </a:pathLst>
          </a:custGeom>
          <a:gradFill rotWithShape="1">
            <a:gsLst>
              <a:gs pos="0">
                <a:srgbClr val="993300"/>
              </a:gs>
              <a:gs pos="100000">
                <a:srgbClr val="FFFFFF"/>
              </a:gs>
            </a:gsLst>
            <a:path path="rect">
              <a:fillToRect l="50000" t="50000" r="50000" b="50000"/>
            </a:path>
          </a:gradFill>
          <a:ln w="38100">
            <a:solidFill>
              <a:srgbClr val="333333"/>
            </a:solidFill>
            <a:miter lim="800000"/>
            <a:headEnd/>
            <a:tailEnd/>
          </a:ln>
          <a:effectLst>
            <a:outerShdw dist="107763" dir="2700000" algn="ctr" rotWithShape="0">
              <a:srgbClr val="808080"/>
            </a:outerShdw>
          </a:effectLst>
        </p:spPr>
        <p:txBody>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ar-SA" altLang="fr-FR" b="1" i="0">
                <a:solidFill>
                  <a:srgbClr val="D5E6F1"/>
                </a:solidFill>
              </a:rPr>
              <a:t>التغيير</a:t>
            </a:r>
            <a:endParaRPr lang="en-US" altLang="fr-FR" b="1" i="0">
              <a:solidFill>
                <a:srgbClr val="D5E6F1"/>
              </a:solidFill>
              <a:ea typeface="AL-Mohanad Bold"/>
              <a:cs typeface="AL-Mohanad Bold"/>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79906"/>
                                        </p:tgtEl>
                                        <p:attrNameLst>
                                          <p:attrName>style.visibility</p:attrName>
                                        </p:attrNameLst>
                                      </p:cBhvr>
                                      <p:to>
                                        <p:strVal val="visible"/>
                                      </p:to>
                                    </p:set>
                                    <p:animEffect transition="in" filter="fade">
                                      <p:cBhvr>
                                        <p:cTn id="7" dur="2000"/>
                                        <p:tgtEl>
                                          <p:spTgt spid="379906"/>
                                        </p:tgtEl>
                                      </p:cBhvr>
                                    </p:animEffect>
                                    <p:anim calcmode="lin" valueType="num">
                                      <p:cBhvr>
                                        <p:cTn id="8" dur="2000" fill="hold"/>
                                        <p:tgtEl>
                                          <p:spTgt spid="379906"/>
                                        </p:tgtEl>
                                        <p:attrNameLst>
                                          <p:attrName>style.rotation</p:attrName>
                                        </p:attrNameLst>
                                      </p:cBhvr>
                                      <p:tavLst>
                                        <p:tav tm="0">
                                          <p:val>
                                            <p:fltVal val="720"/>
                                          </p:val>
                                        </p:tav>
                                        <p:tav tm="100000">
                                          <p:val>
                                            <p:fltVal val="0"/>
                                          </p:val>
                                        </p:tav>
                                      </p:tavLst>
                                    </p:anim>
                                    <p:anim calcmode="lin" valueType="num">
                                      <p:cBhvr>
                                        <p:cTn id="9" dur="2000" fill="hold"/>
                                        <p:tgtEl>
                                          <p:spTgt spid="379906"/>
                                        </p:tgtEl>
                                        <p:attrNameLst>
                                          <p:attrName>ppt_h</p:attrName>
                                        </p:attrNameLst>
                                      </p:cBhvr>
                                      <p:tavLst>
                                        <p:tav tm="0">
                                          <p:val>
                                            <p:fltVal val="0"/>
                                          </p:val>
                                        </p:tav>
                                        <p:tav tm="100000">
                                          <p:val>
                                            <p:strVal val="#ppt_h"/>
                                          </p:val>
                                        </p:tav>
                                      </p:tavLst>
                                    </p:anim>
                                    <p:anim calcmode="lin" valueType="num">
                                      <p:cBhvr>
                                        <p:cTn id="10" dur="2000" fill="hold"/>
                                        <p:tgtEl>
                                          <p:spTgt spid="37990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79907"/>
                                        </p:tgtEl>
                                        <p:attrNameLst>
                                          <p:attrName>style.visibility</p:attrName>
                                        </p:attrNameLst>
                                      </p:cBhvr>
                                      <p:to>
                                        <p:strVal val="visible"/>
                                      </p:to>
                                    </p:set>
                                    <p:anim from="(-#ppt_w/2)" to="(#ppt_x)" calcmode="lin" valueType="num">
                                      <p:cBhvr>
                                        <p:cTn id="15" dur="600" fill="hold">
                                          <p:stCondLst>
                                            <p:cond delay="0"/>
                                          </p:stCondLst>
                                        </p:cTn>
                                        <p:tgtEl>
                                          <p:spTgt spid="379907"/>
                                        </p:tgtEl>
                                        <p:attrNameLst>
                                          <p:attrName>ppt_x</p:attrName>
                                        </p:attrNameLst>
                                      </p:cBhvr>
                                    </p:anim>
                                    <p:anim from="0" to="-1.0" calcmode="lin" valueType="num">
                                      <p:cBhvr>
                                        <p:cTn id="16" dur="200" decel="50000" autoRev="1" fill="hold">
                                          <p:stCondLst>
                                            <p:cond delay="600"/>
                                          </p:stCondLst>
                                        </p:cTn>
                                        <p:tgtEl>
                                          <p:spTgt spid="379907"/>
                                        </p:tgtEl>
                                        <p:attrNameLst>
                                          <p:attrName>xshear</p:attrName>
                                        </p:attrNameLst>
                                      </p:cBhvr>
                                    </p:anim>
                                    <p:animScale>
                                      <p:cBhvr>
                                        <p:cTn id="17" dur="200" decel="100000" autoRev="1" fill="hold">
                                          <p:stCondLst>
                                            <p:cond delay="600"/>
                                          </p:stCondLst>
                                        </p:cTn>
                                        <p:tgtEl>
                                          <p:spTgt spid="379907"/>
                                        </p:tgtEl>
                                      </p:cBhvr>
                                      <p:from x="100000" y="100000"/>
                                      <p:to x="80000" y="100000"/>
                                    </p:animScale>
                                    <p:anim by="(#ppt_h/3+#ppt_w*0.1)" calcmode="lin" valueType="num">
                                      <p:cBhvr additive="sum">
                                        <p:cTn id="18" dur="200" decel="100000" autoRev="1" fill="hold">
                                          <p:stCondLst>
                                            <p:cond delay="600"/>
                                          </p:stCondLst>
                                        </p:cTn>
                                        <p:tgtEl>
                                          <p:spTgt spid="379907"/>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79909"/>
                                        </p:tgtEl>
                                        <p:attrNameLst>
                                          <p:attrName>style.visibility</p:attrName>
                                        </p:attrNameLst>
                                      </p:cBhvr>
                                      <p:to>
                                        <p:strVal val="visible"/>
                                      </p:to>
                                    </p:set>
                                    <p:anim from="(-#ppt_w/2)" to="(#ppt_x)" calcmode="lin" valueType="num">
                                      <p:cBhvr>
                                        <p:cTn id="23" dur="600" fill="hold">
                                          <p:stCondLst>
                                            <p:cond delay="0"/>
                                          </p:stCondLst>
                                        </p:cTn>
                                        <p:tgtEl>
                                          <p:spTgt spid="379909"/>
                                        </p:tgtEl>
                                        <p:attrNameLst>
                                          <p:attrName>ppt_x</p:attrName>
                                        </p:attrNameLst>
                                      </p:cBhvr>
                                    </p:anim>
                                    <p:anim from="0" to="-1.0" calcmode="lin" valueType="num">
                                      <p:cBhvr>
                                        <p:cTn id="24" dur="200" decel="50000" autoRev="1" fill="hold">
                                          <p:stCondLst>
                                            <p:cond delay="600"/>
                                          </p:stCondLst>
                                        </p:cTn>
                                        <p:tgtEl>
                                          <p:spTgt spid="379909"/>
                                        </p:tgtEl>
                                        <p:attrNameLst>
                                          <p:attrName>xshear</p:attrName>
                                        </p:attrNameLst>
                                      </p:cBhvr>
                                    </p:anim>
                                    <p:animScale>
                                      <p:cBhvr>
                                        <p:cTn id="25" dur="200" decel="100000" autoRev="1" fill="hold">
                                          <p:stCondLst>
                                            <p:cond delay="600"/>
                                          </p:stCondLst>
                                        </p:cTn>
                                        <p:tgtEl>
                                          <p:spTgt spid="379909"/>
                                        </p:tgtEl>
                                      </p:cBhvr>
                                      <p:from x="100000" y="100000"/>
                                      <p:to x="80000" y="100000"/>
                                    </p:animScale>
                                    <p:anim by="(#ppt_h/3+#ppt_w*0.1)" calcmode="lin" valueType="num">
                                      <p:cBhvr additive="sum">
                                        <p:cTn id="26" dur="200" decel="100000" autoRev="1" fill="hold">
                                          <p:stCondLst>
                                            <p:cond delay="600"/>
                                          </p:stCondLst>
                                        </p:cTn>
                                        <p:tgtEl>
                                          <p:spTgt spid="379909"/>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79911"/>
                                        </p:tgtEl>
                                        <p:attrNameLst>
                                          <p:attrName>style.visibility</p:attrName>
                                        </p:attrNameLst>
                                      </p:cBhvr>
                                      <p:to>
                                        <p:strVal val="visible"/>
                                      </p:to>
                                    </p:set>
                                    <p:anim from="(-#ppt_w/2)" to="(#ppt_x)" calcmode="lin" valueType="num">
                                      <p:cBhvr>
                                        <p:cTn id="31" dur="600" fill="hold">
                                          <p:stCondLst>
                                            <p:cond delay="0"/>
                                          </p:stCondLst>
                                        </p:cTn>
                                        <p:tgtEl>
                                          <p:spTgt spid="379911"/>
                                        </p:tgtEl>
                                        <p:attrNameLst>
                                          <p:attrName>ppt_x</p:attrName>
                                        </p:attrNameLst>
                                      </p:cBhvr>
                                    </p:anim>
                                    <p:anim from="0" to="-1.0" calcmode="lin" valueType="num">
                                      <p:cBhvr>
                                        <p:cTn id="32" dur="200" decel="50000" autoRev="1" fill="hold">
                                          <p:stCondLst>
                                            <p:cond delay="600"/>
                                          </p:stCondLst>
                                        </p:cTn>
                                        <p:tgtEl>
                                          <p:spTgt spid="379911"/>
                                        </p:tgtEl>
                                        <p:attrNameLst>
                                          <p:attrName>xshear</p:attrName>
                                        </p:attrNameLst>
                                      </p:cBhvr>
                                    </p:anim>
                                    <p:animScale>
                                      <p:cBhvr>
                                        <p:cTn id="33" dur="200" decel="100000" autoRev="1" fill="hold">
                                          <p:stCondLst>
                                            <p:cond delay="600"/>
                                          </p:stCondLst>
                                        </p:cTn>
                                        <p:tgtEl>
                                          <p:spTgt spid="379911"/>
                                        </p:tgtEl>
                                      </p:cBhvr>
                                      <p:from x="100000" y="100000"/>
                                      <p:to x="80000" y="100000"/>
                                    </p:animScale>
                                    <p:anim by="(#ppt_h/3+#ppt_w*0.1)" calcmode="lin" valueType="num">
                                      <p:cBhvr additive="sum">
                                        <p:cTn id="34" dur="200" decel="100000" autoRev="1" fill="hold">
                                          <p:stCondLst>
                                            <p:cond delay="600"/>
                                          </p:stCondLst>
                                        </p:cTn>
                                        <p:tgtEl>
                                          <p:spTgt spid="379911"/>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79910"/>
                                        </p:tgtEl>
                                        <p:attrNameLst>
                                          <p:attrName>style.visibility</p:attrName>
                                        </p:attrNameLst>
                                      </p:cBhvr>
                                      <p:to>
                                        <p:strVal val="visible"/>
                                      </p:to>
                                    </p:set>
                                    <p:anim from="(-#ppt_w/2)" to="(#ppt_x)" calcmode="lin" valueType="num">
                                      <p:cBhvr>
                                        <p:cTn id="39" dur="600" fill="hold">
                                          <p:stCondLst>
                                            <p:cond delay="0"/>
                                          </p:stCondLst>
                                        </p:cTn>
                                        <p:tgtEl>
                                          <p:spTgt spid="379910"/>
                                        </p:tgtEl>
                                        <p:attrNameLst>
                                          <p:attrName>ppt_x</p:attrName>
                                        </p:attrNameLst>
                                      </p:cBhvr>
                                    </p:anim>
                                    <p:anim from="0" to="-1.0" calcmode="lin" valueType="num">
                                      <p:cBhvr>
                                        <p:cTn id="40" dur="200" decel="50000" autoRev="1" fill="hold">
                                          <p:stCondLst>
                                            <p:cond delay="600"/>
                                          </p:stCondLst>
                                        </p:cTn>
                                        <p:tgtEl>
                                          <p:spTgt spid="379910"/>
                                        </p:tgtEl>
                                        <p:attrNameLst>
                                          <p:attrName>xshear</p:attrName>
                                        </p:attrNameLst>
                                      </p:cBhvr>
                                    </p:anim>
                                    <p:animScale>
                                      <p:cBhvr>
                                        <p:cTn id="41" dur="200" decel="100000" autoRev="1" fill="hold">
                                          <p:stCondLst>
                                            <p:cond delay="600"/>
                                          </p:stCondLst>
                                        </p:cTn>
                                        <p:tgtEl>
                                          <p:spTgt spid="379910"/>
                                        </p:tgtEl>
                                      </p:cBhvr>
                                      <p:from x="100000" y="100000"/>
                                      <p:to x="80000" y="100000"/>
                                    </p:animScale>
                                    <p:anim by="(#ppt_h/3+#ppt_w*0.1)" calcmode="lin" valueType="num">
                                      <p:cBhvr additive="sum">
                                        <p:cTn id="42" dur="200" decel="100000" autoRev="1" fill="hold">
                                          <p:stCondLst>
                                            <p:cond delay="600"/>
                                          </p:stCondLst>
                                        </p:cTn>
                                        <p:tgtEl>
                                          <p:spTgt spid="379910"/>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79908"/>
                                        </p:tgtEl>
                                        <p:attrNameLst>
                                          <p:attrName>style.visibility</p:attrName>
                                        </p:attrNameLst>
                                      </p:cBhvr>
                                      <p:to>
                                        <p:strVal val="visible"/>
                                      </p:to>
                                    </p:set>
                                    <p:anim from="(-#ppt_w/2)" to="(#ppt_x)" calcmode="lin" valueType="num">
                                      <p:cBhvr>
                                        <p:cTn id="47" dur="600" fill="hold">
                                          <p:stCondLst>
                                            <p:cond delay="0"/>
                                          </p:stCondLst>
                                        </p:cTn>
                                        <p:tgtEl>
                                          <p:spTgt spid="379908"/>
                                        </p:tgtEl>
                                        <p:attrNameLst>
                                          <p:attrName>ppt_x</p:attrName>
                                        </p:attrNameLst>
                                      </p:cBhvr>
                                    </p:anim>
                                    <p:anim from="0" to="-1.0" calcmode="lin" valueType="num">
                                      <p:cBhvr>
                                        <p:cTn id="48" dur="200" decel="50000" autoRev="1" fill="hold">
                                          <p:stCondLst>
                                            <p:cond delay="600"/>
                                          </p:stCondLst>
                                        </p:cTn>
                                        <p:tgtEl>
                                          <p:spTgt spid="379908"/>
                                        </p:tgtEl>
                                        <p:attrNameLst>
                                          <p:attrName>xshear</p:attrName>
                                        </p:attrNameLst>
                                      </p:cBhvr>
                                    </p:anim>
                                    <p:animScale>
                                      <p:cBhvr>
                                        <p:cTn id="49" dur="200" decel="100000" autoRev="1" fill="hold">
                                          <p:stCondLst>
                                            <p:cond delay="600"/>
                                          </p:stCondLst>
                                        </p:cTn>
                                        <p:tgtEl>
                                          <p:spTgt spid="379908"/>
                                        </p:tgtEl>
                                      </p:cBhvr>
                                      <p:from x="100000" y="100000"/>
                                      <p:to x="80000" y="100000"/>
                                    </p:animScale>
                                    <p:anim by="(#ppt_h/3+#ppt_w*0.1)" calcmode="lin" valueType="num">
                                      <p:cBhvr additive="sum">
                                        <p:cTn id="50" dur="200" decel="100000" autoRev="1" fill="hold">
                                          <p:stCondLst>
                                            <p:cond delay="600"/>
                                          </p:stCondLst>
                                        </p:cTn>
                                        <p:tgtEl>
                                          <p:spTgt spid="379908"/>
                                        </p:tgtEl>
                                        <p:attrNameLst>
                                          <p:attrName>ppt_x</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from="(-#ppt_w/2)" to="(#ppt_x)" calcmode="lin" valueType="num">
                                      <p:cBhvr>
                                        <p:cTn id="55" dur="600" fill="hold">
                                          <p:stCondLst>
                                            <p:cond delay="0"/>
                                          </p:stCondLst>
                                        </p:cTn>
                                        <p:tgtEl>
                                          <p:spTgt spid="8"/>
                                        </p:tgtEl>
                                        <p:attrNameLst>
                                          <p:attrName>ppt_x</p:attrName>
                                        </p:attrNameLst>
                                      </p:cBhvr>
                                    </p:anim>
                                    <p:anim from="0" to="-1.0" calcmode="lin" valueType="num">
                                      <p:cBhvr>
                                        <p:cTn id="56" dur="200" decel="50000" autoRev="1" fill="hold">
                                          <p:stCondLst>
                                            <p:cond delay="600"/>
                                          </p:stCondLst>
                                        </p:cTn>
                                        <p:tgtEl>
                                          <p:spTgt spid="8"/>
                                        </p:tgtEl>
                                        <p:attrNameLst>
                                          <p:attrName>xshear</p:attrName>
                                        </p:attrNameLst>
                                      </p:cBhvr>
                                    </p:anim>
                                    <p:animScale>
                                      <p:cBhvr>
                                        <p:cTn id="57" dur="200" decel="100000" autoRev="1" fill="hold">
                                          <p:stCondLst>
                                            <p:cond delay="600"/>
                                          </p:stCondLst>
                                        </p:cTn>
                                        <p:tgtEl>
                                          <p:spTgt spid="8"/>
                                        </p:tgtEl>
                                      </p:cBhvr>
                                      <p:from x="100000" y="100000"/>
                                      <p:to x="80000" y="100000"/>
                                    </p:animScale>
                                    <p:anim by="(#ppt_h/3+#ppt_w*0.1)" calcmode="lin" valueType="num">
                                      <p:cBhvr additive="sum">
                                        <p:cTn id="58"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animBg="1"/>
      <p:bldP spid="379907" grpId="0" animBg="1"/>
      <p:bldP spid="379908" grpId="0" animBg="1"/>
      <p:bldP spid="379909" grpId="0" animBg="1"/>
      <p:bldP spid="379910" grpId="0" animBg="1"/>
      <p:bldP spid="379911"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0"/>
            <a:ext cx="8229600" cy="838200"/>
          </a:xfrm>
        </p:spPr>
        <p:txBody>
          <a:bodyPr/>
          <a:lstStyle/>
          <a:p>
            <a:pPr eaLnBrk="1" hangingPunct="1">
              <a:defRPr/>
            </a:pPr>
            <a:r>
              <a:rPr lang="ar-SA" altLang="en-US" b="1" smtClean="0">
                <a:solidFill>
                  <a:srgbClr val="0000FF"/>
                </a:solidFill>
                <a:ea typeface="MCS Taybah S_U normal."/>
                <a:cs typeface="MCS Taybah S_U normal."/>
              </a:rPr>
              <a:t>التحديات التي تواجه الإدارة المعاصرة </a:t>
            </a:r>
          </a:p>
        </p:txBody>
      </p:sp>
      <p:sp>
        <p:nvSpPr>
          <p:cNvPr id="74755" name="Rectangle 3" descr="قطيرات ماء"/>
          <p:cNvSpPr>
            <a:spLocks noGrp="1" noChangeArrowheads="1"/>
          </p:cNvSpPr>
          <p:nvPr>
            <p:ph type="body" idx="1"/>
          </p:nvPr>
        </p:nvSpPr>
        <p:spPr>
          <a:xfrm>
            <a:off x="0" y="874713"/>
            <a:ext cx="9144000" cy="5867400"/>
          </a:xfrm>
          <a:blipFill dpi="0" rotWithShape="0">
            <a:blip r:embed="rId2"/>
            <a:srcRect/>
            <a:tile tx="0" ty="0" sx="100000" sy="100000" flip="none" algn="tl"/>
          </a:blipFill>
        </p:spPr>
        <p:txBody>
          <a:bodyPr/>
          <a:lstStyle/>
          <a:p>
            <a:pPr marL="933450" lvl="2" indent="0" eaLnBrk="1" hangingPunct="1">
              <a:lnSpc>
                <a:spcPct val="144000"/>
              </a:lnSpc>
              <a:buFontTx/>
              <a:buNone/>
            </a:pPr>
            <a:r>
              <a:rPr lang="ar-SA" altLang="en-US" sz="2800" dirty="0" smtClean="0">
                <a:solidFill>
                  <a:srgbClr val="FF3300"/>
                </a:solidFill>
                <a:latin typeface="Simplified Arabic" panose="02020603050405020304" pitchFamily="18" charset="-78"/>
                <a:ea typeface="MCS Taybah S_U normal."/>
                <a:cs typeface="MCS Taybah S_U normal."/>
              </a:rPr>
              <a:t>(1) </a:t>
            </a:r>
            <a:r>
              <a:rPr lang="ar-SA" altLang="en-US" sz="3600" dirty="0" smtClean="0">
                <a:solidFill>
                  <a:srgbClr val="FF3300"/>
                </a:solidFill>
                <a:latin typeface="Simplified Arabic" panose="02020603050405020304" pitchFamily="18" charset="-78"/>
                <a:ea typeface="MCS Taybah S_U normal."/>
                <a:cs typeface="MCS Taybah S_U normal."/>
              </a:rPr>
              <a:t>العولمـــــــة</a:t>
            </a:r>
            <a:r>
              <a:rPr lang="ar-SA" altLang="en-US" sz="2800" dirty="0" smtClean="0">
                <a:solidFill>
                  <a:srgbClr val="FF3300"/>
                </a:solidFill>
                <a:ea typeface="MCS Taybah S_U normal."/>
                <a:cs typeface="MCS Taybah S_U normal."/>
              </a:rPr>
              <a:t> : </a:t>
            </a:r>
          </a:p>
          <a:p>
            <a:pPr marL="933450" lvl="2" indent="0" eaLnBrk="1" hangingPunct="1">
              <a:lnSpc>
                <a:spcPct val="115000"/>
              </a:lnSpc>
              <a:buFontTx/>
              <a:buChar char="-"/>
            </a:pPr>
            <a:r>
              <a:rPr lang="ar-SA" altLang="en-US" sz="2800" dirty="0" smtClean="0">
                <a:solidFill>
                  <a:srgbClr val="000000"/>
                </a:solidFill>
                <a:ea typeface="MCS Taybah S_U normal."/>
                <a:cs typeface="MCS Taybah S_U normal."/>
              </a:rPr>
              <a:t>العولمة تشير إلى اعتبار العالم كله قرية صغيرة، بمعنى أن كل الأحداث الدائرة </a:t>
            </a:r>
            <a:r>
              <a:rPr lang="ar-SA" altLang="en-US" sz="2800" dirty="0" err="1" smtClean="0">
                <a:solidFill>
                  <a:srgbClr val="000000"/>
                </a:solidFill>
                <a:ea typeface="MCS Taybah S_U normal."/>
                <a:cs typeface="MCS Taybah S_U normal."/>
              </a:rPr>
              <a:t>فى</a:t>
            </a:r>
            <a:r>
              <a:rPr lang="ar-SA" altLang="en-US" sz="2800" dirty="0" smtClean="0">
                <a:solidFill>
                  <a:srgbClr val="000000"/>
                </a:solidFill>
                <a:ea typeface="MCS Taybah S_U normal."/>
                <a:cs typeface="MCS Taybah S_U normal."/>
              </a:rPr>
              <a:t> القرية يعلمها جميع أفرادها وبصورة سريعة. </a:t>
            </a:r>
          </a:p>
          <a:p>
            <a:pPr marL="933450" lvl="2" indent="0" eaLnBrk="1" hangingPunct="1">
              <a:lnSpc>
                <a:spcPct val="144000"/>
              </a:lnSpc>
              <a:buFontTx/>
              <a:buChar char="-"/>
            </a:pPr>
            <a:r>
              <a:rPr lang="ar-SA" altLang="en-US" sz="2800" dirty="0" smtClean="0">
                <a:solidFill>
                  <a:srgbClr val="000000"/>
                </a:solidFill>
                <a:ea typeface="MCS Taybah S_U normal."/>
                <a:cs typeface="MCS Taybah S_U normal."/>
              </a:rPr>
              <a:t>العولمة </a:t>
            </a:r>
            <a:r>
              <a:rPr lang="ar-SA" altLang="en-US" sz="2800" dirty="0" smtClean="0">
                <a:solidFill>
                  <a:srgbClr val="000000"/>
                </a:solidFill>
                <a:ea typeface="MCS Taybah S_U normal."/>
                <a:cs typeface="MCS Taybah S_U normal."/>
              </a:rPr>
              <a:t>تدفع المديرين لتدعيم مركز منظماتهم </a:t>
            </a:r>
            <a:r>
              <a:rPr lang="ar-SA" altLang="en-US" sz="2800" dirty="0" err="1" smtClean="0">
                <a:solidFill>
                  <a:srgbClr val="000000"/>
                </a:solidFill>
                <a:ea typeface="MCS Taybah S_U normal."/>
                <a:cs typeface="MCS Taybah S_U normal."/>
              </a:rPr>
              <a:t>التنافسى</a:t>
            </a:r>
            <a:r>
              <a:rPr lang="ar-SA" altLang="en-US" sz="2800" dirty="0" smtClean="0">
                <a:solidFill>
                  <a:srgbClr val="000000"/>
                </a:solidFill>
                <a:ea typeface="MCS Taybah S_U normal."/>
                <a:cs typeface="MCS Taybah S_U normal."/>
              </a:rPr>
              <a:t> وتحفزهم لانتهاز الفرص الاستراتيجية المتاحة وبناء الهياكل التنظيمية المواكبة لمتطلبات اللامركزية</a:t>
            </a:r>
            <a:r>
              <a:rPr lang="ar-SA" altLang="en-US" dirty="0" smtClean="0">
                <a:solidFill>
                  <a:srgbClr val="000000"/>
                </a:solidFill>
                <a:ea typeface="MCS Taybah S_U normal."/>
                <a:cs typeface="MCS Taybah S_U normal."/>
              </a:rPr>
              <a:t>. </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linds(vertical)">
                                      <p:cBhvr>
                                        <p:cTn id="7" dur="500"/>
                                        <p:tgtEl>
                                          <p:spTgt spid="74754"/>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74755">
                                            <p:txEl>
                                              <p:pRg st="0" end="0"/>
                                            </p:txEl>
                                          </p:spTgt>
                                        </p:tgtEl>
                                        <p:attrNameLst>
                                          <p:attrName>style.visibility</p:attrName>
                                        </p:attrNameLst>
                                      </p:cBhvr>
                                      <p:to>
                                        <p:strVal val="visible"/>
                                      </p:to>
                                    </p:set>
                                    <p:animEffect transition="in" filter="blinds(vertical)">
                                      <p:cBhvr>
                                        <p:cTn id="11" dur="500"/>
                                        <p:tgtEl>
                                          <p:spTgt spid="74755">
                                            <p:txEl>
                                              <p:pRg st="0" end="0"/>
                                            </p:txEl>
                                          </p:spTgt>
                                        </p:tgtEl>
                                      </p:cBhvr>
                                    </p:animEffect>
                                  </p:childTnLst>
                                </p:cTn>
                              </p:par>
                              <p:par>
                                <p:cTn id="12" presetID="3" presetClass="entr" presetSubtype="5" fill="hold" grpId="0" nodeType="withEffect">
                                  <p:stCondLst>
                                    <p:cond delay="0"/>
                                  </p:stCondLst>
                                  <p:childTnLst>
                                    <p:set>
                                      <p:cBhvr>
                                        <p:cTn id="13" dur="1" fill="hold">
                                          <p:stCondLst>
                                            <p:cond delay="0"/>
                                          </p:stCondLst>
                                        </p:cTn>
                                        <p:tgtEl>
                                          <p:spTgt spid="74755">
                                            <p:txEl>
                                              <p:pRg st="1" end="1"/>
                                            </p:txEl>
                                          </p:spTgt>
                                        </p:tgtEl>
                                        <p:attrNameLst>
                                          <p:attrName>style.visibility</p:attrName>
                                        </p:attrNameLst>
                                      </p:cBhvr>
                                      <p:to>
                                        <p:strVal val="visible"/>
                                      </p:to>
                                    </p:set>
                                    <p:animEffect transition="in" filter="blinds(vertical)">
                                      <p:cBhvr>
                                        <p:cTn id="14" dur="500"/>
                                        <p:tgtEl>
                                          <p:spTgt spid="74755">
                                            <p:txEl>
                                              <p:pRg st="1" end="1"/>
                                            </p:txEl>
                                          </p:spTgt>
                                        </p:tgtEl>
                                      </p:cBhvr>
                                    </p:animEffect>
                                  </p:childTnLst>
                                </p:cTn>
                              </p:par>
                              <p:par>
                                <p:cTn id="15" presetID="3" presetClass="entr" presetSubtype="5" fill="hold" grpId="0" nodeType="with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blinds(vertical)">
                                      <p:cBhvr>
                                        <p:cTn id="17" dur="500"/>
                                        <p:tgtEl>
                                          <p:spTgt spid="74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P spid="74755" grpId="0" build="p" autoUpdateAnimBg="0" advAuto="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76200"/>
            <a:ext cx="8229600" cy="1143000"/>
          </a:xfrm>
        </p:spPr>
        <p:txBody>
          <a:bodyPr/>
          <a:lstStyle/>
          <a:p>
            <a:pPr eaLnBrk="1" hangingPunct="1">
              <a:defRPr/>
            </a:pPr>
            <a:r>
              <a:rPr lang="ar-SA" altLang="en-US" sz="5400" smtClean="0">
                <a:solidFill>
                  <a:srgbClr val="FF33CC"/>
                </a:solidFill>
                <a:ea typeface="MCS Taybah S_U normal."/>
                <a:cs typeface="MCS Taybah S_U normal."/>
              </a:rPr>
              <a:t> </a:t>
            </a:r>
            <a:endParaRPr lang="fr-FR" altLang="en-US" smtClean="0">
              <a:solidFill>
                <a:srgbClr val="FF33CC"/>
              </a:solidFill>
              <a:ea typeface="MCS Taybah S_U normal."/>
              <a:cs typeface="MCS Taybah S_U normal."/>
            </a:endParaRPr>
          </a:p>
        </p:txBody>
      </p:sp>
      <p:sp>
        <p:nvSpPr>
          <p:cNvPr id="75779" name="Rectangle 3"/>
          <p:cNvSpPr>
            <a:spLocks noGrp="1" noChangeArrowheads="1"/>
          </p:cNvSpPr>
          <p:nvPr>
            <p:ph type="body" idx="1"/>
          </p:nvPr>
        </p:nvSpPr>
        <p:spPr>
          <a:xfrm>
            <a:off x="0" y="304800"/>
            <a:ext cx="9144000" cy="6096000"/>
          </a:xfrm>
          <a:solidFill>
            <a:srgbClr val="CCECFF"/>
          </a:solidFill>
        </p:spPr>
        <p:txBody>
          <a:bodyPr/>
          <a:lstStyle/>
          <a:p>
            <a:pPr marL="1371600" lvl="2" indent="-457200" eaLnBrk="1" hangingPunct="1">
              <a:lnSpc>
                <a:spcPct val="144000"/>
              </a:lnSpc>
              <a:buFontTx/>
              <a:buNone/>
            </a:pPr>
            <a:r>
              <a:rPr lang="ar-SA" altLang="en-US" sz="5400" b="1" dirty="0" smtClean="0">
                <a:solidFill>
                  <a:srgbClr val="FF3300"/>
                </a:solidFill>
                <a:latin typeface="Simplified Arabic" panose="02020603050405020304" pitchFamily="18" charset="-78"/>
                <a:ea typeface="MCS Taybah S_U normal."/>
                <a:cs typeface="MCS Taybah S_U normal."/>
              </a:rPr>
              <a:t>الجــــودة</a:t>
            </a:r>
            <a:r>
              <a:rPr lang="ar-SA" altLang="en-US" sz="2800" b="1" dirty="0" smtClean="0">
                <a:latin typeface="Simplified Arabic" panose="02020603050405020304" pitchFamily="18" charset="-78"/>
                <a:ea typeface="MCS Taybah S_U normal."/>
                <a:cs typeface="MCS Taybah S_U normal."/>
              </a:rPr>
              <a:t> : </a:t>
            </a:r>
          </a:p>
          <a:p>
            <a:pPr marL="609600" indent="-609600" algn="just" eaLnBrk="1" hangingPunct="1">
              <a:lnSpc>
                <a:spcPct val="136000"/>
              </a:lnSpc>
            </a:pPr>
            <a:r>
              <a:rPr lang="ar-SA" altLang="en-US" sz="3600" dirty="0" smtClean="0">
                <a:solidFill>
                  <a:schemeClr val="bg1"/>
                </a:solidFill>
                <a:ea typeface="MCS Taybah S_U normal."/>
                <a:cs typeface="MCS Taybah S_U normal."/>
              </a:rPr>
              <a:t>أصبحت الجودة من العناصر ذات الأهمية البالغة </a:t>
            </a:r>
            <a:r>
              <a:rPr lang="ar-SA" altLang="en-US" sz="3600" dirty="0" err="1" smtClean="0">
                <a:solidFill>
                  <a:schemeClr val="bg1"/>
                </a:solidFill>
                <a:ea typeface="MCS Taybah S_U normal."/>
                <a:cs typeface="MCS Taybah S_U normal."/>
              </a:rPr>
              <a:t>التى</a:t>
            </a:r>
            <a:r>
              <a:rPr lang="ar-SA" altLang="en-US" sz="3600" dirty="0" smtClean="0">
                <a:solidFill>
                  <a:schemeClr val="bg1"/>
                </a:solidFill>
                <a:ea typeface="MCS Taybah S_U normal."/>
                <a:cs typeface="MCS Taybah S_U normal."/>
              </a:rPr>
              <a:t> تمكن المنظمات من الحفاظ على مراكزها القيادية </a:t>
            </a:r>
            <a:r>
              <a:rPr lang="ar-SA" altLang="en-US" sz="3600" dirty="0" err="1" smtClean="0">
                <a:solidFill>
                  <a:schemeClr val="bg1"/>
                </a:solidFill>
                <a:ea typeface="MCS Taybah S_U normal."/>
                <a:cs typeface="MCS Taybah S_U normal."/>
              </a:rPr>
              <a:t>فى</a:t>
            </a:r>
            <a:r>
              <a:rPr lang="ar-SA" altLang="en-US" sz="3600" dirty="0" smtClean="0">
                <a:solidFill>
                  <a:schemeClr val="bg1"/>
                </a:solidFill>
                <a:ea typeface="MCS Taybah S_U normal."/>
                <a:cs typeface="MCS Taybah S_U normal."/>
              </a:rPr>
              <a:t> الصناعة، ولهذا اهتم الفكر الحديث بإدارة الجودة الشاملة </a:t>
            </a:r>
            <a:r>
              <a:rPr lang="ar-SA" altLang="en-US" sz="3600" dirty="0" err="1" smtClean="0">
                <a:solidFill>
                  <a:schemeClr val="bg1"/>
                </a:solidFill>
                <a:ea typeface="MCS Taybah S_U normal."/>
                <a:cs typeface="MCS Taybah S_U normal."/>
              </a:rPr>
              <a:t>والتى</a:t>
            </a:r>
            <a:r>
              <a:rPr lang="ar-SA" altLang="en-US" sz="3600" dirty="0" smtClean="0">
                <a:solidFill>
                  <a:schemeClr val="bg1"/>
                </a:solidFill>
                <a:ea typeface="MCS Taybah S_U normal."/>
                <a:cs typeface="MCS Taybah S_U normal."/>
              </a:rPr>
              <a:t> </a:t>
            </a:r>
            <a:r>
              <a:rPr lang="ar-SA" altLang="en-US" sz="3600" dirty="0" smtClean="0">
                <a:solidFill>
                  <a:schemeClr val="bg1"/>
                </a:solidFill>
                <a:ea typeface="MCS Taybah S_U normal."/>
                <a:cs typeface="MCS Taybah S_U normal."/>
              </a:rPr>
              <a:t>يعرفها البعض بأنها الشكل المتكامل لأعمال المنظمة بهدف تحقيق الجودة والتنمية المستمرة للإنتاجية من خلال الجهود المبذولة من جميع الإدارات.</a:t>
            </a:r>
            <a:endParaRPr lang="ar-EG" altLang="en-US" sz="3600" dirty="0" smtClean="0">
              <a:solidFill>
                <a:schemeClr val="bg1"/>
              </a:solidFill>
              <a:ea typeface="MCS Taybah S_U normal."/>
              <a:cs typeface="MCS Taybah S_U normal."/>
            </a:endParaRPr>
          </a:p>
          <a:p>
            <a:pPr marL="609600" indent="-609600" algn="just" eaLnBrk="1" hangingPunct="1"/>
            <a:endParaRPr lang="ar-SA" altLang="en-US" sz="4400" dirty="0" smtClean="0">
              <a:solidFill>
                <a:schemeClr val="bg1"/>
              </a:solidFill>
              <a:ea typeface="MCS Taybah S_U normal."/>
              <a:cs typeface="MCS Taybah S_U norma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linds(horizontal)">
                                      <p:cBhvr>
                                        <p:cTn id="7" dur="500"/>
                                        <p:tgtEl>
                                          <p:spTgt spid="75778"/>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75779">
                                            <p:txEl>
                                              <p:pRg st="0" end="0"/>
                                            </p:txEl>
                                          </p:spTgt>
                                        </p:tgtEl>
                                        <p:attrNameLst>
                                          <p:attrName>style.visibility</p:attrName>
                                        </p:attrNameLst>
                                      </p:cBhvr>
                                      <p:to>
                                        <p:strVal val="visible"/>
                                      </p:to>
                                    </p:set>
                                    <p:animEffect transition="in" filter="blinds(vertical)">
                                      <p:cBhvr>
                                        <p:cTn id="11" dur="500"/>
                                        <p:tgtEl>
                                          <p:spTgt spid="75779">
                                            <p:txEl>
                                              <p:pRg st="0" end="0"/>
                                            </p:txEl>
                                          </p:spTgt>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75779">
                                            <p:txEl>
                                              <p:pRg st="1" end="1"/>
                                            </p:txEl>
                                          </p:spTgt>
                                        </p:tgtEl>
                                        <p:attrNameLst>
                                          <p:attrName>style.visibility</p:attrName>
                                        </p:attrNameLst>
                                      </p:cBhvr>
                                      <p:to>
                                        <p:strVal val="visible"/>
                                      </p:to>
                                    </p:set>
                                    <p:animEffect transition="in" filter="blinds(vertical)">
                                      <p:cBhvr>
                                        <p:cTn id="15" dur="500"/>
                                        <p:tgtEl>
                                          <p:spTgt spid="75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build="p"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52400"/>
            <a:ext cx="8229600" cy="685800"/>
          </a:xfrm>
        </p:spPr>
        <p:txBody>
          <a:bodyPr/>
          <a:lstStyle/>
          <a:p>
            <a:pPr eaLnBrk="1" hangingPunct="1">
              <a:defRPr/>
            </a:pPr>
            <a:r>
              <a:rPr lang="ar-SA" altLang="en-US" sz="6000" smtClean="0">
                <a:solidFill>
                  <a:srgbClr val="FF33CC"/>
                </a:solidFill>
                <a:ea typeface="MCS Taybah S_U normal."/>
                <a:cs typeface="MCS Taybah S_U normal."/>
              </a:rPr>
              <a:t> </a:t>
            </a:r>
            <a:endParaRPr lang="fr-FR" altLang="en-US" sz="4800" smtClean="0">
              <a:solidFill>
                <a:srgbClr val="FF33CC"/>
              </a:solidFill>
              <a:ea typeface="MCS Taybah S_U normal."/>
              <a:cs typeface="MCS Taybah S_U normal."/>
            </a:endParaRPr>
          </a:p>
        </p:txBody>
      </p:sp>
      <p:sp>
        <p:nvSpPr>
          <p:cNvPr id="76803" name="Rectangle 3"/>
          <p:cNvSpPr>
            <a:spLocks noGrp="1" noChangeArrowheads="1"/>
          </p:cNvSpPr>
          <p:nvPr>
            <p:ph type="body" idx="1"/>
          </p:nvPr>
        </p:nvSpPr>
        <p:spPr>
          <a:xfrm>
            <a:off x="0" y="304800"/>
            <a:ext cx="8915400" cy="6324600"/>
          </a:xfrm>
          <a:solidFill>
            <a:srgbClr val="CCECFF"/>
          </a:solidFill>
        </p:spPr>
        <p:txBody>
          <a:bodyPr/>
          <a:lstStyle/>
          <a:p>
            <a:pPr lvl="2" eaLnBrk="1" hangingPunct="1">
              <a:lnSpc>
                <a:spcPct val="144000"/>
              </a:lnSpc>
              <a:buFontTx/>
              <a:buNone/>
            </a:pPr>
            <a:r>
              <a:rPr lang="ar-SA" altLang="en-US" sz="4400" dirty="0" smtClean="0">
                <a:solidFill>
                  <a:srgbClr val="FF3300"/>
                </a:solidFill>
                <a:latin typeface="Simplified Arabic" panose="02020603050405020304" pitchFamily="18" charset="-78"/>
                <a:ea typeface="MCS Taybah S_U normal."/>
                <a:cs typeface="MCS Taybah S_U normal."/>
              </a:rPr>
              <a:t>التحديدات الاجتماعية</a:t>
            </a:r>
            <a:r>
              <a:rPr lang="ar-SA" altLang="en-US" sz="3200" dirty="0" smtClean="0">
                <a:latin typeface="Simplified Arabic" panose="02020603050405020304" pitchFamily="18" charset="-78"/>
                <a:ea typeface="MCS Taybah S_U normal."/>
                <a:cs typeface="MCS Taybah S_U normal."/>
              </a:rPr>
              <a:t> :</a:t>
            </a:r>
          </a:p>
          <a:p>
            <a:pPr eaLnBrk="1" hangingPunct="1">
              <a:lnSpc>
                <a:spcPct val="110000"/>
              </a:lnSpc>
            </a:pPr>
            <a:r>
              <a:rPr lang="ar-SA" altLang="en-US" sz="4000" dirty="0" smtClean="0">
                <a:ea typeface="MCS Taybah S_U normal."/>
                <a:cs typeface="MCS Taybah S_U normal."/>
              </a:rPr>
              <a:t>- </a:t>
            </a:r>
            <a:r>
              <a:rPr lang="ar-SA" altLang="en-US" sz="4000" dirty="0" smtClean="0">
                <a:solidFill>
                  <a:schemeClr val="bg1"/>
                </a:solidFill>
                <a:ea typeface="MCS Taybah S_U normal."/>
                <a:cs typeface="MCS Taybah S_U normal."/>
              </a:rPr>
              <a:t>التغيرات </a:t>
            </a:r>
            <a:r>
              <a:rPr lang="ar-SA" altLang="en-US" sz="4000" dirty="0" smtClean="0">
                <a:solidFill>
                  <a:schemeClr val="bg1"/>
                </a:solidFill>
                <a:ea typeface="MCS Taybah S_U normal."/>
                <a:cs typeface="MCS Taybah S_U normal."/>
              </a:rPr>
              <a:t>الديم</a:t>
            </a:r>
            <a:r>
              <a:rPr lang="ar-DZ" altLang="en-US" sz="4000" dirty="0" smtClean="0">
                <a:solidFill>
                  <a:schemeClr val="bg1"/>
                </a:solidFill>
                <a:ea typeface="MCS Taybah S_U normal."/>
                <a:cs typeface="MCS Taybah S_U normal."/>
              </a:rPr>
              <a:t>غ</a:t>
            </a:r>
            <a:r>
              <a:rPr lang="ar-SA" altLang="en-US" sz="4000" dirty="0" smtClean="0">
                <a:solidFill>
                  <a:schemeClr val="bg1"/>
                </a:solidFill>
                <a:ea typeface="MCS Taybah S_U normal."/>
                <a:cs typeface="MCS Taybah S_U normal."/>
              </a:rPr>
              <a:t>رافية </a:t>
            </a:r>
            <a:r>
              <a:rPr lang="ar-SA" altLang="en-US" sz="4000" dirty="0" smtClean="0">
                <a:solidFill>
                  <a:schemeClr val="bg1"/>
                </a:solidFill>
                <a:ea typeface="MCS Taybah S_U normal."/>
                <a:cs typeface="MCS Taybah S_U normal."/>
              </a:rPr>
              <a:t>لقوة العمل. </a:t>
            </a:r>
          </a:p>
          <a:p>
            <a:pPr eaLnBrk="1" hangingPunct="1">
              <a:lnSpc>
                <a:spcPct val="110000"/>
              </a:lnSpc>
            </a:pPr>
            <a:r>
              <a:rPr lang="ar-SA" altLang="en-US" sz="4000" dirty="0" smtClean="0">
                <a:solidFill>
                  <a:schemeClr val="bg1"/>
                </a:solidFill>
                <a:ea typeface="MCS Taybah S_U normal."/>
                <a:cs typeface="MCS Taybah S_U normal."/>
              </a:rPr>
              <a:t>- التغير في هيكل القطاعات الاقتصادية للدولة. </a:t>
            </a:r>
          </a:p>
          <a:p>
            <a:pPr eaLnBrk="1" hangingPunct="1">
              <a:lnSpc>
                <a:spcPct val="110000"/>
              </a:lnSpc>
            </a:pPr>
            <a:r>
              <a:rPr lang="ar-SA" altLang="en-US" sz="4000" dirty="0" smtClean="0">
                <a:solidFill>
                  <a:schemeClr val="bg1"/>
                </a:solidFill>
                <a:ea typeface="MCS Taybah S_U normal."/>
                <a:cs typeface="MCS Taybah S_U normal."/>
              </a:rPr>
              <a:t>- إزالة فجوة المهارات. </a:t>
            </a:r>
          </a:p>
          <a:p>
            <a:pPr eaLnBrk="1" hangingPunct="1">
              <a:lnSpc>
                <a:spcPct val="110000"/>
              </a:lnSpc>
            </a:pPr>
            <a:r>
              <a:rPr lang="ar-SA" altLang="en-US" sz="4000" dirty="0" smtClean="0">
                <a:solidFill>
                  <a:schemeClr val="bg1"/>
                </a:solidFill>
                <a:ea typeface="MCS Taybah S_U normal."/>
                <a:cs typeface="MCS Taybah S_U normal."/>
              </a:rPr>
              <a:t>- التغير في قيم وأخلاقيات العاملين. </a:t>
            </a:r>
          </a:p>
          <a:p>
            <a:pPr eaLnBrk="1" hangingPunct="1">
              <a:lnSpc>
                <a:spcPct val="110000"/>
              </a:lnSpc>
            </a:pPr>
            <a:r>
              <a:rPr lang="ar-SA" altLang="en-US" sz="4000" dirty="0" smtClean="0">
                <a:solidFill>
                  <a:schemeClr val="bg1"/>
                </a:solidFill>
                <a:ea typeface="MCS Taybah S_U normal."/>
                <a:cs typeface="MCS Taybah S_U normal."/>
              </a:rPr>
              <a:t>- التغيرات التشريعية والقضائية وتغير العرف والتقاليد والاعتبارات الأخلاقية.</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checkerboard(across)">
                                      <p:cBhvr>
                                        <p:cTn id="7" dur="500"/>
                                        <p:tgtEl>
                                          <p:spTgt spid="7680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6803">
                                            <p:txEl>
                                              <p:pRg st="0" end="0"/>
                                            </p:txEl>
                                          </p:spTgt>
                                        </p:tgtEl>
                                        <p:attrNameLst>
                                          <p:attrName>style.visibility</p:attrName>
                                        </p:attrNameLst>
                                      </p:cBhvr>
                                      <p:to>
                                        <p:strVal val="visible"/>
                                      </p:to>
                                    </p:set>
                                    <p:animEffect transition="in" filter="checkerboard(across)">
                                      <p:cBhvr>
                                        <p:cTn id="11" dur="500"/>
                                        <p:tgtEl>
                                          <p:spTgt spid="76803">
                                            <p:txEl>
                                              <p:pRg st="0" end="0"/>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6803">
                                            <p:txEl>
                                              <p:pRg st="1" end="1"/>
                                            </p:txEl>
                                          </p:spTgt>
                                        </p:tgtEl>
                                        <p:attrNameLst>
                                          <p:attrName>style.visibility</p:attrName>
                                        </p:attrNameLst>
                                      </p:cBhvr>
                                      <p:to>
                                        <p:strVal val="visible"/>
                                      </p:to>
                                    </p:set>
                                    <p:animEffect transition="in" filter="checkerboard(across)">
                                      <p:cBhvr>
                                        <p:cTn id="15" dur="500"/>
                                        <p:tgtEl>
                                          <p:spTgt spid="76803">
                                            <p:txEl>
                                              <p:pRg st="1" end="1"/>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Effect transition="in" filter="checkerboard(across)">
                                      <p:cBhvr>
                                        <p:cTn id="19" dur="500"/>
                                        <p:tgtEl>
                                          <p:spTgt spid="76803">
                                            <p:txEl>
                                              <p:pRg st="2" end="2"/>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76803">
                                            <p:txEl>
                                              <p:pRg st="3" end="3"/>
                                            </p:txEl>
                                          </p:spTgt>
                                        </p:tgtEl>
                                        <p:attrNameLst>
                                          <p:attrName>style.visibility</p:attrName>
                                        </p:attrNameLst>
                                      </p:cBhvr>
                                      <p:to>
                                        <p:strVal val="visible"/>
                                      </p:to>
                                    </p:set>
                                    <p:animEffect transition="in" filter="checkerboard(across)">
                                      <p:cBhvr>
                                        <p:cTn id="23" dur="500"/>
                                        <p:tgtEl>
                                          <p:spTgt spid="76803">
                                            <p:txEl>
                                              <p:pRg st="3" end="3"/>
                                            </p:txEl>
                                          </p:spTgt>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76803">
                                            <p:txEl>
                                              <p:pRg st="4" end="4"/>
                                            </p:txEl>
                                          </p:spTgt>
                                        </p:tgtEl>
                                        <p:attrNameLst>
                                          <p:attrName>style.visibility</p:attrName>
                                        </p:attrNameLst>
                                      </p:cBhvr>
                                      <p:to>
                                        <p:strVal val="visible"/>
                                      </p:to>
                                    </p:set>
                                    <p:animEffect transition="in" filter="checkerboard(across)">
                                      <p:cBhvr>
                                        <p:cTn id="27" dur="500"/>
                                        <p:tgtEl>
                                          <p:spTgt spid="76803">
                                            <p:txEl>
                                              <p:pRg st="4" end="4"/>
                                            </p:txEl>
                                          </p:spTgt>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76803">
                                            <p:txEl>
                                              <p:pRg st="5" end="5"/>
                                            </p:txEl>
                                          </p:spTgt>
                                        </p:tgtEl>
                                        <p:attrNameLst>
                                          <p:attrName>style.visibility</p:attrName>
                                        </p:attrNameLst>
                                      </p:cBhvr>
                                      <p:to>
                                        <p:strVal val="visible"/>
                                      </p:to>
                                    </p:set>
                                    <p:animEffect transition="in" filter="checkerboard(across)">
                                      <p:cBhvr>
                                        <p:cTn id="31" dur="500"/>
                                        <p:tgtEl>
                                          <p:spTgt spid="76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p:bldP spid="76803" grpId="0" build="p" autoUpdateAnimBg="0" advAuto="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0" y="0"/>
            <a:ext cx="8915400" cy="6858000"/>
          </a:xfrm>
          <a:solidFill>
            <a:srgbClr val="CCECFF"/>
          </a:solidFill>
        </p:spPr>
        <p:txBody>
          <a:bodyPr/>
          <a:lstStyle/>
          <a:p>
            <a:pPr eaLnBrk="1" hangingPunct="1">
              <a:lnSpc>
                <a:spcPct val="144000"/>
              </a:lnSpc>
            </a:pPr>
            <a:r>
              <a:rPr lang="ar-SA" altLang="en-US" smtClean="0">
                <a:solidFill>
                  <a:srgbClr val="FF3300"/>
                </a:solidFill>
                <a:latin typeface="Simplified Arabic" panose="02020603050405020304" pitchFamily="18" charset="-78"/>
                <a:ea typeface="MCS Taybah S_U normal."/>
                <a:cs typeface="MCS Taybah S_U normal."/>
              </a:rPr>
              <a:t>(4) تحديدات نظم الأداء المتميز فى العمل : </a:t>
            </a:r>
          </a:p>
          <a:p>
            <a:pPr eaLnBrk="1" hangingPunct="1">
              <a:lnSpc>
                <a:spcPct val="95000"/>
              </a:lnSpc>
            </a:pPr>
            <a:r>
              <a:rPr lang="ar-SA" altLang="en-US" smtClean="0">
                <a:ea typeface="MCS Taybah S_U normal."/>
                <a:cs typeface="MCS Taybah S_U normal."/>
              </a:rPr>
              <a:t>- </a:t>
            </a:r>
            <a:r>
              <a:rPr lang="ar-SA" altLang="en-US" smtClean="0">
                <a:solidFill>
                  <a:schemeClr val="bg1"/>
                </a:solidFill>
                <a:ea typeface="MCS Taybah S_U normal."/>
                <a:cs typeface="MCS Taybah S_U normal."/>
              </a:rPr>
              <a:t>التغير في أدوار قوة العمل ومتطلبات المهارة.</a:t>
            </a:r>
          </a:p>
          <a:p>
            <a:pPr eaLnBrk="1" hangingPunct="1">
              <a:lnSpc>
                <a:spcPct val="95000"/>
              </a:lnSpc>
            </a:pPr>
            <a:r>
              <a:rPr lang="ar-SA" altLang="en-US" smtClean="0">
                <a:solidFill>
                  <a:schemeClr val="bg1"/>
                </a:solidFill>
                <a:ea typeface="MCS Taybah S_U normal."/>
                <a:cs typeface="MCS Taybah S_U normal."/>
              </a:rPr>
              <a:t> - التغير في طبيعة العمل الإدارى.</a:t>
            </a:r>
          </a:p>
          <a:p>
            <a:pPr eaLnBrk="1" hangingPunct="1">
              <a:lnSpc>
                <a:spcPct val="95000"/>
              </a:lnSpc>
            </a:pPr>
            <a:r>
              <a:rPr lang="ar-SA" altLang="en-US" smtClean="0">
                <a:solidFill>
                  <a:schemeClr val="bg1"/>
                </a:solidFill>
                <a:ea typeface="MCS Taybah S_U normal."/>
                <a:cs typeface="MCS Taybah S_U normal."/>
              </a:rPr>
              <a:t>- التغير في هيكل المنظمة.</a:t>
            </a:r>
          </a:p>
          <a:p>
            <a:pPr eaLnBrk="1" hangingPunct="1">
              <a:lnSpc>
                <a:spcPct val="95000"/>
              </a:lnSpc>
            </a:pPr>
            <a:r>
              <a:rPr lang="ar-SA" altLang="en-US" smtClean="0">
                <a:solidFill>
                  <a:schemeClr val="bg1"/>
                </a:solidFill>
                <a:ea typeface="MCS Taybah S_U normal."/>
                <a:cs typeface="MCS Taybah S_U normal."/>
              </a:rPr>
              <a:t>- ازدياد أهمية قاعدة البيانات المرتبطة بنظام المعلومات الإدارى.</a:t>
            </a:r>
          </a:p>
          <a:p>
            <a:pPr eaLnBrk="1" hangingPunct="1">
              <a:lnSpc>
                <a:spcPct val="95000"/>
              </a:lnSpc>
            </a:pPr>
            <a:r>
              <a:rPr lang="ar-SA" altLang="en-US" smtClean="0">
                <a:solidFill>
                  <a:schemeClr val="bg1"/>
                </a:solidFill>
                <a:ea typeface="MCS Taybah S_U normal."/>
                <a:cs typeface="MCS Taybah S_U normal."/>
              </a:rPr>
              <a:t>- تغير طبيعة المسار الوظيفى</a:t>
            </a:r>
            <a:r>
              <a:rPr lang="ar-EG" altLang="en-US" smtClean="0">
                <a:solidFill>
                  <a:schemeClr val="bg1"/>
                </a:solidFill>
                <a:ea typeface="MCS Taybah S_U normal."/>
                <a:cs typeface="MCS Taybah S_U normal."/>
              </a:rPr>
              <a:t>.</a:t>
            </a:r>
            <a:endParaRPr lang="ar-SA" altLang="en-US" smtClean="0">
              <a:solidFill>
                <a:schemeClr val="bg1"/>
              </a:solidFill>
              <a:ea typeface="MCS Taybah S_U normal."/>
              <a:cs typeface="MCS Taybah S_U normal."/>
            </a:endParaRPr>
          </a:p>
          <a:p>
            <a:pPr eaLnBrk="1" hangingPunct="1">
              <a:lnSpc>
                <a:spcPct val="144000"/>
              </a:lnSpc>
            </a:pPr>
            <a:r>
              <a:rPr lang="ar-SA" altLang="en-US" smtClean="0">
                <a:solidFill>
                  <a:srgbClr val="FF3300"/>
                </a:solidFill>
                <a:latin typeface="Simplified Arabic" panose="02020603050405020304" pitchFamily="18" charset="-78"/>
                <a:ea typeface="MCS Taybah S_U normal."/>
                <a:cs typeface="MCS Taybah S_U normal."/>
              </a:rPr>
              <a:t>(5) زيادة رغبة العاملين فى المشاركة: </a:t>
            </a:r>
          </a:p>
          <a:p>
            <a:pPr eaLnBrk="1" hangingPunct="1">
              <a:lnSpc>
                <a:spcPct val="95000"/>
              </a:lnSpc>
            </a:pPr>
            <a:r>
              <a:rPr lang="ar-SA" altLang="en-US" smtClean="0">
                <a:ea typeface="MCS Taybah S_U normal."/>
                <a:cs typeface="MCS Taybah S_U normal."/>
              </a:rPr>
              <a:t>- </a:t>
            </a:r>
            <a:r>
              <a:rPr lang="ar-SA" altLang="en-US" smtClean="0">
                <a:solidFill>
                  <a:schemeClr val="bg1"/>
                </a:solidFill>
                <a:ea typeface="MCS Taybah S_U normal."/>
                <a:cs typeface="MCS Taybah S_U normal."/>
              </a:rPr>
              <a:t>تزايدت ضغوط العاملين ومناداتهم بضرورة المشاركة فى اتخاذ القرارات</a:t>
            </a:r>
            <a:r>
              <a:rPr lang="ar-SA" altLang="en-US" smtClean="0">
                <a:ea typeface="MCS Taybah S_U normal."/>
                <a:cs typeface="MCS Taybah S_U normal."/>
              </a:rPr>
              <a:t>. </a:t>
            </a:r>
          </a:p>
          <a:p>
            <a:pPr eaLnBrk="1" hangingPunct="1">
              <a:lnSpc>
                <a:spcPct val="95000"/>
              </a:lnSpc>
            </a:pPr>
            <a:r>
              <a:rPr lang="ar-SA" altLang="en-US" smtClean="0">
                <a:solidFill>
                  <a:srgbClr val="000000"/>
                </a:solidFill>
                <a:ea typeface="MCS Taybah S_U normal."/>
                <a:cs typeface="MCS Taybah S_U normal."/>
              </a:rPr>
              <a:t>- تتطلب الإدارة جهود أكثر من مستوى من مستويات الإدارة مما يفرض على المديرين اكتساب مهارات الحوار والمناقشة والتفاوض ، وإدارة الصراع ونزاعات العمل ، ومهارات الإنصات والتعرف على ما يدور بخلد مرؤوسيهم وإدارة التغيير والتطوير .</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p:cTn id="7" dur="500" fill="hold"/>
                                        <p:tgtEl>
                                          <p:spTgt spid="77826">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7782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7826">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77826">
                                            <p:txEl>
                                              <p:pRg st="0" end="0"/>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77826">
                                            <p:txEl>
                                              <p:pRg st="1" end="1"/>
                                            </p:txEl>
                                          </p:spTgt>
                                        </p:tgtEl>
                                        <p:attrNameLst>
                                          <p:attrName>style.visibility</p:attrName>
                                        </p:attrNameLst>
                                      </p:cBhvr>
                                      <p:to>
                                        <p:strVal val="visible"/>
                                      </p:to>
                                    </p:set>
                                    <p:anim calcmode="lin" valueType="num">
                                      <p:cBhvr>
                                        <p:cTn id="14" dur="500" fill="hold"/>
                                        <p:tgtEl>
                                          <p:spTgt spid="77826">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77826">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77826">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77826">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77826">
                                            <p:txEl>
                                              <p:pRg st="2" end="2"/>
                                            </p:txEl>
                                          </p:spTgt>
                                        </p:tgtEl>
                                        <p:attrNameLst>
                                          <p:attrName>style.visibility</p:attrName>
                                        </p:attrNameLst>
                                      </p:cBhvr>
                                      <p:to>
                                        <p:strVal val="visible"/>
                                      </p:to>
                                    </p:set>
                                    <p:anim calcmode="lin" valueType="num">
                                      <p:cBhvr>
                                        <p:cTn id="21" dur="500" fill="hold"/>
                                        <p:tgtEl>
                                          <p:spTgt spid="77826">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77826">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7782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7826">
                                            <p:txEl>
                                              <p:pRg st="2" end="2"/>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77826">
                                            <p:txEl>
                                              <p:pRg st="3" end="3"/>
                                            </p:txEl>
                                          </p:spTgt>
                                        </p:tgtEl>
                                        <p:attrNameLst>
                                          <p:attrName>style.visibility</p:attrName>
                                        </p:attrNameLst>
                                      </p:cBhvr>
                                      <p:to>
                                        <p:strVal val="visible"/>
                                      </p:to>
                                    </p:set>
                                    <p:anim calcmode="lin" valueType="num">
                                      <p:cBhvr>
                                        <p:cTn id="28" dur="500" fill="hold"/>
                                        <p:tgtEl>
                                          <p:spTgt spid="77826">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77826">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77826">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77826">
                                            <p:txEl>
                                              <p:pRg st="3" end="3"/>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000"/>
                            </p:stCondLst>
                            <p:childTnLst>
                              <p:par>
                                <p:cTn id="33" presetID="17" presetClass="entr" presetSubtype="8" fill="hold" grpId="0" nodeType="afterEffect">
                                  <p:stCondLst>
                                    <p:cond delay="0"/>
                                  </p:stCondLst>
                                  <p:childTnLst>
                                    <p:set>
                                      <p:cBhvr>
                                        <p:cTn id="34" dur="1" fill="hold">
                                          <p:stCondLst>
                                            <p:cond delay="0"/>
                                          </p:stCondLst>
                                        </p:cTn>
                                        <p:tgtEl>
                                          <p:spTgt spid="77826">
                                            <p:txEl>
                                              <p:pRg st="4" end="4"/>
                                            </p:txEl>
                                          </p:spTgt>
                                        </p:tgtEl>
                                        <p:attrNameLst>
                                          <p:attrName>style.visibility</p:attrName>
                                        </p:attrNameLst>
                                      </p:cBhvr>
                                      <p:to>
                                        <p:strVal val="visible"/>
                                      </p:to>
                                    </p:set>
                                    <p:anim calcmode="lin" valueType="num">
                                      <p:cBhvr>
                                        <p:cTn id="35" dur="500" fill="hold"/>
                                        <p:tgtEl>
                                          <p:spTgt spid="77826">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77826">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77826">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77826">
                                            <p:txEl>
                                              <p:pRg st="4" end="4"/>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2500"/>
                            </p:stCondLst>
                            <p:childTnLst>
                              <p:par>
                                <p:cTn id="40" presetID="17" presetClass="entr" presetSubtype="8" fill="hold" grpId="0" nodeType="afterEffect">
                                  <p:stCondLst>
                                    <p:cond delay="0"/>
                                  </p:stCondLst>
                                  <p:childTnLst>
                                    <p:set>
                                      <p:cBhvr>
                                        <p:cTn id="41" dur="1" fill="hold">
                                          <p:stCondLst>
                                            <p:cond delay="0"/>
                                          </p:stCondLst>
                                        </p:cTn>
                                        <p:tgtEl>
                                          <p:spTgt spid="77826">
                                            <p:txEl>
                                              <p:pRg st="5" end="5"/>
                                            </p:txEl>
                                          </p:spTgt>
                                        </p:tgtEl>
                                        <p:attrNameLst>
                                          <p:attrName>style.visibility</p:attrName>
                                        </p:attrNameLst>
                                      </p:cBhvr>
                                      <p:to>
                                        <p:strVal val="visible"/>
                                      </p:to>
                                    </p:set>
                                    <p:anim calcmode="lin" valueType="num">
                                      <p:cBhvr>
                                        <p:cTn id="42" dur="500" fill="hold"/>
                                        <p:tgtEl>
                                          <p:spTgt spid="77826">
                                            <p:txEl>
                                              <p:pRg st="5" end="5"/>
                                            </p:txEl>
                                          </p:spTgt>
                                        </p:tgtEl>
                                        <p:attrNameLst>
                                          <p:attrName>ppt_x</p:attrName>
                                        </p:attrNameLst>
                                      </p:cBhvr>
                                      <p:tavLst>
                                        <p:tav tm="0">
                                          <p:val>
                                            <p:strVal val="#ppt_x-#ppt_w/2"/>
                                          </p:val>
                                        </p:tav>
                                        <p:tav tm="100000">
                                          <p:val>
                                            <p:strVal val="#ppt_x"/>
                                          </p:val>
                                        </p:tav>
                                      </p:tavLst>
                                    </p:anim>
                                    <p:anim calcmode="lin" valueType="num">
                                      <p:cBhvr>
                                        <p:cTn id="43" dur="500" fill="hold"/>
                                        <p:tgtEl>
                                          <p:spTgt spid="77826">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77826">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77826">
                                            <p:txEl>
                                              <p:pRg st="5" end="5"/>
                                            </p:txEl>
                                          </p:spTgt>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3000"/>
                            </p:stCondLst>
                            <p:childTnLst>
                              <p:par>
                                <p:cTn id="47" presetID="17" presetClass="entr" presetSubtype="8" fill="hold" grpId="0" nodeType="afterEffect">
                                  <p:stCondLst>
                                    <p:cond delay="0"/>
                                  </p:stCondLst>
                                  <p:childTnLst>
                                    <p:set>
                                      <p:cBhvr>
                                        <p:cTn id="48" dur="1" fill="hold">
                                          <p:stCondLst>
                                            <p:cond delay="0"/>
                                          </p:stCondLst>
                                        </p:cTn>
                                        <p:tgtEl>
                                          <p:spTgt spid="77826">
                                            <p:txEl>
                                              <p:pRg st="6" end="6"/>
                                            </p:txEl>
                                          </p:spTgt>
                                        </p:tgtEl>
                                        <p:attrNameLst>
                                          <p:attrName>style.visibility</p:attrName>
                                        </p:attrNameLst>
                                      </p:cBhvr>
                                      <p:to>
                                        <p:strVal val="visible"/>
                                      </p:to>
                                    </p:set>
                                    <p:anim calcmode="lin" valueType="num">
                                      <p:cBhvr>
                                        <p:cTn id="49" dur="500" fill="hold"/>
                                        <p:tgtEl>
                                          <p:spTgt spid="77826">
                                            <p:txEl>
                                              <p:pRg st="6" end="6"/>
                                            </p:txEl>
                                          </p:spTgt>
                                        </p:tgtEl>
                                        <p:attrNameLst>
                                          <p:attrName>ppt_x</p:attrName>
                                        </p:attrNameLst>
                                      </p:cBhvr>
                                      <p:tavLst>
                                        <p:tav tm="0">
                                          <p:val>
                                            <p:strVal val="#ppt_x-#ppt_w/2"/>
                                          </p:val>
                                        </p:tav>
                                        <p:tav tm="100000">
                                          <p:val>
                                            <p:strVal val="#ppt_x"/>
                                          </p:val>
                                        </p:tav>
                                      </p:tavLst>
                                    </p:anim>
                                    <p:anim calcmode="lin" valueType="num">
                                      <p:cBhvr>
                                        <p:cTn id="50" dur="500" fill="hold"/>
                                        <p:tgtEl>
                                          <p:spTgt spid="77826">
                                            <p:txEl>
                                              <p:pRg st="6" end="6"/>
                                            </p:txEl>
                                          </p:spTgt>
                                        </p:tgtEl>
                                        <p:attrNameLst>
                                          <p:attrName>ppt_y</p:attrName>
                                        </p:attrNameLst>
                                      </p:cBhvr>
                                      <p:tavLst>
                                        <p:tav tm="0">
                                          <p:val>
                                            <p:strVal val="#ppt_y"/>
                                          </p:val>
                                        </p:tav>
                                        <p:tav tm="100000">
                                          <p:val>
                                            <p:strVal val="#ppt_y"/>
                                          </p:val>
                                        </p:tav>
                                      </p:tavLst>
                                    </p:anim>
                                    <p:anim calcmode="lin" valueType="num">
                                      <p:cBhvr>
                                        <p:cTn id="51" dur="500" fill="hold"/>
                                        <p:tgtEl>
                                          <p:spTgt spid="77826">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77826">
                                            <p:txEl>
                                              <p:pRg st="6" end="6"/>
                                            </p:txEl>
                                          </p:spTgt>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3500"/>
                            </p:stCondLst>
                            <p:childTnLst>
                              <p:par>
                                <p:cTn id="54" presetID="17" presetClass="entr" presetSubtype="8" fill="hold" grpId="0" nodeType="afterEffect">
                                  <p:stCondLst>
                                    <p:cond delay="0"/>
                                  </p:stCondLst>
                                  <p:childTnLst>
                                    <p:set>
                                      <p:cBhvr>
                                        <p:cTn id="55" dur="1" fill="hold">
                                          <p:stCondLst>
                                            <p:cond delay="0"/>
                                          </p:stCondLst>
                                        </p:cTn>
                                        <p:tgtEl>
                                          <p:spTgt spid="77826">
                                            <p:txEl>
                                              <p:pRg st="7" end="7"/>
                                            </p:txEl>
                                          </p:spTgt>
                                        </p:tgtEl>
                                        <p:attrNameLst>
                                          <p:attrName>style.visibility</p:attrName>
                                        </p:attrNameLst>
                                      </p:cBhvr>
                                      <p:to>
                                        <p:strVal val="visible"/>
                                      </p:to>
                                    </p:set>
                                    <p:anim calcmode="lin" valueType="num">
                                      <p:cBhvr>
                                        <p:cTn id="56" dur="500" fill="hold"/>
                                        <p:tgtEl>
                                          <p:spTgt spid="77826">
                                            <p:txEl>
                                              <p:pRg st="7" end="7"/>
                                            </p:txEl>
                                          </p:spTgt>
                                        </p:tgtEl>
                                        <p:attrNameLst>
                                          <p:attrName>ppt_x</p:attrName>
                                        </p:attrNameLst>
                                      </p:cBhvr>
                                      <p:tavLst>
                                        <p:tav tm="0">
                                          <p:val>
                                            <p:strVal val="#ppt_x-#ppt_w/2"/>
                                          </p:val>
                                        </p:tav>
                                        <p:tav tm="100000">
                                          <p:val>
                                            <p:strVal val="#ppt_x"/>
                                          </p:val>
                                        </p:tav>
                                      </p:tavLst>
                                    </p:anim>
                                    <p:anim calcmode="lin" valueType="num">
                                      <p:cBhvr>
                                        <p:cTn id="57" dur="500" fill="hold"/>
                                        <p:tgtEl>
                                          <p:spTgt spid="77826">
                                            <p:txEl>
                                              <p:pRg st="7" end="7"/>
                                            </p:txEl>
                                          </p:spTgt>
                                        </p:tgtEl>
                                        <p:attrNameLst>
                                          <p:attrName>ppt_y</p:attrName>
                                        </p:attrNameLst>
                                      </p:cBhvr>
                                      <p:tavLst>
                                        <p:tav tm="0">
                                          <p:val>
                                            <p:strVal val="#ppt_y"/>
                                          </p:val>
                                        </p:tav>
                                        <p:tav tm="100000">
                                          <p:val>
                                            <p:strVal val="#ppt_y"/>
                                          </p:val>
                                        </p:tav>
                                      </p:tavLst>
                                    </p:anim>
                                    <p:anim calcmode="lin" valueType="num">
                                      <p:cBhvr>
                                        <p:cTn id="58" dur="500" fill="hold"/>
                                        <p:tgtEl>
                                          <p:spTgt spid="77826">
                                            <p:txEl>
                                              <p:pRg st="7" end="7"/>
                                            </p:txEl>
                                          </p:spTgt>
                                        </p:tgtEl>
                                        <p:attrNameLst>
                                          <p:attrName>ppt_w</p:attrName>
                                        </p:attrNameLst>
                                      </p:cBhvr>
                                      <p:tavLst>
                                        <p:tav tm="0">
                                          <p:val>
                                            <p:fltVal val="0"/>
                                          </p:val>
                                        </p:tav>
                                        <p:tav tm="100000">
                                          <p:val>
                                            <p:strVal val="#ppt_w"/>
                                          </p:val>
                                        </p:tav>
                                      </p:tavLst>
                                    </p:anim>
                                    <p:anim calcmode="lin" valueType="num">
                                      <p:cBhvr>
                                        <p:cTn id="59" dur="500" fill="hold"/>
                                        <p:tgtEl>
                                          <p:spTgt spid="77826">
                                            <p:txEl>
                                              <p:pRg st="7" end="7"/>
                                            </p:txEl>
                                          </p:spTgt>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4000"/>
                            </p:stCondLst>
                            <p:childTnLst>
                              <p:par>
                                <p:cTn id="61" presetID="17" presetClass="entr" presetSubtype="8" fill="hold" grpId="0" nodeType="afterEffect">
                                  <p:stCondLst>
                                    <p:cond delay="0"/>
                                  </p:stCondLst>
                                  <p:childTnLst>
                                    <p:set>
                                      <p:cBhvr>
                                        <p:cTn id="62" dur="1" fill="hold">
                                          <p:stCondLst>
                                            <p:cond delay="0"/>
                                          </p:stCondLst>
                                        </p:cTn>
                                        <p:tgtEl>
                                          <p:spTgt spid="77826">
                                            <p:txEl>
                                              <p:pRg st="8" end="8"/>
                                            </p:txEl>
                                          </p:spTgt>
                                        </p:tgtEl>
                                        <p:attrNameLst>
                                          <p:attrName>style.visibility</p:attrName>
                                        </p:attrNameLst>
                                      </p:cBhvr>
                                      <p:to>
                                        <p:strVal val="visible"/>
                                      </p:to>
                                    </p:set>
                                    <p:anim calcmode="lin" valueType="num">
                                      <p:cBhvr>
                                        <p:cTn id="63" dur="500" fill="hold"/>
                                        <p:tgtEl>
                                          <p:spTgt spid="77826">
                                            <p:txEl>
                                              <p:pRg st="8" end="8"/>
                                            </p:txEl>
                                          </p:spTgt>
                                        </p:tgtEl>
                                        <p:attrNameLst>
                                          <p:attrName>ppt_x</p:attrName>
                                        </p:attrNameLst>
                                      </p:cBhvr>
                                      <p:tavLst>
                                        <p:tav tm="0">
                                          <p:val>
                                            <p:strVal val="#ppt_x-#ppt_w/2"/>
                                          </p:val>
                                        </p:tav>
                                        <p:tav tm="100000">
                                          <p:val>
                                            <p:strVal val="#ppt_x"/>
                                          </p:val>
                                        </p:tav>
                                      </p:tavLst>
                                    </p:anim>
                                    <p:anim calcmode="lin" valueType="num">
                                      <p:cBhvr>
                                        <p:cTn id="64" dur="500" fill="hold"/>
                                        <p:tgtEl>
                                          <p:spTgt spid="77826">
                                            <p:txEl>
                                              <p:pRg st="8" end="8"/>
                                            </p:txEl>
                                          </p:spTgt>
                                        </p:tgtEl>
                                        <p:attrNameLst>
                                          <p:attrName>ppt_y</p:attrName>
                                        </p:attrNameLst>
                                      </p:cBhvr>
                                      <p:tavLst>
                                        <p:tav tm="0">
                                          <p:val>
                                            <p:strVal val="#ppt_y"/>
                                          </p:val>
                                        </p:tav>
                                        <p:tav tm="100000">
                                          <p:val>
                                            <p:strVal val="#ppt_y"/>
                                          </p:val>
                                        </p:tav>
                                      </p:tavLst>
                                    </p:anim>
                                    <p:anim calcmode="lin" valueType="num">
                                      <p:cBhvr>
                                        <p:cTn id="65" dur="500" fill="hold"/>
                                        <p:tgtEl>
                                          <p:spTgt spid="77826">
                                            <p:txEl>
                                              <p:pRg st="8" end="8"/>
                                            </p:txEl>
                                          </p:spTgt>
                                        </p:tgtEl>
                                        <p:attrNameLst>
                                          <p:attrName>ppt_w</p:attrName>
                                        </p:attrNameLst>
                                      </p:cBhvr>
                                      <p:tavLst>
                                        <p:tav tm="0">
                                          <p:val>
                                            <p:fltVal val="0"/>
                                          </p:val>
                                        </p:tav>
                                        <p:tav tm="100000">
                                          <p:val>
                                            <p:strVal val="#ppt_w"/>
                                          </p:val>
                                        </p:tav>
                                      </p:tavLst>
                                    </p:anim>
                                    <p:anim calcmode="lin" valueType="num">
                                      <p:cBhvr>
                                        <p:cTn id="66" dur="500" fill="hold"/>
                                        <p:tgtEl>
                                          <p:spTgt spid="77826">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ar-EG" altLang="en-US" smtClean="0"/>
              <a:t> </a:t>
            </a:r>
            <a:endParaRPr lang="fr-FR" altLang="en-US" smtClean="0"/>
          </a:p>
        </p:txBody>
      </p:sp>
      <p:sp>
        <p:nvSpPr>
          <p:cNvPr id="78851" name="Rectangle 3"/>
          <p:cNvSpPr>
            <a:spLocks noGrp="1" noChangeArrowheads="1"/>
          </p:cNvSpPr>
          <p:nvPr>
            <p:ph type="body" idx="1"/>
          </p:nvPr>
        </p:nvSpPr>
        <p:spPr>
          <a:xfrm>
            <a:off x="0" y="-76200"/>
            <a:ext cx="8991600" cy="6934200"/>
          </a:xfrm>
          <a:solidFill>
            <a:srgbClr val="CCECFF"/>
          </a:solidFill>
        </p:spPr>
        <p:txBody>
          <a:bodyPr/>
          <a:lstStyle/>
          <a:p>
            <a:pPr eaLnBrk="1" hangingPunct="1">
              <a:lnSpc>
                <a:spcPct val="144000"/>
              </a:lnSpc>
            </a:pPr>
            <a:r>
              <a:rPr lang="ar-SA" altLang="en-US" smtClean="0">
                <a:solidFill>
                  <a:srgbClr val="FF3300"/>
                </a:solidFill>
                <a:latin typeface="Simplified Arabic" panose="02020603050405020304" pitchFamily="18" charset="-78"/>
                <a:ea typeface="MCS Taybah S_U normal."/>
                <a:cs typeface="MCS Taybah S_U normal."/>
              </a:rPr>
              <a:t>(6) زيادة معدلات التغيير فى مجال نشاط المنظمات: </a:t>
            </a:r>
          </a:p>
          <a:p>
            <a:pPr eaLnBrk="1" hangingPunct="1">
              <a:lnSpc>
                <a:spcPct val="90000"/>
              </a:lnSpc>
            </a:pPr>
            <a:r>
              <a:rPr lang="ar-SA" altLang="en-US" sz="3000" smtClean="0">
                <a:ea typeface="MCS Taybah S_U normal."/>
                <a:cs typeface="MCS Taybah S_U normal."/>
              </a:rPr>
              <a:t>- </a:t>
            </a:r>
            <a:r>
              <a:rPr lang="ar-SA" altLang="en-US" sz="3000" smtClean="0">
                <a:solidFill>
                  <a:schemeClr val="bg1"/>
                </a:solidFill>
                <a:ea typeface="MCS Taybah S_U normal."/>
                <a:cs typeface="MCS Taybah S_U normal."/>
              </a:rPr>
              <a:t>عدم استقرار أسعار الطاقة.</a:t>
            </a:r>
          </a:p>
          <a:p>
            <a:pPr eaLnBrk="1" hangingPunct="1">
              <a:lnSpc>
                <a:spcPct val="90000"/>
              </a:lnSpc>
            </a:pPr>
            <a:r>
              <a:rPr lang="ar-SA" altLang="en-US" sz="3000" smtClean="0">
                <a:solidFill>
                  <a:schemeClr val="bg1"/>
                </a:solidFill>
                <a:ea typeface="MCS Taybah S_U normal."/>
                <a:cs typeface="MCS Taybah S_U normal."/>
              </a:rPr>
              <a:t>- الثورة التكنولوجية.</a:t>
            </a:r>
          </a:p>
          <a:p>
            <a:pPr eaLnBrk="1" hangingPunct="1">
              <a:lnSpc>
                <a:spcPct val="90000"/>
              </a:lnSpc>
            </a:pPr>
            <a:r>
              <a:rPr lang="ar-SA" altLang="en-US" sz="3000" smtClean="0">
                <a:solidFill>
                  <a:schemeClr val="bg1"/>
                </a:solidFill>
                <a:ea typeface="MCS Taybah S_U normal."/>
                <a:cs typeface="MCS Taybah S_U normal."/>
              </a:rPr>
              <a:t>- زيادة معدلات التبادل بين دول العالم.</a:t>
            </a:r>
          </a:p>
          <a:p>
            <a:pPr eaLnBrk="1" hangingPunct="1">
              <a:lnSpc>
                <a:spcPct val="90000"/>
              </a:lnSpc>
            </a:pPr>
            <a:r>
              <a:rPr lang="ar-SA" altLang="en-US" sz="3000" smtClean="0">
                <a:solidFill>
                  <a:schemeClr val="bg1"/>
                </a:solidFill>
                <a:ea typeface="MCS Taybah S_U normal."/>
                <a:cs typeface="MCS Taybah S_U normal."/>
              </a:rPr>
              <a:t>-زيادة التنافس العالمي.</a:t>
            </a:r>
          </a:p>
          <a:p>
            <a:pPr eaLnBrk="1" hangingPunct="1">
              <a:lnSpc>
                <a:spcPct val="90000"/>
              </a:lnSpc>
            </a:pPr>
            <a:r>
              <a:rPr lang="ar-SA" altLang="en-US" sz="3000" smtClean="0">
                <a:solidFill>
                  <a:schemeClr val="bg1"/>
                </a:solidFill>
                <a:ea typeface="MCS Taybah S_U normal."/>
                <a:cs typeface="MCS Taybah S_U normal."/>
              </a:rPr>
              <a:t>-التذبذب في معدلات التضخم وعدم استقرار الأسعار. </a:t>
            </a:r>
          </a:p>
          <a:p>
            <a:pPr eaLnBrk="1" hangingPunct="1">
              <a:lnSpc>
                <a:spcPct val="90000"/>
              </a:lnSpc>
            </a:pPr>
            <a:r>
              <a:rPr lang="ar-SA" altLang="en-US" sz="3000" smtClean="0">
                <a:solidFill>
                  <a:schemeClr val="bg1"/>
                </a:solidFill>
                <a:ea typeface="MCS Taybah S_U normal."/>
                <a:cs typeface="MCS Taybah S_U normal."/>
              </a:rPr>
              <a:t>-الاضطرابات السياسية في العديد من الدول . </a:t>
            </a:r>
          </a:p>
          <a:p>
            <a:pPr eaLnBrk="1" hangingPunct="1">
              <a:lnSpc>
                <a:spcPct val="90000"/>
              </a:lnSpc>
            </a:pPr>
            <a:r>
              <a:rPr lang="ar-SA" altLang="en-US" sz="3000" smtClean="0">
                <a:solidFill>
                  <a:schemeClr val="bg1"/>
                </a:solidFill>
                <a:ea typeface="MCS Taybah S_U normal."/>
                <a:cs typeface="MCS Taybah S_U normal."/>
              </a:rPr>
              <a:t>-زيادة معدلات التغيير فى المنتج ودخول منتجات جديدة.</a:t>
            </a:r>
          </a:p>
          <a:p>
            <a:pPr eaLnBrk="1" hangingPunct="1">
              <a:lnSpc>
                <a:spcPct val="90000"/>
              </a:lnSpc>
            </a:pPr>
            <a:r>
              <a:rPr lang="ar-SA" altLang="en-US" sz="3000" smtClean="0">
                <a:solidFill>
                  <a:schemeClr val="bg1"/>
                </a:solidFill>
                <a:ea typeface="MCS Taybah S_U normal."/>
                <a:cs typeface="MCS Taybah S_U normal."/>
              </a:rPr>
              <a:t>-التغيرات في تركيب الأسرة.</a:t>
            </a:r>
          </a:p>
          <a:p>
            <a:pPr eaLnBrk="1" hangingPunct="1">
              <a:lnSpc>
                <a:spcPct val="105000"/>
              </a:lnSpc>
            </a:pPr>
            <a:r>
              <a:rPr lang="ar-SA" altLang="en-US" smtClean="0">
                <a:solidFill>
                  <a:srgbClr val="FF3300"/>
                </a:solidFill>
                <a:latin typeface="Simplified Arabic" panose="02020603050405020304" pitchFamily="18" charset="-78"/>
                <a:ea typeface="MCS Taybah S_U normal."/>
                <a:cs typeface="MCS Taybah S_U normal."/>
              </a:rPr>
              <a:t>(7) كثرة الضغوط الخارجية على العاملين</a:t>
            </a:r>
            <a:r>
              <a:rPr lang="ar-SA" altLang="en-US" smtClean="0">
                <a:latin typeface="Simplified Arabic" panose="02020603050405020304" pitchFamily="18" charset="-78"/>
                <a:ea typeface="MCS Taybah S_U normal."/>
                <a:cs typeface="MCS Taybah S_U normal."/>
              </a:rPr>
              <a:t> : </a:t>
            </a:r>
          </a:p>
          <a:p>
            <a:pPr algn="just" eaLnBrk="1" hangingPunct="1">
              <a:lnSpc>
                <a:spcPct val="95000"/>
              </a:lnSpc>
            </a:pPr>
            <a:r>
              <a:rPr lang="ar-SA" altLang="en-US" sz="2800" smtClean="0">
                <a:solidFill>
                  <a:schemeClr val="bg1"/>
                </a:solidFill>
                <a:ea typeface="MCS Taybah S_U normal."/>
                <a:cs typeface="MCS Taybah S_U normal."/>
              </a:rPr>
              <a:t>يواجه العاملين الآن مستويات متعددة من الضغوط الشخصية مما يعكس المشاكل الاجتماعية والاقتصادية المؤثرة ومنها انخفاض دخل الأسرة، عمل الأم خارج المنزل لساعات طويلة، ارتفاع معدلات الطلاق، تغييرات فى حجم وهيكل الأسرة، الحوادث والجريمة.</a:t>
            </a:r>
            <a:r>
              <a:rPr lang="ar-EG" altLang="en-US" sz="2800" smtClean="0">
                <a:solidFill>
                  <a:schemeClr val="bg1"/>
                </a:solidFill>
                <a:ea typeface="MCS Taybah S_U normal."/>
                <a:cs typeface="MCS Taybah S_U normal."/>
              </a:rPr>
              <a:t> </a:t>
            </a:r>
            <a:endParaRPr lang="ar-SA" altLang="en-US" smtClean="0">
              <a:solidFill>
                <a:schemeClr val="bg1"/>
              </a:solidFill>
              <a:ea typeface="MCS Taybah S_U normal."/>
              <a:cs typeface="MCS Taybah S_U norma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78851">
                                            <p:txEl>
                                              <p:pRg st="0" end="0"/>
                                            </p:txEl>
                                          </p:spTgt>
                                        </p:tgtEl>
                                        <p:attrNameLst>
                                          <p:attrName>style.visibility</p:attrName>
                                        </p:attrNameLst>
                                      </p:cBhvr>
                                      <p:to>
                                        <p:strVal val="visible"/>
                                      </p:to>
                                    </p:set>
                                    <p:anim to="" calcmode="lin" valueType="num">
                                      <p:cBhvr>
                                        <p:cTn id="7" dur="1" fill="hold"/>
                                        <p:tgtEl>
                                          <p:spTgt spid="78851">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78851">
                                            <p:txEl>
                                              <p:pRg st="1" end="1"/>
                                            </p:txEl>
                                          </p:spTgt>
                                        </p:tgtEl>
                                        <p:attrNameLst>
                                          <p:attrName>style.visibility</p:attrName>
                                        </p:attrNameLst>
                                      </p:cBhvr>
                                      <p:to>
                                        <p:strVal val="visible"/>
                                      </p:to>
                                    </p:set>
                                    <p:anim to="" calcmode="lin" valueType="num">
                                      <p:cBhvr>
                                        <p:cTn id="11" dur="1" fill="hold"/>
                                        <p:tgtEl>
                                          <p:spTgt spid="78851">
                                            <p:txEl>
                                              <p:pRg st="1" end="1"/>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78851">
                                            <p:txEl>
                                              <p:pRg st="2" end="2"/>
                                            </p:txEl>
                                          </p:spTgt>
                                        </p:tgtEl>
                                        <p:attrNameLst>
                                          <p:attrName>style.visibility</p:attrName>
                                        </p:attrNameLst>
                                      </p:cBhvr>
                                      <p:to>
                                        <p:strVal val="visible"/>
                                      </p:to>
                                    </p:set>
                                    <p:anim to="" calcmode="lin" valueType="num">
                                      <p:cBhvr>
                                        <p:cTn id="15" dur="1" fill="hold"/>
                                        <p:tgtEl>
                                          <p:spTgt spid="78851">
                                            <p:txEl>
                                              <p:pRg st="2" end="2"/>
                                            </p:txEl>
                                          </p:spTgt>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78851">
                                            <p:txEl>
                                              <p:pRg st="3" end="3"/>
                                            </p:txEl>
                                          </p:spTgt>
                                        </p:tgtEl>
                                        <p:attrNameLst>
                                          <p:attrName>style.visibility</p:attrName>
                                        </p:attrNameLst>
                                      </p:cBhvr>
                                      <p:to>
                                        <p:strVal val="visible"/>
                                      </p:to>
                                    </p:set>
                                    <p:anim to="" calcmode="lin" valueType="num">
                                      <p:cBhvr>
                                        <p:cTn id="19" dur="1" fill="hold"/>
                                        <p:tgtEl>
                                          <p:spTgt spid="78851">
                                            <p:txEl>
                                              <p:pRg st="3" end="3"/>
                                            </p:txEl>
                                          </p:spTgt>
                                        </p:tgtEl>
                                        <p:attrNameLst>
                                          <p:attrName/>
                                        </p:attrNameLst>
                                      </p:cBhvr>
                                    </p:anim>
                                  </p:childTnLst>
                                </p:cTn>
                              </p:par>
                            </p:childTnLst>
                          </p:cTn>
                        </p:par>
                        <p:par>
                          <p:cTn id="20" fill="hold" nodeType="afterGroup">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78851">
                                            <p:txEl>
                                              <p:pRg st="4" end="4"/>
                                            </p:txEl>
                                          </p:spTgt>
                                        </p:tgtEl>
                                        <p:attrNameLst>
                                          <p:attrName>style.visibility</p:attrName>
                                        </p:attrNameLst>
                                      </p:cBhvr>
                                      <p:to>
                                        <p:strVal val="visible"/>
                                      </p:to>
                                    </p:set>
                                    <p:anim to="" calcmode="lin" valueType="num">
                                      <p:cBhvr>
                                        <p:cTn id="23" dur="1" fill="hold"/>
                                        <p:tgtEl>
                                          <p:spTgt spid="78851">
                                            <p:txEl>
                                              <p:pRg st="4" end="4"/>
                                            </p:txEl>
                                          </p:spTgt>
                                        </p:tgtEl>
                                        <p:attrNameLst>
                                          <p:attrName/>
                                        </p:attrNameLst>
                                      </p:cBhvr>
                                    </p:anim>
                                  </p:childTnLst>
                                </p:cTn>
                              </p:par>
                            </p:childTnLst>
                          </p:cTn>
                        </p:par>
                        <p:par>
                          <p:cTn id="24" fill="hold" nodeType="afterGroup">
                            <p:stCondLst>
                              <p:cond delay="2500"/>
                            </p:stCondLst>
                            <p:childTnLst>
                              <p:par>
                                <p:cTn id="25" presetID="24" presetClass="entr" presetSubtype="0" fill="hold" grpId="0" nodeType="afterEffect">
                                  <p:stCondLst>
                                    <p:cond delay="0"/>
                                  </p:stCondLst>
                                  <p:childTnLst>
                                    <p:set>
                                      <p:cBhvr>
                                        <p:cTn id="26" dur="1" fill="hold">
                                          <p:stCondLst>
                                            <p:cond delay="499"/>
                                          </p:stCondLst>
                                        </p:cTn>
                                        <p:tgtEl>
                                          <p:spTgt spid="78851">
                                            <p:txEl>
                                              <p:pRg st="5" end="5"/>
                                            </p:txEl>
                                          </p:spTgt>
                                        </p:tgtEl>
                                        <p:attrNameLst>
                                          <p:attrName>style.visibility</p:attrName>
                                        </p:attrNameLst>
                                      </p:cBhvr>
                                      <p:to>
                                        <p:strVal val="visible"/>
                                      </p:to>
                                    </p:set>
                                    <p:anim to="" calcmode="lin" valueType="num">
                                      <p:cBhvr>
                                        <p:cTn id="27" dur="1" fill="hold"/>
                                        <p:tgtEl>
                                          <p:spTgt spid="78851">
                                            <p:txEl>
                                              <p:pRg st="5" end="5"/>
                                            </p:txEl>
                                          </p:spTgt>
                                        </p:tgtEl>
                                        <p:attrNameLst>
                                          <p:attrName/>
                                        </p:attrNameLst>
                                      </p:cBhvr>
                                    </p:anim>
                                  </p:childTnLst>
                                </p:cTn>
                              </p:par>
                            </p:childTnLst>
                          </p:cTn>
                        </p:par>
                        <p:par>
                          <p:cTn id="28" fill="hold" nodeType="afterGroup">
                            <p:stCondLst>
                              <p:cond delay="3000"/>
                            </p:stCondLst>
                            <p:childTnLst>
                              <p:par>
                                <p:cTn id="29" presetID="24" presetClass="entr" presetSubtype="0" fill="hold" grpId="0" nodeType="afterEffect">
                                  <p:stCondLst>
                                    <p:cond delay="0"/>
                                  </p:stCondLst>
                                  <p:childTnLst>
                                    <p:set>
                                      <p:cBhvr>
                                        <p:cTn id="30" dur="1" fill="hold">
                                          <p:stCondLst>
                                            <p:cond delay="499"/>
                                          </p:stCondLst>
                                        </p:cTn>
                                        <p:tgtEl>
                                          <p:spTgt spid="78851">
                                            <p:txEl>
                                              <p:pRg st="6" end="6"/>
                                            </p:txEl>
                                          </p:spTgt>
                                        </p:tgtEl>
                                        <p:attrNameLst>
                                          <p:attrName>style.visibility</p:attrName>
                                        </p:attrNameLst>
                                      </p:cBhvr>
                                      <p:to>
                                        <p:strVal val="visible"/>
                                      </p:to>
                                    </p:set>
                                    <p:anim to="" calcmode="lin" valueType="num">
                                      <p:cBhvr>
                                        <p:cTn id="31" dur="1" fill="hold"/>
                                        <p:tgtEl>
                                          <p:spTgt spid="78851">
                                            <p:txEl>
                                              <p:pRg st="6" end="6"/>
                                            </p:txEl>
                                          </p:spTgt>
                                        </p:tgtEl>
                                        <p:attrNameLst>
                                          <p:attrName/>
                                        </p:attrNameLst>
                                      </p:cBhvr>
                                    </p:anim>
                                  </p:childTnLst>
                                </p:cTn>
                              </p:par>
                            </p:childTnLst>
                          </p:cTn>
                        </p:par>
                        <p:par>
                          <p:cTn id="32" fill="hold" nodeType="afterGroup">
                            <p:stCondLst>
                              <p:cond delay="3500"/>
                            </p:stCondLst>
                            <p:childTnLst>
                              <p:par>
                                <p:cTn id="33" presetID="24" presetClass="entr" presetSubtype="0" fill="hold" grpId="0" nodeType="afterEffect">
                                  <p:stCondLst>
                                    <p:cond delay="0"/>
                                  </p:stCondLst>
                                  <p:childTnLst>
                                    <p:set>
                                      <p:cBhvr>
                                        <p:cTn id="34" dur="1" fill="hold">
                                          <p:stCondLst>
                                            <p:cond delay="499"/>
                                          </p:stCondLst>
                                        </p:cTn>
                                        <p:tgtEl>
                                          <p:spTgt spid="78851">
                                            <p:txEl>
                                              <p:pRg st="7" end="7"/>
                                            </p:txEl>
                                          </p:spTgt>
                                        </p:tgtEl>
                                        <p:attrNameLst>
                                          <p:attrName>style.visibility</p:attrName>
                                        </p:attrNameLst>
                                      </p:cBhvr>
                                      <p:to>
                                        <p:strVal val="visible"/>
                                      </p:to>
                                    </p:set>
                                    <p:anim to="" calcmode="lin" valueType="num">
                                      <p:cBhvr>
                                        <p:cTn id="35" dur="1" fill="hold"/>
                                        <p:tgtEl>
                                          <p:spTgt spid="78851">
                                            <p:txEl>
                                              <p:pRg st="7" end="7"/>
                                            </p:txEl>
                                          </p:spTgt>
                                        </p:tgtEl>
                                        <p:attrNameLst>
                                          <p:attrName/>
                                        </p:attrNameLst>
                                      </p:cBhvr>
                                    </p:anim>
                                  </p:childTnLst>
                                </p:cTn>
                              </p:par>
                            </p:childTnLst>
                          </p:cTn>
                        </p:par>
                        <p:par>
                          <p:cTn id="36" fill="hold" nodeType="afterGroup">
                            <p:stCondLst>
                              <p:cond delay="4000"/>
                            </p:stCondLst>
                            <p:childTnLst>
                              <p:par>
                                <p:cTn id="37" presetID="24" presetClass="entr" presetSubtype="0" fill="hold" grpId="0" nodeType="afterEffect">
                                  <p:stCondLst>
                                    <p:cond delay="0"/>
                                  </p:stCondLst>
                                  <p:childTnLst>
                                    <p:set>
                                      <p:cBhvr>
                                        <p:cTn id="38" dur="1" fill="hold">
                                          <p:stCondLst>
                                            <p:cond delay="499"/>
                                          </p:stCondLst>
                                        </p:cTn>
                                        <p:tgtEl>
                                          <p:spTgt spid="78851">
                                            <p:txEl>
                                              <p:pRg st="8" end="8"/>
                                            </p:txEl>
                                          </p:spTgt>
                                        </p:tgtEl>
                                        <p:attrNameLst>
                                          <p:attrName>style.visibility</p:attrName>
                                        </p:attrNameLst>
                                      </p:cBhvr>
                                      <p:to>
                                        <p:strVal val="visible"/>
                                      </p:to>
                                    </p:set>
                                    <p:anim to="" calcmode="lin" valueType="num">
                                      <p:cBhvr>
                                        <p:cTn id="39" dur="1" fill="hold"/>
                                        <p:tgtEl>
                                          <p:spTgt spid="78851">
                                            <p:txEl>
                                              <p:pRg st="8" end="8"/>
                                            </p:txEl>
                                          </p:spTgt>
                                        </p:tgtEl>
                                        <p:attrNameLst>
                                          <p:attrName/>
                                        </p:attrNameLst>
                                      </p:cBhvr>
                                    </p:anim>
                                  </p:childTnLst>
                                </p:cTn>
                              </p:par>
                            </p:childTnLst>
                          </p:cTn>
                        </p:par>
                        <p:par>
                          <p:cTn id="40" fill="hold" nodeType="afterGroup">
                            <p:stCondLst>
                              <p:cond delay="4500"/>
                            </p:stCondLst>
                            <p:childTnLst>
                              <p:par>
                                <p:cTn id="41" presetID="24" presetClass="entr" presetSubtype="0" fill="hold" grpId="0" nodeType="afterEffect">
                                  <p:stCondLst>
                                    <p:cond delay="0"/>
                                  </p:stCondLst>
                                  <p:childTnLst>
                                    <p:set>
                                      <p:cBhvr>
                                        <p:cTn id="42" dur="1" fill="hold">
                                          <p:stCondLst>
                                            <p:cond delay="499"/>
                                          </p:stCondLst>
                                        </p:cTn>
                                        <p:tgtEl>
                                          <p:spTgt spid="78851">
                                            <p:txEl>
                                              <p:pRg st="9" end="9"/>
                                            </p:txEl>
                                          </p:spTgt>
                                        </p:tgtEl>
                                        <p:attrNameLst>
                                          <p:attrName>style.visibility</p:attrName>
                                        </p:attrNameLst>
                                      </p:cBhvr>
                                      <p:to>
                                        <p:strVal val="visible"/>
                                      </p:to>
                                    </p:set>
                                    <p:anim to="" calcmode="lin" valueType="num">
                                      <p:cBhvr>
                                        <p:cTn id="43" dur="1" fill="hold"/>
                                        <p:tgtEl>
                                          <p:spTgt spid="78851">
                                            <p:txEl>
                                              <p:pRg st="9" end="9"/>
                                            </p:txEl>
                                          </p:spTgt>
                                        </p:tgtEl>
                                        <p:attrNameLst>
                                          <p:attrName/>
                                        </p:attrNameLst>
                                      </p:cBhvr>
                                    </p:anim>
                                  </p:childTnLst>
                                </p:cTn>
                              </p:par>
                            </p:childTnLst>
                          </p:cTn>
                        </p:par>
                        <p:par>
                          <p:cTn id="44" fill="hold" nodeType="afterGroup">
                            <p:stCondLst>
                              <p:cond delay="5000"/>
                            </p:stCondLst>
                            <p:childTnLst>
                              <p:par>
                                <p:cTn id="45" presetID="24" presetClass="entr" presetSubtype="0" fill="hold" grpId="0" nodeType="afterEffect">
                                  <p:stCondLst>
                                    <p:cond delay="0"/>
                                  </p:stCondLst>
                                  <p:childTnLst>
                                    <p:set>
                                      <p:cBhvr>
                                        <p:cTn id="46" dur="1" fill="hold">
                                          <p:stCondLst>
                                            <p:cond delay="499"/>
                                          </p:stCondLst>
                                        </p:cTn>
                                        <p:tgtEl>
                                          <p:spTgt spid="78851">
                                            <p:txEl>
                                              <p:pRg st="10" end="10"/>
                                            </p:txEl>
                                          </p:spTgt>
                                        </p:tgtEl>
                                        <p:attrNameLst>
                                          <p:attrName>style.visibility</p:attrName>
                                        </p:attrNameLst>
                                      </p:cBhvr>
                                      <p:to>
                                        <p:strVal val="visible"/>
                                      </p:to>
                                    </p:set>
                                    <p:anim to="" calcmode="lin" valueType="num">
                                      <p:cBhvr>
                                        <p:cTn id="47" dur="1" fill="hold"/>
                                        <p:tgtEl>
                                          <p:spTgt spid="78851">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body" idx="1"/>
          </p:nvPr>
        </p:nvSpPr>
        <p:spPr>
          <a:xfrm>
            <a:off x="0" y="304800"/>
            <a:ext cx="9144000" cy="5334000"/>
          </a:xfrm>
        </p:spPr>
        <p:txBody>
          <a:bodyPr/>
          <a:lstStyle/>
          <a:p>
            <a:pPr eaLnBrk="1" hangingPunct="1">
              <a:lnSpc>
                <a:spcPct val="144000"/>
              </a:lnSpc>
            </a:pPr>
            <a:r>
              <a:rPr lang="ar-SA" altLang="en-US" sz="4000" smtClean="0">
                <a:solidFill>
                  <a:srgbClr val="FF3300"/>
                </a:solidFill>
                <a:latin typeface="Simplified Arabic" panose="02020603050405020304" pitchFamily="18" charset="-78"/>
                <a:ea typeface="MCS Taybah S_U normal."/>
                <a:cs typeface="MCS Taybah S_U normal."/>
              </a:rPr>
              <a:t>(8) عصر المعلومات: </a:t>
            </a:r>
          </a:p>
          <a:p>
            <a:pPr eaLnBrk="1" hangingPunct="1">
              <a:lnSpc>
                <a:spcPct val="144000"/>
              </a:lnSpc>
            </a:pPr>
            <a:r>
              <a:rPr lang="ar-SA" altLang="en-US" sz="3000" smtClean="0">
                <a:ea typeface="MCS Taybah S_U normal."/>
                <a:cs typeface="MCS Taybah S_U normal."/>
              </a:rPr>
              <a:t>نحن نعيش </a:t>
            </a:r>
            <a:r>
              <a:rPr lang="ar-SA" altLang="en-US" sz="3000" smtClean="0">
                <a:cs typeface="Arabic Transparent" panose="020B0604020202020204" pitchFamily="34" charset="0"/>
              </a:rPr>
              <a:t>"</a:t>
            </a:r>
            <a:r>
              <a:rPr lang="ar-SA" altLang="en-US" sz="3000" smtClean="0">
                <a:ea typeface="MCS Taybah S_U normal."/>
                <a:cs typeface="MCS Taybah S_U normal."/>
              </a:rPr>
              <a:t> عصر المعلومات </a:t>
            </a:r>
            <a:r>
              <a:rPr lang="ar-SA" altLang="en-US" sz="3000" smtClean="0">
                <a:cs typeface="Arabic Transparent" panose="020B0604020202020204" pitchFamily="34" charset="0"/>
              </a:rPr>
              <a:t>"</a:t>
            </a:r>
            <a:r>
              <a:rPr lang="ar-SA" altLang="en-US" sz="3000" smtClean="0">
                <a:ea typeface="MCS Taybah S_U normal."/>
                <a:cs typeface="MCS Taybah S_U normal."/>
              </a:rPr>
              <a:t> ، إن المديرين الذين يرغبون فى الاستمرار عليهم البحث عن المعلومات و توفيرها بالدقة اللازمة وذلك في العديد من الموضوعات مثل </a:t>
            </a:r>
          </a:p>
          <a:p>
            <a:pPr eaLnBrk="1" hangingPunct="1"/>
            <a:r>
              <a:rPr lang="ar-SA" altLang="en-US" smtClean="0">
                <a:ea typeface="MCS Taybah S_U normal."/>
                <a:cs typeface="MCS Taybah S_U normal."/>
              </a:rPr>
              <a:t>البيانات والمعلومات عن بيئة المنظمة وعناصرها وآثارها المختلفة. </a:t>
            </a:r>
          </a:p>
          <a:p>
            <a:pPr eaLnBrk="1" hangingPunct="1">
              <a:lnSpc>
                <a:spcPct val="144000"/>
              </a:lnSpc>
              <a:buFontTx/>
              <a:buChar char="-"/>
            </a:pPr>
            <a:r>
              <a:rPr lang="ar-SA" altLang="en-US" smtClean="0">
                <a:ea typeface="MCS Taybah S_U normal."/>
                <a:cs typeface="MCS Taybah S_U normal."/>
              </a:rPr>
              <a:t>الهيكل التنظيمى والمعايير والمقاييس والسياسات الخاصة بالمنظمة. </a:t>
            </a:r>
          </a:p>
          <a:p>
            <a:pPr eaLnBrk="1" hangingPunct="1">
              <a:lnSpc>
                <a:spcPct val="144000"/>
              </a:lnSpc>
              <a:buFontTx/>
              <a:buChar char="-"/>
            </a:pPr>
            <a:r>
              <a:rPr lang="ar-SA" altLang="en-US" sz="3000" smtClean="0">
                <a:ea typeface="MCS Taybah S_U normal."/>
                <a:cs typeface="MCS Taybah S_U normal."/>
              </a:rPr>
              <a:t>الاحتياجات الشخصية للعاملين وأهدافهم وقيمهم ونقاط القوة والضعف لديهم </a:t>
            </a:r>
          </a:p>
          <a:p>
            <a:pPr eaLnBrk="1" hangingPunct="1">
              <a:lnSpc>
                <a:spcPct val="144000"/>
              </a:lnSpc>
              <a:buFontTx/>
              <a:buChar char="-"/>
            </a:pPr>
            <a:r>
              <a:rPr lang="ar-SA" altLang="en-US" smtClean="0">
                <a:ea typeface="MCS Taybah S_U normal."/>
                <a:cs typeface="MCS Taybah S_U normal."/>
              </a:rPr>
              <a:t>الاستراتيجيات والرسالة والأهداف التنظيمية والشخصية. </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0244">
                                            <p:txEl>
                                              <p:pRg st="0" end="0"/>
                                            </p:txEl>
                                          </p:spTgt>
                                        </p:tgtEl>
                                        <p:attrNameLst>
                                          <p:attrName>style.visibility</p:attrName>
                                        </p:attrNameLst>
                                      </p:cBhvr>
                                      <p:to>
                                        <p:strVal val="visible"/>
                                      </p:to>
                                    </p:set>
                                    <p:anim to="" calcmode="lin" valueType="num">
                                      <p:cBhvr>
                                        <p:cTn id="7" dur="1" fill="hold"/>
                                        <p:tgtEl>
                                          <p:spTgt spid="10244">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10244">
                                            <p:txEl>
                                              <p:pRg st="1" end="1"/>
                                            </p:txEl>
                                          </p:spTgt>
                                        </p:tgtEl>
                                        <p:attrNameLst>
                                          <p:attrName>style.visibility</p:attrName>
                                        </p:attrNameLst>
                                      </p:cBhvr>
                                      <p:to>
                                        <p:strVal val="visible"/>
                                      </p:to>
                                    </p:set>
                                    <p:anim to="" calcmode="lin" valueType="num">
                                      <p:cBhvr>
                                        <p:cTn id="11" dur="1" fill="hold"/>
                                        <p:tgtEl>
                                          <p:spTgt spid="10244">
                                            <p:txEl>
                                              <p:pRg st="1" end="1"/>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10244">
                                            <p:txEl>
                                              <p:pRg st="2" end="2"/>
                                            </p:txEl>
                                          </p:spTgt>
                                        </p:tgtEl>
                                        <p:attrNameLst>
                                          <p:attrName>style.visibility</p:attrName>
                                        </p:attrNameLst>
                                      </p:cBhvr>
                                      <p:to>
                                        <p:strVal val="visible"/>
                                      </p:to>
                                    </p:set>
                                    <p:anim to="" calcmode="lin" valueType="num">
                                      <p:cBhvr>
                                        <p:cTn id="15" dur="1" fill="hold"/>
                                        <p:tgtEl>
                                          <p:spTgt spid="10244">
                                            <p:txEl>
                                              <p:pRg st="2" end="2"/>
                                            </p:txEl>
                                          </p:spTgt>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10244">
                                            <p:txEl>
                                              <p:pRg st="3" end="3"/>
                                            </p:txEl>
                                          </p:spTgt>
                                        </p:tgtEl>
                                        <p:attrNameLst>
                                          <p:attrName>style.visibility</p:attrName>
                                        </p:attrNameLst>
                                      </p:cBhvr>
                                      <p:to>
                                        <p:strVal val="visible"/>
                                      </p:to>
                                    </p:set>
                                    <p:anim to="" calcmode="lin" valueType="num">
                                      <p:cBhvr>
                                        <p:cTn id="19" dur="1" fill="hold"/>
                                        <p:tgtEl>
                                          <p:spTgt spid="10244">
                                            <p:txEl>
                                              <p:pRg st="3" end="3"/>
                                            </p:txEl>
                                          </p:spTgt>
                                        </p:tgtEl>
                                        <p:attrNameLst>
                                          <p:attrName/>
                                        </p:attrNameLst>
                                      </p:cBhvr>
                                    </p:anim>
                                  </p:childTnLst>
                                </p:cTn>
                              </p:par>
                            </p:childTnLst>
                          </p:cTn>
                        </p:par>
                        <p:par>
                          <p:cTn id="20" fill="hold" nodeType="afterGroup">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10244">
                                            <p:txEl>
                                              <p:pRg st="4" end="4"/>
                                            </p:txEl>
                                          </p:spTgt>
                                        </p:tgtEl>
                                        <p:attrNameLst>
                                          <p:attrName>style.visibility</p:attrName>
                                        </p:attrNameLst>
                                      </p:cBhvr>
                                      <p:to>
                                        <p:strVal val="visible"/>
                                      </p:to>
                                    </p:set>
                                    <p:anim to="" calcmode="lin" valueType="num">
                                      <p:cBhvr>
                                        <p:cTn id="23" dur="1" fill="hold"/>
                                        <p:tgtEl>
                                          <p:spTgt spid="10244">
                                            <p:txEl>
                                              <p:pRg st="4" end="4"/>
                                            </p:txEl>
                                          </p:spTgt>
                                        </p:tgtEl>
                                        <p:attrNameLst>
                                          <p:attrName/>
                                        </p:attrNameLst>
                                      </p:cBhvr>
                                    </p:anim>
                                  </p:childTnLst>
                                </p:cTn>
                              </p:par>
                            </p:childTnLst>
                          </p:cTn>
                        </p:par>
                        <p:par>
                          <p:cTn id="24" fill="hold" nodeType="afterGroup">
                            <p:stCondLst>
                              <p:cond delay="2500"/>
                            </p:stCondLst>
                            <p:childTnLst>
                              <p:par>
                                <p:cTn id="25" presetID="24" presetClass="entr" presetSubtype="0" fill="hold" grpId="0" nodeType="afterEffect">
                                  <p:stCondLst>
                                    <p:cond delay="0"/>
                                  </p:stCondLst>
                                  <p:childTnLst>
                                    <p:set>
                                      <p:cBhvr>
                                        <p:cTn id="26" dur="1" fill="hold">
                                          <p:stCondLst>
                                            <p:cond delay="499"/>
                                          </p:stCondLst>
                                        </p:cTn>
                                        <p:tgtEl>
                                          <p:spTgt spid="10244">
                                            <p:txEl>
                                              <p:pRg st="5" end="5"/>
                                            </p:txEl>
                                          </p:spTgt>
                                        </p:tgtEl>
                                        <p:attrNameLst>
                                          <p:attrName>style.visibility</p:attrName>
                                        </p:attrNameLst>
                                      </p:cBhvr>
                                      <p:to>
                                        <p:strVal val="visible"/>
                                      </p:to>
                                    </p:set>
                                    <p:anim to="" calcmode="lin" valueType="num">
                                      <p:cBhvr>
                                        <p:cTn id="27" dur="1" fill="hold"/>
                                        <p:tgtEl>
                                          <p:spTgt spid="10244">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1314450" y="5459413"/>
            <a:ext cx="6934200" cy="838200"/>
          </a:xfrm>
          <a:prstGeom prst="rect">
            <a:avLst/>
          </a:prstGeom>
        </p:spPr>
        <p:txBody>
          <a:bodyPr wrap="none" fromWordArt="1">
            <a:prstTxWarp prst="textDeflate">
              <a:avLst>
                <a:gd name="adj" fmla="val 0"/>
              </a:avLst>
            </a:prstTxWarp>
          </a:bodyPr>
          <a:lstStyle/>
          <a:p>
            <a:pPr algn="ctr" rtl="1"/>
            <a:r>
              <a:rPr lang="ar-DZ" sz="5400" b="1" kern="10">
                <a:ln w="19050">
                  <a:solidFill>
                    <a:srgbClr val="FFFFFF"/>
                  </a:solidFill>
                  <a:round/>
                  <a:headEnd/>
                  <a:tailEnd/>
                </a:ln>
                <a:gradFill rotWithShape="1">
                  <a:gsLst>
                    <a:gs pos="0">
                      <a:srgbClr val="2DA2BF"/>
                    </a:gs>
                    <a:gs pos="100000">
                      <a:srgbClr val="DA1F28"/>
                    </a:gs>
                  </a:gsLst>
                  <a:lin ang="5400000" scaled="1"/>
                </a:gradFill>
                <a:effectLst>
                  <a:outerShdw dist="35921" dir="2700000" algn="ctr" rotWithShape="0">
                    <a:srgbClr val="DEF5FA">
                      <a:alpha val="50000"/>
                    </a:srgbClr>
                  </a:outerShdw>
                </a:effectLst>
              </a:rPr>
              <a:t>شكرا لحسن إصغاءكم </a:t>
            </a:r>
            <a:endParaRPr lang="fr-FR" sz="5400" b="1" kern="10">
              <a:ln w="19050">
                <a:solidFill>
                  <a:srgbClr val="FFFFFF"/>
                </a:solidFill>
                <a:round/>
                <a:headEnd/>
                <a:tailEnd/>
              </a:ln>
              <a:gradFill rotWithShape="1">
                <a:gsLst>
                  <a:gs pos="0">
                    <a:srgbClr val="2DA2BF"/>
                  </a:gs>
                  <a:gs pos="100000">
                    <a:srgbClr val="DA1F28"/>
                  </a:gs>
                </a:gsLst>
                <a:lin ang="5400000" scaled="1"/>
              </a:gradFill>
              <a:effectLst>
                <a:outerShdw dist="35921" dir="2700000" algn="ctr" rotWithShape="0">
                  <a:srgbClr val="DEF5FA">
                    <a:alpha val="50000"/>
                  </a:srgbClr>
                </a:outerShdw>
              </a:effectLst>
            </a:endParaRPr>
          </a:p>
        </p:txBody>
      </p:sp>
      <p:sp>
        <p:nvSpPr>
          <p:cNvPr id="264195" name="Rectangle 4"/>
          <p:cNvSpPr>
            <a:spLocks noChangeArrowheads="1"/>
          </p:cNvSpPr>
          <p:nvPr/>
        </p:nvSpPr>
        <p:spPr bwMode="white">
          <a:xfrm>
            <a:off x="3733800" y="2209800"/>
            <a:ext cx="3581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r" eaLnBrk="1" hangingPunct="1">
              <a:lnSpc>
                <a:spcPct val="90000"/>
              </a:lnSpc>
              <a:spcBef>
                <a:spcPct val="20000"/>
              </a:spcBef>
              <a:buClr>
                <a:srgbClr val="464646"/>
              </a:buClr>
              <a:buSzTx/>
              <a:buFont typeface="Wingdings" panose="05000000000000000000" pitchFamily="2" charset="2"/>
              <a:buNone/>
            </a:pPr>
            <a:endParaRPr lang="fr-FR" altLang="fr-FR" sz="1600" b="1" i="0">
              <a:solidFill>
                <a:srgbClr val="FFFFFF"/>
              </a:solidFill>
              <a:latin typeface="Arial" panose="020B0604020202020204" pitchFamily="34" charset="0"/>
            </a:endParaRPr>
          </a:p>
        </p:txBody>
      </p:sp>
      <p:pic>
        <p:nvPicPr>
          <p:cNvPr id="264196" name="Picture 5" descr="C:\Users\2012\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975" y="2497138"/>
            <a:ext cx="181451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197" name="Picture 11" descr="C:\Users\2012\Desktop\dtnf0y7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8100"/>
            <a:ext cx="91440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3" y="1800225"/>
            <a:ext cx="684371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slide(fromBottom)">
                                      <p:cBhvr>
                                        <p:cTn id="7" dur="5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73150"/>
            <a:ext cx="9144000" cy="5386388"/>
          </a:xfrm>
          <a:prstGeom prst="rect">
            <a:avLst/>
          </a:prstGeom>
        </p:spPr>
        <p:txBody>
          <a:bodyPr>
            <a:spAutoFit/>
          </a:bodyPr>
          <a:lstStyle/>
          <a:p>
            <a:pPr marL="342900" indent="-342900" algn="just" rtl="1">
              <a:spcBef>
                <a:spcPct val="20000"/>
              </a:spcBef>
              <a:spcAft>
                <a:spcPts val="0"/>
              </a:spcAft>
              <a:buFont typeface="Arial" panose="020B0604020202020204" pitchFamily="34" charset="0"/>
              <a:buChar char="•"/>
              <a:defRPr/>
            </a:pPr>
            <a:r>
              <a:rPr lang="ar-SA" sz="4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هي عملية اجتماعية مستمرة تعمل على استغلال الموارد المتاحة استغلالا أمثلا عن طريق التخطيط؛ التنظيم؛ التوجيه؛ والرقابة للوصول إلى هدف محدد. </a:t>
            </a:r>
            <a:endParaRPr lang="fr-FR" sz="4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lgn="just" rtl="1">
              <a:spcBef>
                <a:spcPct val="20000"/>
              </a:spcBef>
              <a:spcAft>
                <a:spcPts val="0"/>
              </a:spcAft>
              <a:buFont typeface="Arial" panose="020B0604020202020204" pitchFamily="34" charset="0"/>
              <a:buChar char="•"/>
              <a:defRPr/>
            </a:pPr>
            <a:r>
              <a:rPr lang="ar-SA" sz="4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هي ذلك العضو في المؤسسة المسؤول عن تحقيق النتائج التي وجدت من أجلها تلك المؤسسة سواء كانت شركة</a:t>
            </a:r>
            <a:r>
              <a:rPr lang="ar-DZ" sz="4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4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مستشفى</a:t>
            </a:r>
            <a:r>
              <a:rPr lang="ar-DZ" sz="4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4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جامعة</a:t>
            </a:r>
            <a:r>
              <a:rPr lang="ar-DZ" sz="4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4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مصلحة أو وزارة...إلخ. </a:t>
            </a:r>
            <a:endParaRPr lang="fr-FR" sz="4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lgn="just" rtl="1">
              <a:spcBef>
                <a:spcPct val="20000"/>
              </a:spcBef>
              <a:spcAft>
                <a:spcPts val="0"/>
              </a:spcAft>
              <a:buFont typeface="Arial" panose="020B0604020202020204" pitchFamily="34" charset="0"/>
              <a:buChar char="•"/>
              <a:defRPr/>
            </a:pPr>
            <a:r>
              <a:rPr lang="ar-SA" sz="4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يمكن النظر إلى الإدارة </a:t>
            </a:r>
            <a:r>
              <a:rPr lang="ar-SA" sz="4000" b="1" i="0" u="sng"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كوظيفة</a:t>
            </a:r>
            <a:r>
              <a:rPr lang="ar-SA" sz="4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تختلف عن باقي الوظائف "هي القيام بالأعمال بالاعتماد على الآخرين". </a:t>
            </a:r>
            <a:endParaRPr lang="fr-FR" sz="4000" b="1" i="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lgn="r" rtl="1">
              <a:spcBef>
                <a:spcPct val="20000"/>
              </a:spcBef>
              <a:buFont typeface="Arial" panose="020B0604020202020204" pitchFamily="34" charset="0"/>
              <a:buChar char="•"/>
              <a:defRPr/>
            </a:pPr>
            <a:r>
              <a:rPr lang="ar-SA" sz="4000" b="1"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الإدارة "نشاط ذهني مستمر يعمل على استغلال الموارد المتاحة لتحقيق أهداف محددة اعتماداً على جهد الآخرين"</a:t>
            </a:r>
            <a:endParaRPr lang="en-US" altLang="fr-FR" sz="4800" b="1" i="0" dirty="0">
              <a:solidFill>
                <a:srgbClr val="4D4D4D">
                  <a:lumMod val="50000"/>
                </a:srgb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9" name="Rectangle 21"/>
          <p:cNvSpPr>
            <a:spLocks noChangeArrowheads="1"/>
          </p:cNvSpPr>
          <p:nvPr/>
        </p:nvSpPr>
        <p:spPr bwMode="auto">
          <a:xfrm>
            <a:off x="434975" y="242888"/>
            <a:ext cx="8301038" cy="830262"/>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sz="48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وقد اختلف المفكرون والباحثين في تعريف الادارة</a:t>
            </a:r>
            <a:endParaRPr lang="fr-FR" sz="48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AutoShape 8"/>
          <p:cNvSpPr>
            <a:spLocks noChangeArrowheads="1"/>
          </p:cNvSpPr>
          <p:nvPr/>
        </p:nvSpPr>
        <p:spPr bwMode="auto">
          <a:xfrm>
            <a:off x="792163" y="258763"/>
            <a:ext cx="8351837" cy="1009650"/>
          </a:xfrm>
          <a:prstGeom prst="ribbon2">
            <a:avLst>
              <a:gd name="adj1" fmla="val 12500"/>
              <a:gd name="adj2" fmla="val 65630"/>
            </a:avLst>
          </a:prstGeom>
          <a:solidFill>
            <a:srgbClr val="FFFF00"/>
          </a:solidFill>
          <a:ln w="31750">
            <a:solidFill>
              <a:srgbClr val="008000"/>
            </a:solidFill>
            <a:round/>
            <a:headEnd/>
            <a:tailEnd/>
          </a:ln>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fr-FR" sz="1800" i="0">
              <a:solidFill>
                <a:srgbClr val="000000"/>
              </a:solidFill>
            </a:endParaRPr>
          </a:p>
        </p:txBody>
      </p:sp>
      <p:sp>
        <p:nvSpPr>
          <p:cNvPr id="216067" name="AutoShape 7"/>
          <p:cNvSpPr>
            <a:spLocks noChangeArrowheads="1"/>
          </p:cNvSpPr>
          <p:nvPr/>
        </p:nvSpPr>
        <p:spPr bwMode="auto">
          <a:xfrm>
            <a:off x="250825" y="1412875"/>
            <a:ext cx="8547100" cy="4945063"/>
          </a:xfrm>
          <a:prstGeom prst="wedgeRoundRectCallout">
            <a:avLst>
              <a:gd name="adj1" fmla="val -38986"/>
              <a:gd name="adj2" fmla="val 45398"/>
              <a:gd name="adj3" fmla="val 16667"/>
            </a:avLst>
          </a:prstGeom>
          <a:solidFill>
            <a:srgbClr val="FFDAB5"/>
          </a:solidFill>
          <a:ln w="41275">
            <a:solidFill>
              <a:srgbClr val="800080"/>
            </a:solidFill>
            <a:miter lim="800000"/>
            <a:headEnd/>
            <a:tailEnd/>
          </a:ln>
        </p:spPr>
        <p:txBody>
          <a:bodyPr>
            <a:scene3d>
              <a:camera prst="isometricLeftDown"/>
              <a:lightRig rig="threePt" dir="t"/>
            </a:scene3d>
          </a:bodyPr>
          <a:lstStyle>
            <a:lvl1pPr algn="r" defTabSz="555625"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defTabSz="555625"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defTabSz="555625"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defTabSz="555625"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defTabSz="555625"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defTabSz="555625"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defTabSz="555625"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defTabSz="555625"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defTabSz="555625"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defRPr/>
            </a:pPr>
            <a:endParaRPr lang="en-US" altLang="fr-FR" sz="1000" i="0" smtClean="0">
              <a:solidFill>
                <a:srgbClr val="000000"/>
              </a:solidFill>
            </a:endParaRPr>
          </a:p>
        </p:txBody>
      </p:sp>
      <p:sp>
        <p:nvSpPr>
          <p:cNvPr id="17414" name="WordArt 6"/>
          <p:cNvSpPr>
            <a:spLocks noChangeArrowheads="1" noChangeShapeType="1" noTextEdit="1"/>
          </p:cNvSpPr>
          <p:nvPr/>
        </p:nvSpPr>
        <p:spPr bwMode="auto">
          <a:xfrm>
            <a:off x="2124075" y="146050"/>
            <a:ext cx="4948238" cy="11223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26227"/>
              </a:avLst>
            </a:prstTxWarp>
          </a:bodyPr>
          <a:lstStyle/>
          <a:p>
            <a:pPr algn="ctr" rtl="1"/>
            <a:r>
              <a:rPr lang="ar-DZ" sz="3600" b="1" kern="10">
                <a:solidFill>
                  <a:srgbClr val="FF0000"/>
                </a:solidFill>
                <a:effectLst>
                  <a:outerShdw blurRad="38100" dist="38100" dir="2700000" algn="tl" rotWithShape="0">
                    <a:srgbClr val="000000">
                      <a:alpha val="43137"/>
                    </a:srgbClr>
                  </a:outerShdw>
                </a:effectLst>
                <a:latin typeface="Arabic Typesetting" panose="03020402040406030203" pitchFamily="66" charset="-78"/>
                <a:cs typeface="Arabic Typesetting" panose="03020402040406030203" pitchFamily="66" charset="-78"/>
              </a:rPr>
              <a:t>مفهوم شمولي</a:t>
            </a:r>
            <a:endParaRPr lang="fr-FR" sz="3600" b="1" kern="10">
              <a:solidFill>
                <a:srgbClr val="FF0000"/>
              </a:solidFill>
              <a:effectLst>
                <a:outerShdw blurRad="38100" dist="38100" dir="2700000" algn="tl" rotWithShape="0">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09925" name="AutoShape 9"/>
          <p:cNvSpPr>
            <a:spLocks noChangeArrowheads="1"/>
          </p:cNvSpPr>
          <p:nvPr/>
        </p:nvSpPr>
        <p:spPr bwMode="auto">
          <a:xfrm>
            <a:off x="179388" y="404813"/>
            <a:ext cx="720725" cy="720725"/>
          </a:xfrm>
          <a:prstGeom prst="star8">
            <a:avLst>
              <a:gd name="adj" fmla="val 38250"/>
            </a:avLst>
          </a:prstGeom>
          <a:solidFill>
            <a:srgbClr val="F0E1FF"/>
          </a:solidFill>
          <a:ln w="31750">
            <a:solidFill>
              <a:srgbClr val="B66DFF"/>
            </a:solidFill>
            <a:miter lim="800000"/>
            <a:headEnd/>
            <a:tailEnd/>
          </a:ln>
        </p:spPr>
        <p:txBody>
          <a:bodyPr wrap="none" anchor="ctr"/>
          <a:lstStyle>
            <a:lvl1pPr algn="r" defTabSz="555625"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defTabSz="555625"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defTabSz="555625"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defTabSz="555625"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defTabSz="555625"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defTabSz="555625"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defTabSz="555625"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defTabSz="555625"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defTabSz="555625"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altLang="fr-FR" i="0">
              <a:solidFill>
                <a:srgbClr val="0000AC"/>
              </a:solidFill>
            </a:endParaRPr>
          </a:p>
        </p:txBody>
      </p:sp>
      <p:sp>
        <p:nvSpPr>
          <p:cNvPr id="8" name="Rectangle 3"/>
          <p:cNvSpPr txBox="1">
            <a:spLocks noChangeArrowheads="1"/>
          </p:cNvSpPr>
          <p:nvPr/>
        </p:nvSpPr>
        <p:spPr bwMode="auto">
          <a:xfrm>
            <a:off x="0" y="1381125"/>
            <a:ext cx="9144000" cy="4976813"/>
          </a:xfrm>
          <a:prstGeom prst="rect">
            <a:avLst/>
          </a:prstGeom>
          <a:solidFill>
            <a:srgbClr val="FFC000"/>
          </a:solidFill>
          <a:ln w="9525">
            <a:noFill/>
            <a:miter lim="800000"/>
            <a:headEnd/>
            <a:tailEnd/>
          </a:ln>
        </p:spPr>
        <p:txBody>
          <a:bodyPr/>
          <a:lstStyle/>
          <a:p>
            <a:pPr marL="342900" indent="-342900" algn="ctr" rtl="1">
              <a:spcBef>
                <a:spcPct val="20000"/>
              </a:spcBef>
              <a:buClr>
                <a:srgbClr val="FFFFAF"/>
              </a:buClr>
              <a:buFontTx/>
              <a:buChar char="•"/>
              <a:defRPr/>
            </a:pPr>
            <a:endParaRPr lang="ar-DZ" altLang="fr-FR" sz="44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rtl="1">
              <a:spcBef>
                <a:spcPct val="20000"/>
              </a:spcBef>
              <a:buClr>
                <a:srgbClr val="FFFFAF"/>
              </a:buClr>
              <a:defRPr/>
            </a:pPr>
            <a:r>
              <a:rPr lang="ar-SA" altLang="fr-FR" sz="4400" b="1" i="0" dirty="0" smtClean="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الإدارة </a:t>
            </a:r>
            <a:r>
              <a:rPr lang="ar-SA" altLang="fr-FR" sz="4400" b="1" i="0" dirty="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هي الاستخدام الفعال والكفء للموارد البشرية والمادية والمالية والمعلومات والأفكار والوقت من خلال العمليات الإدارية المتمثلة في التخطيط، والتنظيم والتوجيه والرقابة بغرض تحقيق الأهداف.</a:t>
            </a:r>
            <a:br>
              <a:rPr lang="ar-SA" altLang="fr-FR" sz="4400" b="1" i="0" dirty="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br>
            <a:endParaRPr lang="en-US" sz="4400" b="1" i="0" kern="0" dirty="0">
              <a:solidFill>
                <a:srgbClr val="676597"/>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500" fill="hold"/>
                                        <p:tgtEl>
                                          <p:spTgt spid="17414"/>
                                        </p:tgtEl>
                                        <p:attrNameLst>
                                          <p:attrName>ppt_w</p:attrName>
                                        </p:attrNameLst>
                                      </p:cBhvr>
                                      <p:tavLst>
                                        <p:tav tm="0" fmla="#ppt_w*sin(2.5*pi*$)">
                                          <p:val>
                                            <p:fltVal val="0"/>
                                          </p:val>
                                        </p:tav>
                                        <p:tav tm="100000">
                                          <p:val>
                                            <p:fltVal val="1"/>
                                          </p:val>
                                        </p:tav>
                                      </p:tavLst>
                                    </p:anim>
                                    <p:anim calcmode="lin" valueType="num">
                                      <p:cBhvr>
                                        <p:cTn id="8" dur="500" fill="hold"/>
                                        <p:tgtEl>
                                          <p:spTgt spid="174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0"/>
          <p:cNvSpPr>
            <a:spLocks noGrp="1" noChangeArrowheads="1"/>
          </p:cNvSpPr>
          <p:nvPr>
            <p:ph type="title"/>
          </p:nvPr>
        </p:nvSpPr>
        <p:spPr>
          <a:xfrm>
            <a:off x="684213" y="333375"/>
            <a:ext cx="7772400" cy="731838"/>
          </a:xfrm>
        </p:spPr>
        <p:txBody>
          <a:bodyPr/>
          <a:lstStyle/>
          <a:p>
            <a:pPr>
              <a:defRPr/>
            </a:pPr>
            <a:r>
              <a:rPr lang="ar-SA" sz="6000" b="1" dirty="0" smtClean="0">
                <a:solidFill>
                  <a:srgbClr val="CC0000"/>
                </a:solidFill>
                <a:cs typeface="Times New Roman" pitchFamily="18" charset="0"/>
              </a:rPr>
              <a:t>تعريف الإدارة</a:t>
            </a:r>
            <a:endParaRPr lang="en-US" sz="6000" b="1" dirty="0" smtClean="0">
              <a:solidFill>
                <a:srgbClr val="CC0000"/>
              </a:solidFill>
              <a:cs typeface="Times New Roman" pitchFamily="18" charset="0"/>
            </a:endParaRPr>
          </a:p>
        </p:txBody>
      </p:sp>
      <p:graphicFrame>
        <p:nvGraphicFramePr>
          <p:cNvPr id="104707" name="Group 259"/>
          <p:cNvGraphicFramePr>
            <a:graphicFrameLocks noGrp="1"/>
          </p:cNvGraphicFramePr>
          <p:nvPr>
            <p:ph idx="1"/>
          </p:nvPr>
        </p:nvGraphicFramePr>
        <p:xfrm>
          <a:off x="141288" y="0"/>
          <a:ext cx="8858251" cy="6284912"/>
        </p:xfrm>
        <a:graphic>
          <a:graphicData uri="http://schemas.openxmlformats.org/drawingml/2006/table">
            <a:tbl>
              <a:tblPr/>
              <a:tblGrid>
                <a:gridCol w="1476375"/>
                <a:gridCol w="1476375"/>
                <a:gridCol w="1778000"/>
                <a:gridCol w="1174751"/>
                <a:gridCol w="1476375"/>
                <a:gridCol w="1476375"/>
              </a:tblGrid>
              <a:tr h="1571818">
                <a:tc gridSpan="6">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Andalus" panose="02020603050405020304" pitchFamily="18" charset="-78"/>
                        <a:cs typeface="Andalus" panose="02020603050405020304" pitchFamily="18" charset="-78"/>
                      </a:endParaRPr>
                    </a:p>
                  </a:txBody>
                  <a:tcPr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985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ar-SA" sz="36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الرقابة</a:t>
                      </a:r>
                      <a:endParaRPr kumimoji="1" lang="en-US" sz="36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ar-SA" sz="36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القيادة </a:t>
                      </a:r>
                      <a:endParaRPr kumimoji="1" lang="ar-DZ" sz="36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1" lang="ar-SA" sz="3600" b="1" i="0" u="none" strike="noStrike" cap="none" normalizeH="0" baseline="0" dirty="0" err="1" smtClean="0">
                          <a:ln>
                            <a:noFill/>
                          </a:ln>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والتوجية</a:t>
                      </a:r>
                      <a:endParaRPr kumimoji="1" lang="en-US" sz="36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ar-SA" sz="36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التنظيم</a:t>
                      </a:r>
                      <a:endParaRPr kumimoji="1" lang="en-US" sz="36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ar-SA" sz="36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التخطيط</a:t>
                      </a:r>
                      <a:endParaRPr kumimoji="1" lang="en-US" sz="36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cap="flat">
                      <a:noFill/>
                    </a:lnR>
                    <a:lnT>
                      <a:noFill/>
                    </a:lnT>
                    <a:lnB>
                      <a:noFill/>
                    </a:lnB>
                    <a:lnTlToBr>
                      <a:noFill/>
                    </a:lnTlToBr>
                    <a:lnBlToTr>
                      <a:noFill/>
                    </a:lnBlToTr>
                    <a:noFill/>
                  </a:tcPr>
                </a:tc>
              </a:tr>
              <a:tr h="9450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1" lang="ar-SA" sz="2800" b="1" i="0" u="none" strike="noStrike" cap="none" normalizeH="0" baseline="0" dirty="0" smtClean="0">
                          <a:ln>
                            <a:noFill/>
                          </a:ln>
                          <a:solidFill>
                            <a:srgbClr val="C00000"/>
                          </a:solidFill>
                          <a:effectLst/>
                          <a:latin typeface="Andalus" panose="02020603050405020304" pitchFamily="18" charset="-78"/>
                          <a:cs typeface="Andalus" panose="02020603050405020304" pitchFamily="18" charset="-78"/>
                        </a:rPr>
                        <a:t>الموارد البشرية</a:t>
                      </a:r>
                      <a:endParaRPr kumimoji="1" lang="en-US" sz="2800" b="1" i="0" u="none" strike="noStrike" cap="none" normalizeH="0" baseline="0" dirty="0" smtClean="0">
                        <a:ln>
                          <a:noFill/>
                        </a:ln>
                        <a:solidFill>
                          <a:srgbClr val="C00000"/>
                        </a:solidFill>
                        <a:effectLst/>
                        <a:latin typeface="Andalus" panose="02020603050405020304" pitchFamily="18" charset="-78"/>
                        <a:cs typeface="Andalus" panose="02020603050405020304" pitchFamily="18" charset="-78"/>
                      </a:endParaRPr>
                    </a:p>
                  </a:txBody>
                  <a:tcPr horzOverflow="overflow">
                    <a:lnL w="12700" cap="flat" cmpd="sng" algn="ctr">
                      <a:solidFill>
                        <a:schemeClr val="tx1"/>
                      </a:solidFill>
                      <a:prstDash val="solid"/>
                      <a:round/>
                      <a:headEnd type="none" w="sm" len="sm"/>
                      <a:tailEnd type="none" w="sm" len="sm"/>
                    </a:lnL>
                    <a:lnR cap="flat">
                      <a:noFill/>
                    </a:lnR>
                    <a:lnT>
                      <a:noFill/>
                    </a:lnT>
                    <a:lnB w="12700" cap="flat" cmpd="sng" algn="ctr">
                      <a:solidFill>
                        <a:schemeClr val="tx1"/>
                      </a:solidFill>
                      <a:prstDash val="solid"/>
                      <a:round/>
                      <a:headEnd type="none" w="sm" len="sm"/>
                      <a:tailEnd type="none" w="sm" len="sm"/>
                    </a:lnB>
                    <a:lnTlToBr>
                      <a:noFill/>
                    </a:lnTlToBr>
                    <a:lnBlToTr>
                      <a:noFill/>
                    </a:lnBlToTr>
                    <a:noFill/>
                  </a:tcPr>
                </a:tc>
              </a:tr>
              <a:tr h="8231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ar-SA" sz="2400" b="1" i="0" u="none" strike="noStrike" cap="none" normalizeH="0" baseline="0" dirty="0" smtClean="0">
                          <a:ln>
                            <a:noFill/>
                          </a:ln>
                          <a:solidFill>
                            <a:srgbClr val="FF3300"/>
                          </a:solidFill>
                          <a:effectLst/>
                          <a:latin typeface="Andalus" panose="02020603050405020304" pitchFamily="18" charset="-78"/>
                          <a:cs typeface="Andalus" panose="02020603050405020304" pitchFamily="18" charset="-78"/>
                        </a:rPr>
                        <a:t>الموارد المالية</a:t>
                      </a:r>
                      <a:endParaRPr kumimoji="1" lang="en-US" sz="2400" b="1" i="0" u="none" strike="noStrike" cap="none" normalizeH="0" baseline="0" dirty="0" smtClean="0">
                        <a:ln>
                          <a:noFill/>
                        </a:ln>
                        <a:solidFill>
                          <a:srgbClr val="FF3300"/>
                        </a:solidFill>
                        <a:effectLst/>
                        <a:latin typeface="Andalus" panose="02020603050405020304" pitchFamily="18" charset="-78"/>
                        <a:cs typeface="Andalus" panose="02020603050405020304" pitchFamily="18"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3137">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ar-SA" sz="2400" b="1" i="0" u="none" strike="noStrike" cap="none" normalizeH="0" baseline="0" dirty="0" smtClean="0">
                          <a:ln>
                            <a:noFill/>
                          </a:ln>
                          <a:solidFill>
                            <a:schemeClr val="tx1"/>
                          </a:solidFill>
                          <a:effectLst/>
                          <a:latin typeface="Andalus" panose="02020603050405020304" pitchFamily="18" charset="-78"/>
                          <a:cs typeface="Andalus" panose="02020603050405020304" pitchFamily="18" charset="-78"/>
                        </a:rPr>
                        <a:t>الموارد المادية</a:t>
                      </a:r>
                      <a:endParaRPr kumimoji="1" lang="en-US" sz="2400" b="1" i="0" u="none" strike="noStrike" cap="none" normalizeH="0" baseline="0" dirty="0" smtClean="0">
                        <a:ln>
                          <a:noFill/>
                        </a:ln>
                        <a:solidFill>
                          <a:schemeClr val="tx1"/>
                        </a:solidFill>
                        <a:effectLst/>
                        <a:latin typeface="Andalus" panose="02020603050405020304" pitchFamily="18" charset="-78"/>
                        <a:cs typeface="Andalus" panose="02020603050405020304" pitchFamily="18"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3137">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ar-SA" sz="2400" b="1" i="0" u="none" strike="noStrike" cap="none" normalizeH="0" baseline="0" dirty="0" smtClean="0">
                          <a:ln>
                            <a:noFill/>
                          </a:ln>
                          <a:solidFill>
                            <a:srgbClr val="FF33CC"/>
                          </a:solidFill>
                          <a:effectLst/>
                          <a:latin typeface="Andalus" panose="02020603050405020304" pitchFamily="18" charset="-78"/>
                          <a:cs typeface="Andalus" panose="02020603050405020304" pitchFamily="18" charset="-78"/>
                        </a:rPr>
                        <a:t>الموارد المعلوماتية</a:t>
                      </a:r>
                      <a:endParaRPr kumimoji="1" lang="en-US" sz="2400" b="1" i="0" u="none" strike="noStrike" cap="none" normalizeH="0" baseline="0" dirty="0" smtClean="0">
                        <a:ln>
                          <a:noFill/>
                        </a:ln>
                        <a:solidFill>
                          <a:srgbClr val="FF33CC"/>
                        </a:solidFill>
                        <a:effectLst/>
                        <a:latin typeface="Andalus" panose="02020603050405020304" pitchFamily="18" charset="-78"/>
                        <a:cs typeface="Andalus" panose="02020603050405020304" pitchFamily="18"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10990" name="Line 80"/>
          <p:cNvSpPr>
            <a:spLocks noChangeShapeType="1"/>
          </p:cNvSpPr>
          <p:nvPr/>
        </p:nvSpPr>
        <p:spPr bwMode="auto">
          <a:xfrm flipH="1">
            <a:off x="1763713" y="1200150"/>
            <a:ext cx="5761037" cy="0"/>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fr-FR"/>
          </a:p>
        </p:txBody>
      </p:sp>
      <p:sp>
        <p:nvSpPr>
          <p:cNvPr id="210991" name="Line 89"/>
          <p:cNvSpPr>
            <a:spLocks noChangeShapeType="1"/>
          </p:cNvSpPr>
          <p:nvPr/>
        </p:nvSpPr>
        <p:spPr bwMode="auto">
          <a:xfrm flipH="1" flipV="1">
            <a:off x="2266950" y="4565650"/>
            <a:ext cx="5257800" cy="36036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10992" name="Line 90"/>
          <p:cNvSpPr>
            <a:spLocks noChangeShapeType="1"/>
          </p:cNvSpPr>
          <p:nvPr/>
        </p:nvSpPr>
        <p:spPr bwMode="auto">
          <a:xfrm flipH="1" flipV="1">
            <a:off x="2266950" y="4565650"/>
            <a:ext cx="5257800" cy="10668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10993" name="Line 92"/>
          <p:cNvSpPr>
            <a:spLocks noChangeShapeType="1"/>
          </p:cNvSpPr>
          <p:nvPr/>
        </p:nvSpPr>
        <p:spPr bwMode="auto">
          <a:xfrm flipH="1">
            <a:off x="2266950" y="4133850"/>
            <a:ext cx="5257800" cy="4318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10994" name="Line 93"/>
          <p:cNvSpPr>
            <a:spLocks noChangeShapeType="1"/>
          </p:cNvSpPr>
          <p:nvPr/>
        </p:nvSpPr>
        <p:spPr bwMode="auto">
          <a:xfrm flipH="1">
            <a:off x="2266950" y="3451225"/>
            <a:ext cx="5172075" cy="11144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10995" name="Line 94"/>
          <p:cNvSpPr>
            <a:spLocks noChangeShapeType="1"/>
          </p:cNvSpPr>
          <p:nvPr/>
        </p:nvSpPr>
        <p:spPr bwMode="auto">
          <a:xfrm flipH="1">
            <a:off x="2044700" y="4565650"/>
            <a:ext cx="287338" cy="0"/>
          </a:xfrm>
          <a:prstGeom prst="line">
            <a:avLst/>
          </a:prstGeom>
          <a:noFill/>
          <a:ln w="762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fr-FR"/>
          </a:p>
        </p:txBody>
      </p:sp>
      <p:sp>
        <p:nvSpPr>
          <p:cNvPr id="198722" name="Oval 97"/>
          <p:cNvSpPr>
            <a:spLocks noChangeArrowheads="1"/>
          </p:cNvSpPr>
          <p:nvPr/>
        </p:nvSpPr>
        <p:spPr bwMode="auto">
          <a:xfrm>
            <a:off x="65088" y="3133725"/>
            <a:ext cx="1936750" cy="2573338"/>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defRPr/>
            </a:pPr>
            <a:r>
              <a:rPr lang="ar-SA" altLang="fr-FR" b="1" i="0" dirty="0" smtClean="0">
                <a:solidFill>
                  <a:srgbClr val="00B05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تحقيق الأهداف</a:t>
            </a:r>
            <a:endParaRPr lang="ar-DZ" altLang="fr-FR" b="1" i="0" dirty="0" smtClean="0">
              <a:solidFill>
                <a:srgbClr val="00B05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eaLnBrk="1" hangingPunct="1">
              <a:spcBef>
                <a:spcPct val="0"/>
              </a:spcBef>
              <a:buClrTx/>
              <a:buFontTx/>
              <a:buNone/>
              <a:defRPr/>
            </a:pPr>
            <a:r>
              <a:rPr lang="ar-DZ" altLang="fr-FR" b="1" i="0" dirty="0" smtClean="0">
                <a:solidFill>
                  <a:srgbClr val="00B05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altLang="fr-FR" b="1" i="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بكفاءة وفاعلية</a:t>
            </a:r>
          </a:p>
          <a:p>
            <a:pPr algn="ctr" eaLnBrk="1" hangingPunct="1">
              <a:spcBef>
                <a:spcPct val="0"/>
              </a:spcBef>
              <a:buClrTx/>
              <a:buFontTx/>
              <a:buNone/>
              <a:defRPr/>
            </a:pPr>
            <a:r>
              <a:rPr lang="ar-DZ" altLang="fr-FR" b="1" i="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أقصى ربح ممكن</a:t>
            </a:r>
          </a:p>
          <a:p>
            <a:pPr algn="ctr" eaLnBrk="1" hangingPunct="1">
              <a:spcBef>
                <a:spcPct val="0"/>
              </a:spcBef>
              <a:buClrTx/>
              <a:buFontTx/>
              <a:buNone/>
              <a:defRPr/>
            </a:pPr>
            <a:r>
              <a:rPr lang="ar-DZ" altLang="fr-FR" b="1" i="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خدمة متميزة</a:t>
            </a:r>
            <a:endParaRPr lang="en-US" altLang="fr-FR" b="1" i="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10997" name="Text Box 98"/>
          <p:cNvSpPr txBox="1">
            <a:spLocks noChangeArrowheads="1"/>
          </p:cNvSpPr>
          <p:nvPr/>
        </p:nvSpPr>
        <p:spPr bwMode="auto">
          <a:xfrm>
            <a:off x="971550" y="4508500"/>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endParaRPr lang="ar-DZ" altLang="fr-FR" sz="1800" i="0">
              <a:solidFill>
                <a:srgbClr val="0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04707"/>
                                        </p:tgtEl>
                                        <p:attrNameLst>
                                          <p:attrName>style.visibility</p:attrName>
                                        </p:attrNameLst>
                                      </p:cBhvr>
                                      <p:to>
                                        <p:strVal val="visible"/>
                                      </p:to>
                                    </p:set>
                                    <p:animEffect transition="in" filter="fade">
                                      <p:cBhvr>
                                        <p:cTn id="7" dur="2000"/>
                                        <p:tgtEl>
                                          <p:spTgt spid="104707"/>
                                        </p:tgtEl>
                                      </p:cBhvr>
                                    </p:animEffect>
                                    <p:anim calcmode="lin" valueType="num">
                                      <p:cBhvr>
                                        <p:cTn id="8" dur="2000" fill="hold"/>
                                        <p:tgtEl>
                                          <p:spTgt spid="104707"/>
                                        </p:tgtEl>
                                        <p:attrNameLst>
                                          <p:attrName>style.rotation</p:attrName>
                                        </p:attrNameLst>
                                      </p:cBhvr>
                                      <p:tavLst>
                                        <p:tav tm="0">
                                          <p:val>
                                            <p:fltVal val="720"/>
                                          </p:val>
                                        </p:tav>
                                        <p:tav tm="100000">
                                          <p:val>
                                            <p:fltVal val="0"/>
                                          </p:val>
                                        </p:tav>
                                      </p:tavLst>
                                    </p:anim>
                                    <p:anim calcmode="lin" valueType="num">
                                      <p:cBhvr>
                                        <p:cTn id="9" dur="2000" fill="hold"/>
                                        <p:tgtEl>
                                          <p:spTgt spid="104707"/>
                                        </p:tgtEl>
                                        <p:attrNameLst>
                                          <p:attrName>ppt_h</p:attrName>
                                        </p:attrNameLst>
                                      </p:cBhvr>
                                      <p:tavLst>
                                        <p:tav tm="0">
                                          <p:val>
                                            <p:fltVal val="0"/>
                                          </p:val>
                                        </p:tav>
                                        <p:tav tm="100000">
                                          <p:val>
                                            <p:strVal val="#ppt_h"/>
                                          </p:val>
                                        </p:tav>
                                      </p:tavLst>
                                    </p:anim>
                                    <p:anim calcmode="lin" valueType="num">
                                      <p:cBhvr>
                                        <p:cTn id="10" dur="2000" fill="hold"/>
                                        <p:tgtEl>
                                          <p:spTgt spid="10470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0" y="730250"/>
            <a:ext cx="9144000" cy="5576421"/>
          </a:xfrm>
        </p:spPr>
        <p:txBody>
          <a:bodyPr/>
          <a:lstStyle/>
          <a:p>
            <a:pPr marL="0" indent="0" algn="ctr">
              <a:buNone/>
              <a:defRPr/>
            </a:pPr>
            <a:r>
              <a:rPr lang="ar-SA" sz="3600" b="1"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يجب التفرقة بين الفعالية والكفاءة في الإدارة:</a:t>
            </a:r>
            <a:endParaRPr lang="fr-FR" sz="3600" b="1"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defRPr/>
            </a:pPr>
            <a:r>
              <a:rPr lang="ar-SA" altLang="fr-FR" sz="3600" b="1" u="sng" dirty="0" smtClean="0">
                <a:solidFill>
                  <a:srgbClr val="FF33CC"/>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الكفاءة :-</a:t>
            </a:r>
            <a:r>
              <a:rPr lang="ar-DZ" altLang="fr-FR" sz="3600" b="1" u="sng" dirty="0">
                <a:solidFill>
                  <a:srgbClr val="FF33CC"/>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altLang="fr-FR" sz="3600" b="1" u="sng" dirty="0" smtClean="0">
                <a:solidFill>
                  <a:srgbClr val="FF33CC"/>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en-US" altLang="fr-FR" sz="3600" b="1" dirty="0" smtClean="0">
                <a:solidFill>
                  <a:srgbClr val="FF33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Efficiency is concerned with doing thing right</a:t>
            </a:r>
            <a:r>
              <a:rPr lang="ar-SA" altLang="fr-FR" sz="3600" b="1" dirty="0" smtClean="0">
                <a:solidFill>
                  <a:srgbClr val="FF33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p>
          <a:p>
            <a:pPr indent="449580" algn="just">
              <a:spcAft>
                <a:spcPts val="0"/>
              </a:spcAft>
              <a:buClrTx/>
              <a:buFont typeface="Arial" panose="020B0604020202020204" pitchFamily="34" charset="0"/>
              <a:buChar char="•"/>
              <a:defRPr/>
            </a:pPr>
            <a:r>
              <a:rPr lang="ar-SA" altLang="fr-FR"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عمل الأشياء بالطريقة الصحيحة. أي تحقيق أفضل النتائج بأقل جهد ووقت وتكلفة.</a:t>
            </a:r>
            <a:r>
              <a:rPr lang="ar-SA" sz="3600" b="1" kern="120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600" b="1" kern="1200" dirty="0" smtClean="0">
                <a:solidFill>
                  <a:srgbClr val="FF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الكفاءة </a:t>
            </a:r>
            <a:r>
              <a:rPr lang="ar-SA" sz="3600" b="1" kern="1200" dirty="0">
                <a:solidFill>
                  <a:srgbClr val="FF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هي استغلال الموارد المتاحة أحسن استغلال لتحقيق الأهداف المرجوة بأقل تكلفة</a:t>
            </a:r>
            <a:r>
              <a:rPr lang="ar-SA" sz="3600" b="1" kern="1200" dirty="0" smtClean="0">
                <a:solidFill>
                  <a:srgbClr val="FF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a:t>
            </a:r>
            <a:r>
              <a:rPr lang="ar-SA" sz="3600" b="1" kern="1200" dirty="0">
                <a:solidFill>
                  <a:srgbClr val="FF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a:t>
            </a:r>
            <a:endParaRPr lang="fr-FR" sz="3600" b="1" kern="1200" dirty="0" smtClean="0">
              <a:solidFill>
                <a:srgbClr val="FF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indent="449580" algn="just">
              <a:spcAft>
                <a:spcPts val="0"/>
              </a:spcAft>
              <a:buClrTx/>
              <a:buFont typeface="Arial" panose="020B0604020202020204" pitchFamily="34" charset="0"/>
              <a:buChar char="•"/>
              <a:defRPr/>
            </a:pPr>
            <a:r>
              <a:rPr lang="ar-SA" altLang="fr-FR" sz="3600" b="1" u="sng" dirty="0" smtClean="0">
                <a:solidFill>
                  <a:srgbClr val="FF33CC"/>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الفاعلية </a:t>
            </a:r>
            <a:r>
              <a:rPr lang="ar-SA" altLang="fr-FR" sz="3600" b="1" u="sng" dirty="0" smtClean="0">
                <a:solidFill>
                  <a:srgbClr val="FF33CC"/>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r>
              <a:rPr lang="ar-SA" altLang="fr-FR" sz="3600" b="1" u="sng" dirty="0" smtClean="0">
                <a:solidFill>
                  <a:schemeClr val="folHlin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en-US" altLang="fr-FR" sz="3600" b="1" dirty="0" smtClean="0">
                <a:solidFill>
                  <a:srgbClr val="FF33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Effectiveness is doing the right thing .</a:t>
            </a:r>
          </a:p>
          <a:p>
            <a:pPr>
              <a:buFontTx/>
              <a:buNone/>
              <a:defRPr/>
            </a:pPr>
            <a:r>
              <a:rPr lang="ar-SA" altLang="fr-FR"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عمل الأشياء الصحيحة. أي اختيار الأهداف المناسبة.</a:t>
            </a:r>
            <a:endParaRPr lang="en-US" altLang="fr-FR" sz="3600" b="1" dirty="0" smtClean="0">
              <a:solidFill>
                <a:srgbClr val="FF33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buFontTx/>
              <a:buNone/>
              <a:defRPr/>
            </a:pPr>
            <a:r>
              <a:rPr lang="ar-SA" sz="3600" b="1" kern="1200" dirty="0" smtClean="0">
                <a:solidFill>
                  <a:srgbClr val="FF4BA5"/>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الفعالية: </a:t>
            </a:r>
            <a:r>
              <a:rPr lang="ar-SA" sz="3600" b="1"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تعرف بمدى تحقيق المنظمة لأهدافها فإذا حققت المنظمة أهدافها توصف بأنها إدارة فعالة وبأنها أقل فعالية إذا لم تحقق أهدافها بالشكل المرغوب</a:t>
            </a:r>
            <a:endParaRPr lang="ar-SA" altLang="fr-FR" sz="3600" b="1" dirty="0" smtClean="0">
              <a:solidFill>
                <a:srgbClr val="FF33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buFontTx/>
              <a:buNone/>
              <a:defRPr/>
            </a:pPr>
            <a:endParaRPr lang="en-US" altLang="fr-FR"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 name="Titre 1"/>
          <p:cNvSpPr txBox="1">
            <a:spLocks/>
          </p:cNvSpPr>
          <p:nvPr/>
        </p:nvSpPr>
        <p:spPr bwMode="auto">
          <a:xfrm>
            <a:off x="485775" y="0"/>
            <a:ext cx="8229600" cy="730250"/>
          </a:xfrm>
          <a:prstGeom prst="rect">
            <a:avLst/>
          </a:prstGeom>
          <a:solidFill>
            <a:srgbClr val="EEECE1">
              <a:lumMod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a:defRPr/>
            </a:pPr>
            <a:r>
              <a:rPr lang="ar-DZ" sz="4000" b="1" i="0" dirty="0" smtClean="0">
                <a:solidFill>
                  <a:sysClr val="windowText" lastClr="000000"/>
                </a:solidFill>
                <a:latin typeface="Times New Roman" panose="02020603050405020304" pitchFamily="18" charset="0"/>
                <a:ea typeface="Times New Roman" panose="02020603050405020304" pitchFamily="18" charset="0"/>
                <a:cs typeface="Traditional Arabic" panose="02020603050405020304" pitchFamily="18" charset="-78"/>
              </a:rPr>
              <a:t/>
            </a:r>
            <a:br>
              <a:rPr lang="ar-DZ" sz="4000" b="1" i="0" dirty="0" smtClean="0">
                <a:solidFill>
                  <a:sysClr val="windowText" lastClr="000000"/>
                </a:solidFill>
                <a:latin typeface="Times New Roman" panose="02020603050405020304" pitchFamily="18" charset="0"/>
                <a:ea typeface="Times New Roman" panose="02020603050405020304" pitchFamily="18" charset="0"/>
                <a:cs typeface="Traditional Arabic" panose="02020603050405020304" pitchFamily="18" charset="-78"/>
              </a:rPr>
            </a:br>
            <a:r>
              <a:rPr lang="ar-SA" sz="4000" b="1" i="0" dirty="0" smtClean="0">
                <a:solidFill>
                  <a:sysClr val="windowText" lastClr="000000"/>
                </a:solidFill>
                <a:latin typeface="Times New Roman" panose="02020603050405020304" pitchFamily="18" charset="0"/>
                <a:ea typeface="Times New Roman" panose="02020603050405020304" pitchFamily="18" charset="0"/>
                <a:cs typeface="Traditional Arabic" panose="02020603050405020304" pitchFamily="18" charset="-78"/>
              </a:rPr>
              <a:t>سادسا: الإدارة الفعالة</a:t>
            </a:r>
            <a:r>
              <a:rPr lang="fr-FR" sz="3200" i="0" dirty="0" smtClean="0">
                <a:solidFill>
                  <a:sysClr val="windowText" lastClr="000000"/>
                </a:solidFill>
                <a:latin typeface="Times New Roman" panose="02020603050405020304" pitchFamily="18" charset="0"/>
                <a:ea typeface="Times New Roman" panose="02020603050405020304" pitchFamily="18" charset="0"/>
              </a:rPr>
              <a:t/>
            </a:r>
            <a:br>
              <a:rPr lang="fr-FR" sz="3200" i="0" dirty="0" smtClean="0">
                <a:solidFill>
                  <a:sysClr val="windowText" lastClr="000000"/>
                </a:solidFill>
                <a:latin typeface="Times New Roman" panose="02020603050405020304" pitchFamily="18" charset="0"/>
                <a:ea typeface="Times New Roman" panose="02020603050405020304" pitchFamily="18" charset="0"/>
              </a:rPr>
            </a:br>
            <a:endParaRPr lang="fr-FR" sz="4000" b="1" i="0" dirty="0">
              <a:solidFill>
                <a:sysClr val="windowText" lastClr="000000"/>
              </a:solidFill>
              <a:effectLst>
                <a:outerShdw blurRad="38100" dist="38100" dir="2700000" algn="tl">
                  <a:srgbClr val="000000">
                    <a:alpha val="43137"/>
                  </a:srgbClr>
                </a:outerShdw>
              </a:effectLst>
              <a:latin typeface="Calibri"/>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left)">
                                      <p:cBhvr>
                                        <p:cTn id="7" dur="500"/>
                                        <p:tgtEl>
                                          <p:spTgt spid="35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wipe(left)">
                                      <p:cBhvr>
                                        <p:cTn id="12" dur="500"/>
                                        <p:tgtEl>
                                          <p:spTgt spid="358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wipe(left)">
                                      <p:cBhvr>
                                        <p:cTn id="17" dur="500"/>
                                        <p:tgtEl>
                                          <p:spTgt spid="35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2">
                                            <p:txEl>
                                              <p:pRg st="3" end="3"/>
                                            </p:txEl>
                                          </p:spTgt>
                                        </p:tgtEl>
                                        <p:attrNameLst>
                                          <p:attrName>style.visibility</p:attrName>
                                        </p:attrNameLst>
                                      </p:cBhvr>
                                      <p:to>
                                        <p:strVal val="visible"/>
                                      </p:to>
                                    </p:set>
                                    <p:animEffect transition="in" filter="wipe(left)">
                                      <p:cBhvr>
                                        <p:cTn id="22" dur="500"/>
                                        <p:tgtEl>
                                          <p:spTgt spid="3584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wipe(left)">
                                      <p:cBhvr>
                                        <p:cTn id="27" dur="500"/>
                                        <p:tgtEl>
                                          <p:spTgt spid="3584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842">
                                            <p:txEl>
                                              <p:pRg st="5" end="5"/>
                                            </p:txEl>
                                          </p:spTgt>
                                        </p:tgtEl>
                                        <p:attrNameLst>
                                          <p:attrName>style.visibility</p:attrName>
                                        </p:attrNameLst>
                                      </p:cBhvr>
                                      <p:to>
                                        <p:strVal val="visible"/>
                                      </p:to>
                                    </p:set>
                                    <p:animEffect transition="in" filter="wipe(left)">
                                      <p:cBhvr>
                                        <p:cTn id="32" dur="500"/>
                                        <p:tgtEl>
                                          <p:spTgt spid="358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Mountain Top">
  <a:themeElements>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2_Mountain Top">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Mountain Top">
  <a:themeElements>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2_Mountain Top">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Mountain Top">
  <a:themeElements>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2_Mountain Top">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Mountain Top">
  <a:themeElements>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2_Mountain Top">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Mountain Top">
  <a:themeElements>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2_Mountain Top">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echalkboard">
  <a:themeElements>
    <a:clrScheme name="echalkbo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chalkboard">
      <a:majorFont>
        <a:latin typeface="CAC Futura Casual"/>
        <a:ea typeface=""/>
        <a:cs typeface="Arial"/>
      </a:majorFont>
      <a:minorFont>
        <a:latin typeface="CAC Futura Casu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ar-SA" altLang="fr-FR"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ar-SA" altLang="fr-FR"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lnDef>
  </a:objectDefaults>
  <a:extraClrSchemeLst>
    <a:extraClrScheme>
      <a:clrScheme name="echalkbo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chalkbo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chalkbo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halkbo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chalkbo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chalkbo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chalkbo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fr-FR"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fr-FR"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fr-FR"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fr-FR"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0.xml><?xml version="1.0" encoding="utf-8"?>
<a:theme xmlns:a="http://schemas.openxmlformats.org/drawingml/2006/main" name="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ference_4">
  <a:themeElements>
    <a:clrScheme name="Conference_4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Conference_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lnDef>
  </a:objectDefaults>
  <a:extraClrSchemeLst>
    <a:extraClrScheme>
      <a:clrScheme name="Conference_4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onference_4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onference_4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3_Mountain Top">
  <a:themeElements>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2_Mountain Top">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ountain Top">
  <a:themeElements>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2_Mountain Top">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ountain Top">
  <a:themeElements>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2_Mountain Top">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Mountain Top">
  <a:themeElements>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2_Mountain Top">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Mountain Top">
  <a:themeElements>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2_Mountain Top">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15818</TotalTime>
  <Words>3442</Words>
  <Application>Microsoft Office PowerPoint</Application>
  <PresentationFormat>Affichage à l'écran (4:3)</PresentationFormat>
  <Paragraphs>389</Paragraphs>
  <Slides>58</Slides>
  <Notes>4</Notes>
  <HiddenSlides>0</HiddenSlides>
  <MMClips>0</MMClips>
  <ScaleCrop>false</ScaleCrop>
  <HeadingPairs>
    <vt:vector size="8" baseType="variant">
      <vt:variant>
        <vt:lpstr>Polices utilisées</vt:lpstr>
      </vt:variant>
      <vt:variant>
        <vt:i4>24</vt:i4>
      </vt:variant>
      <vt:variant>
        <vt:lpstr>Thème</vt:lpstr>
      </vt:variant>
      <vt:variant>
        <vt:i4>22</vt:i4>
      </vt:variant>
      <vt:variant>
        <vt:lpstr>Serveurs OLE incorporés</vt:lpstr>
      </vt:variant>
      <vt:variant>
        <vt:i4>1</vt:i4>
      </vt:variant>
      <vt:variant>
        <vt:lpstr>Titres des diapositives</vt:lpstr>
      </vt:variant>
      <vt:variant>
        <vt:i4>58</vt:i4>
      </vt:variant>
    </vt:vector>
  </HeadingPairs>
  <TitlesOfParts>
    <vt:vector size="105" baseType="lpstr">
      <vt:lpstr>Arial</vt:lpstr>
      <vt:lpstr>Calibri</vt:lpstr>
      <vt:lpstr>Lucida Sans Unicode</vt:lpstr>
      <vt:lpstr>Wingdings 3</vt:lpstr>
      <vt:lpstr>Verdana</vt:lpstr>
      <vt:lpstr>Wingdings 2</vt:lpstr>
      <vt:lpstr>Wingdings</vt:lpstr>
      <vt:lpstr>Franklin Gothic Medium</vt:lpstr>
      <vt:lpstr>Franklin Gothic Book</vt:lpstr>
      <vt:lpstr>CAC Futura Casual</vt:lpstr>
      <vt:lpstr>Gulim</vt:lpstr>
      <vt:lpstr>Times New Roman</vt:lpstr>
      <vt:lpstr>Traditional Arabic</vt:lpstr>
      <vt:lpstr>Arabic Typesetting</vt:lpstr>
      <vt:lpstr>Andalus</vt:lpstr>
      <vt:lpstr>MCS Taybah S_U normal.</vt:lpstr>
      <vt:lpstr>AL-Mohanad Bold</vt:lpstr>
      <vt:lpstr>AF_Taif Normal</vt:lpstr>
      <vt:lpstr>MCS Taybah S_U round.</vt:lpstr>
      <vt:lpstr>Simplified Arabic</vt:lpstr>
      <vt:lpstr>Symbol</vt:lpstr>
      <vt:lpstr>Monotype Koufi</vt:lpstr>
      <vt:lpstr>Impact</vt:lpstr>
      <vt:lpstr>Arabic Transparent</vt:lpstr>
      <vt:lpstr>Thème Office</vt:lpstr>
      <vt:lpstr>Rotonde</vt:lpstr>
      <vt:lpstr>Conference_4</vt:lpstr>
      <vt:lpstr>Promenade</vt:lpstr>
      <vt:lpstr>3_Mountain Top</vt:lpstr>
      <vt:lpstr>5_Mountain Top</vt:lpstr>
      <vt:lpstr>6_Mountain Top</vt:lpstr>
      <vt:lpstr>8_Mountain Top</vt:lpstr>
      <vt:lpstr>9_Mountain Top</vt:lpstr>
      <vt:lpstr>10_Mountain Top</vt:lpstr>
      <vt:lpstr>12_Mountain Top</vt:lpstr>
      <vt:lpstr>15_Mountain Top</vt:lpstr>
      <vt:lpstr>16_Mountain Top</vt:lpstr>
      <vt:lpstr>17_Mountain Top</vt:lpstr>
      <vt:lpstr>echalkboard</vt:lpstr>
      <vt:lpstr>Cliff</vt:lpstr>
      <vt:lpstr>1_Cliff</vt:lpstr>
      <vt:lpstr>Mountain Top</vt:lpstr>
      <vt:lpstr>1_Mountain Top</vt:lpstr>
      <vt:lpstr>2_Mountain Top</vt:lpstr>
      <vt:lpstr>Diseño predeterminado</vt:lpstr>
      <vt:lpstr>تصميم افتراضي</vt:lpstr>
      <vt:lpstr>Microsoft Clip Gallery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تعريف الإدارة</vt:lpstr>
      <vt:lpstr>Présentation PowerPoint</vt:lpstr>
      <vt:lpstr>Présentation PowerPoint</vt:lpstr>
      <vt:lpstr>Présentation PowerPoint</vt:lpstr>
      <vt:lpstr>Présentation PowerPoint</vt:lpstr>
      <vt:lpstr>Présentation PowerPoint</vt:lpstr>
      <vt:lpstr>Présentation PowerPoint</vt:lpstr>
      <vt:lpstr>التخطيط</vt:lpstr>
      <vt:lpstr>Présentation PowerPoint</vt:lpstr>
      <vt:lpstr>Présentation PowerPoint</vt:lpstr>
      <vt:lpstr>Présentation PowerPoint</vt:lpstr>
      <vt:lpstr>Présentation PowerPoint</vt:lpstr>
      <vt:lpstr>Présentation PowerPoint</vt:lpstr>
      <vt:lpstr>عجلة الادارة</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المستويات الإدارية بالمنظمة ومهامها الأساسية</vt:lpstr>
      <vt:lpstr>Présentation PowerPoint</vt:lpstr>
      <vt:lpstr>المهارات المطلوبة لكل مستوى؟</vt:lpstr>
      <vt:lpstr>المهارات الادارية  ومدى حاجة كل مستوى لها</vt:lpstr>
      <vt:lpstr> المدير: هو الفرد الذي يقضي معظم وقته في تنفيذ الأسس العامة لروتين العمل ثم يقرر كيف تنفذ الأعمال بصورة صحيحة. أما القائد: فهو الشخص الذي يملك الرؤية والحكم لعملية الإبداع والابتكار وينفذ الصحيح من الأعمال، يوصل هذه الرؤية إلى الموظفين ويستخدم الحكمة لجعل الأفكار قابلة للتطبيق، مع تحفيز كل فرد لتنفيذ مهمته، لا يفكر في الفشل بينما المدير قد يفكر فيه   ولذلك يرى المهتمين بإدارة الأعمال بأن المديرين هم قادة نشيطون في المنظمات الناجحة.</vt:lpstr>
      <vt:lpstr>Présentation PowerPoint</vt:lpstr>
      <vt:lpstr>Présentation PowerPoint</vt:lpstr>
      <vt:lpstr>هل الإدارة علم أم فنManagement Science or Art </vt:lpstr>
      <vt:lpstr>Présentation PowerPoint</vt:lpstr>
      <vt:lpstr>Présentation PowerPoint</vt:lpstr>
      <vt:lpstr>Présentation PowerPoint</vt:lpstr>
      <vt:lpstr>الفرق بين إدارة الاعمال والادارة العامة</vt:lpstr>
      <vt:lpstr>Présentation PowerPoint</vt:lpstr>
      <vt:lpstr>Présentation PowerPoint</vt:lpstr>
      <vt:lpstr>Présentation PowerPoint</vt:lpstr>
      <vt:lpstr> </vt:lpstr>
      <vt:lpstr>أدوار المدير</vt:lpstr>
      <vt:lpstr>أدوار المديرين Manager Roles </vt:lpstr>
      <vt:lpstr>Présentation PowerPoint</vt:lpstr>
      <vt:lpstr>Présentation PowerPoint</vt:lpstr>
      <vt:lpstr>Présentation PowerPoint</vt:lpstr>
      <vt:lpstr>التحديات التي تواجه الإدارة المعاصرة </vt:lpstr>
      <vt:lpstr> </vt:lpstr>
      <vt:lpstr> </vt:lpstr>
      <vt:lpstr>Présentation PowerPoint</vt:lpstr>
      <vt:lpstr> </vt:lpstr>
      <vt:lpstr>Présentation PowerPoint</vt:lpstr>
      <vt:lpstr>Présentation PowerPoint</vt:lpstr>
    </vt:vector>
  </TitlesOfParts>
  <Company>Guilddesign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Agence Urbanisme</dc:title>
  <dc:creator>Nicolas Rochard</dc:creator>
  <cp:lastModifiedBy>2020A</cp:lastModifiedBy>
  <cp:revision>1013</cp:revision>
  <cp:lastPrinted>2020-06-17T22:19:52Z</cp:lastPrinted>
  <dcterms:created xsi:type="dcterms:W3CDTF">2004-07-21T02:43:03Z</dcterms:created>
  <dcterms:modified xsi:type="dcterms:W3CDTF">2022-03-01T11:27:07Z</dcterms:modified>
</cp:coreProperties>
</file>