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65" r:id="rId2"/>
    <p:sldId id="312" r:id="rId3"/>
    <p:sldId id="299" r:id="rId4"/>
    <p:sldId id="318" r:id="rId5"/>
    <p:sldId id="313" r:id="rId6"/>
    <p:sldId id="292" r:id="rId7"/>
    <p:sldId id="291" r:id="rId8"/>
    <p:sldId id="290" r:id="rId9"/>
    <p:sldId id="319" r:id="rId10"/>
    <p:sldId id="321" r:id="rId11"/>
    <p:sldId id="322" r:id="rId12"/>
    <p:sldId id="324" r:id="rId13"/>
    <p:sldId id="323" r:id="rId14"/>
    <p:sldId id="287" r:id="rId15"/>
    <p:sldId id="326" r:id="rId16"/>
    <p:sldId id="32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6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11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396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1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9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0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4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3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10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0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1977" y="746974"/>
            <a:ext cx="10332635" cy="2150771"/>
          </a:xfrm>
        </p:spPr>
        <p:txBody>
          <a:bodyPr>
            <a:noAutofit/>
          </a:bodyPr>
          <a:lstStyle/>
          <a:p>
            <a:pPr algn="ctr"/>
            <a:r>
              <a:rPr lang="ar-DZ" sz="4000" b="1" dirty="0" smtClean="0">
                <a:solidFill>
                  <a:srgbClr val="FF0000"/>
                </a:solidFill>
              </a:rPr>
              <a:t> </a:t>
            </a:r>
            <a:r>
              <a:rPr lang="ar-DZ" sz="4000" b="1" dirty="0">
                <a:solidFill>
                  <a:srgbClr val="FF0000"/>
                </a:solidFill>
              </a:rPr>
              <a:t>علم </a:t>
            </a:r>
            <a:r>
              <a:rPr lang="ar-DZ" sz="4000" b="1" dirty="0" smtClean="0">
                <a:solidFill>
                  <a:srgbClr val="FF0000"/>
                </a:solidFill>
              </a:rPr>
              <a:t>النفس</a:t>
            </a:r>
            <a:r>
              <a:rPr lang="ar-SA" sz="4000" b="1" dirty="0" smtClean="0">
                <a:solidFill>
                  <a:srgbClr val="FF0000"/>
                </a:solidFill>
              </a:rPr>
              <a:t> الفيسيولوجي</a:t>
            </a:r>
            <a:br>
              <a:rPr lang="ar-SA" sz="4000" b="1" dirty="0" smtClean="0">
                <a:solidFill>
                  <a:srgbClr val="FF0000"/>
                </a:solidFill>
              </a:rPr>
            </a:br>
            <a:r>
              <a:rPr lang="fr-FR" sz="4000" b="1" dirty="0" smtClean="0">
                <a:solidFill>
                  <a:srgbClr val="FF0000"/>
                </a:solidFill>
              </a:rPr>
              <a:t>Psychophysiologie</a:t>
            </a:r>
            <a:r>
              <a:rPr lang="ar-SA" sz="4000" b="1" dirty="0" smtClean="0">
                <a:solidFill>
                  <a:srgbClr val="FF0000"/>
                </a:solidFill>
              </a:rPr>
              <a:t/>
            </a:r>
            <a:br>
              <a:rPr lang="ar-SA" sz="4000" b="1" dirty="0" smtClean="0">
                <a:solidFill>
                  <a:srgbClr val="FF0000"/>
                </a:solidFill>
              </a:rPr>
            </a:b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4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صورالجهاز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العصبي المركزي</a:t>
            </a:r>
            <a:endParaRPr lang="ar-SA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إعداد الدكتورة:</a:t>
            </a:r>
          </a:p>
          <a:p>
            <a:pPr marL="0" indent="0" algn="r">
              <a:buNone/>
            </a:pP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قرايرية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/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حرقاس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وسيلة   </a:t>
            </a:r>
            <a:endParaRPr lang="fr-FR" sz="4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السنة الثانية علم النفس العيادي               </a:t>
            </a:r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18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556" y="0"/>
            <a:ext cx="6197444" cy="67799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096851" cy="67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3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629" y="0"/>
            <a:ext cx="7352371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419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252" y="0"/>
            <a:ext cx="13441251" cy="6857999"/>
          </a:xfrm>
        </p:spPr>
      </p:pic>
    </p:spTree>
    <p:extLst>
      <p:ext uri="{BB962C8B-B14F-4D97-AF65-F5344CB8AC3E}">
        <p14:creationId xmlns:p14="http://schemas.microsoft.com/office/powerpoint/2010/main" val="16243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252" y="0"/>
            <a:ext cx="13441251" cy="6857999"/>
          </a:xfrm>
        </p:spPr>
      </p:pic>
    </p:spTree>
    <p:extLst>
      <p:ext uri="{BB962C8B-B14F-4D97-AF65-F5344CB8AC3E}">
        <p14:creationId xmlns:p14="http://schemas.microsoft.com/office/powerpoint/2010/main" val="424991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7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" descr="C:\Documents and Settings\Administrateur\Bureau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0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s://biology324.files.wordpress.com/2017/11/img_6782.gif?w=7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-1"/>
            <a:ext cx="12076090" cy="67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0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eur\Bureau\الخلية لبعصبية\BRAINis_02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8069" y="180304"/>
            <a:ext cx="12037454" cy="7035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293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6" y="0"/>
            <a:ext cx="10380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0"/>
            <a:ext cx="6864439" cy="6858000"/>
          </a:xfrm>
        </p:spPr>
      </p:pic>
    </p:spTree>
    <p:extLst>
      <p:ext uri="{BB962C8B-B14F-4D97-AF65-F5344CB8AC3E}">
        <p14:creationId xmlns:p14="http://schemas.microsoft.com/office/powerpoint/2010/main" val="281852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41668"/>
            <a:ext cx="9968248" cy="6716332"/>
          </a:xfrm>
        </p:spPr>
      </p:pic>
    </p:spTree>
    <p:extLst>
      <p:ext uri="{BB962C8B-B14F-4D97-AF65-F5344CB8AC3E}">
        <p14:creationId xmlns:p14="http://schemas.microsoft.com/office/powerpoint/2010/main" val="308790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96980" y="0"/>
            <a:ext cx="13664484" cy="72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3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1" y="0"/>
            <a:ext cx="120916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936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901</TotalTime>
  <Words>21</Words>
  <Application>Microsoft Office PowerPoint</Application>
  <PresentationFormat>Grand écran</PresentationFormat>
  <Paragraphs>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Simplified Arabic</vt:lpstr>
      <vt:lpstr>Tahoma</vt:lpstr>
      <vt:lpstr>Wingdings 3</vt:lpstr>
      <vt:lpstr>Brin</vt:lpstr>
      <vt:lpstr> علم النفس الفيسيولوجي Psychophysiologie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التربية الخاصة</dc:title>
  <dc:creator>SAMSUNG</dc:creator>
  <cp:lastModifiedBy>SAMSUNG</cp:lastModifiedBy>
  <cp:revision>68</cp:revision>
  <dcterms:created xsi:type="dcterms:W3CDTF">2018-09-29T08:25:50Z</dcterms:created>
  <dcterms:modified xsi:type="dcterms:W3CDTF">2021-01-31T14:37:58Z</dcterms:modified>
</cp:coreProperties>
</file>