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1" r:id="rId1"/>
  </p:sldMasterIdLst>
  <p:notesMasterIdLst>
    <p:notesMasterId r:id="rId16"/>
  </p:notesMasterIdLst>
  <p:sldIdLst>
    <p:sldId id="294" r:id="rId2"/>
    <p:sldId id="293" r:id="rId3"/>
    <p:sldId id="257" r:id="rId4"/>
    <p:sldId id="276" r:id="rId5"/>
    <p:sldId id="295" r:id="rId6"/>
    <p:sldId id="296" r:id="rId7"/>
    <p:sldId id="298" r:id="rId8"/>
    <p:sldId id="262" r:id="rId9"/>
    <p:sldId id="299" r:id="rId10"/>
    <p:sldId id="302" r:id="rId11"/>
    <p:sldId id="303" r:id="rId12"/>
    <p:sldId id="304" r:id="rId13"/>
    <p:sldId id="305" r:id="rId14"/>
    <p:sldId id="307" r:id="rId15"/>
  </p:sldIdLst>
  <p:sldSz cx="9144000" cy="6858000" type="screen4x3"/>
  <p:notesSz cx="6858000" cy="9144000"/>
  <p:defaultTextStyle>
    <a:defPPr>
      <a:defRPr lang="ar-QA"/>
    </a:defPPr>
    <a:lvl1pPr algn="r" rtl="1" fontAlgn="base">
      <a:spcBef>
        <a:spcPct val="0"/>
      </a:spcBef>
      <a:spcAft>
        <a:spcPct val="0"/>
      </a:spcAft>
      <a:defRPr kern="1200">
        <a:solidFill>
          <a:schemeClr val="tx1"/>
        </a:solidFill>
        <a:latin typeface="Candara" panose="020E0502030303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Candara" panose="020E0502030303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Candara" panose="020E0502030303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Candara" panose="020E0502030303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Candara" panose="020E0502030303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ndara" panose="020E0502030303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ndara" panose="020E0502030303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ndara" panose="020E0502030303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ndara" panose="020E0502030303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8" d="100"/>
          <a:sy n="68" d="100"/>
        </p:scale>
        <p:origin x="144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94CBCCF-6E6F-4719-98EB-DF6AC4BA5158}"/>
              </a:ext>
            </a:extLst>
          </p:cNvPr>
          <p:cNvSpPr>
            <a:spLocks noGrp="1"/>
          </p:cNvSpPr>
          <p:nvPr>
            <p:ph type="hdr" sz="quarter"/>
          </p:nvPr>
        </p:nvSpPr>
        <p:spPr>
          <a:xfrm>
            <a:off x="3886200" y="0"/>
            <a:ext cx="2971800" cy="457200"/>
          </a:xfrm>
          <a:prstGeom prst="rect">
            <a:avLst/>
          </a:prstGeom>
        </p:spPr>
        <p:txBody>
          <a:bodyPr vert="horz" lIns="91440" tIns="45720" rIns="91440" bIns="45720" rtlCol="1"/>
          <a:lstStyle>
            <a:lvl1pPr algn="r" fontAlgn="auto">
              <a:spcBef>
                <a:spcPts val="0"/>
              </a:spcBef>
              <a:spcAft>
                <a:spcPts val="0"/>
              </a:spcAft>
              <a:defRPr sz="1200">
                <a:latin typeface="+mn-lt"/>
                <a:cs typeface="+mn-cs"/>
              </a:defRPr>
            </a:lvl1pPr>
          </a:lstStyle>
          <a:p>
            <a:pPr>
              <a:defRPr/>
            </a:pPr>
            <a:endParaRPr lang="ar-QA"/>
          </a:p>
        </p:txBody>
      </p:sp>
      <p:sp>
        <p:nvSpPr>
          <p:cNvPr id="3" name="Date Placeholder 2">
            <a:extLst>
              <a:ext uri="{FF2B5EF4-FFF2-40B4-BE49-F238E27FC236}">
                <a16:creationId xmlns:a16="http://schemas.microsoft.com/office/drawing/2014/main" id="{0053C9A5-140C-4ACC-AA56-7A065DADD9E9}"/>
              </a:ext>
            </a:extLst>
          </p:cNvPr>
          <p:cNvSpPr>
            <a:spLocks noGrp="1"/>
          </p:cNvSpPr>
          <p:nvPr>
            <p:ph type="dt" idx="1"/>
          </p:nvPr>
        </p:nvSpPr>
        <p:spPr>
          <a:xfrm>
            <a:off x="1588" y="0"/>
            <a:ext cx="2971800" cy="457200"/>
          </a:xfrm>
          <a:prstGeom prst="rect">
            <a:avLst/>
          </a:prstGeom>
        </p:spPr>
        <p:txBody>
          <a:bodyPr vert="horz" lIns="91440" tIns="45720" rIns="91440" bIns="45720" rtlCol="1"/>
          <a:lstStyle>
            <a:lvl1pPr algn="l" fontAlgn="auto">
              <a:spcBef>
                <a:spcPts val="0"/>
              </a:spcBef>
              <a:spcAft>
                <a:spcPts val="0"/>
              </a:spcAft>
              <a:defRPr sz="1200">
                <a:latin typeface="+mn-lt"/>
                <a:cs typeface="+mn-cs"/>
              </a:defRPr>
            </a:lvl1pPr>
          </a:lstStyle>
          <a:p>
            <a:pPr>
              <a:defRPr/>
            </a:pPr>
            <a:fld id="{E954F4A4-8EF4-46C9-B8C2-365B8829541D}" type="datetimeFigureOut">
              <a:rPr lang="ar-QA"/>
              <a:pPr>
                <a:defRPr/>
              </a:pPr>
              <a:t>02/07/1441</a:t>
            </a:fld>
            <a:endParaRPr lang="ar-QA"/>
          </a:p>
        </p:txBody>
      </p:sp>
      <p:sp>
        <p:nvSpPr>
          <p:cNvPr id="4" name="Slide Image Placeholder 3">
            <a:extLst>
              <a:ext uri="{FF2B5EF4-FFF2-40B4-BE49-F238E27FC236}">
                <a16:creationId xmlns:a16="http://schemas.microsoft.com/office/drawing/2014/main" id="{1ECAB289-8510-41F6-B92A-E9AF8F695AC7}"/>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QA" noProof="0"/>
          </a:p>
        </p:txBody>
      </p:sp>
      <p:sp>
        <p:nvSpPr>
          <p:cNvPr id="5" name="Notes Placeholder 4">
            <a:extLst>
              <a:ext uri="{FF2B5EF4-FFF2-40B4-BE49-F238E27FC236}">
                <a16:creationId xmlns:a16="http://schemas.microsoft.com/office/drawing/2014/main" id="{DD25D095-2568-40B1-A832-C607F0AC2C3E}"/>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7BFF6B0-AC20-455F-A764-FD3C40D916E3}"/>
              </a:ext>
            </a:extLst>
          </p:cNvPr>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fontAlgn="auto">
              <a:spcBef>
                <a:spcPts val="0"/>
              </a:spcBef>
              <a:spcAft>
                <a:spcPts val="0"/>
              </a:spcAft>
              <a:defRPr sz="1200">
                <a:latin typeface="+mn-lt"/>
                <a:cs typeface="+mn-cs"/>
              </a:defRPr>
            </a:lvl1pPr>
          </a:lstStyle>
          <a:p>
            <a:pPr>
              <a:defRPr/>
            </a:pPr>
            <a:endParaRPr lang="ar-QA"/>
          </a:p>
        </p:txBody>
      </p:sp>
      <p:sp>
        <p:nvSpPr>
          <p:cNvPr id="7" name="Slide Number Placeholder 6">
            <a:extLst>
              <a:ext uri="{FF2B5EF4-FFF2-40B4-BE49-F238E27FC236}">
                <a16:creationId xmlns:a16="http://schemas.microsoft.com/office/drawing/2014/main" id="{EE5A0D17-6883-4D26-95BC-3B7F702E453D}"/>
              </a:ext>
            </a:extLst>
          </p:cNvPr>
          <p:cNvSpPr>
            <a:spLocks noGrp="1"/>
          </p:cNvSpPr>
          <p:nvPr>
            <p:ph type="sldNum" sz="quarter" idx="5"/>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atin typeface="Calibri" panose="020F0502020204030204" pitchFamily="34" charset="0"/>
              </a:defRPr>
            </a:lvl1pPr>
          </a:lstStyle>
          <a:p>
            <a:fld id="{7E65C697-FE87-4B0D-BE2C-E5E16F09AED7}" type="slidenum">
              <a:rPr lang="ar-QA" altLang="fr-FR"/>
              <a:pPr/>
              <a:t>‹#›</a:t>
            </a:fld>
            <a:endParaRPr lang="ar-QA" altLang="fr-FR"/>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14">
            <a:extLst>
              <a:ext uri="{FF2B5EF4-FFF2-40B4-BE49-F238E27FC236}">
                <a16:creationId xmlns:a16="http://schemas.microsoft.com/office/drawing/2014/main" id="{6599B81D-459F-4724-9EE1-0F47155DBFA7}"/>
              </a:ext>
            </a:extLst>
          </p:cNvPr>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9">
            <a:extLst>
              <a:ext uri="{FF2B5EF4-FFF2-40B4-BE49-F238E27FC236}">
                <a16:creationId xmlns:a16="http://schemas.microsoft.com/office/drawing/2014/main" id="{4EEBB67D-3813-47ED-B31B-6F059F54A70A}"/>
              </a:ext>
            </a:extLst>
          </p:cNvPr>
          <p:cNvGrpSpPr>
            <a:grpSpLocks noChangeAspect="1"/>
          </p:cNvGrpSpPr>
          <p:nvPr/>
        </p:nvGrpSpPr>
        <p:grpSpPr bwMode="auto">
          <a:xfrm>
            <a:off x="211138" y="5354638"/>
            <a:ext cx="8723312" cy="1330325"/>
            <a:chOff x="-3905250" y="4294188"/>
            <a:chExt cx="13011150" cy="1892300"/>
          </a:xfrm>
        </p:grpSpPr>
        <p:sp>
          <p:nvSpPr>
            <p:cNvPr id="6" name="Freeform 14">
              <a:extLst>
                <a:ext uri="{FF2B5EF4-FFF2-40B4-BE49-F238E27FC236}">
                  <a16:creationId xmlns:a16="http://schemas.microsoft.com/office/drawing/2014/main" id="{02E692B2-E671-45E3-856D-19147E082315}"/>
                </a:ext>
              </a:extLst>
            </p:cNvPr>
            <p:cNvSpPr>
              <a:spLocks/>
            </p:cNvSpPr>
            <p:nvPr/>
          </p:nvSpPr>
          <p:spPr bwMode="hidden">
            <a:xfrm>
              <a:off x="4810681" y="4499676"/>
              <a:ext cx="4295219"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7" name="Freeform 18">
              <a:extLst>
                <a:ext uri="{FF2B5EF4-FFF2-40B4-BE49-F238E27FC236}">
                  <a16:creationId xmlns:a16="http://schemas.microsoft.com/office/drawing/2014/main" id="{988E4BE7-C762-42E1-BA7F-10526A485CEB}"/>
                </a:ext>
              </a:extLst>
            </p:cNvPr>
            <p:cNvSpPr>
              <a:spLocks/>
            </p:cNvSpPr>
            <p:nvPr/>
          </p:nvSpPr>
          <p:spPr bwMode="hidden">
            <a:xfrm>
              <a:off x="-308538" y="4319027"/>
              <a:ext cx="8280254" cy="1208092"/>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8" name="Freeform 22">
              <a:extLst>
                <a:ext uri="{FF2B5EF4-FFF2-40B4-BE49-F238E27FC236}">
                  <a16:creationId xmlns:a16="http://schemas.microsoft.com/office/drawing/2014/main" id="{881E8B4D-EE82-4ED9-99C8-0951362381A3}"/>
                </a:ext>
              </a:extLst>
            </p:cNvPr>
            <p:cNvSpPr>
              <a:spLocks/>
            </p:cNvSpPr>
            <p:nvPr/>
          </p:nvSpPr>
          <p:spPr bwMode="hidden">
            <a:xfrm>
              <a:off x="4014" y="4334834"/>
              <a:ext cx="8164231"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9" name="Freeform 26">
              <a:extLst>
                <a:ext uri="{FF2B5EF4-FFF2-40B4-BE49-F238E27FC236}">
                  <a16:creationId xmlns:a16="http://schemas.microsoft.com/office/drawing/2014/main" id="{0DB1A9A7-E149-44B4-B44F-372CB59CE651}"/>
                </a:ext>
              </a:extLst>
            </p:cNvPr>
            <p:cNvSpPr>
              <a:spLocks/>
            </p:cNvSpPr>
            <p:nvPr/>
          </p:nvSpPr>
          <p:spPr bwMode="hidden">
            <a:xfrm>
              <a:off x="4157164" y="4316769"/>
              <a:ext cx="4939265"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useBgFill="1">
          <p:nvSpPr>
            <p:cNvPr id="10" name="Freeform 10">
              <a:extLst>
                <a:ext uri="{FF2B5EF4-FFF2-40B4-BE49-F238E27FC236}">
                  <a16:creationId xmlns:a16="http://schemas.microsoft.com/office/drawing/2014/main" id="{163B6E49-222F-4210-A479-67D7FBFAA83B}"/>
                </a:ext>
              </a:extLst>
            </p:cNvPr>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1" name="Date Placeholder 3">
            <a:extLst>
              <a:ext uri="{FF2B5EF4-FFF2-40B4-BE49-F238E27FC236}">
                <a16:creationId xmlns:a16="http://schemas.microsoft.com/office/drawing/2014/main" id="{2B0B43EB-03C2-46A8-BFCB-AA172590C4B2}"/>
              </a:ext>
            </a:extLst>
          </p:cNvPr>
          <p:cNvSpPr>
            <a:spLocks noGrp="1"/>
          </p:cNvSpPr>
          <p:nvPr>
            <p:ph type="dt" sz="half" idx="10"/>
          </p:nvPr>
        </p:nvSpPr>
        <p:spPr/>
        <p:txBody>
          <a:bodyPr/>
          <a:lstStyle>
            <a:lvl1pPr>
              <a:defRPr/>
            </a:lvl1pPr>
          </a:lstStyle>
          <a:p>
            <a:pPr>
              <a:defRPr/>
            </a:pPr>
            <a:fld id="{BD59842C-61BA-4ACD-B202-0E9A8F9BDD1D}" type="datetimeFigureOut">
              <a:rPr lang="ar-QA"/>
              <a:pPr>
                <a:defRPr/>
              </a:pPr>
              <a:t>02/07/1441</a:t>
            </a:fld>
            <a:endParaRPr lang="ar-QA"/>
          </a:p>
        </p:txBody>
      </p:sp>
      <p:sp>
        <p:nvSpPr>
          <p:cNvPr id="12" name="Footer Placeholder 4">
            <a:extLst>
              <a:ext uri="{FF2B5EF4-FFF2-40B4-BE49-F238E27FC236}">
                <a16:creationId xmlns:a16="http://schemas.microsoft.com/office/drawing/2014/main" id="{937281F9-D7FD-49A9-A3D8-7922067C622D}"/>
              </a:ext>
            </a:extLst>
          </p:cNvPr>
          <p:cNvSpPr>
            <a:spLocks noGrp="1"/>
          </p:cNvSpPr>
          <p:nvPr>
            <p:ph type="ftr" sz="quarter" idx="11"/>
          </p:nvPr>
        </p:nvSpPr>
        <p:spPr/>
        <p:txBody>
          <a:bodyPr/>
          <a:lstStyle>
            <a:lvl1pPr>
              <a:defRPr/>
            </a:lvl1pPr>
          </a:lstStyle>
          <a:p>
            <a:pPr>
              <a:defRPr/>
            </a:pPr>
            <a:endParaRPr lang="ar-QA"/>
          </a:p>
        </p:txBody>
      </p:sp>
      <p:sp>
        <p:nvSpPr>
          <p:cNvPr id="13" name="Slide Number Placeholder 5">
            <a:extLst>
              <a:ext uri="{FF2B5EF4-FFF2-40B4-BE49-F238E27FC236}">
                <a16:creationId xmlns:a16="http://schemas.microsoft.com/office/drawing/2014/main" id="{7B7D5571-0830-456D-ABFB-CEB541B5C130}"/>
              </a:ext>
            </a:extLst>
          </p:cNvPr>
          <p:cNvSpPr>
            <a:spLocks noGrp="1"/>
          </p:cNvSpPr>
          <p:nvPr>
            <p:ph type="sldNum" sz="quarter" idx="12"/>
          </p:nvPr>
        </p:nvSpPr>
        <p:spPr/>
        <p:txBody>
          <a:bodyPr/>
          <a:lstStyle>
            <a:lvl1pPr>
              <a:defRPr/>
            </a:lvl1pPr>
          </a:lstStyle>
          <a:p>
            <a:fld id="{77733519-593E-4251-91B3-41443CD1B8AA}" type="slidenum">
              <a:rPr lang="ar-QA" altLang="fr-FR"/>
              <a:pPr/>
              <a:t>‹#›</a:t>
            </a:fld>
            <a:endParaRPr lang="ar-QA" altLang="fr-FR"/>
          </a:p>
        </p:txBody>
      </p:sp>
    </p:spTree>
    <p:extLst>
      <p:ext uri="{BB962C8B-B14F-4D97-AF65-F5344CB8AC3E}">
        <p14:creationId xmlns:p14="http://schemas.microsoft.com/office/powerpoint/2010/main" val="1246079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F699A6-20DB-4C91-8BD8-8040D50037F2}"/>
              </a:ext>
            </a:extLst>
          </p:cNvPr>
          <p:cNvSpPr>
            <a:spLocks noGrp="1"/>
          </p:cNvSpPr>
          <p:nvPr>
            <p:ph type="dt" sz="half" idx="10"/>
          </p:nvPr>
        </p:nvSpPr>
        <p:spPr/>
        <p:txBody>
          <a:bodyPr/>
          <a:lstStyle>
            <a:lvl1pPr>
              <a:defRPr/>
            </a:lvl1pPr>
          </a:lstStyle>
          <a:p>
            <a:pPr>
              <a:defRPr/>
            </a:pPr>
            <a:fld id="{2EDA6A15-B880-4FD1-8796-C71272C0239E}" type="datetimeFigureOut">
              <a:rPr lang="ar-QA"/>
              <a:pPr>
                <a:defRPr/>
              </a:pPr>
              <a:t>02/07/1441</a:t>
            </a:fld>
            <a:endParaRPr lang="ar-QA"/>
          </a:p>
        </p:txBody>
      </p:sp>
      <p:sp>
        <p:nvSpPr>
          <p:cNvPr id="5" name="Footer Placeholder 4">
            <a:extLst>
              <a:ext uri="{FF2B5EF4-FFF2-40B4-BE49-F238E27FC236}">
                <a16:creationId xmlns:a16="http://schemas.microsoft.com/office/drawing/2014/main" id="{9ACB6479-DF73-4A91-B1C3-3D76C0C2CA79}"/>
              </a:ext>
            </a:extLst>
          </p:cNvPr>
          <p:cNvSpPr>
            <a:spLocks noGrp="1"/>
          </p:cNvSpPr>
          <p:nvPr>
            <p:ph type="ftr" sz="quarter" idx="11"/>
          </p:nvPr>
        </p:nvSpPr>
        <p:spPr/>
        <p:txBody>
          <a:bodyPr/>
          <a:lstStyle>
            <a:lvl1pPr>
              <a:defRPr/>
            </a:lvl1pPr>
          </a:lstStyle>
          <a:p>
            <a:pPr>
              <a:defRPr/>
            </a:pPr>
            <a:endParaRPr lang="ar-QA"/>
          </a:p>
        </p:txBody>
      </p:sp>
      <p:sp>
        <p:nvSpPr>
          <p:cNvPr id="6" name="Slide Number Placeholder 5">
            <a:extLst>
              <a:ext uri="{FF2B5EF4-FFF2-40B4-BE49-F238E27FC236}">
                <a16:creationId xmlns:a16="http://schemas.microsoft.com/office/drawing/2014/main" id="{9E76AFAF-F656-42D3-979A-8F6FFC501300}"/>
              </a:ext>
            </a:extLst>
          </p:cNvPr>
          <p:cNvSpPr>
            <a:spLocks noGrp="1"/>
          </p:cNvSpPr>
          <p:nvPr>
            <p:ph type="sldNum" sz="quarter" idx="12"/>
          </p:nvPr>
        </p:nvSpPr>
        <p:spPr/>
        <p:txBody>
          <a:bodyPr/>
          <a:lstStyle>
            <a:lvl1pPr>
              <a:defRPr/>
            </a:lvl1pPr>
          </a:lstStyle>
          <a:p>
            <a:fld id="{7BC093F2-1C87-42C1-A6A2-00957AF9C2E6}" type="slidenum">
              <a:rPr lang="ar-QA" altLang="fr-FR"/>
              <a:pPr/>
              <a:t>‹#›</a:t>
            </a:fld>
            <a:endParaRPr lang="ar-QA" altLang="fr-FR"/>
          </a:p>
        </p:txBody>
      </p:sp>
    </p:spTree>
    <p:extLst>
      <p:ext uri="{BB962C8B-B14F-4D97-AF65-F5344CB8AC3E}">
        <p14:creationId xmlns:p14="http://schemas.microsoft.com/office/powerpoint/2010/main" val="2577187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ounded Rectangle 14">
            <a:extLst>
              <a:ext uri="{FF2B5EF4-FFF2-40B4-BE49-F238E27FC236}">
                <a16:creationId xmlns:a16="http://schemas.microsoft.com/office/drawing/2014/main" id="{1FF5CA7D-0A9D-47A4-AA02-45C4CB4EA472}"/>
              </a:ext>
            </a:extLst>
          </p:cNvPr>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5">
            <a:extLst>
              <a:ext uri="{FF2B5EF4-FFF2-40B4-BE49-F238E27FC236}">
                <a16:creationId xmlns:a16="http://schemas.microsoft.com/office/drawing/2014/main" id="{F079EA2D-862E-4344-A123-760F23292A29}"/>
              </a:ext>
            </a:extLst>
          </p:cNvPr>
          <p:cNvGrpSpPr>
            <a:grpSpLocks noChangeAspect="1"/>
          </p:cNvGrpSpPr>
          <p:nvPr/>
        </p:nvGrpSpPr>
        <p:grpSpPr bwMode="auto">
          <a:xfrm>
            <a:off x="211138" y="714375"/>
            <a:ext cx="8723312" cy="1331913"/>
            <a:chOff x="-3905250" y="4294188"/>
            <a:chExt cx="13011150" cy="1892300"/>
          </a:xfrm>
        </p:grpSpPr>
        <p:sp>
          <p:nvSpPr>
            <p:cNvPr id="6" name="Freeform 14">
              <a:extLst>
                <a:ext uri="{FF2B5EF4-FFF2-40B4-BE49-F238E27FC236}">
                  <a16:creationId xmlns:a16="http://schemas.microsoft.com/office/drawing/2014/main" id="{7434CBB1-7443-4C06-A0F9-963BD7E20173}"/>
                </a:ext>
              </a:extLst>
            </p:cNvPr>
            <p:cNvSpPr>
              <a:spLocks/>
            </p:cNvSpPr>
            <p:nvPr/>
          </p:nvSpPr>
          <p:spPr bwMode="hidden">
            <a:xfrm>
              <a:off x="4810681" y="4501687"/>
              <a:ext cx="4295219" cy="1014940"/>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7" name="Freeform 18">
              <a:extLst>
                <a:ext uri="{FF2B5EF4-FFF2-40B4-BE49-F238E27FC236}">
                  <a16:creationId xmlns:a16="http://schemas.microsoft.com/office/drawing/2014/main" id="{E6DBC1BB-616E-42E4-A1F3-DA63F39F8831}"/>
                </a:ext>
              </a:extLst>
            </p:cNvPr>
            <p:cNvSpPr>
              <a:spLocks/>
            </p:cNvSpPr>
            <p:nvPr/>
          </p:nvSpPr>
          <p:spPr bwMode="hidden">
            <a:xfrm>
              <a:off x="-308538" y="4318998"/>
              <a:ext cx="8280254" cy="1208906"/>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8" name="Freeform 22">
              <a:extLst>
                <a:ext uri="{FF2B5EF4-FFF2-40B4-BE49-F238E27FC236}">
                  <a16:creationId xmlns:a16="http://schemas.microsoft.com/office/drawing/2014/main" id="{07414238-C27B-48B8-B6C7-5A88FCE4B88F}"/>
                </a:ext>
              </a:extLst>
            </p:cNvPr>
            <p:cNvSpPr>
              <a:spLocks/>
            </p:cNvSpPr>
            <p:nvPr/>
          </p:nvSpPr>
          <p:spPr bwMode="hidden">
            <a:xfrm>
              <a:off x="4014" y="4334786"/>
              <a:ext cx="8164231" cy="1102902"/>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9" name="Freeform 26">
              <a:extLst>
                <a:ext uri="{FF2B5EF4-FFF2-40B4-BE49-F238E27FC236}">
                  <a16:creationId xmlns:a16="http://schemas.microsoft.com/office/drawing/2014/main" id="{4B00B2B1-A771-4C7F-9759-AAE3A8FF1DAB}"/>
                </a:ext>
              </a:extLst>
            </p:cNvPr>
            <p:cNvSpPr>
              <a:spLocks/>
            </p:cNvSpPr>
            <p:nvPr/>
          </p:nvSpPr>
          <p:spPr bwMode="hidden">
            <a:xfrm>
              <a:off x="4157164" y="4316742"/>
              <a:ext cx="4939265" cy="926979"/>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useBgFill="1">
          <p:nvSpPr>
            <p:cNvPr id="10" name="Freeform 25">
              <a:extLst>
                <a:ext uri="{FF2B5EF4-FFF2-40B4-BE49-F238E27FC236}">
                  <a16:creationId xmlns:a16="http://schemas.microsoft.com/office/drawing/2014/main" id="{CD083AA4-47BE-426F-BAE5-53E0FD85B1FC}"/>
                </a:ext>
              </a:extLst>
            </p:cNvPr>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3">
            <a:extLst>
              <a:ext uri="{FF2B5EF4-FFF2-40B4-BE49-F238E27FC236}">
                <a16:creationId xmlns:a16="http://schemas.microsoft.com/office/drawing/2014/main" id="{A3CF2651-9EB4-4308-AA09-F00FC5A60EE1}"/>
              </a:ext>
            </a:extLst>
          </p:cNvPr>
          <p:cNvSpPr>
            <a:spLocks noGrp="1"/>
          </p:cNvSpPr>
          <p:nvPr>
            <p:ph type="dt" sz="half" idx="10"/>
          </p:nvPr>
        </p:nvSpPr>
        <p:spPr/>
        <p:txBody>
          <a:bodyPr/>
          <a:lstStyle>
            <a:lvl1pPr>
              <a:defRPr/>
            </a:lvl1pPr>
          </a:lstStyle>
          <a:p>
            <a:pPr>
              <a:defRPr/>
            </a:pPr>
            <a:fld id="{63EC4629-F8C2-47F3-AC37-5B5AA4A524D6}" type="datetimeFigureOut">
              <a:rPr lang="ar-QA"/>
              <a:pPr>
                <a:defRPr/>
              </a:pPr>
              <a:t>02/07/1441</a:t>
            </a:fld>
            <a:endParaRPr lang="ar-QA"/>
          </a:p>
        </p:txBody>
      </p:sp>
      <p:sp>
        <p:nvSpPr>
          <p:cNvPr id="12" name="Footer Placeholder 4">
            <a:extLst>
              <a:ext uri="{FF2B5EF4-FFF2-40B4-BE49-F238E27FC236}">
                <a16:creationId xmlns:a16="http://schemas.microsoft.com/office/drawing/2014/main" id="{52E50F7F-317A-468F-BFF0-D0A5F061A84C}"/>
              </a:ext>
            </a:extLst>
          </p:cNvPr>
          <p:cNvSpPr>
            <a:spLocks noGrp="1"/>
          </p:cNvSpPr>
          <p:nvPr>
            <p:ph type="ftr" sz="quarter" idx="11"/>
          </p:nvPr>
        </p:nvSpPr>
        <p:spPr/>
        <p:txBody>
          <a:bodyPr/>
          <a:lstStyle>
            <a:lvl1pPr>
              <a:defRPr/>
            </a:lvl1pPr>
          </a:lstStyle>
          <a:p>
            <a:pPr>
              <a:defRPr/>
            </a:pPr>
            <a:endParaRPr lang="ar-QA"/>
          </a:p>
        </p:txBody>
      </p:sp>
      <p:sp>
        <p:nvSpPr>
          <p:cNvPr id="13" name="Slide Number Placeholder 5">
            <a:extLst>
              <a:ext uri="{FF2B5EF4-FFF2-40B4-BE49-F238E27FC236}">
                <a16:creationId xmlns:a16="http://schemas.microsoft.com/office/drawing/2014/main" id="{FF017712-B3B4-43AA-BDBD-78FA2D9BE680}"/>
              </a:ext>
            </a:extLst>
          </p:cNvPr>
          <p:cNvSpPr>
            <a:spLocks noGrp="1"/>
          </p:cNvSpPr>
          <p:nvPr>
            <p:ph type="sldNum" sz="quarter" idx="12"/>
          </p:nvPr>
        </p:nvSpPr>
        <p:spPr/>
        <p:txBody>
          <a:bodyPr/>
          <a:lstStyle>
            <a:lvl1pPr>
              <a:defRPr/>
            </a:lvl1pPr>
          </a:lstStyle>
          <a:p>
            <a:fld id="{257D8E2F-3195-4A78-B687-591B655B5AF4}" type="slidenum">
              <a:rPr lang="ar-QA" altLang="fr-FR"/>
              <a:pPr/>
              <a:t>‹#›</a:t>
            </a:fld>
            <a:endParaRPr lang="ar-QA" altLang="fr-FR"/>
          </a:p>
        </p:txBody>
      </p:sp>
    </p:spTree>
    <p:extLst>
      <p:ext uri="{BB962C8B-B14F-4D97-AF65-F5344CB8AC3E}">
        <p14:creationId xmlns:p14="http://schemas.microsoft.com/office/powerpoint/2010/main" val="2802096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4" name="Date Placeholder 3">
            <a:extLst>
              <a:ext uri="{FF2B5EF4-FFF2-40B4-BE49-F238E27FC236}">
                <a16:creationId xmlns:a16="http://schemas.microsoft.com/office/drawing/2014/main" id="{87FAB21B-1F22-4ACA-808D-208C7DA25280}"/>
              </a:ext>
            </a:extLst>
          </p:cNvPr>
          <p:cNvSpPr>
            <a:spLocks noGrp="1"/>
          </p:cNvSpPr>
          <p:nvPr>
            <p:ph type="dt" sz="half" idx="10"/>
          </p:nvPr>
        </p:nvSpPr>
        <p:spPr/>
        <p:txBody>
          <a:bodyPr/>
          <a:lstStyle>
            <a:lvl1pPr>
              <a:defRPr/>
            </a:lvl1pPr>
          </a:lstStyle>
          <a:p>
            <a:pPr>
              <a:defRPr/>
            </a:pPr>
            <a:fld id="{5189991F-743D-48B8-8BFE-EFEEBD0426A1}" type="datetimeFigureOut">
              <a:rPr lang="ar-QA"/>
              <a:pPr>
                <a:defRPr/>
              </a:pPr>
              <a:t>02/07/1441</a:t>
            </a:fld>
            <a:endParaRPr lang="ar-QA"/>
          </a:p>
        </p:txBody>
      </p:sp>
      <p:sp>
        <p:nvSpPr>
          <p:cNvPr id="5" name="Footer Placeholder 4">
            <a:extLst>
              <a:ext uri="{FF2B5EF4-FFF2-40B4-BE49-F238E27FC236}">
                <a16:creationId xmlns:a16="http://schemas.microsoft.com/office/drawing/2014/main" id="{F948B058-2944-468C-A839-D3AC18B31636}"/>
              </a:ext>
            </a:extLst>
          </p:cNvPr>
          <p:cNvSpPr>
            <a:spLocks noGrp="1"/>
          </p:cNvSpPr>
          <p:nvPr>
            <p:ph type="ftr" sz="quarter" idx="11"/>
          </p:nvPr>
        </p:nvSpPr>
        <p:spPr/>
        <p:txBody>
          <a:bodyPr/>
          <a:lstStyle>
            <a:lvl1pPr>
              <a:defRPr/>
            </a:lvl1pPr>
          </a:lstStyle>
          <a:p>
            <a:pPr>
              <a:defRPr/>
            </a:pPr>
            <a:endParaRPr lang="ar-QA"/>
          </a:p>
        </p:txBody>
      </p:sp>
      <p:sp>
        <p:nvSpPr>
          <p:cNvPr id="6" name="Slide Number Placeholder 5">
            <a:extLst>
              <a:ext uri="{FF2B5EF4-FFF2-40B4-BE49-F238E27FC236}">
                <a16:creationId xmlns:a16="http://schemas.microsoft.com/office/drawing/2014/main" id="{25CE3A3C-C54B-4053-B0CD-4979B9C55766}"/>
              </a:ext>
            </a:extLst>
          </p:cNvPr>
          <p:cNvSpPr>
            <a:spLocks noGrp="1"/>
          </p:cNvSpPr>
          <p:nvPr>
            <p:ph type="sldNum" sz="quarter" idx="12"/>
          </p:nvPr>
        </p:nvSpPr>
        <p:spPr/>
        <p:txBody>
          <a:bodyPr/>
          <a:lstStyle>
            <a:lvl1pPr>
              <a:defRPr/>
            </a:lvl1pPr>
          </a:lstStyle>
          <a:p>
            <a:fld id="{0215589D-6CAD-4C69-8709-A81B13BFF66D}" type="slidenum">
              <a:rPr lang="ar-QA" altLang="fr-FR"/>
              <a:pPr/>
              <a:t>‹#›</a:t>
            </a:fld>
            <a:endParaRPr lang="ar-QA" altLang="fr-FR"/>
          </a:p>
        </p:txBody>
      </p:sp>
    </p:spTree>
    <p:extLst>
      <p:ext uri="{BB962C8B-B14F-4D97-AF65-F5344CB8AC3E}">
        <p14:creationId xmlns:p14="http://schemas.microsoft.com/office/powerpoint/2010/main" val="2394382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14">
            <a:extLst>
              <a:ext uri="{FF2B5EF4-FFF2-40B4-BE49-F238E27FC236}">
                <a16:creationId xmlns:a16="http://schemas.microsoft.com/office/drawing/2014/main" id="{23E8FB42-176C-4FEC-B813-405F1CB5CEBA}"/>
              </a:ext>
            </a:extLst>
          </p:cNvPr>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14">
            <a:extLst>
              <a:ext uri="{FF2B5EF4-FFF2-40B4-BE49-F238E27FC236}">
                <a16:creationId xmlns:a16="http://schemas.microsoft.com/office/drawing/2014/main" id="{9491A814-A4DA-4E86-8EC9-610D9DAE71D5}"/>
              </a:ext>
            </a:extLst>
          </p:cNvPr>
          <p:cNvSpPr>
            <a:spLocks/>
          </p:cNvSpPr>
          <p:nvPr/>
        </p:nvSpPr>
        <p:spPr bwMode="hidden">
          <a:xfrm>
            <a:off x="6046788" y="4203700"/>
            <a:ext cx="2876550" cy="714375"/>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 name="Freeform 18">
            <a:extLst>
              <a:ext uri="{FF2B5EF4-FFF2-40B4-BE49-F238E27FC236}">
                <a16:creationId xmlns:a16="http://schemas.microsoft.com/office/drawing/2014/main" id="{480DDEBE-0013-4FB4-82AA-90B637FD45CE}"/>
              </a:ext>
            </a:extLst>
          </p:cNvPr>
          <p:cNvSpPr>
            <a:spLocks/>
          </p:cNvSpPr>
          <p:nvPr/>
        </p:nvSpPr>
        <p:spPr bwMode="hidden">
          <a:xfrm>
            <a:off x="2619375" y="4075113"/>
            <a:ext cx="5545138" cy="850900"/>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7" name="Freeform 22">
            <a:extLst>
              <a:ext uri="{FF2B5EF4-FFF2-40B4-BE49-F238E27FC236}">
                <a16:creationId xmlns:a16="http://schemas.microsoft.com/office/drawing/2014/main" id="{5AD2B7D7-9F9A-4563-8E7E-AFE961C94CED}"/>
              </a:ext>
            </a:extLst>
          </p:cNvPr>
          <p:cNvSpPr>
            <a:spLocks/>
          </p:cNvSpPr>
          <p:nvPr/>
        </p:nvSpPr>
        <p:spPr bwMode="hidden">
          <a:xfrm>
            <a:off x="2828925" y="4087813"/>
            <a:ext cx="5467350" cy="77470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8" name="Freeform 26">
            <a:extLst>
              <a:ext uri="{FF2B5EF4-FFF2-40B4-BE49-F238E27FC236}">
                <a16:creationId xmlns:a16="http://schemas.microsoft.com/office/drawing/2014/main" id="{E4A582A0-C76F-4A21-B48B-DCB03E09230A}"/>
              </a:ext>
            </a:extLst>
          </p:cNvPr>
          <p:cNvSpPr>
            <a:spLocks/>
          </p:cNvSpPr>
          <p:nvPr/>
        </p:nvSpPr>
        <p:spPr bwMode="hidden">
          <a:xfrm>
            <a:off x="5610225" y="4073525"/>
            <a:ext cx="3306763" cy="652463"/>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useBgFill="1">
        <p:nvSpPr>
          <p:cNvPr id="9" name="Freeform 10">
            <a:extLst>
              <a:ext uri="{FF2B5EF4-FFF2-40B4-BE49-F238E27FC236}">
                <a16:creationId xmlns:a16="http://schemas.microsoft.com/office/drawing/2014/main" id="{F5C92638-A5F0-4D90-B1D7-BF68DEBB084A}"/>
              </a:ext>
            </a:extLst>
          </p:cNvPr>
          <p:cNvSpPr>
            <a:spLocks/>
          </p:cNvSpPr>
          <p:nvPr/>
        </p:nvSpPr>
        <p:spPr bwMode="hidden">
          <a:xfrm>
            <a:off x="211138" y="4059238"/>
            <a:ext cx="8723312" cy="1328737"/>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 name="Date Placeholder 3">
            <a:extLst>
              <a:ext uri="{FF2B5EF4-FFF2-40B4-BE49-F238E27FC236}">
                <a16:creationId xmlns:a16="http://schemas.microsoft.com/office/drawing/2014/main" id="{54F8CCE6-2C2A-4239-9B6D-F792BF055DC6}"/>
              </a:ext>
            </a:extLst>
          </p:cNvPr>
          <p:cNvSpPr>
            <a:spLocks noGrp="1"/>
          </p:cNvSpPr>
          <p:nvPr>
            <p:ph type="dt" sz="half" idx="10"/>
          </p:nvPr>
        </p:nvSpPr>
        <p:spPr/>
        <p:txBody>
          <a:bodyPr/>
          <a:lstStyle>
            <a:lvl1pPr>
              <a:defRPr/>
            </a:lvl1pPr>
          </a:lstStyle>
          <a:p>
            <a:pPr>
              <a:defRPr/>
            </a:pPr>
            <a:fld id="{6893671C-2AFC-431D-8322-8388FE771003}" type="datetimeFigureOut">
              <a:rPr lang="ar-QA"/>
              <a:pPr>
                <a:defRPr/>
              </a:pPr>
              <a:t>02/07/1441</a:t>
            </a:fld>
            <a:endParaRPr lang="ar-QA"/>
          </a:p>
        </p:txBody>
      </p:sp>
      <p:sp>
        <p:nvSpPr>
          <p:cNvPr id="11" name="Footer Placeholder 4">
            <a:extLst>
              <a:ext uri="{FF2B5EF4-FFF2-40B4-BE49-F238E27FC236}">
                <a16:creationId xmlns:a16="http://schemas.microsoft.com/office/drawing/2014/main" id="{ABD3A9A1-0659-4304-A2C9-BAFFE74CBD5D}"/>
              </a:ext>
            </a:extLst>
          </p:cNvPr>
          <p:cNvSpPr>
            <a:spLocks noGrp="1"/>
          </p:cNvSpPr>
          <p:nvPr>
            <p:ph type="ftr" sz="quarter" idx="11"/>
          </p:nvPr>
        </p:nvSpPr>
        <p:spPr/>
        <p:txBody>
          <a:bodyPr/>
          <a:lstStyle>
            <a:lvl1pPr>
              <a:defRPr/>
            </a:lvl1pPr>
          </a:lstStyle>
          <a:p>
            <a:pPr>
              <a:defRPr/>
            </a:pPr>
            <a:endParaRPr lang="ar-QA"/>
          </a:p>
        </p:txBody>
      </p:sp>
      <p:sp>
        <p:nvSpPr>
          <p:cNvPr id="12" name="Slide Number Placeholder 5">
            <a:extLst>
              <a:ext uri="{FF2B5EF4-FFF2-40B4-BE49-F238E27FC236}">
                <a16:creationId xmlns:a16="http://schemas.microsoft.com/office/drawing/2014/main" id="{AB640A5F-92BC-451F-A538-65A75FC52050}"/>
              </a:ext>
            </a:extLst>
          </p:cNvPr>
          <p:cNvSpPr>
            <a:spLocks noGrp="1"/>
          </p:cNvSpPr>
          <p:nvPr>
            <p:ph type="sldNum" sz="quarter" idx="12"/>
          </p:nvPr>
        </p:nvSpPr>
        <p:spPr/>
        <p:txBody>
          <a:bodyPr/>
          <a:lstStyle>
            <a:lvl1pPr>
              <a:defRPr/>
            </a:lvl1pPr>
          </a:lstStyle>
          <a:p>
            <a:fld id="{13427B2C-9DA9-4723-9B48-B0F72C4AD2B2}" type="slidenum">
              <a:rPr lang="ar-QA" altLang="fr-FR"/>
              <a:pPr/>
              <a:t>‹#›</a:t>
            </a:fld>
            <a:endParaRPr lang="ar-QA" altLang="fr-FR"/>
          </a:p>
        </p:txBody>
      </p:sp>
    </p:spTree>
    <p:extLst>
      <p:ext uri="{BB962C8B-B14F-4D97-AF65-F5344CB8AC3E}">
        <p14:creationId xmlns:p14="http://schemas.microsoft.com/office/powerpoint/2010/main" val="38600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2B9C9E92-8CED-4BCE-88BE-455EC6CB1ACB}"/>
              </a:ext>
            </a:extLst>
          </p:cNvPr>
          <p:cNvSpPr>
            <a:spLocks noGrp="1"/>
          </p:cNvSpPr>
          <p:nvPr>
            <p:ph type="dt" sz="half" idx="15"/>
          </p:nvPr>
        </p:nvSpPr>
        <p:spPr/>
        <p:txBody>
          <a:bodyPr/>
          <a:lstStyle>
            <a:lvl1pPr>
              <a:defRPr/>
            </a:lvl1pPr>
          </a:lstStyle>
          <a:p>
            <a:pPr>
              <a:defRPr/>
            </a:pPr>
            <a:fld id="{FD3A171C-8E06-47B5-8FF1-CD5EADAF74C6}" type="datetimeFigureOut">
              <a:rPr lang="ar-QA"/>
              <a:pPr>
                <a:defRPr/>
              </a:pPr>
              <a:t>02/07/1441</a:t>
            </a:fld>
            <a:endParaRPr lang="ar-QA"/>
          </a:p>
        </p:txBody>
      </p:sp>
      <p:sp>
        <p:nvSpPr>
          <p:cNvPr id="6" name="Footer Placeholder 4">
            <a:extLst>
              <a:ext uri="{FF2B5EF4-FFF2-40B4-BE49-F238E27FC236}">
                <a16:creationId xmlns:a16="http://schemas.microsoft.com/office/drawing/2014/main" id="{813DC65F-A81D-4E9F-BBAF-AF10774D395E}"/>
              </a:ext>
            </a:extLst>
          </p:cNvPr>
          <p:cNvSpPr>
            <a:spLocks noGrp="1"/>
          </p:cNvSpPr>
          <p:nvPr>
            <p:ph type="ftr" sz="quarter" idx="16"/>
          </p:nvPr>
        </p:nvSpPr>
        <p:spPr/>
        <p:txBody>
          <a:bodyPr/>
          <a:lstStyle>
            <a:lvl1pPr>
              <a:defRPr/>
            </a:lvl1pPr>
          </a:lstStyle>
          <a:p>
            <a:pPr>
              <a:defRPr/>
            </a:pPr>
            <a:endParaRPr lang="ar-QA"/>
          </a:p>
        </p:txBody>
      </p:sp>
      <p:sp>
        <p:nvSpPr>
          <p:cNvPr id="7" name="Slide Number Placeholder 5">
            <a:extLst>
              <a:ext uri="{FF2B5EF4-FFF2-40B4-BE49-F238E27FC236}">
                <a16:creationId xmlns:a16="http://schemas.microsoft.com/office/drawing/2014/main" id="{DBDEC5F0-2B28-42D8-B0CE-0B1B6ACE3D2F}"/>
              </a:ext>
            </a:extLst>
          </p:cNvPr>
          <p:cNvSpPr>
            <a:spLocks noGrp="1"/>
          </p:cNvSpPr>
          <p:nvPr>
            <p:ph type="sldNum" sz="quarter" idx="17"/>
          </p:nvPr>
        </p:nvSpPr>
        <p:spPr/>
        <p:txBody>
          <a:bodyPr/>
          <a:lstStyle>
            <a:lvl1pPr>
              <a:defRPr/>
            </a:lvl1pPr>
          </a:lstStyle>
          <a:p>
            <a:fld id="{2D2680D0-074C-4A84-80F5-6BA862978F3B}" type="slidenum">
              <a:rPr lang="ar-QA" altLang="fr-FR"/>
              <a:pPr/>
              <a:t>‹#›</a:t>
            </a:fld>
            <a:endParaRPr lang="ar-QA" altLang="fr-FR"/>
          </a:p>
        </p:txBody>
      </p:sp>
    </p:spTree>
    <p:extLst>
      <p:ext uri="{BB962C8B-B14F-4D97-AF65-F5344CB8AC3E}">
        <p14:creationId xmlns:p14="http://schemas.microsoft.com/office/powerpoint/2010/main" val="1683474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46FE73FC-B835-492E-96CD-0B65AD1EDC94}"/>
              </a:ext>
            </a:extLst>
          </p:cNvPr>
          <p:cNvSpPr>
            <a:spLocks noGrp="1"/>
          </p:cNvSpPr>
          <p:nvPr>
            <p:ph type="dt" sz="half" idx="10"/>
          </p:nvPr>
        </p:nvSpPr>
        <p:spPr/>
        <p:txBody>
          <a:bodyPr/>
          <a:lstStyle>
            <a:lvl1pPr>
              <a:defRPr/>
            </a:lvl1pPr>
          </a:lstStyle>
          <a:p>
            <a:pPr>
              <a:defRPr/>
            </a:pPr>
            <a:fld id="{FF16C861-04A4-46DD-992A-A63D2CC234FE}" type="datetimeFigureOut">
              <a:rPr lang="ar-QA"/>
              <a:pPr>
                <a:defRPr/>
              </a:pPr>
              <a:t>02/07/1441</a:t>
            </a:fld>
            <a:endParaRPr lang="ar-QA"/>
          </a:p>
        </p:txBody>
      </p:sp>
      <p:sp>
        <p:nvSpPr>
          <p:cNvPr id="8" name="Footer Placeholder 4">
            <a:extLst>
              <a:ext uri="{FF2B5EF4-FFF2-40B4-BE49-F238E27FC236}">
                <a16:creationId xmlns:a16="http://schemas.microsoft.com/office/drawing/2014/main" id="{F7F42140-CC24-4E18-84BD-168BE143A3F9}"/>
              </a:ext>
            </a:extLst>
          </p:cNvPr>
          <p:cNvSpPr>
            <a:spLocks noGrp="1"/>
          </p:cNvSpPr>
          <p:nvPr>
            <p:ph type="ftr" sz="quarter" idx="11"/>
          </p:nvPr>
        </p:nvSpPr>
        <p:spPr/>
        <p:txBody>
          <a:bodyPr/>
          <a:lstStyle>
            <a:lvl1pPr>
              <a:defRPr/>
            </a:lvl1pPr>
          </a:lstStyle>
          <a:p>
            <a:pPr>
              <a:defRPr/>
            </a:pPr>
            <a:endParaRPr lang="ar-QA"/>
          </a:p>
        </p:txBody>
      </p:sp>
      <p:sp>
        <p:nvSpPr>
          <p:cNvPr id="9" name="Slide Number Placeholder 5">
            <a:extLst>
              <a:ext uri="{FF2B5EF4-FFF2-40B4-BE49-F238E27FC236}">
                <a16:creationId xmlns:a16="http://schemas.microsoft.com/office/drawing/2014/main" id="{F358BF54-F2CA-4587-8652-539CDF7FB16D}"/>
              </a:ext>
            </a:extLst>
          </p:cNvPr>
          <p:cNvSpPr>
            <a:spLocks noGrp="1"/>
          </p:cNvSpPr>
          <p:nvPr>
            <p:ph type="sldNum" sz="quarter" idx="12"/>
          </p:nvPr>
        </p:nvSpPr>
        <p:spPr/>
        <p:txBody>
          <a:bodyPr/>
          <a:lstStyle>
            <a:lvl1pPr>
              <a:defRPr/>
            </a:lvl1pPr>
          </a:lstStyle>
          <a:p>
            <a:fld id="{BEE5F819-D0C2-45C6-A749-863A7EAC3783}" type="slidenum">
              <a:rPr lang="ar-QA" altLang="fr-FR"/>
              <a:pPr/>
              <a:t>‹#›</a:t>
            </a:fld>
            <a:endParaRPr lang="ar-QA" altLang="fr-FR"/>
          </a:p>
        </p:txBody>
      </p:sp>
    </p:spTree>
    <p:extLst>
      <p:ext uri="{BB962C8B-B14F-4D97-AF65-F5344CB8AC3E}">
        <p14:creationId xmlns:p14="http://schemas.microsoft.com/office/powerpoint/2010/main" val="2187122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A7EA1FA9-05F8-404F-B576-3F598F15722B}"/>
              </a:ext>
            </a:extLst>
          </p:cNvPr>
          <p:cNvSpPr>
            <a:spLocks noGrp="1"/>
          </p:cNvSpPr>
          <p:nvPr>
            <p:ph type="dt" sz="half" idx="10"/>
          </p:nvPr>
        </p:nvSpPr>
        <p:spPr/>
        <p:txBody>
          <a:bodyPr/>
          <a:lstStyle>
            <a:lvl1pPr>
              <a:defRPr/>
            </a:lvl1pPr>
          </a:lstStyle>
          <a:p>
            <a:pPr>
              <a:defRPr/>
            </a:pPr>
            <a:fld id="{8EC5C475-6758-46D8-BA44-6B8A817F5B08}" type="datetimeFigureOut">
              <a:rPr lang="ar-QA"/>
              <a:pPr>
                <a:defRPr/>
              </a:pPr>
              <a:t>02/07/1441</a:t>
            </a:fld>
            <a:endParaRPr lang="ar-QA"/>
          </a:p>
        </p:txBody>
      </p:sp>
      <p:sp>
        <p:nvSpPr>
          <p:cNvPr id="4" name="Footer Placeholder 4">
            <a:extLst>
              <a:ext uri="{FF2B5EF4-FFF2-40B4-BE49-F238E27FC236}">
                <a16:creationId xmlns:a16="http://schemas.microsoft.com/office/drawing/2014/main" id="{F6FA08D3-6295-4AEE-94CF-9E2ED8C527F4}"/>
              </a:ext>
            </a:extLst>
          </p:cNvPr>
          <p:cNvSpPr>
            <a:spLocks noGrp="1"/>
          </p:cNvSpPr>
          <p:nvPr>
            <p:ph type="ftr" sz="quarter" idx="11"/>
          </p:nvPr>
        </p:nvSpPr>
        <p:spPr/>
        <p:txBody>
          <a:bodyPr/>
          <a:lstStyle>
            <a:lvl1pPr>
              <a:defRPr/>
            </a:lvl1pPr>
          </a:lstStyle>
          <a:p>
            <a:pPr>
              <a:defRPr/>
            </a:pPr>
            <a:endParaRPr lang="ar-QA"/>
          </a:p>
        </p:txBody>
      </p:sp>
      <p:sp>
        <p:nvSpPr>
          <p:cNvPr id="5" name="Slide Number Placeholder 5">
            <a:extLst>
              <a:ext uri="{FF2B5EF4-FFF2-40B4-BE49-F238E27FC236}">
                <a16:creationId xmlns:a16="http://schemas.microsoft.com/office/drawing/2014/main" id="{A84C80A5-28C7-4C37-A2A3-CDFCD0B69A6C}"/>
              </a:ext>
            </a:extLst>
          </p:cNvPr>
          <p:cNvSpPr>
            <a:spLocks noGrp="1"/>
          </p:cNvSpPr>
          <p:nvPr>
            <p:ph type="sldNum" sz="quarter" idx="12"/>
          </p:nvPr>
        </p:nvSpPr>
        <p:spPr/>
        <p:txBody>
          <a:bodyPr/>
          <a:lstStyle>
            <a:lvl1pPr>
              <a:defRPr/>
            </a:lvl1pPr>
          </a:lstStyle>
          <a:p>
            <a:fld id="{6C76A16C-361C-4D7F-96A6-67CC85D17A1E}" type="slidenum">
              <a:rPr lang="ar-QA" altLang="fr-FR"/>
              <a:pPr/>
              <a:t>‹#›</a:t>
            </a:fld>
            <a:endParaRPr lang="ar-QA" altLang="fr-FR"/>
          </a:p>
        </p:txBody>
      </p:sp>
    </p:spTree>
    <p:extLst>
      <p:ext uri="{BB962C8B-B14F-4D97-AF65-F5344CB8AC3E}">
        <p14:creationId xmlns:p14="http://schemas.microsoft.com/office/powerpoint/2010/main" val="465032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4">
            <a:extLst>
              <a:ext uri="{FF2B5EF4-FFF2-40B4-BE49-F238E27FC236}">
                <a16:creationId xmlns:a16="http://schemas.microsoft.com/office/drawing/2014/main" id="{8D1CC3A2-2A0E-497A-A3FA-D3AB5B96BCA4}"/>
              </a:ext>
            </a:extLst>
          </p:cNvPr>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 name="Group 15">
            <a:extLst>
              <a:ext uri="{FF2B5EF4-FFF2-40B4-BE49-F238E27FC236}">
                <a16:creationId xmlns:a16="http://schemas.microsoft.com/office/drawing/2014/main" id="{E68677DB-B223-4BC6-8F6B-FC100BAE6BFB}"/>
              </a:ext>
            </a:extLst>
          </p:cNvPr>
          <p:cNvGrpSpPr>
            <a:grpSpLocks noChangeAspect="1"/>
          </p:cNvGrpSpPr>
          <p:nvPr/>
        </p:nvGrpSpPr>
        <p:grpSpPr bwMode="auto">
          <a:xfrm>
            <a:off x="211138" y="714375"/>
            <a:ext cx="8723312" cy="1330325"/>
            <a:chOff x="-3905251" y="4294188"/>
            <a:chExt cx="13027839" cy="1892300"/>
          </a:xfrm>
        </p:grpSpPr>
        <p:sp>
          <p:nvSpPr>
            <p:cNvPr id="4" name="Freeform 14">
              <a:extLst>
                <a:ext uri="{FF2B5EF4-FFF2-40B4-BE49-F238E27FC236}">
                  <a16:creationId xmlns:a16="http://schemas.microsoft.com/office/drawing/2014/main" id="{065FA4C2-1A49-4AF5-8832-AA6DB3695075}"/>
                </a:ext>
              </a:extLst>
            </p:cNvPr>
            <p:cNvSpPr>
              <a:spLocks/>
            </p:cNvSpPr>
            <p:nvPr/>
          </p:nvSpPr>
          <p:spPr bwMode="hidden">
            <a:xfrm>
              <a:off x="4810006" y="4499677"/>
              <a:ext cx="4295986"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 name="Freeform 18">
              <a:extLst>
                <a:ext uri="{FF2B5EF4-FFF2-40B4-BE49-F238E27FC236}">
                  <a16:creationId xmlns:a16="http://schemas.microsoft.com/office/drawing/2014/main" id="{43DA66E8-3C48-4843-8359-2646057B8B8C}"/>
                </a:ext>
              </a:extLst>
            </p:cNvPr>
            <p:cNvSpPr>
              <a:spLocks/>
            </p:cNvSpPr>
            <p:nvPr/>
          </p:nvSpPr>
          <p:spPr bwMode="hidden">
            <a:xfrm>
              <a:off x="-308667" y="4319028"/>
              <a:ext cx="8279020" cy="1208091"/>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 name="Freeform 22">
              <a:extLst>
                <a:ext uri="{FF2B5EF4-FFF2-40B4-BE49-F238E27FC236}">
                  <a16:creationId xmlns:a16="http://schemas.microsoft.com/office/drawing/2014/main" id="{171C8E06-74D9-44D8-A208-101B6CF811F7}"/>
                </a:ext>
              </a:extLst>
            </p:cNvPr>
            <p:cNvSpPr>
              <a:spLocks/>
            </p:cNvSpPr>
            <p:nvPr/>
          </p:nvSpPr>
          <p:spPr bwMode="hidden">
            <a:xfrm>
              <a:off x="4286" y="4334834"/>
              <a:ext cx="8165219"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7" name="Freeform 26">
              <a:extLst>
                <a:ext uri="{FF2B5EF4-FFF2-40B4-BE49-F238E27FC236}">
                  <a16:creationId xmlns:a16="http://schemas.microsoft.com/office/drawing/2014/main" id="{F0F2B376-CAEC-46DA-83DF-4521467575D7}"/>
                </a:ext>
              </a:extLst>
            </p:cNvPr>
            <p:cNvSpPr>
              <a:spLocks/>
            </p:cNvSpPr>
            <p:nvPr/>
          </p:nvSpPr>
          <p:spPr bwMode="hidden">
            <a:xfrm>
              <a:off x="4155651" y="4316769"/>
              <a:ext cx="4940859"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useBgFill="1">
          <p:nvSpPr>
            <p:cNvPr id="8" name="Freeform 25">
              <a:extLst>
                <a:ext uri="{FF2B5EF4-FFF2-40B4-BE49-F238E27FC236}">
                  <a16:creationId xmlns:a16="http://schemas.microsoft.com/office/drawing/2014/main" id="{9834150B-49EC-4D77-8AC4-FF29B24F6382}"/>
                </a:ext>
              </a:extLst>
            </p:cNvPr>
            <p:cNvSpPr>
              <a:spLocks/>
            </p:cNvSpPr>
            <p:nvPr/>
          </p:nvSpPr>
          <p:spPr bwMode="hidden">
            <a:xfrm>
              <a:off x="-3905251" y="4294188"/>
              <a:ext cx="13027839"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sp>
        <p:nvSpPr>
          <p:cNvPr id="9" name="Date Placeholder 1">
            <a:extLst>
              <a:ext uri="{FF2B5EF4-FFF2-40B4-BE49-F238E27FC236}">
                <a16:creationId xmlns:a16="http://schemas.microsoft.com/office/drawing/2014/main" id="{8D7580D1-52B5-4B55-B179-7BB264F4AD12}"/>
              </a:ext>
            </a:extLst>
          </p:cNvPr>
          <p:cNvSpPr>
            <a:spLocks noGrp="1"/>
          </p:cNvSpPr>
          <p:nvPr>
            <p:ph type="dt" sz="half" idx="10"/>
          </p:nvPr>
        </p:nvSpPr>
        <p:spPr/>
        <p:txBody>
          <a:bodyPr/>
          <a:lstStyle>
            <a:lvl1pPr>
              <a:defRPr/>
            </a:lvl1pPr>
          </a:lstStyle>
          <a:p>
            <a:pPr>
              <a:defRPr/>
            </a:pPr>
            <a:fld id="{B3402058-1040-4BDE-9591-FA6440C2ADEC}" type="datetimeFigureOut">
              <a:rPr lang="ar-QA"/>
              <a:pPr>
                <a:defRPr/>
              </a:pPr>
              <a:t>02/07/1441</a:t>
            </a:fld>
            <a:endParaRPr lang="ar-QA"/>
          </a:p>
        </p:txBody>
      </p:sp>
      <p:sp>
        <p:nvSpPr>
          <p:cNvPr id="10" name="Footer Placeholder 2">
            <a:extLst>
              <a:ext uri="{FF2B5EF4-FFF2-40B4-BE49-F238E27FC236}">
                <a16:creationId xmlns:a16="http://schemas.microsoft.com/office/drawing/2014/main" id="{11EBF711-9A28-4AB0-B89B-8DD79EA8600E}"/>
              </a:ext>
            </a:extLst>
          </p:cNvPr>
          <p:cNvSpPr>
            <a:spLocks noGrp="1"/>
          </p:cNvSpPr>
          <p:nvPr>
            <p:ph type="ftr" sz="quarter" idx="11"/>
          </p:nvPr>
        </p:nvSpPr>
        <p:spPr/>
        <p:txBody>
          <a:bodyPr/>
          <a:lstStyle>
            <a:lvl1pPr>
              <a:defRPr/>
            </a:lvl1pPr>
          </a:lstStyle>
          <a:p>
            <a:pPr>
              <a:defRPr/>
            </a:pPr>
            <a:endParaRPr lang="ar-QA"/>
          </a:p>
        </p:txBody>
      </p:sp>
      <p:sp>
        <p:nvSpPr>
          <p:cNvPr id="11" name="Slide Number Placeholder 3">
            <a:extLst>
              <a:ext uri="{FF2B5EF4-FFF2-40B4-BE49-F238E27FC236}">
                <a16:creationId xmlns:a16="http://schemas.microsoft.com/office/drawing/2014/main" id="{876E077D-89B3-4867-8CDC-AF303A46EB3C}"/>
              </a:ext>
            </a:extLst>
          </p:cNvPr>
          <p:cNvSpPr>
            <a:spLocks noGrp="1"/>
          </p:cNvSpPr>
          <p:nvPr>
            <p:ph type="sldNum" sz="quarter" idx="12"/>
          </p:nvPr>
        </p:nvSpPr>
        <p:spPr/>
        <p:txBody>
          <a:bodyPr/>
          <a:lstStyle>
            <a:lvl1pPr>
              <a:defRPr/>
            </a:lvl1pPr>
          </a:lstStyle>
          <a:p>
            <a:fld id="{29362624-DC56-495E-A813-2627263A3D89}" type="slidenum">
              <a:rPr lang="ar-QA" altLang="fr-FR"/>
              <a:pPr/>
              <a:t>‹#›</a:t>
            </a:fld>
            <a:endParaRPr lang="ar-QA" altLang="fr-FR"/>
          </a:p>
        </p:txBody>
      </p:sp>
    </p:spTree>
    <p:extLst>
      <p:ext uri="{BB962C8B-B14F-4D97-AF65-F5344CB8AC3E}">
        <p14:creationId xmlns:p14="http://schemas.microsoft.com/office/powerpoint/2010/main" val="3826211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ounded Rectangle 14">
            <a:extLst>
              <a:ext uri="{FF2B5EF4-FFF2-40B4-BE49-F238E27FC236}">
                <a16:creationId xmlns:a16="http://schemas.microsoft.com/office/drawing/2014/main" id="{1FDF41FB-D8AC-4132-A35D-0B84B057EA6D}"/>
              </a:ext>
            </a:extLst>
          </p:cNvPr>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23">
            <a:extLst>
              <a:ext uri="{FF2B5EF4-FFF2-40B4-BE49-F238E27FC236}">
                <a16:creationId xmlns:a16="http://schemas.microsoft.com/office/drawing/2014/main" id="{36A6AA16-D0FC-4471-BDFE-883C5EF39F86}"/>
              </a:ext>
            </a:extLst>
          </p:cNvPr>
          <p:cNvGrpSpPr>
            <a:grpSpLocks noChangeAspect="1"/>
          </p:cNvGrpSpPr>
          <p:nvPr/>
        </p:nvGrpSpPr>
        <p:grpSpPr bwMode="auto">
          <a:xfrm>
            <a:off x="211138" y="714375"/>
            <a:ext cx="8723312" cy="1331913"/>
            <a:chOff x="-3905250" y="4294188"/>
            <a:chExt cx="13011150" cy="1892300"/>
          </a:xfrm>
        </p:grpSpPr>
        <p:sp>
          <p:nvSpPr>
            <p:cNvPr id="7" name="Freeform 14">
              <a:extLst>
                <a:ext uri="{FF2B5EF4-FFF2-40B4-BE49-F238E27FC236}">
                  <a16:creationId xmlns:a16="http://schemas.microsoft.com/office/drawing/2014/main" id="{68D8EF4B-21C6-4786-B9B6-3F09C281B363}"/>
                </a:ext>
              </a:extLst>
            </p:cNvPr>
            <p:cNvSpPr>
              <a:spLocks/>
            </p:cNvSpPr>
            <p:nvPr/>
          </p:nvSpPr>
          <p:spPr bwMode="hidden">
            <a:xfrm>
              <a:off x="4810681" y="4501687"/>
              <a:ext cx="4295219" cy="1014940"/>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8" name="Freeform 18">
              <a:extLst>
                <a:ext uri="{FF2B5EF4-FFF2-40B4-BE49-F238E27FC236}">
                  <a16:creationId xmlns:a16="http://schemas.microsoft.com/office/drawing/2014/main" id="{0E6E1590-C35F-4FFB-BF12-BA18ABC117A0}"/>
                </a:ext>
              </a:extLst>
            </p:cNvPr>
            <p:cNvSpPr>
              <a:spLocks/>
            </p:cNvSpPr>
            <p:nvPr/>
          </p:nvSpPr>
          <p:spPr bwMode="hidden">
            <a:xfrm>
              <a:off x="-308538" y="4318998"/>
              <a:ext cx="8280254" cy="1208906"/>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9" name="Freeform 22">
              <a:extLst>
                <a:ext uri="{FF2B5EF4-FFF2-40B4-BE49-F238E27FC236}">
                  <a16:creationId xmlns:a16="http://schemas.microsoft.com/office/drawing/2014/main" id="{48E506BB-3999-4859-B9F7-4F27228A57FF}"/>
                </a:ext>
              </a:extLst>
            </p:cNvPr>
            <p:cNvSpPr>
              <a:spLocks/>
            </p:cNvSpPr>
            <p:nvPr/>
          </p:nvSpPr>
          <p:spPr bwMode="hidden">
            <a:xfrm>
              <a:off x="4014" y="4334786"/>
              <a:ext cx="8164231" cy="1102902"/>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 name="Freeform 26">
              <a:extLst>
                <a:ext uri="{FF2B5EF4-FFF2-40B4-BE49-F238E27FC236}">
                  <a16:creationId xmlns:a16="http://schemas.microsoft.com/office/drawing/2014/main" id="{F31279F0-51EE-4442-A5B1-B99CDF374D1F}"/>
                </a:ext>
              </a:extLst>
            </p:cNvPr>
            <p:cNvSpPr>
              <a:spLocks/>
            </p:cNvSpPr>
            <p:nvPr/>
          </p:nvSpPr>
          <p:spPr bwMode="hidden">
            <a:xfrm>
              <a:off x="4157164" y="4316742"/>
              <a:ext cx="4939265" cy="926979"/>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useBgFill="1">
          <p:nvSpPr>
            <p:cNvPr id="11" name="Freeform 25">
              <a:extLst>
                <a:ext uri="{FF2B5EF4-FFF2-40B4-BE49-F238E27FC236}">
                  <a16:creationId xmlns:a16="http://schemas.microsoft.com/office/drawing/2014/main" id="{2B7FC84D-425C-4851-B4F5-B5A978E3DB50}"/>
                </a:ext>
              </a:extLst>
            </p:cNvPr>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4">
            <a:extLst>
              <a:ext uri="{FF2B5EF4-FFF2-40B4-BE49-F238E27FC236}">
                <a16:creationId xmlns:a16="http://schemas.microsoft.com/office/drawing/2014/main" id="{AAA5638D-4B2A-46B6-912A-2B2053E08088}"/>
              </a:ext>
            </a:extLst>
          </p:cNvPr>
          <p:cNvSpPr>
            <a:spLocks noGrp="1"/>
          </p:cNvSpPr>
          <p:nvPr>
            <p:ph type="dt" sz="half" idx="10"/>
          </p:nvPr>
        </p:nvSpPr>
        <p:spPr/>
        <p:txBody>
          <a:bodyPr/>
          <a:lstStyle>
            <a:lvl1pPr>
              <a:defRPr/>
            </a:lvl1pPr>
          </a:lstStyle>
          <a:p>
            <a:pPr>
              <a:defRPr/>
            </a:pPr>
            <a:fld id="{E4155F63-0B02-4146-BFBF-390B6387798C}" type="datetimeFigureOut">
              <a:rPr lang="ar-QA"/>
              <a:pPr>
                <a:defRPr/>
              </a:pPr>
              <a:t>02/07/1441</a:t>
            </a:fld>
            <a:endParaRPr lang="ar-QA"/>
          </a:p>
        </p:txBody>
      </p:sp>
      <p:sp>
        <p:nvSpPr>
          <p:cNvPr id="13" name="Footer Placeholder 5">
            <a:extLst>
              <a:ext uri="{FF2B5EF4-FFF2-40B4-BE49-F238E27FC236}">
                <a16:creationId xmlns:a16="http://schemas.microsoft.com/office/drawing/2014/main" id="{F17AB14A-0B89-4E19-92C0-1CB6002C79ED}"/>
              </a:ext>
            </a:extLst>
          </p:cNvPr>
          <p:cNvSpPr>
            <a:spLocks noGrp="1"/>
          </p:cNvSpPr>
          <p:nvPr>
            <p:ph type="ftr" sz="quarter" idx="11"/>
          </p:nvPr>
        </p:nvSpPr>
        <p:spPr/>
        <p:txBody>
          <a:bodyPr/>
          <a:lstStyle>
            <a:lvl1pPr>
              <a:defRPr/>
            </a:lvl1pPr>
          </a:lstStyle>
          <a:p>
            <a:pPr>
              <a:defRPr/>
            </a:pPr>
            <a:endParaRPr lang="ar-QA"/>
          </a:p>
        </p:txBody>
      </p:sp>
      <p:sp>
        <p:nvSpPr>
          <p:cNvPr id="14" name="Slide Number Placeholder 6">
            <a:extLst>
              <a:ext uri="{FF2B5EF4-FFF2-40B4-BE49-F238E27FC236}">
                <a16:creationId xmlns:a16="http://schemas.microsoft.com/office/drawing/2014/main" id="{6743E66D-03F1-4D88-B2DE-E17B08621EA5}"/>
              </a:ext>
            </a:extLst>
          </p:cNvPr>
          <p:cNvSpPr>
            <a:spLocks noGrp="1"/>
          </p:cNvSpPr>
          <p:nvPr>
            <p:ph type="sldNum" sz="quarter" idx="12"/>
          </p:nvPr>
        </p:nvSpPr>
        <p:spPr/>
        <p:txBody>
          <a:bodyPr/>
          <a:lstStyle>
            <a:lvl1pPr>
              <a:defRPr/>
            </a:lvl1pPr>
          </a:lstStyle>
          <a:p>
            <a:fld id="{3A43FDBE-561E-4278-93C8-334A3F224C19}" type="slidenum">
              <a:rPr lang="ar-QA" altLang="fr-FR"/>
              <a:pPr/>
              <a:t>‹#›</a:t>
            </a:fld>
            <a:endParaRPr lang="ar-QA" altLang="fr-FR"/>
          </a:p>
        </p:txBody>
      </p:sp>
    </p:spTree>
    <p:extLst>
      <p:ext uri="{BB962C8B-B14F-4D97-AF65-F5344CB8AC3E}">
        <p14:creationId xmlns:p14="http://schemas.microsoft.com/office/powerpoint/2010/main" val="2462522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14">
            <a:extLst>
              <a:ext uri="{FF2B5EF4-FFF2-40B4-BE49-F238E27FC236}">
                <a16:creationId xmlns:a16="http://schemas.microsoft.com/office/drawing/2014/main" id="{4D059F84-404C-4D15-8705-D124F64F112E}"/>
              </a:ext>
            </a:extLst>
          </p:cNvPr>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15">
            <a:extLst>
              <a:ext uri="{FF2B5EF4-FFF2-40B4-BE49-F238E27FC236}">
                <a16:creationId xmlns:a16="http://schemas.microsoft.com/office/drawing/2014/main" id="{6FC08CE7-A725-4701-B0B8-942069A224B6}"/>
              </a:ext>
            </a:extLst>
          </p:cNvPr>
          <p:cNvGrpSpPr>
            <a:grpSpLocks noChangeAspect="1"/>
          </p:cNvGrpSpPr>
          <p:nvPr/>
        </p:nvGrpSpPr>
        <p:grpSpPr bwMode="auto">
          <a:xfrm>
            <a:off x="211138" y="5354638"/>
            <a:ext cx="8723312" cy="1330325"/>
            <a:chOff x="-3905250" y="4294188"/>
            <a:chExt cx="13011150" cy="1892300"/>
          </a:xfrm>
        </p:grpSpPr>
        <p:sp>
          <p:nvSpPr>
            <p:cNvPr id="7" name="Freeform 14">
              <a:extLst>
                <a:ext uri="{FF2B5EF4-FFF2-40B4-BE49-F238E27FC236}">
                  <a16:creationId xmlns:a16="http://schemas.microsoft.com/office/drawing/2014/main" id="{D236C01D-4C19-41BF-8CC5-7D0FA1AAC963}"/>
                </a:ext>
              </a:extLst>
            </p:cNvPr>
            <p:cNvSpPr>
              <a:spLocks/>
            </p:cNvSpPr>
            <p:nvPr/>
          </p:nvSpPr>
          <p:spPr bwMode="hidden">
            <a:xfrm>
              <a:off x="4810681" y="4499676"/>
              <a:ext cx="4295219"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8" name="Freeform 18">
              <a:extLst>
                <a:ext uri="{FF2B5EF4-FFF2-40B4-BE49-F238E27FC236}">
                  <a16:creationId xmlns:a16="http://schemas.microsoft.com/office/drawing/2014/main" id="{38A276DA-5DF6-4845-A8EB-8EF37D371CB5}"/>
                </a:ext>
              </a:extLst>
            </p:cNvPr>
            <p:cNvSpPr>
              <a:spLocks/>
            </p:cNvSpPr>
            <p:nvPr/>
          </p:nvSpPr>
          <p:spPr bwMode="hidden">
            <a:xfrm>
              <a:off x="-308538" y="4319027"/>
              <a:ext cx="8280254" cy="1208092"/>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9" name="Freeform 22">
              <a:extLst>
                <a:ext uri="{FF2B5EF4-FFF2-40B4-BE49-F238E27FC236}">
                  <a16:creationId xmlns:a16="http://schemas.microsoft.com/office/drawing/2014/main" id="{6C44CEFC-11FB-46A0-9826-0875998518C8}"/>
                </a:ext>
              </a:extLst>
            </p:cNvPr>
            <p:cNvSpPr>
              <a:spLocks/>
            </p:cNvSpPr>
            <p:nvPr/>
          </p:nvSpPr>
          <p:spPr bwMode="hidden">
            <a:xfrm>
              <a:off x="4014" y="4334834"/>
              <a:ext cx="8164231"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 name="Freeform 26">
              <a:extLst>
                <a:ext uri="{FF2B5EF4-FFF2-40B4-BE49-F238E27FC236}">
                  <a16:creationId xmlns:a16="http://schemas.microsoft.com/office/drawing/2014/main" id="{2EBAACF2-F690-433F-92A5-50DE8DDA49EF}"/>
                </a:ext>
              </a:extLst>
            </p:cNvPr>
            <p:cNvSpPr>
              <a:spLocks/>
            </p:cNvSpPr>
            <p:nvPr/>
          </p:nvSpPr>
          <p:spPr bwMode="hidden">
            <a:xfrm>
              <a:off x="4157164" y="4316769"/>
              <a:ext cx="4939265"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useBgFill="1">
          <p:nvSpPr>
            <p:cNvPr id="11" name="Freeform 20">
              <a:extLst>
                <a:ext uri="{FF2B5EF4-FFF2-40B4-BE49-F238E27FC236}">
                  <a16:creationId xmlns:a16="http://schemas.microsoft.com/office/drawing/2014/main" id="{C467C55A-3EAA-4DF1-8E5E-2EBA52227C11}"/>
                </a:ext>
              </a:extLst>
            </p:cNvPr>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12" name="Date Placeholder 4">
            <a:extLst>
              <a:ext uri="{FF2B5EF4-FFF2-40B4-BE49-F238E27FC236}">
                <a16:creationId xmlns:a16="http://schemas.microsoft.com/office/drawing/2014/main" id="{9A43AEEB-9373-486E-A2D1-9BE12CD80C07}"/>
              </a:ext>
            </a:extLst>
          </p:cNvPr>
          <p:cNvSpPr>
            <a:spLocks noGrp="1"/>
          </p:cNvSpPr>
          <p:nvPr>
            <p:ph type="dt" sz="half" idx="10"/>
          </p:nvPr>
        </p:nvSpPr>
        <p:spPr/>
        <p:txBody>
          <a:bodyPr/>
          <a:lstStyle>
            <a:lvl1pPr>
              <a:defRPr/>
            </a:lvl1pPr>
          </a:lstStyle>
          <a:p>
            <a:pPr>
              <a:defRPr/>
            </a:pPr>
            <a:fld id="{5B6A2508-4E58-4389-9A8B-688C1A558B56}" type="datetimeFigureOut">
              <a:rPr lang="ar-QA"/>
              <a:pPr>
                <a:defRPr/>
              </a:pPr>
              <a:t>02/07/1441</a:t>
            </a:fld>
            <a:endParaRPr lang="ar-QA"/>
          </a:p>
        </p:txBody>
      </p:sp>
      <p:sp>
        <p:nvSpPr>
          <p:cNvPr id="13" name="Footer Placeholder 5">
            <a:extLst>
              <a:ext uri="{FF2B5EF4-FFF2-40B4-BE49-F238E27FC236}">
                <a16:creationId xmlns:a16="http://schemas.microsoft.com/office/drawing/2014/main" id="{EDECC947-5ECC-41D6-A05D-02EB273F546F}"/>
              </a:ext>
            </a:extLst>
          </p:cNvPr>
          <p:cNvSpPr>
            <a:spLocks noGrp="1"/>
          </p:cNvSpPr>
          <p:nvPr>
            <p:ph type="ftr" sz="quarter" idx="11"/>
          </p:nvPr>
        </p:nvSpPr>
        <p:spPr/>
        <p:txBody>
          <a:bodyPr/>
          <a:lstStyle>
            <a:lvl1pPr>
              <a:defRPr/>
            </a:lvl1pPr>
          </a:lstStyle>
          <a:p>
            <a:pPr>
              <a:defRPr/>
            </a:pPr>
            <a:endParaRPr lang="ar-QA"/>
          </a:p>
        </p:txBody>
      </p:sp>
      <p:sp>
        <p:nvSpPr>
          <p:cNvPr id="14" name="Slide Number Placeholder 6">
            <a:extLst>
              <a:ext uri="{FF2B5EF4-FFF2-40B4-BE49-F238E27FC236}">
                <a16:creationId xmlns:a16="http://schemas.microsoft.com/office/drawing/2014/main" id="{128D781A-21B3-4969-8AA6-379AA6E3044D}"/>
              </a:ext>
            </a:extLst>
          </p:cNvPr>
          <p:cNvSpPr>
            <a:spLocks noGrp="1"/>
          </p:cNvSpPr>
          <p:nvPr>
            <p:ph type="sldNum" sz="quarter" idx="12"/>
          </p:nvPr>
        </p:nvSpPr>
        <p:spPr/>
        <p:txBody>
          <a:bodyPr/>
          <a:lstStyle>
            <a:lvl1pPr>
              <a:defRPr/>
            </a:lvl1pPr>
          </a:lstStyle>
          <a:p>
            <a:fld id="{991D204C-B3F5-495C-96FC-EDAC96855339}" type="slidenum">
              <a:rPr lang="ar-QA" altLang="fr-FR"/>
              <a:pPr/>
              <a:t>‹#›</a:t>
            </a:fld>
            <a:endParaRPr lang="ar-QA" altLang="fr-FR"/>
          </a:p>
        </p:txBody>
      </p:sp>
    </p:spTree>
    <p:extLst>
      <p:ext uri="{BB962C8B-B14F-4D97-AF65-F5344CB8AC3E}">
        <p14:creationId xmlns:p14="http://schemas.microsoft.com/office/powerpoint/2010/main" val="903678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ounded Rectangle 13">
            <a:extLst>
              <a:ext uri="{FF2B5EF4-FFF2-40B4-BE49-F238E27FC236}">
                <a16:creationId xmlns:a16="http://schemas.microsoft.com/office/drawing/2014/main" id="{193AB771-681D-4D76-963C-49D82FB2A190}"/>
              </a:ext>
            </a:extLst>
          </p:cNvPr>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27" name="Group 15">
            <a:extLst>
              <a:ext uri="{FF2B5EF4-FFF2-40B4-BE49-F238E27FC236}">
                <a16:creationId xmlns:a16="http://schemas.microsoft.com/office/drawing/2014/main" id="{02D72ACF-22BF-432B-923E-21E086C88A6E}"/>
              </a:ext>
            </a:extLst>
          </p:cNvPr>
          <p:cNvGrpSpPr>
            <a:grpSpLocks noChangeAspect="1"/>
          </p:cNvGrpSpPr>
          <p:nvPr/>
        </p:nvGrpSpPr>
        <p:grpSpPr bwMode="auto">
          <a:xfrm>
            <a:off x="211138" y="1679575"/>
            <a:ext cx="8723312" cy="1330325"/>
            <a:chOff x="-3905251" y="4294188"/>
            <a:chExt cx="13027839" cy="1892300"/>
          </a:xfrm>
        </p:grpSpPr>
        <p:sp>
          <p:nvSpPr>
            <p:cNvPr id="1033" name="Freeform 14">
              <a:extLst>
                <a:ext uri="{FF2B5EF4-FFF2-40B4-BE49-F238E27FC236}">
                  <a16:creationId xmlns:a16="http://schemas.microsoft.com/office/drawing/2014/main" id="{97FA7071-97E0-4256-8BA1-C4D2890796AE}"/>
                </a:ext>
              </a:extLst>
            </p:cNvPr>
            <p:cNvSpPr>
              <a:spLocks/>
            </p:cNvSpPr>
            <p:nvPr/>
          </p:nvSpPr>
          <p:spPr bwMode="hidden">
            <a:xfrm>
              <a:off x="4810006" y="4499677"/>
              <a:ext cx="4295986"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34" name="Freeform 18">
              <a:extLst>
                <a:ext uri="{FF2B5EF4-FFF2-40B4-BE49-F238E27FC236}">
                  <a16:creationId xmlns:a16="http://schemas.microsoft.com/office/drawing/2014/main" id="{5DEA0F2F-0F2C-4E3B-918C-EA124568B846}"/>
                </a:ext>
              </a:extLst>
            </p:cNvPr>
            <p:cNvSpPr>
              <a:spLocks/>
            </p:cNvSpPr>
            <p:nvPr/>
          </p:nvSpPr>
          <p:spPr bwMode="hidden">
            <a:xfrm>
              <a:off x="-308667" y="4319028"/>
              <a:ext cx="8279020" cy="1208091"/>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1035" name="Freeform 22">
              <a:extLst>
                <a:ext uri="{FF2B5EF4-FFF2-40B4-BE49-F238E27FC236}">
                  <a16:creationId xmlns:a16="http://schemas.microsoft.com/office/drawing/2014/main" id="{69396631-5FEF-41A8-A415-68C96936AB92}"/>
                </a:ext>
              </a:extLst>
            </p:cNvPr>
            <p:cNvSpPr>
              <a:spLocks/>
            </p:cNvSpPr>
            <p:nvPr/>
          </p:nvSpPr>
          <p:spPr bwMode="hidden">
            <a:xfrm>
              <a:off x="4286" y="4334834"/>
              <a:ext cx="8165219"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p:nvSpPr>
            <p:cNvPr id="1036" name="Freeform 26">
              <a:extLst>
                <a:ext uri="{FF2B5EF4-FFF2-40B4-BE49-F238E27FC236}">
                  <a16:creationId xmlns:a16="http://schemas.microsoft.com/office/drawing/2014/main" id="{ED927E9A-70F8-4E4F-8A9E-EE40850D76AF}"/>
                </a:ext>
              </a:extLst>
            </p:cNvPr>
            <p:cNvSpPr>
              <a:spLocks/>
            </p:cNvSpPr>
            <p:nvPr/>
          </p:nvSpPr>
          <p:spPr bwMode="hidden">
            <a:xfrm>
              <a:off x="4155651" y="4316769"/>
              <a:ext cx="4940859"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fr-FR"/>
            </a:p>
          </p:txBody>
        </p:sp>
        <p:sp useBgFill="1">
          <p:nvSpPr>
            <p:cNvPr id="1037" name="Freeform 10">
              <a:extLst>
                <a:ext uri="{FF2B5EF4-FFF2-40B4-BE49-F238E27FC236}">
                  <a16:creationId xmlns:a16="http://schemas.microsoft.com/office/drawing/2014/main" id="{7FA8F20A-E653-4546-BDE5-FD6CB22B3CD7}"/>
                </a:ext>
              </a:extLst>
            </p:cNvPr>
            <p:cNvSpPr>
              <a:spLocks/>
            </p:cNvSpPr>
            <p:nvPr/>
          </p:nvSpPr>
          <p:spPr bwMode="hidden">
            <a:xfrm>
              <a:off x="-3905251" y="4294188"/>
              <a:ext cx="13027839"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sp>
        <p:nvSpPr>
          <p:cNvPr id="1028" name="Title Placeholder 1">
            <a:extLst>
              <a:ext uri="{FF2B5EF4-FFF2-40B4-BE49-F238E27FC236}">
                <a16:creationId xmlns:a16="http://schemas.microsoft.com/office/drawing/2014/main" id="{34CC65A0-9D27-4BCB-A984-3E15F1B44A71}"/>
              </a:ext>
            </a:extLst>
          </p:cNvPr>
          <p:cNvSpPr>
            <a:spLocks noGrp="1"/>
          </p:cNvSpPr>
          <p:nvPr>
            <p:ph type="title"/>
          </p:nvPr>
        </p:nvSpPr>
        <p:spPr bwMode="auto">
          <a:xfrm>
            <a:off x="457200" y="338138"/>
            <a:ext cx="8229600" cy="12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fr-FR"/>
              <a:t>Click to edit Master title style</a:t>
            </a:r>
          </a:p>
        </p:txBody>
      </p:sp>
      <p:sp>
        <p:nvSpPr>
          <p:cNvPr id="4" name="Date Placeholder 3">
            <a:extLst>
              <a:ext uri="{FF2B5EF4-FFF2-40B4-BE49-F238E27FC236}">
                <a16:creationId xmlns:a16="http://schemas.microsoft.com/office/drawing/2014/main" id="{2C0CB689-A73B-4C23-BDDB-5698697F53BD}"/>
              </a:ext>
            </a:extLst>
          </p:cNvPr>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a:solidFill>
                  <a:schemeClr val="tx2"/>
                </a:solidFill>
                <a:latin typeface="+mn-lt"/>
                <a:cs typeface="+mn-cs"/>
              </a:defRPr>
            </a:lvl1pPr>
          </a:lstStyle>
          <a:p>
            <a:pPr>
              <a:defRPr/>
            </a:pPr>
            <a:fld id="{D4B3D61D-0994-43C3-8558-6F322EBA9C90}" type="datetimeFigureOut">
              <a:rPr lang="ar-QA"/>
              <a:pPr>
                <a:defRPr/>
              </a:pPr>
              <a:t>02/07/1441</a:t>
            </a:fld>
            <a:endParaRPr lang="ar-QA"/>
          </a:p>
        </p:txBody>
      </p:sp>
      <p:sp>
        <p:nvSpPr>
          <p:cNvPr id="5" name="Footer Placeholder 4">
            <a:extLst>
              <a:ext uri="{FF2B5EF4-FFF2-40B4-BE49-F238E27FC236}">
                <a16:creationId xmlns:a16="http://schemas.microsoft.com/office/drawing/2014/main" id="{311EB911-A860-4493-AE62-39C83F206EDE}"/>
              </a:ext>
            </a:extLst>
          </p:cNvPr>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2"/>
                </a:solidFill>
                <a:latin typeface="+mn-lt"/>
                <a:cs typeface="+mn-cs"/>
              </a:defRPr>
            </a:lvl1pPr>
          </a:lstStyle>
          <a:p>
            <a:pPr>
              <a:defRPr/>
            </a:pPr>
            <a:endParaRPr lang="ar-QA"/>
          </a:p>
        </p:txBody>
      </p:sp>
      <p:sp>
        <p:nvSpPr>
          <p:cNvPr id="6" name="Slide Number Placeholder 5">
            <a:extLst>
              <a:ext uri="{FF2B5EF4-FFF2-40B4-BE49-F238E27FC236}">
                <a16:creationId xmlns:a16="http://schemas.microsoft.com/office/drawing/2014/main" id="{BEF4D77F-4527-4CB7-8E7A-DB01EFD7550B}"/>
              </a:ext>
            </a:extLst>
          </p:cNvPr>
          <p:cNvSpPr>
            <a:spLocks noGrp="1"/>
          </p:cNvSpPr>
          <p:nvPr>
            <p:ph type="sldNum" sz="quarter" idx="4"/>
          </p:nvPr>
        </p:nvSpPr>
        <p:spPr>
          <a:xfrm>
            <a:off x="3990975" y="6249988"/>
            <a:ext cx="1162050" cy="365125"/>
          </a:xfrm>
          <a:prstGeom prst="rect">
            <a:avLst/>
          </a:prstGeom>
        </p:spPr>
        <p:txBody>
          <a:bodyPr vert="horz" wrap="square" lIns="91440" tIns="45720" rIns="91440" bIns="45720" numCol="1" anchor="ctr" anchorCtr="0" compatLnSpc="1">
            <a:prstTxWarp prst="textNoShape">
              <a:avLst/>
            </a:prstTxWarp>
          </a:bodyPr>
          <a:lstStyle>
            <a:lvl1pPr algn="ctr">
              <a:defRPr sz="1000">
                <a:solidFill>
                  <a:schemeClr val="tx2"/>
                </a:solidFill>
              </a:defRPr>
            </a:lvl1pPr>
          </a:lstStyle>
          <a:p>
            <a:fld id="{F4A7643E-649A-4DA0-8D1B-486DCC05B235}" type="slidenum">
              <a:rPr lang="ar-QA" altLang="fr-FR"/>
              <a:pPr/>
              <a:t>‹#›</a:t>
            </a:fld>
            <a:endParaRPr lang="ar-QA" altLang="fr-FR"/>
          </a:p>
        </p:txBody>
      </p:sp>
      <p:sp>
        <p:nvSpPr>
          <p:cNvPr id="1032" name="Text Placeholder 2">
            <a:extLst>
              <a:ext uri="{FF2B5EF4-FFF2-40B4-BE49-F238E27FC236}">
                <a16:creationId xmlns:a16="http://schemas.microsoft.com/office/drawing/2014/main" id="{91317F11-25AC-4FAB-8E2B-061F5CECCEF8}"/>
              </a:ext>
            </a:extLst>
          </p:cNvPr>
          <p:cNvSpPr>
            <a:spLocks noGrp="1"/>
          </p:cNvSpPr>
          <p:nvPr>
            <p:ph type="body" idx="1"/>
          </p:nvPr>
        </p:nvSpPr>
        <p:spPr bwMode="auto">
          <a:xfrm>
            <a:off x="871538" y="2674938"/>
            <a:ext cx="7408862"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r-FR"/>
              <a:t>Click to edit Master text styles</a:t>
            </a:r>
          </a:p>
          <a:p>
            <a:pPr lvl="1"/>
            <a:r>
              <a:rPr lang="en-US" altLang="fr-FR"/>
              <a:t>Second level</a:t>
            </a:r>
          </a:p>
          <a:p>
            <a:pPr lvl="2"/>
            <a:r>
              <a:rPr lang="en-US" altLang="fr-FR"/>
              <a:t>Third level</a:t>
            </a:r>
          </a:p>
          <a:p>
            <a:pPr lvl="3"/>
            <a:r>
              <a:rPr lang="en-US" altLang="fr-FR"/>
              <a:t>Fourth level</a:t>
            </a:r>
          </a:p>
          <a:p>
            <a:pPr lvl="4"/>
            <a:r>
              <a:rPr lang="en-US" altLang="fr-FR"/>
              <a:t>Fifth level</a:t>
            </a:r>
          </a:p>
        </p:txBody>
      </p:sp>
    </p:spTree>
  </p:cSld>
  <p:clrMap bg1="lt1" tx1="dk1" bg2="lt2" tx2="dk2" accent1="accent1" accent2="accent2" accent3="accent3" accent4="accent4" accent5="accent5" accent6="accent6" hlink="hlink" folHlink="folHlink"/>
  <p:sldLayoutIdLst>
    <p:sldLayoutId id="2147484047" r:id="rId1"/>
    <p:sldLayoutId id="2147484042" r:id="rId2"/>
    <p:sldLayoutId id="2147484048" r:id="rId3"/>
    <p:sldLayoutId id="2147484043" r:id="rId4"/>
    <p:sldLayoutId id="2147484044" r:id="rId5"/>
    <p:sldLayoutId id="2147484045" r:id="rId6"/>
    <p:sldLayoutId id="2147484049" r:id="rId7"/>
    <p:sldLayoutId id="2147484050" r:id="rId8"/>
    <p:sldLayoutId id="2147484051" r:id="rId9"/>
    <p:sldLayoutId id="2147484046" r:id="rId10"/>
    <p:sldLayoutId id="2147484052" r:id="rId11"/>
  </p:sldLayoutIdLst>
  <p:txStyles>
    <p:titleStyle>
      <a:lvl1pPr algn="ctr" rtl="1" eaLnBrk="0" fontAlgn="base" hangingPunct="0">
        <a:spcBef>
          <a:spcPct val="0"/>
        </a:spcBef>
        <a:spcAft>
          <a:spcPct val="0"/>
        </a:spcAft>
        <a:defRPr sz="4400" kern="1200">
          <a:solidFill>
            <a:srgbClr val="FFFFFF"/>
          </a:solidFill>
          <a:latin typeface="+mj-lt"/>
          <a:ea typeface="+mj-ea"/>
          <a:cs typeface="+mj-cs"/>
        </a:defRPr>
      </a:lvl1pPr>
      <a:lvl2pPr algn="ctr" rtl="1" eaLnBrk="0" fontAlgn="base" hangingPunct="0">
        <a:spcBef>
          <a:spcPct val="0"/>
        </a:spcBef>
        <a:spcAft>
          <a:spcPct val="0"/>
        </a:spcAft>
        <a:defRPr sz="4400">
          <a:solidFill>
            <a:srgbClr val="FFFFFF"/>
          </a:solidFill>
          <a:latin typeface="Candara" pitchFamily="34" charset="0"/>
          <a:cs typeface="Arial" pitchFamily="34" charset="0"/>
        </a:defRPr>
      </a:lvl2pPr>
      <a:lvl3pPr algn="ctr" rtl="1" eaLnBrk="0" fontAlgn="base" hangingPunct="0">
        <a:spcBef>
          <a:spcPct val="0"/>
        </a:spcBef>
        <a:spcAft>
          <a:spcPct val="0"/>
        </a:spcAft>
        <a:defRPr sz="4400">
          <a:solidFill>
            <a:srgbClr val="FFFFFF"/>
          </a:solidFill>
          <a:latin typeface="Candara" pitchFamily="34" charset="0"/>
          <a:cs typeface="Arial" pitchFamily="34" charset="0"/>
        </a:defRPr>
      </a:lvl3pPr>
      <a:lvl4pPr algn="ctr" rtl="1" eaLnBrk="0" fontAlgn="base" hangingPunct="0">
        <a:spcBef>
          <a:spcPct val="0"/>
        </a:spcBef>
        <a:spcAft>
          <a:spcPct val="0"/>
        </a:spcAft>
        <a:defRPr sz="4400">
          <a:solidFill>
            <a:srgbClr val="FFFFFF"/>
          </a:solidFill>
          <a:latin typeface="Candara" pitchFamily="34" charset="0"/>
          <a:cs typeface="Arial" pitchFamily="34" charset="0"/>
        </a:defRPr>
      </a:lvl4pPr>
      <a:lvl5pPr algn="ctr" rtl="1" eaLnBrk="0" fontAlgn="base" hangingPunct="0">
        <a:spcBef>
          <a:spcPct val="0"/>
        </a:spcBef>
        <a:spcAft>
          <a:spcPct val="0"/>
        </a:spcAft>
        <a:defRPr sz="4400">
          <a:solidFill>
            <a:srgbClr val="FFFFFF"/>
          </a:solidFill>
          <a:latin typeface="Candara" pitchFamily="34" charset="0"/>
          <a:cs typeface="Arial" pitchFamily="34" charset="0"/>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3050" indent="-273050" algn="r" rtl="1" eaLnBrk="0" fontAlgn="base" hangingPunct="0">
        <a:spcBef>
          <a:spcPct val="20000"/>
        </a:spcBef>
        <a:spcAft>
          <a:spcPct val="0"/>
        </a:spcAft>
        <a:buClr>
          <a:schemeClr val="accent1"/>
        </a:buClr>
        <a:buSzPct val="100000"/>
        <a:buFont typeface="Symbol" panose="05050102010706020507" pitchFamily="18" charset="2"/>
        <a:buChar char=""/>
        <a:defRPr sz="2400" kern="1200">
          <a:solidFill>
            <a:schemeClr val="tx2"/>
          </a:solidFill>
          <a:latin typeface="+mn-lt"/>
          <a:ea typeface="+mn-ea"/>
          <a:cs typeface="+mn-cs"/>
        </a:defRPr>
      </a:lvl1pPr>
      <a:lvl2pPr marL="576263" indent="-273050" algn="r" rtl="1" eaLnBrk="0" fontAlgn="base" hangingPunct="0">
        <a:spcBef>
          <a:spcPct val="20000"/>
        </a:spcBef>
        <a:spcAft>
          <a:spcPct val="0"/>
        </a:spcAft>
        <a:buClr>
          <a:schemeClr val="accent1"/>
        </a:buClr>
        <a:buSzPct val="100000"/>
        <a:buFont typeface="Symbol" panose="05050102010706020507" pitchFamily="18" charset="2"/>
        <a:buChar char=""/>
        <a:defRPr sz="2200" kern="1200">
          <a:solidFill>
            <a:schemeClr val="tx2"/>
          </a:solidFill>
          <a:latin typeface="+mn-lt"/>
          <a:ea typeface="+mn-ea"/>
          <a:cs typeface="+mn-cs"/>
        </a:defRPr>
      </a:lvl2pPr>
      <a:lvl3pPr marL="855663" indent="-228600" algn="r" rtl="1" eaLnBrk="0" fontAlgn="base" hangingPunct="0">
        <a:spcBef>
          <a:spcPct val="20000"/>
        </a:spcBef>
        <a:spcAft>
          <a:spcPct val="0"/>
        </a:spcAft>
        <a:buClr>
          <a:schemeClr val="accent1"/>
        </a:buClr>
        <a:buSzPct val="100000"/>
        <a:buFont typeface="Symbol" panose="05050102010706020507" pitchFamily="18" charset="2"/>
        <a:buChar char=""/>
        <a:defRPr sz="2000" kern="1200">
          <a:solidFill>
            <a:schemeClr val="tx2"/>
          </a:solidFill>
          <a:latin typeface="+mn-lt"/>
          <a:ea typeface="+mn-ea"/>
          <a:cs typeface="+mn-cs"/>
        </a:defRPr>
      </a:lvl3pPr>
      <a:lvl4pPr marL="1143000" indent="-228600" algn="r" rtl="1" eaLnBrk="0" fontAlgn="base" hangingPunct="0">
        <a:spcBef>
          <a:spcPct val="20000"/>
        </a:spcBef>
        <a:spcAft>
          <a:spcPct val="0"/>
        </a:spcAft>
        <a:buClr>
          <a:schemeClr val="accent1"/>
        </a:buClr>
        <a:buSzPct val="100000"/>
        <a:buFont typeface="Symbol" panose="05050102010706020507" pitchFamily="18" charset="2"/>
        <a:buChar char=""/>
        <a:defRPr kern="1200">
          <a:solidFill>
            <a:schemeClr val="tx2"/>
          </a:solidFill>
          <a:latin typeface="+mn-lt"/>
          <a:ea typeface="+mn-ea"/>
          <a:cs typeface="+mn-cs"/>
        </a:defRPr>
      </a:lvl4pPr>
      <a:lvl5pPr marL="1462088" indent="-228600" algn="r" rtl="1" eaLnBrk="0" fontAlgn="base" hangingPunct="0">
        <a:spcBef>
          <a:spcPct val="20000"/>
        </a:spcBef>
        <a:spcAft>
          <a:spcPct val="0"/>
        </a:spcAft>
        <a:buClr>
          <a:schemeClr val="accent1"/>
        </a:buClr>
        <a:buSzPct val="100000"/>
        <a:buFont typeface="Symbol" panose="05050102010706020507"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وسيلة شرح بيضاوية 5">
            <a:extLst>
              <a:ext uri="{FF2B5EF4-FFF2-40B4-BE49-F238E27FC236}">
                <a16:creationId xmlns:a16="http://schemas.microsoft.com/office/drawing/2014/main" id="{CD450219-61E0-420C-B15E-2E87AD052E4B}"/>
              </a:ext>
            </a:extLst>
          </p:cNvPr>
          <p:cNvSpPr/>
          <p:nvPr/>
        </p:nvSpPr>
        <p:spPr>
          <a:xfrm>
            <a:off x="251520" y="4797152"/>
            <a:ext cx="4824536" cy="1714512"/>
          </a:xfrm>
          <a:prstGeom prst="wedgeEllipseCallout">
            <a:avLst/>
          </a:prstGeom>
          <a:solidFill>
            <a:srgbClr val="FFC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DZ" sz="3200" b="1" dirty="0">
                <a:solidFill>
                  <a:srgbClr val="C00000"/>
                </a:solidFill>
              </a:rPr>
              <a:t>من إعداد الأستاذين:</a:t>
            </a:r>
          </a:p>
          <a:p>
            <a:pPr algn="ctr" fontAlgn="auto">
              <a:spcBef>
                <a:spcPts val="0"/>
              </a:spcBef>
              <a:spcAft>
                <a:spcPts val="0"/>
              </a:spcAft>
              <a:defRPr/>
            </a:pPr>
            <a:r>
              <a:rPr lang="ar-DZ" sz="3200" b="1" dirty="0">
                <a:solidFill>
                  <a:srgbClr val="C00000"/>
                </a:solidFill>
              </a:rPr>
              <a:t>مبارك زودة</a:t>
            </a:r>
          </a:p>
          <a:p>
            <a:pPr algn="ctr" fontAlgn="auto">
              <a:spcBef>
                <a:spcPts val="0"/>
              </a:spcBef>
              <a:spcAft>
                <a:spcPts val="0"/>
              </a:spcAft>
              <a:defRPr/>
            </a:pPr>
            <a:r>
              <a:rPr lang="ar-DZ" sz="3200" b="1" dirty="0">
                <a:solidFill>
                  <a:srgbClr val="C00000"/>
                </a:solidFill>
              </a:rPr>
              <a:t>محمدي عائشة</a:t>
            </a:r>
            <a:endParaRPr lang="ar-QA" sz="3200" b="1" dirty="0">
              <a:solidFill>
                <a:srgbClr val="C00000"/>
              </a:solidFill>
            </a:endParaRPr>
          </a:p>
        </p:txBody>
      </p:sp>
      <p:sp>
        <p:nvSpPr>
          <p:cNvPr id="3" name="وسيلة شرح بيضاوية 5">
            <a:extLst>
              <a:ext uri="{FF2B5EF4-FFF2-40B4-BE49-F238E27FC236}">
                <a16:creationId xmlns:a16="http://schemas.microsoft.com/office/drawing/2014/main" id="{CB9B3A30-0497-477F-9B1C-053C976EFFCD}"/>
              </a:ext>
            </a:extLst>
          </p:cNvPr>
          <p:cNvSpPr/>
          <p:nvPr/>
        </p:nvSpPr>
        <p:spPr>
          <a:xfrm>
            <a:off x="1331640" y="836712"/>
            <a:ext cx="7272808" cy="3528392"/>
          </a:xfrm>
          <a:prstGeom prst="wedgeEllipseCallout">
            <a:avLst/>
          </a:prstGeom>
          <a:solidFill>
            <a:srgbClr val="FFC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4000" b="1" dirty="0">
                <a:solidFill>
                  <a:schemeClr val="bg2">
                    <a:lumMod val="50000"/>
                  </a:schemeClr>
                </a:solidFill>
                <a:latin typeface="Adobe Arabic" panose="02040503050201020203" pitchFamily="18" charset="-78"/>
                <a:cs typeface="Adobe Arabic" panose="02040503050201020203" pitchFamily="18" charset="-78"/>
              </a:rPr>
              <a:t>مدخل للحجز الإلكتروني</a:t>
            </a:r>
            <a:endParaRPr lang="fr-FR" sz="4000" b="1" dirty="0">
              <a:solidFill>
                <a:schemeClr val="bg2">
                  <a:lumMod val="50000"/>
                </a:schemeClr>
              </a:solidFill>
              <a:latin typeface="Adobe Arabic" panose="02040503050201020203" pitchFamily="18" charset="-78"/>
              <a:cs typeface="Adobe Arabic" panose="02040503050201020203" pitchFamily="18" charset="-78"/>
            </a:endParaRPr>
          </a:p>
          <a:p>
            <a:pPr algn="ctr"/>
            <a:r>
              <a:rPr lang="fr-FR" sz="4000" b="1" dirty="0">
                <a:solidFill>
                  <a:schemeClr val="bg2">
                    <a:lumMod val="50000"/>
                  </a:schemeClr>
                </a:solidFill>
                <a:latin typeface="Adobe Arabic" panose="02040503050201020203" pitchFamily="18" charset="-78"/>
                <a:cs typeface="Adobe Arabic" panose="02040503050201020203" pitchFamily="18" charset="-78"/>
              </a:rPr>
              <a:t>An Introduction to </a:t>
            </a:r>
            <a:r>
              <a:rPr lang="en-US" sz="4000" b="1" dirty="0">
                <a:solidFill>
                  <a:schemeClr val="bg2">
                    <a:lumMod val="50000"/>
                  </a:schemeClr>
                </a:solidFill>
                <a:latin typeface="Adobe Arabic" panose="02040503050201020203" pitchFamily="18" charset="-78"/>
                <a:cs typeface="Adobe Arabic" panose="02040503050201020203" pitchFamily="18" charset="-78"/>
              </a:rPr>
              <a:t>Online Revsevation</a:t>
            </a:r>
            <a:endParaRPr lang="fr-FR" sz="4000" b="1" dirty="0">
              <a:solidFill>
                <a:schemeClr val="bg2">
                  <a:lumMod val="50000"/>
                </a:schemeClr>
              </a:solidFill>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374622200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5C0984E3-6327-4E8E-A00D-D17096AEE044}"/>
              </a:ext>
            </a:extLst>
          </p:cNvPr>
          <p:cNvSpPr txBox="1">
            <a:spLocks noChangeArrowheads="1"/>
          </p:cNvSpPr>
          <p:nvPr/>
        </p:nvSpPr>
        <p:spPr bwMode="auto">
          <a:xfrm>
            <a:off x="1115616" y="764704"/>
            <a:ext cx="7416824" cy="830997"/>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l">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wrap="squar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lvl="0" algn="ctr"/>
            <a:r>
              <a:rPr lang="ar-SA" sz="4800" b="1" dirty="0">
                <a:latin typeface="Adobe Arabic" panose="02040503050201020203" pitchFamily="18" charset="-78"/>
                <a:cs typeface="Adobe Arabic" panose="02040503050201020203" pitchFamily="18" charset="-78"/>
              </a:rPr>
              <a:t>نظام أماديوس </a:t>
            </a:r>
            <a:r>
              <a:rPr lang="fr-FR" sz="4800" b="1" dirty="0">
                <a:latin typeface="Adobe Arabic" panose="02040503050201020203" pitchFamily="18" charset="-78"/>
                <a:cs typeface="Adobe Arabic" panose="02040503050201020203" pitchFamily="18" charset="-78"/>
              </a:rPr>
              <a:t>Amadeus</a:t>
            </a:r>
            <a:endParaRPr lang="fr-FR" sz="4800" dirty="0">
              <a:latin typeface="Adobe Arabic" panose="02040503050201020203" pitchFamily="18" charset="-78"/>
              <a:cs typeface="Adobe Arabic" panose="02040503050201020203" pitchFamily="18" charset="-78"/>
            </a:endParaRPr>
          </a:p>
        </p:txBody>
      </p:sp>
      <p:sp>
        <p:nvSpPr>
          <p:cNvPr id="4" name="Rectangle 3">
            <a:extLst>
              <a:ext uri="{FF2B5EF4-FFF2-40B4-BE49-F238E27FC236}">
                <a16:creationId xmlns:a16="http://schemas.microsoft.com/office/drawing/2014/main" id="{C8F309BA-4670-49AF-94DB-7836E66DFB76}"/>
              </a:ext>
            </a:extLst>
          </p:cNvPr>
          <p:cNvSpPr/>
          <p:nvPr/>
        </p:nvSpPr>
        <p:spPr>
          <a:xfrm>
            <a:off x="251520" y="2108639"/>
            <a:ext cx="8640960" cy="4093428"/>
          </a:xfrm>
          <a:prstGeom prst="rect">
            <a:avLst/>
          </a:prstGeom>
        </p:spPr>
        <p:txBody>
          <a:bodyPr wrap="square">
            <a:spAutoFit/>
          </a:bodyPr>
          <a:lstStyle/>
          <a:p>
            <a:r>
              <a:rPr lang="ar-SA" sz="2800" b="1" dirty="0">
                <a:latin typeface="Adobe Arabic" panose="02040503050201020203" pitchFamily="18" charset="-78"/>
                <a:cs typeface="Adobe Arabic" panose="02040503050201020203" pitchFamily="18" charset="-78"/>
              </a:rPr>
              <a:t>بعض البيانات حول نظام شركة أماديوس:</a:t>
            </a:r>
            <a:endParaRPr lang="fr-FR" sz="1400" dirty="0">
              <a:latin typeface="Adobe Arabic" panose="02040503050201020203" pitchFamily="18" charset="-78"/>
              <a:cs typeface="Adobe Arabic" panose="02040503050201020203" pitchFamily="18" charset="-78"/>
            </a:endParaRPr>
          </a:p>
          <a:p>
            <a:pPr lvl="0"/>
            <a:r>
              <a:rPr lang="ar-SA" sz="2800" dirty="0">
                <a:latin typeface="Adobe Arabic" panose="02040503050201020203" pitchFamily="18" charset="-78"/>
                <a:cs typeface="Adobe Arabic" panose="02040503050201020203" pitchFamily="18" charset="-78"/>
              </a:rPr>
              <a:t>يستخدم من قبل 144 شركة حول العالم من خلال عملاء نظام خدمة المسافرين عبر الخطوط الجوية من خلال أكثر من 60000 مكتب مبيعات لشركات الطيران حول العالم</a:t>
            </a:r>
            <a:r>
              <a:rPr lang="ar-DZ" sz="2800" dirty="0">
                <a:latin typeface="Adobe Arabic" panose="02040503050201020203" pitchFamily="18" charset="-78"/>
                <a:cs typeface="Adobe Arabic" panose="02040503050201020203" pitchFamily="18" charset="-78"/>
              </a:rPr>
              <a:t>.</a:t>
            </a:r>
            <a:endParaRPr lang="fr-FR" sz="1400" dirty="0">
              <a:latin typeface="Adobe Arabic" panose="02040503050201020203" pitchFamily="18" charset="-78"/>
              <a:cs typeface="Adobe Arabic" panose="02040503050201020203" pitchFamily="18" charset="-78"/>
            </a:endParaRPr>
          </a:p>
          <a:p>
            <a:pPr lvl="0"/>
            <a:r>
              <a:rPr lang="ar-SA" sz="2800" dirty="0">
                <a:latin typeface="Adobe Arabic" panose="02040503050201020203" pitchFamily="18" charset="-78"/>
                <a:cs typeface="Adobe Arabic" panose="02040503050201020203" pitchFamily="18" charset="-78"/>
              </a:rPr>
              <a:t>تستخدمه أكثر من90،000 وكالة سفر حول العالم  عبر الإنترنت في 195 دولة، وبالأخص وكالات الحجز الإلكتروني الكبرى في العالم مثل:  </a:t>
            </a:r>
            <a:endParaRPr lang="fr-FR" sz="1400" dirty="0">
              <a:latin typeface="Adobe Arabic" panose="02040503050201020203" pitchFamily="18" charset="-78"/>
              <a:cs typeface="Adobe Arabic" panose="02040503050201020203" pitchFamily="18" charset="-78"/>
            </a:endParaRPr>
          </a:p>
          <a:p>
            <a:pPr lvl="0"/>
            <a:r>
              <a:rPr lang="en-US" sz="2800" b="1" dirty="0">
                <a:latin typeface="Adobe Arabic" panose="02040503050201020203" pitchFamily="18" charset="-78"/>
                <a:cs typeface="Adobe Arabic" panose="02040503050201020203" pitchFamily="18" charset="-78"/>
              </a:rPr>
              <a:t>Yatra – Make </a:t>
            </a:r>
            <a:r>
              <a:rPr lang="en-US" sz="2800" b="1" dirty="0" err="1">
                <a:latin typeface="Adobe Arabic" panose="02040503050201020203" pitchFamily="18" charset="-78"/>
                <a:cs typeface="Adobe Arabic" panose="02040503050201020203" pitchFamily="18" charset="-78"/>
              </a:rPr>
              <a:t>MyTrip</a:t>
            </a:r>
            <a:r>
              <a:rPr lang="en-US" sz="2800" b="1" dirty="0">
                <a:latin typeface="Adobe Arabic" panose="02040503050201020203" pitchFamily="18" charset="-78"/>
                <a:cs typeface="Adobe Arabic" panose="02040503050201020203" pitchFamily="18" charset="-78"/>
              </a:rPr>
              <a:t> - Expedia - </a:t>
            </a:r>
            <a:r>
              <a:rPr lang="en-US" sz="2800" b="1" dirty="0" err="1">
                <a:latin typeface="Adobe Arabic" panose="02040503050201020203" pitchFamily="18" charset="-78"/>
                <a:cs typeface="Adobe Arabic" panose="02040503050201020203" pitchFamily="18" charset="-78"/>
              </a:rPr>
              <a:t>ebookers</a:t>
            </a:r>
            <a:r>
              <a:rPr lang="en-US" sz="2800" b="1" dirty="0">
                <a:latin typeface="Adobe Arabic" panose="02040503050201020203" pitchFamily="18" charset="-78"/>
                <a:cs typeface="Adobe Arabic" panose="02040503050201020203" pitchFamily="18" charset="-78"/>
              </a:rPr>
              <a:t> - </a:t>
            </a:r>
            <a:r>
              <a:rPr lang="en-US" sz="2800" b="1" dirty="0" err="1">
                <a:latin typeface="Adobe Arabic" panose="02040503050201020203" pitchFamily="18" charset="-78"/>
                <a:cs typeface="Adobe Arabic" panose="02040503050201020203" pitchFamily="18" charset="-78"/>
              </a:rPr>
              <a:t>CheapTickets</a:t>
            </a:r>
            <a:r>
              <a:rPr lang="en-US" sz="2800" b="1" dirty="0">
                <a:latin typeface="Adobe Arabic" panose="02040503050201020203" pitchFamily="18" charset="-78"/>
                <a:cs typeface="Adobe Arabic" panose="02040503050201020203" pitchFamily="18" charset="-78"/>
              </a:rPr>
              <a:t>.</a:t>
            </a:r>
            <a:endParaRPr lang="fr-FR" sz="1400" dirty="0">
              <a:latin typeface="Adobe Arabic" panose="02040503050201020203" pitchFamily="18" charset="-78"/>
              <a:cs typeface="Adobe Arabic" panose="02040503050201020203" pitchFamily="18" charset="-78"/>
            </a:endParaRPr>
          </a:p>
          <a:p>
            <a:pPr lvl="0"/>
            <a:r>
              <a:rPr lang="ar-SA" sz="2800" dirty="0">
                <a:latin typeface="Adobe Arabic" panose="02040503050201020203" pitchFamily="18" charset="-78"/>
                <a:cs typeface="Adobe Arabic" panose="02040503050201020203" pitchFamily="18" charset="-78"/>
              </a:rPr>
              <a:t>أكثر من 440 شركة طيران قابلة للحجز حول العالم، </a:t>
            </a:r>
            <a:r>
              <a:rPr lang="ar-DZ" sz="2800" dirty="0">
                <a:latin typeface="Adobe Arabic" panose="02040503050201020203" pitchFamily="18" charset="-78"/>
                <a:cs typeface="Adobe Arabic" panose="02040503050201020203" pitchFamily="18" charset="-78"/>
              </a:rPr>
              <a:t>من بينها شركة الخطوط الجوية الجزائرية.</a:t>
            </a:r>
            <a:endParaRPr lang="fr-FR" sz="1400" dirty="0">
              <a:latin typeface="Adobe Arabic" panose="02040503050201020203" pitchFamily="18" charset="-78"/>
              <a:cs typeface="Adobe Arabic" panose="02040503050201020203" pitchFamily="18" charset="-78"/>
            </a:endParaRPr>
          </a:p>
          <a:p>
            <a:pPr lvl="0"/>
            <a:r>
              <a:rPr lang="ar-SA" sz="2800" dirty="0">
                <a:latin typeface="Adobe Arabic" panose="02040503050201020203" pitchFamily="18" charset="-78"/>
                <a:cs typeface="Adobe Arabic" panose="02040503050201020203" pitchFamily="18" charset="-78"/>
              </a:rPr>
              <a:t>أكثر من 100.000 فندق مميز.</a:t>
            </a:r>
            <a:endParaRPr lang="fr-FR" sz="1400" dirty="0">
              <a:latin typeface="Adobe Arabic" panose="02040503050201020203" pitchFamily="18" charset="-78"/>
              <a:cs typeface="Adobe Arabic" panose="02040503050201020203" pitchFamily="18" charset="-78"/>
            </a:endParaRPr>
          </a:p>
          <a:p>
            <a:pPr lvl="0"/>
            <a:r>
              <a:rPr lang="ar-SA" sz="2800" dirty="0">
                <a:latin typeface="Adobe Arabic" panose="02040503050201020203" pitchFamily="18" charset="-78"/>
                <a:cs typeface="Adobe Arabic" panose="02040503050201020203" pitchFamily="18" charset="-78"/>
              </a:rPr>
              <a:t>حوالي 30 شركة لتأجير السيارات تملك أكثر من 36.000 موقع لتأجير السيارات.</a:t>
            </a:r>
            <a:endParaRPr lang="fr-FR" sz="1400"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3700214653"/>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5C0984E3-6327-4E8E-A00D-D17096AEE044}"/>
              </a:ext>
            </a:extLst>
          </p:cNvPr>
          <p:cNvSpPr txBox="1">
            <a:spLocks noChangeArrowheads="1"/>
          </p:cNvSpPr>
          <p:nvPr/>
        </p:nvSpPr>
        <p:spPr bwMode="auto">
          <a:xfrm>
            <a:off x="1115616" y="764704"/>
            <a:ext cx="7416824" cy="584775"/>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l">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wrap="squar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lvl="0" algn="ctr"/>
            <a:r>
              <a:rPr lang="ar-SA" sz="3200" b="1" dirty="0">
                <a:solidFill>
                  <a:srgbClr val="C00000"/>
                </a:solidFill>
              </a:rPr>
              <a:t>نظام سايبر </a:t>
            </a:r>
            <a:r>
              <a:rPr lang="fr-FR" sz="3200" b="1" dirty="0">
                <a:solidFill>
                  <a:srgbClr val="C00000"/>
                </a:solidFill>
              </a:rPr>
              <a:t>Sabre</a:t>
            </a:r>
            <a:r>
              <a:rPr lang="ar-SA" sz="3200" b="1" dirty="0">
                <a:solidFill>
                  <a:srgbClr val="C00000"/>
                </a:solidFill>
              </a:rPr>
              <a:t> :</a:t>
            </a:r>
            <a:endParaRPr lang="fr-FR" sz="3200" dirty="0">
              <a:solidFill>
                <a:srgbClr val="C00000"/>
              </a:solidFill>
            </a:endParaRPr>
          </a:p>
        </p:txBody>
      </p:sp>
      <p:sp>
        <p:nvSpPr>
          <p:cNvPr id="4" name="Rectangle 3">
            <a:extLst>
              <a:ext uri="{FF2B5EF4-FFF2-40B4-BE49-F238E27FC236}">
                <a16:creationId xmlns:a16="http://schemas.microsoft.com/office/drawing/2014/main" id="{C8F309BA-4670-49AF-94DB-7836E66DFB76}"/>
              </a:ext>
            </a:extLst>
          </p:cNvPr>
          <p:cNvSpPr/>
          <p:nvPr/>
        </p:nvSpPr>
        <p:spPr>
          <a:xfrm>
            <a:off x="251520" y="1484784"/>
            <a:ext cx="8640960" cy="4832092"/>
          </a:xfrm>
          <a:prstGeom prst="rect">
            <a:avLst/>
          </a:prstGeom>
        </p:spPr>
        <p:txBody>
          <a:bodyPr wrap="square">
            <a:spAutoFit/>
          </a:bodyPr>
          <a:lstStyle/>
          <a:p>
            <a:r>
              <a:rPr lang="ar-SA" sz="2800" dirty="0">
                <a:latin typeface="Adobe Arabic" panose="02040503050201020203" pitchFamily="18" charset="-78"/>
                <a:cs typeface="Adobe Arabic" panose="02040503050201020203" pitchFamily="18" charset="-78"/>
              </a:rPr>
              <a:t>يستخدم نظام سيبر للتوزيع العالمي </a:t>
            </a:r>
            <a:r>
              <a:rPr lang="fr-FR" sz="2800" b="1" dirty="0">
                <a:latin typeface="Adobe Arabic" panose="02040503050201020203" pitchFamily="18" charset="-78"/>
                <a:cs typeface="Adobe Arabic" panose="02040503050201020203" pitchFamily="18" charset="-78"/>
              </a:rPr>
              <a:t>Sabre Global Distribution System</a:t>
            </a:r>
            <a:r>
              <a:rPr lang="fr-FR" sz="2800" dirty="0">
                <a:latin typeface="Adobe Arabic" panose="02040503050201020203" pitchFamily="18" charset="-78"/>
                <a:cs typeface="Adobe Arabic" panose="02040503050201020203" pitchFamily="18" charset="-78"/>
              </a:rPr>
              <a:t> </a:t>
            </a:r>
            <a:r>
              <a:rPr lang="ar-SA" sz="2800" dirty="0">
                <a:latin typeface="Adobe Arabic" panose="02040503050201020203" pitchFamily="18" charset="-78"/>
                <a:cs typeface="Adobe Arabic" panose="02040503050201020203" pitchFamily="18" charset="-78"/>
              </a:rPr>
              <a:t>، المملوك لشركة سيبر من قبل وكلاء السفر والشركات في جميع أنحاء العالم للبحث عن خدمات السفر والأسعار وحجز التذاكر وحجز التذاكر المقدمة من شركات الطيران والفنادق، وشركات تأجير السيارات، ومقدمي السكك الحديدية، ومشغلي الرحلات السياحية، كما تجمع سيبر شركات الطيران والفنادق ووكلاء السفر عبر الإنترنت.</a:t>
            </a:r>
            <a:endParaRPr lang="fr-FR" dirty="0">
              <a:latin typeface="Adobe Arabic" panose="02040503050201020203" pitchFamily="18" charset="-78"/>
              <a:cs typeface="Adobe Arabic" panose="02040503050201020203" pitchFamily="18" charset="-78"/>
            </a:endParaRPr>
          </a:p>
          <a:p>
            <a:r>
              <a:rPr lang="ar-SA" sz="2800" dirty="0">
                <a:latin typeface="Adobe Arabic" panose="02040503050201020203" pitchFamily="18" charset="-78"/>
                <a:cs typeface="Adobe Arabic" panose="02040503050201020203" pitchFamily="18" charset="-78"/>
              </a:rPr>
              <a:t>يتم تنظيم الشركة الأم للنظام في ثلاث وحدات أعمال:</a:t>
            </a:r>
            <a:endParaRPr lang="fr-FR" dirty="0">
              <a:latin typeface="Adobe Arabic" panose="02040503050201020203" pitchFamily="18" charset="-78"/>
              <a:cs typeface="Adobe Arabic" panose="02040503050201020203" pitchFamily="18" charset="-78"/>
            </a:endParaRPr>
          </a:p>
          <a:p>
            <a:r>
              <a:rPr lang="ar-SA" sz="2800" dirty="0">
                <a:latin typeface="Adobe Arabic" panose="02040503050201020203" pitchFamily="18" charset="-78"/>
                <a:cs typeface="Adobe Arabic" panose="02040503050201020203" pitchFamily="18" charset="-78"/>
              </a:rPr>
              <a:t>• شبكة سيبر للسفر: نظام التوزيع العالمي</a:t>
            </a:r>
            <a:endParaRPr lang="fr-FR" dirty="0">
              <a:latin typeface="Adobe Arabic" panose="02040503050201020203" pitchFamily="18" charset="-78"/>
              <a:cs typeface="Adobe Arabic" panose="02040503050201020203" pitchFamily="18" charset="-78"/>
            </a:endParaRPr>
          </a:p>
          <a:p>
            <a:r>
              <a:rPr lang="ar-SA" sz="2800" dirty="0">
                <a:latin typeface="Adobe Arabic" panose="02040503050201020203" pitchFamily="18" charset="-78"/>
                <a:cs typeface="Adobe Arabic" panose="02040503050201020203" pitchFamily="18" charset="-78"/>
              </a:rPr>
              <a:t>• سيبر لحلول الطيران: تكنولوجيا الطيران</a:t>
            </a:r>
            <a:endParaRPr lang="fr-FR" dirty="0">
              <a:latin typeface="Adobe Arabic" panose="02040503050201020203" pitchFamily="18" charset="-78"/>
              <a:cs typeface="Adobe Arabic" panose="02040503050201020203" pitchFamily="18" charset="-78"/>
            </a:endParaRPr>
          </a:p>
          <a:p>
            <a:r>
              <a:rPr lang="ar-SA" sz="2800" dirty="0">
                <a:latin typeface="Adobe Arabic" panose="02040503050201020203" pitchFamily="18" charset="-78"/>
                <a:cs typeface="Adobe Arabic" panose="02040503050201020203" pitchFamily="18" charset="-78"/>
              </a:rPr>
              <a:t>• حلول سيبر للضيافة: حلول تكنولوجيا الفنادق</a:t>
            </a:r>
            <a:endParaRPr lang="fr-FR" dirty="0">
              <a:latin typeface="Adobe Arabic" panose="02040503050201020203" pitchFamily="18" charset="-78"/>
              <a:cs typeface="Adobe Arabic" panose="02040503050201020203" pitchFamily="18" charset="-78"/>
            </a:endParaRPr>
          </a:p>
          <a:p>
            <a:r>
              <a:rPr lang="ar-SA" sz="2800" dirty="0">
                <a:latin typeface="Adobe Arabic" panose="02040503050201020203" pitchFamily="18" charset="-78"/>
                <a:cs typeface="Adobe Arabic" panose="02040503050201020203" pitchFamily="18" charset="-78"/>
              </a:rPr>
              <a:t>يقع المقر الرئيسي لسيبر في ساوث ليك ، تكساس ، ولديها أكثر من 15000 موظف في مواقع مختلفة حول العالم.</a:t>
            </a:r>
            <a:endParaRPr lang="fr-FR"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153249237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5C0984E3-6327-4E8E-A00D-D17096AEE044}"/>
              </a:ext>
            </a:extLst>
          </p:cNvPr>
          <p:cNvSpPr txBox="1">
            <a:spLocks noChangeArrowheads="1"/>
          </p:cNvSpPr>
          <p:nvPr/>
        </p:nvSpPr>
        <p:spPr bwMode="auto">
          <a:xfrm>
            <a:off x="1115616" y="764704"/>
            <a:ext cx="7416824" cy="369332"/>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l">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wrap="squar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lvl="0"/>
            <a:r>
              <a:rPr lang="ar-SA" b="1" dirty="0"/>
              <a:t>نظام سايبر </a:t>
            </a:r>
            <a:r>
              <a:rPr lang="fr-FR" b="1" dirty="0"/>
              <a:t>Sabre</a:t>
            </a:r>
            <a:r>
              <a:rPr lang="ar-SA" b="1" dirty="0"/>
              <a:t> :</a:t>
            </a:r>
            <a:endParaRPr lang="fr-FR" dirty="0"/>
          </a:p>
        </p:txBody>
      </p:sp>
      <p:sp>
        <p:nvSpPr>
          <p:cNvPr id="4" name="Rectangle 3">
            <a:extLst>
              <a:ext uri="{FF2B5EF4-FFF2-40B4-BE49-F238E27FC236}">
                <a16:creationId xmlns:a16="http://schemas.microsoft.com/office/drawing/2014/main" id="{C8F309BA-4670-49AF-94DB-7836E66DFB76}"/>
              </a:ext>
            </a:extLst>
          </p:cNvPr>
          <p:cNvSpPr/>
          <p:nvPr/>
        </p:nvSpPr>
        <p:spPr>
          <a:xfrm>
            <a:off x="251520" y="1628800"/>
            <a:ext cx="8640960" cy="5016758"/>
          </a:xfrm>
          <a:prstGeom prst="rect">
            <a:avLst/>
          </a:prstGeom>
        </p:spPr>
        <p:txBody>
          <a:bodyPr wrap="square">
            <a:spAutoFit/>
          </a:bodyPr>
          <a:lstStyle/>
          <a:p>
            <a:r>
              <a:rPr lang="ar-SA" sz="4000" b="1" dirty="0">
                <a:latin typeface="Adobe Arabic" panose="02040503050201020203" pitchFamily="18" charset="-78"/>
                <a:cs typeface="Adobe Arabic" panose="02040503050201020203" pitchFamily="18" charset="-78"/>
              </a:rPr>
              <a:t>بعض الأرقام والبيانات حول نظام سايبر </a:t>
            </a:r>
            <a:r>
              <a:rPr lang="fr-FR" sz="4000" b="1" dirty="0">
                <a:latin typeface="Adobe Arabic" panose="02040503050201020203" pitchFamily="18" charset="-78"/>
                <a:cs typeface="Adobe Arabic" panose="02040503050201020203" pitchFamily="18" charset="-78"/>
              </a:rPr>
              <a:t>Sabre</a:t>
            </a:r>
            <a:r>
              <a:rPr lang="ar-SA" sz="4000" b="1" dirty="0">
                <a:latin typeface="Adobe Arabic" panose="02040503050201020203" pitchFamily="18" charset="-78"/>
                <a:cs typeface="Adobe Arabic" panose="02040503050201020203" pitchFamily="18" charset="-78"/>
              </a:rPr>
              <a:t>:</a:t>
            </a:r>
            <a:endParaRPr lang="fr-FR" sz="2800" dirty="0">
              <a:latin typeface="Adobe Arabic" panose="02040503050201020203" pitchFamily="18" charset="-78"/>
              <a:cs typeface="Adobe Arabic" panose="02040503050201020203" pitchFamily="18" charset="-78"/>
            </a:endParaRPr>
          </a:p>
          <a:p>
            <a:pPr lvl="0"/>
            <a:r>
              <a:rPr lang="ar-DZ" sz="4000" dirty="0">
                <a:latin typeface="Adobe Arabic" panose="02040503050201020203" pitchFamily="18" charset="-78"/>
                <a:cs typeface="Adobe Arabic" panose="02040503050201020203" pitchFamily="18" charset="-78"/>
              </a:rPr>
              <a:t>يستخدم من قبل </a:t>
            </a:r>
            <a:r>
              <a:rPr lang="ar-SA" sz="4000" dirty="0">
                <a:latin typeface="Adobe Arabic" panose="02040503050201020203" pitchFamily="18" charset="-78"/>
                <a:cs typeface="Adobe Arabic" panose="02040503050201020203" pitchFamily="18" charset="-78"/>
              </a:rPr>
              <a:t>وكالات كبرى للسفر عبر الإنترنت مثل: </a:t>
            </a:r>
            <a:endParaRPr lang="fr-FR" sz="2800" dirty="0">
              <a:latin typeface="Adobe Arabic" panose="02040503050201020203" pitchFamily="18" charset="-78"/>
              <a:cs typeface="Adobe Arabic" panose="02040503050201020203" pitchFamily="18" charset="-78"/>
            </a:endParaRPr>
          </a:p>
          <a:p>
            <a:pPr lvl="0"/>
            <a:r>
              <a:rPr lang="en-US" sz="4000" b="1" dirty="0" err="1">
                <a:latin typeface="Adobe Arabic" panose="02040503050201020203" pitchFamily="18" charset="-78"/>
                <a:cs typeface="Adobe Arabic" panose="02040503050201020203" pitchFamily="18" charset="-78"/>
              </a:rPr>
              <a:t>Travelo</a:t>
            </a:r>
            <a:r>
              <a:rPr lang="en-US" sz="4000" b="1" dirty="0">
                <a:latin typeface="Adobe Arabic" panose="02040503050201020203" pitchFamily="18" charset="-78"/>
                <a:cs typeface="Adobe Arabic" panose="02040503050201020203" pitchFamily="18" charset="-78"/>
              </a:rPr>
              <a:t> city-  Lastminute.com-  Travel Guru -  Priceline</a:t>
            </a:r>
            <a:endParaRPr lang="fr-FR" sz="2800" dirty="0">
              <a:latin typeface="Adobe Arabic" panose="02040503050201020203" pitchFamily="18" charset="-78"/>
              <a:cs typeface="Adobe Arabic" panose="02040503050201020203" pitchFamily="18" charset="-78"/>
            </a:endParaRPr>
          </a:p>
          <a:p>
            <a:pPr lvl="0"/>
            <a:r>
              <a:rPr lang="ar-DZ" sz="4000" dirty="0">
                <a:latin typeface="Adobe Arabic" panose="02040503050201020203" pitchFamily="18" charset="-78"/>
                <a:cs typeface="Adobe Arabic" panose="02040503050201020203" pitchFamily="18" charset="-78"/>
              </a:rPr>
              <a:t>أكثر من</a:t>
            </a:r>
            <a:r>
              <a:rPr lang="ar-SA" sz="4000" dirty="0">
                <a:latin typeface="Adobe Arabic" panose="02040503050201020203" pitchFamily="18" charset="-78"/>
                <a:cs typeface="Adobe Arabic" panose="02040503050201020203" pitchFamily="18" charset="-78"/>
              </a:rPr>
              <a:t> 400 شركة طيران.</a:t>
            </a:r>
            <a:endParaRPr lang="fr-FR" sz="2800" dirty="0">
              <a:latin typeface="Adobe Arabic" panose="02040503050201020203" pitchFamily="18" charset="-78"/>
              <a:cs typeface="Adobe Arabic" panose="02040503050201020203" pitchFamily="18" charset="-78"/>
            </a:endParaRPr>
          </a:p>
          <a:p>
            <a:pPr lvl="0"/>
            <a:r>
              <a:rPr lang="ar-SA" sz="4000" dirty="0">
                <a:latin typeface="Adobe Arabic" panose="02040503050201020203" pitchFamily="18" charset="-78"/>
                <a:cs typeface="Adobe Arabic" panose="02040503050201020203" pitchFamily="18" charset="-78"/>
              </a:rPr>
              <a:t>أكثر من 88.000 فندق.</a:t>
            </a:r>
            <a:endParaRPr lang="fr-FR" sz="2800" dirty="0">
              <a:latin typeface="Adobe Arabic" panose="02040503050201020203" pitchFamily="18" charset="-78"/>
              <a:cs typeface="Adobe Arabic" panose="02040503050201020203" pitchFamily="18" charset="-78"/>
            </a:endParaRPr>
          </a:p>
          <a:p>
            <a:pPr lvl="0"/>
            <a:r>
              <a:rPr lang="ar-SA" sz="4000" dirty="0">
                <a:latin typeface="Adobe Arabic" panose="02040503050201020203" pitchFamily="18" charset="-78"/>
                <a:cs typeface="Adobe Arabic" panose="02040503050201020203" pitchFamily="18" charset="-78"/>
              </a:rPr>
              <a:t>حوالي 50 شركة سكك الحديدية.</a:t>
            </a:r>
            <a:endParaRPr lang="fr-FR" sz="2800" dirty="0">
              <a:latin typeface="Adobe Arabic" panose="02040503050201020203" pitchFamily="18" charset="-78"/>
              <a:cs typeface="Adobe Arabic" panose="02040503050201020203" pitchFamily="18" charset="-78"/>
            </a:endParaRPr>
          </a:p>
          <a:p>
            <a:pPr lvl="0"/>
            <a:r>
              <a:rPr lang="ar-SA" sz="4000" dirty="0">
                <a:latin typeface="Adobe Arabic" panose="02040503050201020203" pitchFamily="18" charset="-78"/>
                <a:cs typeface="Adobe Arabic" panose="02040503050201020203" pitchFamily="18" charset="-78"/>
              </a:rPr>
              <a:t>أكثر من 180 من شركات منظمي الرحلات السياحية.</a:t>
            </a:r>
            <a:endParaRPr lang="fr-FR" sz="2800" dirty="0">
              <a:latin typeface="Adobe Arabic" panose="02040503050201020203" pitchFamily="18" charset="-78"/>
              <a:cs typeface="Adobe Arabic" panose="02040503050201020203" pitchFamily="18" charset="-78"/>
            </a:endParaRPr>
          </a:p>
        </p:txBody>
      </p:sp>
      <p:sp>
        <p:nvSpPr>
          <p:cNvPr id="5" name="TextBox 3">
            <a:extLst>
              <a:ext uri="{FF2B5EF4-FFF2-40B4-BE49-F238E27FC236}">
                <a16:creationId xmlns:a16="http://schemas.microsoft.com/office/drawing/2014/main" id="{105F02A8-9F54-494F-AAE5-E8690F725D5F}"/>
              </a:ext>
            </a:extLst>
          </p:cNvPr>
          <p:cNvSpPr txBox="1">
            <a:spLocks noChangeArrowheads="1"/>
          </p:cNvSpPr>
          <p:nvPr/>
        </p:nvSpPr>
        <p:spPr bwMode="auto">
          <a:xfrm>
            <a:off x="1115616" y="764704"/>
            <a:ext cx="7416824" cy="584775"/>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l">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wrap="squar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lvl="0" algn="ctr"/>
            <a:r>
              <a:rPr lang="ar-SA" sz="3200" b="1" dirty="0">
                <a:solidFill>
                  <a:srgbClr val="C00000"/>
                </a:solidFill>
              </a:rPr>
              <a:t>نظام سايبر </a:t>
            </a:r>
            <a:r>
              <a:rPr lang="fr-FR" sz="3200" b="1" dirty="0">
                <a:solidFill>
                  <a:srgbClr val="C00000"/>
                </a:solidFill>
              </a:rPr>
              <a:t>Sabre</a:t>
            </a:r>
            <a:r>
              <a:rPr lang="ar-SA" sz="3200" b="1" dirty="0">
                <a:solidFill>
                  <a:srgbClr val="C00000"/>
                </a:solidFill>
              </a:rPr>
              <a:t> :</a:t>
            </a:r>
            <a:endParaRPr lang="fr-FR" sz="3200" dirty="0">
              <a:solidFill>
                <a:srgbClr val="C00000"/>
              </a:solidFill>
            </a:endParaRPr>
          </a:p>
        </p:txBody>
      </p:sp>
    </p:spTree>
    <p:extLst>
      <p:ext uri="{BB962C8B-B14F-4D97-AF65-F5344CB8AC3E}">
        <p14:creationId xmlns:p14="http://schemas.microsoft.com/office/powerpoint/2010/main" val="243030977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5C0984E3-6327-4E8E-A00D-D17096AEE044}"/>
              </a:ext>
            </a:extLst>
          </p:cNvPr>
          <p:cNvSpPr txBox="1">
            <a:spLocks noChangeArrowheads="1"/>
          </p:cNvSpPr>
          <p:nvPr/>
        </p:nvSpPr>
        <p:spPr bwMode="auto">
          <a:xfrm>
            <a:off x="1115616" y="764704"/>
            <a:ext cx="7416824" cy="646331"/>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l">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wrap="squar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lvl="0" algn="ctr"/>
            <a:r>
              <a:rPr lang="ar-SA" sz="3600" b="1" dirty="0">
                <a:solidFill>
                  <a:srgbClr val="C00000"/>
                </a:solidFill>
              </a:rPr>
              <a:t>نظام ترافل بورت العالمية</a:t>
            </a:r>
            <a:endParaRPr lang="fr-FR" sz="3600" dirty="0">
              <a:solidFill>
                <a:srgbClr val="C00000"/>
              </a:solidFill>
            </a:endParaRPr>
          </a:p>
        </p:txBody>
      </p:sp>
      <p:sp>
        <p:nvSpPr>
          <p:cNvPr id="4" name="Rectangle 3">
            <a:extLst>
              <a:ext uri="{FF2B5EF4-FFF2-40B4-BE49-F238E27FC236}">
                <a16:creationId xmlns:a16="http://schemas.microsoft.com/office/drawing/2014/main" id="{C8F309BA-4670-49AF-94DB-7836E66DFB76}"/>
              </a:ext>
            </a:extLst>
          </p:cNvPr>
          <p:cNvSpPr/>
          <p:nvPr/>
        </p:nvSpPr>
        <p:spPr>
          <a:xfrm>
            <a:off x="251520" y="2108639"/>
            <a:ext cx="8640960" cy="4524315"/>
          </a:xfrm>
          <a:prstGeom prst="rect">
            <a:avLst/>
          </a:prstGeom>
        </p:spPr>
        <p:txBody>
          <a:bodyPr wrap="square">
            <a:spAutoFit/>
          </a:bodyPr>
          <a:lstStyle/>
          <a:p>
            <a:pPr algn="just"/>
            <a:r>
              <a:rPr lang="ar-SA" sz="3600" dirty="0">
                <a:latin typeface="Adobe Arabic" panose="02040503050201020203" pitchFamily="18" charset="-78"/>
                <a:cs typeface="Adobe Arabic" panose="02040503050201020203" pitchFamily="18" charset="-78"/>
              </a:rPr>
              <a:t>توفر شركة نطام ترافل بورت </a:t>
            </a:r>
            <a:r>
              <a:rPr lang="fr-FR" sz="3600" dirty="0" err="1">
                <a:latin typeface="Adobe Arabic" panose="02040503050201020203" pitchFamily="18" charset="-78"/>
                <a:cs typeface="Adobe Arabic" panose="02040503050201020203" pitchFamily="18" charset="-78"/>
              </a:rPr>
              <a:t>Travelport</a:t>
            </a:r>
            <a:r>
              <a:rPr lang="fr-FR" sz="3600" dirty="0">
                <a:latin typeface="Adobe Arabic" panose="02040503050201020203" pitchFamily="18" charset="-78"/>
                <a:cs typeface="Adobe Arabic" panose="02040503050201020203" pitchFamily="18" charset="-78"/>
              </a:rPr>
              <a:t> Worldwide Ltd </a:t>
            </a:r>
            <a:r>
              <a:rPr lang="ar-SA" sz="3600" dirty="0">
                <a:latin typeface="Adobe Arabic" panose="02040503050201020203" pitchFamily="18" charset="-78"/>
                <a:cs typeface="Adobe Arabic" panose="02040503050201020203" pitchFamily="18" charset="-78"/>
              </a:rPr>
              <a:t>حلول التوزيع والتكنولوجيا وحلول الدفع لصناعة السفر والسياحة. </a:t>
            </a:r>
            <a:endParaRPr lang="fr-FR" sz="2400" dirty="0">
              <a:latin typeface="Adobe Arabic" panose="02040503050201020203" pitchFamily="18" charset="-78"/>
              <a:cs typeface="Adobe Arabic" panose="02040503050201020203" pitchFamily="18" charset="-78"/>
            </a:endParaRPr>
          </a:p>
          <a:p>
            <a:pPr algn="just"/>
            <a:r>
              <a:rPr lang="ar-SA" sz="3600" dirty="0">
                <a:latin typeface="Adobe Arabic" panose="02040503050201020203" pitchFamily="18" charset="-78"/>
                <a:cs typeface="Adobe Arabic" panose="02040503050201020203" pitchFamily="18" charset="-78"/>
              </a:rPr>
              <a:t>تعد ثالث شركة تدير أنظمة التوزيع العالمية (</a:t>
            </a:r>
            <a:r>
              <a:rPr lang="fr-FR" sz="3600" dirty="0">
                <a:latin typeface="Adobe Arabic" panose="02040503050201020203" pitchFamily="18" charset="-78"/>
                <a:cs typeface="Adobe Arabic" panose="02040503050201020203" pitchFamily="18" charset="-78"/>
              </a:rPr>
              <a:t>GDS</a:t>
            </a:r>
            <a:r>
              <a:rPr lang="ar-SA" sz="3600" dirty="0">
                <a:latin typeface="Adobe Arabic" panose="02040503050201020203" pitchFamily="18" charset="-78"/>
                <a:cs typeface="Adobe Arabic" panose="02040503050201020203" pitchFamily="18" charset="-78"/>
              </a:rPr>
              <a:t>) في العالممن حيث الإيرادات ، بعد مجموعة أماديوس المتعددة الجنسسيات، وشركة سيبر الأمريكية.</a:t>
            </a:r>
            <a:endParaRPr lang="fr-FR" sz="2400" dirty="0">
              <a:latin typeface="Adobe Arabic" panose="02040503050201020203" pitchFamily="18" charset="-78"/>
              <a:cs typeface="Adobe Arabic" panose="02040503050201020203" pitchFamily="18" charset="-78"/>
            </a:endParaRPr>
          </a:p>
          <a:p>
            <a:pPr algn="just"/>
            <a:r>
              <a:rPr lang="ar-SA" sz="3600" dirty="0">
                <a:latin typeface="Adobe Arabic" panose="02040503050201020203" pitchFamily="18" charset="-78"/>
                <a:cs typeface="Adobe Arabic" panose="02040503050201020203" pitchFamily="18" charset="-78"/>
              </a:rPr>
              <a:t>توفر الشركة أيضا خدمات تكنولوجيا المعلومات لشركات الطيران ، مثل التسوق وحجز التذاكر وغرف الفنادق، والتحكم في مواعيد الوصول والمغادرة.</a:t>
            </a:r>
            <a:endParaRPr lang="fr-FR" sz="2400"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629376328"/>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5C0984E3-6327-4E8E-A00D-D17096AEE044}"/>
              </a:ext>
            </a:extLst>
          </p:cNvPr>
          <p:cNvSpPr txBox="1">
            <a:spLocks noChangeArrowheads="1"/>
          </p:cNvSpPr>
          <p:nvPr/>
        </p:nvSpPr>
        <p:spPr bwMode="auto">
          <a:xfrm>
            <a:off x="1115616" y="764704"/>
            <a:ext cx="7416824" cy="646331"/>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l">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wrap="squar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lvl="0" algn="ctr"/>
            <a:r>
              <a:rPr lang="ar-SA" sz="3600" b="1" dirty="0">
                <a:solidFill>
                  <a:srgbClr val="C00000"/>
                </a:solidFill>
              </a:rPr>
              <a:t>نظام ترافل بورت العالمية</a:t>
            </a:r>
            <a:endParaRPr lang="fr-FR" sz="3600" dirty="0">
              <a:solidFill>
                <a:srgbClr val="C00000"/>
              </a:solidFill>
            </a:endParaRPr>
          </a:p>
        </p:txBody>
      </p:sp>
      <p:sp>
        <p:nvSpPr>
          <p:cNvPr id="4" name="Rectangle 3">
            <a:extLst>
              <a:ext uri="{FF2B5EF4-FFF2-40B4-BE49-F238E27FC236}">
                <a16:creationId xmlns:a16="http://schemas.microsoft.com/office/drawing/2014/main" id="{C8F309BA-4670-49AF-94DB-7836E66DFB76}"/>
              </a:ext>
            </a:extLst>
          </p:cNvPr>
          <p:cNvSpPr/>
          <p:nvPr/>
        </p:nvSpPr>
        <p:spPr>
          <a:xfrm>
            <a:off x="251520" y="1916832"/>
            <a:ext cx="8640960" cy="4524315"/>
          </a:xfrm>
          <a:prstGeom prst="rect">
            <a:avLst/>
          </a:prstGeom>
        </p:spPr>
        <p:txBody>
          <a:bodyPr wrap="square">
            <a:spAutoFit/>
          </a:bodyPr>
          <a:lstStyle/>
          <a:p>
            <a:r>
              <a:rPr lang="ar-SA" sz="3600" b="1" dirty="0">
                <a:latin typeface="Adobe Arabic" panose="02040503050201020203" pitchFamily="18" charset="-78"/>
                <a:cs typeface="Adobe Arabic" panose="02040503050201020203" pitchFamily="18" charset="-78"/>
              </a:rPr>
              <a:t>أرقام وبيانات  :</a:t>
            </a:r>
            <a:endParaRPr lang="fr-FR" dirty="0">
              <a:latin typeface="Adobe Arabic" panose="02040503050201020203" pitchFamily="18" charset="-78"/>
              <a:cs typeface="Adobe Arabic" panose="02040503050201020203" pitchFamily="18" charset="-78"/>
            </a:endParaRPr>
          </a:p>
          <a:p>
            <a:pPr lvl="0"/>
            <a:r>
              <a:rPr lang="ar-SA" sz="3600" dirty="0">
                <a:latin typeface="Adobe Arabic" panose="02040503050201020203" pitchFamily="18" charset="-78"/>
                <a:cs typeface="Adobe Arabic" panose="02040503050201020203" pitchFamily="18" charset="-78"/>
              </a:rPr>
              <a:t>تملك حضورا في 80 دولة حول العالم.</a:t>
            </a:r>
            <a:endParaRPr lang="fr-FR" dirty="0">
              <a:latin typeface="Adobe Arabic" panose="02040503050201020203" pitchFamily="18" charset="-78"/>
              <a:cs typeface="Adobe Arabic" panose="02040503050201020203" pitchFamily="18" charset="-78"/>
            </a:endParaRPr>
          </a:p>
          <a:p>
            <a:pPr lvl="0"/>
            <a:r>
              <a:rPr lang="ar-SA" sz="3600" dirty="0">
                <a:latin typeface="Adobe Arabic" panose="02040503050201020203" pitchFamily="18" charset="-78"/>
                <a:cs typeface="Adobe Arabic" panose="02040503050201020203" pitchFamily="18" charset="-78"/>
              </a:rPr>
              <a:t>تدير أكثر من 70 شركة طيران حول العالم.</a:t>
            </a:r>
            <a:endParaRPr lang="fr-FR" dirty="0">
              <a:latin typeface="Adobe Arabic" panose="02040503050201020203" pitchFamily="18" charset="-78"/>
              <a:cs typeface="Adobe Arabic" panose="02040503050201020203" pitchFamily="18" charset="-78"/>
            </a:endParaRPr>
          </a:p>
          <a:p>
            <a:pPr lvl="0"/>
            <a:r>
              <a:rPr lang="ar-SA" sz="3600" dirty="0">
                <a:latin typeface="Adobe Arabic" panose="02040503050201020203" pitchFamily="18" charset="-78"/>
                <a:cs typeface="Adobe Arabic" panose="02040503050201020203" pitchFamily="18" charset="-78"/>
              </a:rPr>
              <a:t>تدير بعض أكبر شركات الحجز الإلكتوني في العالم مثل:</a:t>
            </a:r>
            <a:endParaRPr lang="fr-FR" dirty="0">
              <a:latin typeface="Adobe Arabic" panose="02040503050201020203" pitchFamily="18" charset="-78"/>
              <a:cs typeface="Adobe Arabic" panose="02040503050201020203" pitchFamily="18" charset="-78"/>
            </a:endParaRPr>
          </a:p>
          <a:p>
            <a:pPr lvl="0"/>
            <a:r>
              <a:rPr lang="en-US" sz="3600" b="1" dirty="0">
                <a:latin typeface="Adobe Arabic" panose="02040503050201020203" pitchFamily="18" charset="-78"/>
                <a:cs typeface="Adobe Arabic" panose="02040503050201020203" pitchFamily="18" charset="-78"/>
              </a:rPr>
              <a:t>Booking – Expedia - Flight Centre – Hotels - Webjet</a:t>
            </a:r>
            <a:endParaRPr lang="fr-FR" dirty="0">
              <a:latin typeface="Adobe Arabic" panose="02040503050201020203" pitchFamily="18" charset="-78"/>
              <a:cs typeface="Adobe Arabic" panose="02040503050201020203" pitchFamily="18" charset="-78"/>
            </a:endParaRPr>
          </a:p>
          <a:p>
            <a:pPr lvl="0"/>
            <a:r>
              <a:rPr lang="ar-SA" sz="3600" dirty="0">
                <a:latin typeface="Adobe Arabic" panose="02040503050201020203" pitchFamily="18" charset="-78"/>
                <a:cs typeface="Adobe Arabic" panose="02040503050201020203" pitchFamily="18" charset="-78"/>
              </a:rPr>
              <a:t>في عام 2017  كانت </a:t>
            </a:r>
            <a:r>
              <a:rPr lang="fr-FR" sz="3600" dirty="0" err="1">
                <a:latin typeface="Adobe Arabic" panose="02040503050201020203" pitchFamily="18" charset="-78"/>
                <a:cs typeface="Adobe Arabic" panose="02040503050201020203" pitchFamily="18" charset="-78"/>
              </a:rPr>
              <a:t>Travelport</a:t>
            </a:r>
            <a:r>
              <a:rPr lang="fr-FR" sz="3600" dirty="0">
                <a:latin typeface="Adobe Arabic" panose="02040503050201020203" pitchFamily="18" charset="-78"/>
                <a:cs typeface="Adobe Arabic" panose="02040503050201020203" pitchFamily="18" charset="-78"/>
              </a:rPr>
              <a:t> </a:t>
            </a:r>
            <a:r>
              <a:rPr lang="ar-SA" sz="3600" dirty="0">
                <a:latin typeface="Adobe Arabic" panose="02040503050201020203" pitchFamily="18" charset="-78"/>
                <a:cs typeface="Adobe Arabic" panose="02040503050201020203" pitchFamily="18" charset="-78"/>
              </a:rPr>
              <a:t>أول شركة في العالم تحصل على المستوى الثالث في معيار الجودة العالمي، وهو أعلى مستوى تقدمه لحد الساعة وبصفة حصرية الاتحاد الدولي للنقل الجوي. </a:t>
            </a:r>
            <a:endParaRPr lang="fr-FR"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84192842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34" name="Picture 18" descr="ssp-logo-home-hotnews-doc">
            <a:extLst>
              <a:ext uri="{FF2B5EF4-FFF2-40B4-BE49-F238E27FC236}">
                <a16:creationId xmlns:a16="http://schemas.microsoft.com/office/drawing/2014/main" id="{63EFD7F9-4125-4032-B4AD-6FB39610EE19}"/>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340969" y="3910192"/>
            <a:ext cx="5238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35" name="Picture 19" descr="ssp-logo-home-repair-guarantee-tool">
            <a:extLst>
              <a:ext uri="{FF2B5EF4-FFF2-40B4-BE49-F238E27FC236}">
                <a16:creationId xmlns:a16="http://schemas.microsoft.com/office/drawing/2014/main" id="{49D9C818-93B8-4D3E-9CC5-7F17370F5ACA}"/>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45475" y="4765652"/>
            <a:ext cx="5238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8" name="Oval 22">
            <a:extLst>
              <a:ext uri="{FF2B5EF4-FFF2-40B4-BE49-F238E27FC236}">
                <a16:creationId xmlns:a16="http://schemas.microsoft.com/office/drawing/2014/main" id="{A47AB20B-777A-4627-B3C7-D9AB1E1ED85B}"/>
              </a:ext>
            </a:extLst>
          </p:cNvPr>
          <p:cNvSpPr>
            <a:spLocks noChangeArrowheads="1"/>
          </p:cNvSpPr>
          <p:nvPr/>
        </p:nvSpPr>
        <p:spPr bwMode="auto">
          <a:xfrm>
            <a:off x="395288" y="1989138"/>
            <a:ext cx="3240087" cy="2952750"/>
          </a:xfrm>
          <a:prstGeom prst="ellipse">
            <a:avLst/>
          </a:prstGeom>
          <a:solidFill>
            <a:srgbClr val="FFCC00"/>
          </a:solidFill>
          <a:ln>
            <a:noFill/>
          </a:ln>
          <a:effectLst>
            <a:prstShdw prst="shdw17" dist="17961" dir="2700000">
              <a:srgbClr val="997A00"/>
            </a:prstShdw>
          </a:effectLst>
          <a:extLst>
            <a:ext uri="{91240B29-F687-4F45-9708-019B960494DF}">
              <a14:hiddenLine xmlns:a14="http://schemas.microsoft.com/office/drawing/2010/main" w="57150">
                <a:solidFill>
                  <a:srgbClr val="000000"/>
                </a:solidFill>
                <a:round/>
                <a:headEnd/>
                <a:tailEnd/>
              </a14:hiddenLine>
            </a:ext>
          </a:extLst>
        </p:spPr>
        <p:txBody>
          <a:bodyPr wrap="none" anchor="ctr"/>
          <a:lstStyle>
            <a:lvl1pPr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eaLnBrk="1" hangingPunct="1"/>
            <a:endParaRPr lang="ar-SA" altLang="fr-FR"/>
          </a:p>
        </p:txBody>
      </p:sp>
      <p:sp>
        <p:nvSpPr>
          <p:cNvPr id="9222" name="Text Placeholder 9">
            <a:extLst>
              <a:ext uri="{FF2B5EF4-FFF2-40B4-BE49-F238E27FC236}">
                <a16:creationId xmlns:a16="http://schemas.microsoft.com/office/drawing/2014/main" id="{F3F69CF3-EBA8-494D-BEB0-6DD60CF76706}"/>
              </a:ext>
            </a:extLst>
          </p:cNvPr>
          <p:cNvSpPr txBox="1">
            <a:spLocks/>
          </p:cNvSpPr>
          <p:nvPr/>
        </p:nvSpPr>
        <p:spPr bwMode="auto">
          <a:xfrm>
            <a:off x="130175" y="6616700"/>
            <a:ext cx="728662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457200" eaLnBrk="0" hangingPunct="0">
              <a:defRPr>
                <a:solidFill>
                  <a:schemeClr val="tx1"/>
                </a:solidFill>
                <a:latin typeface="Candara" panose="020E0502030303020204" pitchFamily="34" charset="0"/>
                <a:cs typeface="Arial" panose="020B0604020202020204" pitchFamily="34" charset="0"/>
              </a:defRPr>
            </a:lvl1pPr>
            <a:lvl2pPr marL="742950" indent="-285750" defTabSz="457200" eaLnBrk="0" hangingPunct="0">
              <a:defRPr>
                <a:solidFill>
                  <a:schemeClr val="tx1"/>
                </a:solidFill>
                <a:latin typeface="Candara" panose="020E0502030303020204" pitchFamily="34" charset="0"/>
                <a:cs typeface="Arial" panose="020B0604020202020204" pitchFamily="34" charset="0"/>
              </a:defRPr>
            </a:lvl2pPr>
            <a:lvl3pPr marL="1143000" indent="-228600" defTabSz="457200" eaLnBrk="0" hangingPunct="0">
              <a:defRPr>
                <a:solidFill>
                  <a:schemeClr val="tx1"/>
                </a:solidFill>
                <a:latin typeface="Candara" panose="020E0502030303020204" pitchFamily="34" charset="0"/>
                <a:cs typeface="Arial" panose="020B0604020202020204" pitchFamily="34" charset="0"/>
              </a:defRPr>
            </a:lvl3pPr>
            <a:lvl4pPr marL="1600200" indent="-228600" defTabSz="457200" eaLnBrk="0" hangingPunct="0">
              <a:defRPr>
                <a:solidFill>
                  <a:schemeClr val="tx1"/>
                </a:solidFill>
                <a:latin typeface="Candara" panose="020E0502030303020204" pitchFamily="34" charset="0"/>
                <a:cs typeface="Arial" panose="020B0604020202020204" pitchFamily="34" charset="0"/>
              </a:defRPr>
            </a:lvl4pPr>
            <a:lvl5pPr marL="2057400" indent="-228600" defTabSz="457200" eaLnBrk="0" hangingPunct="0">
              <a:defRPr>
                <a:solidFill>
                  <a:schemeClr val="tx1"/>
                </a:solidFill>
                <a:latin typeface="Candara" panose="020E0502030303020204" pitchFamily="34" charset="0"/>
                <a:cs typeface="Arial" panose="020B0604020202020204" pitchFamily="34" charset="0"/>
              </a:defRPr>
            </a:lvl5pPr>
            <a:lvl6pPr marL="2514600" indent="-228600" algn="r" defTabSz="457200"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algn="r" defTabSz="457200"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algn="r" defTabSz="457200"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algn="r" defTabSz="457200"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eaLnBrk="1" hangingPunct="1">
              <a:lnSpc>
                <a:spcPct val="90000"/>
              </a:lnSpc>
              <a:spcBef>
                <a:spcPct val="20000"/>
              </a:spcBef>
              <a:buFont typeface="Arial" panose="020B0604020202020204" pitchFamily="34" charset="0"/>
              <a:buNone/>
            </a:pPr>
            <a:fld id="{5AB98944-2F4F-4C84-A7B8-045A8D9EC863}" type="slidenum">
              <a:rPr lang="ar-SA" altLang="fr-FR" sz="1000">
                <a:solidFill>
                  <a:srgbClr val="FFFFFF"/>
                </a:solidFill>
                <a:latin typeface="Arial" panose="020B0604020202020204" pitchFamily="34" charset="0"/>
              </a:rPr>
              <a:pPr eaLnBrk="1" hangingPunct="1">
                <a:lnSpc>
                  <a:spcPct val="90000"/>
                </a:lnSpc>
                <a:spcBef>
                  <a:spcPct val="20000"/>
                </a:spcBef>
                <a:buFont typeface="Arial" panose="020B0604020202020204" pitchFamily="34" charset="0"/>
                <a:buNone/>
              </a:pPr>
              <a:t>2</a:t>
            </a:fld>
            <a:r>
              <a:rPr lang="en-US" altLang="fr-FR" sz="1000">
                <a:solidFill>
                  <a:srgbClr val="FFFFFF"/>
                </a:solidFill>
                <a:latin typeface="Arial" panose="020B0604020202020204" pitchFamily="34" charset="0"/>
              </a:rPr>
              <a:t> | Program Name or Ancillary Text</a:t>
            </a:r>
          </a:p>
        </p:txBody>
      </p:sp>
      <p:sp>
        <p:nvSpPr>
          <p:cNvPr id="15" name="Rectangle 22">
            <a:extLst>
              <a:ext uri="{FF2B5EF4-FFF2-40B4-BE49-F238E27FC236}">
                <a16:creationId xmlns:a16="http://schemas.microsoft.com/office/drawing/2014/main" id="{21080E14-6835-46A4-8124-DF542F803EE4}"/>
              </a:ext>
            </a:extLst>
          </p:cNvPr>
          <p:cNvSpPr>
            <a:spLocks noChangeArrowheads="1"/>
          </p:cNvSpPr>
          <p:nvPr/>
        </p:nvSpPr>
        <p:spPr bwMode="auto">
          <a:xfrm flipH="1" flipV="1">
            <a:off x="0" y="1341438"/>
            <a:ext cx="3455988" cy="106362"/>
          </a:xfrm>
          <a:prstGeom prst="rect">
            <a:avLst/>
          </a:prstGeom>
          <a:solidFill>
            <a:srgbClr val="00A4E4"/>
          </a:solidFill>
          <a:ln>
            <a:noFill/>
          </a:ln>
        </p:spPr>
        <p:txBody>
          <a:bodyPr rot="10800000" anchor="ctr"/>
          <a:lstStyle/>
          <a:p>
            <a:pPr algn="ctr" defTabSz="457200" fontAlgn="auto">
              <a:spcBef>
                <a:spcPts val="0"/>
              </a:spcBef>
              <a:spcAft>
                <a:spcPts val="0"/>
              </a:spcAft>
              <a:defRPr/>
            </a:pPr>
            <a:endParaRPr lang="en-US">
              <a:solidFill>
                <a:schemeClr val="lt1"/>
              </a:solidFill>
              <a:latin typeface="+mn-lt"/>
              <a:cs typeface="+mn-cs"/>
            </a:endParaRPr>
          </a:p>
        </p:txBody>
      </p:sp>
      <p:sp>
        <p:nvSpPr>
          <p:cNvPr id="18" name="Rectangle 23">
            <a:extLst>
              <a:ext uri="{FF2B5EF4-FFF2-40B4-BE49-F238E27FC236}">
                <a16:creationId xmlns:a16="http://schemas.microsoft.com/office/drawing/2014/main" id="{9C6F0AE2-F5D8-4042-80AE-EBB687C2C5EF}"/>
              </a:ext>
            </a:extLst>
          </p:cNvPr>
          <p:cNvSpPr>
            <a:spLocks noChangeArrowheads="1"/>
          </p:cNvSpPr>
          <p:nvPr/>
        </p:nvSpPr>
        <p:spPr bwMode="auto">
          <a:xfrm flipH="1" flipV="1">
            <a:off x="3419475" y="1341438"/>
            <a:ext cx="2451100" cy="106362"/>
          </a:xfrm>
          <a:prstGeom prst="rect">
            <a:avLst/>
          </a:prstGeom>
          <a:solidFill>
            <a:srgbClr val="FFD200"/>
          </a:solidFill>
          <a:ln>
            <a:noFill/>
          </a:ln>
        </p:spPr>
        <p:txBody>
          <a:bodyPr rot="10800000" anchor="ctr"/>
          <a:lstStyle/>
          <a:p>
            <a:pPr algn="ctr" defTabSz="457200" fontAlgn="auto">
              <a:spcBef>
                <a:spcPts val="0"/>
              </a:spcBef>
              <a:spcAft>
                <a:spcPts val="0"/>
              </a:spcAft>
              <a:defRPr/>
            </a:pPr>
            <a:endParaRPr lang="en-US">
              <a:solidFill>
                <a:schemeClr val="lt1"/>
              </a:solidFill>
              <a:latin typeface="+mn-lt"/>
              <a:cs typeface="+mn-cs"/>
            </a:endParaRPr>
          </a:p>
        </p:txBody>
      </p:sp>
      <p:sp>
        <p:nvSpPr>
          <p:cNvPr id="19" name="Rectangle 24">
            <a:extLst>
              <a:ext uri="{FF2B5EF4-FFF2-40B4-BE49-F238E27FC236}">
                <a16:creationId xmlns:a16="http://schemas.microsoft.com/office/drawing/2014/main" id="{6C5BCB48-FF87-4721-AC8B-CFBF2B2EE773}"/>
              </a:ext>
            </a:extLst>
          </p:cNvPr>
          <p:cNvSpPr>
            <a:spLocks noChangeArrowheads="1"/>
          </p:cNvSpPr>
          <p:nvPr/>
        </p:nvSpPr>
        <p:spPr bwMode="auto">
          <a:xfrm flipH="1" flipV="1">
            <a:off x="5870575" y="1341438"/>
            <a:ext cx="3309938" cy="106362"/>
          </a:xfrm>
          <a:prstGeom prst="rect">
            <a:avLst/>
          </a:prstGeom>
          <a:solidFill>
            <a:srgbClr val="6A737B"/>
          </a:solidFill>
          <a:ln>
            <a:noFill/>
          </a:ln>
        </p:spPr>
        <p:txBody>
          <a:bodyPr rot="10800000" anchor="ctr"/>
          <a:lstStyle/>
          <a:p>
            <a:pPr algn="ctr" defTabSz="457200" fontAlgn="auto">
              <a:spcBef>
                <a:spcPts val="0"/>
              </a:spcBef>
              <a:spcAft>
                <a:spcPts val="0"/>
              </a:spcAft>
              <a:defRPr/>
            </a:pPr>
            <a:endParaRPr lang="en-US">
              <a:solidFill>
                <a:schemeClr val="lt1"/>
              </a:solidFill>
              <a:latin typeface="+mn-lt"/>
              <a:cs typeface="+mn-cs"/>
            </a:endParaRPr>
          </a:p>
        </p:txBody>
      </p:sp>
      <p:sp>
        <p:nvSpPr>
          <p:cNvPr id="34839" name="Text Box 23">
            <a:extLst>
              <a:ext uri="{FF2B5EF4-FFF2-40B4-BE49-F238E27FC236}">
                <a16:creationId xmlns:a16="http://schemas.microsoft.com/office/drawing/2014/main" id="{D1759F71-97C8-4DF8-B485-450C55DF75FF}"/>
              </a:ext>
            </a:extLst>
          </p:cNvPr>
          <p:cNvSpPr txBox="1">
            <a:spLocks noChangeArrowheads="1"/>
          </p:cNvSpPr>
          <p:nvPr/>
        </p:nvSpPr>
        <p:spPr bwMode="auto">
          <a:xfrm>
            <a:off x="3619010" y="2490585"/>
            <a:ext cx="401161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lvl="0"/>
            <a:r>
              <a:rPr lang="ar-SA" b="1" dirty="0"/>
              <a:t>ماهو المقصود بالحجز الإلكتروني </a:t>
            </a:r>
            <a:r>
              <a:rPr lang="fr-FR" b="1" dirty="0"/>
              <a:t>Online </a:t>
            </a:r>
            <a:r>
              <a:rPr lang="fr-FR" b="1" dirty="0" err="1"/>
              <a:t>Reservation</a:t>
            </a:r>
            <a:r>
              <a:rPr lang="ar-SA" b="1" dirty="0"/>
              <a:t>؟</a:t>
            </a:r>
            <a:endParaRPr lang="fr-FR" dirty="0"/>
          </a:p>
        </p:txBody>
      </p:sp>
      <p:sp>
        <p:nvSpPr>
          <p:cNvPr id="34840" name="Rectangle 24">
            <a:extLst>
              <a:ext uri="{FF2B5EF4-FFF2-40B4-BE49-F238E27FC236}">
                <a16:creationId xmlns:a16="http://schemas.microsoft.com/office/drawing/2014/main" id="{BE33B5AA-23F1-4C33-AEF3-4CED0910C3A1}"/>
              </a:ext>
            </a:extLst>
          </p:cNvPr>
          <p:cNvSpPr>
            <a:spLocks noChangeArrowheads="1"/>
          </p:cNvSpPr>
          <p:nvPr/>
        </p:nvSpPr>
        <p:spPr bwMode="auto">
          <a:xfrm>
            <a:off x="766763" y="2709863"/>
            <a:ext cx="225742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eaLnBrk="1" hangingPunct="1"/>
            <a:r>
              <a:rPr lang="ar-DZ" altLang="fr-FR" sz="2400" b="1" dirty="0"/>
              <a:t>سنحاول في هذه الورقة الإجابة عن التساؤلات التالية</a:t>
            </a:r>
            <a:endParaRPr lang="ar-QA" altLang="fr-FR" sz="2400" b="1" dirty="0"/>
          </a:p>
        </p:txBody>
      </p:sp>
      <p:sp>
        <p:nvSpPr>
          <p:cNvPr id="34841" name="Text Box 25">
            <a:extLst>
              <a:ext uri="{FF2B5EF4-FFF2-40B4-BE49-F238E27FC236}">
                <a16:creationId xmlns:a16="http://schemas.microsoft.com/office/drawing/2014/main" id="{DBB27A6B-F5FE-42AD-BA49-1E92B5E64629}"/>
              </a:ext>
            </a:extLst>
          </p:cNvPr>
          <p:cNvSpPr txBox="1">
            <a:spLocks noChangeArrowheads="1"/>
          </p:cNvSpPr>
          <p:nvPr/>
        </p:nvSpPr>
        <p:spPr bwMode="auto">
          <a:xfrm>
            <a:off x="3024188" y="4822261"/>
            <a:ext cx="52418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algn="ctr"/>
            <a:r>
              <a:rPr lang="ar-SA" b="1" dirty="0"/>
              <a:t>ماهي أكبر أنظمة الحجز اللأكتروني العالمية </a:t>
            </a:r>
            <a:r>
              <a:rPr lang="fr-FR" b="1" dirty="0"/>
              <a:t>Worldwide Online</a:t>
            </a:r>
            <a:endParaRPr lang="ar-QA" altLang="fr-FR" sz="1600" b="1" dirty="0"/>
          </a:p>
        </p:txBody>
      </p:sp>
      <p:sp>
        <p:nvSpPr>
          <p:cNvPr id="34842" name="Text Box 26">
            <a:extLst>
              <a:ext uri="{FF2B5EF4-FFF2-40B4-BE49-F238E27FC236}">
                <a16:creationId xmlns:a16="http://schemas.microsoft.com/office/drawing/2014/main" id="{74B6B806-6671-483F-A2C0-C8163E04E54F}"/>
              </a:ext>
            </a:extLst>
          </p:cNvPr>
          <p:cNvSpPr txBox="1">
            <a:spLocks noChangeArrowheads="1"/>
          </p:cNvSpPr>
          <p:nvPr/>
        </p:nvSpPr>
        <p:spPr bwMode="auto">
          <a:xfrm>
            <a:off x="4212877" y="3887166"/>
            <a:ext cx="395992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r>
              <a:rPr lang="ar-SA" b="1" dirty="0"/>
              <a:t>ماهي أنظمة التوزيع العالمي</a:t>
            </a:r>
            <a:endParaRPr lang="ar-DZ" b="1" dirty="0"/>
          </a:p>
          <a:p>
            <a:r>
              <a:rPr lang="ar-SA" b="1" dirty="0"/>
              <a:t> </a:t>
            </a:r>
            <a:r>
              <a:rPr lang="fr-FR" b="1" dirty="0"/>
              <a:t>global distribution </a:t>
            </a:r>
            <a:r>
              <a:rPr lang="fr-FR" b="1" dirty="0" err="1"/>
              <a:t>systems</a:t>
            </a:r>
            <a:r>
              <a:rPr lang="fr-FR" b="1" dirty="0"/>
              <a:t> (GDS) </a:t>
            </a:r>
            <a:endParaRPr lang="ar-QA" altLang="fr-FR" dirty="0"/>
          </a:p>
        </p:txBody>
      </p:sp>
      <p:sp>
        <p:nvSpPr>
          <p:cNvPr id="34844" name="Text Box 28">
            <a:extLst>
              <a:ext uri="{FF2B5EF4-FFF2-40B4-BE49-F238E27FC236}">
                <a16:creationId xmlns:a16="http://schemas.microsoft.com/office/drawing/2014/main" id="{D753554A-FA64-434D-A55A-43483F9CE8E8}"/>
              </a:ext>
            </a:extLst>
          </p:cNvPr>
          <p:cNvSpPr txBox="1">
            <a:spLocks noChangeArrowheads="1"/>
          </p:cNvSpPr>
          <p:nvPr/>
        </p:nvSpPr>
        <p:spPr bwMode="auto">
          <a:xfrm>
            <a:off x="3106877" y="3296146"/>
            <a:ext cx="529343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r>
              <a:rPr lang="ar-SA" b="1" dirty="0"/>
              <a:t>ماهي أنظمة حجز الكمبيوتر </a:t>
            </a:r>
            <a:r>
              <a:rPr lang="en-US" b="1" dirty="0"/>
              <a:t>Computer reservation systems</a:t>
            </a:r>
            <a:endParaRPr lang="ar-QA" altLang="fr-FR" b="1" dirty="0"/>
          </a:p>
        </p:txBody>
      </p:sp>
      <p:pic>
        <p:nvPicPr>
          <p:cNvPr id="34848" name="Picture 32" descr="ssp-logo-home-hotnews-doc">
            <a:extLst>
              <a:ext uri="{FF2B5EF4-FFF2-40B4-BE49-F238E27FC236}">
                <a16:creationId xmlns:a16="http://schemas.microsoft.com/office/drawing/2014/main" id="{DFFBE5DB-2253-4338-9AB7-C8EDCCA3CAB1}"/>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377237" y="3228656"/>
            <a:ext cx="5238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50" name="Line 34">
            <a:extLst>
              <a:ext uri="{FF2B5EF4-FFF2-40B4-BE49-F238E27FC236}">
                <a16:creationId xmlns:a16="http://schemas.microsoft.com/office/drawing/2014/main" id="{089FF334-1932-4028-8C95-D4D8947C7853}"/>
              </a:ext>
            </a:extLst>
          </p:cNvPr>
          <p:cNvSpPr>
            <a:spLocks noChangeShapeType="1"/>
          </p:cNvSpPr>
          <p:nvPr/>
        </p:nvSpPr>
        <p:spPr bwMode="auto">
          <a:xfrm flipV="1">
            <a:off x="3203575" y="2349500"/>
            <a:ext cx="288925" cy="215900"/>
          </a:xfrm>
          <a:prstGeom prst="line">
            <a:avLst/>
          </a:prstGeom>
          <a:noFill/>
          <a:ln w="9525">
            <a:solidFill>
              <a:srgbClr val="FFCC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4851" name="Line 35">
            <a:extLst>
              <a:ext uri="{FF2B5EF4-FFF2-40B4-BE49-F238E27FC236}">
                <a16:creationId xmlns:a16="http://schemas.microsoft.com/office/drawing/2014/main" id="{384FCC95-CBA6-4B13-A259-49FE1956C136}"/>
              </a:ext>
            </a:extLst>
          </p:cNvPr>
          <p:cNvSpPr>
            <a:spLocks noChangeShapeType="1"/>
          </p:cNvSpPr>
          <p:nvPr/>
        </p:nvSpPr>
        <p:spPr bwMode="auto">
          <a:xfrm flipH="1">
            <a:off x="3492500" y="2349500"/>
            <a:ext cx="5400675" cy="0"/>
          </a:xfrm>
          <a:prstGeom prst="line">
            <a:avLst/>
          </a:prstGeom>
          <a:noFill/>
          <a:ln w="9525">
            <a:solidFill>
              <a:srgbClr val="FFCC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9235" name="Line 36">
            <a:extLst>
              <a:ext uri="{FF2B5EF4-FFF2-40B4-BE49-F238E27FC236}">
                <a16:creationId xmlns:a16="http://schemas.microsoft.com/office/drawing/2014/main" id="{91C830FD-7CE4-40AF-9035-70C98C4C09ED}"/>
              </a:ext>
            </a:extLst>
          </p:cNvPr>
          <p:cNvSpPr>
            <a:spLocks noChangeShapeType="1"/>
          </p:cNvSpPr>
          <p:nvPr/>
        </p:nvSpPr>
        <p:spPr bwMode="auto">
          <a:xfrm flipV="1">
            <a:off x="3275013" y="3429000"/>
            <a:ext cx="288925" cy="215900"/>
          </a:xfrm>
          <a:prstGeom prst="line">
            <a:avLst/>
          </a:prstGeom>
          <a:noFill/>
          <a:ln w="9525">
            <a:solidFill>
              <a:srgbClr val="FFCC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4853" name="Line 37">
            <a:extLst>
              <a:ext uri="{FF2B5EF4-FFF2-40B4-BE49-F238E27FC236}">
                <a16:creationId xmlns:a16="http://schemas.microsoft.com/office/drawing/2014/main" id="{105D2C23-D37B-409E-BFF6-B3121697754D}"/>
              </a:ext>
            </a:extLst>
          </p:cNvPr>
          <p:cNvSpPr>
            <a:spLocks noChangeShapeType="1"/>
          </p:cNvSpPr>
          <p:nvPr/>
        </p:nvSpPr>
        <p:spPr bwMode="auto">
          <a:xfrm flipH="1">
            <a:off x="3563938" y="3213100"/>
            <a:ext cx="5400675" cy="0"/>
          </a:xfrm>
          <a:prstGeom prst="line">
            <a:avLst/>
          </a:prstGeom>
          <a:noFill/>
          <a:ln w="9525">
            <a:solidFill>
              <a:srgbClr val="FFCC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4854" name="Line 38">
            <a:extLst>
              <a:ext uri="{FF2B5EF4-FFF2-40B4-BE49-F238E27FC236}">
                <a16:creationId xmlns:a16="http://schemas.microsoft.com/office/drawing/2014/main" id="{8DC1E9AF-4410-49DB-9F9E-D5B551A8BE07}"/>
              </a:ext>
            </a:extLst>
          </p:cNvPr>
          <p:cNvSpPr>
            <a:spLocks noChangeShapeType="1"/>
          </p:cNvSpPr>
          <p:nvPr/>
        </p:nvSpPr>
        <p:spPr bwMode="auto">
          <a:xfrm>
            <a:off x="2699508" y="4800576"/>
            <a:ext cx="493712" cy="720725"/>
          </a:xfrm>
          <a:prstGeom prst="line">
            <a:avLst/>
          </a:prstGeom>
          <a:noFill/>
          <a:ln w="9525">
            <a:solidFill>
              <a:srgbClr val="FFCC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4855" name="Line 39">
            <a:extLst>
              <a:ext uri="{FF2B5EF4-FFF2-40B4-BE49-F238E27FC236}">
                <a16:creationId xmlns:a16="http://schemas.microsoft.com/office/drawing/2014/main" id="{5B90C3A1-C4AD-49D8-8AA9-7ECA0437A77F}"/>
              </a:ext>
            </a:extLst>
          </p:cNvPr>
          <p:cNvSpPr>
            <a:spLocks noChangeShapeType="1"/>
          </p:cNvSpPr>
          <p:nvPr/>
        </p:nvSpPr>
        <p:spPr bwMode="auto">
          <a:xfrm flipH="1">
            <a:off x="3563938" y="3932238"/>
            <a:ext cx="5400675" cy="0"/>
          </a:xfrm>
          <a:prstGeom prst="line">
            <a:avLst/>
          </a:prstGeom>
          <a:noFill/>
          <a:ln w="9525">
            <a:solidFill>
              <a:srgbClr val="FFCC00"/>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4856" name="Line 40">
            <a:extLst>
              <a:ext uri="{FF2B5EF4-FFF2-40B4-BE49-F238E27FC236}">
                <a16:creationId xmlns:a16="http://schemas.microsoft.com/office/drawing/2014/main" id="{6B2EB98D-F3F1-4525-83FB-6826758320C9}"/>
              </a:ext>
            </a:extLst>
          </p:cNvPr>
          <p:cNvSpPr>
            <a:spLocks noChangeShapeType="1"/>
          </p:cNvSpPr>
          <p:nvPr/>
        </p:nvSpPr>
        <p:spPr bwMode="auto">
          <a:xfrm flipH="1">
            <a:off x="3220326" y="5556227"/>
            <a:ext cx="5400675" cy="0"/>
          </a:xfrm>
          <a:prstGeom prst="line">
            <a:avLst/>
          </a:prstGeom>
          <a:noFill/>
          <a:ln w="9525">
            <a:solidFill>
              <a:srgbClr val="FFCC00"/>
            </a:solidFill>
            <a:round/>
            <a:headEnd/>
            <a:tailEnd/>
          </a:ln>
          <a:extLst>
            <a:ext uri="{909E8E84-426E-40DD-AFC4-6F175D3DCCD1}">
              <a14:hiddenFill xmlns:a14="http://schemas.microsoft.com/office/drawing/2010/main">
                <a:noFill/>
              </a14:hiddenFill>
            </a:ext>
          </a:extLst>
        </p:spPr>
        <p:txBody>
          <a:bodyPr/>
          <a:lstStyle/>
          <a:p>
            <a:endParaRPr lang="fr-FR"/>
          </a:p>
        </p:txBody>
      </p:sp>
      <p:pic>
        <p:nvPicPr>
          <p:cNvPr id="30" name="Picture 18" descr="ssp-logo-home-hotnews-doc">
            <a:extLst>
              <a:ext uri="{FF2B5EF4-FFF2-40B4-BE49-F238E27FC236}">
                <a16:creationId xmlns:a16="http://schemas.microsoft.com/office/drawing/2014/main" id="{D7D235AA-879C-4986-B941-5FEEBA4FAABB}"/>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339625" y="2445843"/>
            <a:ext cx="52387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Line 39">
            <a:extLst>
              <a:ext uri="{FF2B5EF4-FFF2-40B4-BE49-F238E27FC236}">
                <a16:creationId xmlns:a16="http://schemas.microsoft.com/office/drawing/2014/main" id="{21EB2F30-1122-46A1-8FEE-2E3520B2CA97}"/>
              </a:ext>
            </a:extLst>
          </p:cNvPr>
          <p:cNvSpPr>
            <a:spLocks noChangeShapeType="1"/>
          </p:cNvSpPr>
          <p:nvPr/>
        </p:nvSpPr>
        <p:spPr bwMode="auto">
          <a:xfrm flipH="1">
            <a:off x="3132138" y="4581525"/>
            <a:ext cx="5832475" cy="0"/>
          </a:xfrm>
          <a:prstGeom prst="line">
            <a:avLst/>
          </a:prstGeom>
          <a:noFill/>
          <a:ln w="9525">
            <a:solidFill>
              <a:srgbClr val="FFCC00"/>
            </a:solidFill>
            <a:round/>
            <a:headEnd/>
            <a:tailEnd/>
          </a:ln>
          <a:extLst>
            <a:ext uri="{909E8E84-426E-40DD-AFC4-6F175D3DCCD1}">
              <a14:hiddenFill xmlns:a14="http://schemas.microsoft.com/office/drawing/2010/main">
                <a:noFill/>
              </a14:hiddenFill>
            </a:ext>
          </a:extLst>
        </p:spPr>
        <p:txBody>
          <a:bodyPr/>
          <a:lstStyle/>
          <a:p>
            <a:endParaRPr lang="fr-F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grpId="0" nodeType="withEffect">
                                  <p:stCondLst>
                                    <p:cond delay="0"/>
                                  </p:stCondLst>
                                  <p:childTnLst>
                                    <p:set>
                                      <p:cBhvr>
                                        <p:cTn id="6" dur="1" fill="hold">
                                          <p:stCondLst>
                                            <p:cond delay="0"/>
                                          </p:stCondLst>
                                        </p:cTn>
                                        <p:tgtEl>
                                          <p:spTgt spid="34838"/>
                                        </p:tgtEl>
                                        <p:attrNameLst>
                                          <p:attrName>style.visibility</p:attrName>
                                        </p:attrNameLst>
                                      </p:cBhvr>
                                      <p:to>
                                        <p:strVal val="visible"/>
                                      </p:to>
                                    </p:set>
                                    <p:animEffect transition="in" filter="wheel(4)">
                                      <p:cBhvr>
                                        <p:cTn id="7" dur="500"/>
                                        <p:tgtEl>
                                          <p:spTgt spid="34838"/>
                                        </p:tgtEl>
                                      </p:cBhvr>
                                    </p:animEffect>
                                  </p:childTnLst>
                                </p:cTn>
                              </p:par>
                            </p:childTnLst>
                          </p:cTn>
                        </p:par>
                        <p:par>
                          <p:cTn id="8" fill="hold" nodeType="afterGroup">
                            <p:stCondLst>
                              <p:cond delay="500"/>
                            </p:stCondLst>
                            <p:childTnLst>
                              <p:par>
                                <p:cTn id="9" presetID="53" presetClass="entr" presetSubtype="0" fill="hold" grpId="0" nodeType="afterEffect">
                                  <p:stCondLst>
                                    <p:cond delay="0"/>
                                  </p:stCondLst>
                                  <p:childTnLst>
                                    <p:set>
                                      <p:cBhvr>
                                        <p:cTn id="10" dur="1" fill="hold">
                                          <p:stCondLst>
                                            <p:cond delay="0"/>
                                          </p:stCondLst>
                                        </p:cTn>
                                        <p:tgtEl>
                                          <p:spTgt spid="34840"/>
                                        </p:tgtEl>
                                        <p:attrNameLst>
                                          <p:attrName>style.visibility</p:attrName>
                                        </p:attrNameLst>
                                      </p:cBhvr>
                                      <p:to>
                                        <p:strVal val="visible"/>
                                      </p:to>
                                    </p:set>
                                    <p:anim calcmode="lin" valueType="num">
                                      <p:cBhvr>
                                        <p:cTn id="11" dur="500" fill="hold"/>
                                        <p:tgtEl>
                                          <p:spTgt spid="34840"/>
                                        </p:tgtEl>
                                        <p:attrNameLst>
                                          <p:attrName>ppt_w</p:attrName>
                                        </p:attrNameLst>
                                      </p:cBhvr>
                                      <p:tavLst>
                                        <p:tav tm="0">
                                          <p:val>
                                            <p:fltVal val="0"/>
                                          </p:val>
                                        </p:tav>
                                        <p:tav tm="100000">
                                          <p:val>
                                            <p:strVal val="#ppt_w"/>
                                          </p:val>
                                        </p:tav>
                                      </p:tavLst>
                                    </p:anim>
                                    <p:anim calcmode="lin" valueType="num">
                                      <p:cBhvr>
                                        <p:cTn id="12" dur="500" fill="hold"/>
                                        <p:tgtEl>
                                          <p:spTgt spid="34840"/>
                                        </p:tgtEl>
                                        <p:attrNameLst>
                                          <p:attrName>ppt_h</p:attrName>
                                        </p:attrNameLst>
                                      </p:cBhvr>
                                      <p:tavLst>
                                        <p:tav tm="0">
                                          <p:val>
                                            <p:fltVal val="0"/>
                                          </p:val>
                                        </p:tav>
                                        <p:tav tm="100000">
                                          <p:val>
                                            <p:strVal val="#ppt_h"/>
                                          </p:val>
                                        </p:tav>
                                      </p:tavLst>
                                    </p:anim>
                                    <p:animEffect transition="in" filter="fade">
                                      <p:cBhvr>
                                        <p:cTn id="13" dur="500"/>
                                        <p:tgtEl>
                                          <p:spTgt spid="34840"/>
                                        </p:tgtEl>
                                      </p:cBhvr>
                                    </p:animEffect>
                                  </p:childTnLst>
                                </p:cTn>
                              </p:par>
                            </p:childTnLst>
                          </p:cTn>
                        </p:par>
                        <p:par>
                          <p:cTn id="14" fill="hold" nodeType="afterGroup">
                            <p:stCondLst>
                              <p:cond delay="1000"/>
                            </p:stCondLst>
                            <p:childTnLst>
                              <p:par>
                                <p:cTn id="15" presetID="22" presetClass="entr" presetSubtype="8" fill="hold" nodeType="afterEffect">
                                  <p:stCondLst>
                                    <p:cond delay="0"/>
                                  </p:stCondLst>
                                  <p:childTnLst>
                                    <p:set>
                                      <p:cBhvr>
                                        <p:cTn id="16" dur="1" fill="hold">
                                          <p:stCondLst>
                                            <p:cond delay="0"/>
                                          </p:stCondLst>
                                        </p:cTn>
                                        <p:tgtEl>
                                          <p:spTgt spid="34850"/>
                                        </p:tgtEl>
                                        <p:attrNameLst>
                                          <p:attrName>style.visibility</p:attrName>
                                        </p:attrNameLst>
                                      </p:cBhvr>
                                      <p:to>
                                        <p:strVal val="visible"/>
                                      </p:to>
                                    </p:set>
                                    <p:animEffect transition="in" filter="wipe(left)">
                                      <p:cBhvr>
                                        <p:cTn id="17" dur="500"/>
                                        <p:tgtEl>
                                          <p:spTgt spid="34850"/>
                                        </p:tgtEl>
                                      </p:cBhvr>
                                    </p:animEffect>
                                  </p:childTnLst>
                                </p:cTn>
                              </p:par>
                            </p:childTnLst>
                          </p:cTn>
                        </p:par>
                        <p:par>
                          <p:cTn id="18" fill="hold" nodeType="afterGroup">
                            <p:stCondLst>
                              <p:cond delay="1500"/>
                            </p:stCondLst>
                            <p:childTnLst>
                              <p:par>
                                <p:cTn id="19" presetID="22" presetClass="entr" presetSubtype="8" fill="hold" nodeType="afterEffect">
                                  <p:stCondLst>
                                    <p:cond delay="0"/>
                                  </p:stCondLst>
                                  <p:childTnLst>
                                    <p:set>
                                      <p:cBhvr>
                                        <p:cTn id="20" dur="1" fill="hold">
                                          <p:stCondLst>
                                            <p:cond delay="0"/>
                                          </p:stCondLst>
                                        </p:cTn>
                                        <p:tgtEl>
                                          <p:spTgt spid="34851"/>
                                        </p:tgtEl>
                                        <p:attrNameLst>
                                          <p:attrName>style.visibility</p:attrName>
                                        </p:attrNameLst>
                                      </p:cBhvr>
                                      <p:to>
                                        <p:strVal val="visible"/>
                                      </p:to>
                                    </p:set>
                                    <p:animEffect transition="in" filter="wipe(left)">
                                      <p:cBhvr>
                                        <p:cTn id="21" dur="500"/>
                                        <p:tgtEl>
                                          <p:spTgt spid="34851"/>
                                        </p:tgtEl>
                                      </p:cBhvr>
                                    </p:animEffect>
                                  </p:childTnLst>
                                </p:cTn>
                              </p:par>
                            </p:childTnLst>
                          </p:cTn>
                        </p:par>
                        <p:par>
                          <p:cTn id="22" fill="hold" nodeType="afterGroup">
                            <p:stCondLst>
                              <p:cond delay="2000"/>
                            </p:stCondLst>
                            <p:childTnLst>
                              <p:par>
                                <p:cTn id="23" presetID="22" presetClass="entr" presetSubtype="2" fill="hold" grpId="0" nodeType="afterEffect">
                                  <p:stCondLst>
                                    <p:cond delay="0"/>
                                  </p:stCondLst>
                                  <p:childTnLst>
                                    <p:set>
                                      <p:cBhvr>
                                        <p:cTn id="24" dur="1" fill="hold">
                                          <p:stCondLst>
                                            <p:cond delay="0"/>
                                          </p:stCondLst>
                                        </p:cTn>
                                        <p:tgtEl>
                                          <p:spTgt spid="34839"/>
                                        </p:tgtEl>
                                        <p:attrNameLst>
                                          <p:attrName>style.visibility</p:attrName>
                                        </p:attrNameLst>
                                      </p:cBhvr>
                                      <p:to>
                                        <p:strVal val="visible"/>
                                      </p:to>
                                    </p:set>
                                    <p:animEffect transition="in" filter="wipe(right)">
                                      <p:cBhvr>
                                        <p:cTn id="25" dur="500"/>
                                        <p:tgtEl>
                                          <p:spTgt spid="34839"/>
                                        </p:tgtEl>
                                      </p:cBhvr>
                                    </p:animEffect>
                                  </p:childTnLst>
                                </p:cTn>
                              </p:par>
                            </p:childTnLst>
                          </p:cTn>
                        </p:par>
                        <p:par>
                          <p:cTn id="26" fill="hold" nodeType="afterGroup">
                            <p:stCondLst>
                              <p:cond delay="2500"/>
                            </p:stCondLst>
                            <p:childTnLst>
                              <p:par>
                                <p:cTn id="27" presetID="22" presetClass="entr" presetSubtype="8" fill="hold" nodeType="afterEffect">
                                  <p:stCondLst>
                                    <p:cond delay="0"/>
                                  </p:stCondLst>
                                  <p:childTnLst>
                                    <p:set>
                                      <p:cBhvr>
                                        <p:cTn id="28" dur="1" fill="hold">
                                          <p:stCondLst>
                                            <p:cond delay="0"/>
                                          </p:stCondLst>
                                        </p:cTn>
                                        <p:tgtEl>
                                          <p:spTgt spid="34853"/>
                                        </p:tgtEl>
                                        <p:attrNameLst>
                                          <p:attrName>style.visibility</p:attrName>
                                        </p:attrNameLst>
                                      </p:cBhvr>
                                      <p:to>
                                        <p:strVal val="visible"/>
                                      </p:to>
                                    </p:set>
                                    <p:animEffect transition="in" filter="wipe(left)">
                                      <p:cBhvr>
                                        <p:cTn id="29" dur="500"/>
                                        <p:tgtEl>
                                          <p:spTgt spid="34853"/>
                                        </p:tgtEl>
                                      </p:cBhvr>
                                    </p:animEffect>
                                  </p:childTnLst>
                                </p:cTn>
                              </p:par>
                            </p:childTnLst>
                          </p:cTn>
                        </p:par>
                        <p:par>
                          <p:cTn id="30" fill="hold" nodeType="afterGroup">
                            <p:stCondLst>
                              <p:cond delay="3000"/>
                            </p:stCondLst>
                            <p:childTnLst>
                              <p:par>
                                <p:cTn id="31" presetID="22" presetClass="entr" presetSubtype="4" fill="hold" nodeType="afterEffect">
                                  <p:stCondLst>
                                    <p:cond delay="0"/>
                                  </p:stCondLst>
                                  <p:childTnLst>
                                    <p:set>
                                      <p:cBhvr>
                                        <p:cTn id="32" dur="1" fill="hold">
                                          <p:stCondLst>
                                            <p:cond delay="0"/>
                                          </p:stCondLst>
                                        </p:cTn>
                                        <p:tgtEl>
                                          <p:spTgt spid="34848"/>
                                        </p:tgtEl>
                                        <p:attrNameLst>
                                          <p:attrName>style.visibility</p:attrName>
                                        </p:attrNameLst>
                                      </p:cBhvr>
                                      <p:to>
                                        <p:strVal val="visible"/>
                                      </p:to>
                                    </p:set>
                                    <p:animEffect transition="in" filter="wipe(down)">
                                      <p:cBhvr>
                                        <p:cTn id="33" dur="500"/>
                                        <p:tgtEl>
                                          <p:spTgt spid="34848"/>
                                        </p:tgtEl>
                                      </p:cBhvr>
                                    </p:animEffect>
                                  </p:childTnLst>
                                </p:cTn>
                              </p:par>
                            </p:childTnLst>
                          </p:cTn>
                        </p:par>
                        <p:par>
                          <p:cTn id="34" fill="hold" nodeType="afterGroup">
                            <p:stCondLst>
                              <p:cond delay="3500"/>
                            </p:stCondLst>
                            <p:childTnLst>
                              <p:par>
                                <p:cTn id="35" presetID="22" presetClass="entr" presetSubtype="2" fill="hold" grpId="0" nodeType="afterEffect">
                                  <p:stCondLst>
                                    <p:cond delay="0"/>
                                  </p:stCondLst>
                                  <p:childTnLst>
                                    <p:set>
                                      <p:cBhvr>
                                        <p:cTn id="36" dur="1" fill="hold">
                                          <p:stCondLst>
                                            <p:cond delay="0"/>
                                          </p:stCondLst>
                                        </p:cTn>
                                        <p:tgtEl>
                                          <p:spTgt spid="34844"/>
                                        </p:tgtEl>
                                        <p:attrNameLst>
                                          <p:attrName>style.visibility</p:attrName>
                                        </p:attrNameLst>
                                      </p:cBhvr>
                                      <p:to>
                                        <p:strVal val="visible"/>
                                      </p:to>
                                    </p:set>
                                    <p:animEffect transition="in" filter="wipe(right)">
                                      <p:cBhvr>
                                        <p:cTn id="37" dur="500"/>
                                        <p:tgtEl>
                                          <p:spTgt spid="34844"/>
                                        </p:tgtEl>
                                      </p:cBhvr>
                                    </p:animEffect>
                                  </p:childTnLst>
                                </p:cTn>
                              </p:par>
                            </p:childTnLst>
                          </p:cTn>
                        </p:par>
                        <p:par>
                          <p:cTn id="38" fill="hold" nodeType="afterGroup">
                            <p:stCondLst>
                              <p:cond delay="4000"/>
                            </p:stCondLst>
                            <p:childTnLst>
                              <p:par>
                                <p:cTn id="39" presetID="22" presetClass="entr" presetSubtype="8" fill="hold" nodeType="afterEffect">
                                  <p:stCondLst>
                                    <p:cond delay="0"/>
                                  </p:stCondLst>
                                  <p:childTnLst>
                                    <p:set>
                                      <p:cBhvr>
                                        <p:cTn id="40" dur="1" fill="hold">
                                          <p:stCondLst>
                                            <p:cond delay="0"/>
                                          </p:stCondLst>
                                        </p:cTn>
                                        <p:tgtEl>
                                          <p:spTgt spid="34855"/>
                                        </p:tgtEl>
                                        <p:attrNameLst>
                                          <p:attrName>style.visibility</p:attrName>
                                        </p:attrNameLst>
                                      </p:cBhvr>
                                      <p:to>
                                        <p:strVal val="visible"/>
                                      </p:to>
                                    </p:set>
                                    <p:animEffect transition="in" filter="wipe(left)">
                                      <p:cBhvr>
                                        <p:cTn id="41" dur="500"/>
                                        <p:tgtEl>
                                          <p:spTgt spid="34855"/>
                                        </p:tgtEl>
                                      </p:cBhvr>
                                    </p:animEffect>
                                  </p:childTnLst>
                                </p:cTn>
                              </p:par>
                            </p:childTnLst>
                          </p:cTn>
                        </p:par>
                        <p:par>
                          <p:cTn id="42" fill="hold" nodeType="afterGroup">
                            <p:stCondLst>
                              <p:cond delay="4500"/>
                            </p:stCondLst>
                            <p:childTnLst>
                              <p:par>
                                <p:cTn id="43" presetID="22" presetClass="entr" presetSubtype="8" fill="hold"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left)">
                                      <p:cBhvr>
                                        <p:cTn id="45" dur="500"/>
                                        <p:tgtEl>
                                          <p:spTgt spid="32"/>
                                        </p:tgtEl>
                                      </p:cBhvr>
                                    </p:animEffect>
                                  </p:childTnLst>
                                </p:cTn>
                              </p:par>
                            </p:childTnLst>
                          </p:cTn>
                        </p:par>
                        <p:par>
                          <p:cTn id="46" fill="hold" nodeType="afterGroup">
                            <p:stCondLst>
                              <p:cond delay="5000"/>
                            </p:stCondLst>
                            <p:childTnLst>
                              <p:par>
                                <p:cTn id="47" presetID="22" presetClass="entr" presetSubtype="4" fill="hold" nodeType="after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wipe(down)">
                                      <p:cBhvr>
                                        <p:cTn id="49" dur="500"/>
                                        <p:tgtEl>
                                          <p:spTgt spid="30"/>
                                        </p:tgtEl>
                                      </p:cBhvr>
                                    </p:animEffect>
                                  </p:childTnLst>
                                </p:cTn>
                              </p:par>
                            </p:childTnLst>
                          </p:cTn>
                        </p:par>
                        <p:par>
                          <p:cTn id="50" fill="hold" nodeType="afterGroup">
                            <p:stCondLst>
                              <p:cond delay="5500"/>
                            </p:stCondLst>
                            <p:childTnLst>
                              <p:par>
                                <p:cTn id="51" presetID="22" presetClass="entr" presetSubtype="4" fill="hold" nodeType="afterEffect">
                                  <p:stCondLst>
                                    <p:cond delay="0"/>
                                  </p:stCondLst>
                                  <p:childTnLst>
                                    <p:set>
                                      <p:cBhvr>
                                        <p:cTn id="52" dur="1" fill="hold">
                                          <p:stCondLst>
                                            <p:cond delay="0"/>
                                          </p:stCondLst>
                                        </p:cTn>
                                        <p:tgtEl>
                                          <p:spTgt spid="34834"/>
                                        </p:tgtEl>
                                        <p:attrNameLst>
                                          <p:attrName>style.visibility</p:attrName>
                                        </p:attrNameLst>
                                      </p:cBhvr>
                                      <p:to>
                                        <p:strVal val="visible"/>
                                      </p:to>
                                    </p:set>
                                    <p:animEffect transition="in" filter="wipe(down)">
                                      <p:cBhvr>
                                        <p:cTn id="53" dur="500"/>
                                        <p:tgtEl>
                                          <p:spTgt spid="34834"/>
                                        </p:tgtEl>
                                      </p:cBhvr>
                                    </p:animEffect>
                                  </p:childTnLst>
                                </p:cTn>
                              </p:par>
                            </p:childTnLst>
                          </p:cTn>
                        </p:par>
                        <p:par>
                          <p:cTn id="54" fill="hold" nodeType="afterGroup">
                            <p:stCondLst>
                              <p:cond delay="6000"/>
                            </p:stCondLst>
                            <p:childTnLst>
                              <p:par>
                                <p:cTn id="55" presetID="22" presetClass="entr" presetSubtype="2" fill="hold" grpId="0" nodeType="afterEffect">
                                  <p:stCondLst>
                                    <p:cond delay="0"/>
                                  </p:stCondLst>
                                  <p:childTnLst>
                                    <p:set>
                                      <p:cBhvr>
                                        <p:cTn id="56" dur="1" fill="hold">
                                          <p:stCondLst>
                                            <p:cond delay="0"/>
                                          </p:stCondLst>
                                        </p:cTn>
                                        <p:tgtEl>
                                          <p:spTgt spid="34842"/>
                                        </p:tgtEl>
                                        <p:attrNameLst>
                                          <p:attrName>style.visibility</p:attrName>
                                        </p:attrNameLst>
                                      </p:cBhvr>
                                      <p:to>
                                        <p:strVal val="visible"/>
                                      </p:to>
                                    </p:set>
                                    <p:animEffect transition="in" filter="wipe(right)">
                                      <p:cBhvr>
                                        <p:cTn id="57" dur="500"/>
                                        <p:tgtEl>
                                          <p:spTgt spid="34842"/>
                                        </p:tgtEl>
                                      </p:cBhvr>
                                    </p:animEffect>
                                  </p:childTnLst>
                                </p:cTn>
                              </p:par>
                            </p:childTnLst>
                          </p:cTn>
                        </p:par>
                        <p:par>
                          <p:cTn id="58" fill="hold" nodeType="afterGroup">
                            <p:stCondLst>
                              <p:cond delay="6500"/>
                            </p:stCondLst>
                            <p:childTnLst>
                              <p:par>
                                <p:cTn id="59" presetID="22" presetClass="entr" presetSubtype="8" fill="hold" nodeType="afterEffect">
                                  <p:stCondLst>
                                    <p:cond delay="0"/>
                                  </p:stCondLst>
                                  <p:childTnLst>
                                    <p:set>
                                      <p:cBhvr>
                                        <p:cTn id="60" dur="1" fill="hold">
                                          <p:stCondLst>
                                            <p:cond delay="0"/>
                                          </p:stCondLst>
                                        </p:cTn>
                                        <p:tgtEl>
                                          <p:spTgt spid="34854"/>
                                        </p:tgtEl>
                                        <p:attrNameLst>
                                          <p:attrName>style.visibility</p:attrName>
                                        </p:attrNameLst>
                                      </p:cBhvr>
                                      <p:to>
                                        <p:strVal val="visible"/>
                                      </p:to>
                                    </p:set>
                                    <p:animEffect transition="in" filter="wipe(left)">
                                      <p:cBhvr>
                                        <p:cTn id="61" dur="500"/>
                                        <p:tgtEl>
                                          <p:spTgt spid="34854"/>
                                        </p:tgtEl>
                                      </p:cBhvr>
                                    </p:animEffect>
                                  </p:childTnLst>
                                </p:cTn>
                              </p:par>
                              <p:par>
                                <p:cTn id="62" presetID="22" presetClass="entr" presetSubtype="8" fill="hold" nodeType="withEffect">
                                  <p:stCondLst>
                                    <p:cond delay="0"/>
                                  </p:stCondLst>
                                  <p:childTnLst>
                                    <p:set>
                                      <p:cBhvr>
                                        <p:cTn id="63" dur="1" fill="hold">
                                          <p:stCondLst>
                                            <p:cond delay="0"/>
                                          </p:stCondLst>
                                        </p:cTn>
                                        <p:tgtEl>
                                          <p:spTgt spid="34856"/>
                                        </p:tgtEl>
                                        <p:attrNameLst>
                                          <p:attrName>style.visibility</p:attrName>
                                        </p:attrNameLst>
                                      </p:cBhvr>
                                      <p:to>
                                        <p:strVal val="visible"/>
                                      </p:to>
                                    </p:set>
                                    <p:animEffect transition="in" filter="wipe(left)">
                                      <p:cBhvr>
                                        <p:cTn id="64" dur="500"/>
                                        <p:tgtEl>
                                          <p:spTgt spid="34856"/>
                                        </p:tgtEl>
                                      </p:cBhvr>
                                    </p:animEffect>
                                  </p:childTnLst>
                                </p:cTn>
                              </p:par>
                            </p:childTnLst>
                          </p:cTn>
                        </p:par>
                        <p:par>
                          <p:cTn id="65" fill="hold" nodeType="afterGroup">
                            <p:stCondLst>
                              <p:cond delay="7000"/>
                            </p:stCondLst>
                            <p:childTnLst>
                              <p:par>
                                <p:cTn id="66" presetID="22" presetClass="entr" presetSubtype="4" fill="hold" nodeType="afterEffect">
                                  <p:stCondLst>
                                    <p:cond delay="0"/>
                                  </p:stCondLst>
                                  <p:childTnLst>
                                    <p:set>
                                      <p:cBhvr>
                                        <p:cTn id="67" dur="1" fill="hold">
                                          <p:stCondLst>
                                            <p:cond delay="0"/>
                                          </p:stCondLst>
                                        </p:cTn>
                                        <p:tgtEl>
                                          <p:spTgt spid="34835"/>
                                        </p:tgtEl>
                                        <p:attrNameLst>
                                          <p:attrName>style.visibility</p:attrName>
                                        </p:attrNameLst>
                                      </p:cBhvr>
                                      <p:to>
                                        <p:strVal val="visible"/>
                                      </p:to>
                                    </p:set>
                                    <p:animEffect transition="in" filter="wipe(down)">
                                      <p:cBhvr>
                                        <p:cTn id="68" dur="500"/>
                                        <p:tgtEl>
                                          <p:spTgt spid="34835"/>
                                        </p:tgtEl>
                                      </p:cBhvr>
                                    </p:animEffect>
                                  </p:childTnLst>
                                </p:cTn>
                              </p:par>
                            </p:childTnLst>
                          </p:cTn>
                        </p:par>
                        <p:par>
                          <p:cTn id="69" fill="hold" nodeType="afterGroup">
                            <p:stCondLst>
                              <p:cond delay="7500"/>
                            </p:stCondLst>
                            <p:childTnLst>
                              <p:par>
                                <p:cTn id="70" presetID="22" presetClass="entr" presetSubtype="2" fill="hold" grpId="0" nodeType="afterEffect">
                                  <p:stCondLst>
                                    <p:cond delay="0"/>
                                  </p:stCondLst>
                                  <p:childTnLst>
                                    <p:set>
                                      <p:cBhvr>
                                        <p:cTn id="71" dur="1" fill="hold">
                                          <p:stCondLst>
                                            <p:cond delay="0"/>
                                          </p:stCondLst>
                                        </p:cTn>
                                        <p:tgtEl>
                                          <p:spTgt spid="34841"/>
                                        </p:tgtEl>
                                        <p:attrNameLst>
                                          <p:attrName>style.visibility</p:attrName>
                                        </p:attrNameLst>
                                      </p:cBhvr>
                                      <p:to>
                                        <p:strVal val="visible"/>
                                      </p:to>
                                    </p:set>
                                    <p:animEffect transition="in" filter="wipe(right)">
                                      <p:cBhvr>
                                        <p:cTn id="72" dur="500"/>
                                        <p:tgtEl>
                                          <p:spTgt spid="348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38" grpId="0" animBg="1"/>
      <p:bldP spid="34839" grpId="0"/>
      <p:bldP spid="34840" grpId="0"/>
      <p:bldP spid="34841" grpId="0"/>
      <p:bldP spid="34842" grpId="0"/>
      <p:bldP spid="3484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وسيلة شرح بيضاوية 5">
            <a:extLst>
              <a:ext uri="{FF2B5EF4-FFF2-40B4-BE49-F238E27FC236}">
                <a16:creationId xmlns:a16="http://schemas.microsoft.com/office/drawing/2014/main" id="{CD450219-61E0-420C-B15E-2E87AD052E4B}"/>
              </a:ext>
            </a:extLst>
          </p:cNvPr>
          <p:cNvSpPr/>
          <p:nvPr/>
        </p:nvSpPr>
        <p:spPr>
          <a:xfrm>
            <a:off x="4788024" y="908720"/>
            <a:ext cx="4049143" cy="1714512"/>
          </a:xfrm>
          <a:prstGeom prst="wedgeEllipseCallout">
            <a:avLst/>
          </a:prstGeom>
          <a:solidFill>
            <a:srgbClr val="FFC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400" b="1" dirty="0">
                <a:solidFill>
                  <a:schemeClr val="tx2">
                    <a:lumMod val="75000"/>
                  </a:schemeClr>
                </a:solidFill>
              </a:rPr>
              <a:t>أولا: ماهو المقصود بالحجز الإلكتروني </a:t>
            </a:r>
            <a:r>
              <a:rPr lang="fr-FR" sz="2400" b="1" dirty="0">
                <a:solidFill>
                  <a:schemeClr val="tx2">
                    <a:lumMod val="75000"/>
                  </a:schemeClr>
                </a:solidFill>
              </a:rPr>
              <a:t>Online </a:t>
            </a:r>
            <a:r>
              <a:rPr lang="fr-FR" sz="2400" b="1" dirty="0" err="1">
                <a:solidFill>
                  <a:schemeClr val="tx2">
                    <a:lumMod val="75000"/>
                  </a:schemeClr>
                </a:solidFill>
              </a:rPr>
              <a:t>Reservation</a:t>
            </a:r>
            <a:r>
              <a:rPr lang="ar-SA" sz="2400" b="1" dirty="0">
                <a:solidFill>
                  <a:schemeClr val="tx2">
                    <a:lumMod val="75000"/>
                  </a:schemeClr>
                </a:solidFill>
              </a:rPr>
              <a:t>؟</a:t>
            </a:r>
            <a:endParaRPr lang="fr-FR" sz="2400" dirty="0">
              <a:solidFill>
                <a:schemeClr val="tx2">
                  <a:lumMod val="75000"/>
                </a:schemeClr>
              </a:solidFill>
            </a:endParaRPr>
          </a:p>
        </p:txBody>
      </p:sp>
      <p:sp>
        <p:nvSpPr>
          <p:cNvPr id="3" name="وسيلة شرح بيضاوية 5">
            <a:extLst>
              <a:ext uri="{FF2B5EF4-FFF2-40B4-BE49-F238E27FC236}">
                <a16:creationId xmlns:a16="http://schemas.microsoft.com/office/drawing/2014/main" id="{9058D2CF-8183-4CEC-8049-8B8891EE8533}"/>
              </a:ext>
            </a:extLst>
          </p:cNvPr>
          <p:cNvSpPr/>
          <p:nvPr/>
        </p:nvSpPr>
        <p:spPr>
          <a:xfrm>
            <a:off x="179512" y="3068960"/>
            <a:ext cx="8784976" cy="3240360"/>
          </a:xfrm>
          <a:prstGeom prst="wedgeEllipseCallout">
            <a:avLst/>
          </a:prstGeom>
          <a:solidFill>
            <a:srgbClr val="FFC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ar-DZ" sz="2800" b="1" dirty="0"/>
          </a:p>
          <a:p>
            <a:pPr algn="ctr" fontAlgn="auto">
              <a:spcBef>
                <a:spcPts val="0"/>
              </a:spcBef>
              <a:spcAft>
                <a:spcPts val="0"/>
              </a:spcAft>
              <a:defRPr/>
            </a:pPr>
            <a:r>
              <a:rPr lang="ar-SA" sz="2800" b="1" dirty="0">
                <a:solidFill>
                  <a:schemeClr val="tx2">
                    <a:lumMod val="75000"/>
                  </a:schemeClr>
                </a:solidFill>
              </a:rPr>
              <a:t>نظام الحجز الإلكتروني</a:t>
            </a:r>
            <a:r>
              <a:rPr lang="ar-SA" sz="2800" dirty="0">
                <a:solidFill>
                  <a:schemeClr val="tx2">
                    <a:lumMod val="75000"/>
                  </a:schemeClr>
                </a:solidFill>
              </a:rPr>
              <a:t> هو عبارة نظام محوسب</a:t>
            </a:r>
            <a:r>
              <a:rPr lang="fr-FR" sz="2800" dirty="0">
                <a:solidFill>
                  <a:schemeClr val="tx2">
                    <a:lumMod val="75000"/>
                  </a:schemeClr>
                </a:solidFill>
              </a:rPr>
              <a:t> </a:t>
            </a:r>
            <a:r>
              <a:rPr lang="ar-SA" sz="2800" dirty="0">
                <a:solidFill>
                  <a:schemeClr val="tx2">
                    <a:lumMod val="75000"/>
                  </a:schemeClr>
                </a:solidFill>
              </a:rPr>
              <a:t>يستخدم لتخزين والاستعلام والقيام بعمليات الحجز للمسافرين، يتيح للعملاء عملية الحجز عبر الإنترنت،  ويتيح كذلك حجز غرف الفنادق</a:t>
            </a:r>
            <a:r>
              <a:rPr lang="fr-FR" sz="2800" dirty="0">
                <a:solidFill>
                  <a:schemeClr val="tx2">
                    <a:lumMod val="75000"/>
                  </a:schemeClr>
                </a:solidFill>
              </a:rPr>
              <a:t> </a:t>
            </a:r>
            <a:r>
              <a:rPr lang="ar-SA" sz="2800" dirty="0">
                <a:solidFill>
                  <a:schemeClr val="tx2">
                    <a:lumMod val="75000"/>
                  </a:schemeClr>
                </a:solidFill>
              </a:rPr>
              <a:t>وتأجير السيارات</a:t>
            </a:r>
            <a:r>
              <a:rPr lang="fr-FR" sz="2800" dirty="0">
                <a:solidFill>
                  <a:schemeClr val="tx2">
                    <a:lumMod val="75000"/>
                  </a:schemeClr>
                </a:solidFill>
              </a:rPr>
              <a:t> </a:t>
            </a:r>
            <a:r>
              <a:rPr lang="ar-SA" sz="2800" dirty="0">
                <a:solidFill>
                  <a:schemeClr val="tx2">
                    <a:lumMod val="75000"/>
                  </a:schemeClr>
                </a:solidFill>
              </a:rPr>
              <a:t>بالإضافة إلى تذاكر السفر، وتذاكر القطارات، العبارات والبواخر</a:t>
            </a:r>
            <a:r>
              <a:rPr lang="fr-FR" sz="2800" dirty="0">
                <a:solidFill>
                  <a:schemeClr val="tx2">
                    <a:lumMod val="75000"/>
                  </a:schemeClr>
                </a:solidFill>
              </a:rPr>
              <a:t> </a:t>
            </a:r>
            <a:r>
              <a:rPr lang="ar-SA" sz="2800" dirty="0">
                <a:solidFill>
                  <a:schemeClr val="tx2">
                    <a:lumMod val="75000"/>
                  </a:schemeClr>
                </a:solidFill>
              </a:rPr>
              <a:t>في الكثير من الدول.</a:t>
            </a:r>
            <a:endParaRPr lang="fr-FR" dirty="0">
              <a:solidFill>
                <a:schemeClr val="tx2">
                  <a:lumMod val="75000"/>
                </a:schemeClr>
              </a:solidFill>
            </a:endParaRPr>
          </a:p>
          <a:p>
            <a:pPr algn="ctr" fontAlgn="auto">
              <a:spcBef>
                <a:spcPts val="0"/>
              </a:spcBef>
              <a:spcAft>
                <a:spcPts val="0"/>
              </a:spcAft>
              <a:defRPr/>
            </a:pPr>
            <a:endParaRPr lang="ar-QA" sz="2800" b="1" dirty="0">
              <a:solidFill>
                <a:schemeClr val="tx1">
                  <a:lumMod val="95000"/>
                  <a:lumOff val="5000"/>
                </a:schemeClr>
              </a:solidFill>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5C0984E3-6327-4E8E-A00D-D17096AEE044}"/>
              </a:ext>
            </a:extLst>
          </p:cNvPr>
          <p:cNvSpPr txBox="1">
            <a:spLocks noChangeArrowheads="1"/>
          </p:cNvSpPr>
          <p:nvPr/>
        </p:nvSpPr>
        <p:spPr bwMode="auto">
          <a:xfrm>
            <a:off x="2051819" y="404664"/>
            <a:ext cx="5400402" cy="1366528"/>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l">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wrap="squar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algn="ctr">
              <a:lnSpc>
                <a:spcPct val="115000"/>
              </a:lnSpc>
              <a:spcAft>
                <a:spcPts val="800"/>
              </a:spcAft>
            </a:pPr>
            <a:r>
              <a:rPr lang="ar-SA" sz="3600" b="1" dirty="0">
                <a:solidFill>
                  <a:srgbClr val="C00000"/>
                </a:solidFill>
                <a:latin typeface="Calibri" panose="020F0502020204030204" pitchFamily="34" charset="0"/>
                <a:ea typeface="Calibri" panose="020F0502020204030204" pitchFamily="34" charset="0"/>
                <a:cs typeface="Sakkal Majalla" panose="02000000000000000000" pitchFamily="2" charset="-78"/>
              </a:rPr>
              <a:t>ثانيا: ماهي أنظمة حجز الكمبيوتر </a:t>
            </a:r>
            <a:r>
              <a:rPr lang="en-US" sz="3600" b="1" dirty="0">
                <a:solidFill>
                  <a:srgbClr val="C00000"/>
                </a:solidFill>
                <a:latin typeface="Sakkal Majalla" panose="02000000000000000000" pitchFamily="2" charset="-78"/>
                <a:ea typeface="Calibri" panose="020F0502020204030204" pitchFamily="34" charset="0"/>
              </a:rPr>
              <a:t>Computer reservation systems</a:t>
            </a:r>
            <a:r>
              <a:rPr lang="ar-SA" sz="3600" b="1" dirty="0">
                <a:solidFill>
                  <a:srgbClr val="C00000"/>
                </a:solidFill>
                <a:latin typeface="Calibri" panose="020F0502020204030204" pitchFamily="34" charset="0"/>
                <a:ea typeface="Calibri" panose="020F0502020204030204" pitchFamily="34" charset="0"/>
                <a:cs typeface="Sakkal Majalla" panose="02000000000000000000" pitchFamily="2" charset="-78"/>
              </a:rPr>
              <a:t> ؟</a:t>
            </a:r>
            <a:endParaRPr lang="fr-FR" dirty="0">
              <a:latin typeface="Calibri" panose="020F050202020403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3F4C1067-7BA3-4036-994D-4E73244129DC}"/>
              </a:ext>
            </a:extLst>
          </p:cNvPr>
          <p:cNvSpPr/>
          <p:nvPr/>
        </p:nvSpPr>
        <p:spPr>
          <a:xfrm>
            <a:off x="161764" y="1817463"/>
            <a:ext cx="8820472" cy="5355953"/>
          </a:xfrm>
          <a:prstGeom prst="rect">
            <a:avLst/>
          </a:prstGeom>
        </p:spPr>
        <p:txBody>
          <a:bodyPr wrap="square">
            <a:spAutoFit/>
          </a:bodyPr>
          <a:lstStyle/>
          <a:p>
            <a:pPr algn="just">
              <a:lnSpc>
                <a:spcPct val="115000"/>
              </a:lnSpc>
              <a:spcAft>
                <a:spcPts val="800"/>
              </a:spcAft>
            </a:pPr>
            <a:r>
              <a:rPr lang="ar-SA" sz="3200" dirty="0">
                <a:latin typeface="Adobe Arabic" panose="02040503050201020203" pitchFamily="18" charset="-78"/>
                <a:ea typeface="Calibri" panose="020F0502020204030204" pitchFamily="34" charset="0"/>
                <a:cs typeface="Adobe Arabic" panose="02040503050201020203" pitchFamily="18" charset="-78"/>
              </a:rPr>
              <a:t>أنظمة حجز الكمبيوتر </a:t>
            </a:r>
            <a:r>
              <a:rPr lang="en-US" sz="3200" b="1" dirty="0">
                <a:solidFill>
                  <a:srgbClr val="222222"/>
                </a:solidFill>
                <a:latin typeface="Adobe Arabic" panose="02040503050201020203" pitchFamily="18" charset="-78"/>
                <a:ea typeface="Calibri" panose="020F0502020204030204" pitchFamily="34" charset="0"/>
                <a:cs typeface="Adobe Arabic" panose="02040503050201020203" pitchFamily="18" charset="-78"/>
              </a:rPr>
              <a:t>Computer reservation systems</a:t>
            </a:r>
            <a:r>
              <a:rPr lang="en-US" sz="3200" dirty="0">
                <a:latin typeface="Adobe Arabic" panose="02040503050201020203" pitchFamily="18" charset="-78"/>
                <a:ea typeface="Calibri" panose="020F0502020204030204" pitchFamily="34" charset="0"/>
                <a:cs typeface="Adobe Arabic" panose="02040503050201020203" pitchFamily="18" charset="-78"/>
              </a:rPr>
              <a:t> </a:t>
            </a:r>
            <a:r>
              <a:rPr lang="ar-SA" sz="3200" dirty="0">
                <a:latin typeface="Adobe Arabic" panose="02040503050201020203" pitchFamily="18" charset="-78"/>
                <a:ea typeface="Calibri" panose="020F0502020204030204" pitchFamily="34" charset="0"/>
                <a:cs typeface="Adobe Arabic" panose="02040503050201020203" pitchFamily="18" charset="-78"/>
              </a:rPr>
              <a:t>أو أنظمة الحجز المركزية </a:t>
            </a:r>
            <a:r>
              <a:rPr lang="en-US" sz="3200" b="1" dirty="0">
                <a:solidFill>
                  <a:srgbClr val="222222"/>
                </a:solidFill>
                <a:latin typeface="Adobe Arabic" panose="02040503050201020203" pitchFamily="18" charset="-78"/>
                <a:ea typeface="Calibri" panose="020F0502020204030204" pitchFamily="34" charset="0"/>
                <a:cs typeface="Adobe Arabic" panose="02040503050201020203" pitchFamily="18" charset="-78"/>
              </a:rPr>
              <a:t>central reservation systems</a:t>
            </a:r>
            <a:r>
              <a:rPr lang="en-US" sz="3200" dirty="0">
                <a:solidFill>
                  <a:srgbClr val="222222"/>
                </a:solidFill>
                <a:latin typeface="Adobe Arabic" panose="02040503050201020203" pitchFamily="18" charset="-78"/>
                <a:ea typeface="Calibri" panose="020F0502020204030204" pitchFamily="34" charset="0"/>
                <a:cs typeface="Adobe Arabic" panose="02040503050201020203" pitchFamily="18" charset="-78"/>
              </a:rPr>
              <a:t> </a:t>
            </a:r>
            <a:r>
              <a:rPr lang="ar-SA" sz="3200" dirty="0">
                <a:latin typeface="Adobe Arabic" panose="02040503050201020203" pitchFamily="18" charset="-78"/>
                <a:ea typeface="Calibri" panose="020F0502020204030204" pitchFamily="34" charset="0"/>
                <a:cs typeface="Adobe Arabic" panose="02040503050201020203" pitchFamily="18" charset="-78"/>
              </a:rPr>
              <a:t> (</a:t>
            </a:r>
            <a:r>
              <a:rPr lang="fr-FR" sz="3200" dirty="0">
                <a:latin typeface="Adobe Arabic" panose="02040503050201020203" pitchFamily="18" charset="-78"/>
                <a:ea typeface="Calibri" panose="020F0502020204030204" pitchFamily="34" charset="0"/>
                <a:cs typeface="Adobe Arabic" panose="02040503050201020203" pitchFamily="18" charset="-78"/>
              </a:rPr>
              <a:t>CRS</a:t>
            </a:r>
            <a:r>
              <a:rPr lang="ar-SA" sz="3200" dirty="0">
                <a:latin typeface="Adobe Arabic" panose="02040503050201020203" pitchFamily="18" charset="-78"/>
                <a:ea typeface="Calibri" panose="020F0502020204030204" pitchFamily="34" charset="0"/>
                <a:cs typeface="Adobe Arabic" panose="02040503050201020203" pitchFamily="18" charset="-78"/>
              </a:rPr>
              <a:t>) ، هي أنظمة محوسبة تستخدم لتخزين واسترجاع المعلومات وإجراء المعاملات المتعلقة بالسفر الجوي أو الفنادق أو تأجير السيارات أو غيرها من الأنشطة. </a:t>
            </a:r>
            <a:endParaRPr lang="fr-FR" sz="3200" dirty="0">
              <a:latin typeface="Adobe Arabic" panose="02040503050201020203" pitchFamily="18" charset="-78"/>
              <a:ea typeface="Calibri" panose="020F0502020204030204" pitchFamily="34" charset="0"/>
              <a:cs typeface="Adobe Arabic" panose="02040503050201020203" pitchFamily="18" charset="-78"/>
            </a:endParaRPr>
          </a:p>
          <a:p>
            <a:pPr algn="just">
              <a:lnSpc>
                <a:spcPct val="115000"/>
              </a:lnSpc>
              <a:spcAft>
                <a:spcPts val="800"/>
              </a:spcAft>
            </a:pPr>
            <a:r>
              <a:rPr lang="ar-SA" sz="3200" dirty="0">
                <a:latin typeface="Adobe Arabic" panose="02040503050201020203" pitchFamily="18" charset="-78"/>
                <a:ea typeface="Calibri" panose="020F0502020204030204" pitchFamily="34" charset="0"/>
                <a:cs typeface="Adobe Arabic" panose="02040503050201020203" pitchFamily="18" charset="-78"/>
              </a:rPr>
              <a:t>تم تصميمها وتشغيلها في الأصل من قبل شركات الطيران، وتم تمديدها لاحقًا لاستخدامها من قبل وكالات السفر. </a:t>
            </a:r>
            <a:endParaRPr lang="ar-DZ" sz="3200" dirty="0">
              <a:latin typeface="Adobe Arabic" panose="02040503050201020203" pitchFamily="18" charset="-78"/>
              <a:ea typeface="Calibri" panose="020F0502020204030204" pitchFamily="34" charset="0"/>
              <a:cs typeface="Adobe Arabic" panose="02040503050201020203" pitchFamily="18" charset="-78"/>
            </a:endParaRPr>
          </a:p>
          <a:p>
            <a:pPr algn="just"/>
            <a:r>
              <a:rPr lang="ar-SA" sz="3200" dirty="0">
                <a:latin typeface="Adobe Arabic" panose="02040503050201020203" pitchFamily="18" charset="-78"/>
                <a:cs typeface="Adobe Arabic" panose="02040503050201020203" pitchFamily="18" charset="-78"/>
              </a:rPr>
              <a:t>تعتمد أنظمة حجز الكمبيوتر </a:t>
            </a:r>
            <a:r>
              <a:rPr lang="en-US" sz="3200" b="1" dirty="0">
                <a:latin typeface="Adobe Arabic" panose="02040503050201020203" pitchFamily="18" charset="-78"/>
                <a:cs typeface="Adobe Arabic" panose="02040503050201020203" pitchFamily="18" charset="-78"/>
              </a:rPr>
              <a:t>Computer reservation systems</a:t>
            </a:r>
            <a:r>
              <a:rPr lang="en-US" sz="3200" dirty="0">
                <a:latin typeface="Adobe Arabic" panose="02040503050201020203" pitchFamily="18" charset="-78"/>
                <a:cs typeface="Adobe Arabic" panose="02040503050201020203" pitchFamily="18" charset="-78"/>
              </a:rPr>
              <a:t> </a:t>
            </a:r>
            <a:r>
              <a:rPr lang="ar-SA" sz="3200" dirty="0">
                <a:latin typeface="Adobe Arabic" panose="02040503050201020203" pitchFamily="18" charset="-78"/>
                <a:cs typeface="Adobe Arabic" panose="02040503050201020203" pitchFamily="18" charset="-78"/>
              </a:rPr>
              <a:t>(</a:t>
            </a:r>
            <a:r>
              <a:rPr lang="fr-FR" sz="3200" dirty="0">
                <a:latin typeface="Adobe Arabic" panose="02040503050201020203" pitchFamily="18" charset="-78"/>
                <a:cs typeface="Adobe Arabic" panose="02040503050201020203" pitchFamily="18" charset="-78"/>
              </a:rPr>
              <a:t>CRS</a:t>
            </a:r>
            <a:r>
              <a:rPr lang="ar-SA" sz="3200" dirty="0">
                <a:latin typeface="Adobe Arabic" panose="02040503050201020203" pitchFamily="18" charset="-78"/>
                <a:cs typeface="Adobe Arabic" panose="02040503050201020203" pitchFamily="18" charset="-78"/>
              </a:rPr>
              <a:t>) أنظمة التوزيع العالمية </a:t>
            </a:r>
            <a:r>
              <a:rPr lang="en-US" sz="3200" b="1" dirty="0">
                <a:latin typeface="Adobe Arabic" panose="02040503050201020203" pitchFamily="18" charset="-78"/>
                <a:cs typeface="Adobe Arabic" panose="02040503050201020203" pitchFamily="18" charset="-78"/>
              </a:rPr>
              <a:t>global distribution systems</a:t>
            </a:r>
            <a:r>
              <a:rPr lang="en-US" sz="3200" dirty="0">
                <a:latin typeface="Adobe Arabic" panose="02040503050201020203" pitchFamily="18" charset="-78"/>
                <a:cs typeface="Adobe Arabic" panose="02040503050201020203" pitchFamily="18" charset="-78"/>
              </a:rPr>
              <a:t> </a:t>
            </a:r>
            <a:r>
              <a:rPr lang="ar-SA" sz="3200" dirty="0">
                <a:latin typeface="Adobe Arabic" panose="02040503050201020203" pitchFamily="18" charset="-78"/>
                <a:cs typeface="Adobe Arabic" panose="02040503050201020203" pitchFamily="18" charset="-78"/>
              </a:rPr>
              <a:t> (</a:t>
            </a:r>
            <a:r>
              <a:rPr lang="fr-FR" sz="3200" dirty="0">
                <a:latin typeface="Adobe Arabic" panose="02040503050201020203" pitchFamily="18" charset="-78"/>
                <a:cs typeface="Adobe Arabic" panose="02040503050201020203" pitchFamily="18" charset="-78"/>
              </a:rPr>
              <a:t>GDS</a:t>
            </a:r>
            <a:r>
              <a:rPr lang="ar-SA" sz="3200" dirty="0">
                <a:latin typeface="Adobe Arabic" panose="02040503050201020203" pitchFamily="18" charset="-78"/>
                <a:cs typeface="Adobe Arabic" panose="02040503050201020203" pitchFamily="18" charset="-78"/>
              </a:rPr>
              <a:t>) لحجز وبيع التذاكر لشركات طيران متعددة. </a:t>
            </a:r>
            <a:endParaRPr lang="fr-FR" sz="3200" dirty="0">
              <a:latin typeface="Adobe Arabic" panose="02040503050201020203" pitchFamily="18" charset="-78"/>
              <a:cs typeface="Adobe Arabic" panose="02040503050201020203" pitchFamily="18" charset="-78"/>
            </a:endParaRPr>
          </a:p>
          <a:p>
            <a:pPr algn="just">
              <a:lnSpc>
                <a:spcPct val="115000"/>
              </a:lnSpc>
              <a:spcAft>
                <a:spcPts val="800"/>
              </a:spcAft>
            </a:pPr>
            <a:endParaRPr lang="fr-FR" sz="1100" dirty="0">
              <a:latin typeface="Calibri" panose="020F0502020204030204" pitchFamily="34" charset="0"/>
              <a:ea typeface="Calibri" panose="020F0502020204030204" pitchFamily="34"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5C0984E3-6327-4E8E-A00D-D17096AEE044}"/>
              </a:ext>
            </a:extLst>
          </p:cNvPr>
          <p:cNvSpPr txBox="1">
            <a:spLocks noChangeArrowheads="1"/>
          </p:cNvSpPr>
          <p:nvPr/>
        </p:nvSpPr>
        <p:spPr bwMode="auto">
          <a:xfrm>
            <a:off x="2051819" y="404664"/>
            <a:ext cx="5400402" cy="1366528"/>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l">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wrap="squar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algn="ctr">
              <a:lnSpc>
                <a:spcPct val="115000"/>
              </a:lnSpc>
              <a:spcAft>
                <a:spcPts val="800"/>
              </a:spcAft>
            </a:pPr>
            <a:r>
              <a:rPr lang="ar-SA" sz="3600" b="1" dirty="0">
                <a:solidFill>
                  <a:srgbClr val="C00000"/>
                </a:solidFill>
                <a:latin typeface="Calibri" panose="020F0502020204030204" pitchFamily="34" charset="0"/>
                <a:ea typeface="Calibri" panose="020F0502020204030204" pitchFamily="34" charset="0"/>
                <a:cs typeface="Sakkal Majalla" panose="02000000000000000000" pitchFamily="2" charset="-78"/>
              </a:rPr>
              <a:t>ثانيا: ماهي أنظمة حجز الكمبيوتر </a:t>
            </a:r>
            <a:r>
              <a:rPr lang="en-US" sz="3600" b="1" dirty="0">
                <a:solidFill>
                  <a:srgbClr val="C00000"/>
                </a:solidFill>
                <a:latin typeface="Sakkal Majalla" panose="02000000000000000000" pitchFamily="2" charset="-78"/>
                <a:ea typeface="Calibri" panose="020F0502020204030204" pitchFamily="34" charset="0"/>
              </a:rPr>
              <a:t>Computer reservation systems</a:t>
            </a:r>
            <a:r>
              <a:rPr lang="ar-SA" sz="3600" b="1" dirty="0">
                <a:solidFill>
                  <a:srgbClr val="C00000"/>
                </a:solidFill>
                <a:latin typeface="Calibri" panose="020F0502020204030204" pitchFamily="34" charset="0"/>
                <a:ea typeface="Calibri" panose="020F0502020204030204" pitchFamily="34" charset="0"/>
                <a:cs typeface="Sakkal Majalla" panose="02000000000000000000" pitchFamily="2" charset="-78"/>
              </a:rPr>
              <a:t> ؟</a:t>
            </a:r>
            <a:endParaRPr lang="fr-FR" dirty="0">
              <a:latin typeface="Calibri" panose="020F050202020403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3F4C1067-7BA3-4036-994D-4E73244129DC}"/>
              </a:ext>
            </a:extLst>
          </p:cNvPr>
          <p:cNvSpPr/>
          <p:nvPr/>
        </p:nvSpPr>
        <p:spPr>
          <a:xfrm>
            <a:off x="12151" y="1916832"/>
            <a:ext cx="8820472" cy="5361468"/>
          </a:xfrm>
          <a:prstGeom prst="rect">
            <a:avLst/>
          </a:prstGeom>
        </p:spPr>
        <p:txBody>
          <a:bodyPr wrap="square">
            <a:spAutoFit/>
          </a:bodyPr>
          <a:lstStyle/>
          <a:p>
            <a:pPr algn="just"/>
            <a:r>
              <a:rPr lang="ar-SA" sz="3600" dirty="0">
                <a:latin typeface="Adobe Arabic" panose="02040503050201020203" pitchFamily="18" charset="-78"/>
                <a:cs typeface="Adobe Arabic" panose="02040503050201020203" pitchFamily="18" charset="-78"/>
              </a:rPr>
              <a:t>وبهذا قامت معظم شركات الطيران بالاستعانة بأنظمة التوزيع العالمية للخدمات السياحية للشركات، والتي تتيح أيضًا وصول المستهلك عبر بوابات الإنترنت. </a:t>
            </a:r>
            <a:endParaRPr lang="fr-FR" sz="3200" dirty="0">
              <a:latin typeface="Adobe Arabic" panose="02040503050201020203" pitchFamily="18" charset="-78"/>
              <a:cs typeface="Adobe Arabic" panose="02040503050201020203" pitchFamily="18" charset="-78"/>
            </a:endParaRPr>
          </a:p>
          <a:p>
            <a:pPr algn="just"/>
            <a:r>
              <a:rPr lang="ar-SA" sz="3600" dirty="0">
                <a:latin typeface="Adobe Arabic" panose="02040503050201020203" pitchFamily="18" charset="-78"/>
                <a:cs typeface="Adobe Arabic" panose="02040503050201020203" pitchFamily="18" charset="-78"/>
              </a:rPr>
              <a:t>تتيح أنظمة التوزيع العالمية الحديثة أيضا للمستخدمين حجز غرف الفنادق وتأجير السيارات وتذاكر الطيران بالإضافة إلى الأنشطة والجولات الأخرى. </a:t>
            </a:r>
            <a:endParaRPr lang="fr-FR" sz="3200" dirty="0">
              <a:latin typeface="Adobe Arabic" panose="02040503050201020203" pitchFamily="18" charset="-78"/>
              <a:cs typeface="Adobe Arabic" panose="02040503050201020203" pitchFamily="18" charset="-78"/>
            </a:endParaRPr>
          </a:p>
          <a:p>
            <a:pPr algn="just"/>
            <a:r>
              <a:rPr lang="ar-SA" sz="3600" dirty="0">
                <a:latin typeface="Adobe Arabic" panose="02040503050201020203" pitchFamily="18" charset="-78"/>
                <a:cs typeface="Adobe Arabic" panose="02040503050201020203" pitchFamily="18" charset="-78"/>
              </a:rPr>
              <a:t>كما أنها توفر إمكانية الوصول إلى حجوزات السكك الحديدية وحجوزات الحافلات في بعض الأسواق، على الرغم من أنها لا تتكامل دائمًا مع النظام الرئيسي. تُستخدم أيضًا لنقل المعلومات المحوسبة للمستخدمين في صناعة الفنادق ، وإجراء الحجز والتأكد من عدم حجز الفندق.</a:t>
            </a:r>
            <a:endParaRPr lang="fr-FR" sz="3200" dirty="0">
              <a:latin typeface="Adobe Arabic" panose="02040503050201020203" pitchFamily="18" charset="-78"/>
              <a:cs typeface="Adobe Arabic" panose="02040503050201020203" pitchFamily="18" charset="-78"/>
            </a:endParaRPr>
          </a:p>
          <a:p>
            <a:pPr algn="just">
              <a:lnSpc>
                <a:spcPct val="115000"/>
              </a:lnSpc>
              <a:spcAft>
                <a:spcPts val="800"/>
              </a:spcAft>
            </a:pPr>
            <a:endParaRPr lang="fr-FR" dirty="0">
              <a:latin typeface="Adobe Arabic" panose="02040503050201020203" pitchFamily="18" charset="-78"/>
              <a:ea typeface="Calibri" panose="020F0502020204030204" pitchFamily="34" charset="0"/>
              <a:cs typeface="Adobe Arabic" panose="02040503050201020203" pitchFamily="18" charset="-78"/>
            </a:endParaRPr>
          </a:p>
        </p:txBody>
      </p:sp>
    </p:spTree>
    <p:extLst>
      <p:ext uri="{BB962C8B-B14F-4D97-AF65-F5344CB8AC3E}">
        <p14:creationId xmlns:p14="http://schemas.microsoft.com/office/powerpoint/2010/main" val="1928076331"/>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5C0984E3-6327-4E8E-A00D-D17096AEE044}"/>
              </a:ext>
            </a:extLst>
          </p:cNvPr>
          <p:cNvSpPr txBox="1">
            <a:spLocks noChangeArrowheads="1"/>
          </p:cNvSpPr>
          <p:nvPr/>
        </p:nvSpPr>
        <p:spPr bwMode="auto">
          <a:xfrm>
            <a:off x="1259632" y="404664"/>
            <a:ext cx="7416824" cy="1200329"/>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l">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wrap="squar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algn="ctr"/>
            <a:r>
              <a:rPr lang="ar-DZ" sz="3600" b="1" dirty="0">
                <a:solidFill>
                  <a:srgbClr val="C00000"/>
                </a:solidFill>
              </a:rPr>
              <a:t>ثالثا: </a:t>
            </a:r>
            <a:r>
              <a:rPr lang="ar-SA" sz="3600" b="1" dirty="0">
                <a:solidFill>
                  <a:srgbClr val="C00000"/>
                </a:solidFill>
              </a:rPr>
              <a:t>ماهي أنظمة التوزيع العالمي </a:t>
            </a:r>
            <a:r>
              <a:rPr lang="fr-FR" sz="3600" b="1" dirty="0">
                <a:solidFill>
                  <a:srgbClr val="C00000"/>
                </a:solidFill>
              </a:rPr>
              <a:t>global distribution </a:t>
            </a:r>
            <a:r>
              <a:rPr lang="fr-FR" sz="3600" b="1" dirty="0" err="1">
                <a:solidFill>
                  <a:srgbClr val="C00000"/>
                </a:solidFill>
              </a:rPr>
              <a:t>systems</a:t>
            </a:r>
            <a:r>
              <a:rPr lang="fr-FR" sz="3600" b="1" dirty="0">
                <a:solidFill>
                  <a:srgbClr val="C00000"/>
                </a:solidFill>
              </a:rPr>
              <a:t> (GDS)  </a:t>
            </a:r>
            <a:r>
              <a:rPr lang="ar-SA" sz="3600" b="1" dirty="0">
                <a:solidFill>
                  <a:srgbClr val="C00000"/>
                </a:solidFill>
              </a:rPr>
              <a:t>؟</a:t>
            </a:r>
            <a:endParaRPr lang="fr-FR" sz="3600" dirty="0">
              <a:solidFill>
                <a:srgbClr val="C00000"/>
              </a:solidFill>
            </a:endParaRPr>
          </a:p>
        </p:txBody>
      </p:sp>
      <p:sp>
        <p:nvSpPr>
          <p:cNvPr id="3" name="Rectangle 2">
            <a:extLst>
              <a:ext uri="{FF2B5EF4-FFF2-40B4-BE49-F238E27FC236}">
                <a16:creationId xmlns:a16="http://schemas.microsoft.com/office/drawing/2014/main" id="{3F4C1067-7BA3-4036-994D-4E73244129DC}"/>
              </a:ext>
            </a:extLst>
          </p:cNvPr>
          <p:cNvSpPr/>
          <p:nvPr/>
        </p:nvSpPr>
        <p:spPr>
          <a:xfrm>
            <a:off x="161764" y="1604993"/>
            <a:ext cx="8820472" cy="4842864"/>
          </a:xfrm>
          <a:prstGeom prst="rect">
            <a:avLst/>
          </a:prstGeom>
        </p:spPr>
        <p:txBody>
          <a:bodyPr wrap="square">
            <a:spAutoFit/>
          </a:bodyPr>
          <a:lstStyle/>
          <a:p>
            <a:pPr algn="just"/>
            <a:r>
              <a:rPr lang="ar-SA" sz="3600" b="1" dirty="0">
                <a:latin typeface="Adobe Arabic" panose="02040503050201020203" pitchFamily="18" charset="-78"/>
                <a:cs typeface="Adobe Arabic" panose="02040503050201020203" pitchFamily="18" charset="-78"/>
              </a:rPr>
              <a:t>نظام التوزيع العالمي </a:t>
            </a:r>
            <a:r>
              <a:rPr lang="fr-FR" sz="3600" b="1" dirty="0">
                <a:latin typeface="Adobe Arabic" panose="02040503050201020203" pitchFamily="18" charset="-78"/>
                <a:cs typeface="Adobe Arabic" panose="02040503050201020203" pitchFamily="18" charset="-78"/>
              </a:rPr>
              <a:t>global distribution system (GDS)</a:t>
            </a:r>
            <a:r>
              <a:rPr lang="fr-FR" sz="3600" dirty="0">
                <a:latin typeface="Adobe Arabic" panose="02040503050201020203" pitchFamily="18" charset="-78"/>
                <a:cs typeface="Adobe Arabic" panose="02040503050201020203" pitchFamily="18" charset="-78"/>
              </a:rPr>
              <a:t> </a:t>
            </a:r>
            <a:r>
              <a:rPr lang="ar-SA" sz="3600" dirty="0">
                <a:latin typeface="Adobe Arabic" panose="02040503050201020203" pitchFamily="18" charset="-78"/>
                <a:cs typeface="Adobe Arabic" panose="02040503050201020203" pitchFamily="18" charset="-78"/>
              </a:rPr>
              <a:t> (</a:t>
            </a:r>
            <a:r>
              <a:rPr lang="fr-FR" sz="3600" dirty="0">
                <a:latin typeface="Adobe Arabic" panose="02040503050201020203" pitchFamily="18" charset="-78"/>
                <a:cs typeface="Adobe Arabic" panose="02040503050201020203" pitchFamily="18" charset="-78"/>
              </a:rPr>
              <a:t>GDS</a:t>
            </a:r>
            <a:r>
              <a:rPr lang="ar-SA" sz="3600" dirty="0">
                <a:latin typeface="Adobe Arabic" panose="02040503050201020203" pitchFamily="18" charset="-78"/>
                <a:cs typeface="Adobe Arabic" panose="02040503050201020203" pitchFamily="18" charset="-78"/>
              </a:rPr>
              <a:t>) هو نظام شبكة محوسب تملكه أو تديره شركات  تمكن المعاملات بين مزودي خدمات صناعة السفر ، وخاصة شركات الطيران والفنادق وشركات تأجير السيارات ووكالات السفر. </a:t>
            </a:r>
            <a:endParaRPr lang="fr-FR" dirty="0">
              <a:latin typeface="Adobe Arabic" panose="02040503050201020203" pitchFamily="18" charset="-78"/>
              <a:cs typeface="Adobe Arabic" panose="02040503050201020203" pitchFamily="18" charset="-78"/>
            </a:endParaRPr>
          </a:p>
          <a:p>
            <a:pPr algn="just"/>
            <a:r>
              <a:rPr lang="ar-SA" sz="3600" dirty="0">
                <a:latin typeface="Adobe Arabic" panose="02040503050201020203" pitchFamily="18" charset="-78"/>
                <a:cs typeface="Adobe Arabic" panose="02040503050201020203" pitchFamily="18" charset="-78"/>
              </a:rPr>
              <a:t>يستخدم نظام التوزيع العالمي أساسًا للقيام بجرد في الوقت الفعلي لقائمة الأماكن الشاغرة في شركات الطيران أو غرف الفنادق، على سبيل المثال عدد غرف الفنادق المتاحة أو عدد مقاعد الطيران المتاحة أو عدد السيارات المتاحة) لمقدمي الخدمات. </a:t>
            </a:r>
            <a:endParaRPr lang="fr-FR" dirty="0">
              <a:latin typeface="Adobe Arabic" panose="02040503050201020203" pitchFamily="18" charset="-78"/>
              <a:cs typeface="Adobe Arabic" panose="02040503050201020203" pitchFamily="18" charset="-78"/>
            </a:endParaRPr>
          </a:p>
          <a:p>
            <a:pPr algn="just">
              <a:lnSpc>
                <a:spcPct val="115000"/>
              </a:lnSpc>
              <a:spcAft>
                <a:spcPts val="800"/>
              </a:spcAft>
            </a:pPr>
            <a:endParaRPr lang="fr-FR" dirty="0">
              <a:latin typeface="Adobe Arabic" panose="02040503050201020203" pitchFamily="18" charset="-78"/>
              <a:ea typeface="Calibri" panose="020F0502020204030204" pitchFamily="34" charset="0"/>
              <a:cs typeface="Adobe Arabic" panose="02040503050201020203" pitchFamily="18" charset="-78"/>
            </a:endParaRPr>
          </a:p>
        </p:txBody>
      </p:sp>
    </p:spTree>
    <p:extLst>
      <p:ext uri="{BB962C8B-B14F-4D97-AF65-F5344CB8AC3E}">
        <p14:creationId xmlns:p14="http://schemas.microsoft.com/office/powerpoint/2010/main" val="645367403"/>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5C0984E3-6327-4E8E-A00D-D17096AEE044}"/>
              </a:ext>
            </a:extLst>
          </p:cNvPr>
          <p:cNvSpPr txBox="1">
            <a:spLocks noChangeArrowheads="1"/>
          </p:cNvSpPr>
          <p:nvPr/>
        </p:nvSpPr>
        <p:spPr bwMode="auto">
          <a:xfrm>
            <a:off x="1259632" y="404664"/>
            <a:ext cx="7416824" cy="1200329"/>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l">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wrap="squar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algn="ctr"/>
            <a:r>
              <a:rPr lang="ar-DZ" sz="3600" b="1" dirty="0">
                <a:solidFill>
                  <a:srgbClr val="C00000"/>
                </a:solidFill>
              </a:rPr>
              <a:t>ثالثا: </a:t>
            </a:r>
            <a:r>
              <a:rPr lang="ar-SA" sz="3600" b="1" dirty="0">
                <a:solidFill>
                  <a:srgbClr val="C00000"/>
                </a:solidFill>
              </a:rPr>
              <a:t>ماهي أنظمة التوزيع العالمي </a:t>
            </a:r>
            <a:r>
              <a:rPr lang="fr-FR" sz="3600" b="1" dirty="0">
                <a:solidFill>
                  <a:srgbClr val="C00000"/>
                </a:solidFill>
              </a:rPr>
              <a:t>global distribution </a:t>
            </a:r>
            <a:r>
              <a:rPr lang="fr-FR" sz="3600" b="1" dirty="0" err="1">
                <a:solidFill>
                  <a:srgbClr val="C00000"/>
                </a:solidFill>
              </a:rPr>
              <a:t>systems</a:t>
            </a:r>
            <a:r>
              <a:rPr lang="fr-FR" sz="3600" b="1" dirty="0">
                <a:solidFill>
                  <a:srgbClr val="C00000"/>
                </a:solidFill>
              </a:rPr>
              <a:t> (GDS)  </a:t>
            </a:r>
            <a:r>
              <a:rPr lang="ar-SA" sz="3600" b="1" dirty="0">
                <a:solidFill>
                  <a:srgbClr val="C00000"/>
                </a:solidFill>
              </a:rPr>
              <a:t>؟</a:t>
            </a:r>
            <a:endParaRPr lang="fr-FR" sz="3600" dirty="0">
              <a:solidFill>
                <a:srgbClr val="C00000"/>
              </a:solidFill>
            </a:endParaRPr>
          </a:p>
        </p:txBody>
      </p:sp>
      <p:sp>
        <p:nvSpPr>
          <p:cNvPr id="3" name="Rectangle 2">
            <a:extLst>
              <a:ext uri="{FF2B5EF4-FFF2-40B4-BE49-F238E27FC236}">
                <a16:creationId xmlns:a16="http://schemas.microsoft.com/office/drawing/2014/main" id="{3F4C1067-7BA3-4036-994D-4E73244129DC}"/>
              </a:ext>
            </a:extLst>
          </p:cNvPr>
          <p:cNvSpPr/>
          <p:nvPr/>
        </p:nvSpPr>
        <p:spPr>
          <a:xfrm>
            <a:off x="161764" y="1604993"/>
            <a:ext cx="8820472" cy="4842864"/>
          </a:xfrm>
          <a:prstGeom prst="rect">
            <a:avLst/>
          </a:prstGeom>
        </p:spPr>
        <p:txBody>
          <a:bodyPr wrap="square">
            <a:spAutoFit/>
          </a:bodyPr>
          <a:lstStyle/>
          <a:p>
            <a:r>
              <a:rPr lang="ar-SA" sz="3600" dirty="0">
                <a:latin typeface="Adobe Arabic" panose="02040503050201020203" pitchFamily="18" charset="-78"/>
                <a:cs typeface="Adobe Arabic" panose="02040503050201020203" pitchFamily="18" charset="-78"/>
              </a:rPr>
              <a:t>تعتمد وكالات السفر منذ سبعينيات القرن الماضي على نظام التوزيع العالمي </a:t>
            </a:r>
            <a:r>
              <a:rPr lang="fr-FR" sz="3600" dirty="0">
                <a:latin typeface="Adobe Arabic" panose="02040503050201020203" pitchFamily="18" charset="-78"/>
                <a:cs typeface="Adobe Arabic" panose="02040503050201020203" pitchFamily="18" charset="-78"/>
              </a:rPr>
              <a:t>GDS </a:t>
            </a:r>
            <a:r>
              <a:rPr lang="ar-SA" sz="3600" dirty="0">
                <a:latin typeface="Adobe Arabic" panose="02040503050201020203" pitchFamily="18" charset="-78"/>
                <a:cs typeface="Adobe Arabic" panose="02040503050201020203" pitchFamily="18" charset="-78"/>
              </a:rPr>
              <a:t>للخدمات والخدمات والأسعار من أجل توفير الخدمات المتعلقة بالسفر للمستهلكين النهائيين، وبالتالي يعمل نظام التوزيع العالمي ربط الخدمات والأسعار والحجوزات التي تجمع بين المنتجات والخدمات في جميع قطاعات السفر الثلاثة: </a:t>
            </a:r>
            <a:endParaRPr lang="fr-FR" dirty="0">
              <a:latin typeface="Adobe Arabic" panose="02040503050201020203" pitchFamily="18" charset="-78"/>
              <a:cs typeface="Adobe Arabic" panose="02040503050201020203" pitchFamily="18" charset="-78"/>
            </a:endParaRPr>
          </a:p>
          <a:p>
            <a:pPr lvl="0"/>
            <a:r>
              <a:rPr lang="ar-SA" sz="3600" b="1" dirty="0">
                <a:latin typeface="Adobe Arabic" panose="02040503050201020203" pitchFamily="18" charset="-78"/>
                <a:cs typeface="Adobe Arabic" panose="02040503050201020203" pitchFamily="18" charset="-78"/>
              </a:rPr>
              <a:t>حجوزات شركات الطيران </a:t>
            </a:r>
            <a:r>
              <a:rPr lang="fr-FR" sz="3600" b="1" dirty="0" err="1">
                <a:latin typeface="Adobe Arabic" panose="02040503050201020203" pitchFamily="18" charset="-78"/>
                <a:cs typeface="Adobe Arabic" panose="02040503050201020203" pitchFamily="18" charset="-78"/>
              </a:rPr>
              <a:t>airline</a:t>
            </a:r>
            <a:r>
              <a:rPr lang="fr-FR" sz="3600" b="1" dirty="0">
                <a:latin typeface="Adobe Arabic" panose="02040503050201020203" pitchFamily="18" charset="-78"/>
                <a:cs typeface="Adobe Arabic" panose="02040503050201020203" pitchFamily="18" charset="-78"/>
              </a:rPr>
              <a:t> </a:t>
            </a:r>
            <a:r>
              <a:rPr lang="fr-FR" sz="3600" b="1" dirty="0" err="1">
                <a:latin typeface="Adobe Arabic" panose="02040503050201020203" pitchFamily="18" charset="-78"/>
                <a:cs typeface="Adobe Arabic" panose="02040503050201020203" pitchFamily="18" charset="-78"/>
              </a:rPr>
              <a:t>reservations</a:t>
            </a:r>
            <a:r>
              <a:rPr lang="ar-SA" sz="3600" b="1" dirty="0">
                <a:latin typeface="Adobe Arabic" panose="02040503050201020203" pitchFamily="18" charset="-78"/>
                <a:cs typeface="Adobe Arabic" panose="02040503050201020203" pitchFamily="18" charset="-78"/>
              </a:rPr>
              <a:t>.</a:t>
            </a:r>
            <a:endParaRPr lang="fr-FR" dirty="0">
              <a:latin typeface="Adobe Arabic" panose="02040503050201020203" pitchFamily="18" charset="-78"/>
              <a:cs typeface="Adobe Arabic" panose="02040503050201020203" pitchFamily="18" charset="-78"/>
            </a:endParaRPr>
          </a:p>
          <a:p>
            <a:pPr lvl="0"/>
            <a:r>
              <a:rPr lang="ar-SA" sz="3600" b="1" dirty="0">
                <a:latin typeface="Adobe Arabic" panose="02040503050201020203" pitchFamily="18" charset="-78"/>
                <a:cs typeface="Adobe Arabic" panose="02040503050201020203" pitchFamily="18" charset="-78"/>
              </a:rPr>
              <a:t>حجوزات الفنادق </a:t>
            </a:r>
            <a:r>
              <a:rPr lang="fr-FR" sz="3600" b="1" dirty="0" err="1">
                <a:latin typeface="Adobe Arabic" panose="02040503050201020203" pitchFamily="18" charset="-78"/>
                <a:cs typeface="Adobe Arabic" panose="02040503050201020203" pitchFamily="18" charset="-78"/>
              </a:rPr>
              <a:t>hotel</a:t>
            </a:r>
            <a:r>
              <a:rPr lang="fr-FR" sz="3600" b="1" dirty="0">
                <a:latin typeface="Adobe Arabic" panose="02040503050201020203" pitchFamily="18" charset="-78"/>
                <a:cs typeface="Adobe Arabic" panose="02040503050201020203" pitchFamily="18" charset="-78"/>
              </a:rPr>
              <a:t> </a:t>
            </a:r>
            <a:r>
              <a:rPr lang="fr-FR" sz="3600" b="1" dirty="0" err="1">
                <a:latin typeface="Adobe Arabic" panose="02040503050201020203" pitchFamily="18" charset="-78"/>
                <a:cs typeface="Adobe Arabic" panose="02040503050201020203" pitchFamily="18" charset="-78"/>
              </a:rPr>
              <a:t>reservations</a:t>
            </a:r>
            <a:r>
              <a:rPr lang="ar-SA" sz="3600" b="1" dirty="0">
                <a:latin typeface="Adobe Arabic" panose="02040503050201020203" pitchFamily="18" charset="-78"/>
                <a:cs typeface="Adobe Arabic" panose="02040503050201020203" pitchFamily="18" charset="-78"/>
              </a:rPr>
              <a:t>.</a:t>
            </a:r>
            <a:endParaRPr lang="fr-FR" dirty="0">
              <a:latin typeface="Adobe Arabic" panose="02040503050201020203" pitchFamily="18" charset="-78"/>
              <a:cs typeface="Adobe Arabic" panose="02040503050201020203" pitchFamily="18" charset="-78"/>
            </a:endParaRPr>
          </a:p>
          <a:p>
            <a:pPr lvl="0"/>
            <a:r>
              <a:rPr lang="ar-SA" sz="3600" b="1" dirty="0">
                <a:latin typeface="Adobe Arabic" panose="02040503050201020203" pitchFamily="18" charset="-78"/>
                <a:cs typeface="Adobe Arabic" panose="02040503050201020203" pitchFamily="18" charset="-78"/>
              </a:rPr>
              <a:t>تأجير السيارات</a:t>
            </a:r>
            <a:r>
              <a:rPr lang="fr-FR" sz="3600" b="1" dirty="0">
                <a:latin typeface="Adobe Arabic" panose="02040503050201020203" pitchFamily="18" charset="-78"/>
                <a:cs typeface="Adobe Arabic" panose="02040503050201020203" pitchFamily="18" charset="-78"/>
              </a:rPr>
              <a:t>car </a:t>
            </a:r>
            <a:r>
              <a:rPr lang="fr-FR" sz="3600" b="1" dirty="0" err="1">
                <a:latin typeface="Adobe Arabic" panose="02040503050201020203" pitchFamily="18" charset="-78"/>
                <a:cs typeface="Adobe Arabic" panose="02040503050201020203" pitchFamily="18" charset="-78"/>
              </a:rPr>
              <a:t>rentals</a:t>
            </a:r>
            <a:r>
              <a:rPr lang="fr-FR" sz="3600" b="1" dirty="0">
                <a:latin typeface="Adobe Arabic" panose="02040503050201020203" pitchFamily="18" charset="-78"/>
                <a:cs typeface="Adobe Arabic" panose="02040503050201020203" pitchFamily="18" charset="-78"/>
              </a:rPr>
              <a:t> </a:t>
            </a:r>
            <a:r>
              <a:rPr lang="ar-DZ" sz="3600" b="1" dirty="0">
                <a:latin typeface="Adobe Arabic" panose="02040503050201020203" pitchFamily="18" charset="-78"/>
                <a:cs typeface="Adobe Arabic" panose="02040503050201020203" pitchFamily="18" charset="-78"/>
              </a:rPr>
              <a:t>.</a:t>
            </a:r>
            <a:endParaRPr lang="fr-FR" dirty="0">
              <a:latin typeface="Adobe Arabic" panose="02040503050201020203" pitchFamily="18" charset="-78"/>
              <a:cs typeface="Adobe Arabic" panose="02040503050201020203" pitchFamily="18" charset="-78"/>
            </a:endParaRPr>
          </a:p>
          <a:p>
            <a:pPr algn="just">
              <a:lnSpc>
                <a:spcPct val="115000"/>
              </a:lnSpc>
              <a:spcAft>
                <a:spcPts val="800"/>
              </a:spcAft>
            </a:pPr>
            <a:endParaRPr lang="fr-FR" dirty="0">
              <a:latin typeface="Adobe Arabic" panose="02040503050201020203" pitchFamily="18" charset="-78"/>
              <a:ea typeface="Calibri" panose="020F0502020204030204" pitchFamily="34" charset="0"/>
              <a:cs typeface="Adobe Arabic" panose="02040503050201020203" pitchFamily="18" charset="-78"/>
            </a:endParaRPr>
          </a:p>
        </p:txBody>
      </p:sp>
    </p:spTree>
    <p:extLst>
      <p:ext uri="{BB962C8B-B14F-4D97-AF65-F5344CB8AC3E}">
        <p14:creationId xmlns:p14="http://schemas.microsoft.com/office/powerpoint/2010/main" val="286638561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8" name="Text Box 8">
            <a:extLst>
              <a:ext uri="{FF2B5EF4-FFF2-40B4-BE49-F238E27FC236}">
                <a16:creationId xmlns:a16="http://schemas.microsoft.com/office/drawing/2014/main" id="{752ECDA8-3017-4D84-980D-6242C22460A6}"/>
              </a:ext>
            </a:extLst>
          </p:cNvPr>
          <p:cNvSpPr txBox="1">
            <a:spLocks noChangeArrowheads="1"/>
          </p:cNvSpPr>
          <p:nvPr/>
        </p:nvSpPr>
        <p:spPr bwMode="auto">
          <a:xfrm>
            <a:off x="1763688" y="692696"/>
            <a:ext cx="5832647" cy="1569660"/>
          </a:xfrm>
          <a:prstGeom prst="rect">
            <a:avLst/>
          </a:prstGeom>
          <a:gradFill rotWithShape="1">
            <a:gsLst>
              <a:gs pos="0">
                <a:srgbClr val="66FFFF">
                  <a:gamma/>
                  <a:shade val="46275"/>
                  <a:invGamma/>
                </a:srgbClr>
              </a:gs>
              <a:gs pos="50000">
                <a:srgbClr val="66FFFF"/>
              </a:gs>
              <a:gs pos="100000">
                <a:srgbClr val="66FFFF">
                  <a:gamma/>
                  <a:shade val="46275"/>
                  <a:invGamma/>
                </a:srgbClr>
              </a:gs>
            </a:gsLst>
            <a:lin ang="5400000" scaled="1"/>
          </a:grad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spAutoFit/>
          </a:bodyPr>
          <a:lstStyle/>
          <a:p>
            <a:pPr algn="ctr"/>
            <a:r>
              <a:rPr lang="ar-SA" sz="3200" b="1" dirty="0"/>
              <a:t>ماهي أكبر أنظمة الحجز اللأكتروني العالمية</a:t>
            </a:r>
            <a:endParaRPr lang="fr-FR" sz="3200" dirty="0"/>
          </a:p>
          <a:p>
            <a:pPr algn="ctr"/>
            <a:r>
              <a:rPr lang="ar-SA" sz="3200" b="1" dirty="0"/>
              <a:t> </a:t>
            </a:r>
            <a:r>
              <a:rPr lang="fr-FR" sz="3200" b="1" dirty="0"/>
              <a:t>Worldwide Online </a:t>
            </a:r>
            <a:r>
              <a:rPr lang="fr-FR" sz="3200" b="1" dirty="0" err="1"/>
              <a:t>Reservation</a:t>
            </a:r>
            <a:r>
              <a:rPr lang="fr-FR" sz="3200" b="1" dirty="0"/>
              <a:t> System</a:t>
            </a:r>
            <a:endParaRPr lang="en-US" sz="3200" b="1" dirty="0">
              <a:solidFill>
                <a:srgbClr val="000000"/>
              </a:solidFill>
              <a:latin typeface="+mn-lt"/>
              <a:cs typeface="+mn-cs"/>
            </a:endParaRPr>
          </a:p>
        </p:txBody>
      </p:sp>
      <p:sp>
        <p:nvSpPr>
          <p:cNvPr id="9" name="TextBox 8">
            <a:extLst>
              <a:ext uri="{FF2B5EF4-FFF2-40B4-BE49-F238E27FC236}">
                <a16:creationId xmlns:a16="http://schemas.microsoft.com/office/drawing/2014/main" id="{52B7A453-CD57-41D4-81B2-5DF682CFD08A}"/>
              </a:ext>
            </a:extLst>
          </p:cNvPr>
          <p:cNvSpPr txBox="1">
            <a:spLocks noChangeArrowheads="1"/>
          </p:cNvSpPr>
          <p:nvPr/>
        </p:nvSpPr>
        <p:spPr bwMode="auto">
          <a:xfrm>
            <a:off x="1295635" y="3467686"/>
            <a:ext cx="6768752" cy="2092881"/>
          </a:xfrm>
          <a:prstGeom prst="rect">
            <a:avLst/>
          </a:prstGeom>
          <a:ln>
            <a:noFill/>
            <a:headEnd/>
            <a:tailEnd/>
          </a:ln>
          <a:effectLst>
            <a:outerShdw blurRad="190500" dist="228600" dir="2700000" algn="ctr">
              <a:srgbClr val="000000">
                <a:alpha val="30000"/>
              </a:srgbClr>
            </a:outerShdw>
          </a:effectLst>
          <a:scene3d>
            <a:camera prst="orthographicFront">
              <a:rot lat="0" lon="0" rev="0"/>
            </a:camera>
            <a:lightRig rig="glow" dir="tl">
              <a:rot lat="0" lon="0" rev="4800000"/>
            </a:lightRig>
          </a:scene3d>
          <a:sp3d prstMaterial="matte">
            <a:bevelT w="127000" h="63500"/>
          </a:sp3d>
        </p:spPr>
        <p:style>
          <a:lnRef idx="0">
            <a:schemeClr val="accent6"/>
          </a:lnRef>
          <a:fillRef idx="3">
            <a:schemeClr val="accent6"/>
          </a:fillRef>
          <a:effectRef idx="3">
            <a:schemeClr val="accent6"/>
          </a:effectRef>
          <a:fontRef idx="minor">
            <a:schemeClr val="lt1"/>
          </a:fontRef>
        </p:style>
        <p:txBody>
          <a:bodyPr wrap="square">
            <a:spAutoFit/>
          </a:bodyPr>
          <a:lstStyle/>
          <a:p>
            <a:pPr algn="ctr"/>
            <a:r>
              <a:rPr lang="fr-FR" b="1" dirty="0"/>
              <a:t> </a:t>
            </a:r>
            <a:endParaRPr lang="fr-FR" dirty="0"/>
          </a:p>
          <a:p>
            <a:pPr algn="ctr"/>
            <a:r>
              <a:rPr lang="ar-SA" sz="2800" b="1" u="sng" dirty="0">
                <a:solidFill>
                  <a:schemeClr val="bg2">
                    <a:lumMod val="10000"/>
                  </a:schemeClr>
                </a:solidFill>
              </a:rPr>
              <a:t>من بين أكبر أنظمة الحجز اللأكتروني العالمية هي:</a:t>
            </a:r>
            <a:endParaRPr lang="fr-FR" u="sng" dirty="0">
              <a:solidFill>
                <a:schemeClr val="bg2">
                  <a:lumMod val="10000"/>
                </a:schemeClr>
              </a:solidFill>
            </a:endParaRPr>
          </a:p>
          <a:p>
            <a:pPr lvl="0" algn="ctr"/>
            <a:r>
              <a:rPr lang="ar-SA" sz="2800" b="1" dirty="0">
                <a:solidFill>
                  <a:schemeClr val="bg2">
                    <a:lumMod val="10000"/>
                  </a:schemeClr>
                </a:solidFill>
              </a:rPr>
              <a:t>نظام أماديوس </a:t>
            </a:r>
            <a:r>
              <a:rPr lang="fr-FR" sz="2800" b="1" dirty="0">
                <a:solidFill>
                  <a:schemeClr val="bg2">
                    <a:lumMod val="10000"/>
                  </a:schemeClr>
                </a:solidFill>
              </a:rPr>
              <a:t>Amadeus</a:t>
            </a:r>
            <a:r>
              <a:rPr lang="ar-SA" sz="2800" b="1" dirty="0">
                <a:solidFill>
                  <a:schemeClr val="bg2">
                    <a:lumMod val="10000"/>
                  </a:schemeClr>
                </a:solidFill>
              </a:rPr>
              <a:t>.</a:t>
            </a:r>
            <a:endParaRPr lang="fr-FR" dirty="0">
              <a:solidFill>
                <a:schemeClr val="bg2">
                  <a:lumMod val="10000"/>
                </a:schemeClr>
              </a:solidFill>
            </a:endParaRPr>
          </a:p>
          <a:p>
            <a:pPr lvl="0" algn="ctr"/>
            <a:r>
              <a:rPr lang="ar-SA" sz="2800" b="1" dirty="0">
                <a:solidFill>
                  <a:schemeClr val="bg2">
                    <a:lumMod val="10000"/>
                  </a:schemeClr>
                </a:solidFill>
              </a:rPr>
              <a:t>نظام سايبر </a:t>
            </a:r>
            <a:r>
              <a:rPr lang="fr-FR" sz="2800" b="1" dirty="0">
                <a:solidFill>
                  <a:schemeClr val="bg2">
                    <a:lumMod val="10000"/>
                  </a:schemeClr>
                </a:solidFill>
              </a:rPr>
              <a:t>Sabre</a:t>
            </a:r>
            <a:endParaRPr lang="fr-FR" dirty="0">
              <a:solidFill>
                <a:schemeClr val="bg2">
                  <a:lumMod val="10000"/>
                </a:schemeClr>
              </a:solidFill>
            </a:endParaRPr>
          </a:p>
          <a:p>
            <a:pPr lvl="0" algn="ctr"/>
            <a:r>
              <a:rPr lang="ar-SA" sz="2800" b="1" dirty="0">
                <a:solidFill>
                  <a:schemeClr val="bg2">
                    <a:lumMod val="10000"/>
                  </a:schemeClr>
                </a:solidFill>
              </a:rPr>
              <a:t>نطام ترافل بورت العالمية </a:t>
            </a:r>
            <a:r>
              <a:rPr lang="fr-FR" sz="2800" b="1" dirty="0">
                <a:solidFill>
                  <a:schemeClr val="bg2">
                    <a:lumMod val="10000"/>
                  </a:schemeClr>
                </a:solidFill>
              </a:rPr>
              <a:t>Travel port Worldwide</a:t>
            </a:r>
            <a:endParaRPr lang="fr-FR"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15368"/>
                                        </p:tgtEl>
                                        <p:attrNameLst>
                                          <p:attrName>style.visibility</p:attrName>
                                        </p:attrNameLst>
                                      </p:cBhvr>
                                      <p:to>
                                        <p:strVal val="visible"/>
                                      </p:to>
                                    </p:set>
                                    <p:anim calcmode="lin" valueType="num">
                                      <p:cBhvr>
                                        <p:cTn id="7" dur="1000" fill="hold"/>
                                        <p:tgtEl>
                                          <p:spTgt spid="15368"/>
                                        </p:tgtEl>
                                        <p:attrNameLst>
                                          <p:attrName>ppt_x</p:attrName>
                                        </p:attrNameLst>
                                      </p:cBhvr>
                                      <p:tavLst>
                                        <p:tav tm="0">
                                          <p:val>
                                            <p:strVal val="#ppt_x-.2"/>
                                          </p:val>
                                        </p:tav>
                                        <p:tav tm="100000">
                                          <p:val>
                                            <p:strVal val="#ppt_x"/>
                                          </p:val>
                                        </p:tav>
                                      </p:tavLst>
                                    </p:anim>
                                    <p:anim calcmode="lin" valueType="num">
                                      <p:cBhvr>
                                        <p:cTn id="8" dur="1000" fill="hold"/>
                                        <p:tgtEl>
                                          <p:spTgt spid="1536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536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 presetClass="entr" presetSubtype="1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linds(horizontal)">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5C0984E3-6327-4E8E-A00D-D17096AEE044}"/>
              </a:ext>
            </a:extLst>
          </p:cNvPr>
          <p:cNvSpPr txBox="1">
            <a:spLocks noChangeArrowheads="1"/>
          </p:cNvSpPr>
          <p:nvPr/>
        </p:nvSpPr>
        <p:spPr bwMode="auto">
          <a:xfrm>
            <a:off x="1115616" y="764704"/>
            <a:ext cx="7416824" cy="830997"/>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l">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wrap="square">
            <a:spAutoFit/>
          </a:bodyPr>
          <a:lstStyle>
            <a:lvl1pPr eaLnBrk="0" hangingPunct="0">
              <a:defRPr>
                <a:solidFill>
                  <a:schemeClr val="tx1"/>
                </a:solidFill>
                <a:latin typeface="Candara" pitchFamily="34" charset="0"/>
                <a:cs typeface="Arial" pitchFamily="34" charset="0"/>
              </a:defRPr>
            </a:lvl1pPr>
            <a:lvl2pPr marL="742950" indent="-285750" eaLnBrk="0" hangingPunct="0">
              <a:defRPr>
                <a:solidFill>
                  <a:schemeClr val="tx1"/>
                </a:solidFill>
                <a:latin typeface="Candara" pitchFamily="34" charset="0"/>
                <a:cs typeface="Arial" pitchFamily="34" charset="0"/>
              </a:defRPr>
            </a:lvl2pPr>
            <a:lvl3pPr marL="1143000" indent="-228600" eaLnBrk="0" hangingPunct="0">
              <a:defRPr>
                <a:solidFill>
                  <a:schemeClr val="tx1"/>
                </a:solidFill>
                <a:latin typeface="Candara" pitchFamily="34" charset="0"/>
                <a:cs typeface="Arial" pitchFamily="34" charset="0"/>
              </a:defRPr>
            </a:lvl3pPr>
            <a:lvl4pPr marL="1600200" indent="-228600" eaLnBrk="0" hangingPunct="0">
              <a:defRPr>
                <a:solidFill>
                  <a:schemeClr val="tx1"/>
                </a:solidFill>
                <a:latin typeface="Candara" pitchFamily="34" charset="0"/>
                <a:cs typeface="Arial" pitchFamily="34" charset="0"/>
              </a:defRPr>
            </a:lvl4pPr>
            <a:lvl5pPr marL="2057400" indent="-228600" eaLnBrk="0" hangingPunct="0">
              <a:defRPr>
                <a:solidFill>
                  <a:schemeClr val="tx1"/>
                </a:solidFill>
                <a:latin typeface="Candara" pitchFamily="34" charset="0"/>
                <a:cs typeface="Arial" pitchFamily="34" charset="0"/>
              </a:defRPr>
            </a:lvl5pPr>
            <a:lvl6pPr marL="2514600" indent="-228600" eaLnBrk="0" fontAlgn="base" hangingPunct="0">
              <a:spcBef>
                <a:spcPct val="0"/>
              </a:spcBef>
              <a:spcAft>
                <a:spcPct val="0"/>
              </a:spcAft>
              <a:defRPr>
                <a:solidFill>
                  <a:schemeClr val="tx1"/>
                </a:solidFill>
                <a:latin typeface="Candara" pitchFamily="34" charset="0"/>
                <a:cs typeface="Arial" pitchFamily="34" charset="0"/>
              </a:defRPr>
            </a:lvl6pPr>
            <a:lvl7pPr marL="2971800" indent="-228600" eaLnBrk="0" fontAlgn="base" hangingPunct="0">
              <a:spcBef>
                <a:spcPct val="0"/>
              </a:spcBef>
              <a:spcAft>
                <a:spcPct val="0"/>
              </a:spcAft>
              <a:defRPr>
                <a:solidFill>
                  <a:schemeClr val="tx1"/>
                </a:solidFill>
                <a:latin typeface="Candara" pitchFamily="34" charset="0"/>
                <a:cs typeface="Arial" pitchFamily="34" charset="0"/>
              </a:defRPr>
            </a:lvl7pPr>
            <a:lvl8pPr marL="3429000" indent="-228600" eaLnBrk="0" fontAlgn="base" hangingPunct="0">
              <a:spcBef>
                <a:spcPct val="0"/>
              </a:spcBef>
              <a:spcAft>
                <a:spcPct val="0"/>
              </a:spcAft>
              <a:defRPr>
                <a:solidFill>
                  <a:schemeClr val="tx1"/>
                </a:solidFill>
                <a:latin typeface="Candara" pitchFamily="34" charset="0"/>
                <a:cs typeface="Arial" pitchFamily="34" charset="0"/>
              </a:defRPr>
            </a:lvl8pPr>
            <a:lvl9pPr marL="3886200" indent="-228600" eaLnBrk="0" fontAlgn="base" hangingPunct="0">
              <a:spcBef>
                <a:spcPct val="0"/>
              </a:spcBef>
              <a:spcAft>
                <a:spcPct val="0"/>
              </a:spcAft>
              <a:defRPr>
                <a:solidFill>
                  <a:schemeClr val="tx1"/>
                </a:solidFill>
                <a:latin typeface="Candara" pitchFamily="34" charset="0"/>
                <a:cs typeface="Arial" pitchFamily="34" charset="0"/>
              </a:defRPr>
            </a:lvl9pPr>
          </a:lstStyle>
          <a:p>
            <a:pPr lvl="0" algn="ctr"/>
            <a:r>
              <a:rPr lang="ar-SA" sz="4800" b="1" dirty="0">
                <a:latin typeface="Adobe Arabic" panose="02040503050201020203" pitchFamily="18" charset="-78"/>
                <a:cs typeface="Adobe Arabic" panose="02040503050201020203" pitchFamily="18" charset="-78"/>
              </a:rPr>
              <a:t>نظام أماديوس </a:t>
            </a:r>
            <a:r>
              <a:rPr lang="fr-FR" sz="4800" b="1" dirty="0">
                <a:latin typeface="Adobe Arabic" panose="02040503050201020203" pitchFamily="18" charset="-78"/>
                <a:cs typeface="Adobe Arabic" panose="02040503050201020203" pitchFamily="18" charset="-78"/>
              </a:rPr>
              <a:t>Amadeus</a:t>
            </a:r>
            <a:endParaRPr lang="fr-FR" sz="4800" dirty="0">
              <a:latin typeface="Adobe Arabic" panose="02040503050201020203" pitchFamily="18" charset="-78"/>
              <a:cs typeface="Adobe Arabic" panose="02040503050201020203" pitchFamily="18" charset="-78"/>
            </a:endParaRPr>
          </a:p>
        </p:txBody>
      </p:sp>
      <p:sp>
        <p:nvSpPr>
          <p:cNvPr id="4" name="Rectangle 3">
            <a:extLst>
              <a:ext uri="{FF2B5EF4-FFF2-40B4-BE49-F238E27FC236}">
                <a16:creationId xmlns:a16="http://schemas.microsoft.com/office/drawing/2014/main" id="{C8F309BA-4670-49AF-94DB-7836E66DFB76}"/>
              </a:ext>
            </a:extLst>
          </p:cNvPr>
          <p:cNvSpPr/>
          <p:nvPr/>
        </p:nvSpPr>
        <p:spPr>
          <a:xfrm>
            <a:off x="251520" y="2108639"/>
            <a:ext cx="8640960" cy="4552015"/>
          </a:xfrm>
          <a:prstGeom prst="rect">
            <a:avLst/>
          </a:prstGeom>
        </p:spPr>
        <p:txBody>
          <a:bodyPr wrap="square">
            <a:spAutoFit/>
          </a:bodyPr>
          <a:lstStyle/>
          <a:p>
            <a:pPr algn="just">
              <a:lnSpc>
                <a:spcPct val="115000"/>
              </a:lnSpc>
            </a:pPr>
            <a:r>
              <a:rPr lang="ar-SA" sz="3600" b="1" dirty="0">
                <a:solidFill>
                  <a:srgbClr val="222222"/>
                </a:solidFill>
                <a:latin typeface="Adobe Arabic" panose="02040503050201020203" pitchFamily="18" charset="-78"/>
                <a:ea typeface="Times New Roman" panose="02020603050405020304" pitchFamily="18" charset="0"/>
                <a:cs typeface="Adobe Arabic" panose="02040503050201020203" pitchFamily="18" charset="-78"/>
              </a:rPr>
              <a:t>نظام أماديوس </a:t>
            </a:r>
            <a:r>
              <a:rPr lang="fr-FR" sz="3600" b="1" dirty="0">
                <a:solidFill>
                  <a:srgbClr val="222222"/>
                </a:solidFill>
                <a:latin typeface="Adobe Arabic" panose="02040503050201020203" pitchFamily="18" charset="-78"/>
                <a:ea typeface="Times New Roman" panose="02020603050405020304" pitchFamily="18" charset="0"/>
                <a:cs typeface="Adobe Arabic" panose="02040503050201020203" pitchFamily="18" charset="-78"/>
              </a:rPr>
              <a:t>Amadeus</a:t>
            </a:r>
            <a:r>
              <a:rPr lang="ar-SA" sz="3600" b="1" dirty="0">
                <a:solidFill>
                  <a:srgbClr val="222222"/>
                </a:solidFill>
                <a:latin typeface="Adobe Arabic" panose="02040503050201020203" pitchFamily="18" charset="-78"/>
                <a:ea typeface="Times New Roman" panose="02020603050405020304" pitchFamily="18" charset="0"/>
                <a:cs typeface="Adobe Arabic" panose="02040503050201020203" pitchFamily="18" charset="-78"/>
              </a:rPr>
              <a:t>:</a:t>
            </a:r>
            <a:r>
              <a:rPr lang="ar-SA" sz="3600" dirty="0">
                <a:solidFill>
                  <a:srgbClr val="222222"/>
                </a:solidFill>
                <a:latin typeface="Adobe Arabic" panose="02040503050201020203" pitchFamily="18" charset="-78"/>
                <a:ea typeface="Times New Roman" panose="02020603050405020304" pitchFamily="18" charset="0"/>
                <a:cs typeface="Adobe Arabic" panose="02040503050201020203" pitchFamily="18" charset="-78"/>
              </a:rPr>
              <a:t> هو أكبر شركة في العالم تدير نظام حجز كمبيوتر عالمي ونظام توزيع عالمي، تقوم بتوفير حجوزات لشركات طيران متعددة بالقطار والرحلات البحرية وتأجير السيارات وحجوزات العبارات وغرف الفنادق، مملوكة لمجموعة </a:t>
            </a:r>
            <a:r>
              <a:rPr lang="fr-FR" sz="3600" dirty="0">
                <a:solidFill>
                  <a:srgbClr val="222222"/>
                </a:solidFill>
                <a:latin typeface="Adobe Arabic" panose="02040503050201020203" pitchFamily="18" charset="-78"/>
                <a:ea typeface="Times New Roman" panose="02020603050405020304" pitchFamily="18" charset="0"/>
                <a:cs typeface="Adobe Arabic" panose="02040503050201020203" pitchFamily="18" charset="-78"/>
              </a:rPr>
              <a:t>Amadeus IT </a:t>
            </a:r>
            <a:r>
              <a:rPr lang="ar-SA" sz="3600" dirty="0">
                <a:solidFill>
                  <a:srgbClr val="222222"/>
                </a:solidFill>
                <a:latin typeface="Adobe Arabic" panose="02040503050201020203" pitchFamily="18" charset="-78"/>
                <a:ea typeface="Times New Roman" panose="02020603050405020304" pitchFamily="18" charset="0"/>
                <a:cs typeface="Adobe Arabic" panose="02040503050201020203" pitchFamily="18" charset="-78"/>
              </a:rPr>
              <a:t>ومقرها في إسبانيا.</a:t>
            </a:r>
            <a:endParaRPr lang="fr-FR" sz="2400" dirty="0">
              <a:latin typeface="Adobe Arabic" panose="02040503050201020203" pitchFamily="18" charset="-78"/>
              <a:ea typeface="Times New Roman" panose="02020603050405020304" pitchFamily="18" charset="0"/>
              <a:cs typeface="Adobe Arabic" panose="02040503050201020203" pitchFamily="18" charset="-78"/>
            </a:endParaRPr>
          </a:p>
          <a:p>
            <a:pPr algn="just">
              <a:lnSpc>
                <a:spcPct val="115000"/>
              </a:lnSpc>
            </a:pPr>
            <a:r>
              <a:rPr lang="ar-SA" sz="3600" dirty="0">
                <a:solidFill>
                  <a:srgbClr val="222222"/>
                </a:solidFill>
                <a:latin typeface="Adobe Arabic" panose="02040503050201020203" pitchFamily="18" charset="-78"/>
                <a:ea typeface="Times New Roman" panose="02020603050405020304" pitchFamily="18" charset="0"/>
                <a:cs typeface="Adobe Arabic" panose="02040503050201020203" pitchFamily="18" charset="-78"/>
              </a:rPr>
              <a:t>أماديوس عضو في اتحاد النقل الجوي الدولي (</a:t>
            </a:r>
            <a:r>
              <a:rPr lang="fr-FR" sz="3600" dirty="0">
                <a:solidFill>
                  <a:srgbClr val="222222"/>
                </a:solidFill>
                <a:latin typeface="Adobe Arabic" panose="02040503050201020203" pitchFamily="18" charset="-78"/>
                <a:ea typeface="Times New Roman" panose="02020603050405020304" pitchFamily="18" charset="0"/>
                <a:cs typeface="Adobe Arabic" panose="02040503050201020203" pitchFamily="18" charset="-78"/>
              </a:rPr>
              <a:t>IATA</a:t>
            </a:r>
            <a:r>
              <a:rPr lang="ar-SA" sz="3600" dirty="0">
                <a:solidFill>
                  <a:srgbClr val="222222"/>
                </a:solidFill>
                <a:latin typeface="Adobe Arabic" panose="02040503050201020203" pitchFamily="18" charset="-78"/>
                <a:ea typeface="Times New Roman" panose="02020603050405020304" pitchFamily="18" charset="0"/>
                <a:cs typeface="Adobe Arabic" panose="02040503050201020203" pitchFamily="18" charset="-78"/>
              </a:rPr>
              <a:t>) تقع قاعدة البيانات المركزية في ألمانيا، بينما تقع مراكز التطوير الرئيسية في فرنسا، الهند، المملكة المتحدة، الولايات المتحدة.</a:t>
            </a:r>
            <a:endParaRPr lang="fr-FR" sz="2400" dirty="0">
              <a:effectLst/>
              <a:latin typeface="Adobe Arabic" panose="02040503050201020203" pitchFamily="18" charset="-78"/>
              <a:ea typeface="Times New Roman" panose="02020603050405020304" pitchFamily="18" charset="0"/>
              <a:cs typeface="Adobe Arabic" panose="02040503050201020203" pitchFamily="18" charset="-78"/>
            </a:endParaRPr>
          </a:p>
        </p:txBody>
      </p:sp>
    </p:spTree>
    <p:extLst>
      <p:ext uri="{BB962C8B-B14F-4D97-AF65-F5344CB8AC3E}">
        <p14:creationId xmlns:p14="http://schemas.microsoft.com/office/powerpoint/2010/main" val="2514605631"/>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2874</TotalTime>
  <Words>797</Words>
  <Application>Microsoft Office PowerPoint</Application>
  <PresentationFormat>On-screen Show (4:3)</PresentationFormat>
  <Paragraphs>76</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Adobe Arabic</vt:lpstr>
      <vt:lpstr>Arial</vt:lpstr>
      <vt:lpstr>Calibri</vt:lpstr>
      <vt:lpstr>Candara</vt:lpstr>
      <vt:lpstr>Sakkal Majalla</vt:lpstr>
      <vt:lpstr>Symbol</vt:lpstr>
      <vt:lpstr>Waveform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Information System Department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ABDUL RAHEEM MOHAMMED ABDUL RAHEEM</dc:creator>
  <cp:lastModifiedBy>shift</cp:lastModifiedBy>
  <cp:revision>100</cp:revision>
  <dcterms:created xsi:type="dcterms:W3CDTF">2013-05-08T07:06:31Z</dcterms:created>
  <dcterms:modified xsi:type="dcterms:W3CDTF">2020-02-25T08:00:07Z</dcterms:modified>
</cp:coreProperties>
</file>