
<file path=[Content_Types].xml><?xml version="1.0" encoding="utf-8"?>
<Types xmlns="http://schemas.openxmlformats.org/package/2006/content-types">
  <Default Extension="png" ContentType="image/png"/>
  <Default Extension="web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60" r:id="rId6"/>
    <p:sldId id="261" r:id="rId7"/>
    <p:sldId id="262" r:id="rId8"/>
    <p:sldId id="268" r:id="rId9"/>
    <p:sldId id="259" r:id="rId10"/>
    <p:sldId id="263" r:id="rId11"/>
    <p:sldId id="264" r:id="rId12"/>
    <p:sldId id="265" r:id="rId13"/>
    <p:sldId id="266" r:id="rId14"/>
    <p:sldId id="269"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06/02/2024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110922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06/02/2024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734130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06/02/2024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853862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D51E3C-81A0-434E-8766-3661336B543E}" type="datetimeFigureOut">
              <a:rPr lang="fr-FR" smtClean="0"/>
              <a:t>06/02/2024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91257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0CD51E3C-81A0-434E-8766-3661336B543E}" type="datetimeFigureOut">
              <a:rPr lang="fr-FR" smtClean="0"/>
              <a:t>06/02/2024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879698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D51E3C-81A0-434E-8766-3661336B543E}" type="datetimeFigureOut">
              <a:rPr lang="fr-FR" smtClean="0"/>
              <a:t>06/02/2024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254620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D51E3C-81A0-434E-8766-3661336B543E}" type="datetimeFigureOut">
              <a:rPr lang="fr-FR" smtClean="0"/>
              <a:t>06/02/2024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773005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CD51E3C-81A0-434E-8766-3661336B543E}" type="datetimeFigureOut">
              <a:rPr lang="fr-FR" smtClean="0"/>
              <a:t>06/02/2024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408579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D51E3C-81A0-434E-8766-3661336B543E}" type="datetimeFigureOut">
              <a:rPr lang="fr-FR" smtClean="0"/>
              <a:t>06/02/2024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88564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CD51E3C-81A0-434E-8766-3661336B543E}" type="datetimeFigureOut">
              <a:rPr lang="fr-FR" smtClean="0"/>
              <a:t>06/02/2024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3566696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0CD51E3C-81A0-434E-8766-3661336B543E}" type="datetimeFigureOut">
              <a:rPr lang="fr-FR" smtClean="0"/>
              <a:t>06/02/2024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6BD320-CB77-4FA4-98FA-A9661EDCC399}" type="slidenum">
              <a:rPr lang="fr-FR" smtClean="0"/>
              <a:t>‹N°›</a:t>
            </a:fld>
            <a:endParaRPr lang="fr-FR"/>
          </a:p>
        </p:txBody>
      </p:sp>
    </p:spTree>
    <p:extLst>
      <p:ext uri="{BB962C8B-B14F-4D97-AF65-F5344CB8AC3E}">
        <p14:creationId xmlns:p14="http://schemas.microsoft.com/office/powerpoint/2010/main" val="133436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D51E3C-81A0-434E-8766-3661336B543E}" type="datetimeFigureOut">
              <a:rPr lang="fr-FR" smtClean="0"/>
              <a:t>06/02/2024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BD320-CB77-4FA4-98FA-A9661EDCC399}" type="slidenum">
              <a:rPr lang="fr-FR" smtClean="0"/>
              <a:t>‹N°›</a:t>
            </a:fld>
            <a:endParaRPr lang="fr-FR"/>
          </a:p>
        </p:txBody>
      </p:sp>
    </p:spTree>
    <p:extLst>
      <p:ext uri="{BB962C8B-B14F-4D97-AF65-F5344CB8AC3E}">
        <p14:creationId xmlns:p14="http://schemas.microsoft.com/office/powerpoint/2010/main" val="192483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abah.lebsir@uni-constantine2.dz" TargetMode="External"/><Relationship Id="rId2" Type="http://schemas.openxmlformats.org/officeDocument/2006/relationships/hyperlink" Target="mailto:lebsir.rabah@univ-guelma.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eb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11680" y="933587"/>
            <a:ext cx="8168640" cy="2387600"/>
          </a:xfrm>
        </p:spPr>
        <p:txBody>
          <a:bodyPr>
            <a:noAutofit/>
          </a:bodyPr>
          <a:lstStyle/>
          <a:p>
            <a:r>
              <a:rPr lang="fr-FR" dirty="0"/>
              <a:t>Réseaux sans fil et mobiles</a:t>
            </a:r>
            <a:endParaRPr lang="fr-FR" dirty="0"/>
          </a:p>
        </p:txBody>
      </p:sp>
      <p:sp>
        <p:nvSpPr>
          <p:cNvPr id="3" name="Sous-titre 2"/>
          <p:cNvSpPr>
            <a:spLocks noGrp="1"/>
          </p:cNvSpPr>
          <p:nvPr>
            <p:ph type="subTitle" idx="1"/>
          </p:nvPr>
        </p:nvSpPr>
        <p:spPr/>
        <p:txBody>
          <a:bodyPr>
            <a:normAutofit/>
          </a:bodyPr>
          <a:lstStyle/>
          <a:p>
            <a:r>
              <a:rPr lang="fr-FR" dirty="0"/>
              <a:t>Configurer un terminal mobile pour l'accès sans fil.</a:t>
            </a:r>
            <a:endParaRPr lang="fr-FR" dirty="0"/>
          </a:p>
        </p:txBody>
      </p:sp>
      <p:sp>
        <p:nvSpPr>
          <p:cNvPr id="4" name="ZoneTexte 3"/>
          <p:cNvSpPr txBox="1"/>
          <p:nvPr/>
        </p:nvSpPr>
        <p:spPr>
          <a:xfrm>
            <a:off x="718457" y="5538651"/>
            <a:ext cx="8629350" cy="923330"/>
          </a:xfrm>
          <a:prstGeom prst="rect">
            <a:avLst/>
          </a:prstGeom>
          <a:noFill/>
        </p:spPr>
        <p:txBody>
          <a:bodyPr wrap="none" rtlCol="0">
            <a:spAutoFit/>
          </a:bodyPr>
          <a:lstStyle/>
          <a:p>
            <a:r>
              <a:rPr lang="fr-FR" b="1" dirty="0" smtClean="0"/>
              <a:t>Dr. Rabah LEBSIR</a:t>
            </a:r>
          </a:p>
          <a:p>
            <a:r>
              <a:rPr lang="fr-FR" dirty="0" smtClean="0"/>
              <a:t>Université de Guelma | Université Constantine 2 | Centre de Recherche en Biotechnologie</a:t>
            </a:r>
          </a:p>
          <a:p>
            <a:r>
              <a:rPr lang="fr-FR" dirty="0" smtClean="0">
                <a:hlinkClick r:id="rId2"/>
              </a:rPr>
              <a:t>lebsir.rabah@univ-guelma.dz</a:t>
            </a:r>
            <a:r>
              <a:rPr lang="fr-FR" dirty="0" smtClean="0"/>
              <a:t>  | </a:t>
            </a:r>
            <a:r>
              <a:rPr lang="fr-FR" dirty="0" smtClean="0">
                <a:hlinkClick r:id="rId3"/>
              </a:rPr>
              <a:t>rabah.lebsir@uni-constantine2.dz</a:t>
            </a:r>
            <a:r>
              <a:rPr lang="fr-FR" dirty="0" smtClean="0"/>
              <a:t> | </a:t>
            </a:r>
            <a:endParaRPr lang="fr-FR" dirty="0"/>
          </a:p>
        </p:txBody>
      </p:sp>
    </p:spTree>
    <p:extLst>
      <p:ext uri="{BB962C8B-B14F-4D97-AF65-F5344CB8AC3E}">
        <p14:creationId xmlns:p14="http://schemas.microsoft.com/office/powerpoint/2010/main" val="1449484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Configurer la connectivité Wi-Fi mobile</a:t>
            </a:r>
            <a:endParaRPr lang="fr-FR" dirty="0"/>
          </a:p>
        </p:txBody>
      </p:sp>
      <p:sp>
        <p:nvSpPr>
          <p:cNvPr id="3" name="Espace réservé du contenu 2"/>
          <p:cNvSpPr>
            <a:spLocks noGrp="1"/>
          </p:cNvSpPr>
          <p:nvPr>
            <p:ph idx="1"/>
          </p:nvPr>
        </p:nvSpPr>
        <p:spPr/>
        <p:txBody>
          <a:bodyPr/>
          <a:lstStyle/>
          <a:p>
            <a:r>
              <a:rPr lang="fr-FR" dirty="0" smtClean="0"/>
              <a:t>SSID (Service </a:t>
            </a:r>
            <a:r>
              <a:rPr lang="fr-FR" dirty="0"/>
              <a:t>set </a:t>
            </a:r>
            <a:r>
              <a:rPr lang="fr-FR" dirty="0" smtClean="0"/>
              <a:t>identifier) + Clé</a:t>
            </a: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276" y="2218678"/>
            <a:ext cx="8635448" cy="4639322"/>
          </a:xfrm>
          <a:prstGeom prst="rect">
            <a:avLst/>
          </a:prstGeom>
        </p:spPr>
      </p:pic>
    </p:spTree>
    <p:extLst>
      <p:ext uri="{BB962C8B-B14F-4D97-AF65-F5344CB8AC3E}">
        <p14:creationId xmlns:p14="http://schemas.microsoft.com/office/powerpoint/2010/main" val="4045594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Configurer la connectivité Wi-Fi mobile</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0269" y="1690688"/>
            <a:ext cx="10411461" cy="4351338"/>
          </a:xfrm>
        </p:spPr>
      </p:pic>
    </p:spTree>
    <p:extLst>
      <p:ext uri="{BB962C8B-B14F-4D97-AF65-F5344CB8AC3E}">
        <p14:creationId xmlns:p14="http://schemas.microsoft.com/office/powerpoint/2010/main" val="2605870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Configurer la connectivité Wi-Fi mobile</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0269" y="1690688"/>
            <a:ext cx="10411461" cy="4002407"/>
          </a:xfrm>
        </p:spPr>
      </p:pic>
    </p:spTree>
    <p:extLst>
      <p:ext uri="{BB962C8B-B14F-4D97-AF65-F5344CB8AC3E}">
        <p14:creationId xmlns:p14="http://schemas.microsoft.com/office/powerpoint/2010/main" val="2922814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Récapitulatif des réseaux sans fil et </a:t>
            </a:r>
            <a:r>
              <a:rPr lang="fr-FR" b="1" dirty="0" smtClean="0"/>
              <a:t>mobiles</a:t>
            </a:r>
            <a:endParaRPr lang="fr-FR" dirty="0"/>
          </a:p>
        </p:txBody>
      </p:sp>
      <p:sp>
        <p:nvSpPr>
          <p:cNvPr id="3" name="Espace réservé du contenu 2"/>
          <p:cNvSpPr>
            <a:spLocks noGrp="1"/>
          </p:cNvSpPr>
          <p:nvPr>
            <p:ph idx="1"/>
          </p:nvPr>
        </p:nvSpPr>
        <p:spPr>
          <a:xfrm>
            <a:off x="838200" y="1436914"/>
            <a:ext cx="10515600" cy="5225143"/>
          </a:xfrm>
        </p:spPr>
        <p:txBody>
          <a:bodyPr>
            <a:normAutofit fontScale="70000" lnSpcReduction="20000"/>
          </a:bodyPr>
          <a:lstStyle/>
          <a:p>
            <a:r>
              <a:rPr lang="fr-FR" dirty="0"/>
              <a:t>Les téléphones portables utilisent les ondes radio pour transmettre les signaux vocaux jusqu'à des antennes installées sur des tours dans des zones géographiques spécifiques. En cas d'appel téléphonique, le signal vocal est relayé d'une tour à une autre jusqu'à atteindre sa destination. Ce type de réseau est utilisé lorsque vous passez un appel à un autre téléphone portable ou à un téléphone fixe. Il permet également d'envoyer des messages texte directement depuis le téléphone. Le type de réseau de téléphonie cellulaire le plus courant est le réseau GSM. Les abréviations 3G, 4G et 4G-LTE désignent des réseaux téléphoniques portables optimisés pour une transmission rapide des données. À l'heure actuelle, la 4G domine toujours en tant que réseau mobile actuellement utilisé par la plupart des téléphones.</a:t>
            </a:r>
          </a:p>
          <a:p>
            <a:r>
              <a:rPr lang="fr-FR" dirty="0"/>
              <a:t>Outre les émetteurs et récepteurs GSM et 4G/5G, les smartphones établissent des connexions de diverses manières.</a:t>
            </a:r>
          </a:p>
          <a:p>
            <a:r>
              <a:rPr lang="fr-FR" dirty="0"/>
              <a:t>Les émetteurs et récepteurs Wi-Fi situés dans le smartphone permettent à ce dernier de se connecter aux réseaux locaux et à l'internet. Les réseaux Wi-Fi sont généralement privés, mais proposent souvent des points d'accès publics ou invités. Un point d'accès public est une zone où les signaux Wi-Fi sont disponibles.</a:t>
            </a:r>
          </a:p>
          <a:p>
            <a:r>
              <a:rPr lang="fr-FR" dirty="0"/>
              <a:t>Bluetooth est une technologie sans fil qui permet aux périphériques de communiquer sur des distances courtes. Plusieurs périphériques peuvent être connectés en même temps via Bluetooth.</a:t>
            </a:r>
          </a:p>
          <a:p>
            <a:r>
              <a:rPr lang="fr-FR" dirty="0"/>
              <a:t>NFC est une technologie de communication sans fil qui permet aux appareils d'échanger des données lorsqu'ils sont très proches les uns des autres, généralement moins de quelques centimètres</a:t>
            </a:r>
            <a:r>
              <a:rPr lang="fr-FR" dirty="0" smtClean="0"/>
              <a:t>.</a:t>
            </a:r>
            <a:endParaRPr lang="fr-FR" dirty="0"/>
          </a:p>
        </p:txBody>
      </p:sp>
    </p:spTree>
    <p:extLst>
      <p:ext uri="{BB962C8B-B14F-4D97-AF65-F5344CB8AC3E}">
        <p14:creationId xmlns:p14="http://schemas.microsoft.com/office/powerpoint/2010/main" val="228795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p14="http://schemas.microsoft.com/office/powerpoint/2010/main" val="2690651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Objectifs</a:t>
            </a:r>
            <a:endParaRPr lang="fr-FR" dirty="0"/>
          </a:p>
        </p:txBody>
      </p:sp>
      <p:sp>
        <p:nvSpPr>
          <p:cNvPr id="3" name="Espace réservé du contenu 2"/>
          <p:cNvSpPr>
            <a:spLocks noGrp="1"/>
          </p:cNvSpPr>
          <p:nvPr>
            <p:ph idx="1"/>
          </p:nvPr>
        </p:nvSpPr>
        <p:spPr/>
        <p:txBody>
          <a:bodyPr/>
          <a:lstStyle/>
          <a:p>
            <a:r>
              <a:rPr lang="fr-FR" dirty="0"/>
              <a:t>Configurer un terminal mobile pour l'accès sans fil.</a:t>
            </a:r>
            <a:endParaRPr lang="fr-FR" dirty="0"/>
          </a:p>
        </p:txBody>
      </p:sp>
    </p:spTree>
    <p:extLst>
      <p:ext uri="{BB962C8B-B14F-4D97-AF65-F5344CB8AC3E}">
        <p14:creationId xmlns:p14="http://schemas.microsoft.com/office/powerpoint/2010/main" val="2584766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Réseaux sans </a:t>
            </a:r>
            <a:r>
              <a:rPr lang="fr-FR" b="1" dirty="0" smtClean="0"/>
              <a:t>fil</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5759" y="1690688"/>
            <a:ext cx="9840481" cy="4351338"/>
          </a:xfrm>
        </p:spPr>
      </p:pic>
    </p:spTree>
    <p:extLst>
      <p:ext uri="{BB962C8B-B14F-4D97-AF65-F5344CB8AC3E}">
        <p14:creationId xmlns:p14="http://schemas.microsoft.com/office/powerpoint/2010/main" val="3698669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Réseaux sans </a:t>
            </a:r>
            <a:r>
              <a:rPr lang="fr-FR" b="1" dirty="0" smtClean="0"/>
              <a:t>fil</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9625" y="1690688"/>
            <a:ext cx="9112749" cy="4351338"/>
          </a:xfrm>
        </p:spPr>
      </p:pic>
    </p:spTree>
    <p:extLst>
      <p:ext uri="{BB962C8B-B14F-4D97-AF65-F5344CB8AC3E}">
        <p14:creationId xmlns:p14="http://schemas.microsoft.com/office/powerpoint/2010/main" val="2056286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Réseaux sans </a:t>
            </a:r>
            <a:r>
              <a:rPr lang="fr-FR" b="1" dirty="0" smtClean="0"/>
              <a:t>fil</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9079" y="1377178"/>
            <a:ext cx="8213841" cy="5199187"/>
          </a:xfrm>
        </p:spPr>
      </p:pic>
    </p:spTree>
    <p:extLst>
      <p:ext uri="{BB962C8B-B14F-4D97-AF65-F5344CB8AC3E}">
        <p14:creationId xmlns:p14="http://schemas.microsoft.com/office/powerpoint/2010/main" val="5063383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Réseaux sans </a:t>
            </a:r>
            <a:r>
              <a:rPr lang="fr-FR" b="1" dirty="0" smtClean="0"/>
              <a:t>fil</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5564" y="1351053"/>
            <a:ext cx="8320871" cy="5263065"/>
          </a:xfrm>
        </p:spPr>
      </p:pic>
    </p:spTree>
    <p:extLst>
      <p:ext uri="{BB962C8B-B14F-4D97-AF65-F5344CB8AC3E}">
        <p14:creationId xmlns:p14="http://schemas.microsoft.com/office/powerpoint/2010/main" val="3262848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Réseaux sans </a:t>
            </a:r>
            <a:r>
              <a:rPr lang="fr-FR" b="1" dirty="0" smtClean="0"/>
              <a:t>fil</a:t>
            </a:r>
            <a:endParaRPr lang="fr-FR"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9079" y="1272676"/>
            <a:ext cx="8513841" cy="5230727"/>
          </a:xfrm>
        </p:spPr>
      </p:pic>
    </p:spTree>
    <p:extLst>
      <p:ext uri="{BB962C8B-B14F-4D97-AF65-F5344CB8AC3E}">
        <p14:creationId xmlns:p14="http://schemas.microsoft.com/office/powerpoint/2010/main" val="4247265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Réseaux sans fil</a:t>
            </a:r>
            <a:endParaRPr lang="fr-FR" dirty="0"/>
          </a:p>
        </p:txBody>
      </p:sp>
      <p:sp>
        <p:nvSpPr>
          <p:cNvPr id="3" name="Espace réservé du contenu 2"/>
          <p:cNvSpPr>
            <a:spLocks noGrp="1"/>
          </p:cNvSpPr>
          <p:nvPr>
            <p:ph idx="1"/>
          </p:nvPr>
        </p:nvSpPr>
        <p:spPr/>
        <p:txBody>
          <a:bodyPr/>
          <a:lstStyle/>
          <a:p>
            <a:r>
              <a:rPr lang="fr-FR" dirty="0"/>
              <a:t>Near-</a:t>
            </a:r>
            <a:r>
              <a:rPr lang="fr-FR" dirty="0" err="1"/>
              <a:t>field</a:t>
            </a:r>
            <a:r>
              <a:rPr lang="fr-FR" dirty="0"/>
              <a:t> </a:t>
            </a:r>
            <a:r>
              <a:rPr lang="fr-FR" dirty="0" smtClean="0"/>
              <a:t>communication (NFC)</a:t>
            </a:r>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2877" y="2339721"/>
            <a:ext cx="8606246" cy="4518279"/>
          </a:xfrm>
          <a:prstGeom prst="rect">
            <a:avLst/>
          </a:prstGeom>
        </p:spPr>
      </p:pic>
    </p:spTree>
    <p:extLst>
      <p:ext uri="{BB962C8B-B14F-4D97-AF65-F5344CB8AC3E}">
        <p14:creationId xmlns:p14="http://schemas.microsoft.com/office/powerpoint/2010/main" val="876725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Connectivité des dispositifs mobiles</a:t>
            </a:r>
          </a:p>
        </p:txBody>
      </p:sp>
      <p:sp>
        <p:nvSpPr>
          <p:cNvPr id="3" name="Espace réservé du contenu 2"/>
          <p:cNvSpPr>
            <a:spLocks noGrp="1"/>
          </p:cNvSpPr>
          <p:nvPr>
            <p:ph idx="1"/>
          </p:nvPr>
        </p:nvSpPr>
        <p:spPr/>
        <p:txBody>
          <a:bodyPr>
            <a:normAutofit fontScale="85000" lnSpcReduction="20000"/>
          </a:bodyPr>
          <a:lstStyle/>
          <a:p>
            <a:pPr marL="0" indent="0">
              <a:buNone/>
            </a:pPr>
            <a:r>
              <a:rPr lang="fr-FR" dirty="0" smtClean="0"/>
              <a:t>Presque </a:t>
            </a:r>
            <a:r>
              <a:rPr lang="fr-FR" dirty="0"/>
              <a:t>tous les appareils sans fil peuvent se connecter à des réseaux Wi-Fi. Quand c'est possible, il est recommandé de se connecter à un réseau Wi-Fi, car les données acheminées sur ce type de réseau ne sont pas prises en compte dans le forfait de données du réseau cellulaire. De plus, les récepteurs Wi-Fi consomment moins d'énergie que les récepteurs de réseau cellulaire. La connexion à un réseau Wi-Fi permet donc d'économiser la batterie. Cependant, comme avec tous les appareils pouvant se connecter à des réseaux Wi-Fi, il convient d'appliquer des règles de sécurité en cas de connexion à un réseau depuis un appareil mobile. Ces précautions permettent de protéger les communications Wi-Fi des terminaux mobiles:</a:t>
            </a:r>
          </a:p>
          <a:p>
            <a:pPr lvl="1"/>
            <a:r>
              <a:rPr lang="fr-FR" dirty="0"/>
              <a:t>N'envoyez jamais d'informations de connexion ou de mot de passe en utilisant du texte clair (non crypté).</a:t>
            </a:r>
          </a:p>
          <a:p>
            <a:pPr lvl="1"/>
            <a:r>
              <a:rPr lang="fr-FR" dirty="0"/>
              <a:t>Utilisez une connexion VPN si possible si vous envoyez des données sensibles.</a:t>
            </a:r>
          </a:p>
          <a:p>
            <a:pPr lvl="1"/>
            <a:r>
              <a:rPr lang="fr-FR" dirty="0"/>
              <a:t>Activez la sécurité sur les réseaux domestiques.</a:t>
            </a:r>
          </a:p>
          <a:p>
            <a:pPr lvl="1"/>
            <a:r>
              <a:rPr lang="fr-FR" dirty="0"/>
              <a:t>Utilisez le cryptage WPA2 pour la sécurité.</a:t>
            </a:r>
          </a:p>
          <a:p>
            <a:endParaRPr lang="fr-FR" dirty="0"/>
          </a:p>
        </p:txBody>
      </p:sp>
    </p:spTree>
    <p:extLst>
      <p:ext uri="{BB962C8B-B14F-4D97-AF65-F5344CB8AC3E}">
        <p14:creationId xmlns:p14="http://schemas.microsoft.com/office/powerpoint/2010/main" val="319399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8682</TotalTime>
  <Words>369</Words>
  <Application>Microsoft Office PowerPoint</Application>
  <PresentationFormat>Grand écran</PresentationFormat>
  <Paragraphs>30</Paragraphs>
  <Slides>14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14</vt:i4>
      </vt:variant>
    </vt:vector>
  </HeadingPairs>
  <TitlesOfParts>
    <vt:vector size="18" baseType="lpstr">
      <vt:lpstr>Arial</vt:lpstr>
      <vt:lpstr>Calibri</vt:lpstr>
      <vt:lpstr>Calibri Light</vt:lpstr>
      <vt:lpstr>Thème Office</vt:lpstr>
      <vt:lpstr>Réseaux sans fil et mobiles</vt:lpstr>
      <vt:lpstr>Objectifs</vt:lpstr>
      <vt:lpstr>Réseaux sans fil</vt:lpstr>
      <vt:lpstr>Réseaux sans fil</vt:lpstr>
      <vt:lpstr>Réseaux sans fil</vt:lpstr>
      <vt:lpstr>Réseaux sans fil</vt:lpstr>
      <vt:lpstr>Réseaux sans fil</vt:lpstr>
      <vt:lpstr>Réseaux sans fil</vt:lpstr>
      <vt:lpstr>Connectivité des dispositifs mobiles</vt:lpstr>
      <vt:lpstr>Configurer la connectivité Wi-Fi mobile</vt:lpstr>
      <vt:lpstr>Configurer la connectivité Wi-Fi mobile</vt:lpstr>
      <vt:lpstr>Configurer la connectivité Wi-Fi mobile</vt:lpstr>
      <vt:lpstr>Récapitulatif des réseaux sans fil et mobiles</vt:lpstr>
      <vt:lpstr>Présentation PowerPoint</vt:lpstr>
    </vt:vector>
  </TitlesOfParts>
  <Company>Nyrhu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aux cours</dc:title>
  <dc:creator>Admin</dc:creator>
  <cp:lastModifiedBy>Admin</cp:lastModifiedBy>
  <cp:revision>35</cp:revision>
  <dcterms:created xsi:type="dcterms:W3CDTF">2024-02-04T20:41:57Z</dcterms:created>
  <dcterms:modified xsi:type="dcterms:W3CDTF">2024-02-11T22:02:07Z</dcterms:modified>
</cp:coreProperties>
</file>