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31"/>
  </p:notesMasterIdLst>
  <p:sldIdLst>
    <p:sldId id="257" r:id="rId2"/>
    <p:sldId id="287" r:id="rId3"/>
    <p:sldId id="258" r:id="rId4"/>
    <p:sldId id="259" r:id="rId5"/>
    <p:sldId id="263" r:id="rId6"/>
    <p:sldId id="260" r:id="rId7"/>
    <p:sldId id="262" r:id="rId8"/>
    <p:sldId id="261" r:id="rId9"/>
    <p:sldId id="264" r:id="rId10"/>
    <p:sldId id="265" r:id="rId11"/>
    <p:sldId id="266" r:id="rId12"/>
    <p:sldId id="267" r:id="rId13"/>
    <p:sldId id="282" r:id="rId14"/>
    <p:sldId id="283" r:id="rId15"/>
    <p:sldId id="284" r:id="rId16"/>
    <p:sldId id="278" r:id="rId17"/>
    <p:sldId id="268" r:id="rId18"/>
    <p:sldId id="269" r:id="rId19"/>
    <p:sldId id="274" r:id="rId20"/>
    <p:sldId id="279" r:id="rId21"/>
    <p:sldId id="286" r:id="rId22"/>
    <p:sldId id="280" r:id="rId23"/>
    <p:sldId id="275" r:id="rId24"/>
    <p:sldId id="270" r:id="rId25"/>
    <p:sldId id="277" r:id="rId26"/>
    <p:sldId id="285" r:id="rId27"/>
    <p:sldId id="272" r:id="rId28"/>
    <p:sldId id="273" r:id="rId29"/>
    <p:sldId id="271"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6600"/>
    <a:srgbClr val="FF0066"/>
    <a:srgbClr val="990000"/>
    <a:srgbClr val="FFE1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62" autoAdjust="0"/>
    <p:restoredTop sz="93407" autoAdjust="0"/>
  </p:normalViewPr>
  <p:slideViewPr>
    <p:cSldViewPr>
      <p:cViewPr>
        <p:scale>
          <a:sx n="50" d="100"/>
          <a:sy n="50" d="100"/>
        </p:scale>
        <p:origin x="-2262"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FD1EC-3316-4AA8-ABB7-432082A0E9F8}" type="doc">
      <dgm:prSet loTypeId="urn:microsoft.com/office/officeart/2005/8/layout/vList4#1" loCatId="list" qsTypeId="urn:microsoft.com/office/officeart/2005/8/quickstyle/3d3" qsCatId="3D" csTypeId="urn:microsoft.com/office/officeart/2005/8/colors/colorful1#1" csCatId="colorful" phldr="1"/>
      <dgm:spPr/>
      <dgm:t>
        <a:bodyPr/>
        <a:lstStyle/>
        <a:p>
          <a:endParaRPr lang="fr-FR"/>
        </a:p>
      </dgm:t>
    </dgm:pt>
    <dgm:pt modelId="{F80C9D9C-F4DD-4486-9349-A6059DD42C8E}">
      <dgm:prSet phldrT="[Texte]" custT="1"/>
      <dgm:spPr/>
      <dgm:t>
        <a:bodyPr/>
        <a:lstStyle/>
        <a:p>
          <a:r>
            <a:rPr lang="fr-FR" sz="1800" b="1" dirty="0" smtClean="0">
              <a:solidFill>
                <a:schemeClr val="bg1"/>
              </a:solidFill>
              <a:effectLst/>
            </a:rPr>
            <a:t>Méthode BREAM (Angleterre) </a:t>
          </a:r>
          <a:endParaRPr lang="fr-FR" sz="1800" b="1" dirty="0">
            <a:solidFill>
              <a:schemeClr val="bg1"/>
            </a:solidFill>
            <a:effectLst/>
          </a:endParaRPr>
        </a:p>
      </dgm:t>
    </dgm:pt>
    <dgm:pt modelId="{3B370A3E-02E3-4129-8601-AAC85E1D2CBC}" type="parTrans" cxnId="{A35F81D2-8B04-4295-8929-CB65BAF130EA}">
      <dgm:prSet/>
      <dgm:spPr/>
      <dgm:t>
        <a:bodyPr/>
        <a:lstStyle/>
        <a:p>
          <a:endParaRPr lang="fr-FR" sz="2000" b="1">
            <a:solidFill>
              <a:schemeClr val="bg1"/>
            </a:solidFill>
          </a:endParaRPr>
        </a:p>
      </dgm:t>
    </dgm:pt>
    <dgm:pt modelId="{DF238BD4-128F-485E-B9F3-3ABFA2214C6F}" type="sibTrans" cxnId="{A35F81D2-8B04-4295-8929-CB65BAF130EA}">
      <dgm:prSet/>
      <dgm:spPr/>
      <dgm:t>
        <a:bodyPr/>
        <a:lstStyle/>
        <a:p>
          <a:endParaRPr lang="fr-FR" sz="2000" b="1">
            <a:solidFill>
              <a:schemeClr val="bg1"/>
            </a:solidFill>
          </a:endParaRPr>
        </a:p>
      </dgm:t>
    </dgm:pt>
    <dgm:pt modelId="{CC7B9CBB-96AB-4E5C-8321-9606AA723B08}">
      <dgm:prSet phldrT="[Texte]" custT="1"/>
      <dgm:spPr/>
      <dgm:t>
        <a:bodyPr/>
        <a:lstStyle/>
        <a:p>
          <a:r>
            <a:rPr lang="fr-FR" sz="1400" b="1" dirty="0" smtClean="0">
              <a:solidFill>
                <a:schemeClr val="bg1"/>
              </a:solidFill>
              <a:effectLst/>
            </a:rPr>
            <a:t>Evaluer la performance environnementale des bâtiment</a:t>
          </a:r>
          <a:endParaRPr lang="fr-FR" sz="1400" b="1" dirty="0">
            <a:solidFill>
              <a:schemeClr val="bg1"/>
            </a:solidFill>
            <a:effectLst/>
          </a:endParaRPr>
        </a:p>
      </dgm:t>
    </dgm:pt>
    <dgm:pt modelId="{9800AC2F-AA6D-49C8-8B6A-CA94ED8E440D}" type="parTrans" cxnId="{574F3E85-7972-44AD-9E2C-AE519A2EAAF5}">
      <dgm:prSet/>
      <dgm:spPr/>
      <dgm:t>
        <a:bodyPr/>
        <a:lstStyle/>
        <a:p>
          <a:endParaRPr lang="fr-FR" sz="2000" b="1">
            <a:solidFill>
              <a:schemeClr val="bg1"/>
            </a:solidFill>
          </a:endParaRPr>
        </a:p>
      </dgm:t>
    </dgm:pt>
    <dgm:pt modelId="{D18C51D4-8A16-439A-9E88-28CB6CB83B96}" type="sibTrans" cxnId="{574F3E85-7972-44AD-9E2C-AE519A2EAAF5}">
      <dgm:prSet/>
      <dgm:spPr/>
      <dgm:t>
        <a:bodyPr/>
        <a:lstStyle/>
        <a:p>
          <a:endParaRPr lang="fr-FR" sz="2000" b="1">
            <a:solidFill>
              <a:schemeClr val="bg1"/>
            </a:solidFill>
          </a:endParaRPr>
        </a:p>
      </dgm:t>
    </dgm:pt>
    <dgm:pt modelId="{F3EEAF0B-5207-47C7-BBBA-35D1B7EDCCBA}">
      <dgm:prSet phldrT="[Texte]" custT="1"/>
      <dgm:spPr/>
      <dgm:t>
        <a:bodyPr/>
        <a:lstStyle/>
        <a:p>
          <a:r>
            <a:rPr lang="fr-FR" sz="1400" b="1" dirty="0" smtClean="0">
              <a:solidFill>
                <a:schemeClr val="bg1"/>
              </a:solidFill>
              <a:effectLst/>
            </a:rPr>
            <a:t>Diminuer les émissions de CO2</a:t>
          </a:r>
          <a:endParaRPr lang="fr-FR" sz="1400" b="1" dirty="0">
            <a:solidFill>
              <a:schemeClr val="bg1"/>
            </a:solidFill>
            <a:effectLst/>
          </a:endParaRPr>
        </a:p>
      </dgm:t>
    </dgm:pt>
    <dgm:pt modelId="{3C1DCEBF-4CD6-46F8-9823-D04D000C87DC}" type="parTrans" cxnId="{456CD199-FA44-46A7-A740-E84CA7A12E55}">
      <dgm:prSet/>
      <dgm:spPr/>
      <dgm:t>
        <a:bodyPr/>
        <a:lstStyle/>
        <a:p>
          <a:endParaRPr lang="fr-FR" sz="2000" b="1">
            <a:solidFill>
              <a:schemeClr val="bg1"/>
            </a:solidFill>
          </a:endParaRPr>
        </a:p>
      </dgm:t>
    </dgm:pt>
    <dgm:pt modelId="{3B9CBE0C-0ACC-4A51-AFB0-1DC19DCED8DD}" type="sibTrans" cxnId="{456CD199-FA44-46A7-A740-E84CA7A12E55}">
      <dgm:prSet/>
      <dgm:spPr/>
      <dgm:t>
        <a:bodyPr/>
        <a:lstStyle/>
        <a:p>
          <a:endParaRPr lang="fr-FR" sz="2000" b="1">
            <a:solidFill>
              <a:schemeClr val="bg1"/>
            </a:solidFill>
          </a:endParaRPr>
        </a:p>
      </dgm:t>
    </dgm:pt>
    <dgm:pt modelId="{203BA162-A0FD-486B-80AE-0455CC5685FB}">
      <dgm:prSet phldrT="[Texte]" custT="1"/>
      <dgm:spPr/>
      <dgm:t>
        <a:bodyPr/>
        <a:lstStyle/>
        <a:p>
          <a:r>
            <a:rPr lang="fr-FR" sz="1800" b="1" dirty="0" smtClean="0">
              <a:solidFill>
                <a:schemeClr val="bg1"/>
              </a:solidFill>
            </a:rPr>
            <a:t>Démarche H.Q.E ( France) </a:t>
          </a:r>
          <a:endParaRPr lang="fr-FR" sz="1800" b="1" dirty="0">
            <a:solidFill>
              <a:schemeClr val="bg1"/>
            </a:solidFill>
          </a:endParaRPr>
        </a:p>
      </dgm:t>
    </dgm:pt>
    <dgm:pt modelId="{FA426A3B-2219-46D1-A4FF-A86416997547}" type="parTrans" cxnId="{BE11709F-4A5B-410B-8DC6-2ED9A6C74CD1}">
      <dgm:prSet/>
      <dgm:spPr/>
      <dgm:t>
        <a:bodyPr/>
        <a:lstStyle/>
        <a:p>
          <a:endParaRPr lang="fr-FR" sz="2000" b="1">
            <a:solidFill>
              <a:schemeClr val="bg1"/>
            </a:solidFill>
          </a:endParaRPr>
        </a:p>
      </dgm:t>
    </dgm:pt>
    <dgm:pt modelId="{69A6E3F7-85E0-4B8B-A27D-19D92CE00F6F}" type="sibTrans" cxnId="{BE11709F-4A5B-410B-8DC6-2ED9A6C74CD1}">
      <dgm:prSet/>
      <dgm:spPr/>
      <dgm:t>
        <a:bodyPr/>
        <a:lstStyle/>
        <a:p>
          <a:endParaRPr lang="fr-FR" sz="2000" b="1">
            <a:solidFill>
              <a:schemeClr val="bg1"/>
            </a:solidFill>
          </a:endParaRPr>
        </a:p>
      </dgm:t>
    </dgm:pt>
    <dgm:pt modelId="{D2EFDE14-989F-4458-AB54-83431B7BA7A7}">
      <dgm:prSet phldrT="[Texte]" custT="1"/>
      <dgm:spPr/>
      <dgm:t>
        <a:bodyPr/>
        <a:lstStyle/>
        <a:p>
          <a:r>
            <a:rPr lang="fr-FR" sz="1400" b="1" dirty="0" smtClean="0">
              <a:solidFill>
                <a:schemeClr val="bg1"/>
              </a:solidFill>
            </a:rPr>
            <a:t>Minimiser l’impacte du bâtiment sur son environnement</a:t>
          </a:r>
          <a:endParaRPr lang="fr-FR" sz="1400" b="1" dirty="0">
            <a:solidFill>
              <a:schemeClr val="bg1"/>
            </a:solidFill>
          </a:endParaRPr>
        </a:p>
      </dgm:t>
    </dgm:pt>
    <dgm:pt modelId="{633EB0D5-A790-4BE9-A59F-F9F84B7AD2AD}" type="parTrans" cxnId="{1FC52306-7F24-415E-8315-4CA7B64BB0FB}">
      <dgm:prSet/>
      <dgm:spPr/>
      <dgm:t>
        <a:bodyPr/>
        <a:lstStyle/>
        <a:p>
          <a:endParaRPr lang="fr-FR" sz="2000" b="1">
            <a:solidFill>
              <a:schemeClr val="bg1"/>
            </a:solidFill>
          </a:endParaRPr>
        </a:p>
      </dgm:t>
    </dgm:pt>
    <dgm:pt modelId="{08D1B9E6-408D-4AB7-B32D-E69E1AAAADDB}" type="sibTrans" cxnId="{1FC52306-7F24-415E-8315-4CA7B64BB0FB}">
      <dgm:prSet/>
      <dgm:spPr/>
      <dgm:t>
        <a:bodyPr/>
        <a:lstStyle/>
        <a:p>
          <a:endParaRPr lang="fr-FR" sz="2000" b="1">
            <a:solidFill>
              <a:schemeClr val="bg1"/>
            </a:solidFill>
          </a:endParaRPr>
        </a:p>
      </dgm:t>
    </dgm:pt>
    <dgm:pt modelId="{963EE422-C31D-4DB2-9784-027D0F44F97F}">
      <dgm:prSet phldrT="[Texte]" custT="1"/>
      <dgm:spPr/>
      <dgm:t>
        <a:bodyPr/>
        <a:lstStyle/>
        <a:p>
          <a:r>
            <a:rPr lang="fr-FR" sz="1800" b="1" dirty="0" smtClean="0">
              <a:solidFill>
                <a:schemeClr val="bg1"/>
              </a:solidFill>
            </a:rPr>
            <a:t>Label </a:t>
          </a:r>
          <a:r>
            <a:rPr lang="fr-FR" sz="1800" b="1" dirty="0" err="1" smtClean="0">
              <a:solidFill>
                <a:schemeClr val="bg1"/>
              </a:solidFill>
            </a:rPr>
            <a:t>minergie</a:t>
          </a:r>
          <a:r>
            <a:rPr lang="fr-FR" sz="1800" b="1" dirty="0" smtClean="0">
              <a:solidFill>
                <a:schemeClr val="bg1"/>
              </a:solidFill>
            </a:rPr>
            <a:t> (suisse) </a:t>
          </a:r>
          <a:endParaRPr lang="fr-FR" sz="1800" b="1" dirty="0">
            <a:solidFill>
              <a:schemeClr val="bg1"/>
            </a:solidFill>
          </a:endParaRPr>
        </a:p>
      </dgm:t>
    </dgm:pt>
    <dgm:pt modelId="{0D730A5D-ED2F-4574-B2B9-603684DFF306}" type="parTrans" cxnId="{948A3DFC-13DB-4706-A0AB-145A83592841}">
      <dgm:prSet/>
      <dgm:spPr/>
      <dgm:t>
        <a:bodyPr/>
        <a:lstStyle/>
        <a:p>
          <a:endParaRPr lang="fr-FR" sz="2000" b="1">
            <a:solidFill>
              <a:schemeClr val="bg1"/>
            </a:solidFill>
          </a:endParaRPr>
        </a:p>
      </dgm:t>
    </dgm:pt>
    <dgm:pt modelId="{CBD80D9A-1371-4354-97D9-694407198420}" type="sibTrans" cxnId="{948A3DFC-13DB-4706-A0AB-145A83592841}">
      <dgm:prSet/>
      <dgm:spPr/>
      <dgm:t>
        <a:bodyPr/>
        <a:lstStyle/>
        <a:p>
          <a:endParaRPr lang="fr-FR" sz="2000" b="1">
            <a:solidFill>
              <a:schemeClr val="bg1"/>
            </a:solidFill>
          </a:endParaRPr>
        </a:p>
      </dgm:t>
    </dgm:pt>
    <dgm:pt modelId="{AC88FAE6-757C-4C0B-A71C-425E98E3DD2B}">
      <dgm:prSet phldrT="[Texte]" custT="1"/>
      <dgm:spPr/>
      <dgm:t>
        <a:bodyPr/>
        <a:lstStyle/>
        <a:p>
          <a:r>
            <a:rPr lang="fr-FR" sz="1400" b="1" dirty="0" smtClean="0">
              <a:solidFill>
                <a:schemeClr val="bg1"/>
              </a:solidFill>
            </a:rPr>
            <a:t>Réduction de la consommation énergétique de 30 %</a:t>
          </a:r>
          <a:endParaRPr lang="fr-FR" sz="1400" b="1" dirty="0">
            <a:solidFill>
              <a:schemeClr val="bg1"/>
            </a:solidFill>
          </a:endParaRPr>
        </a:p>
      </dgm:t>
    </dgm:pt>
    <dgm:pt modelId="{FB6AD9A0-7AC7-42E7-8D16-06476D6160C9}" type="parTrans" cxnId="{0903AE34-E868-4664-9F0B-3978E32A4B1A}">
      <dgm:prSet/>
      <dgm:spPr/>
      <dgm:t>
        <a:bodyPr/>
        <a:lstStyle/>
        <a:p>
          <a:endParaRPr lang="fr-FR" sz="2000" b="1">
            <a:solidFill>
              <a:schemeClr val="bg1"/>
            </a:solidFill>
          </a:endParaRPr>
        </a:p>
      </dgm:t>
    </dgm:pt>
    <dgm:pt modelId="{26FAADA6-80E7-48CE-BC30-3B5F48ED6BAD}" type="sibTrans" cxnId="{0903AE34-E868-4664-9F0B-3978E32A4B1A}">
      <dgm:prSet/>
      <dgm:spPr/>
      <dgm:t>
        <a:bodyPr/>
        <a:lstStyle/>
        <a:p>
          <a:endParaRPr lang="fr-FR" sz="2000" b="1">
            <a:solidFill>
              <a:schemeClr val="bg1"/>
            </a:solidFill>
          </a:endParaRPr>
        </a:p>
      </dgm:t>
    </dgm:pt>
    <dgm:pt modelId="{6175CF3E-F42E-4D7D-B679-443845F5ADE3}">
      <dgm:prSet phldrT="[Texte]" custT="1"/>
      <dgm:spPr/>
      <dgm:t>
        <a:bodyPr/>
        <a:lstStyle/>
        <a:p>
          <a:r>
            <a:rPr lang="fr-FR" sz="1800" b="1" dirty="0" smtClean="0">
              <a:solidFill>
                <a:schemeClr val="bg1"/>
              </a:solidFill>
            </a:rPr>
            <a:t>Label habitat basse énergie</a:t>
          </a:r>
          <a:endParaRPr lang="fr-FR" sz="1800" b="1" dirty="0">
            <a:solidFill>
              <a:schemeClr val="bg1"/>
            </a:solidFill>
          </a:endParaRPr>
        </a:p>
      </dgm:t>
    </dgm:pt>
    <dgm:pt modelId="{52336419-153F-4E62-91A0-6571143C2DED}" type="parTrans" cxnId="{B771DC75-2E27-4709-924B-A52A4C8BA99A}">
      <dgm:prSet/>
      <dgm:spPr/>
      <dgm:t>
        <a:bodyPr/>
        <a:lstStyle/>
        <a:p>
          <a:endParaRPr lang="fr-FR" sz="2000" b="1">
            <a:solidFill>
              <a:schemeClr val="bg1"/>
            </a:solidFill>
          </a:endParaRPr>
        </a:p>
      </dgm:t>
    </dgm:pt>
    <dgm:pt modelId="{2BAA18D9-F07B-4175-A1D3-045356F673A5}" type="sibTrans" cxnId="{B771DC75-2E27-4709-924B-A52A4C8BA99A}">
      <dgm:prSet/>
      <dgm:spPr/>
      <dgm:t>
        <a:bodyPr/>
        <a:lstStyle/>
        <a:p>
          <a:endParaRPr lang="fr-FR" sz="2000" b="1">
            <a:solidFill>
              <a:schemeClr val="bg1"/>
            </a:solidFill>
          </a:endParaRPr>
        </a:p>
      </dgm:t>
    </dgm:pt>
    <dgm:pt modelId="{4F7F263E-CA7B-4A1E-98E4-9C585521CC08}">
      <dgm:prSet phldrT="[Texte]" custT="1"/>
      <dgm:spPr/>
      <dgm:t>
        <a:bodyPr/>
        <a:lstStyle/>
        <a:p>
          <a:r>
            <a:rPr lang="fr-FR" sz="1400" b="1" dirty="0" smtClean="0">
              <a:solidFill>
                <a:schemeClr val="bg1"/>
              </a:solidFill>
            </a:rPr>
            <a:t>Rétablir un standard de construction pour diminuer la consommation  énergétique des bâtiments.</a:t>
          </a:r>
          <a:endParaRPr lang="fr-FR" sz="1400" b="1" dirty="0">
            <a:solidFill>
              <a:schemeClr val="bg1"/>
            </a:solidFill>
          </a:endParaRPr>
        </a:p>
      </dgm:t>
    </dgm:pt>
    <dgm:pt modelId="{3744C60E-234F-4780-8020-8A1CB024FA77}" type="parTrans" cxnId="{5A6D4E58-5761-4988-950A-788CD1ADE24B}">
      <dgm:prSet/>
      <dgm:spPr/>
      <dgm:t>
        <a:bodyPr/>
        <a:lstStyle/>
        <a:p>
          <a:endParaRPr lang="fr-FR" sz="2000" b="1">
            <a:solidFill>
              <a:schemeClr val="bg1"/>
            </a:solidFill>
          </a:endParaRPr>
        </a:p>
      </dgm:t>
    </dgm:pt>
    <dgm:pt modelId="{37E39CC7-B93E-4789-81C0-F9C9DCEE4513}" type="sibTrans" cxnId="{5A6D4E58-5761-4988-950A-788CD1ADE24B}">
      <dgm:prSet/>
      <dgm:spPr/>
      <dgm:t>
        <a:bodyPr/>
        <a:lstStyle/>
        <a:p>
          <a:endParaRPr lang="fr-FR" sz="2000" b="1">
            <a:solidFill>
              <a:schemeClr val="bg1"/>
            </a:solidFill>
          </a:endParaRPr>
        </a:p>
      </dgm:t>
    </dgm:pt>
    <dgm:pt modelId="{99714B73-8769-4D88-B3E2-236F845C7A09}">
      <dgm:prSet phldrT="[Texte]" custT="1"/>
      <dgm:spPr/>
      <dgm:t>
        <a:bodyPr/>
        <a:lstStyle/>
        <a:p>
          <a:r>
            <a:rPr lang="fr-FR" sz="1800" b="1" dirty="0" smtClean="0">
              <a:solidFill>
                <a:schemeClr val="bg1"/>
              </a:solidFill>
            </a:rPr>
            <a:t>Certification habitat et environnement</a:t>
          </a:r>
          <a:endParaRPr lang="fr-FR" sz="1800" b="1" dirty="0">
            <a:solidFill>
              <a:schemeClr val="bg1"/>
            </a:solidFill>
          </a:endParaRPr>
        </a:p>
      </dgm:t>
    </dgm:pt>
    <dgm:pt modelId="{3A98C028-F3D7-4DE2-9364-9E625981041E}" type="parTrans" cxnId="{32042BC9-D598-44AC-B405-370E2A8B19AF}">
      <dgm:prSet/>
      <dgm:spPr/>
      <dgm:t>
        <a:bodyPr/>
        <a:lstStyle/>
        <a:p>
          <a:endParaRPr lang="fr-FR" sz="2000" b="1">
            <a:solidFill>
              <a:schemeClr val="bg1"/>
            </a:solidFill>
          </a:endParaRPr>
        </a:p>
      </dgm:t>
    </dgm:pt>
    <dgm:pt modelId="{CF18CBE3-0BAF-47E3-8D5C-9A327B2FE1E5}" type="sibTrans" cxnId="{32042BC9-D598-44AC-B405-370E2A8B19AF}">
      <dgm:prSet/>
      <dgm:spPr/>
      <dgm:t>
        <a:bodyPr/>
        <a:lstStyle/>
        <a:p>
          <a:endParaRPr lang="fr-FR" sz="2000" b="1">
            <a:solidFill>
              <a:schemeClr val="bg1"/>
            </a:solidFill>
          </a:endParaRPr>
        </a:p>
      </dgm:t>
    </dgm:pt>
    <dgm:pt modelId="{B8E8EFC1-50DA-41A4-A670-CB5EE93B6752}">
      <dgm:prSet phldrT="[Texte]" custT="1"/>
      <dgm:spPr/>
      <dgm:t>
        <a:bodyPr/>
        <a:lstStyle/>
        <a:p>
          <a:r>
            <a:rPr lang="fr-FR" sz="1400" b="1" dirty="0" smtClean="0">
              <a:solidFill>
                <a:schemeClr val="bg1"/>
              </a:solidFill>
            </a:rPr>
            <a:t>dérivés des 14 critères HQE. La certification est accordée aux logements qui remplissent au moins 6 des 7 critères</a:t>
          </a:r>
          <a:endParaRPr lang="fr-FR" sz="1400" b="1" dirty="0">
            <a:solidFill>
              <a:schemeClr val="bg1"/>
            </a:solidFill>
          </a:endParaRPr>
        </a:p>
      </dgm:t>
    </dgm:pt>
    <dgm:pt modelId="{EF43A377-F8A6-4B09-97A4-AA42EC6A9DC6}" type="parTrans" cxnId="{4152CC5C-BA62-45FB-ACD6-C38EC5CC130A}">
      <dgm:prSet/>
      <dgm:spPr/>
      <dgm:t>
        <a:bodyPr/>
        <a:lstStyle/>
        <a:p>
          <a:endParaRPr lang="fr-FR" sz="2000" b="1">
            <a:solidFill>
              <a:schemeClr val="bg1"/>
            </a:solidFill>
          </a:endParaRPr>
        </a:p>
      </dgm:t>
    </dgm:pt>
    <dgm:pt modelId="{7BF38C0D-6E12-441E-9120-A5B2A0257BC1}" type="sibTrans" cxnId="{4152CC5C-BA62-45FB-ACD6-C38EC5CC130A}">
      <dgm:prSet/>
      <dgm:spPr/>
      <dgm:t>
        <a:bodyPr/>
        <a:lstStyle/>
        <a:p>
          <a:endParaRPr lang="fr-FR" sz="2000" b="1">
            <a:solidFill>
              <a:schemeClr val="bg1"/>
            </a:solidFill>
          </a:endParaRPr>
        </a:p>
      </dgm:t>
    </dgm:pt>
    <dgm:pt modelId="{F03C70EE-8717-4C06-ACC8-88CA98E7871D}">
      <dgm:prSet phldrT="[Texte]" custT="1"/>
      <dgm:spPr/>
      <dgm:t>
        <a:bodyPr/>
        <a:lstStyle/>
        <a:p>
          <a:r>
            <a:rPr lang="fr-FR" sz="1800" b="1" dirty="0" smtClean="0">
              <a:solidFill>
                <a:schemeClr val="bg1"/>
              </a:solidFill>
            </a:rPr>
            <a:t>Label H.P.E</a:t>
          </a:r>
          <a:endParaRPr lang="fr-FR" sz="1800" b="1" dirty="0">
            <a:solidFill>
              <a:schemeClr val="bg1"/>
            </a:solidFill>
          </a:endParaRPr>
        </a:p>
      </dgm:t>
    </dgm:pt>
    <dgm:pt modelId="{4CECB48B-2A87-426A-AC06-78B42B23EEC1}" type="parTrans" cxnId="{0A331F9C-23C7-4743-AEB9-79F6A634D458}">
      <dgm:prSet/>
      <dgm:spPr/>
      <dgm:t>
        <a:bodyPr/>
        <a:lstStyle/>
        <a:p>
          <a:endParaRPr lang="fr-FR" sz="2000" b="1">
            <a:solidFill>
              <a:schemeClr val="bg1"/>
            </a:solidFill>
          </a:endParaRPr>
        </a:p>
      </dgm:t>
    </dgm:pt>
    <dgm:pt modelId="{84279A06-2DCB-492C-8DF6-936E10E0477F}" type="sibTrans" cxnId="{0A331F9C-23C7-4743-AEB9-79F6A634D458}">
      <dgm:prSet/>
      <dgm:spPr/>
      <dgm:t>
        <a:bodyPr/>
        <a:lstStyle/>
        <a:p>
          <a:endParaRPr lang="fr-FR" sz="2000" b="1">
            <a:solidFill>
              <a:schemeClr val="bg1"/>
            </a:solidFill>
          </a:endParaRPr>
        </a:p>
      </dgm:t>
    </dgm:pt>
    <dgm:pt modelId="{55C6A4FF-98A8-445A-AD20-6EB999D0782A}">
      <dgm:prSet phldrT="[Texte]" custT="1"/>
      <dgm:spPr/>
      <dgm:t>
        <a:bodyPr/>
        <a:lstStyle/>
        <a:p>
          <a:r>
            <a:rPr lang="fr-FR" sz="1400" b="1" dirty="0" smtClean="0">
              <a:solidFill>
                <a:schemeClr val="bg1"/>
              </a:solidFill>
            </a:rPr>
            <a:t>atteste un respect par l’édifice d’un niveau de performance énergétique supérieur au niveau exigé par la réglementation.</a:t>
          </a:r>
          <a:endParaRPr lang="fr-FR" sz="1400" b="1" dirty="0">
            <a:solidFill>
              <a:schemeClr val="bg1"/>
            </a:solidFill>
          </a:endParaRPr>
        </a:p>
      </dgm:t>
    </dgm:pt>
    <dgm:pt modelId="{435DC504-7EB6-4C06-AF46-BC5A75BB59AD}" type="parTrans" cxnId="{6CF15C4A-410E-402E-81FD-50B42ED44840}">
      <dgm:prSet/>
      <dgm:spPr/>
      <dgm:t>
        <a:bodyPr/>
        <a:lstStyle/>
        <a:p>
          <a:endParaRPr lang="fr-FR" sz="2000" b="1">
            <a:solidFill>
              <a:schemeClr val="bg1"/>
            </a:solidFill>
          </a:endParaRPr>
        </a:p>
      </dgm:t>
    </dgm:pt>
    <dgm:pt modelId="{596D35BB-DC9F-4B8B-939D-E7526A0077EF}" type="sibTrans" cxnId="{6CF15C4A-410E-402E-81FD-50B42ED44840}">
      <dgm:prSet/>
      <dgm:spPr/>
      <dgm:t>
        <a:bodyPr/>
        <a:lstStyle/>
        <a:p>
          <a:endParaRPr lang="fr-FR" sz="2000" b="1">
            <a:solidFill>
              <a:schemeClr val="bg1"/>
            </a:solidFill>
          </a:endParaRPr>
        </a:p>
      </dgm:t>
    </dgm:pt>
    <dgm:pt modelId="{290B101D-2226-4912-BFE6-27B8499A7AD7}">
      <dgm:prSet phldrT="[Texte]" custT="1"/>
      <dgm:spPr/>
      <dgm:t>
        <a:bodyPr/>
        <a:lstStyle/>
        <a:p>
          <a:r>
            <a:rPr lang="fr-FR" sz="1400" b="1" dirty="0" smtClean="0">
              <a:solidFill>
                <a:schemeClr val="bg1"/>
              </a:solidFill>
              <a:effectLst/>
            </a:rPr>
            <a:t>Conservation de l’eau</a:t>
          </a:r>
          <a:endParaRPr lang="fr-FR" sz="1400" b="1" dirty="0">
            <a:solidFill>
              <a:schemeClr val="bg1"/>
            </a:solidFill>
            <a:effectLst/>
          </a:endParaRPr>
        </a:p>
      </dgm:t>
    </dgm:pt>
    <dgm:pt modelId="{AED5794F-27A5-4366-BAC7-11144B5BA0D0}" type="parTrans" cxnId="{677726CB-BBEC-4385-8413-A247AF87A92E}">
      <dgm:prSet/>
      <dgm:spPr/>
      <dgm:t>
        <a:bodyPr/>
        <a:lstStyle/>
        <a:p>
          <a:endParaRPr lang="fr-FR" sz="2000">
            <a:solidFill>
              <a:schemeClr val="bg1"/>
            </a:solidFill>
          </a:endParaRPr>
        </a:p>
      </dgm:t>
    </dgm:pt>
    <dgm:pt modelId="{4F15E930-9C2A-48F9-B2FD-09CF29C6A0B8}" type="sibTrans" cxnId="{677726CB-BBEC-4385-8413-A247AF87A92E}">
      <dgm:prSet/>
      <dgm:spPr/>
      <dgm:t>
        <a:bodyPr/>
        <a:lstStyle/>
        <a:p>
          <a:endParaRPr lang="fr-FR" sz="2000">
            <a:solidFill>
              <a:schemeClr val="bg1"/>
            </a:solidFill>
          </a:endParaRPr>
        </a:p>
      </dgm:t>
    </dgm:pt>
    <dgm:pt modelId="{FF41F1F9-F6D5-45F4-984A-4CF75E7A004B}" type="pres">
      <dgm:prSet presAssocID="{335FD1EC-3316-4AA8-ABB7-432082A0E9F8}" presName="linear" presStyleCnt="0">
        <dgm:presLayoutVars>
          <dgm:dir/>
          <dgm:resizeHandles val="exact"/>
        </dgm:presLayoutVars>
      </dgm:prSet>
      <dgm:spPr/>
      <dgm:t>
        <a:bodyPr/>
        <a:lstStyle/>
        <a:p>
          <a:endParaRPr lang="fr-FR"/>
        </a:p>
      </dgm:t>
    </dgm:pt>
    <dgm:pt modelId="{1EC18DA0-1B29-459A-A842-303C0DC83C6C}" type="pres">
      <dgm:prSet presAssocID="{F80C9D9C-F4DD-4486-9349-A6059DD42C8E}" presName="comp" presStyleCnt="0"/>
      <dgm:spPr/>
    </dgm:pt>
    <dgm:pt modelId="{23BF788B-1998-452A-AF8D-60893C3214DE}" type="pres">
      <dgm:prSet presAssocID="{F80C9D9C-F4DD-4486-9349-A6059DD42C8E}" presName="box" presStyleLbl="node1" presStyleIdx="0" presStyleCnt="6"/>
      <dgm:spPr/>
      <dgm:t>
        <a:bodyPr/>
        <a:lstStyle/>
        <a:p>
          <a:endParaRPr lang="fr-FR"/>
        </a:p>
      </dgm:t>
    </dgm:pt>
    <dgm:pt modelId="{DEA4B186-A8AB-45B2-814A-C0A54CEC56E6}" type="pres">
      <dgm:prSet presAssocID="{F80C9D9C-F4DD-4486-9349-A6059DD42C8E}" presName="img" presStyleLbl="fgImgPlace1" presStyleIdx="0" presStyleCnt="6"/>
      <dgm:spPr>
        <a:blipFill rotWithShape="0">
          <a:blip xmlns:r="http://schemas.openxmlformats.org/officeDocument/2006/relationships" r:embed="rId1"/>
          <a:stretch>
            <a:fillRect/>
          </a:stretch>
        </a:blipFill>
      </dgm:spPr>
    </dgm:pt>
    <dgm:pt modelId="{A82BD02A-D2A5-4165-8091-7F7519245941}" type="pres">
      <dgm:prSet presAssocID="{F80C9D9C-F4DD-4486-9349-A6059DD42C8E}" presName="text" presStyleLbl="node1" presStyleIdx="0" presStyleCnt="6">
        <dgm:presLayoutVars>
          <dgm:bulletEnabled val="1"/>
        </dgm:presLayoutVars>
      </dgm:prSet>
      <dgm:spPr/>
      <dgm:t>
        <a:bodyPr/>
        <a:lstStyle/>
        <a:p>
          <a:endParaRPr lang="fr-FR"/>
        </a:p>
      </dgm:t>
    </dgm:pt>
    <dgm:pt modelId="{A953029B-A915-435D-91BB-B9CB75A440D1}" type="pres">
      <dgm:prSet presAssocID="{DF238BD4-128F-485E-B9F3-3ABFA2214C6F}" presName="spacer" presStyleCnt="0"/>
      <dgm:spPr/>
    </dgm:pt>
    <dgm:pt modelId="{2C737AD4-D510-48D7-8FA7-EEAA6C6F871D}" type="pres">
      <dgm:prSet presAssocID="{203BA162-A0FD-486B-80AE-0455CC5685FB}" presName="comp" presStyleCnt="0"/>
      <dgm:spPr/>
    </dgm:pt>
    <dgm:pt modelId="{71D53F36-59C8-434F-A7EB-5C597AD859D6}" type="pres">
      <dgm:prSet presAssocID="{203BA162-A0FD-486B-80AE-0455CC5685FB}" presName="box" presStyleLbl="node1" presStyleIdx="1" presStyleCnt="6"/>
      <dgm:spPr/>
      <dgm:t>
        <a:bodyPr/>
        <a:lstStyle/>
        <a:p>
          <a:endParaRPr lang="fr-FR"/>
        </a:p>
      </dgm:t>
    </dgm:pt>
    <dgm:pt modelId="{C4215A7C-7BB2-47A2-A170-DBAC8B3AF5CB}" type="pres">
      <dgm:prSet presAssocID="{203BA162-A0FD-486B-80AE-0455CC5685FB}" presName="img" presStyleLbl="fgImgPlace1" presStyleIdx="1" presStyleCnt="6"/>
      <dgm:spPr>
        <a:blipFill rotWithShape="0">
          <a:blip xmlns:r="http://schemas.openxmlformats.org/officeDocument/2006/relationships" r:embed="rId2"/>
          <a:stretch>
            <a:fillRect/>
          </a:stretch>
        </a:blipFill>
      </dgm:spPr>
    </dgm:pt>
    <dgm:pt modelId="{DFEE034F-88D4-4C10-9699-1AC44CBD359D}" type="pres">
      <dgm:prSet presAssocID="{203BA162-A0FD-486B-80AE-0455CC5685FB}" presName="text" presStyleLbl="node1" presStyleIdx="1" presStyleCnt="6">
        <dgm:presLayoutVars>
          <dgm:bulletEnabled val="1"/>
        </dgm:presLayoutVars>
      </dgm:prSet>
      <dgm:spPr/>
      <dgm:t>
        <a:bodyPr/>
        <a:lstStyle/>
        <a:p>
          <a:endParaRPr lang="fr-FR"/>
        </a:p>
      </dgm:t>
    </dgm:pt>
    <dgm:pt modelId="{1C6B2719-8413-4A7C-A71D-59A7434649F1}" type="pres">
      <dgm:prSet presAssocID="{69A6E3F7-85E0-4B8B-A27D-19D92CE00F6F}" presName="spacer" presStyleCnt="0"/>
      <dgm:spPr/>
    </dgm:pt>
    <dgm:pt modelId="{1D6C71C8-1B74-4821-8937-6C10D7A1FF6D}" type="pres">
      <dgm:prSet presAssocID="{963EE422-C31D-4DB2-9784-027D0F44F97F}" presName="comp" presStyleCnt="0"/>
      <dgm:spPr/>
    </dgm:pt>
    <dgm:pt modelId="{DBCEE288-7168-4286-A3C7-B38D80F91D8B}" type="pres">
      <dgm:prSet presAssocID="{963EE422-C31D-4DB2-9784-027D0F44F97F}" presName="box" presStyleLbl="node1" presStyleIdx="2" presStyleCnt="6"/>
      <dgm:spPr/>
      <dgm:t>
        <a:bodyPr/>
        <a:lstStyle/>
        <a:p>
          <a:endParaRPr lang="fr-FR"/>
        </a:p>
      </dgm:t>
    </dgm:pt>
    <dgm:pt modelId="{8DEBE4EE-C130-4D7A-B8AD-979EA64C445B}" type="pres">
      <dgm:prSet presAssocID="{963EE422-C31D-4DB2-9784-027D0F44F97F}" presName="img" presStyleLbl="fgImgPlace1" presStyleIdx="2" presStyleCnt="6"/>
      <dgm:spPr/>
    </dgm:pt>
    <dgm:pt modelId="{2241E9DE-C7B3-4248-8487-30C3193B6437}" type="pres">
      <dgm:prSet presAssocID="{963EE422-C31D-4DB2-9784-027D0F44F97F}" presName="text" presStyleLbl="node1" presStyleIdx="2" presStyleCnt="6">
        <dgm:presLayoutVars>
          <dgm:bulletEnabled val="1"/>
        </dgm:presLayoutVars>
      </dgm:prSet>
      <dgm:spPr/>
      <dgm:t>
        <a:bodyPr/>
        <a:lstStyle/>
        <a:p>
          <a:endParaRPr lang="fr-FR"/>
        </a:p>
      </dgm:t>
    </dgm:pt>
    <dgm:pt modelId="{69B318F7-2575-48C4-924B-2BF17818CC12}" type="pres">
      <dgm:prSet presAssocID="{CBD80D9A-1371-4354-97D9-694407198420}" presName="spacer" presStyleCnt="0"/>
      <dgm:spPr/>
    </dgm:pt>
    <dgm:pt modelId="{6E51B7B9-C606-4BC5-9B14-C38ED98CFD12}" type="pres">
      <dgm:prSet presAssocID="{6175CF3E-F42E-4D7D-B679-443845F5ADE3}" presName="comp" presStyleCnt="0"/>
      <dgm:spPr/>
    </dgm:pt>
    <dgm:pt modelId="{91666A26-1375-4307-AB0B-1102D83F330A}" type="pres">
      <dgm:prSet presAssocID="{6175CF3E-F42E-4D7D-B679-443845F5ADE3}" presName="box" presStyleLbl="node1" presStyleIdx="3" presStyleCnt="6"/>
      <dgm:spPr/>
      <dgm:t>
        <a:bodyPr/>
        <a:lstStyle/>
        <a:p>
          <a:endParaRPr lang="fr-FR"/>
        </a:p>
      </dgm:t>
    </dgm:pt>
    <dgm:pt modelId="{DAA03364-D009-4CB7-A89E-5BD7FA022762}" type="pres">
      <dgm:prSet presAssocID="{6175CF3E-F42E-4D7D-B679-443845F5ADE3}" presName="img" presStyleLbl="fgImgPlace1" presStyleIdx="3" presStyleCnt="6"/>
      <dgm:spPr/>
    </dgm:pt>
    <dgm:pt modelId="{C952EE01-07B7-4377-A845-C9CFDCC1398E}" type="pres">
      <dgm:prSet presAssocID="{6175CF3E-F42E-4D7D-B679-443845F5ADE3}" presName="text" presStyleLbl="node1" presStyleIdx="3" presStyleCnt="6">
        <dgm:presLayoutVars>
          <dgm:bulletEnabled val="1"/>
        </dgm:presLayoutVars>
      </dgm:prSet>
      <dgm:spPr/>
      <dgm:t>
        <a:bodyPr/>
        <a:lstStyle/>
        <a:p>
          <a:endParaRPr lang="fr-FR"/>
        </a:p>
      </dgm:t>
    </dgm:pt>
    <dgm:pt modelId="{F2731A13-F900-498F-8E83-9F934A75DF88}" type="pres">
      <dgm:prSet presAssocID="{2BAA18D9-F07B-4175-A1D3-045356F673A5}" presName="spacer" presStyleCnt="0"/>
      <dgm:spPr/>
    </dgm:pt>
    <dgm:pt modelId="{E7C17852-2E8B-4CA9-B4D4-1274A677B681}" type="pres">
      <dgm:prSet presAssocID="{99714B73-8769-4D88-B3E2-236F845C7A09}" presName="comp" presStyleCnt="0"/>
      <dgm:spPr/>
    </dgm:pt>
    <dgm:pt modelId="{4B1D6EB2-6676-4345-A31E-AF0CF30AAFB5}" type="pres">
      <dgm:prSet presAssocID="{99714B73-8769-4D88-B3E2-236F845C7A09}" presName="box" presStyleLbl="node1" presStyleIdx="4" presStyleCnt="6"/>
      <dgm:spPr/>
      <dgm:t>
        <a:bodyPr/>
        <a:lstStyle/>
        <a:p>
          <a:endParaRPr lang="fr-FR"/>
        </a:p>
      </dgm:t>
    </dgm:pt>
    <dgm:pt modelId="{EC926A51-8512-4384-937C-D40B622F7CB6}" type="pres">
      <dgm:prSet presAssocID="{99714B73-8769-4D88-B3E2-236F845C7A09}" presName="img" presStyleLbl="fgImgPlace1" presStyleIdx="4" presStyleCnt="6"/>
      <dgm:spPr/>
    </dgm:pt>
    <dgm:pt modelId="{AC1653E4-9A53-4277-B290-937CB3D73D6B}" type="pres">
      <dgm:prSet presAssocID="{99714B73-8769-4D88-B3E2-236F845C7A09}" presName="text" presStyleLbl="node1" presStyleIdx="4" presStyleCnt="6">
        <dgm:presLayoutVars>
          <dgm:bulletEnabled val="1"/>
        </dgm:presLayoutVars>
      </dgm:prSet>
      <dgm:spPr/>
      <dgm:t>
        <a:bodyPr/>
        <a:lstStyle/>
        <a:p>
          <a:endParaRPr lang="fr-FR"/>
        </a:p>
      </dgm:t>
    </dgm:pt>
    <dgm:pt modelId="{ACBAE160-555A-4D47-87B6-B935D426B9F5}" type="pres">
      <dgm:prSet presAssocID="{CF18CBE3-0BAF-47E3-8D5C-9A327B2FE1E5}" presName="spacer" presStyleCnt="0"/>
      <dgm:spPr/>
    </dgm:pt>
    <dgm:pt modelId="{0F105766-9303-453F-91C2-A49FFEC7B452}" type="pres">
      <dgm:prSet presAssocID="{F03C70EE-8717-4C06-ACC8-88CA98E7871D}" presName="comp" presStyleCnt="0"/>
      <dgm:spPr/>
    </dgm:pt>
    <dgm:pt modelId="{EF58604D-D30B-4B35-8375-A1D561B8CFFB}" type="pres">
      <dgm:prSet presAssocID="{F03C70EE-8717-4C06-ACC8-88CA98E7871D}" presName="box" presStyleLbl="node1" presStyleIdx="5" presStyleCnt="6"/>
      <dgm:spPr/>
      <dgm:t>
        <a:bodyPr/>
        <a:lstStyle/>
        <a:p>
          <a:endParaRPr lang="fr-FR"/>
        </a:p>
      </dgm:t>
    </dgm:pt>
    <dgm:pt modelId="{AD13737A-77B9-490A-B144-19CDE1C2E2AD}" type="pres">
      <dgm:prSet presAssocID="{F03C70EE-8717-4C06-ACC8-88CA98E7871D}" presName="img" presStyleLbl="fgImgPlace1" presStyleIdx="5" presStyleCnt="6"/>
      <dgm:spPr/>
    </dgm:pt>
    <dgm:pt modelId="{04F96677-BE14-4099-AF85-F9CB9F4D9E8C}" type="pres">
      <dgm:prSet presAssocID="{F03C70EE-8717-4C06-ACC8-88CA98E7871D}" presName="text" presStyleLbl="node1" presStyleIdx="5" presStyleCnt="6">
        <dgm:presLayoutVars>
          <dgm:bulletEnabled val="1"/>
        </dgm:presLayoutVars>
      </dgm:prSet>
      <dgm:spPr/>
      <dgm:t>
        <a:bodyPr/>
        <a:lstStyle/>
        <a:p>
          <a:endParaRPr lang="fr-FR"/>
        </a:p>
      </dgm:t>
    </dgm:pt>
  </dgm:ptLst>
  <dgm:cxnLst>
    <dgm:cxn modelId="{677726CB-BBEC-4385-8413-A247AF87A92E}" srcId="{F80C9D9C-F4DD-4486-9349-A6059DD42C8E}" destId="{290B101D-2226-4912-BFE6-27B8499A7AD7}" srcOrd="2" destOrd="0" parTransId="{AED5794F-27A5-4366-BAC7-11144B5BA0D0}" sibTransId="{4F15E930-9C2A-48F9-B2FD-09CF29C6A0B8}"/>
    <dgm:cxn modelId="{2A661428-FFCD-47BA-B4B0-A9D41A103EEE}" type="presOf" srcId="{CC7B9CBB-96AB-4E5C-8321-9606AA723B08}" destId="{23BF788B-1998-452A-AF8D-60893C3214DE}" srcOrd="0" destOrd="1" presId="urn:microsoft.com/office/officeart/2005/8/layout/vList4#1"/>
    <dgm:cxn modelId="{001D343D-A205-4F7D-8B47-9F6C856DA65E}" type="presOf" srcId="{B8E8EFC1-50DA-41A4-A670-CB5EE93B6752}" destId="{AC1653E4-9A53-4277-B290-937CB3D73D6B}" srcOrd="1" destOrd="1" presId="urn:microsoft.com/office/officeart/2005/8/layout/vList4#1"/>
    <dgm:cxn modelId="{A631EA11-971C-41FD-A040-2A7B2D8DBBDC}" type="presOf" srcId="{4F7F263E-CA7B-4A1E-98E4-9C585521CC08}" destId="{91666A26-1375-4307-AB0B-1102D83F330A}" srcOrd="0" destOrd="1" presId="urn:microsoft.com/office/officeart/2005/8/layout/vList4#1"/>
    <dgm:cxn modelId="{08F78FB9-B2E2-4B0D-BE27-1863D2F56F38}" type="presOf" srcId="{290B101D-2226-4912-BFE6-27B8499A7AD7}" destId="{A82BD02A-D2A5-4165-8091-7F7519245941}" srcOrd="1" destOrd="3" presId="urn:microsoft.com/office/officeart/2005/8/layout/vList4#1"/>
    <dgm:cxn modelId="{6E35CACD-876B-4284-AB66-E656671E39A2}" type="presOf" srcId="{F80C9D9C-F4DD-4486-9349-A6059DD42C8E}" destId="{A82BD02A-D2A5-4165-8091-7F7519245941}" srcOrd="1" destOrd="0" presId="urn:microsoft.com/office/officeart/2005/8/layout/vList4#1"/>
    <dgm:cxn modelId="{948A3DFC-13DB-4706-A0AB-145A83592841}" srcId="{335FD1EC-3316-4AA8-ABB7-432082A0E9F8}" destId="{963EE422-C31D-4DB2-9784-027D0F44F97F}" srcOrd="2" destOrd="0" parTransId="{0D730A5D-ED2F-4574-B2B9-603684DFF306}" sibTransId="{CBD80D9A-1371-4354-97D9-694407198420}"/>
    <dgm:cxn modelId="{D938BC00-956C-439B-8CFE-B2DA813001AA}" type="presOf" srcId="{6175CF3E-F42E-4D7D-B679-443845F5ADE3}" destId="{C952EE01-07B7-4377-A845-C9CFDCC1398E}" srcOrd="1" destOrd="0" presId="urn:microsoft.com/office/officeart/2005/8/layout/vList4#1"/>
    <dgm:cxn modelId="{BBC7D71C-D626-46B9-832B-CEC0B6B14EF6}" type="presOf" srcId="{F80C9D9C-F4DD-4486-9349-A6059DD42C8E}" destId="{23BF788B-1998-452A-AF8D-60893C3214DE}" srcOrd="0" destOrd="0" presId="urn:microsoft.com/office/officeart/2005/8/layout/vList4#1"/>
    <dgm:cxn modelId="{32042BC9-D598-44AC-B405-370E2A8B19AF}" srcId="{335FD1EC-3316-4AA8-ABB7-432082A0E9F8}" destId="{99714B73-8769-4D88-B3E2-236F845C7A09}" srcOrd="4" destOrd="0" parTransId="{3A98C028-F3D7-4DE2-9364-9E625981041E}" sibTransId="{CF18CBE3-0BAF-47E3-8D5C-9A327B2FE1E5}"/>
    <dgm:cxn modelId="{1FC52306-7F24-415E-8315-4CA7B64BB0FB}" srcId="{203BA162-A0FD-486B-80AE-0455CC5685FB}" destId="{D2EFDE14-989F-4458-AB54-83431B7BA7A7}" srcOrd="0" destOrd="0" parTransId="{633EB0D5-A790-4BE9-A59F-F9F84B7AD2AD}" sibTransId="{08D1B9E6-408D-4AB7-B32D-E69E1AAAADDB}"/>
    <dgm:cxn modelId="{456CD199-FA44-46A7-A740-E84CA7A12E55}" srcId="{F80C9D9C-F4DD-4486-9349-A6059DD42C8E}" destId="{F3EEAF0B-5207-47C7-BBBA-35D1B7EDCCBA}" srcOrd="1" destOrd="0" parTransId="{3C1DCEBF-4CD6-46F8-9823-D04D000C87DC}" sibTransId="{3B9CBE0C-0ACC-4A51-AFB0-1DC19DCED8DD}"/>
    <dgm:cxn modelId="{6CF15C4A-410E-402E-81FD-50B42ED44840}" srcId="{F03C70EE-8717-4C06-ACC8-88CA98E7871D}" destId="{55C6A4FF-98A8-445A-AD20-6EB999D0782A}" srcOrd="0" destOrd="0" parTransId="{435DC504-7EB6-4C06-AF46-BC5A75BB59AD}" sibTransId="{596D35BB-DC9F-4B8B-939D-E7526A0077EF}"/>
    <dgm:cxn modelId="{D6A00256-D739-47FF-9A71-454CDD8D2FC8}" type="presOf" srcId="{F03C70EE-8717-4C06-ACC8-88CA98E7871D}" destId="{EF58604D-D30B-4B35-8375-A1D561B8CFFB}" srcOrd="0" destOrd="0" presId="urn:microsoft.com/office/officeart/2005/8/layout/vList4#1"/>
    <dgm:cxn modelId="{C39CBFFF-8A47-465B-9928-F35E192C650C}" type="presOf" srcId="{335FD1EC-3316-4AA8-ABB7-432082A0E9F8}" destId="{FF41F1F9-F6D5-45F4-984A-4CF75E7A004B}" srcOrd="0" destOrd="0" presId="urn:microsoft.com/office/officeart/2005/8/layout/vList4#1"/>
    <dgm:cxn modelId="{95BCF5A7-BE9F-4888-A96D-F77D763A413C}" type="presOf" srcId="{99714B73-8769-4D88-B3E2-236F845C7A09}" destId="{4B1D6EB2-6676-4345-A31E-AF0CF30AAFB5}" srcOrd="0" destOrd="0" presId="urn:microsoft.com/office/officeart/2005/8/layout/vList4#1"/>
    <dgm:cxn modelId="{E566090A-D424-4361-9D51-C7C705138C88}" type="presOf" srcId="{99714B73-8769-4D88-B3E2-236F845C7A09}" destId="{AC1653E4-9A53-4277-B290-937CB3D73D6B}" srcOrd="1" destOrd="0" presId="urn:microsoft.com/office/officeart/2005/8/layout/vList4#1"/>
    <dgm:cxn modelId="{9025FF09-C20F-4738-B82B-1EF3BE31D560}" type="presOf" srcId="{B8E8EFC1-50DA-41A4-A670-CB5EE93B6752}" destId="{4B1D6EB2-6676-4345-A31E-AF0CF30AAFB5}" srcOrd="0" destOrd="1" presId="urn:microsoft.com/office/officeart/2005/8/layout/vList4#1"/>
    <dgm:cxn modelId="{60A41350-43A5-4C91-B643-2EFA0E0DF552}" type="presOf" srcId="{55C6A4FF-98A8-445A-AD20-6EB999D0782A}" destId="{04F96677-BE14-4099-AF85-F9CB9F4D9E8C}" srcOrd="1" destOrd="1" presId="urn:microsoft.com/office/officeart/2005/8/layout/vList4#1"/>
    <dgm:cxn modelId="{08C4258F-0ABA-4756-B667-D7742749151E}" type="presOf" srcId="{963EE422-C31D-4DB2-9784-027D0F44F97F}" destId="{2241E9DE-C7B3-4248-8487-30C3193B6437}" srcOrd="1" destOrd="0" presId="urn:microsoft.com/office/officeart/2005/8/layout/vList4#1"/>
    <dgm:cxn modelId="{5A6D4E58-5761-4988-950A-788CD1ADE24B}" srcId="{6175CF3E-F42E-4D7D-B679-443845F5ADE3}" destId="{4F7F263E-CA7B-4A1E-98E4-9C585521CC08}" srcOrd="0" destOrd="0" parTransId="{3744C60E-234F-4780-8020-8A1CB024FA77}" sibTransId="{37E39CC7-B93E-4789-81C0-F9C9DCEE4513}"/>
    <dgm:cxn modelId="{6893E3E2-C7CC-4B9C-AC8F-FD81021D1486}" type="presOf" srcId="{F03C70EE-8717-4C06-ACC8-88CA98E7871D}" destId="{04F96677-BE14-4099-AF85-F9CB9F4D9E8C}" srcOrd="1" destOrd="0" presId="urn:microsoft.com/office/officeart/2005/8/layout/vList4#1"/>
    <dgm:cxn modelId="{E86C003F-0AEE-4A64-846B-8C11FE0170B1}" type="presOf" srcId="{6175CF3E-F42E-4D7D-B679-443845F5ADE3}" destId="{91666A26-1375-4307-AB0B-1102D83F330A}" srcOrd="0" destOrd="0" presId="urn:microsoft.com/office/officeart/2005/8/layout/vList4#1"/>
    <dgm:cxn modelId="{4152CC5C-BA62-45FB-ACD6-C38EC5CC130A}" srcId="{99714B73-8769-4D88-B3E2-236F845C7A09}" destId="{B8E8EFC1-50DA-41A4-A670-CB5EE93B6752}" srcOrd="0" destOrd="0" parTransId="{EF43A377-F8A6-4B09-97A4-AA42EC6A9DC6}" sibTransId="{7BF38C0D-6E12-441E-9120-A5B2A0257BC1}"/>
    <dgm:cxn modelId="{0A331F9C-23C7-4743-AEB9-79F6A634D458}" srcId="{335FD1EC-3316-4AA8-ABB7-432082A0E9F8}" destId="{F03C70EE-8717-4C06-ACC8-88CA98E7871D}" srcOrd="5" destOrd="0" parTransId="{4CECB48B-2A87-426A-AC06-78B42B23EEC1}" sibTransId="{84279A06-2DCB-492C-8DF6-936E10E0477F}"/>
    <dgm:cxn modelId="{7AC4CEF6-9EDF-4449-9F4C-BA5C5A6A96DF}" type="presOf" srcId="{4F7F263E-CA7B-4A1E-98E4-9C585521CC08}" destId="{C952EE01-07B7-4377-A845-C9CFDCC1398E}" srcOrd="1" destOrd="1" presId="urn:microsoft.com/office/officeart/2005/8/layout/vList4#1"/>
    <dgm:cxn modelId="{B771DC75-2E27-4709-924B-A52A4C8BA99A}" srcId="{335FD1EC-3316-4AA8-ABB7-432082A0E9F8}" destId="{6175CF3E-F42E-4D7D-B679-443845F5ADE3}" srcOrd="3" destOrd="0" parTransId="{52336419-153F-4E62-91A0-6571143C2DED}" sibTransId="{2BAA18D9-F07B-4175-A1D3-045356F673A5}"/>
    <dgm:cxn modelId="{67D04075-E348-46D7-B281-711EB3B06584}" type="presOf" srcId="{CC7B9CBB-96AB-4E5C-8321-9606AA723B08}" destId="{A82BD02A-D2A5-4165-8091-7F7519245941}" srcOrd="1" destOrd="1" presId="urn:microsoft.com/office/officeart/2005/8/layout/vList4#1"/>
    <dgm:cxn modelId="{9D7DF010-23EE-45B0-B0F0-CC7AE9E8AEAF}" type="presOf" srcId="{AC88FAE6-757C-4C0B-A71C-425E98E3DD2B}" destId="{DBCEE288-7168-4286-A3C7-B38D80F91D8B}" srcOrd="0" destOrd="1" presId="urn:microsoft.com/office/officeart/2005/8/layout/vList4#1"/>
    <dgm:cxn modelId="{40A0DF75-079A-46E5-B04B-E19C48B208E6}" type="presOf" srcId="{963EE422-C31D-4DB2-9784-027D0F44F97F}" destId="{DBCEE288-7168-4286-A3C7-B38D80F91D8B}" srcOrd="0" destOrd="0" presId="urn:microsoft.com/office/officeart/2005/8/layout/vList4#1"/>
    <dgm:cxn modelId="{BC662BD0-F99D-40F7-A514-4FFF8B668632}" type="presOf" srcId="{F3EEAF0B-5207-47C7-BBBA-35D1B7EDCCBA}" destId="{23BF788B-1998-452A-AF8D-60893C3214DE}" srcOrd="0" destOrd="2" presId="urn:microsoft.com/office/officeart/2005/8/layout/vList4#1"/>
    <dgm:cxn modelId="{574F3E85-7972-44AD-9E2C-AE519A2EAAF5}" srcId="{F80C9D9C-F4DD-4486-9349-A6059DD42C8E}" destId="{CC7B9CBB-96AB-4E5C-8321-9606AA723B08}" srcOrd="0" destOrd="0" parTransId="{9800AC2F-AA6D-49C8-8B6A-CA94ED8E440D}" sibTransId="{D18C51D4-8A16-439A-9E88-28CB6CB83B96}"/>
    <dgm:cxn modelId="{A35F81D2-8B04-4295-8929-CB65BAF130EA}" srcId="{335FD1EC-3316-4AA8-ABB7-432082A0E9F8}" destId="{F80C9D9C-F4DD-4486-9349-A6059DD42C8E}" srcOrd="0" destOrd="0" parTransId="{3B370A3E-02E3-4129-8601-AAC85E1D2CBC}" sibTransId="{DF238BD4-128F-485E-B9F3-3ABFA2214C6F}"/>
    <dgm:cxn modelId="{F83ABC5A-0D02-4A78-A357-BC98DDF6C9B3}" type="presOf" srcId="{D2EFDE14-989F-4458-AB54-83431B7BA7A7}" destId="{DFEE034F-88D4-4C10-9699-1AC44CBD359D}" srcOrd="1" destOrd="1" presId="urn:microsoft.com/office/officeart/2005/8/layout/vList4#1"/>
    <dgm:cxn modelId="{6BCCF825-3F14-4E8B-B2DC-09F5C8458AF5}" type="presOf" srcId="{203BA162-A0FD-486B-80AE-0455CC5685FB}" destId="{71D53F36-59C8-434F-A7EB-5C597AD859D6}" srcOrd="0" destOrd="0" presId="urn:microsoft.com/office/officeart/2005/8/layout/vList4#1"/>
    <dgm:cxn modelId="{BE11709F-4A5B-410B-8DC6-2ED9A6C74CD1}" srcId="{335FD1EC-3316-4AA8-ABB7-432082A0E9F8}" destId="{203BA162-A0FD-486B-80AE-0455CC5685FB}" srcOrd="1" destOrd="0" parTransId="{FA426A3B-2219-46D1-A4FF-A86416997547}" sibTransId="{69A6E3F7-85E0-4B8B-A27D-19D92CE00F6F}"/>
    <dgm:cxn modelId="{3A9EAB76-5118-4E7E-A6E9-444A4CFB7279}" type="presOf" srcId="{203BA162-A0FD-486B-80AE-0455CC5685FB}" destId="{DFEE034F-88D4-4C10-9699-1AC44CBD359D}" srcOrd="1" destOrd="0" presId="urn:microsoft.com/office/officeart/2005/8/layout/vList4#1"/>
    <dgm:cxn modelId="{A0CA8979-B547-4AF2-A800-D7CC1F11DCEA}" type="presOf" srcId="{290B101D-2226-4912-BFE6-27B8499A7AD7}" destId="{23BF788B-1998-452A-AF8D-60893C3214DE}" srcOrd="0" destOrd="3" presId="urn:microsoft.com/office/officeart/2005/8/layout/vList4#1"/>
    <dgm:cxn modelId="{B1A65CF7-8857-4848-A2AE-1E38B534C250}" type="presOf" srcId="{AC88FAE6-757C-4C0B-A71C-425E98E3DD2B}" destId="{2241E9DE-C7B3-4248-8487-30C3193B6437}" srcOrd="1" destOrd="1" presId="urn:microsoft.com/office/officeart/2005/8/layout/vList4#1"/>
    <dgm:cxn modelId="{76837919-4C99-4C59-BEA3-E949D4CEE181}" type="presOf" srcId="{F3EEAF0B-5207-47C7-BBBA-35D1B7EDCCBA}" destId="{A82BD02A-D2A5-4165-8091-7F7519245941}" srcOrd="1" destOrd="2" presId="urn:microsoft.com/office/officeart/2005/8/layout/vList4#1"/>
    <dgm:cxn modelId="{0903AE34-E868-4664-9F0B-3978E32A4B1A}" srcId="{963EE422-C31D-4DB2-9784-027D0F44F97F}" destId="{AC88FAE6-757C-4C0B-A71C-425E98E3DD2B}" srcOrd="0" destOrd="0" parTransId="{FB6AD9A0-7AC7-42E7-8D16-06476D6160C9}" sibTransId="{26FAADA6-80E7-48CE-BC30-3B5F48ED6BAD}"/>
    <dgm:cxn modelId="{55CDE821-9C38-4D0D-AD9A-E4944DA584F6}" type="presOf" srcId="{55C6A4FF-98A8-445A-AD20-6EB999D0782A}" destId="{EF58604D-D30B-4B35-8375-A1D561B8CFFB}" srcOrd="0" destOrd="1" presId="urn:microsoft.com/office/officeart/2005/8/layout/vList4#1"/>
    <dgm:cxn modelId="{2D7D9CA0-7FF0-4ED9-AA2C-42CCE240EC89}" type="presOf" srcId="{D2EFDE14-989F-4458-AB54-83431B7BA7A7}" destId="{71D53F36-59C8-434F-A7EB-5C597AD859D6}" srcOrd="0" destOrd="1" presId="urn:microsoft.com/office/officeart/2005/8/layout/vList4#1"/>
    <dgm:cxn modelId="{6663A11C-299A-482F-B084-8D3A62B9E7F0}" type="presParOf" srcId="{FF41F1F9-F6D5-45F4-984A-4CF75E7A004B}" destId="{1EC18DA0-1B29-459A-A842-303C0DC83C6C}" srcOrd="0" destOrd="0" presId="urn:microsoft.com/office/officeart/2005/8/layout/vList4#1"/>
    <dgm:cxn modelId="{211C14FA-4AFD-49D8-87B0-C9D715D274AA}" type="presParOf" srcId="{1EC18DA0-1B29-459A-A842-303C0DC83C6C}" destId="{23BF788B-1998-452A-AF8D-60893C3214DE}" srcOrd="0" destOrd="0" presId="urn:microsoft.com/office/officeart/2005/8/layout/vList4#1"/>
    <dgm:cxn modelId="{6C05B2A3-613C-4545-81ED-3D9A4CE12262}" type="presParOf" srcId="{1EC18DA0-1B29-459A-A842-303C0DC83C6C}" destId="{DEA4B186-A8AB-45B2-814A-C0A54CEC56E6}" srcOrd="1" destOrd="0" presId="urn:microsoft.com/office/officeart/2005/8/layout/vList4#1"/>
    <dgm:cxn modelId="{0E4C1CE2-746C-4BB1-A0C7-77E8B223EC38}" type="presParOf" srcId="{1EC18DA0-1B29-459A-A842-303C0DC83C6C}" destId="{A82BD02A-D2A5-4165-8091-7F7519245941}" srcOrd="2" destOrd="0" presId="urn:microsoft.com/office/officeart/2005/8/layout/vList4#1"/>
    <dgm:cxn modelId="{0C509C04-DD6B-42F3-90B5-F7EF57725402}" type="presParOf" srcId="{FF41F1F9-F6D5-45F4-984A-4CF75E7A004B}" destId="{A953029B-A915-435D-91BB-B9CB75A440D1}" srcOrd="1" destOrd="0" presId="urn:microsoft.com/office/officeart/2005/8/layout/vList4#1"/>
    <dgm:cxn modelId="{F08C2455-0E33-4EF7-ADE8-E0067504BC08}" type="presParOf" srcId="{FF41F1F9-F6D5-45F4-984A-4CF75E7A004B}" destId="{2C737AD4-D510-48D7-8FA7-EEAA6C6F871D}" srcOrd="2" destOrd="0" presId="urn:microsoft.com/office/officeart/2005/8/layout/vList4#1"/>
    <dgm:cxn modelId="{4E899EB6-95D5-4D50-B8B5-6AF2F692F47C}" type="presParOf" srcId="{2C737AD4-D510-48D7-8FA7-EEAA6C6F871D}" destId="{71D53F36-59C8-434F-A7EB-5C597AD859D6}" srcOrd="0" destOrd="0" presId="urn:microsoft.com/office/officeart/2005/8/layout/vList4#1"/>
    <dgm:cxn modelId="{02D18678-BC05-43F9-869E-FD64B7D44FBF}" type="presParOf" srcId="{2C737AD4-D510-48D7-8FA7-EEAA6C6F871D}" destId="{C4215A7C-7BB2-47A2-A170-DBAC8B3AF5CB}" srcOrd="1" destOrd="0" presId="urn:microsoft.com/office/officeart/2005/8/layout/vList4#1"/>
    <dgm:cxn modelId="{DD1D3B4A-FB27-4772-BB11-7623EBBCDF88}" type="presParOf" srcId="{2C737AD4-D510-48D7-8FA7-EEAA6C6F871D}" destId="{DFEE034F-88D4-4C10-9699-1AC44CBD359D}" srcOrd="2" destOrd="0" presId="urn:microsoft.com/office/officeart/2005/8/layout/vList4#1"/>
    <dgm:cxn modelId="{6E5FB222-C7CA-49EF-8C61-83F292801573}" type="presParOf" srcId="{FF41F1F9-F6D5-45F4-984A-4CF75E7A004B}" destId="{1C6B2719-8413-4A7C-A71D-59A7434649F1}" srcOrd="3" destOrd="0" presId="urn:microsoft.com/office/officeart/2005/8/layout/vList4#1"/>
    <dgm:cxn modelId="{3E4E388B-C321-4BCD-BBF9-5466A13756FE}" type="presParOf" srcId="{FF41F1F9-F6D5-45F4-984A-4CF75E7A004B}" destId="{1D6C71C8-1B74-4821-8937-6C10D7A1FF6D}" srcOrd="4" destOrd="0" presId="urn:microsoft.com/office/officeart/2005/8/layout/vList4#1"/>
    <dgm:cxn modelId="{9797D287-3FCA-43FF-BA3F-FE61109EF8E2}" type="presParOf" srcId="{1D6C71C8-1B74-4821-8937-6C10D7A1FF6D}" destId="{DBCEE288-7168-4286-A3C7-B38D80F91D8B}" srcOrd="0" destOrd="0" presId="urn:microsoft.com/office/officeart/2005/8/layout/vList4#1"/>
    <dgm:cxn modelId="{62013FA4-BDBA-4A6B-8441-B8921BF1EDE4}" type="presParOf" srcId="{1D6C71C8-1B74-4821-8937-6C10D7A1FF6D}" destId="{8DEBE4EE-C130-4D7A-B8AD-979EA64C445B}" srcOrd="1" destOrd="0" presId="urn:microsoft.com/office/officeart/2005/8/layout/vList4#1"/>
    <dgm:cxn modelId="{A0F251D0-4BB7-409D-8ABD-C8315B071FD2}" type="presParOf" srcId="{1D6C71C8-1B74-4821-8937-6C10D7A1FF6D}" destId="{2241E9DE-C7B3-4248-8487-30C3193B6437}" srcOrd="2" destOrd="0" presId="urn:microsoft.com/office/officeart/2005/8/layout/vList4#1"/>
    <dgm:cxn modelId="{79AF4943-B2E5-42F0-87BF-BF5BAB4C09D7}" type="presParOf" srcId="{FF41F1F9-F6D5-45F4-984A-4CF75E7A004B}" destId="{69B318F7-2575-48C4-924B-2BF17818CC12}" srcOrd="5" destOrd="0" presId="urn:microsoft.com/office/officeart/2005/8/layout/vList4#1"/>
    <dgm:cxn modelId="{E49CD242-D81B-45E4-9B11-6A30F415D8F9}" type="presParOf" srcId="{FF41F1F9-F6D5-45F4-984A-4CF75E7A004B}" destId="{6E51B7B9-C606-4BC5-9B14-C38ED98CFD12}" srcOrd="6" destOrd="0" presId="urn:microsoft.com/office/officeart/2005/8/layout/vList4#1"/>
    <dgm:cxn modelId="{B186E819-15F2-47FB-BDAA-D62C0EB2EF9B}" type="presParOf" srcId="{6E51B7B9-C606-4BC5-9B14-C38ED98CFD12}" destId="{91666A26-1375-4307-AB0B-1102D83F330A}" srcOrd="0" destOrd="0" presId="urn:microsoft.com/office/officeart/2005/8/layout/vList4#1"/>
    <dgm:cxn modelId="{B537BD96-B39E-4A73-9D8F-2E3EE185ABAE}" type="presParOf" srcId="{6E51B7B9-C606-4BC5-9B14-C38ED98CFD12}" destId="{DAA03364-D009-4CB7-A89E-5BD7FA022762}" srcOrd="1" destOrd="0" presId="urn:microsoft.com/office/officeart/2005/8/layout/vList4#1"/>
    <dgm:cxn modelId="{5DA6AA27-80A2-4C8A-BBE3-74CFA9D4F953}" type="presParOf" srcId="{6E51B7B9-C606-4BC5-9B14-C38ED98CFD12}" destId="{C952EE01-07B7-4377-A845-C9CFDCC1398E}" srcOrd="2" destOrd="0" presId="urn:microsoft.com/office/officeart/2005/8/layout/vList4#1"/>
    <dgm:cxn modelId="{6B8629D6-CB59-44E7-98A9-BE00501448D4}" type="presParOf" srcId="{FF41F1F9-F6D5-45F4-984A-4CF75E7A004B}" destId="{F2731A13-F900-498F-8E83-9F934A75DF88}" srcOrd="7" destOrd="0" presId="urn:microsoft.com/office/officeart/2005/8/layout/vList4#1"/>
    <dgm:cxn modelId="{4878B266-B974-445E-A500-5E8DDCF7C778}" type="presParOf" srcId="{FF41F1F9-F6D5-45F4-984A-4CF75E7A004B}" destId="{E7C17852-2E8B-4CA9-B4D4-1274A677B681}" srcOrd="8" destOrd="0" presId="urn:microsoft.com/office/officeart/2005/8/layout/vList4#1"/>
    <dgm:cxn modelId="{69371B3B-9732-4F44-B4B0-65FBF0A76663}" type="presParOf" srcId="{E7C17852-2E8B-4CA9-B4D4-1274A677B681}" destId="{4B1D6EB2-6676-4345-A31E-AF0CF30AAFB5}" srcOrd="0" destOrd="0" presId="urn:microsoft.com/office/officeart/2005/8/layout/vList4#1"/>
    <dgm:cxn modelId="{AEF60675-806A-4999-A10D-4A1D5DBD85E0}" type="presParOf" srcId="{E7C17852-2E8B-4CA9-B4D4-1274A677B681}" destId="{EC926A51-8512-4384-937C-D40B622F7CB6}" srcOrd="1" destOrd="0" presId="urn:microsoft.com/office/officeart/2005/8/layout/vList4#1"/>
    <dgm:cxn modelId="{1DB94BFC-F41D-4E2B-9197-1475CE8966DE}" type="presParOf" srcId="{E7C17852-2E8B-4CA9-B4D4-1274A677B681}" destId="{AC1653E4-9A53-4277-B290-937CB3D73D6B}" srcOrd="2" destOrd="0" presId="urn:microsoft.com/office/officeart/2005/8/layout/vList4#1"/>
    <dgm:cxn modelId="{F27307B0-5EC6-41C0-BD7C-B9A05626D2F1}" type="presParOf" srcId="{FF41F1F9-F6D5-45F4-984A-4CF75E7A004B}" destId="{ACBAE160-555A-4D47-87B6-B935D426B9F5}" srcOrd="9" destOrd="0" presId="urn:microsoft.com/office/officeart/2005/8/layout/vList4#1"/>
    <dgm:cxn modelId="{EC9DD058-0CF6-41D0-B91D-E70AAAB6D2A1}" type="presParOf" srcId="{FF41F1F9-F6D5-45F4-984A-4CF75E7A004B}" destId="{0F105766-9303-453F-91C2-A49FFEC7B452}" srcOrd="10" destOrd="0" presId="urn:microsoft.com/office/officeart/2005/8/layout/vList4#1"/>
    <dgm:cxn modelId="{797A8AC4-EF44-4610-8574-673C3B83435A}" type="presParOf" srcId="{0F105766-9303-453F-91C2-A49FFEC7B452}" destId="{EF58604D-D30B-4B35-8375-A1D561B8CFFB}" srcOrd="0" destOrd="0" presId="urn:microsoft.com/office/officeart/2005/8/layout/vList4#1"/>
    <dgm:cxn modelId="{71505C27-D407-42E1-84C7-74C6276FCB5F}" type="presParOf" srcId="{0F105766-9303-453F-91C2-A49FFEC7B452}" destId="{AD13737A-77B9-490A-B144-19CDE1C2E2AD}" srcOrd="1" destOrd="0" presId="urn:microsoft.com/office/officeart/2005/8/layout/vList4#1"/>
    <dgm:cxn modelId="{D6104A37-242B-4093-BBDA-CC0EF42F434A}" type="presParOf" srcId="{0F105766-9303-453F-91C2-A49FFEC7B452}" destId="{04F96677-BE14-4099-AF85-F9CB9F4D9E8C}"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26B36E7-B282-4524-8396-DB30B45AD386}"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fr-FR"/>
        </a:p>
      </dgm:t>
    </dgm:pt>
    <dgm:pt modelId="{F265F590-0E46-445C-B995-583F22470CD1}">
      <dgm:prSet phldrT="[Texte]" custT="1"/>
      <dgm:spPr/>
      <dgm:t>
        <a:bodyPr/>
        <a:lstStyle/>
        <a:p>
          <a:r>
            <a:rPr lang="fr-FR" sz="2000" dirty="0" smtClean="0"/>
            <a:t>BBC rénovation 2009</a:t>
          </a:r>
          <a:endParaRPr lang="fr-FR" sz="2000" dirty="0"/>
        </a:p>
      </dgm:t>
    </dgm:pt>
    <dgm:pt modelId="{A7939745-46B2-4515-A579-92928877E88F}" type="parTrans" cxnId="{BE8304B9-F909-4FF6-9E4D-F87ADA982AB2}">
      <dgm:prSet/>
      <dgm:spPr/>
      <dgm:t>
        <a:bodyPr/>
        <a:lstStyle/>
        <a:p>
          <a:endParaRPr lang="fr-FR"/>
        </a:p>
      </dgm:t>
    </dgm:pt>
    <dgm:pt modelId="{4ABB23DA-130B-4018-AFB6-118ED6CB6A26}" type="sibTrans" cxnId="{BE8304B9-F909-4FF6-9E4D-F87ADA982AB2}">
      <dgm:prSet/>
      <dgm:spPr/>
      <dgm:t>
        <a:bodyPr/>
        <a:lstStyle/>
        <a:p>
          <a:endParaRPr lang="fr-FR"/>
        </a:p>
      </dgm:t>
    </dgm:pt>
    <dgm:pt modelId="{2952CE51-9AB3-4122-89B4-312FBBBA67E0}">
      <dgm:prSet phldrT="[Texte]"/>
      <dgm:spPr/>
      <dgm:t>
        <a:bodyPr/>
        <a:lstStyle/>
        <a:p>
          <a:r>
            <a:rPr lang="fr-FR" dirty="0" smtClean="0"/>
            <a:t>consommation inférieure de 40 % à la consommation de référence de la réglementation thermique « globale » des bâtiments existants </a:t>
          </a:r>
          <a:endParaRPr lang="fr-FR" dirty="0"/>
        </a:p>
      </dgm:t>
    </dgm:pt>
    <dgm:pt modelId="{00A44AC7-4CDD-427C-BC30-8E2D79B46284}" type="parTrans" cxnId="{52AB09D4-15F5-4011-B7D2-3A588769A383}">
      <dgm:prSet/>
      <dgm:spPr/>
      <dgm:t>
        <a:bodyPr/>
        <a:lstStyle/>
        <a:p>
          <a:endParaRPr lang="fr-FR"/>
        </a:p>
      </dgm:t>
    </dgm:pt>
    <dgm:pt modelId="{6D3C47C6-93A4-46B6-95B9-6EE6D511C9E3}" type="sibTrans" cxnId="{52AB09D4-15F5-4011-B7D2-3A588769A383}">
      <dgm:prSet/>
      <dgm:spPr/>
      <dgm:t>
        <a:bodyPr/>
        <a:lstStyle/>
        <a:p>
          <a:endParaRPr lang="fr-FR"/>
        </a:p>
      </dgm:t>
    </dgm:pt>
    <dgm:pt modelId="{3A813B1A-56A7-4806-B03C-E3AF6A4390C1}" type="pres">
      <dgm:prSet presAssocID="{126B36E7-B282-4524-8396-DB30B45AD386}" presName="Name0" presStyleCnt="0">
        <dgm:presLayoutVars>
          <dgm:dir/>
          <dgm:animLvl val="lvl"/>
          <dgm:resizeHandles/>
        </dgm:presLayoutVars>
      </dgm:prSet>
      <dgm:spPr/>
      <dgm:t>
        <a:bodyPr/>
        <a:lstStyle/>
        <a:p>
          <a:endParaRPr lang="fr-FR"/>
        </a:p>
      </dgm:t>
    </dgm:pt>
    <dgm:pt modelId="{3EDED960-81A8-4499-A9DD-4D12A9794C52}" type="pres">
      <dgm:prSet presAssocID="{F265F590-0E46-445C-B995-583F22470CD1}" presName="linNode" presStyleCnt="0"/>
      <dgm:spPr/>
    </dgm:pt>
    <dgm:pt modelId="{770F97F7-1888-4322-A152-FA69F3C11B9C}" type="pres">
      <dgm:prSet presAssocID="{F265F590-0E46-445C-B995-583F22470CD1}" presName="parentShp" presStyleLbl="node1" presStyleIdx="0" presStyleCnt="1" custScaleX="67392" custScaleY="47181">
        <dgm:presLayoutVars>
          <dgm:bulletEnabled val="1"/>
        </dgm:presLayoutVars>
      </dgm:prSet>
      <dgm:spPr/>
      <dgm:t>
        <a:bodyPr/>
        <a:lstStyle/>
        <a:p>
          <a:endParaRPr lang="fr-FR"/>
        </a:p>
      </dgm:t>
    </dgm:pt>
    <dgm:pt modelId="{0888AD0E-2396-4440-90AB-BDD08B37170F}" type="pres">
      <dgm:prSet presAssocID="{F265F590-0E46-445C-B995-583F22470CD1}" presName="childShp" presStyleLbl="bgAccFollowNode1" presStyleIdx="0" presStyleCnt="1" custScaleX="121739" custScaleY="62272">
        <dgm:presLayoutVars>
          <dgm:bulletEnabled val="1"/>
        </dgm:presLayoutVars>
      </dgm:prSet>
      <dgm:spPr/>
      <dgm:t>
        <a:bodyPr/>
        <a:lstStyle/>
        <a:p>
          <a:endParaRPr lang="fr-FR"/>
        </a:p>
      </dgm:t>
    </dgm:pt>
  </dgm:ptLst>
  <dgm:cxnLst>
    <dgm:cxn modelId="{89713A85-8A03-4073-B9E0-D8A93477BB09}" type="presOf" srcId="{2952CE51-9AB3-4122-89B4-312FBBBA67E0}" destId="{0888AD0E-2396-4440-90AB-BDD08B37170F}" srcOrd="0" destOrd="0" presId="urn:microsoft.com/office/officeart/2005/8/layout/vList6"/>
    <dgm:cxn modelId="{52AB09D4-15F5-4011-B7D2-3A588769A383}" srcId="{F265F590-0E46-445C-B995-583F22470CD1}" destId="{2952CE51-9AB3-4122-89B4-312FBBBA67E0}" srcOrd="0" destOrd="0" parTransId="{00A44AC7-4CDD-427C-BC30-8E2D79B46284}" sibTransId="{6D3C47C6-93A4-46B6-95B9-6EE6D511C9E3}"/>
    <dgm:cxn modelId="{BE8304B9-F909-4FF6-9E4D-F87ADA982AB2}" srcId="{126B36E7-B282-4524-8396-DB30B45AD386}" destId="{F265F590-0E46-445C-B995-583F22470CD1}" srcOrd="0" destOrd="0" parTransId="{A7939745-46B2-4515-A579-92928877E88F}" sibTransId="{4ABB23DA-130B-4018-AFB6-118ED6CB6A26}"/>
    <dgm:cxn modelId="{70FB5CA9-B89C-48A9-AEF8-1812B3CD5887}" type="presOf" srcId="{126B36E7-B282-4524-8396-DB30B45AD386}" destId="{3A813B1A-56A7-4806-B03C-E3AF6A4390C1}" srcOrd="0" destOrd="0" presId="urn:microsoft.com/office/officeart/2005/8/layout/vList6"/>
    <dgm:cxn modelId="{3BBC1FE7-7334-4574-A15A-2817CEBD4CE6}" type="presOf" srcId="{F265F590-0E46-445C-B995-583F22470CD1}" destId="{770F97F7-1888-4322-A152-FA69F3C11B9C}" srcOrd="0" destOrd="0" presId="urn:microsoft.com/office/officeart/2005/8/layout/vList6"/>
    <dgm:cxn modelId="{38AEB38A-6C7D-4CBE-B8CC-6E3F725FE330}" type="presParOf" srcId="{3A813B1A-56A7-4806-B03C-E3AF6A4390C1}" destId="{3EDED960-81A8-4499-A9DD-4D12A9794C52}" srcOrd="0" destOrd="0" presId="urn:microsoft.com/office/officeart/2005/8/layout/vList6"/>
    <dgm:cxn modelId="{385AB592-2366-4519-9BC6-A44B530F8EAA}" type="presParOf" srcId="{3EDED960-81A8-4499-A9DD-4D12A9794C52}" destId="{770F97F7-1888-4322-A152-FA69F3C11B9C}" srcOrd="0" destOrd="0" presId="urn:microsoft.com/office/officeart/2005/8/layout/vList6"/>
    <dgm:cxn modelId="{A2FCA400-EB46-4154-AC89-80A6E8F87BBC}" type="presParOf" srcId="{3EDED960-81A8-4499-A9DD-4D12A9794C52}" destId="{0888AD0E-2396-4440-90AB-BDD08B37170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F14718C-6E87-46F9-BD70-527E199B0188}" type="doc">
      <dgm:prSet loTypeId="urn:microsoft.com/office/officeart/2005/8/layout/lProcess2" loCatId="list" qsTypeId="urn:microsoft.com/office/officeart/2005/8/quickstyle/3d9" qsCatId="3D" csTypeId="urn:microsoft.com/office/officeart/2005/8/colors/colorful1#9" csCatId="colorful" phldr="1"/>
      <dgm:spPr/>
      <dgm:t>
        <a:bodyPr/>
        <a:lstStyle/>
        <a:p>
          <a:endParaRPr lang="fr-FR"/>
        </a:p>
      </dgm:t>
    </dgm:pt>
    <dgm:pt modelId="{A4E19E84-AE77-410F-9117-9A72F840C4C4}">
      <dgm:prSet phldrT="[Texte]"/>
      <dgm:spPr/>
      <dgm:t>
        <a:bodyPr/>
        <a:lstStyle/>
        <a:p>
          <a:r>
            <a:rPr lang="fr-FR" dirty="0" smtClean="0"/>
            <a:t>La force hydraulique</a:t>
          </a:r>
          <a:endParaRPr lang="fr-FR" dirty="0"/>
        </a:p>
      </dgm:t>
    </dgm:pt>
    <dgm:pt modelId="{B398E031-980B-4A4C-B6F1-4AFA3137CE1C}" type="parTrans" cxnId="{40035980-FBF0-4FBC-97D0-1133991202B0}">
      <dgm:prSet/>
      <dgm:spPr/>
      <dgm:t>
        <a:bodyPr/>
        <a:lstStyle/>
        <a:p>
          <a:endParaRPr lang="fr-FR"/>
        </a:p>
      </dgm:t>
    </dgm:pt>
    <dgm:pt modelId="{3DE56B2C-408E-4CD4-9999-8C621801A554}" type="sibTrans" cxnId="{40035980-FBF0-4FBC-97D0-1133991202B0}">
      <dgm:prSet/>
      <dgm:spPr/>
      <dgm:t>
        <a:bodyPr/>
        <a:lstStyle/>
        <a:p>
          <a:endParaRPr lang="fr-FR"/>
        </a:p>
      </dgm:t>
    </dgm:pt>
    <dgm:pt modelId="{B757D9E5-CA68-48CC-914C-C4C174D51ED6}">
      <dgm:prSet phldrT="[Texte]"/>
      <dgm:spPr/>
      <dgm:t>
        <a:bodyPr/>
        <a:lstStyle/>
        <a:p>
          <a:r>
            <a:rPr lang="fr-FR" dirty="0" smtClean="0"/>
            <a:t>Energie hydraulique </a:t>
          </a:r>
          <a:endParaRPr lang="fr-FR" dirty="0"/>
        </a:p>
      </dgm:t>
    </dgm:pt>
    <dgm:pt modelId="{477D73D1-F0AE-418F-93D0-C5A123F7B159}" type="parTrans" cxnId="{9FAF8DA1-8A05-4B7D-9D62-393388067AA8}">
      <dgm:prSet/>
      <dgm:spPr/>
      <dgm:t>
        <a:bodyPr/>
        <a:lstStyle/>
        <a:p>
          <a:endParaRPr lang="fr-FR"/>
        </a:p>
      </dgm:t>
    </dgm:pt>
    <dgm:pt modelId="{3A6CD7C5-1D7B-4CD7-B9BB-EF12A1A819CD}" type="sibTrans" cxnId="{9FAF8DA1-8A05-4B7D-9D62-393388067AA8}">
      <dgm:prSet/>
      <dgm:spPr/>
      <dgm:t>
        <a:bodyPr/>
        <a:lstStyle/>
        <a:p>
          <a:endParaRPr lang="fr-FR"/>
        </a:p>
      </dgm:t>
    </dgm:pt>
    <dgm:pt modelId="{25C5A749-C4DD-4237-BE26-292E539ED84A}">
      <dgm:prSet phldrT="[Texte]"/>
      <dgm:spPr/>
      <dgm:t>
        <a:bodyPr/>
        <a:lstStyle/>
        <a:p>
          <a:r>
            <a:rPr lang="fr-FR" dirty="0" smtClean="0"/>
            <a:t>Electricité </a:t>
          </a:r>
          <a:endParaRPr lang="fr-FR" dirty="0"/>
        </a:p>
      </dgm:t>
    </dgm:pt>
    <dgm:pt modelId="{AF4841D9-DB8B-475C-BCE9-0D473400877A}" type="parTrans" cxnId="{99FF7868-F8F0-4574-AC96-A7BB1A5186BF}">
      <dgm:prSet/>
      <dgm:spPr/>
      <dgm:t>
        <a:bodyPr/>
        <a:lstStyle/>
        <a:p>
          <a:endParaRPr lang="fr-FR"/>
        </a:p>
      </dgm:t>
    </dgm:pt>
    <dgm:pt modelId="{564FC090-10FF-47A9-BA8D-5E0464780456}" type="sibTrans" cxnId="{99FF7868-F8F0-4574-AC96-A7BB1A5186BF}">
      <dgm:prSet/>
      <dgm:spPr/>
      <dgm:t>
        <a:bodyPr/>
        <a:lstStyle/>
        <a:p>
          <a:endParaRPr lang="fr-FR"/>
        </a:p>
      </dgm:t>
    </dgm:pt>
    <dgm:pt modelId="{47E207E0-8E8F-4397-8FFA-4A1F79951051}">
      <dgm:prSet phldrT="[Texte]"/>
      <dgm:spPr/>
      <dgm:t>
        <a:bodyPr/>
        <a:lstStyle/>
        <a:p>
          <a:r>
            <a:rPr lang="fr-FR" dirty="0" smtClean="0"/>
            <a:t>Le vent </a:t>
          </a:r>
          <a:endParaRPr lang="fr-FR" dirty="0"/>
        </a:p>
      </dgm:t>
    </dgm:pt>
    <dgm:pt modelId="{99630E2C-361D-4063-AA95-EDE778241056}" type="parTrans" cxnId="{3741EF58-3877-4E04-80D3-121E8C3A805E}">
      <dgm:prSet/>
      <dgm:spPr/>
      <dgm:t>
        <a:bodyPr/>
        <a:lstStyle/>
        <a:p>
          <a:endParaRPr lang="fr-FR"/>
        </a:p>
      </dgm:t>
    </dgm:pt>
    <dgm:pt modelId="{90249698-1E4E-4971-8FD3-7120A672BE54}" type="sibTrans" cxnId="{3741EF58-3877-4E04-80D3-121E8C3A805E}">
      <dgm:prSet/>
      <dgm:spPr/>
      <dgm:t>
        <a:bodyPr/>
        <a:lstStyle/>
        <a:p>
          <a:endParaRPr lang="fr-FR"/>
        </a:p>
      </dgm:t>
    </dgm:pt>
    <dgm:pt modelId="{42652679-3F0D-43BF-A5F8-C2177CBCDAA2}">
      <dgm:prSet phldrT="[Texte]"/>
      <dgm:spPr/>
      <dgm:t>
        <a:bodyPr/>
        <a:lstStyle/>
        <a:p>
          <a:r>
            <a:rPr lang="fr-FR" dirty="0" smtClean="0"/>
            <a:t>Energie éolienne </a:t>
          </a:r>
          <a:endParaRPr lang="fr-FR" dirty="0"/>
        </a:p>
      </dgm:t>
    </dgm:pt>
    <dgm:pt modelId="{D148FF7F-9982-41A9-B0EE-9F7FA73C99DA}" type="parTrans" cxnId="{8F2A613A-7D03-4242-8DB7-8F8A86612E82}">
      <dgm:prSet/>
      <dgm:spPr/>
      <dgm:t>
        <a:bodyPr/>
        <a:lstStyle/>
        <a:p>
          <a:endParaRPr lang="fr-FR"/>
        </a:p>
      </dgm:t>
    </dgm:pt>
    <dgm:pt modelId="{9FE39EE4-982B-495E-B26D-F78D5E0290CC}" type="sibTrans" cxnId="{8F2A613A-7D03-4242-8DB7-8F8A86612E82}">
      <dgm:prSet/>
      <dgm:spPr/>
      <dgm:t>
        <a:bodyPr/>
        <a:lstStyle/>
        <a:p>
          <a:endParaRPr lang="fr-FR"/>
        </a:p>
      </dgm:t>
    </dgm:pt>
    <dgm:pt modelId="{66B826EA-A271-4567-BC76-496F30D24F57}">
      <dgm:prSet phldrT="[Texte]"/>
      <dgm:spPr/>
      <dgm:t>
        <a:bodyPr/>
        <a:lstStyle/>
        <a:p>
          <a:r>
            <a:rPr lang="fr-FR" dirty="0" smtClean="0"/>
            <a:t>Electricité </a:t>
          </a:r>
          <a:endParaRPr lang="fr-FR" dirty="0"/>
        </a:p>
      </dgm:t>
    </dgm:pt>
    <dgm:pt modelId="{8B41B644-58FE-4F79-8586-0D83C173DE89}" type="parTrans" cxnId="{3F5D4D01-2498-493E-92D5-A932A8B841AD}">
      <dgm:prSet/>
      <dgm:spPr/>
      <dgm:t>
        <a:bodyPr/>
        <a:lstStyle/>
        <a:p>
          <a:endParaRPr lang="fr-FR"/>
        </a:p>
      </dgm:t>
    </dgm:pt>
    <dgm:pt modelId="{BBAC81C4-4C2E-4E94-BAF5-615EAA7714FB}" type="sibTrans" cxnId="{3F5D4D01-2498-493E-92D5-A932A8B841AD}">
      <dgm:prSet/>
      <dgm:spPr/>
      <dgm:t>
        <a:bodyPr/>
        <a:lstStyle/>
        <a:p>
          <a:endParaRPr lang="fr-FR"/>
        </a:p>
      </dgm:t>
    </dgm:pt>
    <dgm:pt modelId="{5DAB4B4A-DD89-4BBE-846D-6963FE07DE5B}">
      <dgm:prSet phldrT="[Texte]"/>
      <dgm:spPr/>
      <dgm:t>
        <a:bodyPr/>
        <a:lstStyle/>
        <a:p>
          <a:r>
            <a:rPr lang="fr-FR" dirty="0" smtClean="0"/>
            <a:t>La chaleur du sous-sol</a:t>
          </a:r>
          <a:endParaRPr lang="fr-FR" dirty="0"/>
        </a:p>
      </dgm:t>
    </dgm:pt>
    <dgm:pt modelId="{81A1C0C3-5617-47FD-B2C2-53A1C1553C29}" type="parTrans" cxnId="{F5D85DFF-831E-4338-B0F5-D2AA90B1B127}">
      <dgm:prSet/>
      <dgm:spPr/>
      <dgm:t>
        <a:bodyPr/>
        <a:lstStyle/>
        <a:p>
          <a:endParaRPr lang="fr-FR"/>
        </a:p>
      </dgm:t>
    </dgm:pt>
    <dgm:pt modelId="{2F6BDA79-FC45-4E87-8288-2428C6AB734D}" type="sibTrans" cxnId="{F5D85DFF-831E-4338-B0F5-D2AA90B1B127}">
      <dgm:prSet/>
      <dgm:spPr/>
      <dgm:t>
        <a:bodyPr/>
        <a:lstStyle/>
        <a:p>
          <a:endParaRPr lang="fr-FR"/>
        </a:p>
      </dgm:t>
    </dgm:pt>
    <dgm:pt modelId="{5C139E51-7B1F-46B5-88C4-790E287D4086}">
      <dgm:prSet phldrT="[Texte]"/>
      <dgm:spPr/>
      <dgm:t>
        <a:bodyPr/>
        <a:lstStyle/>
        <a:p>
          <a:r>
            <a:rPr lang="fr-FR" dirty="0" err="1" smtClean="0"/>
            <a:t>Enegie</a:t>
          </a:r>
          <a:r>
            <a:rPr lang="fr-FR" dirty="0" smtClean="0"/>
            <a:t> géothermique</a:t>
          </a:r>
          <a:endParaRPr lang="fr-FR" dirty="0"/>
        </a:p>
      </dgm:t>
    </dgm:pt>
    <dgm:pt modelId="{7558A6C9-EBB3-4CEC-A8A9-2D3C9259B5A0}" type="parTrans" cxnId="{F430811E-7725-431B-B2E4-FE2C26E1599B}">
      <dgm:prSet/>
      <dgm:spPr/>
      <dgm:t>
        <a:bodyPr/>
        <a:lstStyle/>
        <a:p>
          <a:endParaRPr lang="fr-FR"/>
        </a:p>
      </dgm:t>
    </dgm:pt>
    <dgm:pt modelId="{0ACAE6B2-7CE2-4C48-8509-4551CE36C31F}" type="sibTrans" cxnId="{F430811E-7725-431B-B2E4-FE2C26E1599B}">
      <dgm:prSet/>
      <dgm:spPr/>
      <dgm:t>
        <a:bodyPr/>
        <a:lstStyle/>
        <a:p>
          <a:endParaRPr lang="fr-FR"/>
        </a:p>
      </dgm:t>
    </dgm:pt>
    <dgm:pt modelId="{02B50AB1-AF45-4716-B6DD-2800519CC832}">
      <dgm:prSet phldrT="[Texte]"/>
      <dgm:spPr/>
      <dgm:t>
        <a:bodyPr/>
        <a:lstStyle/>
        <a:p>
          <a:r>
            <a:rPr lang="fr-FR" dirty="0" smtClean="0"/>
            <a:t>chaleur</a:t>
          </a:r>
          <a:endParaRPr lang="fr-FR" dirty="0"/>
        </a:p>
      </dgm:t>
    </dgm:pt>
    <dgm:pt modelId="{B7294329-E6F7-4F90-8706-61735E080F70}" type="parTrans" cxnId="{03A0CC97-1DBD-44A4-9E2C-87ECE3624D40}">
      <dgm:prSet/>
      <dgm:spPr/>
      <dgm:t>
        <a:bodyPr/>
        <a:lstStyle/>
        <a:p>
          <a:endParaRPr lang="fr-FR"/>
        </a:p>
      </dgm:t>
    </dgm:pt>
    <dgm:pt modelId="{E28071B8-F7A1-4B59-9800-9FE3ADDBA2DD}" type="sibTrans" cxnId="{03A0CC97-1DBD-44A4-9E2C-87ECE3624D40}">
      <dgm:prSet/>
      <dgm:spPr/>
      <dgm:t>
        <a:bodyPr/>
        <a:lstStyle/>
        <a:p>
          <a:endParaRPr lang="fr-FR"/>
        </a:p>
      </dgm:t>
    </dgm:pt>
    <dgm:pt modelId="{501CA8A6-492C-4B96-8B40-96F465A0E97B}">
      <dgm:prSet phldrT="[Texte]"/>
      <dgm:spPr/>
      <dgm:t>
        <a:bodyPr/>
        <a:lstStyle/>
        <a:p>
          <a:r>
            <a:rPr lang="fr-FR" dirty="0" smtClean="0"/>
            <a:t>Le soleil</a:t>
          </a:r>
          <a:endParaRPr lang="fr-FR" dirty="0"/>
        </a:p>
      </dgm:t>
    </dgm:pt>
    <dgm:pt modelId="{3068E0D6-5F08-47F5-BD67-3875481F842E}" type="parTrans" cxnId="{B800486D-D950-45C2-A3A0-4705E0AF618C}">
      <dgm:prSet/>
      <dgm:spPr/>
      <dgm:t>
        <a:bodyPr/>
        <a:lstStyle/>
        <a:p>
          <a:endParaRPr lang="fr-FR"/>
        </a:p>
      </dgm:t>
    </dgm:pt>
    <dgm:pt modelId="{570411DB-7024-4E3E-8CEC-5986A53006A8}" type="sibTrans" cxnId="{B800486D-D950-45C2-A3A0-4705E0AF618C}">
      <dgm:prSet/>
      <dgm:spPr/>
      <dgm:t>
        <a:bodyPr/>
        <a:lstStyle/>
        <a:p>
          <a:endParaRPr lang="fr-FR"/>
        </a:p>
      </dgm:t>
    </dgm:pt>
    <dgm:pt modelId="{0F828997-5904-4DDB-AA5B-93B978B888D0}">
      <dgm:prSet phldrT="[Texte]"/>
      <dgm:spPr/>
      <dgm:t>
        <a:bodyPr/>
        <a:lstStyle/>
        <a:p>
          <a:r>
            <a:rPr lang="fr-FR" dirty="0" smtClean="0"/>
            <a:t>Energie solaire</a:t>
          </a:r>
          <a:endParaRPr lang="fr-FR" dirty="0"/>
        </a:p>
      </dgm:t>
    </dgm:pt>
    <dgm:pt modelId="{7BA70943-C934-4722-8FE2-C1F6BDE557F5}" type="parTrans" cxnId="{A3D8D827-02A9-4E64-9F8B-A33F4B1058CF}">
      <dgm:prSet/>
      <dgm:spPr/>
      <dgm:t>
        <a:bodyPr/>
        <a:lstStyle/>
        <a:p>
          <a:endParaRPr lang="fr-FR"/>
        </a:p>
      </dgm:t>
    </dgm:pt>
    <dgm:pt modelId="{C9BE1302-E296-40C4-94BB-F527EA01E914}" type="sibTrans" cxnId="{A3D8D827-02A9-4E64-9F8B-A33F4B1058CF}">
      <dgm:prSet/>
      <dgm:spPr/>
      <dgm:t>
        <a:bodyPr/>
        <a:lstStyle/>
        <a:p>
          <a:endParaRPr lang="fr-FR"/>
        </a:p>
      </dgm:t>
    </dgm:pt>
    <dgm:pt modelId="{7BB00CF2-4E01-420C-9517-5A4F58518D6B}">
      <dgm:prSet phldrT="[Texte]"/>
      <dgm:spPr/>
      <dgm:t>
        <a:bodyPr/>
        <a:lstStyle/>
        <a:p>
          <a:r>
            <a:rPr lang="fr-FR" dirty="0" smtClean="0"/>
            <a:t>Chauffer l’eau sanitaire</a:t>
          </a:r>
        </a:p>
        <a:p>
          <a:r>
            <a:rPr lang="fr-FR" dirty="0" smtClean="0"/>
            <a:t>Chauffage </a:t>
          </a:r>
        </a:p>
        <a:p>
          <a:r>
            <a:rPr lang="fr-FR" dirty="0" err="1" smtClean="0"/>
            <a:t>Photovoltaique</a:t>
          </a:r>
          <a:r>
            <a:rPr lang="fr-FR" dirty="0" smtClean="0"/>
            <a:t> </a:t>
          </a:r>
          <a:endParaRPr lang="fr-FR" dirty="0"/>
        </a:p>
      </dgm:t>
    </dgm:pt>
    <dgm:pt modelId="{2FC15FD3-57A8-4661-ADCB-1883D4576FC1}" type="parTrans" cxnId="{EFC3A7ED-EE28-4299-8E04-6FD766379162}">
      <dgm:prSet/>
      <dgm:spPr/>
      <dgm:t>
        <a:bodyPr/>
        <a:lstStyle/>
        <a:p>
          <a:endParaRPr lang="fr-FR"/>
        </a:p>
      </dgm:t>
    </dgm:pt>
    <dgm:pt modelId="{EB4B71C5-B7A6-4FEF-B338-78F010D28029}" type="sibTrans" cxnId="{EFC3A7ED-EE28-4299-8E04-6FD766379162}">
      <dgm:prSet/>
      <dgm:spPr/>
      <dgm:t>
        <a:bodyPr/>
        <a:lstStyle/>
        <a:p>
          <a:endParaRPr lang="fr-FR"/>
        </a:p>
      </dgm:t>
    </dgm:pt>
    <dgm:pt modelId="{9F7EF2FC-D4FB-4753-B5F6-E724CB573185}">
      <dgm:prSet phldrT="[Texte]"/>
      <dgm:spPr/>
      <dgm:t>
        <a:bodyPr/>
        <a:lstStyle/>
        <a:p>
          <a:r>
            <a:rPr lang="fr-FR" dirty="0" smtClean="0"/>
            <a:t>Filière biomasse</a:t>
          </a:r>
          <a:endParaRPr lang="fr-FR" dirty="0"/>
        </a:p>
      </dgm:t>
    </dgm:pt>
    <dgm:pt modelId="{7FD7CD0D-D6E9-4FB2-A819-0CFE8FE57D90}" type="parTrans" cxnId="{44657570-A24E-4E49-AE56-2F1D40810D8D}">
      <dgm:prSet/>
      <dgm:spPr/>
      <dgm:t>
        <a:bodyPr/>
        <a:lstStyle/>
        <a:p>
          <a:endParaRPr lang="fr-FR"/>
        </a:p>
      </dgm:t>
    </dgm:pt>
    <dgm:pt modelId="{432774D9-20B4-401E-B93B-3F4FBEDFC587}" type="sibTrans" cxnId="{44657570-A24E-4E49-AE56-2F1D40810D8D}">
      <dgm:prSet/>
      <dgm:spPr/>
      <dgm:t>
        <a:bodyPr/>
        <a:lstStyle/>
        <a:p>
          <a:endParaRPr lang="fr-FR"/>
        </a:p>
      </dgm:t>
    </dgm:pt>
    <dgm:pt modelId="{F2A08C78-E957-40E3-B271-80DFF8E44BC4}">
      <dgm:prSet phldrT="[Texte]"/>
      <dgm:spPr/>
      <dgm:t>
        <a:bodyPr/>
        <a:lstStyle/>
        <a:p>
          <a:r>
            <a:rPr lang="fr-FR" dirty="0" smtClean="0"/>
            <a:t>Biomasse </a:t>
          </a:r>
          <a:endParaRPr lang="fr-FR" dirty="0"/>
        </a:p>
      </dgm:t>
    </dgm:pt>
    <dgm:pt modelId="{1B1A95CF-6AD1-4E1E-905E-48FE6B53CAA6}" type="parTrans" cxnId="{7CD3B9A9-E405-495A-BF5F-3716A48B7922}">
      <dgm:prSet/>
      <dgm:spPr/>
      <dgm:t>
        <a:bodyPr/>
        <a:lstStyle/>
        <a:p>
          <a:endParaRPr lang="fr-FR"/>
        </a:p>
      </dgm:t>
    </dgm:pt>
    <dgm:pt modelId="{D41374AB-1C85-4745-806A-EAE0CC88D50A}" type="sibTrans" cxnId="{7CD3B9A9-E405-495A-BF5F-3716A48B7922}">
      <dgm:prSet/>
      <dgm:spPr/>
      <dgm:t>
        <a:bodyPr/>
        <a:lstStyle/>
        <a:p>
          <a:endParaRPr lang="fr-FR"/>
        </a:p>
      </dgm:t>
    </dgm:pt>
    <dgm:pt modelId="{F038FFD4-81C8-4855-ADE2-1948FF0B272F}">
      <dgm:prSet phldrT="[Texte]"/>
      <dgm:spPr/>
      <dgm:t>
        <a:bodyPr/>
        <a:lstStyle/>
        <a:p>
          <a:r>
            <a:rPr lang="fr-FR" dirty="0" smtClean="0"/>
            <a:t>Bois-</a:t>
          </a:r>
          <a:r>
            <a:rPr lang="fr-FR" dirty="0" err="1" smtClean="0"/>
            <a:t>energie</a:t>
          </a:r>
          <a:endParaRPr lang="fr-FR" dirty="0" smtClean="0"/>
        </a:p>
        <a:p>
          <a:r>
            <a:rPr lang="fr-FR" dirty="0" err="1" smtClean="0"/>
            <a:t>Biomethanisation</a:t>
          </a:r>
          <a:endParaRPr lang="fr-FR" dirty="0" smtClean="0"/>
        </a:p>
        <a:p>
          <a:r>
            <a:rPr lang="fr-FR" dirty="0" smtClean="0"/>
            <a:t>biocarburants</a:t>
          </a:r>
        </a:p>
        <a:p>
          <a:endParaRPr lang="fr-FR" dirty="0"/>
        </a:p>
      </dgm:t>
    </dgm:pt>
    <dgm:pt modelId="{AB216CB4-C27D-4243-B223-1298B2133145}" type="parTrans" cxnId="{492962BE-6AD8-4C09-A842-B236A52535DB}">
      <dgm:prSet/>
      <dgm:spPr/>
      <dgm:t>
        <a:bodyPr/>
        <a:lstStyle/>
        <a:p>
          <a:endParaRPr lang="fr-FR"/>
        </a:p>
      </dgm:t>
    </dgm:pt>
    <dgm:pt modelId="{17325010-9C26-4A96-991E-201E9CDF2AB0}" type="sibTrans" cxnId="{492962BE-6AD8-4C09-A842-B236A52535DB}">
      <dgm:prSet/>
      <dgm:spPr/>
      <dgm:t>
        <a:bodyPr/>
        <a:lstStyle/>
        <a:p>
          <a:endParaRPr lang="fr-FR"/>
        </a:p>
      </dgm:t>
    </dgm:pt>
    <dgm:pt modelId="{E35FF2E7-2906-464D-84A1-06BDE91C94BB}" type="pres">
      <dgm:prSet presAssocID="{9F14718C-6E87-46F9-BD70-527E199B0188}" presName="theList" presStyleCnt="0">
        <dgm:presLayoutVars>
          <dgm:dir/>
          <dgm:animLvl val="lvl"/>
          <dgm:resizeHandles val="exact"/>
        </dgm:presLayoutVars>
      </dgm:prSet>
      <dgm:spPr/>
      <dgm:t>
        <a:bodyPr/>
        <a:lstStyle/>
        <a:p>
          <a:endParaRPr lang="fr-FR"/>
        </a:p>
      </dgm:t>
    </dgm:pt>
    <dgm:pt modelId="{FCF082CD-2D75-4736-9E18-34E04205D4E4}" type="pres">
      <dgm:prSet presAssocID="{A4E19E84-AE77-410F-9117-9A72F840C4C4}" presName="compNode" presStyleCnt="0"/>
      <dgm:spPr/>
    </dgm:pt>
    <dgm:pt modelId="{F3B0BACA-96C7-4C33-B818-1C544A82E1B1}" type="pres">
      <dgm:prSet presAssocID="{A4E19E84-AE77-410F-9117-9A72F840C4C4}" presName="aNode" presStyleLbl="bgShp" presStyleIdx="0" presStyleCnt="5"/>
      <dgm:spPr/>
      <dgm:t>
        <a:bodyPr/>
        <a:lstStyle/>
        <a:p>
          <a:endParaRPr lang="fr-FR"/>
        </a:p>
      </dgm:t>
    </dgm:pt>
    <dgm:pt modelId="{4D052E44-D612-4CFD-B4D9-AA7AA60EF561}" type="pres">
      <dgm:prSet presAssocID="{A4E19E84-AE77-410F-9117-9A72F840C4C4}" presName="textNode" presStyleLbl="bgShp" presStyleIdx="0" presStyleCnt="5"/>
      <dgm:spPr/>
      <dgm:t>
        <a:bodyPr/>
        <a:lstStyle/>
        <a:p>
          <a:endParaRPr lang="fr-FR"/>
        </a:p>
      </dgm:t>
    </dgm:pt>
    <dgm:pt modelId="{9D8B064F-61E6-4086-BE2A-B477CD6445B0}" type="pres">
      <dgm:prSet presAssocID="{A4E19E84-AE77-410F-9117-9A72F840C4C4}" presName="compChildNode" presStyleCnt="0"/>
      <dgm:spPr/>
    </dgm:pt>
    <dgm:pt modelId="{169BE5F7-818A-4714-B5BE-5C6CFCE8590C}" type="pres">
      <dgm:prSet presAssocID="{A4E19E84-AE77-410F-9117-9A72F840C4C4}" presName="theInnerList" presStyleCnt="0"/>
      <dgm:spPr/>
    </dgm:pt>
    <dgm:pt modelId="{DC94F39B-ACEB-4B4C-AF86-41A70F51A9C7}" type="pres">
      <dgm:prSet presAssocID="{B757D9E5-CA68-48CC-914C-C4C174D51ED6}" presName="childNode" presStyleLbl="node1" presStyleIdx="0" presStyleCnt="10">
        <dgm:presLayoutVars>
          <dgm:bulletEnabled val="1"/>
        </dgm:presLayoutVars>
      </dgm:prSet>
      <dgm:spPr/>
      <dgm:t>
        <a:bodyPr/>
        <a:lstStyle/>
        <a:p>
          <a:endParaRPr lang="fr-FR"/>
        </a:p>
      </dgm:t>
    </dgm:pt>
    <dgm:pt modelId="{DDC9510B-5FC3-4A45-9E91-82A1E825AF1C}" type="pres">
      <dgm:prSet presAssocID="{B757D9E5-CA68-48CC-914C-C4C174D51ED6}" presName="aSpace2" presStyleCnt="0"/>
      <dgm:spPr/>
    </dgm:pt>
    <dgm:pt modelId="{FA8B8809-C297-44F8-92EF-E39B0CE983FC}" type="pres">
      <dgm:prSet presAssocID="{25C5A749-C4DD-4237-BE26-292E539ED84A}" presName="childNode" presStyleLbl="node1" presStyleIdx="1" presStyleCnt="10">
        <dgm:presLayoutVars>
          <dgm:bulletEnabled val="1"/>
        </dgm:presLayoutVars>
      </dgm:prSet>
      <dgm:spPr/>
      <dgm:t>
        <a:bodyPr/>
        <a:lstStyle/>
        <a:p>
          <a:endParaRPr lang="fr-FR"/>
        </a:p>
      </dgm:t>
    </dgm:pt>
    <dgm:pt modelId="{557B03B2-038C-48EC-806B-A1B4DBCBF43C}" type="pres">
      <dgm:prSet presAssocID="{A4E19E84-AE77-410F-9117-9A72F840C4C4}" presName="aSpace" presStyleCnt="0"/>
      <dgm:spPr/>
    </dgm:pt>
    <dgm:pt modelId="{C61B57E6-A3E9-4FAE-9E25-E2E3AA578E4B}" type="pres">
      <dgm:prSet presAssocID="{47E207E0-8E8F-4397-8FFA-4A1F79951051}" presName="compNode" presStyleCnt="0"/>
      <dgm:spPr/>
    </dgm:pt>
    <dgm:pt modelId="{458F8574-BD2D-4C5E-BA00-40C184E9E4EB}" type="pres">
      <dgm:prSet presAssocID="{47E207E0-8E8F-4397-8FFA-4A1F79951051}" presName="aNode" presStyleLbl="bgShp" presStyleIdx="1" presStyleCnt="5"/>
      <dgm:spPr/>
      <dgm:t>
        <a:bodyPr/>
        <a:lstStyle/>
        <a:p>
          <a:endParaRPr lang="fr-FR"/>
        </a:p>
      </dgm:t>
    </dgm:pt>
    <dgm:pt modelId="{CC5D21B8-85D0-4191-ABDD-4631A4D5455C}" type="pres">
      <dgm:prSet presAssocID="{47E207E0-8E8F-4397-8FFA-4A1F79951051}" presName="textNode" presStyleLbl="bgShp" presStyleIdx="1" presStyleCnt="5"/>
      <dgm:spPr/>
      <dgm:t>
        <a:bodyPr/>
        <a:lstStyle/>
        <a:p>
          <a:endParaRPr lang="fr-FR"/>
        </a:p>
      </dgm:t>
    </dgm:pt>
    <dgm:pt modelId="{3ED91A19-0124-4362-8B69-CD901EC4008B}" type="pres">
      <dgm:prSet presAssocID="{47E207E0-8E8F-4397-8FFA-4A1F79951051}" presName="compChildNode" presStyleCnt="0"/>
      <dgm:spPr/>
    </dgm:pt>
    <dgm:pt modelId="{5C8F8AFC-2189-4E0D-94EA-062719EECC0F}" type="pres">
      <dgm:prSet presAssocID="{47E207E0-8E8F-4397-8FFA-4A1F79951051}" presName="theInnerList" presStyleCnt="0"/>
      <dgm:spPr/>
    </dgm:pt>
    <dgm:pt modelId="{2F53442F-86AE-4CE5-B60B-483D19B35079}" type="pres">
      <dgm:prSet presAssocID="{42652679-3F0D-43BF-A5F8-C2177CBCDAA2}" presName="childNode" presStyleLbl="node1" presStyleIdx="2" presStyleCnt="10">
        <dgm:presLayoutVars>
          <dgm:bulletEnabled val="1"/>
        </dgm:presLayoutVars>
      </dgm:prSet>
      <dgm:spPr/>
      <dgm:t>
        <a:bodyPr/>
        <a:lstStyle/>
        <a:p>
          <a:endParaRPr lang="fr-FR"/>
        </a:p>
      </dgm:t>
    </dgm:pt>
    <dgm:pt modelId="{113C4FF4-DDFE-429E-8D24-F04800638FFB}" type="pres">
      <dgm:prSet presAssocID="{42652679-3F0D-43BF-A5F8-C2177CBCDAA2}" presName="aSpace2" presStyleCnt="0"/>
      <dgm:spPr/>
    </dgm:pt>
    <dgm:pt modelId="{187FAD10-C8DC-4B03-B565-989B10D88D6E}" type="pres">
      <dgm:prSet presAssocID="{66B826EA-A271-4567-BC76-496F30D24F57}" presName="childNode" presStyleLbl="node1" presStyleIdx="3" presStyleCnt="10">
        <dgm:presLayoutVars>
          <dgm:bulletEnabled val="1"/>
        </dgm:presLayoutVars>
      </dgm:prSet>
      <dgm:spPr/>
      <dgm:t>
        <a:bodyPr/>
        <a:lstStyle/>
        <a:p>
          <a:endParaRPr lang="fr-FR"/>
        </a:p>
      </dgm:t>
    </dgm:pt>
    <dgm:pt modelId="{4C14FC75-8126-46E0-977A-C46F66EC9632}" type="pres">
      <dgm:prSet presAssocID="{47E207E0-8E8F-4397-8FFA-4A1F79951051}" presName="aSpace" presStyleCnt="0"/>
      <dgm:spPr/>
    </dgm:pt>
    <dgm:pt modelId="{A5CF65AB-EAFF-4EE7-8BA1-2D4AEE32A06D}" type="pres">
      <dgm:prSet presAssocID="{5DAB4B4A-DD89-4BBE-846D-6963FE07DE5B}" presName="compNode" presStyleCnt="0"/>
      <dgm:spPr/>
    </dgm:pt>
    <dgm:pt modelId="{E22353B1-00A7-4E03-9B1C-233A0AE1AEAA}" type="pres">
      <dgm:prSet presAssocID="{5DAB4B4A-DD89-4BBE-846D-6963FE07DE5B}" presName="aNode" presStyleLbl="bgShp" presStyleIdx="2" presStyleCnt="5"/>
      <dgm:spPr/>
      <dgm:t>
        <a:bodyPr/>
        <a:lstStyle/>
        <a:p>
          <a:endParaRPr lang="fr-FR"/>
        </a:p>
      </dgm:t>
    </dgm:pt>
    <dgm:pt modelId="{AE5517E2-39E8-4D35-AC7E-2AEEF4498DA4}" type="pres">
      <dgm:prSet presAssocID="{5DAB4B4A-DD89-4BBE-846D-6963FE07DE5B}" presName="textNode" presStyleLbl="bgShp" presStyleIdx="2" presStyleCnt="5"/>
      <dgm:spPr/>
      <dgm:t>
        <a:bodyPr/>
        <a:lstStyle/>
        <a:p>
          <a:endParaRPr lang="fr-FR"/>
        </a:p>
      </dgm:t>
    </dgm:pt>
    <dgm:pt modelId="{A775F70A-A912-4C9F-A6DB-73ED540A947F}" type="pres">
      <dgm:prSet presAssocID="{5DAB4B4A-DD89-4BBE-846D-6963FE07DE5B}" presName="compChildNode" presStyleCnt="0"/>
      <dgm:spPr/>
    </dgm:pt>
    <dgm:pt modelId="{BE8CE01C-AB74-4EEF-B40D-3509E8D61636}" type="pres">
      <dgm:prSet presAssocID="{5DAB4B4A-DD89-4BBE-846D-6963FE07DE5B}" presName="theInnerList" presStyleCnt="0"/>
      <dgm:spPr/>
    </dgm:pt>
    <dgm:pt modelId="{1F37E931-0DE4-490E-B423-717DD0B667D9}" type="pres">
      <dgm:prSet presAssocID="{5C139E51-7B1F-46B5-88C4-790E287D4086}" presName="childNode" presStyleLbl="node1" presStyleIdx="4" presStyleCnt="10">
        <dgm:presLayoutVars>
          <dgm:bulletEnabled val="1"/>
        </dgm:presLayoutVars>
      </dgm:prSet>
      <dgm:spPr/>
      <dgm:t>
        <a:bodyPr/>
        <a:lstStyle/>
        <a:p>
          <a:endParaRPr lang="fr-FR"/>
        </a:p>
      </dgm:t>
    </dgm:pt>
    <dgm:pt modelId="{5136D287-422E-4393-925D-9D16F8A08CD4}" type="pres">
      <dgm:prSet presAssocID="{5C139E51-7B1F-46B5-88C4-790E287D4086}" presName="aSpace2" presStyleCnt="0"/>
      <dgm:spPr/>
    </dgm:pt>
    <dgm:pt modelId="{FEB0B473-B022-4042-897E-9990C524FDCD}" type="pres">
      <dgm:prSet presAssocID="{02B50AB1-AF45-4716-B6DD-2800519CC832}" presName="childNode" presStyleLbl="node1" presStyleIdx="5" presStyleCnt="10">
        <dgm:presLayoutVars>
          <dgm:bulletEnabled val="1"/>
        </dgm:presLayoutVars>
      </dgm:prSet>
      <dgm:spPr/>
      <dgm:t>
        <a:bodyPr/>
        <a:lstStyle/>
        <a:p>
          <a:endParaRPr lang="fr-FR"/>
        </a:p>
      </dgm:t>
    </dgm:pt>
    <dgm:pt modelId="{5CAA875D-9545-4D4F-9107-C8219D3BB18C}" type="pres">
      <dgm:prSet presAssocID="{5DAB4B4A-DD89-4BBE-846D-6963FE07DE5B}" presName="aSpace" presStyleCnt="0"/>
      <dgm:spPr/>
    </dgm:pt>
    <dgm:pt modelId="{588702EA-AD76-4F19-B3A9-D1DE72C0708F}" type="pres">
      <dgm:prSet presAssocID="{501CA8A6-492C-4B96-8B40-96F465A0E97B}" presName="compNode" presStyleCnt="0"/>
      <dgm:spPr/>
    </dgm:pt>
    <dgm:pt modelId="{86B2EEB4-75C4-4039-9D52-88823372D3AB}" type="pres">
      <dgm:prSet presAssocID="{501CA8A6-492C-4B96-8B40-96F465A0E97B}" presName="aNode" presStyleLbl="bgShp" presStyleIdx="3" presStyleCnt="5"/>
      <dgm:spPr/>
      <dgm:t>
        <a:bodyPr/>
        <a:lstStyle/>
        <a:p>
          <a:endParaRPr lang="fr-FR"/>
        </a:p>
      </dgm:t>
    </dgm:pt>
    <dgm:pt modelId="{B4675F1A-959E-4155-AF69-33DB8BB19934}" type="pres">
      <dgm:prSet presAssocID="{501CA8A6-492C-4B96-8B40-96F465A0E97B}" presName="textNode" presStyleLbl="bgShp" presStyleIdx="3" presStyleCnt="5"/>
      <dgm:spPr/>
      <dgm:t>
        <a:bodyPr/>
        <a:lstStyle/>
        <a:p>
          <a:endParaRPr lang="fr-FR"/>
        </a:p>
      </dgm:t>
    </dgm:pt>
    <dgm:pt modelId="{D4B142B6-1891-4134-B7CA-62CF4F68AA57}" type="pres">
      <dgm:prSet presAssocID="{501CA8A6-492C-4B96-8B40-96F465A0E97B}" presName="compChildNode" presStyleCnt="0"/>
      <dgm:spPr/>
    </dgm:pt>
    <dgm:pt modelId="{183D7537-D422-4A10-93F1-288214177D98}" type="pres">
      <dgm:prSet presAssocID="{501CA8A6-492C-4B96-8B40-96F465A0E97B}" presName="theInnerList" presStyleCnt="0"/>
      <dgm:spPr/>
    </dgm:pt>
    <dgm:pt modelId="{542BE04A-50F1-403F-88D5-121C908D5350}" type="pres">
      <dgm:prSet presAssocID="{0F828997-5904-4DDB-AA5B-93B978B888D0}" presName="childNode" presStyleLbl="node1" presStyleIdx="6" presStyleCnt="10">
        <dgm:presLayoutVars>
          <dgm:bulletEnabled val="1"/>
        </dgm:presLayoutVars>
      </dgm:prSet>
      <dgm:spPr/>
      <dgm:t>
        <a:bodyPr/>
        <a:lstStyle/>
        <a:p>
          <a:endParaRPr lang="fr-FR"/>
        </a:p>
      </dgm:t>
    </dgm:pt>
    <dgm:pt modelId="{68207D4C-A207-4FB0-8129-9E35F5E33911}" type="pres">
      <dgm:prSet presAssocID="{0F828997-5904-4DDB-AA5B-93B978B888D0}" presName="aSpace2" presStyleCnt="0"/>
      <dgm:spPr/>
    </dgm:pt>
    <dgm:pt modelId="{2FB16AB3-16B9-4473-9D48-1E2924FF5CDB}" type="pres">
      <dgm:prSet presAssocID="{7BB00CF2-4E01-420C-9517-5A4F58518D6B}" presName="childNode" presStyleLbl="node1" presStyleIdx="7" presStyleCnt="10">
        <dgm:presLayoutVars>
          <dgm:bulletEnabled val="1"/>
        </dgm:presLayoutVars>
      </dgm:prSet>
      <dgm:spPr/>
      <dgm:t>
        <a:bodyPr/>
        <a:lstStyle/>
        <a:p>
          <a:endParaRPr lang="fr-FR"/>
        </a:p>
      </dgm:t>
    </dgm:pt>
    <dgm:pt modelId="{64A81811-0B7E-4B01-A1AF-945DA2B0C977}" type="pres">
      <dgm:prSet presAssocID="{501CA8A6-492C-4B96-8B40-96F465A0E97B}" presName="aSpace" presStyleCnt="0"/>
      <dgm:spPr/>
    </dgm:pt>
    <dgm:pt modelId="{5B75C124-294B-4C69-B6C3-4ED11D4222D1}" type="pres">
      <dgm:prSet presAssocID="{9F7EF2FC-D4FB-4753-B5F6-E724CB573185}" presName="compNode" presStyleCnt="0"/>
      <dgm:spPr/>
    </dgm:pt>
    <dgm:pt modelId="{608B1BD3-3BDD-4656-AAD5-C236967CDADC}" type="pres">
      <dgm:prSet presAssocID="{9F7EF2FC-D4FB-4753-B5F6-E724CB573185}" presName="aNode" presStyleLbl="bgShp" presStyleIdx="4" presStyleCnt="5"/>
      <dgm:spPr/>
      <dgm:t>
        <a:bodyPr/>
        <a:lstStyle/>
        <a:p>
          <a:endParaRPr lang="fr-FR"/>
        </a:p>
      </dgm:t>
    </dgm:pt>
    <dgm:pt modelId="{BB2B8F07-F780-40EF-B0B1-B2A2CD67C7B4}" type="pres">
      <dgm:prSet presAssocID="{9F7EF2FC-D4FB-4753-B5F6-E724CB573185}" presName="textNode" presStyleLbl="bgShp" presStyleIdx="4" presStyleCnt="5"/>
      <dgm:spPr/>
      <dgm:t>
        <a:bodyPr/>
        <a:lstStyle/>
        <a:p>
          <a:endParaRPr lang="fr-FR"/>
        </a:p>
      </dgm:t>
    </dgm:pt>
    <dgm:pt modelId="{9D835BB1-495D-4A7E-A291-9F21BECFCCD2}" type="pres">
      <dgm:prSet presAssocID="{9F7EF2FC-D4FB-4753-B5F6-E724CB573185}" presName="compChildNode" presStyleCnt="0"/>
      <dgm:spPr/>
    </dgm:pt>
    <dgm:pt modelId="{0B4D8874-46AF-4929-BB54-E4645DD730D6}" type="pres">
      <dgm:prSet presAssocID="{9F7EF2FC-D4FB-4753-B5F6-E724CB573185}" presName="theInnerList" presStyleCnt="0"/>
      <dgm:spPr/>
    </dgm:pt>
    <dgm:pt modelId="{38C9F902-B49F-4CBB-B87A-9B9A8CB3AF1F}" type="pres">
      <dgm:prSet presAssocID="{F2A08C78-E957-40E3-B271-80DFF8E44BC4}" presName="childNode" presStyleLbl="node1" presStyleIdx="8" presStyleCnt="10">
        <dgm:presLayoutVars>
          <dgm:bulletEnabled val="1"/>
        </dgm:presLayoutVars>
      </dgm:prSet>
      <dgm:spPr/>
      <dgm:t>
        <a:bodyPr/>
        <a:lstStyle/>
        <a:p>
          <a:endParaRPr lang="fr-FR"/>
        </a:p>
      </dgm:t>
    </dgm:pt>
    <dgm:pt modelId="{4408B146-9185-4482-8DC9-27D13C0B0392}" type="pres">
      <dgm:prSet presAssocID="{F2A08C78-E957-40E3-B271-80DFF8E44BC4}" presName="aSpace2" presStyleCnt="0"/>
      <dgm:spPr/>
    </dgm:pt>
    <dgm:pt modelId="{CF70A6F0-0B27-431F-8694-4CAEA82DD168}" type="pres">
      <dgm:prSet presAssocID="{F038FFD4-81C8-4855-ADE2-1948FF0B272F}" presName="childNode" presStyleLbl="node1" presStyleIdx="9" presStyleCnt="10">
        <dgm:presLayoutVars>
          <dgm:bulletEnabled val="1"/>
        </dgm:presLayoutVars>
      </dgm:prSet>
      <dgm:spPr/>
      <dgm:t>
        <a:bodyPr/>
        <a:lstStyle/>
        <a:p>
          <a:endParaRPr lang="fr-FR"/>
        </a:p>
      </dgm:t>
    </dgm:pt>
  </dgm:ptLst>
  <dgm:cxnLst>
    <dgm:cxn modelId="{44657570-A24E-4E49-AE56-2F1D40810D8D}" srcId="{9F14718C-6E87-46F9-BD70-527E199B0188}" destId="{9F7EF2FC-D4FB-4753-B5F6-E724CB573185}" srcOrd="4" destOrd="0" parTransId="{7FD7CD0D-D6E9-4FB2-A819-0CFE8FE57D90}" sibTransId="{432774D9-20B4-401E-B93B-3F4FBEDFC587}"/>
    <dgm:cxn modelId="{D53BE207-BB8E-4746-9833-B3ECBA206E23}" type="presOf" srcId="{F2A08C78-E957-40E3-B271-80DFF8E44BC4}" destId="{38C9F902-B49F-4CBB-B87A-9B9A8CB3AF1F}" srcOrd="0" destOrd="0" presId="urn:microsoft.com/office/officeart/2005/8/layout/lProcess2"/>
    <dgm:cxn modelId="{7D2776FF-4C00-4ABA-9F3E-4ECAC2D47BC7}" type="presOf" srcId="{B757D9E5-CA68-48CC-914C-C4C174D51ED6}" destId="{DC94F39B-ACEB-4B4C-AF86-41A70F51A9C7}" srcOrd="0" destOrd="0" presId="urn:microsoft.com/office/officeart/2005/8/layout/lProcess2"/>
    <dgm:cxn modelId="{A3D8D827-02A9-4E64-9F8B-A33F4B1058CF}" srcId="{501CA8A6-492C-4B96-8B40-96F465A0E97B}" destId="{0F828997-5904-4DDB-AA5B-93B978B888D0}" srcOrd="0" destOrd="0" parTransId="{7BA70943-C934-4722-8FE2-C1F6BDE557F5}" sibTransId="{C9BE1302-E296-40C4-94BB-F527EA01E914}"/>
    <dgm:cxn modelId="{492962BE-6AD8-4C09-A842-B236A52535DB}" srcId="{9F7EF2FC-D4FB-4753-B5F6-E724CB573185}" destId="{F038FFD4-81C8-4855-ADE2-1948FF0B272F}" srcOrd="1" destOrd="0" parTransId="{AB216CB4-C27D-4243-B223-1298B2133145}" sibTransId="{17325010-9C26-4A96-991E-201E9CDF2AB0}"/>
    <dgm:cxn modelId="{D1CE10C7-0DC7-4DD2-9AA6-467C01BD2131}" type="presOf" srcId="{501CA8A6-492C-4B96-8B40-96F465A0E97B}" destId="{86B2EEB4-75C4-4039-9D52-88823372D3AB}" srcOrd="0" destOrd="0" presId="urn:microsoft.com/office/officeart/2005/8/layout/lProcess2"/>
    <dgm:cxn modelId="{56852FBF-E08F-42B6-B8FC-E96E4A339937}" type="presOf" srcId="{A4E19E84-AE77-410F-9117-9A72F840C4C4}" destId="{F3B0BACA-96C7-4C33-B818-1C544A82E1B1}" srcOrd="0" destOrd="0" presId="urn:microsoft.com/office/officeart/2005/8/layout/lProcess2"/>
    <dgm:cxn modelId="{9FAF8DA1-8A05-4B7D-9D62-393388067AA8}" srcId="{A4E19E84-AE77-410F-9117-9A72F840C4C4}" destId="{B757D9E5-CA68-48CC-914C-C4C174D51ED6}" srcOrd="0" destOrd="0" parTransId="{477D73D1-F0AE-418F-93D0-C5A123F7B159}" sibTransId="{3A6CD7C5-1D7B-4CD7-B9BB-EF12A1A819CD}"/>
    <dgm:cxn modelId="{054C9341-AA9F-4F57-B197-A2AEC3798D64}" type="presOf" srcId="{9F14718C-6E87-46F9-BD70-527E199B0188}" destId="{E35FF2E7-2906-464D-84A1-06BDE91C94BB}" srcOrd="0" destOrd="0" presId="urn:microsoft.com/office/officeart/2005/8/layout/lProcess2"/>
    <dgm:cxn modelId="{3F5D4D01-2498-493E-92D5-A932A8B841AD}" srcId="{47E207E0-8E8F-4397-8FFA-4A1F79951051}" destId="{66B826EA-A271-4567-BC76-496F30D24F57}" srcOrd="1" destOrd="0" parTransId="{8B41B644-58FE-4F79-8586-0D83C173DE89}" sibTransId="{BBAC81C4-4C2E-4E94-BAF5-615EAA7714FB}"/>
    <dgm:cxn modelId="{882058FE-0F4A-4C4A-BD98-BB209BC5CB1E}" type="presOf" srcId="{A4E19E84-AE77-410F-9117-9A72F840C4C4}" destId="{4D052E44-D612-4CFD-B4D9-AA7AA60EF561}" srcOrd="1" destOrd="0" presId="urn:microsoft.com/office/officeart/2005/8/layout/lProcess2"/>
    <dgm:cxn modelId="{03A0CC97-1DBD-44A4-9E2C-87ECE3624D40}" srcId="{5DAB4B4A-DD89-4BBE-846D-6963FE07DE5B}" destId="{02B50AB1-AF45-4716-B6DD-2800519CC832}" srcOrd="1" destOrd="0" parTransId="{B7294329-E6F7-4F90-8706-61735E080F70}" sibTransId="{E28071B8-F7A1-4B59-9800-9FE3ADDBA2DD}"/>
    <dgm:cxn modelId="{AC42FED5-9D36-420B-8224-D769FA9F4884}" type="presOf" srcId="{25C5A749-C4DD-4237-BE26-292E539ED84A}" destId="{FA8B8809-C297-44F8-92EF-E39B0CE983FC}" srcOrd="0" destOrd="0" presId="urn:microsoft.com/office/officeart/2005/8/layout/lProcess2"/>
    <dgm:cxn modelId="{E6B6E9D8-2B1E-4619-9ED4-365AC7B423B8}" type="presOf" srcId="{02B50AB1-AF45-4716-B6DD-2800519CC832}" destId="{FEB0B473-B022-4042-897E-9990C524FDCD}" srcOrd="0" destOrd="0" presId="urn:microsoft.com/office/officeart/2005/8/layout/lProcess2"/>
    <dgm:cxn modelId="{C8F2398B-3FDC-47A9-A738-6D369A2BC39C}" type="presOf" srcId="{0F828997-5904-4DDB-AA5B-93B978B888D0}" destId="{542BE04A-50F1-403F-88D5-121C908D5350}" srcOrd="0" destOrd="0" presId="urn:microsoft.com/office/officeart/2005/8/layout/lProcess2"/>
    <dgm:cxn modelId="{B82C4D86-2AE7-47F9-9178-B0DA89CF9BEE}" type="presOf" srcId="{501CA8A6-492C-4B96-8B40-96F465A0E97B}" destId="{B4675F1A-959E-4155-AF69-33DB8BB19934}" srcOrd="1" destOrd="0" presId="urn:microsoft.com/office/officeart/2005/8/layout/lProcess2"/>
    <dgm:cxn modelId="{742A002C-1FA5-411B-B859-C5E7AB9A786B}" type="presOf" srcId="{5DAB4B4A-DD89-4BBE-846D-6963FE07DE5B}" destId="{E22353B1-00A7-4E03-9B1C-233A0AE1AEAA}" srcOrd="0" destOrd="0" presId="urn:microsoft.com/office/officeart/2005/8/layout/lProcess2"/>
    <dgm:cxn modelId="{2DA45500-F68E-476C-9760-80D39C02183F}" type="presOf" srcId="{9F7EF2FC-D4FB-4753-B5F6-E724CB573185}" destId="{608B1BD3-3BDD-4656-AAD5-C236967CDADC}" srcOrd="0" destOrd="0" presId="urn:microsoft.com/office/officeart/2005/8/layout/lProcess2"/>
    <dgm:cxn modelId="{F430811E-7725-431B-B2E4-FE2C26E1599B}" srcId="{5DAB4B4A-DD89-4BBE-846D-6963FE07DE5B}" destId="{5C139E51-7B1F-46B5-88C4-790E287D4086}" srcOrd="0" destOrd="0" parTransId="{7558A6C9-EBB3-4CEC-A8A9-2D3C9259B5A0}" sibTransId="{0ACAE6B2-7CE2-4C48-8509-4551CE36C31F}"/>
    <dgm:cxn modelId="{F5D85DFF-831E-4338-B0F5-D2AA90B1B127}" srcId="{9F14718C-6E87-46F9-BD70-527E199B0188}" destId="{5DAB4B4A-DD89-4BBE-846D-6963FE07DE5B}" srcOrd="2" destOrd="0" parTransId="{81A1C0C3-5617-47FD-B2C2-53A1C1553C29}" sibTransId="{2F6BDA79-FC45-4E87-8288-2428C6AB734D}"/>
    <dgm:cxn modelId="{C1D52EB9-2B44-4394-AFB7-28D17485BE91}" type="presOf" srcId="{42652679-3F0D-43BF-A5F8-C2177CBCDAA2}" destId="{2F53442F-86AE-4CE5-B60B-483D19B35079}" srcOrd="0" destOrd="0" presId="urn:microsoft.com/office/officeart/2005/8/layout/lProcess2"/>
    <dgm:cxn modelId="{8EEF90AC-A0D9-490C-8D16-42CE7DC902F0}" type="presOf" srcId="{9F7EF2FC-D4FB-4753-B5F6-E724CB573185}" destId="{BB2B8F07-F780-40EF-B0B1-B2A2CD67C7B4}" srcOrd="1" destOrd="0" presId="urn:microsoft.com/office/officeart/2005/8/layout/lProcess2"/>
    <dgm:cxn modelId="{7CD3B9A9-E405-495A-BF5F-3716A48B7922}" srcId="{9F7EF2FC-D4FB-4753-B5F6-E724CB573185}" destId="{F2A08C78-E957-40E3-B271-80DFF8E44BC4}" srcOrd="0" destOrd="0" parTransId="{1B1A95CF-6AD1-4E1E-905E-48FE6B53CAA6}" sibTransId="{D41374AB-1C85-4745-806A-EAE0CC88D50A}"/>
    <dgm:cxn modelId="{77D7A829-7519-4285-A08E-C4ABBB930556}" type="presOf" srcId="{5DAB4B4A-DD89-4BBE-846D-6963FE07DE5B}" destId="{AE5517E2-39E8-4D35-AC7E-2AEEF4498DA4}" srcOrd="1" destOrd="0" presId="urn:microsoft.com/office/officeart/2005/8/layout/lProcess2"/>
    <dgm:cxn modelId="{EA05D74B-6902-4267-A830-EA46ED351343}" type="presOf" srcId="{66B826EA-A271-4567-BC76-496F30D24F57}" destId="{187FAD10-C8DC-4B03-B565-989B10D88D6E}" srcOrd="0" destOrd="0" presId="urn:microsoft.com/office/officeart/2005/8/layout/lProcess2"/>
    <dgm:cxn modelId="{EFC3A7ED-EE28-4299-8E04-6FD766379162}" srcId="{501CA8A6-492C-4B96-8B40-96F465A0E97B}" destId="{7BB00CF2-4E01-420C-9517-5A4F58518D6B}" srcOrd="1" destOrd="0" parTransId="{2FC15FD3-57A8-4661-ADCB-1883D4576FC1}" sibTransId="{EB4B71C5-B7A6-4FEF-B338-78F010D28029}"/>
    <dgm:cxn modelId="{8F2A613A-7D03-4242-8DB7-8F8A86612E82}" srcId="{47E207E0-8E8F-4397-8FFA-4A1F79951051}" destId="{42652679-3F0D-43BF-A5F8-C2177CBCDAA2}" srcOrd="0" destOrd="0" parTransId="{D148FF7F-9982-41A9-B0EE-9F7FA73C99DA}" sibTransId="{9FE39EE4-982B-495E-B26D-F78D5E0290CC}"/>
    <dgm:cxn modelId="{3741EF58-3877-4E04-80D3-121E8C3A805E}" srcId="{9F14718C-6E87-46F9-BD70-527E199B0188}" destId="{47E207E0-8E8F-4397-8FFA-4A1F79951051}" srcOrd="1" destOrd="0" parTransId="{99630E2C-361D-4063-AA95-EDE778241056}" sibTransId="{90249698-1E4E-4971-8FD3-7120A672BE54}"/>
    <dgm:cxn modelId="{FA6BBBB3-DEEF-4F6B-99A4-93440BDA9D40}" type="presOf" srcId="{5C139E51-7B1F-46B5-88C4-790E287D4086}" destId="{1F37E931-0DE4-490E-B423-717DD0B667D9}" srcOrd="0" destOrd="0" presId="urn:microsoft.com/office/officeart/2005/8/layout/lProcess2"/>
    <dgm:cxn modelId="{E019D281-FC2F-4806-8715-0587EC27BAF1}" type="presOf" srcId="{7BB00CF2-4E01-420C-9517-5A4F58518D6B}" destId="{2FB16AB3-16B9-4473-9D48-1E2924FF5CDB}" srcOrd="0" destOrd="0" presId="urn:microsoft.com/office/officeart/2005/8/layout/lProcess2"/>
    <dgm:cxn modelId="{40035980-FBF0-4FBC-97D0-1133991202B0}" srcId="{9F14718C-6E87-46F9-BD70-527E199B0188}" destId="{A4E19E84-AE77-410F-9117-9A72F840C4C4}" srcOrd="0" destOrd="0" parTransId="{B398E031-980B-4A4C-B6F1-4AFA3137CE1C}" sibTransId="{3DE56B2C-408E-4CD4-9999-8C621801A554}"/>
    <dgm:cxn modelId="{F275E9DE-4D92-41C4-898F-4A131FCBDE16}" type="presOf" srcId="{F038FFD4-81C8-4855-ADE2-1948FF0B272F}" destId="{CF70A6F0-0B27-431F-8694-4CAEA82DD168}" srcOrd="0" destOrd="0" presId="urn:microsoft.com/office/officeart/2005/8/layout/lProcess2"/>
    <dgm:cxn modelId="{99FF7868-F8F0-4574-AC96-A7BB1A5186BF}" srcId="{A4E19E84-AE77-410F-9117-9A72F840C4C4}" destId="{25C5A749-C4DD-4237-BE26-292E539ED84A}" srcOrd="1" destOrd="0" parTransId="{AF4841D9-DB8B-475C-BCE9-0D473400877A}" sibTransId="{564FC090-10FF-47A9-BA8D-5E0464780456}"/>
    <dgm:cxn modelId="{FADCAE62-1F68-467A-BFEE-980774F169A5}" type="presOf" srcId="{47E207E0-8E8F-4397-8FFA-4A1F79951051}" destId="{458F8574-BD2D-4C5E-BA00-40C184E9E4EB}" srcOrd="0" destOrd="0" presId="urn:microsoft.com/office/officeart/2005/8/layout/lProcess2"/>
    <dgm:cxn modelId="{B800486D-D950-45C2-A3A0-4705E0AF618C}" srcId="{9F14718C-6E87-46F9-BD70-527E199B0188}" destId="{501CA8A6-492C-4B96-8B40-96F465A0E97B}" srcOrd="3" destOrd="0" parTransId="{3068E0D6-5F08-47F5-BD67-3875481F842E}" sibTransId="{570411DB-7024-4E3E-8CEC-5986A53006A8}"/>
    <dgm:cxn modelId="{AE53B3C2-7EC8-44E4-A01C-776ED38336B0}" type="presOf" srcId="{47E207E0-8E8F-4397-8FFA-4A1F79951051}" destId="{CC5D21B8-85D0-4191-ABDD-4631A4D5455C}" srcOrd="1" destOrd="0" presId="urn:microsoft.com/office/officeart/2005/8/layout/lProcess2"/>
    <dgm:cxn modelId="{E09E266B-B51A-42D3-8AEA-9CBBA17848BB}" type="presParOf" srcId="{E35FF2E7-2906-464D-84A1-06BDE91C94BB}" destId="{FCF082CD-2D75-4736-9E18-34E04205D4E4}" srcOrd="0" destOrd="0" presId="urn:microsoft.com/office/officeart/2005/8/layout/lProcess2"/>
    <dgm:cxn modelId="{933B8D9E-7F23-4FF3-BE6C-04608AFEEB12}" type="presParOf" srcId="{FCF082CD-2D75-4736-9E18-34E04205D4E4}" destId="{F3B0BACA-96C7-4C33-B818-1C544A82E1B1}" srcOrd="0" destOrd="0" presId="urn:microsoft.com/office/officeart/2005/8/layout/lProcess2"/>
    <dgm:cxn modelId="{BE655295-403B-40C4-BD6C-E21C54A4E178}" type="presParOf" srcId="{FCF082CD-2D75-4736-9E18-34E04205D4E4}" destId="{4D052E44-D612-4CFD-B4D9-AA7AA60EF561}" srcOrd="1" destOrd="0" presId="urn:microsoft.com/office/officeart/2005/8/layout/lProcess2"/>
    <dgm:cxn modelId="{FB039D3F-DE80-47E3-B4A6-FD4196864B15}" type="presParOf" srcId="{FCF082CD-2D75-4736-9E18-34E04205D4E4}" destId="{9D8B064F-61E6-4086-BE2A-B477CD6445B0}" srcOrd="2" destOrd="0" presId="urn:microsoft.com/office/officeart/2005/8/layout/lProcess2"/>
    <dgm:cxn modelId="{3C8497B3-E3BB-4465-B700-FCE83B86B590}" type="presParOf" srcId="{9D8B064F-61E6-4086-BE2A-B477CD6445B0}" destId="{169BE5F7-818A-4714-B5BE-5C6CFCE8590C}" srcOrd="0" destOrd="0" presId="urn:microsoft.com/office/officeart/2005/8/layout/lProcess2"/>
    <dgm:cxn modelId="{9F7E0D1B-A96D-45A0-895D-39C0A7EC4C39}" type="presParOf" srcId="{169BE5F7-818A-4714-B5BE-5C6CFCE8590C}" destId="{DC94F39B-ACEB-4B4C-AF86-41A70F51A9C7}" srcOrd="0" destOrd="0" presId="urn:microsoft.com/office/officeart/2005/8/layout/lProcess2"/>
    <dgm:cxn modelId="{9A54C695-818B-475A-9CC7-2AEE4E459CAC}" type="presParOf" srcId="{169BE5F7-818A-4714-B5BE-5C6CFCE8590C}" destId="{DDC9510B-5FC3-4A45-9E91-82A1E825AF1C}" srcOrd="1" destOrd="0" presId="urn:microsoft.com/office/officeart/2005/8/layout/lProcess2"/>
    <dgm:cxn modelId="{9C9D1EFD-75CA-4988-9802-2B2684DD40E0}" type="presParOf" srcId="{169BE5F7-818A-4714-B5BE-5C6CFCE8590C}" destId="{FA8B8809-C297-44F8-92EF-E39B0CE983FC}" srcOrd="2" destOrd="0" presId="urn:microsoft.com/office/officeart/2005/8/layout/lProcess2"/>
    <dgm:cxn modelId="{67B34171-4666-48F9-ACD6-10F1923A4122}" type="presParOf" srcId="{E35FF2E7-2906-464D-84A1-06BDE91C94BB}" destId="{557B03B2-038C-48EC-806B-A1B4DBCBF43C}" srcOrd="1" destOrd="0" presId="urn:microsoft.com/office/officeart/2005/8/layout/lProcess2"/>
    <dgm:cxn modelId="{00E3FF5D-6178-42BC-BD56-0132BB7F4CFF}" type="presParOf" srcId="{E35FF2E7-2906-464D-84A1-06BDE91C94BB}" destId="{C61B57E6-A3E9-4FAE-9E25-E2E3AA578E4B}" srcOrd="2" destOrd="0" presId="urn:microsoft.com/office/officeart/2005/8/layout/lProcess2"/>
    <dgm:cxn modelId="{A9D29FA0-0E31-4A5D-99A8-5339E6A8C3B4}" type="presParOf" srcId="{C61B57E6-A3E9-4FAE-9E25-E2E3AA578E4B}" destId="{458F8574-BD2D-4C5E-BA00-40C184E9E4EB}" srcOrd="0" destOrd="0" presId="urn:microsoft.com/office/officeart/2005/8/layout/lProcess2"/>
    <dgm:cxn modelId="{695D5688-ED1F-46E4-838E-5180091B0BF7}" type="presParOf" srcId="{C61B57E6-A3E9-4FAE-9E25-E2E3AA578E4B}" destId="{CC5D21B8-85D0-4191-ABDD-4631A4D5455C}" srcOrd="1" destOrd="0" presId="urn:microsoft.com/office/officeart/2005/8/layout/lProcess2"/>
    <dgm:cxn modelId="{A7E9A021-DF6F-4427-BEEE-B819ACF355AA}" type="presParOf" srcId="{C61B57E6-A3E9-4FAE-9E25-E2E3AA578E4B}" destId="{3ED91A19-0124-4362-8B69-CD901EC4008B}" srcOrd="2" destOrd="0" presId="urn:microsoft.com/office/officeart/2005/8/layout/lProcess2"/>
    <dgm:cxn modelId="{DC2508D5-CC05-4E52-A294-50454A5263F3}" type="presParOf" srcId="{3ED91A19-0124-4362-8B69-CD901EC4008B}" destId="{5C8F8AFC-2189-4E0D-94EA-062719EECC0F}" srcOrd="0" destOrd="0" presId="urn:microsoft.com/office/officeart/2005/8/layout/lProcess2"/>
    <dgm:cxn modelId="{29484E1C-4FB4-49AB-8248-485D6132184F}" type="presParOf" srcId="{5C8F8AFC-2189-4E0D-94EA-062719EECC0F}" destId="{2F53442F-86AE-4CE5-B60B-483D19B35079}" srcOrd="0" destOrd="0" presId="urn:microsoft.com/office/officeart/2005/8/layout/lProcess2"/>
    <dgm:cxn modelId="{C73D4686-BDDA-4C60-B1D1-7BA0A10FCF78}" type="presParOf" srcId="{5C8F8AFC-2189-4E0D-94EA-062719EECC0F}" destId="{113C4FF4-DDFE-429E-8D24-F04800638FFB}" srcOrd="1" destOrd="0" presId="urn:microsoft.com/office/officeart/2005/8/layout/lProcess2"/>
    <dgm:cxn modelId="{2F482657-E7F8-4BFD-83B8-AC4FCF1D1F87}" type="presParOf" srcId="{5C8F8AFC-2189-4E0D-94EA-062719EECC0F}" destId="{187FAD10-C8DC-4B03-B565-989B10D88D6E}" srcOrd="2" destOrd="0" presId="urn:microsoft.com/office/officeart/2005/8/layout/lProcess2"/>
    <dgm:cxn modelId="{03B6EA5C-AC5E-4674-A18D-3A55F1C5A278}" type="presParOf" srcId="{E35FF2E7-2906-464D-84A1-06BDE91C94BB}" destId="{4C14FC75-8126-46E0-977A-C46F66EC9632}" srcOrd="3" destOrd="0" presId="urn:microsoft.com/office/officeart/2005/8/layout/lProcess2"/>
    <dgm:cxn modelId="{1634AEC0-4424-4B7B-83B1-B6EAD7DDC998}" type="presParOf" srcId="{E35FF2E7-2906-464D-84A1-06BDE91C94BB}" destId="{A5CF65AB-EAFF-4EE7-8BA1-2D4AEE32A06D}" srcOrd="4" destOrd="0" presId="urn:microsoft.com/office/officeart/2005/8/layout/lProcess2"/>
    <dgm:cxn modelId="{95EE87FC-D6C3-4ABF-A225-948B133A92AF}" type="presParOf" srcId="{A5CF65AB-EAFF-4EE7-8BA1-2D4AEE32A06D}" destId="{E22353B1-00A7-4E03-9B1C-233A0AE1AEAA}" srcOrd="0" destOrd="0" presId="urn:microsoft.com/office/officeart/2005/8/layout/lProcess2"/>
    <dgm:cxn modelId="{49BDFF97-FCA2-4B44-B0AF-1C7B76FA6DAC}" type="presParOf" srcId="{A5CF65AB-EAFF-4EE7-8BA1-2D4AEE32A06D}" destId="{AE5517E2-39E8-4D35-AC7E-2AEEF4498DA4}" srcOrd="1" destOrd="0" presId="urn:microsoft.com/office/officeart/2005/8/layout/lProcess2"/>
    <dgm:cxn modelId="{01306C64-905C-46F9-8C12-630DD3D95FE9}" type="presParOf" srcId="{A5CF65AB-EAFF-4EE7-8BA1-2D4AEE32A06D}" destId="{A775F70A-A912-4C9F-A6DB-73ED540A947F}" srcOrd="2" destOrd="0" presId="urn:microsoft.com/office/officeart/2005/8/layout/lProcess2"/>
    <dgm:cxn modelId="{D3DF68CD-FDE7-4E53-9A32-572B056CCC32}" type="presParOf" srcId="{A775F70A-A912-4C9F-A6DB-73ED540A947F}" destId="{BE8CE01C-AB74-4EEF-B40D-3509E8D61636}" srcOrd="0" destOrd="0" presId="urn:microsoft.com/office/officeart/2005/8/layout/lProcess2"/>
    <dgm:cxn modelId="{A9B1D456-0C08-4B32-B769-111FF08B66D3}" type="presParOf" srcId="{BE8CE01C-AB74-4EEF-B40D-3509E8D61636}" destId="{1F37E931-0DE4-490E-B423-717DD0B667D9}" srcOrd="0" destOrd="0" presId="urn:microsoft.com/office/officeart/2005/8/layout/lProcess2"/>
    <dgm:cxn modelId="{C8593691-77D5-4EF8-8569-152724D7FD9A}" type="presParOf" srcId="{BE8CE01C-AB74-4EEF-B40D-3509E8D61636}" destId="{5136D287-422E-4393-925D-9D16F8A08CD4}" srcOrd="1" destOrd="0" presId="urn:microsoft.com/office/officeart/2005/8/layout/lProcess2"/>
    <dgm:cxn modelId="{A5514DBB-4F81-43EF-9ACB-66DCCC5BBB51}" type="presParOf" srcId="{BE8CE01C-AB74-4EEF-B40D-3509E8D61636}" destId="{FEB0B473-B022-4042-897E-9990C524FDCD}" srcOrd="2" destOrd="0" presId="urn:microsoft.com/office/officeart/2005/8/layout/lProcess2"/>
    <dgm:cxn modelId="{3C9257F4-CF82-429F-B067-23398F9F562D}" type="presParOf" srcId="{E35FF2E7-2906-464D-84A1-06BDE91C94BB}" destId="{5CAA875D-9545-4D4F-9107-C8219D3BB18C}" srcOrd="5" destOrd="0" presId="urn:microsoft.com/office/officeart/2005/8/layout/lProcess2"/>
    <dgm:cxn modelId="{118BE054-5FD5-4372-BCED-D463415B0260}" type="presParOf" srcId="{E35FF2E7-2906-464D-84A1-06BDE91C94BB}" destId="{588702EA-AD76-4F19-B3A9-D1DE72C0708F}" srcOrd="6" destOrd="0" presId="urn:microsoft.com/office/officeart/2005/8/layout/lProcess2"/>
    <dgm:cxn modelId="{5DD9911D-89D4-4DD0-826E-70CC49365EB0}" type="presParOf" srcId="{588702EA-AD76-4F19-B3A9-D1DE72C0708F}" destId="{86B2EEB4-75C4-4039-9D52-88823372D3AB}" srcOrd="0" destOrd="0" presId="urn:microsoft.com/office/officeart/2005/8/layout/lProcess2"/>
    <dgm:cxn modelId="{FE598973-CBA1-457C-AF3E-8574E4268C0E}" type="presParOf" srcId="{588702EA-AD76-4F19-B3A9-D1DE72C0708F}" destId="{B4675F1A-959E-4155-AF69-33DB8BB19934}" srcOrd="1" destOrd="0" presId="urn:microsoft.com/office/officeart/2005/8/layout/lProcess2"/>
    <dgm:cxn modelId="{66C5FA24-67AD-4507-9FD8-BFF920C9AA35}" type="presParOf" srcId="{588702EA-AD76-4F19-B3A9-D1DE72C0708F}" destId="{D4B142B6-1891-4134-B7CA-62CF4F68AA57}" srcOrd="2" destOrd="0" presId="urn:microsoft.com/office/officeart/2005/8/layout/lProcess2"/>
    <dgm:cxn modelId="{6B7F77C6-CDBB-4688-8124-959548BF17C1}" type="presParOf" srcId="{D4B142B6-1891-4134-B7CA-62CF4F68AA57}" destId="{183D7537-D422-4A10-93F1-288214177D98}" srcOrd="0" destOrd="0" presId="urn:microsoft.com/office/officeart/2005/8/layout/lProcess2"/>
    <dgm:cxn modelId="{A7A84A97-AA1B-4397-AB10-A932936BFED8}" type="presParOf" srcId="{183D7537-D422-4A10-93F1-288214177D98}" destId="{542BE04A-50F1-403F-88D5-121C908D5350}" srcOrd="0" destOrd="0" presId="urn:microsoft.com/office/officeart/2005/8/layout/lProcess2"/>
    <dgm:cxn modelId="{7EF8155E-F9EC-4A80-8FD8-7D3CAB05A34C}" type="presParOf" srcId="{183D7537-D422-4A10-93F1-288214177D98}" destId="{68207D4C-A207-4FB0-8129-9E35F5E33911}" srcOrd="1" destOrd="0" presId="urn:microsoft.com/office/officeart/2005/8/layout/lProcess2"/>
    <dgm:cxn modelId="{FDDA4383-F76A-4165-8303-4C2BA0A6F081}" type="presParOf" srcId="{183D7537-D422-4A10-93F1-288214177D98}" destId="{2FB16AB3-16B9-4473-9D48-1E2924FF5CDB}" srcOrd="2" destOrd="0" presId="urn:microsoft.com/office/officeart/2005/8/layout/lProcess2"/>
    <dgm:cxn modelId="{24AE411C-6C7C-4770-9DDF-3A3AE0CB434A}" type="presParOf" srcId="{E35FF2E7-2906-464D-84A1-06BDE91C94BB}" destId="{64A81811-0B7E-4B01-A1AF-945DA2B0C977}" srcOrd="7" destOrd="0" presId="urn:microsoft.com/office/officeart/2005/8/layout/lProcess2"/>
    <dgm:cxn modelId="{A83A6484-E7EE-448F-BC75-CFD34984B57B}" type="presParOf" srcId="{E35FF2E7-2906-464D-84A1-06BDE91C94BB}" destId="{5B75C124-294B-4C69-B6C3-4ED11D4222D1}" srcOrd="8" destOrd="0" presId="urn:microsoft.com/office/officeart/2005/8/layout/lProcess2"/>
    <dgm:cxn modelId="{3F562CB0-708D-4731-B934-5ED615690F60}" type="presParOf" srcId="{5B75C124-294B-4C69-B6C3-4ED11D4222D1}" destId="{608B1BD3-3BDD-4656-AAD5-C236967CDADC}" srcOrd="0" destOrd="0" presId="urn:microsoft.com/office/officeart/2005/8/layout/lProcess2"/>
    <dgm:cxn modelId="{621FEA2E-4C4F-4AF5-9E50-95FF9B7B858C}" type="presParOf" srcId="{5B75C124-294B-4C69-B6C3-4ED11D4222D1}" destId="{BB2B8F07-F780-40EF-B0B1-B2A2CD67C7B4}" srcOrd="1" destOrd="0" presId="urn:microsoft.com/office/officeart/2005/8/layout/lProcess2"/>
    <dgm:cxn modelId="{4B880270-06E2-4ABB-B2BF-F22C3F870082}" type="presParOf" srcId="{5B75C124-294B-4C69-B6C3-4ED11D4222D1}" destId="{9D835BB1-495D-4A7E-A291-9F21BECFCCD2}" srcOrd="2" destOrd="0" presId="urn:microsoft.com/office/officeart/2005/8/layout/lProcess2"/>
    <dgm:cxn modelId="{87A7CB19-6BE2-46DE-BD82-7413E153E8ED}" type="presParOf" srcId="{9D835BB1-495D-4A7E-A291-9F21BECFCCD2}" destId="{0B4D8874-46AF-4929-BB54-E4645DD730D6}" srcOrd="0" destOrd="0" presId="urn:microsoft.com/office/officeart/2005/8/layout/lProcess2"/>
    <dgm:cxn modelId="{9963BF87-3AAE-4422-9208-94D9303C23A0}" type="presParOf" srcId="{0B4D8874-46AF-4929-BB54-E4645DD730D6}" destId="{38C9F902-B49F-4CBB-B87A-9B9A8CB3AF1F}" srcOrd="0" destOrd="0" presId="urn:microsoft.com/office/officeart/2005/8/layout/lProcess2"/>
    <dgm:cxn modelId="{5FEF7CB9-7621-44E7-9A0C-2E2623DD3BE4}" type="presParOf" srcId="{0B4D8874-46AF-4929-BB54-E4645DD730D6}" destId="{4408B146-9185-4482-8DC9-27D13C0B0392}" srcOrd="1" destOrd="0" presId="urn:microsoft.com/office/officeart/2005/8/layout/lProcess2"/>
    <dgm:cxn modelId="{2F280926-6873-4922-A4BA-25796434F906}" type="presParOf" srcId="{0B4D8874-46AF-4929-BB54-E4645DD730D6}" destId="{CF70A6F0-0B27-431F-8694-4CAEA82DD168}"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CF80B7-E660-490D-AB13-FC6D0829DD29}" type="doc">
      <dgm:prSet loTypeId="urn:microsoft.com/office/officeart/2005/8/layout/arrow4" loCatId="process" qsTypeId="urn:microsoft.com/office/officeart/2005/8/quickstyle/3d2" qsCatId="3D" csTypeId="urn:microsoft.com/office/officeart/2005/8/colors/colorful3" csCatId="colorful" phldr="1"/>
      <dgm:spPr/>
      <dgm:t>
        <a:bodyPr/>
        <a:lstStyle/>
        <a:p>
          <a:endParaRPr lang="fr-FR"/>
        </a:p>
      </dgm:t>
    </dgm:pt>
    <dgm:pt modelId="{6E4626E5-73C7-4AF2-9253-3CB0AA7D65EB}">
      <dgm:prSet phldrT="[Texte]" custT="1"/>
      <dgm:spPr/>
      <dgm:t>
        <a:bodyPr/>
        <a:lstStyle/>
        <a:p>
          <a:r>
            <a:rPr lang="fr-FR" sz="1600" dirty="0" smtClean="0"/>
            <a:t>Performance de l’enveloppe </a:t>
          </a:r>
          <a:endParaRPr lang="fr-FR" sz="1600" dirty="0"/>
        </a:p>
      </dgm:t>
    </dgm:pt>
    <dgm:pt modelId="{7E6AE012-1A85-4679-B53E-1276E50E9634}" type="parTrans" cxnId="{FA55EA16-ED0B-445E-85C8-4FDED90ECCA2}">
      <dgm:prSet/>
      <dgm:spPr/>
      <dgm:t>
        <a:bodyPr/>
        <a:lstStyle/>
        <a:p>
          <a:endParaRPr lang="fr-FR" sz="1400"/>
        </a:p>
      </dgm:t>
    </dgm:pt>
    <dgm:pt modelId="{46528F10-2CD7-43AD-BE91-44CB77D16C62}" type="sibTrans" cxnId="{FA55EA16-ED0B-445E-85C8-4FDED90ECCA2}">
      <dgm:prSet/>
      <dgm:spPr/>
      <dgm:t>
        <a:bodyPr/>
        <a:lstStyle/>
        <a:p>
          <a:endParaRPr lang="fr-FR" sz="1400"/>
        </a:p>
      </dgm:t>
    </dgm:pt>
    <dgm:pt modelId="{4D133B21-2D5E-48A4-A67A-4536F90B7FC9}">
      <dgm:prSet phldrT="[Texte]" custT="1"/>
      <dgm:spPr/>
      <dgm:t>
        <a:bodyPr/>
        <a:lstStyle/>
        <a:p>
          <a:r>
            <a:rPr lang="fr-FR" sz="1600" dirty="0" smtClean="0"/>
            <a:t>Démarche bioclimatique</a:t>
          </a:r>
          <a:endParaRPr lang="fr-FR" sz="1600" dirty="0"/>
        </a:p>
      </dgm:t>
    </dgm:pt>
    <dgm:pt modelId="{46F0DDF5-671C-42DB-BE10-A0DFBA0C4AAC}" type="parTrans" cxnId="{B9DFC46C-67EB-4F69-8B4B-BDB22B3A3435}">
      <dgm:prSet/>
      <dgm:spPr/>
      <dgm:t>
        <a:bodyPr/>
        <a:lstStyle/>
        <a:p>
          <a:endParaRPr lang="fr-FR" sz="1400"/>
        </a:p>
      </dgm:t>
    </dgm:pt>
    <dgm:pt modelId="{C4293C90-2842-4A53-A7D2-1BF8D416FCED}" type="sibTrans" cxnId="{B9DFC46C-67EB-4F69-8B4B-BDB22B3A3435}">
      <dgm:prSet/>
      <dgm:spPr/>
      <dgm:t>
        <a:bodyPr/>
        <a:lstStyle/>
        <a:p>
          <a:endParaRPr lang="fr-FR" sz="1400"/>
        </a:p>
      </dgm:t>
    </dgm:pt>
    <dgm:pt modelId="{ED98F725-6948-419C-A5D8-3770A854920B}" type="pres">
      <dgm:prSet presAssocID="{B4CF80B7-E660-490D-AB13-FC6D0829DD29}" presName="compositeShape" presStyleCnt="0">
        <dgm:presLayoutVars>
          <dgm:chMax val="2"/>
          <dgm:dir/>
          <dgm:resizeHandles val="exact"/>
        </dgm:presLayoutVars>
      </dgm:prSet>
      <dgm:spPr/>
      <dgm:t>
        <a:bodyPr/>
        <a:lstStyle/>
        <a:p>
          <a:endParaRPr lang="fr-FR"/>
        </a:p>
      </dgm:t>
    </dgm:pt>
    <dgm:pt modelId="{2DE385F4-0D34-4120-9457-8D80C3A49C68}" type="pres">
      <dgm:prSet presAssocID="{6E4626E5-73C7-4AF2-9253-3CB0AA7D65EB}" presName="upArrow" presStyleLbl="node1" presStyleIdx="0" presStyleCnt="2" custScaleX="53948" custScaleY="78572" custLinFactX="100000" custLinFactNeighborX="164489"/>
      <dgm:spPr/>
    </dgm:pt>
    <dgm:pt modelId="{D70B0DE6-A757-4F9A-90E0-0C88B17B5E59}" type="pres">
      <dgm:prSet presAssocID="{6E4626E5-73C7-4AF2-9253-3CB0AA7D65EB}" presName="upArrowText" presStyleLbl="revTx" presStyleIdx="0" presStyleCnt="2" custScaleX="110260" custLinFactNeighborX="-29736" custLinFactNeighborY="9921">
        <dgm:presLayoutVars>
          <dgm:chMax val="0"/>
          <dgm:bulletEnabled val="1"/>
        </dgm:presLayoutVars>
      </dgm:prSet>
      <dgm:spPr/>
      <dgm:t>
        <a:bodyPr/>
        <a:lstStyle/>
        <a:p>
          <a:endParaRPr lang="fr-FR"/>
        </a:p>
      </dgm:t>
    </dgm:pt>
    <dgm:pt modelId="{76F9724D-C32B-44E7-8E5F-B18CFCD5360E}" type="pres">
      <dgm:prSet presAssocID="{4D133B21-2D5E-48A4-A67A-4536F90B7FC9}" presName="downArrow" presStyleLbl="node1" presStyleIdx="1" presStyleCnt="2" custScaleX="53472" custScaleY="78571"/>
      <dgm:spPr/>
      <dgm:t>
        <a:bodyPr/>
        <a:lstStyle/>
        <a:p>
          <a:endParaRPr lang="fr-FR"/>
        </a:p>
      </dgm:t>
    </dgm:pt>
    <dgm:pt modelId="{3F7835B9-C265-4413-98FE-40329E6B999C}" type="pres">
      <dgm:prSet presAssocID="{4D133B21-2D5E-48A4-A67A-4536F90B7FC9}" presName="downArrowText" presStyleLbl="revTx" presStyleIdx="1" presStyleCnt="2" custLinFactNeighborX="-13414" custLinFactNeighborY="794">
        <dgm:presLayoutVars>
          <dgm:chMax val="0"/>
          <dgm:bulletEnabled val="1"/>
        </dgm:presLayoutVars>
      </dgm:prSet>
      <dgm:spPr/>
      <dgm:t>
        <a:bodyPr/>
        <a:lstStyle/>
        <a:p>
          <a:endParaRPr lang="fr-FR"/>
        </a:p>
      </dgm:t>
    </dgm:pt>
  </dgm:ptLst>
  <dgm:cxnLst>
    <dgm:cxn modelId="{D57CC10F-3604-472A-8A25-A90BC9D3C281}" type="presOf" srcId="{B4CF80B7-E660-490D-AB13-FC6D0829DD29}" destId="{ED98F725-6948-419C-A5D8-3770A854920B}" srcOrd="0" destOrd="0" presId="urn:microsoft.com/office/officeart/2005/8/layout/arrow4"/>
    <dgm:cxn modelId="{73E3DC7A-48E6-47CF-A69A-5646B670F6C9}" type="presOf" srcId="{6E4626E5-73C7-4AF2-9253-3CB0AA7D65EB}" destId="{D70B0DE6-A757-4F9A-90E0-0C88B17B5E59}" srcOrd="0" destOrd="0" presId="urn:microsoft.com/office/officeart/2005/8/layout/arrow4"/>
    <dgm:cxn modelId="{B9676960-11AC-4DC8-B746-097C1E41B99F}" type="presOf" srcId="{4D133B21-2D5E-48A4-A67A-4536F90B7FC9}" destId="{3F7835B9-C265-4413-98FE-40329E6B999C}" srcOrd="0" destOrd="0" presId="urn:microsoft.com/office/officeart/2005/8/layout/arrow4"/>
    <dgm:cxn modelId="{B9DFC46C-67EB-4F69-8B4B-BDB22B3A3435}" srcId="{B4CF80B7-E660-490D-AB13-FC6D0829DD29}" destId="{4D133B21-2D5E-48A4-A67A-4536F90B7FC9}" srcOrd="1" destOrd="0" parTransId="{46F0DDF5-671C-42DB-BE10-A0DFBA0C4AAC}" sibTransId="{C4293C90-2842-4A53-A7D2-1BF8D416FCED}"/>
    <dgm:cxn modelId="{FA55EA16-ED0B-445E-85C8-4FDED90ECCA2}" srcId="{B4CF80B7-E660-490D-AB13-FC6D0829DD29}" destId="{6E4626E5-73C7-4AF2-9253-3CB0AA7D65EB}" srcOrd="0" destOrd="0" parTransId="{7E6AE012-1A85-4679-B53E-1276E50E9634}" sibTransId="{46528F10-2CD7-43AD-BE91-44CB77D16C62}"/>
    <dgm:cxn modelId="{2ECC8C2B-32C9-4F6F-A115-C0E4CE2ABAE5}" type="presParOf" srcId="{ED98F725-6948-419C-A5D8-3770A854920B}" destId="{2DE385F4-0D34-4120-9457-8D80C3A49C68}" srcOrd="0" destOrd="0" presId="urn:microsoft.com/office/officeart/2005/8/layout/arrow4"/>
    <dgm:cxn modelId="{BAEE7084-39CD-4C03-A508-B3DDC678227E}" type="presParOf" srcId="{ED98F725-6948-419C-A5D8-3770A854920B}" destId="{D70B0DE6-A757-4F9A-90E0-0C88B17B5E59}" srcOrd="1" destOrd="0" presId="urn:microsoft.com/office/officeart/2005/8/layout/arrow4"/>
    <dgm:cxn modelId="{A81F60F0-DD60-4BE1-B8B7-C6DE52B577BB}" type="presParOf" srcId="{ED98F725-6948-419C-A5D8-3770A854920B}" destId="{76F9724D-C32B-44E7-8E5F-B18CFCD5360E}" srcOrd="2" destOrd="0" presId="urn:microsoft.com/office/officeart/2005/8/layout/arrow4"/>
    <dgm:cxn modelId="{DA1153FF-0EFC-4BA6-BD1A-CCAEAB7E04F0}" type="presParOf" srcId="{ED98F725-6948-419C-A5D8-3770A854920B}" destId="{3F7835B9-C265-4413-98FE-40329E6B999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2B7711-B09C-47A7-8D72-F7E7F6590A13}" type="doc">
      <dgm:prSet loTypeId="urn:microsoft.com/office/officeart/2005/8/layout/hChevron3" loCatId="process" qsTypeId="urn:microsoft.com/office/officeart/2005/8/quickstyle/3d2" qsCatId="3D" csTypeId="urn:microsoft.com/office/officeart/2005/8/colors/colorful1#10" csCatId="colorful" phldr="1"/>
      <dgm:spPr/>
    </dgm:pt>
    <dgm:pt modelId="{637ABA25-3FC6-4D04-A175-551D18616B78}">
      <dgm:prSet phldrT="[Texte]"/>
      <dgm:spPr/>
      <dgm:t>
        <a:bodyPr/>
        <a:lstStyle/>
        <a:p>
          <a:r>
            <a:rPr lang="fr-FR" dirty="0" smtClean="0"/>
            <a:t>Isolation thermique</a:t>
          </a:r>
          <a:endParaRPr lang="fr-FR" dirty="0"/>
        </a:p>
      </dgm:t>
    </dgm:pt>
    <dgm:pt modelId="{F5D6847F-1072-477F-936D-7C568160A302}" type="parTrans" cxnId="{0B7ECEF0-39CC-4E89-A130-49DC503BB5D0}">
      <dgm:prSet/>
      <dgm:spPr/>
      <dgm:t>
        <a:bodyPr/>
        <a:lstStyle/>
        <a:p>
          <a:endParaRPr lang="fr-FR"/>
        </a:p>
      </dgm:t>
    </dgm:pt>
    <dgm:pt modelId="{8476328D-D1B3-4BD1-8788-619EC2C675B2}" type="sibTrans" cxnId="{0B7ECEF0-39CC-4E89-A130-49DC503BB5D0}">
      <dgm:prSet/>
      <dgm:spPr/>
      <dgm:t>
        <a:bodyPr/>
        <a:lstStyle/>
        <a:p>
          <a:endParaRPr lang="fr-FR"/>
        </a:p>
      </dgm:t>
    </dgm:pt>
    <dgm:pt modelId="{FB28C58A-5872-4947-8D91-9A5726CC105F}">
      <dgm:prSet phldrT="[Texte]"/>
      <dgm:spPr/>
      <dgm:t>
        <a:bodyPr/>
        <a:lstStyle/>
        <a:p>
          <a:r>
            <a:rPr lang="fr-FR" dirty="0" smtClean="0"/>
            <a:t>Exposition max au soleil</a:t>
          </a:r>
          <a:endParaRPr lang="fr-FR" dirty="0"/>
        </a:p>
      </dgm:t>
    </dgm:pt>
    <dgm:pt modelId="{1686A165-D23D-4C35-8F77-4F31E8B5AEF7}" type="parTrans" cxnId="{15BE589C-3796-43B7-98FA-2C8F489DD048}">
      <dgm:prSet/>
      <dgm:spPr/>
      <dgm:t>
        <a:bodyPr/>
        <a:lstStyle/>
        <a:p>
          <a:endParaRPr lang="fr-FR"/>
        </a:p>
      </dgm:t>
    </dgm:pt>
    <dgm:pt modelId="{60C09C06-FB28-4F78-9D77-4EB288A0B40E}" type="sibTrans" cxnId="{15BE589C-3796-43B7-98FA-2C8F489DD048}">
      <dgm:prSet/>
      <dgm:spPr/>
      <dgm:t>
        <a:bodyPr/>
        <a:lstStyle/>
        <a:p>
          <a:endParaRPr lang="fr-FR"/>
        </a:p>
      </dgm:t>
    </dgm:pt>
    <dgm:pt modelId="{67AE1C67-85E1-4EB7-BE17-998CD51044FC}">
      <dgm:prSet phldrT="[Texte]"/>
      <dgm:spPr/>
      <dgm:t>
        <a:bodyPr/>
        <a:lstStyle/>
        <a:p>
          <a:r>
            <a:rPr lang="fr-FR" dirty="0" smtClean="0"/>
            <a:t>Utilisation de matériaux adapté </a:t>
          </a:r>
          <a:endParaRPr lang="fr-FR" dirty="0"/>
        </a:p>
      </dgm:t>
    </dgm:pt>
    <dgm:pt modelId="{7E20EFB6-6129-405B-99EA-BAB3B758FE39}" type="parTrans" cxnId="{151BE912-E6DD-43DD-B7E9-EABF77271873}">
      <dgm:prSet/>
      <dgm:spPr/>
      <dgm:t>
        <a:bodyPr/>
        <a:lstStyle/>
        <a:p>
          <a:endParaRPr lang="fr-FR"/>
        </a:p>
      </dgm:t>
    </dgm:pt>
    <dgm:pt modelId="{503809C4-4372-49A1-9DB3-CA29BEDBC2AA}" type="sibTrans" cxnId="{151BE912-E6DD-43DD-B7E9-EABF77271873}">
      <dgm:prSet/>
      <dgm:spPr/>
      <dgm:t>
        <a:bodyPr/>
        <a:lstStyle/>
        <a:p>
          <a:endParaRPr lang="fr-FR"/>
        </a:p>
      </dgm:t>
    </dgm:pt>
    <dgm:pt modelId="{4D0DF988-335C-4071-8A39-822B994B995D}">
      <dgm:prSet phldrT="[Texte]"/>
      <dgm:spPr/>
      <dgm:t>
        <a:bodyPr/>
        <a:lstStyle/>
        <a:p>
          <a:r>
            <a:rPr lang="fr-FR" dirty="0" smtClean="0"/>
            <a:t>Etanchéité a l’air </a:t>
          </a:r>
          <a:endParaRPr lang="fr-FR" dirty="0"/>
        </a:p>
      </dgm:t>
    </dgm:pt>
    <dgm:pt modelId="{5973751C-90C2-4C8E-ADC1-EA22F7E5EF82}" type="parTrans" cxnId="{9FC6549C-6E8A-4231-997D-F09F341DCF9D}">
      <dgm:prSet/>
      <dgm:spPr/>
      <dgm:t>
        <a:bodyPr/>
        <a:lstStyle/>
        <a:p>
          <a:endParaRPr lang="fr-FR"/>
        </a:p>
      </dgm:t>
    </dgm:pt>
    <dgm:pt modelId="{5BC6676F-84EA-48F4-86D3-D4FB6666CA8B}" type="sibTrans" cxnId="{9FC6549C-6E8A-4231-997D-F09F341DCF9D}">
      <dgm:prSet/>
      <dgm:spPr/>
      <dgm:t>
        <a:bodyPr/>
        <a:lstStyle/>
        <a:p>
          <a:endParaRPr lang="fr-FR"/>
        </a:p>
      </dgm:t>
    </dgm:pt>
    <dgm:pt modelId="{17F45094-ABCE-492C-85A5-B4714543E9A5}" type="pres">
      <dgm:prSet presAssocID="{122B7711-B09C-47A7-8D72-F7E7F6590A13}" presName="Name0" presStyleCnt="0">
        <dgm:presLayoutVars>
          <dgm:dir/>
          <dgm:resizeHandles val="exact"/>
        </dgm:presLayoutVars>
      </dgm:prSet>
      <dgm:spPr/>
    </dgm:pt>
    <dgm:pt modelId="{BF468F08-E02B-4029-9AF2-530043CFD498}" type="pres">
      <dgm:prSet presAssocID="{637ABA25-3FC6-4D04-A175-551D18616B78}" presName="parTxOnly" presStyleLbl="node1" presStyleIdx="0" presStyleCnt="4">
        <dgm:presLayoutVars>
          <dgm:bulletEnabled val="1"/>
        </dgm:presLayoutVars>
      </dgm:prSet>
      <dgm:spPr/>
      <dgm:t>
        <a:bodyPr/>
        <a:lstStyle/>
        <a:p>
          <a:endParaRPr lang="fr-FR"/>
        </a:p>
      </dgm:t>
    </dgm:pt>
    <dgm:pt modelId="{44AE6197-52FC-4949-A0DE-9FB669167E1F}" type="pres">
      <dgm:prSet presAssocID="{8476328D-D1B3-4BD1-8788-619EC2C675B2}" presName="parSpace" presStyleCnt="0"/>
      <dgm:spPr/>
    </dgm:pt>
    <dgm:pt modelId="{42AE8232-45F9-4A7B-AD9A-6EC067DE0A7A}" type="pres">
      <dgm:prSet presAssocID="{4D0DF988-335C-4071-8A39-822B994B995D}" presName="parTxOnly" presStyleLbl="node1" presStyleIdx="1" presStyleCnt="4">
        <dgm:presLayoutVars>
          <dgm:bulletEnabled val="1"/>
        </dgm:presLayoutVars>
      </dgm:prSet>
      <dgm:spPr/>
      <dgm:t>
        <a:bodyPr/>
        <a:lstStyle/>
        <a:p>
          <a:endParaRPr lang="fr-FR"/>
        </a:p>
      </dgm:t>
    </dgm:pt>
    <dgm:pt modelId="{42AD9567-D026-41AF-BF98-5A1ED3724B44}" type="pres">
      <dgm:prSet presAssocID="{5BC6676F-84EA-48F4-86D3-D4FB6666CA8B}" presName="parSpace" presStyleCnt="0"/>
      <dgm:spPr/>
    </dgm:pt>
    <dgm:pt modelId="{D9259116-DF3A-4A08-8F61-C33A2FAEDB9F}" type="pres">
      <dgm:prSet presAssocID="{FB28C58A-5872-4947-8D91-9A5726CC105F}" presName="parTxOnly" presStyleLbl="node1" presStyleIdx="2" presStyleCnt="4">
        <dgm:presLayoutVars>
          <dgm:bulletEnabled val="1"/>
        </dgm:presLayoutVars>
      </dgm:prSet>
      <dgm:spPr/>
      <dgm:t>
        <a:bodyPr/>
        <a:lstStyle/>
        <a:p>
          <a:endParaRPr lang="fr-FR"/>
        </a:p>
      </dgm:t>
    </dgm:pt>
    <dgm:pt modelId="{3BF45C04-3C30-4C08-92A6-C00E4A4EB78B}" type="pres">
      <dgm:prSet presAssocID="{60C09C06-FB28-4F78-9D77-4EB288A0B40E}" presName="parSpace" presStyleCnt="0"/>
      <dgm:spPr/>
    </dgm:pt>
    <dgm:pt modelId="{A00EF231-C5BE-49D4-B0CC-8953B77A5F9A}" type="pres">
      <dgm:prSet presAssocID="{67AE1C67-85E1-4EB7-BE17-998CD51044FC}" presName="parTxOnly" presStyleLbl="node1" presStyleIdx="3" presStyleCnt="4">
        <dgm:presLayoutVars>
          <dgm:bulletEnabled val="1"/>
        </dgm:presLayoutVars>
      </dgm:prSet>
      <dgm:spPr/>
      <dgm:t>
        <a:bodyPr/>
        <a:lstStyle/>
        <a:p>
          <a:endParaRPr lang="fr-FR"/>
        </a:p>
      </dgm:t>
    </dgm:pt>
  </dgm:ptLst>
  <dgm:cxnLst>
    <dgm:cxn modelId="{151BE912-E6DD-43DD-B7E9-EABF77271873}" srcId="{122B7711-B09C-47A7-8D72-F7E7F6590A13}" destId="{67AE1C67-85E1-4EB7-BE17-998CD51044FC}" srcOrd="3" destOrd="0" parTransId="{7E20EFB6-6129-405B-99EA-BAB3B758FE39}" sibTransId="{503809C4-4372-49A1-9DB3-CA29BEDBC2AA}"/>
    <dgm:cxn modelId="{15BE589C-3796-43B7-98FA-2C8F489DD048}" srcId="{122B7711-B09C-47A7-8D72-F7E7F6590A13}" destId="{FB28C58A-5872-4947-8D91-9A5726CC105F}" srcOrd="2" destOrd="0" parTransId="{1686A165-D23D-4C35-8F77-4F31E8B5AEF7}" sibTransId="{60C09C06-FB28-4F78-9D77-4EB288A0B40E}"/>
    <dgm:cxn modelId="{42EC296D-44C0-4C17-8943-DD576C26EC4E}" type="presOf" srcId="{67AE1C67-85E1-4EB7-BE17-998CD51044FC}" destId="{A00EF231-C5BE-49D4-B0CC-8953B77A5F9A}" srcOrd="0" destOrd="0" presId="urn:microsoft.com/office/officeart/2005/8/layout/hChevron3"/>
    <dgm:cxn modelId="{9FC6549C-6E8A-4231-997D-F09F341DCF9D}" srcId="{122B7711-B09C-47A7-8D72-F7E7F6590A13}" destId="{4D0DF988-335C-4071-8A39-822B994B995D}" srcOrd="1" destOrd="0" parTransId="{5973751C-90C2-4C8E-ADC1-EA22F7E5EF82}" sibTransId="{5BC6676F-84EA-48F4-86D3-D4FB6666CA8B}"/>
    <dgm:cxn modelId="{D8D2672C-11E1-4328-AD0C-BD3A845314FE}" type="presOf" srcId="{637ABA25-3FC6-4D04-A175-551D18616B78}" destId="{BF468F08-E02B-4029-9AF2-530043CFD498}" srcOrd="0" destOrd="0" presId="urn:microsoft.com/office/officeart/2005/8/layout/hChevron3"/>
    <dgm:cxn modelId="{1CF9FC91-E1A2-4421-B57B-C77480A16A14}" type="presOf" srcId="{122B7711-B09C-47A7-8D72-F7E7F6590A13}" destId="{17F45094-ABCE-492C-85A5-B4714543E9A5}" srcOrd="0" destOrd="0" presId="urn:microsoft.com/office/officeart/2005/8/layout/hChevron3"/>
    <dgm:cxn modelId="{0B7ECEF0-39CC-4E89-A130-49DC503BB5D0}" srcId="{122B7711-B09C-47A7-8D72-F7E7F6590A13}" destId="{637ABA25-3FC6-4D04-A175-551D18616B78}" srcOrd="0" destOrd="0" parTransId="{F5D6847F-1072-477F-936D-7C568160A302}" sibTransId="{8476328D-D1B3-4BD1-8788-619EC2C675B2}"/>
    <dgm:cxn modelId="{01D1A3B9-A3ED-42FC-A851-129A8D9C4692}" type="presOf" srcId="{FB28C58A-5872-4947-8D91-9A5726CC105F}" destId="{D9259116-DF3A-4A08-8F61-C33A2FAEDB9F}" srcOrd="0" destOrd="0" presId="urn:microsoft.com/office/officeart/2005/8/layout/hChevron3"/>
    <dgm:cxn modelId="{9FA911C7-5DB1-41EA-8A79-92DC1C7173B5}" type="presOf" srcId="{4D0DF988-335C-4071-8A39-822B994B995D}" destId="{42AE8232-45F9-4A7B-AD9A-6EC067DE0A7A}" srcOrd="0" destOrd="0" presId="urn:microsoft.com/office/officeart/2005/8/layout/hChevron3"/>
    <dgm:cxn modelId="{3BCED240-EE41-4416-93B5-6B481BFF9FB4}" type="presParOf" srcId="{17F45094-ABCE-492C-85A5-B4714543E9A5}" destId="{BF468F08-E02B-4029-9AF2-530043CFD498}" srcOrd="0" destOrd="0" presId="urn:microsoft.com/office/officeart/2005/8/layout/hChevron3"/>
    <dgm:cxn modelId="{4BDABE6E-7FE5-427B-B88A-BB46C302858A}" type="presParOf" srcId="{17F45094-ABCE-492C-85A5-B4714543E9A5}" destId="{44AE6197-52FC-4949-A0DE-9FB669167E1F}" srcOrd="1" destOrd="0" presId="urn:microsoft.com/office/officeart/2005/8/layout/hChevron3"/>
    <dgm:cxn modelId="{3301A632-9C0D-4EE2-9719-79E949643EE6}" type="presParOf" srcId="{17F45094-ABCE-492C-85A5-B4714543E9A5}" destId="{42AE8232-45F9-4A7B-AD9A-6EC067DE0A7A}" srcOrd="2" destOrd="0" presId="urn:microsoft.com/office/officeart/2005/8/layout/hChevron3"/>
    <dgm:cxn modelId="{56D97149-3564-45B9-A9C4-2EAA5531FCE6}" type="presParOf" srcId="{17F45094-ABCE-492C-85A5-B4714543E9A5}" destId="{42AD9567-D026-41AF-BF98-5A1ED3724B44}" srcOrd="3" destOrd="0" presId="urn:microsoft.com/office/officeart/2005/8/layout/hChevron3"/>
    <dgm:cxn modelId="{CA04EFA6-333B-4D0F-9CED-E266C148C235}" type="presParOf" srcId="{17F45094-ABCE-492C-85A5-B4714543E9A5}" destId="{D9259116-DF3A-4A08-8F61-C33A2FAEDB9F}" srcOrd="4" destOrd="0" presId="urn:microsoft.com/office/officeart/2005/8/layout/hChevron3"/>
    <dgm:cxn modelId="{8C8836ED-EE86-4783-A0B9-24462DD71C58}" type="presParOf" srcId="{17F45094-ABCE-492C-85A5-B4714543E9A5}" destId="{3BF45C04-3C30-4C08-92A6-C00E4A4EB78B}" srcOrd="5" destOrd="0" presId="urn:microsoft.com/office/officeart/2005/8/layout/hChevron3"/>
    <dgm:cxn modelId="{CE63F0D4-2C6C-4CA4-B172-9EEF6EF6B77D}" type="presParOf" srcId="{17F45094-ABCE-492C-85A5-B4714543E9A5}" destId="{A00EF231-C5BE-49D4-B0CC-8953B77A5F9A}"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1312C2-DF2D-45B8-B3D3-2DB32A75F349}" type="doc">
      <dgm:prSet loTypeId="urn:microsoft.com/office/officeart/2005/8/layout/process4" loCatId="list" qsTypeId="urn:microsoft.com/office/officeart/2005/8/quickstyle/simple1" qsCatId="simple" csTypeId="urn:microsoft.com/office/officeart/2005/8/colors/colorful1#11" csCatId="colorful" phldr="1"/>
      <dgm:spPr/>
      <dgm:t>
        <a:bodyPr/>
        <a:lstStyle/>
        <a:p>
          <a:endParaRPr lang="fr-FR"/>
        </a:p>
      </dgm:t>
    </dgm:pt>
    <dgm:pt modelId="{29EBF434-63BB-410E-BA7E-39CEB64B2ED6}">
      <dgm:prSet phldrT="[Texte]"/>
      <dgm:spPr/>
      <dgm:t>
        <a:bodyPr/>
        <a:lstStyle/>
        <a:p>
          <a:r>
            <a:rPr lang="fr-FR" dirty="0" smtClean="0">
              <a:solidFill>
                <a:schemeClr val="tx1"/>
              </a:solidFill>
            </a:rPr>
            <a:t>Minimisation des pertes thermique</a:t>
          </a:r>
          <a:endParaRPr lang="fr-FR" dirty="0">
            <a:solidFill>
              <a:schemeClr val="tx1"/>
            </a:solidFill>
          </a:endParaRPr>
        </a:p>
      </dgm:t>
    </dgm:pt>
    <dgm:pt modelId="{292EBB0E-E2F0-4209-9543-064B5E6D4004}" type="parTrans" cxnId="{3E8C6607-3902-474F-BB6E-7DC0EFF8FB8C}">
      <dgm:prSet/>
      <dgm:spPr/>
      <dgm:t>
        <a:bodyPr/>
        <a:lstStyle/>
        <a:p>
          <a:endParaRPr lang="fr-FR">
            <a:solidFill>
              <a:schemeClr val="tx1"/>
            </a:solidFill>
          </a:endParaRPr>
        </a:p>
      </dgm:t>
    </dgm:pt>
    <dgm:pt modelId="{7B3054F2-3C8A-4404-B183-3BA7D312DE77}" type="sibTrans" cxnId="{3E8C6607-3902-474F-BB6E-7DC0EFF8FB8C}">
      <dgm:prSet/>
      <dgm:spPr/>
      <dgm:t>
        <a:bodyPr/>
        <a:lstStyle/>
        <a:p>
          <a:endParaRPr lang="fr-FR">
            <a:solidFill>
              <a:schemeClr val="tx1"/>
            </a:solidFill>
          </a:endParaRPr>
        </a:p>
      </dgm:t>
    </dgm:pt>
    <dgm:pt modelId="{2962DFAB-8C3C-4C0E-ACC1-A604F1D58CC5}">
      <dgm:prSet phldrT="[Texte]"/>
      <dgm:spPr/>
      <dgm:t>
        <a:bodyPr/>
        <a:lstStyle/>
        <a:p>
          <a:r>
            <a:rPr lang="fr-FR" dirty="0" smtClean="0">
              <a:solidFill>
                <a:schemeClr val="tx1"/>
              </a:solidFill>
            </a:rPr>
            <a:t>Privilégier les apport thermique en hiver</a:t>
          </a:r>
          <a:endParaRPr lang="fr-FR" dirty="0">
            <a:solidFill>
              <a:schemeClr val="tx1"/>
            </a:solidFill>
          </a:endParaRPr>
        </a:p>
      </dgm:t>
    </dgm:pt>
    <dgm:pt modelId="{242CE558-1AF2-4698-8045-5C9B32FF453B}" type="parTrans" cxnId="{187057D9-EA87-4508-892B-E9CEA9ECA0AC}">
      <dgm:prSet/>
      <dgm:spPr/>
      <dgm:t>
        <a:bodyPr/>
        <a:lstStyle/>
        <a:p>
          <a:endParaRPr lang="fr-FR">
            <a:solidFill>
              <a:schemeClr val="tx1"/>
            </a:solidFill>
          </a:endParaRPr>
        </a:p>
      </dgm:t>
    </dgm:pt>
    <dgm:pt modelId="{BA25996D-550B-4DA9-A995-26038A6599E5}" type="sibTrans" cxnId="{187057D9-EA87-4508-892B-E9CEA9ECA0AC}">
      <dgm:prSet/>
      <dgm:spPr/>
      <dgm:t>
        <a:bodyPr/>
        <a:lstStyle/>
        <a:p>
          <a:endParaRPr lang="fr-FR">
            <a:solidFill>
              <a:schemeClr val="tx1"/>
            </a:solidFill>
          </a:endParaRPr>
        </a:p>
      </dgm:t>
    </dgm:pt>
    <dgm:pt modelId="{28C545FE-6C9D-44BD-8A1E-9FE0AF015AFF}">
      <dgm:prSet phldrT="[Texte]"/>
      <dgm:spPr/>
      <dgm:t>
        <a:bodyPr/>
        <a:lstStyle/>
        <a:p>
          <a:r>
            <a:rPr lang="fr-FR" dirty="0" smtClean="0">
              <a:solidFill>
                <a:schemeClr val="tx1"/>
              </a:solidFill>
            </a:rPr>
            <a:t>Privilégier la lumière naturelle</a:t>
          </a:r>
          <a:endParaRPr lang="fr-FR" dirty="0">
            <a:solidFill>
              <a:schemeClr val="tx1"/>
            </a:solidFill>
          </a:endParaRPr>
        </a:p>
      </dgm:t>
    </dgm:pt>
    <dgm:pt modelId="{DDECACB5-6BFA-45ED-A2D2-F72E33E365AA}" type="parTrans" cxnId="{5A01ECED-1B8E-4FD9-A6BE-8FA7573E130F}">
      <dgm:prSet/>
      <dgm:spPr/>
      <dgm:t>
        <a:bodyPr/>
        <a:lstStyle/>
        <a:p>
          <a:endParaRPr lang="fr-FR">
            <a:solidFill>
              <a:schemeClr val="tx1"/>
            </a:solidFill>
          </a:endParaRPr>
        </a:p>
      </dgm:t>
    </dgm:pt>
    <dgm:pt modelId="{F91C9036-D996-4AC1-BE17-3A6AA1BED5CD}" type="sibTrans" cxnId="{5A01ECED-1B8E-4FD9-A6BE-8FA7573E130F}">
      <dgm:prSet/>
      <dgm:spPr/>
      <dgm:t>
        <a:bodyPr/>
        <a:lstStyle/>
        <a:p>
          <a:endParaRPr lang="fr-FR">
            <a:solidFill>
              <a:schemeClr val="tx1"/>
            </a:solidFill>
          </a:endParaRPr>
        </a:p>
      </dgm:t>
    </dgm:pt>
    <dgm:pt modelId="{FB7B1A69-CEE2-4B10-B0FF-2370A8D726C9}">
      <dgm:prSet phldrT="[Texte]"/>
      <dgm:spPr/>
      <dgm:t>
        <a:bodyPr/>
        <a:lstStyle/>
        <a:p>
          <a:r>
            <a:rPr lang="fr-FR" dirty="0" smtClean="0">
              <a:solidFill>
                <a:schemeClr val="tx1"/>
              </a:solidFill>
            </a:rPr>
            <a:t>Le choix du terrain et l’orientation</a:t>
          </a:r>
          <a:endParaRPr lang="fr-FR" dirty="0">
            <a:solidFill>
              <a:schemeClr val="tx1"/>
            </a:solidFill>
          </a:endParaRPr>
        </a:p>
      </dgm:t>
    </dgm:pt>
    <dgm:pt modelId="{2E74F6A2-0775-476A-95CA-CB69FF7601AA}" type="parTrans" cxnId="{63271D29-7A95-4BB6-9515-5D6B22843F81}">
      <dgm:prSet/>
      <dgm:spPr/>
      <dgm:t>
        <a:bodyPr/>
        <a:lstStyle/>
        <a:p>
          <a:endParaRPr lang="fr-FR">
            <a:solidFill>
              <a:schemeClr val="tx1"/>
            </a:solidFill>
          </a:endParaRPr>
        </a:p>
      </dgm:t>
    </dgm:pt>
    <dgm:pt modelId="{2DD4DBD6-816B-4903-A2FB-9AC3A1E69AB0}" type="sibTrans" cxnId="{63271D29-7A95-4BB6-9515-5D6B22843F81}">
      <dgm:prSet/>
      <dgm:spPr/>
      <dgm:t>
        <a:bodyPr/>
        <a:lstStyle/>
        <a:p>
          <a:endParaRPr lang="fr-FR">
            <a:solidFill>
              <a:schemeClr val="tx1"/>
            </a:solidFill>
          </a:endParaRPr>
        </a:p>
      </dgm:t>
    </dgm:pt>
    <dgm:pt modelId="{80A0CF8D-CE40-4680-A7E6-4253EF1F4464}">
      <dgm:prSet phldrT="[Texte]"/>
      <dgm:spPr/>
      <dgm:t>
        <a:bodyPr/>
        <a:lstStyle/>
        <a:p>
          <a:r>
            <a:rPr lang="fr-FR" dirty="0" smtClean="0">
              <a:solidFill>
                <a:schemeClr val="tx1"/>
              </a:solidFill>
            </a:rPr>
            <a:t>Privilégier le rafraichissement naturel en été </a:t>
          </a:r>
          <a:endParaRPr lang="fr-FR" dirty="0">
            <a:solidFill>
              <a:schemeClr val="tx1"/>
            </a:solidFill>
          </a:endParaRPr>
        </a:p>
      </dgm:t>
    </dgm:pt>
    <dgm:pt modelId="{C6A6B668-A664-4B21-850D-24E2BBADAFF2}" type="sibTrans" cxnId="{04A712E6-D962-4A55-9425-348FFC832A64}">
      <dgm:prSet/>
      <dgm:spPr/>
      <dgm:t>
        <a:bodyPr/>
        <a:lstStyle/>
        <a:p>
          <a:endParaRPr lang="fr-FR">
            <a:solidFill>
              <a:schemeClr val="tx1"/>
            </a:solidFill>
          </a:endParaRPr>
        </a:p>
      </dgm:t>
    </dgm:pt>
    <dgm:pt modelId="{3B60A5FA-9957-49D8-BC45-356145038E7E}" type="parTrans" cxnId="{04A712E6-D962-4A55-9425-348FFC832A64}">
      <dgm:prSet/>
      <dgm:spPr/>
      <dgm:t>
        <a:bodyPr/>
        <a:lstStyle/>
        <a:p>
          <a:endParaRPr lang="fr-FR">
            <a:solidFill>
              <a:schemeClr val="tx1"/>
            </a:solidFill>
          </a:endParaRPr>
        </a:p>
      </dgm:t>
    </dgm:pt>
    <dgm:pt modelId="{DC24ACC0-B3F1-4211-80F4-C592764EAF0B}" type="pres">
      <dgm:prSet presAssocID="{9E1312C2-DF2D-45B8-B3D3-2DB32A75F349}" presName="Name0" presStyleCnt="0">
        <dgm:presLayoutVars>
          <dgm:dir/>
          <dgm:animLvl val="lvl"/>
          <dgm:resizeHandles val="exact"/>
        </dgm:presLayoutVars>
      </dgm:prSet>
      <dgm:spPr/>
      <dgm:t>
        <a:bodyPr/>
        <a:lstStyle/>
        <a:p>
          <a:endParaRPr lang="fr-FR"/>
        </a:p>
      </dgm:t>
    </dgm:pt>
    <dgm:pt modelId="{E9F6A4E4-621D-4CB5-9EF2-52BE545F7C55}" type="pres">
      <dgm:prSet presAssocID="{FB7B1A69-CEE2-4B10-B0FF-2370A8D726C9}" presName="boxAndChildren" presStyleCnt="0"/>
      <dgm:spPr/>
    </dgm:pt>
    <dgm:pt modelId="{78E84831-70F1-4477-BB0D-A97A0C974CC9}" type="pres">
      <dgm:prSet presAssocID="{FB7B1A69-CEE2-4B10-B0FF-2370A8D726C9}" presName="parentTextBox" presStyleLbl="node1" presStyleIdx="0" presStyleCnt="5"/>
      <dgm:spPr/>
      <dgm:t>
        <a:bodyPr/>
        <a:lstStyle/>
        <a:p>
          <a:endParaRPr lang="fr-FR"/>
        </a:p>
      </dgm:t>
    </dgm:pt>
    <dgm:pt modelId="{5BAA672D-34ED-4345-A308-8FB17BBC77C2}" type="pres">
      <dgm:prSet presAssocID="{C6A6B668-A664-4B21-850D-24E2BBADAFF2}" presName="sp" presStyleCnt="0"/>
      <dgm:spPr/>
    </dgm:pt>
    <dgm:pt modelId="{E927790D-62FE-40AE-AA80-407173E8BE70}" type="pres">
      <dgm:prSet presAssocID="{80A0CF8D-CE40-4680-A7E6-4253EF1F4464}" presName="arrowAndChildren" presStyleCnt="0"/>
      <dgm:spPr/>
    </dgm:pt>
    <dgm:pt modelId="{96F09B81-AF0F-4359-8D8F-4414E920606A}" type="pres">
      <dgm:prSet presAssocID="{80A0CF8D-CE40-4680-A7E6-4253EF1F4464}" presName="parentTextArrow" presStyleLbl="node1" presStyleIdx="1" presStyleCnt="5"/>
      <dgm:spPr/>
      <dgm:t>
        <a:bodyPr/>
        <a:lstStyle/>
        <a:p>
          <a:endParaRPr lang="fr-FR"/>
        </a:p>
      </dgm:t>
    </dgm:pt>
    <dgm:pt modelId="{7B8C9673-617C-47C7-B7B8-72D35A64975F}" type="pres">
      <dgm:prSet presAssocID="{F91C9036-D996-4AC1-BE17-3A6AA1BED5CD}" presName="sp" presStyleCnt="0"/>
      <dgm:spPr/>
    </dgm:pt>
    <dgm:pt modelId="{C3157E42-B752-4E49-990B-DB7BD2167BF5}" type="pres">
      <dgm:prSet presAssocID="{28C545FE-6C9D-44BD-8A1E-9FE0AF015AFF}" presName="arrowAndChildren" presStyleCnt="0"/>
      <dgm:spPr/>
    </dgm:pt>
    <dgm:pt modelId="{1FB16309-53FA-42E9-8E40-75265A3168A9}" type="pres">
      <dgm:prSet presAssocID="{28C545FE-6C9D-44BD-8A1E-9FE0AF015AFF}" presName="parentTextArrow" presStyleLbl="node1" presStyleIdx="2" presStyleCnt="5"/>
      <dgm:spPr/>
      <dgm:t>
        <a:bodyPr/>
        <a:lstStyle/>
        <a:p>
          <a:endParaRPr lang="fr-FR"/>
        </a:p>
      </dgm:t>
    </dgm:pt>
    <dgm:pt modelId="{10145271-D550-4B1E-84F0-79821726030B}" type="pres">
      <dgm:prSet presAssocID="{BA25996D-550B-4DA9-A995-26038A6599E5}" presName="sp" presStyleCnt="0"/>
      <dgm:spPr/>
    </dgm:pt>
    <dgm:pt modelId="{650E51A0-0928-4776-8D22-B049C9B27740}" type="pres">
      <dgm:prSet presAssocID="{2962DFAB-8C3C-4C0E-ACC1-A604F1D58CC5}" presName="arrowAndChildren" presStyleCnt="0"/>
      <dgm:spPr/>
    </dgm:pt>
    <dgm:pt modelId="{588C77B6-5474-48F4-8D28-89C3794688F6}" type="pres">
      <dgm:prSet presAssocID="{2962DFAB-8C3C-4C0E-ACC1-A604F1D58CC5}" presName="parentTextArrow" presStyleLbl="node1" presStyleIdx="3" presStyleCnt="5"/>
      <dgm:spPr/>
      <dgm:t>
        <a:bodyPr/>
        <a:lstStyle/>
        <a:p>
          <a:endParaRPr lang="fr-FR"/>
        </a:p>
      </dgm:t>
    </dgm:pt>
    <dgm:pt modelId="{769C864F-37B6-47C7-8C6D-DA8AE851CFFC}" type="pres">
      <dgm:prSet presAssocID="{7B3054F2-3C8A-4404-B183-3BA7D312DE77}" presName="sp" presStyleCnt="0"/>
      <dgm:spPr/>
    </dgm:pt>
    <dgm:pt modelId="{E6C86AE6-42D1-461A-8F28-F9945351F69A}" type="pres">
      <dgm:prSet presAssocID="{29EBF434-63BB-410E-BA7E-39CEB64B2ED6}" presName="arrowAndChildren" presStyleCnt="0"/>
      <dgm:spPr/>
    </dgm:pt>
    <dgm:pt modelId="{083E1AD8-E3BF-4991-B369-B4C48B304C61}" type="pres">
      <dgm:prSet presAssocID="{29EBF434-63BB-410E-BA7E-39CEB64B2ED6}" presName="parentTextArrow" presStyleLbl="node1" presStyleIdx="4" presStyleCnt="5"/>
      <dgm:spPr/>
      <dgm:t>
        <a:bodyPr/>
        <a:lstStyle/>
        <a:p>
          <a:endParaRPr lang="fr-FR"/>
        </a:p>
      </dgm:t>
    </dgm:pt>
  </dgm:ptLst>
  <dgm:cxnLst>
    <dgm:cxn modelId="{1E04EE8D-81D6-4E81-9F00-9C85FC075323}" type="presOf" srcId="{28C545FE-6C9D-44BD-8A1E-9FE0AF015AFF}" destId="{1FB16309-53FA-42E9-8E40-75265A3168A9}" srcOrd="0" destOrd="0" presId="urn:microsoft.com/office/officeart/2005/8/layout/process4"/>
    <dgm:cxn modelId="{3D980973-3C1B-4A02-B905-44DD916FAB6B}" type="presOf" srcId="{2962DFAB-8C3C-4C0E-ACC1-A604F1D58CC5}" destId="{588C77B6-5474-48F4-8D28-89C3794688F6}" srcOrd="0" destOrd="0" presId="urn:microsoft.com/office/officeart/2005/8/layout/process4"/>
    <dgm:cxn modelId="{B76BF69B-4B0D-4A8F-9691-A494C2EEC33A}" type="presOf" srcId="{9E1312C2-DF2D-45B8-B3D3-2DB32A75F349}" destId="{DC24ACC0-B3F1-4211-80F4-C592764EAF0B}" srcOrd="0" destOrd="0" presId="urn:microsoft.com/office/officeart/2005/8/layout/process4"/>
    <dgm:cxn modelId="{04A712E6-D962-4A55-9425-348FFC832A64}" srcId="{9E1312C2-DF2D-45B8-B3D3-2DB32A75F349}" destId="{80A0CF8D-CE40-4680-A7E6-4253EF1F4464}" srcOrd="3" destOrd="0" parTransId="{3B60A5FA-9957-49D8-BC45-356145038E7E}" sibTransId="{C6A6B668-A664-4B21-850D-24E2BBADAFF2}"/>
    <dgm:cxn modelId="{7F923AB2-A585-4921-BE1A-8E723F4CADBA}" type="presOf" srcId="{FB7B1A69-CEE2-4B10-B0FF-2370A8D726C9}" destId="{78E84831-70F1-4477-BB0D-A97A0C974CC9}" srcOrd="0" destOrd="0" presId="urn:microsoft.com/office/officeart/2005/8/layout/process4"/>
    <dgm:cxn modelId="{362C2663-02DF-4A93-8156-8DC9050C0CD9}" type="presOf" srcId="{80A0CF8D-CE40-4680-A7E6-4253EF1F4464}" destId="{96F09B81-AF0F-4359-8D8F-4414E920606A}" srcOrd="0" destOrd="0" presId="urn:microsoft.com/office/officeart/2005/8/layout/process4"/>
    <dgm:cxn modelId="{63271D29-7A95-4BB6-9515-5D6B22843F81}" srcId="{9E1312C2-DF2D-45B8-B3D3-2DB32A75F349}" destId="{FB7B1A69-CEE2-4B10-B0FF-2370A8D726C9}" srcOrd="4" destOrd="0" parTransId="{2E74F6A2-0775-476A-95CA-CB69FF7601AA}" sibTransId="{2DD4DBD6-816B-4903-A2FB-9AC3A1E69AB0}"/>
    <dgm:cxn modelId="{5A01ECED-1B8E-4FD9-A6BE-8FA7573E130F}" srcId="{9E1312C2-DF2D-45B8-B3D3-2DB32A75F349}" destId="{28C545FE-6C9D-44BD-8A1E-9FE0AF015AFF}" srcOrd="2" destOrd="0" parTransId="{DDECACB5-6BFA-45ED-A2D2-F72E33E365AA}" sibTransId="{F91C9036-D996-4AC1-BE17-3A6AA1BED5CD}"/>
    <dgm:cxn modelId="{3E8C6607-3902-474F-BB6E-7DC0EFF8FB8C}" srcId="{9E1312C2-DF2D-45B8-B3D3-2DB32A75F349}" destId="{29EBF434-63BB-410E-BA7E-39CEB64B2ED6}" srcOrd="0" destOrd="0" parTransId="{292EBB0E-E2F0-4209-9543-064B5E6D4004}" sibTransId="{7B3054F2-3C8A-4404-B183-3BA7D312DE77}"/>
    <dgm:cxn modelId="{ABC9EBD7-CDE2-4FAA-B499-91D7F2A29C78}" type="presOf" srcId="{29EBF434-63BB-410E-BA7E-39CEB64B2ED6}" destId="{083E1AD8-E3BF-4991-B369-B4C48B304C61}" srcOrd="0" destOrd="0" presId="urn:microsoft.com/office/officeart/2005/8/layout/process4"/>
    <dgm:cxn modelId="{187057D9-EA87-4508-892B-E9CEA9ECA0AC}" srcId="{9E1312C2-DF2D-45B8-B3D3-2DB32A75F349}" destId="{2962DFAB-8C3C-4C0E-ACC1-A604F1D58CC5}" srcOrd="1" destOrd="0" parTransId="{242CE558-1AF2-4698-8045-5C9B32FF453B}" sibTransId="{BA25996D-550B-4DA9-A995-26038A6599E5}"/>
    <dgm:cxn modelId="{47082B9E-7FD2-431B-8387-A0BA83DA6254}" type="presParOf" srcId="{DC24ACC0-B3F1-4211-80F4-C592764EAF0B}" destId="{E9F6A4E4-621D-4CB5-9EF2-52BE545F7C55}" srcOrd="0" destOrd="0" presId="urn:microsoft.com/office/officeart/2005/8/layout/process4"/>
    <dgm:cxn modelId="{00F9CA55-E167-429D-864D-E3F92DF8C8A7}" type="presParOf" srcId="{E9F6A4E4-621D-4CB5-9EF2-52BE545F7C55}" destId="{78E84831-70F1-4477-BB0D-A97A0C974CC9}" srcOrd="0" destOrd="0" presId="urn:microsoft.com/office/officeart/2005/8/layout/process4"/>
    <dgm:cxn modelId="{ABCA983C-EDA3-48AA-818D-569829578EFA}" type="presParOf" srcId="{DC24ACC0-B3F1-4211-80F4-C592764EAF0B}" destId="{5BAA672D-34ED-4345-A308-8FB17BBC77C2}" srcOrd="1" destOrd="0" presId="urn:microsoft.com/office/officeart/2005/8/layout/process4"/>
    <dgm:cxn modelId="{3F914FF8-8A68-4831-A654-3F42E48CBCB1}" type="presParOf" srcId="{DC24ACC0-B3F1-4211-80F4-C592764EAF0B}" destId="{E927790D-62FE-40AE-AA80-407173E8BE70}" srcOrd="2" destOrd="0" presId="urn:microsoft.com/office/officeart/2005/8/layout/process4"/>
    <dgm:cxn modelId="{4CBE598E-64C9-4EAF-97AC-FA398C44E09C}" type="presParOf" srcId="{E927790D-62FE-40AE-AA80-407173E8BE70}" destId="{96F09B81-AF0F-4359-8D8F-4414E920606A}" srcOrd="0" destOrd="0" presId="urn:microsoft.com/office/officeart/2005/8/layout/process4"/>
    <dgm:cxn modelId="{76DAF275-16D8-4DCF-9297-23DC37826429}" type="presParOf" srcId="{DC24ACC0-B3F1-4211-80F4-C592764EAF0B}" destId="{7B8C9673-617C-47C7-B7B8-72D35A64975F}" srcOrd="3" destOrd="0" presId="urn:microsoft.com/office/officeart/2005/8/layout/process4"/>
    <dgm:cxn modelId="{FC79EB0E-2E66-45E6-924B-E9BCCCA111D2}" type="presParOf" srcId="{DC24ACC0-B3F1-4211-80F4-C592764EAF0B}" destId="{C3157E42-B752-4E49-990B-DB7BD2167BF5}" srcOrd="4" destOrd="0" presId="urn:microsoft.com/office/officeart/2005/8/layout/process4"/>
    <dgm:cxn modelId="{126F1187-8D6A-4801-AF9D-E47E9C61E741}" type="presParOf" srcId="{C3157E42-B752-4E49-990B-DB7BD2167BF5}" destId="{1FB16309-53FA-42E9-8E40-75265A3168A9}" srcOrd="0" destOrd="0" presId="urn:microsoft.com/office/officeart/2005/8/layout/process4"/>
    <dgm:cxn modelId="{3C290BC2-A9F2-4524-B3B7-8FD73E8D5B8F}" type="presParOf" srcId="{DC24ACC0-B3F1-4211-80F4-C592764EAF0B}" destId="{10145271-D550-4B1E-84F0-79821726030B}" srcOrd="5" destOrd="0" presId="urn:microsoft.com/office/officeart/2005/8/layout/process4"/>
    <dgm:cxn modelId="{AAB60493-9566-4146-9340-176E9C5DFB34}" type="presParOf" srcId="{DC24ACC0-B3F1-4211-80F4-C592764EAF0B}" destId="{650E51A0-0928-4776-8D22-B049C9B27740}" srcOrd="6" destOrd="0" presId="urn:microsoft.com/office/officeart/2005/8/layout/process4"/>
    <dgm:cxn modelId="{6F375C5C-55BA-4062-AD6A-D3ACFAD3F2AC}" type="presParOf" srcId="{650E51A0-0928-4776-8D22-B049C9B27740}" destId="{588C77B6-5474-48F4-8D28-89C3794688F6}" srcOrd="0" destOrd="0" presId="urn:microsoft.com/office/officeart/2005/8/layout/process4"/>
    <dgm:cxn modelId="{D81DD855-3501-4118-A6DD-B5A55FB6D833}" type="presParOf" srcId="{DC24ACC0-B3F1-4211-80F4-C592764EAF0B}" destId="{769C864F-37B6-47C7-8C6D-DA8AE851CFFC}" srcOrd="7" destOrd="0" presId="urn:microsoft.com/office/officeart/2005/8/layout/process4"/>
    <dgm:cxn modelId="{BDEC1253-4D3E-4F9D-AA72-8F3FF7FBFE55}" type="presParOf" srcId="{DC24ACC0-B3F1-4211-80F4-C592764EAF0B}" destId="{E6C86AE6-42D1-461A-8F28-F9945351F69A}" srcOrd="8" destOrd="0" presId="urn:microsoft.com/office/officeart/2005/8/layout/process4"/>
    <dgm:cxn modelId="{29BDAE76-1894-4606-A455-3B279BD4C470}" type="presParOf" srcId="{E6C86AE6-42D1-461A-8F28-F9945351F69A}" destId="{083E1AD8-E3BF-4991-B369-B4C48B304C6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0E44262-218F-4DC5-A249-CE7CB2B72D7B}" type="doc">
      <dgm:prSet loTypeId="urn:microsoft.com/office/officeart/2005/8/layout/radial6" loCatId="cycle" qsTypeId="urn:microsoft.com/office/officeart/2005/8/quickstyle/3d3" qsCatId="3D" csTypeId="urn:microsoft.com/office/officeart/2005/8/colors/colorful1#12" csCatId="colorful" phldr="1"/>
      <dgm:spPr/>
      <dgm:t>
        <a:bodyPr/>
        <a:lstStyle/>
        <a:p>
          <a:endParaRPr lang="fr-FR"/>
        </a:p>
      </dgm:t>
    </dgm:pt>
    <dgm:pt modelId="{2C2B04F8-76C2-41C4-9817-FD4F4E8B887E}">
      <dgm:prSet phldrT="[Texte]" custT="1"/>
      <dgm:spPr/>
      <dgm:t>
        <a:bodyPr/>
        <a:lstStyle/>
        <a:p>
          <a:r>
            <a:rPr lang="fr-FR" sz="1300" dirty="0" smtClean="0"/>
            <a:t>La ville durable</a:t>
          </a:r>
          <a:endParaRPr lang="fr-FR" sz="1300" dirty="0"/>
        </a:p>
      </dgm:t>
    </dgm:pt>
    <dgm:pt modelId="{D698685C-92FF-4996-9D82-0458756AF419}" type="parTrans" cxnId="{D3474168-5802-4E32-9EC4-BE5E12B1D459}">
      <dgm:prSet/>
      <dgm:spPr/>
      <dgm:t>
        <a:bodyPr/>
        <a:lstStyle/>
        <a:p>
          <a:endParaRPr lang="fr-FR" sz="1300"/>
        </a:p>
      </dgm:t>
    </dgm:pt>
    <dgm:pt modelId="{467BCB20-AB31-458B-A923-515531C856D5}" type="sibTrans" cxnId="{D3474168-5802-4E32-9EC4-BE5E12B1D459}">
      <dgm:prSet/>
      <dgm:spPr/>
      <dgm:t>
        <a:bodyPr/>
        <a:lstStyle/>
        <a:p>
          <a:endParaRPr lang="fr-FR" sz="1300"/>
        </a:p>
      </dgm:t>
    </dgm:pt>
    <dgm:pt modelId="{2AE47EAE-8764-4965-9588-593AC9EB6D2D}">
      <dgm:prSet phldrT="[Texte]" custT="1"/>
      <dgm:spPr/>
      <dgm:t>
        <a:bodyPr/>
        <a:lstStyle/>
        <a:p>
          <a:r>
            <a:rPr lang="fr-FR" sz="1300" dirty="0" smtClean="0"/>
            <a:t>Croissance urbaine</a:t>
          </a:r>
          <a:endParaRPr lang="fr-FR" sz="1300" dirty="0"/>
        </a:p>
      </dgm:t>
    </dgm:pt>
    <dgm:pt modelId="{5E28C429-53DC-441E-AC80-C2AD1DCAC5A5}" type="parTrans" cxnId="{81955625-0CAC-4AF4-8600-749D7DA721CE}">
      <dgm:prSet/>
      <dgm:spPr/>
      <dgm:t>
        <a:bodyPr/>
        <a:lstStyle/>
        <a:p>
          <a:endParaRPr lang="fr-FR" sz="1300"/>
        </a:p>
      </dgm:t>
    </dgm:pt>
    <dgm:pt modelId="{76CE7B15-E6F9-4BB6-9477-88D033667101}" type="sibTrans" cxnId="{81955625-0CAC-4AF4-8600-749D7DA721CE}">
      <dgm:prSet/>
      <dgm:spPr/>
      <dgm:t>
        <a:bodyPr/>
        <a:lstStyle/>
        <a:p>
          <a:endParaRPr lang="fr-FR" sz="1300"/>
        </a:p>
      </dgm:t>
    </dgm:pt>
    <dgm:pt modelId="{D93AEAC6-8CC4-4FC8-A345-062EE223C852}">
      <dgm:prSet phldrT="[Texte]" custT="1"/>
      <dgm:spPr/>
      <dgm:t>
        <a:bodyPr/>
        <a:lstStyle/>
        <a:p>
          <a:r>
            <a:rPr lang="fr-FR" sz="1300" dirty="0" err="1" smtClean="0"/>
            <a:t>deplacement</a:t>
          </a:r>
          <a:endParaRPr lang="fr-FR" sz="1300" dirty="0"/>
        </a:p>
      </dgm:t>
    </dgm:pt>
    <dgm:pt modelId="{82FE3137-AA5D-48F8-B596-C943A44295E4}" type="parTrans" cxnId="{2278F377-77CE-466F-854B-860C7088AA92}">
      <dgm:prSet/>
      <dgm:spPr/>
      <dgm:t>
        <a:bodyPr/>
        <a:lstStyle/>
        <a:p>
          <a:endParaRPr lang="fr-FR" sz="1300"/>
        </a:p>
      </dgm:t>
    </dgm:pt>
    <dgm:pt modelId="{623DA7A6-BFF5-42F5-99F4-76C55A86B77C}" type="sibTrans" cxnId="{2278F377-77CE-466F-854B-860C7088AA92}">
      <dgm:prSet/>
      <dgm:spPr/>
      <dgm:t>
        <a:bodyPr/>
        <a:lstStyle/>
        <a:p>
          <a:endParaRPr lang="fr-FR" sz="1300"/>
        </a:p>
      </dgm:t>
    </dgm:pt>
    <dgm:pt modelId="{DA1D3895-8DA3-4E89-9EB4-70F4F0CADDD6}">
      <dgm:prSet phldrT="[Texte]" custT="1"/>
      <dgm:spPr/>
      <dgm:t>
        <a:bodyPr/>
        <a:lstStyle/>
        <a:p>
          <a:r>
            <a:rPr lang="fr-FR" sz="1300" dirty="0" smtClean="0"/>
            <a:t>Eco quartier</a:t>
          </a:r>
          <a:endParaRPr lang="fr-FR" sz="1300" dirty="0"/>
        </a:p>
      </dgm:t>
    </dgm:pt>
    <dgm:pt modelId="{2E2AA589-5BE6-4BF6-8CEF-CE8C64540219}" type="parTrans" cxnId="{676B8957-E96F-46E9-838D-F948D0E68DFD}">
      <dgm:prSet/>
      <dgm:spPr/>
      <dgm:t>
        <a:bodyPr/>
        <a:lstStyle/>
        <a:p>
          <a:endParaRPr lang="fr-FR" sz="1300"/>
        </a:p>
      </dgm:t>
    </dgm:pt>
    <dgm:pt modelId="{1D92119C-958F-4D39-9288-922A78B451DD}" type="sibTrans" cxnId="{676B8957-E96F-46E9-838D-F948D0E68DFD}">
      <dgm:prSet/>
      <dgm:spPr/>
      <dgm:t>
        <a:bodyPr/>
        <a:lstStyle/>
        <a:p>
          <a:endParaRPr lang="fr-FR" sz="1300"/>
        </a:p>
      </dgm:t>
    </dgm:pt>
    <dgm:pt modelId="{69D71CC3-2AA8-4B84-939E-1CECA25ABE00}">
      <dgm:prSet phldrT="[Texte]" custT="1"/>
      <dgm:spPr/>
      <dgm:t>
        <a:bodyPr/>
        <a:lstStyle/>
        <a:p>
          <a:r>
            <a:rPr lang="fr-FR" sz="1300" dirty="0" err="1" smtClean="0"/>
            <a:t>Gobal</a:t>
          </a:r>
          <a:r>
            <a:rPr lang="fr-FR" sz="1300" dirty="0" smtClean="0"/>
            <a:t>/local</a:t>
          </a:r>
          <a:endParaRPr lang="fr-FR" sz="1300" dirty="0"/>
        </a:p>
      </dgm:t>
    </dgm:pt>
    <dgm:pt modelId="{0DADECC3-84D3-43EF-949B-D35B329B57E1}" type="parTrans" cxnId="{7BC70CEF-F14F-45C8-8D29-62E147116FD6}">
      <dgm:prSet/>
      <dgm:spPr/>
      <dgm:t>
        <a:bodyPr/>
        <a:lstStyle/>
        <a:p>
          <a:endParaRPr lang="fr-FR" sz="1300"/>
        </a:p>
      </dgm:t>
    </dgm:pt>
    <dgm:pt modelId="{031D9E02-57AF-46C3-A795-93E887B06EB0}" type="sibTrans" cxnId="{7BC70CEF-F14F-45C8-8D29-62E147116FD6}">
      <dgm:prSet/>
      <dgm:spPr/>
      <dgm:t>
        <a:bodyPr/>
        <a:lstStyle/>
        <a:p>
          <a:endParaRPr lang="fr-FR" sz="1300"/>
        </a:p>
      </dgm:t>
    </dgm:pt>
    <dgm:pt modelId="{DF4790EF-70AC-48E8-AA4A-C2BBE4BD975B}">
      <dgm:prSet phldrT="[Texte]" custT="1"/>
      <dgm:spPr/>
      <dgm:t>
        <a:bodyPr/>
        <a:lstStyle/>
        <a:p>
          <a:r>
            <a:rPr lang="fr-FR" sz="1300" dirty="0" smtClean="0"/>
            <a:t>Eco </a:t>
          </a:r>
          <a:r>
            <a:rPr lang="fr-FR" sz="1300" dirty="0" err="1" smtClean="0"/>
            <a:t>amenagemet</a:t>
          </a:r>
          <a:endParaRPr lang="fr-FR" sz="1300" dirty="0"/>
        </a:p>
      </dgm:t>
    </dgm:pt>
    <dgm:pt modelId="{B21DE0E8-1E25-44AF-9D97-B4C30D64DA9A}" type="parTrans" cxnId="{A5A5FF9C-0739-473A-BECC-A5887835F0DF}">
      <dgm:prSet/>
      <dgm:spPr/>
      <dgm:t>
        <a:bodyPr/>
        <a:lstStyle/>
        <a:p>
          <a:endParaRPr lang="fr-FR" sz="1300"/>
        </a:p>
      </dgm:t>
    </dgm:pt>
    <dgm:pt modelId="{1699716C-F965-43AD-B25B-391942447149}" type="sibTrans" cxnId="{A5A5FF9C-0739-473A-BECC-A5887835F0DF}">
      <dgm:prSet/>
      <dgm:spPr/>
      <dgm:t>
        <a:bodyPr/>
        <a:lstStyle/>
        <a:p>
          <a:endParaRPr lang="fr-FR" sz="1300"/>
        </a:p>
      </dgm:t>
    </dgm:pt>
    <dgm:pt modelId="{1ADAF850-A30E-4151-B74B-D6A3EB5CB8FF}">
      <dgm:prSet phldrT="[Texte]" custT="1"/>
      <dgm:spPr/>
      <dgm:t>
        <a:bodyPr/>
        <a:lstStyle/>
        <a:p>
          <a:r>
            <a:rPr lang="fr-FR" sz="1300" dirty="0" smtClean="0"/>
            <a:t>Eco construction</a:t>
          </a:r>
          <a:endParaRPr lang="fr-FR" sz="1300" dirty="0"/>
        </a:p>
      </dgm:t>
    </dgm:pt>
    <dgm:pt modelId="{0DB355F7-1CF8-4088-B917-1CA26D43FCAB}" type="parTrans" cxnId="{D170919F-29DD-4AB5-9646-5B3924D2C825}">
      <dgm:prSet/>
      <dgm:spPr/>
      <dgm:t>
        <a:bodyPr/>
        <a:lstStyle/>
        <a:p>
          <a:endParaRPr lang="fr-FR" sz="1300"/>
        </a:p>
      </dgm:t>
    </dgm:pt>
    <dgm:pt modelId="{8A572B2E-9F70-4587-A175-24E5FC0AF6FD}" type="sibTrans" cxnId="{D170919F-29DD-4AB5-9646-5B3924D2C825}">
      <dgm:prSet/>
      <dgm:spPr/>
      <dgm:t>
        <a:bodyPr/>
        <a:lstStyle/>
        <a:p>
          <a:endParaRPr lang="fr-FR" sz="1300"/>
        </a:p>
      </dgm:t>
    </dgm:pt>
    <dgm:pt modelId="{36097EEA-446B-42F6-8A0B-BA47112DC0E7}">
      <dgm:prSet phldrT="[Texte]" custT="1"/>
      <dgm:spPr/>
      <dgm:t>
        <a:bodyPr/>
        <a:lstStyle/>
        <a:p>
          <a:r>
            <a:rPr lang="fr-FR" sz="1300" dirty="0" smtClean="0"/>
            <a:t>Eco gestion</a:t>
          </a:r>
          <a:endParaRPr lang="fr-FR" sz="1300" dirty="0"/>
        </a:p>
      </dgm:t>
    </dgm:pt>
    <dgm:pt modelId="{5EBB2425-55AC-4C05-9938-A22ECDE1CFA7}" type="parTrans" cxnId="{3BB452E4-6FC7-4063-8985-347A9D725B1D}">
      <dgm:prSet/>
      <dgm:spPr/>
      <dgm:t>
        <a:bodyPr/>
        <a:lstStyle/>
        <a:p>
          <a:endParaRPr lang="fr-FR" sz="1300"/>
        </a:p>
      </dgm:t>
    </dgm:pt>
    <dgm:pt modelId="{263FB719-36D2-4988-BDCF-218948E84BBA}" type="sibTrans" cxnId="{3BB452E4-6FC7-4063-8985-347A9D725B1D}">
      <dgm:prSet/>
      <dgm:spPr/>
      <dgm:t>
        <a:bodyPr/>
        <a:lstStyle/>
        <a:p>
          <a:endParaRPr lang="fr-FR" sz="1300"/>
        </a:p>
      </dgm:t>
    </dgm:pt>
    <dgm:pt modelId="{02542E8B-CC85-4CBB-9E92-D3CD2258240E}" type="pres">
      <dgm:prSet presAssocID="{90E44262-218F-4DC5-A249-CE7CB2B72D7B}" presName="Name0" presStyleCnt="0">
        <dgm:presLayoutVars>
          <dgm:chMax val="1"/>
          <dgm:dir/>
          <dgm:animLvl val="ctr"/>
          <dgm:resizeHandles val="exact"/>
        </dgm:presLayoutVars>
      </dgm:prSet>
      <dgm:spPr/>
      <dgm:t>
        <a:bodyPr/>
        <a:lstStyle/>
        <a:p>
          <a:endParaRPr lang="fr-FR"/>
        </a:p>
      </dgm:t>
    </dgm:pt>
    <dgm:pt modelId="{BD8A073E-45BE-4AED-B42C-2EC9C991AA16}" type="pres">
      <dgm:prSet presAssocID="{2C2B04F8-76C2-41C4-9817-FD4F4E8B887E}" presName="centerShape" presStyleLbl="node0" presStyleIdx="0" presStyleCnt="1" custScaleX="116611" custScaleY="111426"/>
      <dgm:spPr/>
      <dgm:t>
        <a:bodyPr/>
        <a:lstStyle/>
        <a:p>
          <a:endParaRPr lang="fr-FR"/>
        </a:p>
      </dgm:t>
    </dgm:pt>
    <dgm:pt modelId="{27727E6A-DA52-4EC8-AF2A-50ECBEADF4C0}" type="pres">
      <dgm:prSet presAssocID="{2AE47EAE-8764-4965-9588-593AC9EB6D2D}" presName="node" presStyleLbl="node1" presStyleIdx="0" presStyleCnt="7" custScaleX="140612" custScaleY="133402">
        <dgm:presLayoutVars>
          <dgm:bulletEnabled val="1"/>
        </dgm:presLayoutVars>
      </dgm:prSet>
      <dgm:spPr/>
      <dgm:t>
        <a:bodyPr/>
        <a:lstStyle/>
        <a:p>
          <a:endParaRPr lang="fr-FR"/>
        </a:p>
      </dgm:t>
    </dgm:pt>
    <dgm:pt modelId="{54764141-4CCF-408A-B592-2393FDDB6709}" type="pres">
      <dgm:prSet presAssocID="{2AE47EAE-8764-4965-9588-593AC9EB6D2D}" presName="dummy" presStyleCnt="0"/>
      <dgm:spPr/>
    </dgm:pt>
    <dgm:pt modelId="{8C11C48E-4D2B-4E72-B053-DD5F94960B93}" type="pres">
      <dgm:prSet presAssocID="{76CE7B15-E6F9-4BB6-9477-88D033667101}" presName="sibTrans" presStyleLbl="sibTrans2D1" presStyleIdx="0" presStyleCnt="7"/>
      <dgm:spPr/>
      <dgm:t>
        <a:bodyPr/>
        <a:lstStyle/>
        <a:p>
          <a:endParaRPr lang="fr-FR"/>
        </a:p>
      </dgm:t>
    </dgm:pt>
    <dgm:pt modelId="{1C456306-A648-4090-821C-75C29DDFEB8B}" type="pres">
      <dgm:prSet presAssocID="{D93AEAC6-8CC4-4FC8-A345-062EE223C852}" presName="node" presStyleLbl="node1" presStyleIdx="1" presStyleCnt="7" custScaleX="140612" custScaleY="133402">
        <dgm:presLayoutVars>
          <dgm:bulletEnabled val="1"/>
        </dgm:presLayoutVars>
      </dgm:prSet>
      <dgm:spPr/>
      <dgm:t>
        <a:bodyPr/>
        <a:lstStyle/>
        <a:p>
          <a:endParaRPr lang="fr-FR"/>
        </a:p>
      </dgm:t>
    </dgm:pt>
    <dgm:pt modelId="{0324FF6C-C701-4E5A-808C-5FDA351081E0}" type="pres">
      <dgm:prSet presAssocID="{D93AEAC6-8CC4-4FC8-A345-062EE223C852}" presName="dummy" presStyleCnt="0"/>
      <dgm:spPr/>
    </dgm:pt>
    <dgm:pt modelId="{1E60BC79-7802-4139-AA95-93623B0BF7F7}" type="pres">
      <dgm:prSet presAssocID="{623DA7A6-BFF5-42F5-99F4-76C55A86B77C}" presName="sibTrans" presStyleLbl="sibTrans2D1" presStyleIdx="1" presStyleCnt="7"/>
      <dgm:spPr/>
      <dgm:t>
        <a:bodyPr/>
        <a:lstStyle/>
        <a:p>
          <a:endParaRPr lang="fr-FR"/>
        </a:p>
      </dgm:t>
    </dgm:pt>
    <dgm:pt modelId="{F6C51642-56C9-4A21-9117-ABC4ACAA4078}" type="pres">
      <dgm:prSet presAssocID="{DA1D3895-8DA3-4E89-9EB4-70F4F0CADDD6}" presName="node" presStyleLbl="node1" presStyleIdx="2" presStyleCnt="7" custScaleX="140612" custScaleY="133402">
        <dgm:presLayoutVars>
          <dgm:bulletEnabled val="1"/>
        </dgm:presLayoutVars>
      </dgm:prSet>
      <dgm:spPr/>
      <dgm:t>
        <a:bodyPr/>
        <a:lstStyle/>
        <a:p>
          <a:endParaRPr lang="fr-FR"/>
        </a:p>
      </dgm:t>
    </dgm:pt>
    <dgm:pt modelId="{7DE6BFFF-2A7B-45D9-BBF3-C2D0E17446ED}" type="pres">
      <dgm:prSet presAssocID="{DA1D3895-8DA3-4E89-9EB4-70F4F0CADDD6}" presName="dummy" presStyleCnt="0"/>
      <dgm:spPr/>
    </dgm:pt>
    <dgm:pt modelId="{7444AA36-F0A0-4BD3-B7F8-EDB147319770}" type="pres">
      <dgm:prSet presAssocID="{1D92119C-958F-4D39-9288-922A78B451DD}" presName="sibTrans" presStyleLbl="sibTrans2D1" presStyleIdx="2" presStyleCnt="7"/>
      <dgm:spPr/>
      <dgm:t>
        <a:bodyPr/>
        <a:lstStyle/>
        <a:p>
          <a:endParaRPr lang="fr-FR"/>
        </a:p>
      </dgm:t>
    </dgm:pt>
    <dgm:pt modelId="{2FFD7E21-C7E7-4E6F-801F-330AC76AAE86}" type="pres">
      <dgm:prSet presAssocID="{DF4790EF-70AC-48E8-AA4A-C2BBE4BD975B}" presName="node" presStyleLbl="node1" presStyleIdx="3" presStyleCnt="7" custScaleX="140612" custScaleY="133402">
        <dgm:presLayoutVars>
          <dgm:bulletEnabled val="1"/>
        </dgm:presLayoutVars>
      </dgm:prSet>
      <dgm:spPr/>
      <dgm:t>
        <a:bodyPr/>
        <a:lstStyle/>
        <a:p>
          <a:endParaRPr lang="fr-FR"/>
        </a:p>
      </dgm:t>
    </dgm:pt>
    <dgm:pt modelId="{D233879B-8707-4FB3-973F-0AC1674B86A4}" type="pres">
      <dgm:prSet presAssocID="{DF4790EF-70AC-48E8-AA4A-C2BBE4BD975B}" presName="dummy" presStyleCnt="0"/>
      <dgm:spPr/>
    </dgm:pt>
    <dgm:pt modelId="{6F5FE138-C5EC-4F9E-A754-6501FDDB7D3E}" type="pres">
      <dgm:prSet presAssocID="{1699716C-F965-43AD-B25B-391942447149}" presName="sibTrans" presStyleLbl="sibTrans2D1" presStyleIdx="3" presStyleCnt="7"/>
      <dgm:spPr/>
      <dgm:t>
        <a:bodyPr/>
        <a:lstStyle/>
        <a:p>
          <a:endParaRPr lang="fr-FR"/>
        </a:p>
      </dgm:t>
    </dgm:pt>
    <dgm:pt modelId="{E644260E-3AB4-43D5-92B7-CF9FC468867D}" type="pres">
      <dgm:prSet presAssocID="{1ADAF850-A30E-4151-B74B-D6A3EB5CB8FF}" presName="node" presStyleLbl="node1" presStyleIdx="4" presStyleCnt="7" custScaleX="140612" custScaleY="133402">
        <dgm:presLayoutVars>
          <dgm:bulletEnabled val="1"/>
        </dgm:presLayoutVars>
      </dgm:prSet>
      <dgm:spPr/>
      <dgm:t>
        <a:bodyPr/>
        <a:lstStyle/>
        <a:p>
          <a:endParaRPr lang="fr-FR"/>
        </a:p>
      </dgm:t>
    </dgm:pt>
    <dgm:pt modelId="{855B93DB-DD54-414C-803F-AC4992E694B5}" type="pres">
      <dgm:prSet presAssocID="{1ADAF850-A30E-4151-B74B-D6A3EB5CB8FF}" presName="dummy" presStyleCnt="0"/>
      <dgm:spPr/>
    </dgm:pt>
    <dgm:pt modelId="{9D452AF1-E3BB-4CFD-8D90-622E977A04FA}" type="pres">
      <dgm:prSet presAssocID="{8A572B2E-9F70-4587-A175-24E5FC0AF6FD}" presName="sibTrans" presStyleLbl="sibTrans2D1" presStyleIdx="4" presStyleCnt="7"/>
      <dgm:spPr/>
      <dgm:t>
        <a:bodyPr/>
        <a:lstStyle/>
        <a:p>
          <a:endParaRPr lang="fr-FR"/>
        </a:p>
      </dgm:t>
    </dgm:pt>
    <dgm:pt modelId="{A1E3200E-7CD4-4BB9-96D8-3682E5695C5C}" type="pres">
      <dgm:prSet presAssocID="{36097EEA-446B-42F6-8A0B-BA47112DC0E7}" presName="node" presStyleLbl="node1" presStyleIdx="5" presStyleCnt="7" custScaleX="140612" custScaleY="133402">
        <dgm:presLayoutVars>
          <dgm:bulletEnabled val="1"/>
        </dgm:presLayoutVars>
      </dgm:prSet>
      <dgm:spPr/>
      <dgm:t>
        <a:bodyPr/>
        <a:lstStyle/>
        <a:p>
          <a:endParaRPr lang="fr-FR"/>
        </a:p>
      </dgm:t>
    </dgm:pt>
    <dgm:pt modelId="{00050920-8684-426C-8F54-CD5CDA572150}" type="pres">
      <dgm:prSet presAssocID="{36097EEA-446B-42F6-8A0B-BA47112DC0E7}" presName="dummy" presStyleCnt="0"/>
      <dgm:spPr/>
    </dgm:pt>
    <dgm:pt modelId="{F4CB5885-9991-4CD8-A801-F315FCA83248}" type="pres">
      <dgm:prSet presAssocID="{263FB719-36D2-4988-BDCF-218948E84BBA}" presName="sibTrans" presStyleLbl="sibTrans2D1" presStyleIdx="5" presStyleCnt="7"/>
      <dgm:spPr/>
      <dgm:t>
        <a:bodyPr/>
        <a:lstStyle/>
        <a:p>
          <a:endParaRPr lang="fr-FR"/>
        </a:p>
      </dgm:t>
    </dgm:pt>
    <dgm:pt modelId="{DFCCE570-6C21-4F0B-8841-B261CD6D6765}" type="pres">
      <dgm:prSet presAssocID="{69D71CC3-2AA8-4B84-939E-1CECA25ABE00}" presName="node" presStyleLbl="node1" presStyleIdx="6" presStyleCnt="7" custScaleX="140612" custScaleY="133402">
        <dgm:presLayoutVars>
          <dgm:bulletEnabled val="1"/>
        </dgm:presLayoutVars>
      </dgm:prSet>
      <dgm:spPr/>
      <dgm:t>
        <a:bodyPr/>
        <a:lstStyle/>
        <a:p>
          <a:endParaRPr lang="fr-FR"/>
        </a:p>
      </dgm:t>
    </dgm:pt>
    <dgm:pt modelId="{82C2AFB8-C0BA-45C5-B30C-CCC9F46977C8}" type="pres">
      <dgm:prSet presAssocID="{69D71CC3-2AA8-4B84-939E-1CECA25ABE00}" presName="dummy" presStyleCnt="0"/>
      <dgm:spPr/>
    </dgm:pt>
    <dgm:pt modelId="{F74E4258-1A53-4A96-9603-983B1B0E1360}" type="pres">
      <dgm:prSet presAssocID="{031D9E02-57AF-46C3-A795-93E887B06EB0}" presName="sibTrans" presStyleLbl="sibTrans2D1" presStyleIdx="6" presStyleCnt="7"/>
      <dgm:spPr/>
      <dgm:t>
        <a:bodyPr/>
        <a:lstStyle/>
        <a:p>
          <a:endParaRPr lang="fr-FR"/>
        </a:p>
      </dgm:t>
    </dgm:pt>
  </dgm:ptLst>
  <dgm:cxnLst>
    <dgm:cxn modelId="{B91F044B-41CC-44E1-B57E-CC6B85633800}" type="presOf" srcId="{76CE7B15-E6F9-4BB6-9477-88D033667101}" destId="{8C11C48E-4D2B-4E72-B053-DD5F94960B93}" srcOrd="0" destOrd="0" presId="urn:microsoft.com/office/officeart/2005/8/layout/radial6"/>
    <dgm:cxn modelId="{235013B1-2FB8-4BC0-8010-1C96C9CE5653}" type="presOf" srcId="{36097EEA-446B-42F6-8A0B-BA47112DC0E7}" destId="{A1E3200E-7CD4-4BB9-96D8-3682E5695C5C}" srcOrd="0" destOrd="0" presId="urn:microsoft.com/office/officeart/2005/8/layout/radial6"/>
    <dgm:cxn modelId="{CE84FB53-47D4-4772-9064-A4D72B400A01}" type="presOf" srcId="{623DA7A6-BFF5-42F5-99F4-76C55A86B77C}" destId="{1E60BC79-7802-4139-AA95-93623B0BF7F7}" srcOrd="0" destOrd="0" presId="urn:microsoft.com/office/officeart/2005/8/layout/radial6"/>
    <dgm:cxn modelId="{3BB452E4-6FC7-4063-8985-347A9D725B1D}" srcId="{2C2B04F8-76C2-41C4-9817-FD4F4E8B887E}" destId="{36097EEA-446B-42F6-8A0B-BA47112DC0E7}" srcOrd="5" destOrd="0" parTransId="{5EBB2425-55AC-4C05-9938-A22ECDE1CFA7}" sibTransId="{263FB719-36D2-4988-BDCF-218948E84BBA}"/>
    <dgm:cxn modelId="{2278F377-77CE-466F-854B-860C7088AA92}" srcId="{2C2B04F8-76C2-41C4-9817-FD4F4E8B887E}" destId="{D93AEAC6-8CC4-4FC8-A345-062EE223C852}" srcOrd="1" destOrd="0" parTransId="{82FE3137-AA5D-48F8-B596-C943A44295E4}" sibTransId="{623DA7A6-BFF5-42F5-99F4-76C55A86B77C}"/>
    <dgm:cxn modelId="{A4CB478B-3420-4213-AF2D-060FEC0E52C2}" type="presOf" srcId="{1ADAF850-A30E-4151-B74B-D6A3EB5CB8FF}" destId="{E644260E-3AB4-43D5-92B7-CF9FC468867D}" srcOrd="0" destOrd="0" presId="urn:microsoft.com/office/officeart/2005/8/layout/radial6"/>
    <dgm:cxn modelId="{7D28D724-A6B2-44FF-96B3-4499005C8221}" type="presOf" srcId="{90E44262-218F-4DC5-A249-CE7CB2B72D7B}" destId="{02542E8B-CC85-4CBB-9E92-D3CD2258240E}" srcOrd="0" destOrd="0" presId="urn:microsoft.com/office/officeart/2005/8/layout/radial6"/>
    <dgm:cxn modelId="{8494B8CA-D6F3-4251-9366-FC7980F3AA8A}" type="presOf" srcId="{263FB719-36D2-4988-BDCF-218948E84BBA}" destId="{F4CB5885-9991-4CD8-A801-F315FCA83248}" srcOrd="0" destOrd="0" presId="urn:microsoft.com/office/officeart/2005/8/layout/radial6"/>
    <dgm:cxn modelId="{332EB933-EE9C-4747-B221-8399D34E127E}" type="presOf" srcId="{D93AEAC6-8CC4-4FC8-A345-062EE223C852}" destId="{1C456306-A648-4090-821C-75C29DDFEB8B}" srcOrd="0" destOrd="0" presId="urn:microsoft.com/office/officeart/2005/8/layout/radial6"/>
    <dgm:cxn modelId="{A5A5FF9C-0739-473A-BECC-A5887835F0DF}" srcId="{2C2B04F8-76C2-41C4-9817-FD4F4E8B887E}" destId="{DF4790EF-70AC-48E8-AA4A-C2BBE4BD975B}" srcOrd="3" destOrd="0" parTransId="{B21DE0E8-1E25-44AF-9D97-B4C30D64DA9A}" sibTransId="{1699716C-F965-43AD-B25B-391942447149}"/>
    <dgm:cxn modelId="{676B8957-E96F-46E9-838D-F948D0E68DFD}" srcId="{2C2B04F8-76C2-41C4-9817-FD4F4E8B887E}" destId="{DA1D3895-8DA3-4E89-9EB4-70F4F0CADDD6}" srcOrd="2" destOrd="0" parTransId="{2E2AA589-5BE6-4BF6-8CEF-CE8C64540219}" sibTransId="{1D92119C-958F-4D39-9288-922A78B451DD}"/>
    <dgm:cxn modelId="{BDBEB53A-3FD5-4544-A8EE-4AAECFD6A453}" type="presOf" srcId="{031D9E02-57AF-46C3-A795-93E887B06EB0}" destId="{F74E4258-1A53-4A96-9603-983B1B0E1360}" srcOrd="0" destOrd="0" presId="urn:microsoft.com/office/officeart/2005/8/layout/radial6"/>
    <dgm:cxn modelId="{F3771FAE-D62B-48D5-8E98-2DE58B029A43}" type="presOf" srcId="{8A572B2E-9F70-4587-A175-24E5FC0AF6FD}" destId="{9D452AF1-E3BB-4CFD-8D90-622E977A04FA}" srcOrd="0" destOrd="0" presId="urn:microsoft.com/office/officeart/2005/8/layout/radial6"/>
    <dgm:cxn modelId="{D170919F-29DD-4AB5-9646-5B3924D2C825}" srcId="{2C2B04F8-76C2-41C4-9817-FD4F4E8B887E}" destId="{1ADAF850-A30E-4151-B74B-D6A3EB5CB8FF}" srcOrd="4" destOrd="0" parTransId="{0DB355F7-1CF8-4088-B917-1CA26D43FCAB}" sibTransId="{8A572B2E-9F70-4587-A175-24E5FC0AF6FD}"/>
    <dgm:cxn modelId="{EE3D44B7-ABCE-4794-B3F3-F4D0053899BE}" type="presOf" srcId="{2AE47EAE-8764-4965-9588-593AC9EB6D2D}" destId="{27727E6A-DA52-4EC8-AF2A-50ECBEADF4C0}" srcOrd="0" destOrd="0" presId="urn:microsoft.com/office/officeart/2005/8/layout/radial6"/>
    <dgm:cxn modelId="{65F71692-FE72-4280-8E01-6D6C4C22707F}" type="presOf" srcId="{1D92119C-958F-4D39-9288-922A78B451DD}" destId="{7444AA36-F0A0-4BD3-B7F8-EDB147319770}" srcOrd="0" destOrd="0" presId="urn:microsoft.com/office/officeart/2005/8/layout/radial6"/>
    <dgm:cxn modelId="{F1C12991-0280-48D2-9D2E-29C917E00FCD}" type="presOf" srcId="{69D71CC3-2AA8-4B84-939E-1CECA25ABE00}" destId="{DFCCE570-6C21-4F0B-8841-B261CD6D6765}" srcOrd="0" destOrd="0" presId="urn:microsoft.com/office/officeart/2005/8/layout/radial6"/>
    <dgm:cxn modelId="{7BC70CEF-F14F-45C8-8D29-62E147116FD6}" srcId="{2C2B04F8-76C2-41C4-9817-FD4F4E8B887E}" destId="{69D71CC3-2AA8-4B84-939E-1CECA25ABE00}" srcOrd="6" destOrd="0" parTransId="{0DADECC3-84D3-43EF-949B-D35B329B57E1}" sibTransId="{031D9E02-57AF-46C3-A795-93E887B06EB0}"/>
    <dgm:cxn modelId="{76BFD521-5CEC-4546-A349-A229F658BEF5}" type="presOf" srcId="{1699716C-F965-43AD-B25B-391942447149}" destId="{6F5FE138-C5EC-4F9E-A754-6501FDDB7D3E}" srcOrd="0" destOrd="0" presId="urn:microsoft.com/office/officeart/2005/8/layout/radial6"/>
    <dgm:cxn modelId="{81955625-0CAC-4AF4-8600-749D7DA721CE}" srcId="{2C2B04F8-76C2-41C4-9817-FD4F4E8B887E}" destId="{2AE47EAE-8764-4965-9588-593AC9EB6D2D}" srcOrd="0" destOrd="0" parTransId="{5E28C429-53DC-441E-AC80-C2AD1DCAC5A5}" sibTransId="{76CE7B15-E6F9-4BB6-9477-88D033667101}"/>
    <dgm:cxn modelId="{D3474168-5802-4E32-9EC4-BE5E12B1D459}" srcId="{90E44262-218F-4DC5-A249-CE7CB2B72D7B}" destId="{2C2B04F8-76C2-41C4-9817-FD4F4E8B887E}" srcOrd="0" destOrd="0" parTransId="{D698685C-92FF-4996-9D82-0458756AF419}" sibTransId="{467BCB20-AB31-458B-A923-515531C856D5}"/>
    <dgm:cxn modelId="{B14AFB16-4CF7-4E5E-A10B-5E9932147E55}" type="presOf" srcId="{2C2B04F8-76C2-41C4-9817-FD4F4E8B887E}" destId="{BD8A073E-45BE-4AED-B42C-2EC9C991AA16}" srcOrd="0" destOrd="0" presId="urn:microsoft.com/office/officeart/2005/8/layout/radial6"/>
    <dgm:cxn modelId="{0381B751-E2BC-4462-A607-80674EFE6324}" type="presOf" srcId="{DA1D3895-8DA3-4E89-9EB4-70F4F0CADDD6}" destId="{F6C51642-56C9-4A21-9117-ABC4ACAA4078}" srcOrd="0" destOrd="0" presId="urn:microsoft.com/office/officeart/2005/8/layout/radial6"/>
    <dgm:cxn modelId="{18F6DD9F-4020-4126-B957-3BD5248C4A2D}" type="presOf" srcId="{DF4790EF-70AC-48E8-AA4A-C2BBE4BD975B}" destId="{2FFD7E21-C7E7-4E6F-801F-330AC76AAE86}" srcOrd="0" destOrd="0" presId="urn:microsoft.com/office/officeart/2005/8/layout/radial6"/>
    <dgm:cxn modelId="{587E5C5A-E70E-483E-BACE-35FFD37572F5}" type="presParOf" srcId="{02542E8B-CC85-4CBB-9E92-D3CD2258240E}" destId="{BD8A073E-45BE-4AED-B42C-2EC9C991AA16}" srcOrd="0" destOrd="0" presId="urn:microsoft.com/office/officeart/2005/8/layout/radial6"/>
    <dgm:cxn modelId="{9594E9E9-0C77-4D36-9AAE-C95477D22376}" type="presParOf" srcId="{02542E8B-CC85-4CBB-9E92-D3CD2258240E}" destId="{27727E6A-DA52-4EC8-AF2A-50ECBEADF4C0}" srcOrd="1" destOrd="0" presId="urn:microsoft.com/office/officeart/2005/8/layout/radial6"/>
    <dgm:cxn modelId="{30F03586-5C18-45F8-B859-9A8F956E87D7}" type="presParOf" srcId="{02542E8B-CC85-4CBB-9E92-D3CD2258240E}" destId="{54764141-4CCF-408A-B592-2393FDDB6709}" srcOrd="2" destOrd="0" presId="urn:microsoft.com/office/officeart/2005/8/layout/radial6"/>
    <dgm:cxn modelId="{BB494EFC-98E1-464A-BB58-DDE4288A94BD}" type="presParOf" srcId="{02542E8B-CC85-4CBB-9E92-D3CD2258240E}" destId="{8C11C48E-4D2B-4E72-B053-DD5F94960B93}" srcOrd="3" destOrd="0" presId="urn:microsoft.com/office/officeart/2005/8/layout/radial6"/>
    <dgm:cxn modelId="{3DFAD2A3-6D38-4073-A0E3-B086268334D3}" type="presParOf" srcId="{02542E8B-CC85-4CBB-9E92-D3CD2258240E}" destId="{1C456306-A648-4090-821C-75C29DDFEB8B}" srcOrd="4" destOrd="0" presId="urn:microsoft.com/office/officeart/2005/8/layout/radial6"/>
    <dgm:cxn modelId="{4A713137-7FC7-45BC-8236-93676F16F4DD}" type="presParOf" srcId="{02542E8B-CC85-4CBB-9E92-D3CD2258240E}" destId="{0324FF6C-C701-4E5A-808C-5FDA351081E0}" srcOrd="5" destOrd="0" presId="urn:microsoft.com/office/officeart/2005/8/layout/radial6"/>
    <dgm:cxn modelId="{60C33C02-F4F1-4061-B419-8F82DBD6A0EC}" type="presParOf" srcId="{02542E8B-CC85-4CBB-9E92-D3CD2258240E}" destId="{1E60BC79-7802-4139-AA95-93623B0BF7F7}" srcOrd="6" destOrd="0" presId="urn:microsoft.com/office/officeart/2005/8/layout/radial6"/>
    <dgm:cxn modelId="{93CA565B-C959-499A-9079-59E27A4AF9C2}" type="presParOf" srcId="{02542E8B-CC85-4CBB-9E92-D3CD2258240E}" destId="{F6C51642-56C9-4A21-9117-ABC4ACAA4078}" srcOrd="7" destOrd="0" presId="urn:microsoft.com/office/officeart/2005/8/layout/radial6"/>
    <dgm:cxn modelId="{FA17EB54-1885-4147-94A9-16739F46404F}" type="presParOf" srcId="{02542E8B-CC85-4CBB-9E92-D3CD2258240E}" destId="{7DE6BFFF-2A7B-45D9-BBF3-C2D0E17446ED}" srcOrd="8" destOrd="0" presId="urn:microsoft.com/office/officeart/2005/8/layout/radial6"/>
    <dgm:cxn modelId="{287A02CB-B9D8-40C2-9F36-5AB6ACDB3D92}" type="presParOf" srcId="{02542E8B-CC85-4CBB-9E92-D3CD2258240E}" destId="{7444AA36-F0A0-4BD3-B7F8-EDB147319770}" srcOrd="9" destOrd="0" presId="urn:microsoft.com/office/officeart/2005/8/layout/radial6"/>
    <dgm:cxn modelId="{3F5FC1D4-6A38-42EC-97ED-35C849D170AB}" type="presParOf" srcId="{02542E8B-CC85-4CBB-9E92-D3CD2258240E}" destId="{2FFD7E21-C7E7-4E6F-801F-330AC76AAE86}" srcOrd="10" destOrd="0" presId="urn:microsoft.com/office/officeart/2005/8/layout/radial6"/>
    <dgm:cxn modelId="{2776E78E-854F-4C4F-A8E2-E775723FAA4D}" type="presParOf" srcId="{02542E8B-CC85-4CBB-9E92-D3CD2258240E}" destId="{D233879B-8707-4FB3-973F-0AC1674B86A4}" srcOrd="11" destOrd="0" presId="urn:microsoft.com/office/officeart/2005/8/layout/radial6"/>
    <dgm:cxn modelId="{2AF92691-EB6C-4FBB-B384-2E1A34215824}" type="presParOf" srcId="{02542E8B-CC85-4CBB-9E92-D3CD2258240E}" destId="{6F5FE138-C5EC-4F9E-A754-6501FDDB7D3E}" srcOrd="12" destOrd="0" presId="urn:microsoft.com/office/officeart/2005/8/layout/radial6"/>
    <dgm:cxn modelId="{60713926-827B-45C9-A38E-B54E7F1B95C9}" type="presParOf" srcId="{02542E8B-CC85-4CBB-9E92-D3CD2258240E}" destId="{E644260E-3AB4-43D5-92B7-CF9FC468867D}" srcOrd="13" destOrd="0" presId="urn:microsoft.com/office/officeart/2005/8/layout/radial6"/>
    <dgm:cxn modelId="{9469CB89-9331-4207-AA4B-27CF13A13C0A}" type="presParOf" srcId="{02542E8B-CC85-4CBB-9E92-D3CD2258240E}" destId="{855B93DB-DD54-414C-803F-AC4992E694B5}" srcOrd="14" destOrd="0" presId="urn:microsoft.com/office/officeart/2005/8/layout/radial6"/>
    <dgm:cxn modelId="{C338F45C-0EF1-4208-B1FF-3AE891D5375B}" type="presParOf" srcId="{02542E8B-CC85-4CBB-9E92-D3CD2258240E}" destId="{9D452AF1-E3BB-4CFD-8D90-622E977A04FA}" srcOrd="15" destOrd="0" presId="urn:microsoft.com/office/officeart/2005/8/layout/radial6"/>
    <dgm:cxn modelId="{723724B4-55FF-4D25-BBDE-64935E326650}" type="presParOf" srcId="{02542E8B-CC85-4CBB-9E92-D3CD2258240E}" destId="{A1E3200E-7CD4-4BB9-96D8-3682E5695C5C}" srcOrd="16" destOrd="0" presId="urn:microsoft.com/office/officeart/2005/8/layout/radial6"/>
    <dgm:cxn modelId="{F1E95937-0B49-4063-9306-7D455B2C2F8E}" type="presParOf" srcId="{02542E8B-CC85-4CBB-9E92-D3CD2258240E}" destId="{00050920-8684-426C-8F54-CD5CDA572150}" srcOrd="17" destOrd="0" presId="urn:microsoft.com/office/officeart/2005/8/layout/radial6"/>
    <dgm:cxn modelId="{B7BA3B29-8116-4FDA-9650-8771CB9E6FE8}" type="presParOf" srcId="{02542E8B-CC85-4CBB-9E92-D3CD2258240E}" destId="{F4CB5885-9991-4CD8-A801-F315FCA83248}" srcOrd="18" destOrd="0" presId="urn:microsoft.com/office/officeart/2005/8/layout/radial6"/>
    <dgm:cxn modelId="{3AD3241D-85C0-45AF-B52B-969822D544C1}" type="presParOf" srcId="{02542E8B-CC85-4CBB-9E92-D3CD2258240E}" destId="{DFCCE570-6C21-4F0B-8841-B261CD6D6765}" srcOrd="19" destOrd="0" presId="urn:microsoft.com/office/officeart/2005/8/layout/radial6"/>
    <dgm:cxn modelId="{733FDE2B-2DDA-4A0E-B765-B152D4B23D7D}" type="presParOf" srcId="{02542E8B-CC85-4CBB-9E92-D3CD2258240E}" destId="{82C2AFB8-C0BA-45C5-B30C-CCC9F46977C8}" srcOrd="20" destOrd="0" presId="urn:microsoft.com/office/officeart/2005/8/layout/radial6"/>
    <dgm:cxn modelId="{140C3085-E3BE-4DE8-8486-D357CD879CAE}" type="presParOf" srcId="{02542E8B-CC85-4CBB-9E92-D3CD2258240E}" destId="{F74E4258-1A53-4A96-9603-983B1B0E1360}"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27CAF6C-9DE5-41FA-9EA1-B8C6B6AC962C}" type="doc">
      <dgm:prSet loTypeId="urn:microsoft.com/office/officeart/2005/8/layout/balance1" loCatId="relationship" qsTypeId="urn:microsoft.com/office/officeart/2005/8/quickstyle/3d2" qsCatId="3D" csTypeId="urn:microsoft.com/office/officeart/2005/8/colors/colorful1#13" csCatId="colorful" phldr="1"/>
      <dgm:spPr/>
      <dgm:t>
        <a:bodyPr/>
        <a:lstStyle/>
        <a:p>
          <a:endParaRPr lang="fr-FR"/>
        </a:p>
      </dgm:t>
    </dgm:pt>
    <dgm:pt modelId="{538F20D9-721A-4080-8E19-2606652F55E0}">
      <dgm:prSet phldrT="[Texte]" custT="1"/>
      <dgm:spPr/>
      <dgm:t>
        <a:bodyPr/>
        <a:lstStyle/>
        <a:p>
          <a:r>
            <a:rPr lang="fr-FR" sz="1600" b="1" dirty="0" smtClean="0">
              <a:solidFill>
                <a:schemeClr val="tx1"/>
              </a:solidFill>
            </a:rPr>
            <a:t>Cout énergétique de fabrication des matériaux et équipements </a:t>
          </a:r>
          <a:endParaRPr lang="fr-FR" sz="1600" b="1" dirty="0">
            <a:solidFill>
              <a:schemeClr val="tx1"/>
            </a:solidFill>
          </a:endParaRPr>
        </a:p>
      </dgm:t>
    </dgm:pt>
    <dgm:pt modelId="{9A3569DF-C8C8-4ECF-A6F1-59F4F44198CB}" type="parTrans" cxnId="{1B0067A9-4FF5-4743-B141-687ECDAE4F20}">
      <dgm:prSet/>
      <dgm:spPr/>
      <dgm:t>
        <a:bodyPr/>
        <a:lstStyle/>
        <a:p>
          <a:endParaRPr lang="fr-FR" sz="2400" b="1">
            <a:solidFill>
              <a:schemeClr val="tx1"/>
            </a:solidFill>
          </a:endParaRPr>
        </a:p>
      </dgm:t>
    </dgm:pt>
    <dgm:pt modelId="{615AF15B-A476-469F-A919-69B9A8E3FB79}" type="sibTrans" cxnId="{1B0067A9-4FF5-4743-B141-687ECDAE4F20}">
      <dgm:prSet/>
      <dgm:spPr/>
      <dgm:t>
        <a:bodyPr/>
        <a:lstStyle/>
        <a:p>
          <a:endParaRPr lang="fr-FR" sz="2400" b="1">
            <a:solidFill>
              <a:schemeClr val="tx1"/>
            </a:solidFill>
          </a:endParaRPr>
        </a:p>
      </dgm:t>
    </dgm:pt>
    <dgm:pt modelId="{3B735DFA-FB32-48FA-BD2F-25F62184A013}">
      <dgm:prSet phldrT="[Texte]" custT="1"/>
      <dgm:spPr/>
      <dgm:t>
        <a:bodyPr/>
        <a:lstStyle/>
        <a:p>
          <a:r>
            <a:rPr lang="fr-FR" sz="1600" b="1" dirty="0" smtClean="0">
              <a:solidFill>
                <a:schemeClr val="tx1"/>
              </a:solidFill>
            </a:rPr>
            <a:t>Ne prends pas en compte le Recyclage </a:t>
          </a:r>
          <a:endParaRPr lang="fr-FR" sz="1600" b="1" dirty="0">
            <a:solidFill>
              <a:schemeClr val="tx1"/>
            </a:solidFill>
          </a:endParaRPr>
        </a:p>
      </dgm:t>
    </dgm:pt>
    <dgm:pt modelId="{524D071F-51D1-43D7-BF5D-B31667C712F1}" type="parTrans" cxnId="{59E18CFF-A024-4FB3-868F-2990F516603C}">
      <dgm:prSet/>
      <dgm:spPr/>
      <dgm:t>
        <a:bodyPr/>
        <a:lstStyle/>
        <a:p>
          <a:endParaRPr lang="fr-FR" sz="2400" b="1">
            <a:solidFill>
              <a:schemeClr val="tx1"/>
            </a:solidFill>
          </a:endParaRPr>
        </a:p>
      </dgm:t>
    </dgm:pt>
    <dgm:pt modelId="{F4F77368-E6A9-4EA3-BABC-271F3B63856F}" type="sibTrans" cxnId="{59E18CFF-A024-4FB3-868F-2990F516603C}">
      <dgm:prSet/>
      <dgm:spPr/>
      <dgm:t>
        <a:bodyPr/>
        <a:lstStyle/>
        <a:p>
          <a:endParaRPr lang="fr-FR" sz="2400" b="1">
            <a:solidFill>
              <a:schemeClr val="tx1"/>
            </a:solidFill>
          </a:endParaRPr>
        </a:p>
      </dgm:t>
    </dgm:pt>
    <dgm:pt modelId="{4CBF7D00-BDAC-4E9F-91D6-5C90D6D6E386}">
      <dgm:prSet phldrT="[Texte]" custT="1"/>
      <dgm:spPr/>
      <dgm:t>
        <a:bodyPr/>
        <a:lstStyle/>
        <a:p>
          <a:r>
            <a:rPr lang="fr-FR" sz="1600" b="1" dirty="0" smtClean="0">
              <a:solidFill>
                <a:schemeClr val="tx1"/>
              </a:solidFill>
            </a:rPr>
            <a:t>Valeur immobilière </a:t>
          </a:r>
          <a:endParaRPr lang="fr-FR" sz="1600" b="1" dirty="0">
            <a:solidFill>
              <a:schemeClr val="tx1"/>
            </a:solidFill>
          </a:endParaRPr>
        </a:p>
      </dgm:t>
    </dgm:pt>
    <dgm:pt modelId="{6BD467B2-1A39-46DA-9B7E-841D12873D11}" type="parTrans" cxnId="{C3D52035-05F8-4F80-9768-99FF23D7021B}">
      <dgm:prSet/>
      <dgm:spPr/>
      <dgm:t>
        <a:bodyPr/>
        <a:lstStyle/>
        <a:p>
          <a:endParaRPr lang="fr-FR" sz="2400" b="1">
            <a:solidFill>
              <a:schemeClr val="tx1"/>
            </a:solidFill>
          </a:endParaRPr>
        </a:p>
      </dgm:t>
    </dgm:pt>
    <dgm:pt modelId="{4CB7A2B3-C709-469F-989D-130881C14769}" type="sibTrans" cxnId="{C3D52035-05F8-4F80-9768-99FF23D7021B}">
      <dgm:prSet/>
      <dgm:spPr/>
      <dgm:t>
        <a:bodyPr/>
        <a:lstStyle/>
        <a:p>
          <a:endParaRPr lang="fr-FR" sz="2400" b="1">
            <a:solidFill>
              <a:schemeClr val="tx1"/>
            </a:solidFill>
          </a:endParaRPr>
        </a:p>
      </dgm:t>
    </dgm:pt>
    <dgm:pt modelId="{F7C627CE-0809-4704-B5EC-7D7812FE2EDE}">
      <dgm:prSet phldrT="[Texte]" custT="1"/>
      <dgm:spPr/>
      <dgm:t>
        <a:bodyPr/>
        <a:lstStyle/>
        <a:p>
          <a:r>
            <a:rPr lang="fr-FR" sz="1600" b="1" dirty="0" smtClean="0">
              <a:solidFill>
                <a:schemeClr val="tx1"/>
              </a:solidFill>
            </a:rPr>
            <a:t>Facture légère </a:t>
          </a:r>
          <a:endParaRPr lang="fr-FR" sz="1600" b="1" dirty="0">
            <a:solidFill>
              <a:schemeClr val="tx1"/>
            </a:solidFill>
          </a:endParaRPr>
        </a:p>
      </dgm:t>
    </dgm:pt>
    <dgm:pt modelId="{97216C52-A812-42C2-8746-3B38F24249DD}" type="parTrans" cxnId="{A76BA212-9832-4E5A-89F2-FFEEEE51D9F0}">
      <dgm:prSet/>
      <dgm:spPr/>
      <dgm:t>
        <a:bodyPr/>
        <a:lstStyle/>
        <a:p>
          <a:endParaRPr lang="fr-FR" sz="2400" b="1">
            <a:solidFill>
              <a:schemeClr val="tx1"/>
            </a:solidFill>
          </a:endParaRPr>
        </a:p>
      </dgm:t>
    </dgm:pt>
    <dgm:pt modelId="{A3A12A4D-F649-45FF-8715-48FF4652A108}" type="sibTrans" cxnId="{A76BA212-9832-4E5A-89F2-FFEEEE51D9F0}">
      <dgm:prSet/>
      <dgm:spPr/>
      <dgm:t>
        <a:bodyPr/>
        <a:lstStyle/>
        <a:p>
          <a:endParaRPr lang="fr-FR" sz="2400" b="1">
            <a:solidFill>
              <a:schemeClr val="tx1"/>
            </a:solidFill>
          </a:endParaRPr>
        </a:p>
      </dgm:t>
    </dgm:pt>
    <dgm:pt modelId="{608EE4AF-A435-4E25-8059-DE35B79BCD7F}">
      <dgm:prSet phldrT="[Texte]" custT="1"/>
      <dgm:spPr/>
      <dgm:t>
        <a:bodyPr/>
        <a:lstStyle/>
        <a:p>
          <a:r>
            <a:rPr lang="fr-FR" sz="1600" b="1" dirty="0" smtClean="0">
              <a:solidFill>
                <a:schemeClr val="tx1"/>
              </a:solidFill>
            </a:rPr>
            <a:t>Faible impact environnemental</a:t>
          </a:r>
          <a:endParaRPr lang="fr-FR" sz="1600" b="1" dirty="0">
            <a:solidFill>
              <a:schemeClr val="tx1"/>
            </a:solidFill>
          </a:endParaRPr>
        </a:p>
      </dgm:t>
    </dgm:pt>
    <dgm:pt modelId="{1ED53A64-ADFD-4808-BE30-F323E385C6D2}" type="parTrans" cxnId="{7087CEEB-238A-421B-AA30-E9A7A9DA2633}">
      <dgm:prSet/>
      <dgm:spPr/>
      <dgm:t>
        <a:bodyPr/>
        <a:lstStyle/>
        <a:p>
          <a:endParaRPr lang="fr-FR" sz="2400" b="1">
            <a:solidFill>
              <a:schemeClr val="tx1"/>
            </a:solidFill>
          </a:endParaRPr>
        </a:p>
      </dgm:t>
    </dgm:pt>
    <dgm:pt modelId="{269F6D4C-A3AB-4F68-85D9-5B2EB6D7580D}" type="sibTrans" cxnId="{7087CEEB-238A-421B-AA30-E9A7A9DA2633}">
      <dgm:prSet/>
      <dgm:spPr/>
      <dgm:t>
        <a:bodyPr/>
        <a:lstStyle/>
        <a:p>
          <a:endParaRPr lang="fr-FR" sz="2400" b="1">
            <a:solidFill>
              <a:schemeClr val="tx1"/>
            </a:solidFill>
          </a:endParaRPr>
        </a:p>
      </dgm:t>
    </dgm:pt>
    <dgm:pt modelId="{EC8C98B7-312A-488B-AFC3-39C137BC7F8C}">
      <dgm:prSet phldrT="[Texte]" custT="1"/>
      <dgm:spPr/>
      <dgm:t>
        <a:bodyPr/>
        <a:lstStyle/>
        <a:p>
          <a:r>
            <a:rPr lang="fr-FR" sz="1600" b="1" dirty="0" smtClean="0">
              <a:solidFill>
                <a:schemeClr val="tx1"/>
              </a:solidFill>
            </a:rPr>
            <a:t>Faible consommation énergétique</a:t>
          </a:r>
          <a:endParaRPr lang="fr-FR" sz="1600" b="1" dirty="0">
            <a:solidFill>
              <a:schemeClr val="tx1"/>
            </a:solidFill>
          </a:endParaRPr>
        </a:p>
      </dgm:t>
    </dgm:pt>
    <dgm:pt modelId="{4F19E560-D128-44C8-8D87-11936C33149F}" type="parTrans" cxnId="{7BF0B710-47E2-4F3F-B9D9-0B0198105C2A}">
      <dgm:prSet/>
      <dgm:spPr/>
      <dgm:t>
        <a:bodyPr/>
        <a:lstStyle/>
        <a:p>
          <a:endParaRPr lang="fr-FR" sz="2400" b="1">
            <a:solidFill>
              <a:schemeClr val="tx1"/>
            </a:solidFill>
          </a:endParaRPr>
        </a:p>
      </dgm:t>
    </dgm:pt>
    <dgm:pt modelId="{CA189225-4B78-400D-810A-764AF3E32012}" type="sibTrans" cxnId="{7BF0B710-47E2-4F3F-B9D9-0B0198105C2A}">
      <dgm:prSet/>
      <dgm:spPr/>
      <dgm:t>
        <a:bodyPr/>
        <a:lstStyle/>
        <a:p>
          <a:endParaRPr lang="fr-FR" sz="2400" b="1">
            <a:solidFill>
              <a:schemeClr val="tx1"/>
            </a:solidFill>
          </a:endParaRPr>
        </a:p>
      </dgm:t>
    </dgm:pt>
    <dgm:pt modelId="{1958796C-C280-4AD2-8246-4CE5E7378791}">
      <dgm:prSet phldrT="[Texte]"/>
      <dgm:spPr/>
      <dgm:t>
        <a:bodyPr/>
        <a:lstStyle/>
        <a:p>
          <a:endParaRPr lang="fr-FR"/>
        </a:p>
      </dgm:t>
    </dgm:pt>
    <dgm:pt modelId="{EF19CD47-A777-435A-879C-D120F9284223}" type="parTrans" cxnId="{B54258A8-182D-47EF-AA32-9CE0EA00B5EA}">
      <dgm:prSet/>
      <dgm:spPr/>
      <dgm:t>
        <a:bodyPr/>
        <a:lstStyle/>
        <a:p>
          <a:endParaRPr lang="fr-FR" sz="2400" b="1">
            <a:solidFill>
              <a:schemeClr val="tx1"/>
            </a:solidFill>
          </a:endParaRPr>
        </a:p>
      </dgm:t>
    </dgm:pt>
    <dgm:pt modelId="{5467D835-73A2-4483-AA64-FCB4955B10FB}" type="sibTrans" cxnId="{B54258A8-182D-47EF-AA32-9CE0EA00B5EA}">
      <dgm:prSet/>
      <dgm:spPr/>
      <dgm:t>
        <a:bodyPr/>
        <a:lstStyle/>
        <a:p>
          <a:endParaRPr lang="fr-FR" sz="2400" b="1">
            <a:solidFill>
              <a:schemeClr val="tx1"/>
            </a:solidFill>
          </a:endParaRPr>
        </a:p>
      </dgm:t>
    </dgm:pt>
    <dgm:pt modelId="{9A0DC508-5A79-49BF-A3CA-DC717FD2B069}">
      <dgm:prSet phldrT="[Texte]"/>
      <dgm:spPr/>
      <dgm:t>
        <a:bodyPr/>
        <a:lstStyle/>
        <a:p>
          <a:endParaRPr lang="fr-FR"/>
        </a:p>
      </dgm:t>
    </dgm:pt>
    <dgm:pt modelId="{CBA37C60-1796-4BE5-8D53-CCDCBD009BD4}" type="parTrans" cxnId="{AE6905B3-B389-434C-942A-13D53C5A1F57}">
      <dgm:prSet/>
      <dgm:spPr/>
      <dgm:t>
        <a:bodyPr/>
        <a:lstStyle/>
        <a:p>
          <a:endParaRPr lang="fr-FR" sz="2400" b="1">
            <a:solidFill>
              <a:schemeClr val="tx1"/>
            </a:solidFill>
          </a:endParaRPr>
        </a:p>
      </dgm:t>
    </dgm:pt>
    <dgm:pt modelId="{9BCC0401-9542-42FF-8423-B5D453F7C2B6}" type="sibTrans" cxnId="{AE6905B3-B389-434C-942A-13D53C5A1F57}">
      <dgm:prSet/>
      <dgm:spPr/>
      <dgm:t>
        <a:bodyPr/>
        <a:lstStyle/>
        <a:p>
          <a:endParaRPr lang="fr-FR" sz="2400" b="1">
            <a:solidFill>
              <a:schemeClr val="tx1"/>
            </a:solidFill>
          </a:endParaRPr>
        </a:p>
      </dgm:t>
    </dgm:pt>
    <dgm:pt modelId="{B5971641-195D-4AE1-B306-E2126C592AA3}">
      <dgm:prSet phldrT="[Texte]"/>
      <dgm:spPr/>
      <dgm:t>
        <a:bodyPr/>
        <a:lstStyle/>
        <a:p>
          <a:endParaRPr lang="fr-FR"/>
        </a:p>
      </dgm:t>
    </dgm:pt>
    <dgm:pt modelId="{67B98E12-6BDB-4372-B42E-CE4788D36090}" type="parTrans" cxnId="{E183A5F6-FEC9-434F-9E23-39EC09ECDB0B}">
      <dgm:prSet/>
      <dgm:spPr/>
      <dgm:t>
        <a:bodyPr/>
        <a:lstStyle/>
        <a:p>
          <a:endParaRPr lang="fr-FR" sz="2400" b="1">
            <a:solidFill>
              <a:schemeClr val="tx1"/>
            </a:solidFill>
          </a:endParaRPr>
        </a:p>
      </dgm:t>
    </dgm:pt>
    <dgm:pt modelId="{A78BD28E-EF75-4472-99BE-8549BAB0DA49}" type="sibTrans" cxnId="{E183A5F6-FEC9-434F-9E23-39EC09ECDB0B}">
      <dgm:prSet/>
      <dgm:spPr/>
      <dgm:t>
        <a:bodyPr/>
        <a:lstStyle/>
        <a:p>
          <a:endParaRPr lang="fr-FR" sz="2400" b="1">
            <a:solidFill>
              <a:schemeClr val="tx1"/>
            </a:solidFill>
          </a:endParaRPr>
        </a:p>
      </dgm:t>
    </dgm:pt>
    <dgm:pt modelId="{2442FA3D-6A21-4BFD-AE8E-F30DFE8FF840}">
      <dgm:prSet phldrT="[Texte]" custT="1"/>
      <dgm:spPr/>
      <dgm:t>
        <a:bodyPr/>
        <a:lstStyle/>
        <a:p>
          <a:endParaRPr lang="fr-FR" sz="700" b="1" dirty="0">
            <a:solidFill>
              <a:schemeClr val="tx1"/>
            </a:solidFill>
          </a:endParaRPr>
        </a:p>
      </dgm:t>
    </dgm:pt>
    <dgm:pt modelId="{F61AE7EA-291F-40CB-9144-61CBB4BB3AF7}" type="sibTrans" cxnId="{CBE02990-1D0C-4B3C-9B24-B4D512C44E3C}">
      <dgm:prSet/>
      <dgm:spPr/>
      <dgm:t>
        <a:bodyPr/>
        <a:lstStyle/>
        <a:p>
          <a:endParaRPr lang="fr-FR" sz="2400" b="1">
            <a:solidFill>
              <a:schemeClr val="tx1"/>
            </a:solidFill>
          </a:endParaRPr>
        </a:p>
      </dgm:t>
    </dgm:pt>
    <dgm:pt modelId="{39EC48E9-268C-4E78-B3D6-5AA7F3CCB557}" type="parTrans" cxnId="{CBE02990-1D0C-4B3C-9B24-B4D512C44E3C}">
      <dgm:prSet/>
      <dgm:spPr/>
      <dgm:t>
        <a:bodyPr/>
        <a:lstStyle/>
        <a:p>
          <a:endParaRPr lang="fr-FR" sz="2400" b="1">
            <a:solidFill>
              <a:schemeClr val="tx1"/>
            </a:solidFill>
          </a:endParaRPr>
        </a:p>
      </dgm:t>
    </dgm:pt>
    <dgm:pt modelId="{0A05A40F-FED4-41D3-AB8A-5D44CF9E647F}">
      <dgm:prSet phldrT="[Texte]" custT="1"/>
      <dgm:spPr/>
      <dgm:t>
        <a:bodyPr/>
        <a:lstStyle/>
        <a:p>
          <a:r>
            <a:rPr lang="fr-FR" sz="700" b="1" dirty="0" smtClean="0">
              <a:solidFill>
                <a:schemeClr val="tx1"/>
              </a:solidFill>
            </a:rPr>
            <a:t> </a:t>
          </a:r>
          <a:endParaRPr lang="fr-FR" sz="700" b="1" dirty="0">
            <a:solidFill>
              <a:schemeClr val="tx1"/>
            </a:solidFill>
          </a:endParaRPr>
        </a:p>
      </dgm:t>
    </dgm:pt>
    <dgm:pt modelId="{3FBF56A1-49B8-4BA3-8B4B-3A37F99A09E4}" type="sibTrans" cxnId="{151BA9CE-19C2-47D8-840B-BA848280EE99}">
      <dgm:prSet/>
      <dgm:spPr/>
      <dgm:t>
        <a:bodyPr/>
        <a:lstStyle/>
        <a:p>
          <a:endParaRPr lang="fr-FR" sz="2400" b="1">
            <a:solidFill>
              <a:schemeClr val="tx1"/>
            </a:solidFill>
          </a:endParaRPr>
        </a:p>
      </dgm:t>
    </dgm:pt>
    <dgm:pt modelId="{6E8302AB-2A2E-4EE4-B2C3-97237DB1E4D6}" type="parTrans" cxnId="{151BA9CE-19C2-47D8-840B-BA848280EE99}">
      <dgm:prSet/>
      <dgm:spPr/>
      <dgm:t>
        <a:bodyPr/>
        <a:lstStyle/>
        <a:p>
          <a:endParaRPr lang="fr-FR" sz="2400" b="1">
            <a:solidFill>
              <a:schemeClr val="tx1"/>
            </a:solidFill>
          </a:endParaRPr>
        </a:p>
      </dgm:t>
    </dgm:pt>
    <dgm:pt modelId="{41FDBA74-F6C6-449B-9A8D-50514DC93D7C}" type="pres">
      <dgm:prSet presAssocID="{A27CAF6C-9DE5-41FA-9EA1-B8C6B6AC962C}" presName="outerComposite" presStyleCnt="0">
        <dgm:presLayoutVars>
          <dgm:chMax val="2"/>
          <dgm:animLvl val="lvl"/>
          <dgm:resizeHandles val="exact"/>
        </dgm:presLayoutVars>
      </dgm:prSet>
      <dgm:spPr/>
      <dgm:t>
        <a:bodyPr/>
        <a:lstStyle/>
        <a:p>
          <a:endParaRPr lang="fr-FR"/>
        </a:p>
      </dgm:t>
    </dgm:pt>
    <dgm:pt modelId="{F0F63913-169B-4435-ADAC-DB17CC8509AB}" type="pres">
      <dgm:prSet presAssocID="{A27CAF6C-9DE5-41FA-9EA1-B8C6B6AC962C}" presName="dummyMaxCanvas" presStyleCnt="0"/>
      <dgm:spPr/>
    </dgm:pt>
    <dgm:pt modelId="{6AA6AAF0-0193-4CD7-8EE9-87F3C84BDDCB}" type="pres">
      <dgm:prSet presAssocID="{A27CAF6C-9DE5-41FA-9EA1-B8C6B6AC962C}" presName="parentComposite" presStyleCnt="0"/>
      <dgm:spPr/>
    </dgm:pt>
    <dgm:pt modelId="{896D55B9-E6FC-4F9E-A426-B55FD7C0D7FC}" type="pres">
      <dgm:prSet presAssocID="{A27CAF6C-9DE5-41FA-9EA1-B8C6B6AC962C}" presName="parent1" presStyleLbl="alignAccFollowNode1" presStyleIdx="0" presStyleCnt="4" custFlipVert="1" custFlipHor="1" custScaleX="10914" custScaleY="6887">
        <dgm:presLayoutVars>
          <dgm:chMax val="4"/>
        </dgm:presLayoutVars>
      </dgm:prSet>
      <dgm:spPr/>
      <dgm:t>
        <a:bodyPr/>
        <a:lstStyle/>
        <a:p>
          <a:endParaRPr lang="fr-FR"/>
        </a:p>
      </dgm:t>
    </dgm:pt>
    <dgm:pt modelId="{072F5911-14F1-4573-A0CC-2C128E6AD807}" type="pres">
      <dgm:prSet presAssocID="{A27CAF6C-9DE5-41FA-9EA1-B8C6B6AC962C}" presName="parent2" presStyleLbl="alignAccFollowNode1" presStyleIdx="1" presStyleCnt="4" custFlipVert="1" custFlipHor="1" custScaleX="5598" custScaleY="22406" custLinFactNeighborX="20457" custLinFactNeighborY="-35437">
        <dgm:presLayoutVars>
          <dgm:chMax val="4"/>
        </dgm:presLayoutVars>
      </dgm:prSet>
      <dgm:spPr/>
      <dgm:t>
        <a:bodyPr/>
        <a:lstStyle/>
        <a:p>
          <a:endParaRPr lang="fr-FR"/>
        </a:p>
      </dgm:t>
    </dgm:pt>
    <dgm:pt modelId="{B22E4468-C0E1-4132-BB11-E4A3E8295435}" type="pres">
      <dgm:prSet presAssocID="{A27CAF6C-9DE5-41FA-9EA1-B8C6B6AC962C}" presName="childrenComposite" presStyleCnt="0"/>
      <dgm:spPr/>
    </dgm:pt>
    <dgm:pt modelId="{594018DB-9149-402E-9008-8C680633FAA3}" type="pres">
      <dgm:prSet presAssocID="{A27CAF6C-9DE5-41FA-9EA1-B8C6B6AC962C}" presName="dummyMaxCanvas_ChildArea" presStyleCnt="0"/>
      <dgm:spPr/>
    </dgm:pt>
    <dgm:pt modelId="{C0AEA4DD-11DC-400D-AEDC-D2359AF98C17}" type="pres">
      <dgm:prSet presAssocID="{A27CAF6C-9DE5-41FA-9EA1-B8C6B6AC962C}" presName="fulcrum" presStyleLbl="alignAccFollowNode1" presStyleIdx="2" presStyleCnt="4"/>
      <dgm:spPr/>
    </dgm:pt>
    <dgm:pt modelId="{89BD3453-81CC-4517-912C-492D1D2116AE}" type="pres">
      <dgm:prSet presAssocID="{A27CAF6C-9DE5-41FA-9EA1-B8C6B6AC962C}" presName="balance_24" presStyleLbl="alignAccFollowNode1" presStyleIdx="3" presStyleCnt="4">
        <dgm:presLayoutVars>
          <dgm:bulletEnabled val="1"/>
        </dgm:presLayoutVars>
      </dgm:prSet>
      <dgm:spPr/>
    </dgm:pt>
    <dgm:pt modelId="{5FD4C99A-BCED-41AB-89DF-FEEE2D0FF505}" type="pres">
      <dgm:prSet presAssocID="{A27CAF6C-9DE5-41FA-9EA1-B8C6B6AC962C}" presName="right_24_1" presStyleLbl="node1" presStyleIdx="0" presStyleCnt="6" custScaleX="112293" custScaleY="131268" custLinFactNeighborY="-4139">
        <dgm:presLayoutVars>
          <dgm:bulletEnabled val="1"/>
        </dgm:presLayoutVars>
      </dgm:prSet>
      <dgm:spPr/>
      <dgm:t>
        <a:bodyPr/>
        <a:lstStyle/>
        <a:p>
          <a:endParaRPr lang="fr-FR"/>
        </a:p>
      </dgm:t>
    </dgm:pt>
    <dgm:pt modelId="{EAE1FA75-38EA-4392-854A-5BD1CFC9E34F}" type="pres">
      <dgm:prSet presAssocID="{A27CAF6C-9DE5-41FA-9EA1-B8C6B6AC962C}" presName="right_24_2" presStyleLbl="node1" presStyleIdx="1" presStyleCnt="6" custScaleX="112293" custScaleY="131268" custLinFactNeighborX="1363" custLinFactNeighborY="-35539">
        <dgm:presLayoutVars>
          <dgm:bulletEnabled val="1"/>
        </dgm:presLayoutVars>
      </dgm:prSet>
      <dgm:spPr/>
      <dgm:t>
        <a:bodyPr/>
        <a:lstStyle/>
        <a:p>
          <a:endParaRPr lang="fr-FR"/>
        </a:p>
      </dgm:t>
    </dgm:pt>
    <dgm:pt modelId="{E57CFD12-3A3A-4FF3-8C75-C6A6E223A740}" type="pres">
      <dgm:prSet presAssocID="{A27CAF6C-9DE5-41FA-9EA1-B8C6B6AC962C}" presName="right_24_3" presStyleLbl="node1" presStyleIdx="2" presStyleCnt="6" custScaleX="112293" custScaleY="131268" custLinFactNeighborX="1893" custLinFactNeighborY="-67304">
        <dgm:presLayoutVars>
          <dgm:bulletEnabled val="1"/>
        </dgm:presLayoutVars>
      </dgm:prSet>
      <dgm:spPr/>
      <dgm:t>
        <a:bodyPr/>
        <a:lstStyle/>
        <a:p>
          <a:endParaRPr lang="fr-FR"/>
        </a:p>
      </dgm:t>
    </dgm:pt>
    <dgm:pt modelId="{9C8C6041-25E3-404F-A866-2DF61DCB811D}" type="pres">
      <dgm:prSet presAssocID="{A27CAF6C-9DE5-41FA-9EA1-B8C6B6AC962C}" presName="right_24_4" presStyleLbl="node1" presStyleIdx="3" presStyleCnt="6" custScaleX="112293" custScaleY="131268" custLinFactNeighborY="-99069">
        <dgm:presLayoutVars>
          <dgm:bulletEnabled val="1"/>
        </dgm:presLayoutVars>
      </dgm:prSet>
      <dgm:spPr/>
      <dgm:t>
        <a:bodyPr/>
        <a:lstStyle/>
        <a:p>
          <a:endParaRPr lang="fr-FR"/>
        </a:p>
      </dgm:t>
    </dgm:pt>
    <dgm:pt modelId="{3B3CAADC-5A1D-48A1-BF5E-8DF2F5DB06B6}" type="pres">
      <dgm:prSet presAssocID="{A27CAF6C-9DE5-41FA-9EA1-B8C6B6AC962C}" presName="left_24_1" presStyleLbl="node1" presStyleIdx="4" presStyleCnt="6" custScaleX="112293" custScaleY="146667" custLinFactNeighborY="-13591">
        <dgm:presLayoutVars>
          <dgm:bulletEnabled val="1"/>
        </dgm:presLayoutVars>
      </dgm:prSet>
      <dgm:spPr/>
      <dgm:t>
        <a:bodyPr/>
        <a:lstStyle/>
        <a:p>
          <a:endParaRPr lang="fr-FR"/>
        </a:p>
      </dgm:t>
    </dgm:pt>
    <dgm:pt modelId="{58B59078-EFB3-4A77-89B2-AB8D998E796C}" type="pres">
      <dgm:prSet presAssocID="{A27CAF6C-9DE5-41FA-9EA1-B8C6B6AC962C}" presName="left_24_2" presStyleLbl="node1" presStyleIdx="5" presStyleCnt="6" custScaleX="112293" custScaleY="146667" custLinFactNeighborY="-59961">
        <dgm:presLayoutVars>
          <dgm:bulletEnabled val="1"/>
        </dgm:presLayoutVars>
      </dgm:prSet>
      <dgm:spPr/>
      <dgm:t>
        <a:bodyPr/>
        <a:lstStyle/>
        <a:p>
          <a:endParaRPr lang="fr-FR"/>
        </a:p>
      </dgm:t>
    </dgm:pt>
  </dgm:ptLst>
  <dgm:cxnLst>
    <dgm:cxn modelId="{EF1143D7-3E09-4B7A-92A4-8FDBDA9AF850}" type="presOf" srcId="{EC8C98B7-312A-488B-AFC3-39C137BC7F8C}" destId="{9C8C6041-25E3-404F-A866-2DF61DCB811D}" srcOrd="0" destOrd="0" presId="urn:microsoft.com/office/officeart/2005/8/layout/balance1"/>
    <dgm:cxn modelId="{305B258B-B76C-454E-8CD3-40AE5FB8EBC6}" type="presOf" srcId="{4CBF7D00-BDAC-4E9F-91D6-5C90D6D6E386}" destId="{5FD4C99A-BCED-41AB-89DF-FEEE2D0FF505}" srcOrd="0" destOrd="0" presId="urn:microsoft.com/office/officeart/2005/8/layout/balance1"/>
    <dgm:cxn modelId="{D69A5619-EEF6-41B5-A8B1-401EE790EB64}" type="presOf" srcId="{F7C627CE-0809-4704-B5EC-7D7812FE2EDE}" destId="{EAE1FA75-38EA-4392-854A-5BD1CFC9E34F}" srcOrd="0" destOrd="0" presId="urn:microsoft.com/office/officeart/2005/8/layout/balance1"/>
    <dgm:cxn modelId="{1B0067A9-4FF5-4743-B141-687ECDAE4F20}" srcId="{0A05A40F-FED4-41D3-AB8A-5D44CF9E647F}" destId="{538F20D9-721A-4080-8E19-2606652F55E0}" srcOrd="0" destOrd="0" parTransId="{9A3569DF-C8C8-4ECF-A6F1-59F4F44198CB}" sibTransId="{615AF15B-A476-469F-A919-69B9A8E3FB79}"/>
    <dgm:cxn modelId="{4291F4BA-DB86-41BE-8308-7A4184286D79}" type="presOf" srcId="{3B735DFA-FB32-48FA-BD2F-25F62184A013}" destId="{58B59078-EFB3-4A77-89B2-AB8D998E796C}" srcOrd="0" destOrd="0" presId="urn:microsoft.com/office/officeart/2005/8/layout/balance1"/>
    <dgm:cxn modelId="{B54258A8-182D-47EF-AA32-9CE0EA00B5EA}" srcId="{A27CAF6C-9DE5-41FA-9EA1-B8C6B6AC962C}" destId="{1958796C-C280-4AD2-8246-4CE5E7378791}" srcOrd="2" destOrd="0" parTransId="{EF19CD47-A777-435A-879C-D120F9284223}" sibTransId="{5467D835-73A2-4483-AA64-FCB4955B10FB}"/>
    <dgm:cxn modelId="{C3D52035-05F8-4F80-9768-99FF23D7021B}" srcId="{2442FA3D-6A21-4BFD-AE8E-F30DFE8FF840}" destId="{4CBF7D00-BDAC-4E9F-91D6-5C90D6D6E386}" srcOrd="0" destOrd="0" parTransId="{6BD467B2-1A39-46DA-9B7E-841D12873D11}" sibTransId="{4CB7A2B3-C709-469F-989D-130881C14769}"/>
    <dgm:cxn modelId="{B3A950C6-A3AF-47BA-9AF4-2DCD6F77E37B}" type="presOf" srcId="{608EE4AF-A435-4E25-8059-DE35B79BCD7F}" destId="{E57CFD12-3A3A-4FF3-8C75-C6A6E223A740}" srcOrd="0" destOrd="0" presId="urn:microsoft.com/office/officeart/2005/8/layout/balance1"/>
    <dgm:cxn modelId="{7BF0B710-47E2-4F3F-B9D9-0B0198105C2A}" srcId="{2442FA3D-6A21-4BFD-AE8E-F30DFE8FF840}" destId="{EC8C98B7-312A-488B-AFC3-39C137BC7F8C}" srcOrd="3" destOrd="0" parTransId="{4F19E560-D128-44C8-8D87-11936C33149F}" sibTransId="{CA189225-4B78-400D-810A-764AF3E32012}"/>
    <dgm:cxn modelId="{E07F06EB-9EF7-4330-AC43-A9A5916FDCFC}" type="presOf" srcId="{0A05A40F-FED4-41D3-AB8A-5D44CF9E647F}" destId="{896D55B9-E6FC-4F9E-A426-B55FD7C0D7FC}" srcOrd="0" destOrd="0" presId="urn:microsoft.com/office/officeart/2005/8/layout/balance1"/>
    <dgm:cxn modelId="{AE6905B3-B389-434C-942A-13D53C5A1F57}" srcId="{2442FA3D-6A21-4BFD-AE8E-F30DFE8FF840}" destId="{9A0DC508-5A79-49BF-A3CA-DC717FD2B069}" srcOrd="4" destOrd="0" parTransId="{CBA37C60-1796-4BE5-8D53-CCDCBD009BD4}" sibTransId="{9BCC0401-9542-42FF-8423-B5D453F7C2B6}"/>
    <dgm:cxn modelId="{E183A5F6-FEC9-434F-9E23-39EC09ECDB0B}" srcId="{A27CAF6C-9DE5-41FA-9EA1-B8C6B6AC962C}" destId="{B5971641-195D-4AE1-B306-E2126C592AA3}" srcOrd="3" destOrd="0" parTransId="{67B98E12-6BDB-4372-B42E-CE4788D36090}" sibTransId="{A78BD28E-EF75-4472-99BE-8549BAB0DA49}"/>
    <dgm:cxn modelId="{B8A3B3A5-FA73-450E-A467-D1A6DEAEC0B6}" type="presOf" srcId="{A27CAF6C-9DE5-41FA-9EA1-B8C6B6AC962C}" destId="{41FDBA74-F6C6-449B-9A8D-50514DC93D7C}" srcOrd="0" destOrd="0" presId="urn:microsoft.com/office/officeart/2005/8/layout/balance1"/>
    <dgm:cxn modelId="{CBE02990-1D0C-4B3C-9B24-B4D512C44E3C}" srcId="{A27CAF6C-9DE5-41FA-9EA1-B8C6B6AC962C}" destId="{2442FA3D-6A21-4BFD-AE8E-F30DFE8FF840}" srcOrd="1" destOrd="0" parTransId="{39EC48E9-268C-4E78-B3D6-5AA7F3CCB557}" sibTransId="{F61AE7EA-291F-40CB-9144-61CBB4BB3AF7}"/>
    <dgm:cxn modelId="{151BA9CE-19C2-47D8-840B-BA848280EE99}" srcId="{A27CAF6C-9DE5-41FA-9EA1-B8C6B6AC962C}" destId="{0A05A40F-FED4-41D3-AB8A-5D44CF9E647F}" srcOrd="0" destOrd="0" parTransId="{6E8302AB-2A2E-4EE4-B2C3-97237DB1E4D6}" sibTransId="{3FBF56A1-49B8-4BA3-8B4B-3A37F99A09E4}"/>
    <dgm:cxn modelId="{7087CEEB-238A-421B-AA30-E9A7A9DA2633}" srcId="{2442FA3D-6A21-4BFD-AE8E-F30DFE8FF840}" destId="{608EE4AF-A435-4E25-8059-DE35B79BCD7F}" srcOrd="2" destOrd="0" parTransId="{1ED53A64-ADFD-4808-BE30-F323E385C6D2}" sibTransId="{269F6D4C-A3AB-4F68-85D9-5B2EB6D7580D}"/>
    <dgm:cxn modelId="{A76BA212-9832-4E5A-89F2-FFEEEE51D9F0}" srcId="{2442FA3D-6A21-4BFD-AE8E-F30DFE8FF840}" destId="{F7C627CE-0809-4704-B5EC-7D7812FE2EDE}" srcOrd="1" destOrd="0" parTransId="{97216C52-A812-42C2-8746-3B38F24249DD}" sibTransId="{A3A12A4D-F649-45FF-8715-48FF4652A108}"/>
    <dgm:cxn modelId="{59E18CFF-A024-4FB3-868F-2990F516603C}" srcId="{0A05A40F-FED4-41D3-AB8A-5D44CF9E647F}" destId="{3B735DFA-FB32-48FA-BD2F-25F62184A013}" srcOrd="1" destOrd="0" parTransId="{524D071F-51D1-43D7-BF5D-B31667C712F1}" sibTransId="{F4F77368-E6A9-4EA3-BABC-271F3B63856F}"/>
    <dgm:cxn modelId="{CEEB36D0-E16C-4484-B8C0-6D6EC88F4148}" type="presOf" srcId="{538F20D9-721A-4080-8E19-2606652F55E0}" destId="{3B3CAADC-5A1D-48A1-BF5E-8DF2F5DB06B6}" srcOrd="0" destOrd="0" presId="urn:microsoft.com/office/officeart/2005/8/layout/balance1"/>
    <dgm:cxn modelId="{23810674-952D-4F28-BA82-C385ED9867B4}" type="presOf" srcId="{2442FA3D-6A21-4BFD-AE8E-F30DFE8FF840}" destId="{072F5911-14F1-4573-A0CC-2C128E6AD807}" srcOrd="0" destOrd="0" presId="urn:microsoft.com/office/officeart/2005/8/layout/balance1"/>
    <dgm:cxn modelId="{21072195-AF3B-4C14-98FA-8FE0F584D544}" type="presParOf" srcId="{41FDBA74-F6C6-449B-9A8D-50514DC93D7C}" destId="{F0F63913-169B-4435-ADAC-DB17CC8509AB}" srcOrd="0" destOrd="0" presId="urn:microsoft.com/office/officeart/2005/8/layout/balance1"/>
    <dgm:cxn modelId="{DFA11DE9-68E4-4FB4-824F-51D2AF47F015}" type="presParOf" srcId="{41FDBA74-F6C6-449B-9A8D-50514DC93D7C}" destId="{6AA6AAF0-0193-4CD7-8EE9-87F3C84BDDCB}" srcOrd="1" destOrd="0" presId="urn:microsoft.com/office/officeart/2005/8/layout/balance1"/>
    <dgm:cxn modelId="{1FD7BBCB-295E-4631-901C-F68E6889BE76}" type="presParOf" srcId="{6AA6AAF0-0193-4CD7-8EE9-87F3C84BDDCB}" destId="{896D55B9-E6FC-4F9E-A426-B55FD7C0D7FC}" srcOrd="0" destOrd="0" presId="urn:microsoft.com/office/officeart/2005/8/layout/balance1"/>
    <dgm:cxn modelId="{CD85521A-C04E-4042-A2CC-77D8BE918BD8}" type="presParOf" srcId="{6AA6AAF0-0193-4CD7-8EE9-87F3C84BDDCB}" destId="{072F5911-14F1-4573-A0CC-2C128E6AD807}" srcOrd="1" destOrd="0" presId="urn:microsoft.com/office/officeart/2005/8/layout/balance1"/>
    <dgm:cxn modelId="{09516B81-62F3-4BFC-B6A3-419F8328B67D}" type="presParOf" srcId="{41FDBA74-F6C6-449B-9A8D-50514DC93D7C}" destId="{B22E4468-C0E1-4132-BB11-E4A3E8295435}" srcOrd="2" destOrd="0" presId="urn:microsoft.com/office/officeart/2005/8/layout/balance1"/>
    <dgm:cxn modelId="{7D9EA24E-F8CC-49E2-8691-D672FE21BE6B}" type="presParOf" srcId="{B22E4468-C0E1-4132-BB11-E4A3E8295435}" destId="{594018DB-9149-402E-9008-8C680633FAA3}" srcOrd="0" destOrd="0" presId="urn:microsoft.com/office/officeart/2005/8/layout/balance1"/>
    <dgm:cxn modelId="{41708C74-8F00-499E-BBF5-A933E9FF592E}" type="presParOf" srcId="{B22E4468-C0E1-4132-BB11-E4A3E8295435}" destId="{C0AEA4DD-11DC-400D-AEDC-D2359AF98C17}" srcOrd="1" destOrd="0" presId="urn:microsoft.com/office/officeart/2005/8/layout/balance1"/>
    <dgm:cxn modelId="{CF0702CA-024A-4ED0-9BA7-BA6E20808236}" type="presParOf" srcId="{B22E4468-C0E1-4132-BB11-E4A3E8295435}" destId="{89BD3453-81CC-4517-912C-492D1D2116AE}" srcOrd="2" destOrd="0" presId="urn:microsoft.com/office/officeart/2005/8/layout/balance1"/>
    <dgm:cxn modelId="{DA43B271-76EF-486F-8E4A-58D152181580}" type="presParOf" srcId="{B22E4468-C0E1-4132-BB11-E4A3E8295435}" destId="{5FD4C99A-BCED-41AB-89DF-FEEE2D0FF505}" srcOrd="3" destOrd="0" presId="urn:microsoft.com/office/officeart/2005/8/layout/balance1"/>
    <dgm:cxn modelId="{BDFDFF42-4B79-4F78-9CD3-DE12B157C7DE}" type="presParOf" srcId="{B22E4468-C0E1-4132-BB11-E4A3E8295435}" destId="{EAE1FA75-38EA-4392-854A-5BD1CFC9E34F}" srcOrd="4" destOrd="0" presId="urn:microsoft.com/office/officeart/2005/8/layout/balance1"/>
    <dgm:cxn modelId="{CEF485DF-0A0E-4255-ABD5-6F4F46E85B03}" type="presParOf" srcId="{B22E4468-C0E1-4132-BB11-E4A3E8295435}" destId="{E57CFD12-3A3A-4FF3-8C75-C6A6E223A740}" srcOrd="5" destOrd="0" presId="urn:microsoft.com/office/officeart/2005/8/layout/balance1"/>
    <dgm:cxn modelId="{0D89CF89-AEB8-42AD-8563-8134FB6EC920}" type="presParOf" srcId="{B22E4468-C0E1-4132-BB11-E4A3E8295435}" destId="{9C8C6041-25E3-404F-A866-2DF61DCB811D}" srcOrd="6" destOrd="0" presId="urn:microsoft.com/office/officeart/2005/8/layout/balance1"/>
    <dgm:cxn modelId="{6063FA2A-61CD-4EAA-A5DD-CEBFB99A6C64}" type="presParOf" srcId="{B22E4468-C0E1-4132-BB11-E4A3E8295435}" destId="{3B3CAADC-5A1D-48A1-BF5E-8DF2F5DB06B6}" srcOrd="7" destOrd="0" presId="urn:microsoft.com/office/officeart/2005/8/layout/balance1"/>
    <dgm:cxn modelId="{6008E38B-11CA-4631-B688-2DAF148D5959}" type="presParOf" srcId="{B22E4468-C0E1-4132-BB11-E4A3E8295435}" destId="{58B59078-EFB3-4A77-89B2-AB8D998E796C}" srcOrd="8"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73142-8F55-457A-877D-D4B4CE512EBD}" type="doc">
      <dgm:prSet loTypeId="urn:microsoft.com/office/officeart/2005/8/layout/gear1" loCatId="cycle" qsTypeId="urn:microsoft.com/office/officeart/2005/8/quickstyle/simple1" qsCatId="simple" csTypeId="urn:microsoft.com/office/officeart/2005/8/colors/colorful1#2" csCatId="colorful" phldr="1"/>
      <dgm:spPr/>
    </dgm:pt>
    <dgm:pt modelId="{DC697598-0BB8-4F44-A56D-1762ED49E8E9}">
      <dgm:prSet phldrT="[Texte]" custT="1"/>
      <dgm:spPr/>
      <dgm:t>
        <a:bodyPr/>
        <a:lstStyle/>
        <a:p>
          <a:r>
            <a:rPr lang="fr-FR" sz="1050" b="1" dirty="0" smtClean="0">
              <a:solidFill>
                <a:schemeClr val="tx1"/>
              </a:solidFill>
            </a:rPr>
            <a:t>Ces labels ne peuvent être délivrés que par un organisme accrédité par le COFRAC (Comité Français d’Accréditation) et conventionné par l’Etat.</a:t>
          </a:r>
          <a:endParaRPr lang="fr-FR" sz="1050" dirty="0"/>
        </a:p>
      </dgm:t>
    </dgm:pt>
    <dgm:pt modelId="{2CAE5D88-5EED-4716-960B-49F477A51E25}" type="parTrans" cxnId="{9496219A-4BE0-4778-A88C-AFAC472D8523}">
      <dgm:prSet/>
      <dgm:spPr/>
      <dgm:t>
        <a:bodyPr/>
        <a:lstStyle/>
        <a:p>
          <a:endParaRPr lang="fr-FR"/>
        </a:p>
      </dgm:t>
    </dgm:pt>
    <dgm:pt modelId="{C2EE9E2F-A70D-463F-ACB7-418C9EC3DD0E}" type="sibTrans" cxnId="{9496219A-4BE0-4778-A88C-AFAC472D8523}">
      <dgm:prSet/>
      <dgm:spPr/>
      <dgm:t>
        <a:bodyPr/>
        <a:lstStyle/>
        <a:p>
          <a:endParaRPr lang="fr-FR"/>
        </a:p>
      </dgm:t>
    </dgm:pt>
    <dgm:pt modelId="{08300657-8D11-4E0B-9517-EEF68B0C8F8B}">
      <dgm:prSet phldrT="[Texte]" custT="1"/>
      <dgm:spPr/>
      <dgm:t>
        <a:bodyPr/>
        <a:lstStyle/>
        <a:p>
          <a:r>
            <a:rPr lang="fr-FR" sz="1200" b="1" dirty="0" smtClean="0">
              <a:solidFill>
                <a:schemeClr val="tx1"/>
              </a:solidFill>
            </a:rPr>
            <a:t>Le nom générique “HPE” recouvre les différents niveaux de labels qui ont été définis par l’Etat dans l’arrêté du 8 mai 2007 pour les bâtiments neufs et rénovés </a:t>
          </a:r>
          <a:endParaRPr lang="fr-FR" sz="1200" dirty="0"/>
        </a:p>
      </dgm:t>
    </dgm:pt>
    <dgm:pt modelId="{4F391589-7AC4-4407-9ECC-F5923AECC0BB}" type="parTrans" cxnId="{4B5A4C03-49A3-41E0-90AC-5E5A4424165F}">
      <dgm:prSet/>
      <dgm:spPr/>
      <dgm:t>
        <a:bodyPr/>
        <a:lstStyle/>
        <a:p>
          <a:endParaRPr lang="fr-FR"/>
        </a:p>
      </dgm:t>
    </dgm:pt>
    <dgm:pt modelId="{4CE7430C-E185-4FE4-A5BD-46F32A7A9686}" type="sibTrans" cxnId="{4B5A4C03-49A3-41E0-90AC-5E5A4424165F}">
      <dgm:prSet/>
      <dgm:spPr/>
      <dgm:t>
        <a:bodyPr/>
        <a:lstStyle/>
        <a:p>
          <a:endParaRPr lang="fr-FR"/>
        </a:p>
      </dgm:t>
    </dgm:pt>
    <dgm:pt modelId="{8D25749E-C8ED-4816-995D-85D7007FC79A}">
      <dgm:prSet phldrT="[Texte]" custT="1"/>
      <dgm:spPr/>
      <dgm:t>
        <a:bodyPr/>
        <a:lstStyle/>
        <a:p>
          <a:pPr algn="ctr"/>
          <a:r>
            <a:rPr lang="fr-FR" sz="1000" b="1" dirty="0" smtClean="0">
              <a:solidFill>
                <a:schemeClr val="tx1"/>
              </a:solidFill>
            </a:rPr>
            <a:t>Les labels de Haute Performance Energétique (HPE) sont des labels français qui attestent des performances énergétiques lorsqu’elles sont au-delà de la réglementation ou des pratiques courantes.</a:t>
          </a:r>
          <a:endParaRPr lang="fr-FR" sz="1000" dirty="0"/>
        </a:p>
      </dgm:t>
    </dgm:pt>
    <dgm:pt modelId="{C2B4B986-66C4-45DF-9476-05170C16E9D8}" type="parTrans" cxnId="{DCD4A6E7-D8DE-4461-83D6-66C781EB6793}">
      <dgm:prSet/>
      <dgm:spPr/>
      <dgm:t>
        <a:bodyPr/>
        <a:lstStyle/>
        <a:p>
          <a:endParaRPr lang="fr-FR"/>
        </a:p>
      </dgm:t>
    </dgm:pt>
    <dgm:pt modelId="{A01C07D7-047D-47B3-A861-CC3B2866533C}" type="sibTrans" cxnId="{DCD4A6E7-D8DE-4461-83D6-66C781EB6793}">
      <dgm:prSet/>
      <dgm:spPr/>
      <dgm:t>
        <a:bodyPr/>
        <a:lstStyle/>
        <a:p>
          <a:endParaRPr lang="fr-FR"/>
        </a:p>
      </dgm:t>
    </dgm:pt>
    <dgm:pt modelId="{87C6564D-2C28-4878-8DEB-D4D782B14D8F}" type="pres">
      <dgm:prSet presAssocID="{E4A73142-8F55-457A-877D-D4B4CE512EBD}" presName="composite" presStyleCnt="0">
        <dgm:presLayoutVars>
          <dgm:chMax val="3"/>
          <dgm:animLvl val="lvl"/>
          <dgm:resizeHandles val="exact"/>
        </dgm:presLayoutVars>
      </dgm:prSet>
      <dgm:spPr/>
    </dgm:pt>
    <dgm:pt modelId="{9F174EBD-7203-473E-A587-5B73F1C0C16A}" type="pres">
      <dgm:prSet presAssocID="{DC697598-0BB8-4F44-A56D-1762ED49E8E9}" presName="gear1" presStyleLbl="node1" presStyleIdx="0" presStyleCnt="3" custScaleX="89975" custScaleY="86226">
        <dgm:presLayoutVars>
          <dgm:chMax val="1"/>
          <dgm:bulletEnabled val="1"/>
        </dgm:presLayoutVars>
      </dgm:prSet>
      <dgm:spPr/>
      <dgm:t>
        <a:bodyPr/>
        <a:lstStyle/>
        <a:p>
          <a:endParaRPr lang="fr-FR"/>
        </a:p>
      </dgm:t>
    </dgm:pt>
    <dgm:pt modelId="{BD3B32D0-4DFF-4D57-9F21-80D385F0A0CB}" type="pres">
      <dgm:prSet presAssocID="{DC697598-0BB8-4F44-A56D-1762ED49E8E9}" presName="gear1srcNode" presStyleLbl="node1" presStyleIdx="0" presStyleCnt="3"/>
      <dgm:spPr/>
      <dgm:t>
        <a:bodyPr/>
        <a:lstStyle/>
        <a:p>
          <a:endParaRPr lang="fr-FR"/>
        </a:p>
      </dgm:t>
    </dgm:pt>
    <dgm:pt modelId="{A32B02C5-7B07-4D52-8C34-2C274584B37B}" type="pres">
      <dgm:prSet presAssocID="{DC697598-0BB8-4F44-A56D-1762ED49E8E9}" presName="gear1dstNode" presStyleLbl="node1" presStyleIdx="0" presStyleCnt="3"/>
      <dgm:spPr/>
      <dgm:t>
        <a:bodyPr/>
        <a:lstStyle/>
        <a:p>
          <a:endParaRPr lang="fr-FR"/>
        </a:p>
      </dgm:t>
    </dgm:pt>
    <dgm:pt modelId="{06515724-9AEF-409A-B0B4-AD74D9DB99F6}" type="pres">
      <dgm:prSet presAssocID="{08300657-8D11-4E0B-9517-EEF68B0C8F8B}" presName="gear2" presStyleLbl="node1" presStyleIdx="1" presStyleCnt="3" custScaleX="132964" custScaleY="117566" custLinFactNeighborX="-9459" custLinFactNeighborY="6752">
        <dgm:presLayoutVars>
          <dgm:chMax val="1"/>
          <dgm:bulletEnabled val="1"/>
        </dgm:presLayoutVars>
      </dgm:prSet>
      <dgm:spPr/>
      <dgm:t>
        <a:bodyPr/>
        <a:lstStyle/>
        <a:p>
          <a:endParaRPr lang="fr-FR"/>
        </a:p>
      </dgm:t>
    </dgm:pt>
    <dgm:pt modelId="{DD5C12E9-71A9-46F4-91C8-0A7DF54CE259}" type="pres">
      <dgm:prSet presAssocID="{08300657-8D11-4E0B-9517-EEF68B0C8F8B}" presName="gear2srcNode" presStyleLbl="node1" presStyleIdx="1" presStyleCnt="3"/>
      <dgm:spPr/>
      <dgm:t>
        <a:bodyPr/>
        <a:lstStyle/>
        <a:p>
          <a:endParaRPr lang="fr-FR"/>
        </a:p>
      </dgm:t>
    </dgm:pt>
    <dgm:pt modelId="{BB32AA7C-1927-4E32-B2A6-7B34EC290422}" type="pres">
      <dgm:prSet presAssocID="{08300657-8D11-4E0B-9517-EEF68B0C8F8B}" presName="gear2dstNode" presStyleLbl="node1" presStyleIdx="1" presStyleCnt="3"/>
      <dgm:spPr/>
      <dgm:t>
        <a:bodyPr/>
        <a:lstStyle/>
        <a:p>
          <a:endParaRPr lang="fr-FR"/>
        </a:p>
      </dgm:t>
    </dgm:pt>
    <dgm:pt modelId="{5F08B3CF-1098-4132-BF48-6A72C047D3E0}" type="pres">
      <dgm:prSet presAssocID="{8D25749E-C8ED-4816-995D-85D7007FC79A}" presName="gear3" presStyleLbl="node1" presStyleIdx="2" presStyleCnt="3" custScaleX="128745" custScaleY="124692"/>
      <dgm:spPr/>
      <dgm:t>
        <a:bodyPr/>
        <a:lstStyle/>
        <a:p>
          <a:endParaRPr lang="fr-FR"/>
        </a:p>
      </dgm:t>
    </dgm:pt>
    <dgm:pt modelId="{F6B75B2C-CBC7-449A-BAA0-F032A2BC71C5}" type="pres">
      <dgm:prSet presAssocID="{8D25749E-C8ED-4816-995D-85D7007FC79A}" presName="gear3tx" presStyleLbl="node1" presStyleIdx="2" presStyleCnt="3">
        <dgm:presLayoutVars>
          <dgm:chMax val="1"/>
          <dgm:bulletEnabled val="1"/>
        </dgm:presLayoutVars>
      </dgm:prSet>
      <dgm:spPr/>
      <dgm:t>
        <a:bodyPr/>
        <a:lstStyle/>
        <a:p>
          <a:endParaRPr lang="fr-FR"/>
        </a:p>
      </dgm:t>
    </dgm:pt>
    <dgm:pt modelId="{2B569461-0FFB-4C5B-A27F-B18BF1A35B7D}" type="pres">
      <dgm:prSet presAssocID="{8D25749E-C8ED-4816-995D-85D7007FC79A}" presName="gear3srcNode" presStyleLbl="node1" presStyleIdx="2" presStyleCnt="3"/>
      <dgm:spPr/>
      <dgm:t>
        <a:bodyPr/>
        <a:lstStyle/>
        <a:p>
          <a:endParaRPr lang="fr-FR"/>
        </a:p>
      </dgm:t>
    </dgm:pt>
    <dgm:pt modelId="{D0A08065-AA56-482A-9FBD-0E14208F6CC8}" type="pres">
      <dgm:prSet presAssocID="{8D25749E-C8ED-4816-995D-85D7007FC79A}" presName="gear3dstNode" presStyleLbl="node1" presStyleIdx="2" presStyleCnt="3"/>
      <dgm:spPr/>
      <dgm:t>
        <a:bodyPr/>
        <a:lstStyle/>
        <a:p>
          <a:endParaRPr lang="fr-FR"/>
        </a:p>
      </dgm:t>
    </dgm:pt>
    <dgm:pt modelId="{781AEEFC-8A68-4E25-9F43-94127A2C0D8E}" type="pres">
      <dgm:prSet presAssocID="{C2EE9E2F-A70D-463F-ACB7-418C9EC3DD0E}" presName="connector1" presStyleLbl="sibTrans2D1" presStyleIdx="0" presStyleCnt="3"/>
      <dgm:spPr/>
      <dgm:t>
        <a:bodyPr/>
        <a:lstStyle/>
        <a:p>
          <a:endParaRPr lang="fr-FR"/>
        </a:p>
      </dgm:t>
    </dgm:pt>
    <dgm:pt modelId="{AC822AA3-7A4C-4A62-BBFD-375C54337658}" type="pres">
      <dgm:prSet presAssocID="{4CE7430C-E185-4FE4-A5BD-46F32A7A9686}" presName="connector2" presStyleLbl="sibTrans2D1" presStyleIdx="1" presStyleCnt="3" custAng="917864" custLinFactNeighborX="-9015" custLinFactNeighborY="-8157"/>
      <dgm:spPr/>
      <dgm:t>
        <a:bodyPr/>
        <a:lstStyle/>
        <a:p>
          <a:endParaRPr lang="fr-FR"/>
        </a:p>
      </dgm:t>
    </dgm:pt>
    <dgm:pt modelId="{1822628A-DD9A-4C0C-BD0D-877304263EED}" type="pres">
      <dgm:prSet presAssocID="{A01C07D7-047D-47B3-A861-CC3B2866533C}" presName="connector3" presStyleLbl="sibTrans2D1" presStyleIdx="2" presStyleCnt="3"/>
      <dgm:spPr/>
      <dgm:t>
        <a:bodyPr/>
        <a:lstStyle/>
        <a:p>
          <a:endParaRPr lang="fr-FR"/>
        </a:p>
      </dgm:t>
    </dgm:pt>
  </dgm:ptLst>
  <dgm:cxnLst>
    <dgm:cxn modelId="{A77A6242-4C59-4C5A-9B7A-A11EA98392A0}" type="presOf" srcId="{E4A73142-8F55-457A-877D-D4B4CE512EBD}" destId="{87C6564D-2C28-4878-8DEB-D4D782B14D8F}" srcOrd="0" destOrd="0" presId="urn:microsoft.com/office/officeart/2005/8/layout/gear1"/>
    <dgm:cxn modelId="{A348DE39-2D6A-41E2-BA96-BEFFBE3D4679}" type="presOf" srcId="{08300657-8D11-4E0B-9517-EEF68B0C8F8B}" destId="{06515724-9AEF-409A-B0B4-AD74D9DB99F6}" srcOrd="0" destOrd="0" presId="urn:microsoft.com/office/officeart/2005/8/layout/gear1"/>
    <dgm:cxn modelId="{F5272BE7-1259-4031-AB76-815988BE5BFC}" type="presOf" srcId="{08300657-8D11-4E0B-9517-EEF68B0C8F8B}" destId="{DD5C12E9-71A9-46F4-91C8-0A7DF54CE259}" srcOrd="1" destOrd="0" presId="urn:microsoft.com/office/officeart/2005/8/layout/gear1"/>
    <dgm:cxn modelId="{10FD6416-ABBC-4241-9C1A-4E33B86747ED}" type="presOf" srcId="{DC697598-0BB8-4F44-A56D-1762ED49E8E9}" destId="{9F174EBD-7203-473E-A587-5B73F1C0C16A}" srcOrd="0" destOrd="0" presId="urn:microsoft.com/office/officeart/2005/8/layout/gear1"/>
    <dgm:cxn modelId="{DCD4A6E7-D8DE-4461-83D6-66C781EB6793}" srcId="{E4A73142-8F55-457A-877D-D4B4CE512EBD}" destId="{8D25749E-C8ED-4816-995D-85D7007FC79A}" srcOrd="2" destOrd="0" parTransId="{C2B4B986-66C4-45DF-9476-05170C16E9D8}" sibTransId="{A01C07D7-047D-47B3-A861-CC3B2866533C}"/>
    <dgm:cxn modelId="{9496219A-4BE0-4778-A88C-AFAC472D8523}" srcId="{E4A73142-8F55-457A-877D-D4B4CE512EBD}" destId="{DC697598-0BB8-4F44-A56D-1762ED49E8E9}" srcOrd="0" destOrd="0" parTransId="{2CAE5D88-5EED-4716-960B-49F477A51E25}" sibTransId="{C2EE9E2F-A70D-463F-ACB7-418C9EC3DD0E}"/>
    <dgm:cxn modelId="{0E56E678-B17B-4D50-B6CC-C0ACF3264A6B}" type="presOf" srcId="{DC697598-0BB8-4F44-A56D-1762ED49E8E9}" destId="{BD3B32D0-4DFF-4D57-9F21-80D385F0A0CB}" srcOrd="1" destOrd="0" presId="urn:microsoft.com/office/officeart/2005/8/layout/gear1"/>
    <dgm:cxn modelId="{29FFD084-903A-436F-BB9E-7EB0E8CAA415}" type="presOf" srcId="{8D25749E-C8ED-4816-995D-85D7007FC79A}" destId="{D0A08065-AA56-482A-9FBD-0E14208F6CC8}" srcOrd="3" destOrd="0" presId="urn:microsoft.com/office/officeart/2005/8/layout/gear1"/>
    <dgm:cxn modelId="{B1B53DBF-CD41-46A5-8D36-F2196B437DDB}" type="presOf" srcId="{8D25749E-C8ED-4816-995D-85D7007FC79A}" destId="{2B569461-0FFB-4C5B-A27F-B18BF1A35B7D}" srcOrd="2" destOrd="0" presId="urn:microsoft.com/office/officeart/2005/8/layout/gear1"/>
    <dgm:cxn modelId="{3BF1A852-1DE7-4488-804C-548925E793A7}" type="presOf" srcId="{8D25749E-C8ED-4816-995D-85D7007FC79A}" destId="{5F08B3CF-1098-4132-BF48-6A72C047D3E0}" srcOrd="0" destOrd="0" presId="urn:microsoft.com/office/officeart/2005/8/layout/gear1"/>
    <dgm:cxn modelId="{FD87507A-AFFF-4B16-B3DC-FF193B669A1F}" type="presOf" srcId="{C2EE9E2F-A70D-463F-ACB7-418C9EC3DD0E}" destId="{781AEEFC-8A68-4E25-9F43-94127A2C0D8E}" srcOrd="0" destOrd="0" presId="urn:microsoft.com/office/officeart/2005/8/layout/gear1"/>
    <dgm:cxn modelId="{64B46D98-8F79-47BB-A3A7-76557C843D1B}" type="presOf" srcId="{08300657-8D11-4E0B-9517-EEF68B0C8F8B}" destId="{BB32AA7C-1927-4E32-B2A6-7B34EC290422}" srcOrd="2" destOrd="0" presId="urn:microsoft.com/office/officeart/2005/8/layout/gear1"/>
    <dgm:cxn modelId="{E0431C93-C2A0-49E9-969A-2B08A4DD5F94}" type="presOf" srcId="{8D25749E-C8ED-4816-995D-85D7007FC79A}" destId="{F6B75B2C-CBC7-449A-BAA0-F032A2BC71C5}" srcOrd="1" destOrd="0" presId="urn:microsoft.com/office/officeart/2005/8/layout/gear1"/>
    <dgm:cxn modelId="{09F14487-AD60-4D5D-91B6-BD449620EBEB}" type="presOf" srcId="{A01C07D7-047D-47B3-A861-CC3B2866533C}" destId="{1822628A-DD9A-4C0C-BD0D-877304263EED}" srcOrd="0" destOrd="0" presId="urn:microsoft.com/office/officeart/2005/8/layout/gear1"/>
    <dgm:cxn modelId="{1EEF5353-5335-4109-87A8-93732224B014}" type="presOf" srcId="{DC697598-0BB8-4F44-A56D-1762ED49E8E9}" destId="{A32B02C5-7B07-4D52-8C34-2C274584B37B}" srcOrd="2" destOrd="0" presId="urn:microsoft.com/office/officeart/2005/8/layout/gear1"/>
    <dgm:cxn modelId="{F9358C48-6BB8-4583-8094-7B87937D7B78}" type="presOf" srcId="{4CE7430C-E185-4FE4-A5BD-46F32A7A9686}" destId="{AC822AA3-7A4C-4A62-BBFD-375C54337658}" srcOrd="0" destOrd="0" presId="urn:microsoft.com/office/officeart/2005/8/layout/gear1"/>
    <dgm:cxn modelId="{4B5A4C03-49A3-41E0-90AC-5E5A4424165F}" srcId="{E4A73142-8F55-457A-877D-D4B4CE512EBD}" destId="{08300657-8D11-4E0B-9517-EEF68B0C8F8B}" srcOrd="1" destOrd="0" parTransId="{4F391589-7AC4-4407-9ECC-F5923AECC0BB}" sibTransId="{4CE7430C-E185-4FE4-A5BD-46F32A7A9686}"/>
    <dgm:cxn modelId="{B4C96872-8F88-469C-8DE8-C49A48B420EC}" type="presParOf" srcId="{87C6564D-2C28-4878-8DEB-D4D782B14D8F}" destId="{9F174EBD-7203-473E-A587-5B73F1C0C16A}" srcOrd="0" destOrd="0" presId="urn:microsoft.com/office/officeart/2005/8/layout/gear1"/>
    <dgm:cxn modelId="{D107075A-9FF2-416B-A9F9-F27AB4A90053}" type="presParOf" srcId="{87C6564D-2C28-4878-8DEB-D4D782B14D8F}" destId="{BD3B32D0-4DFF-4D57-9F21-80D385F0A0CB}" srcOrd="1" destOrd="0" presId="urn:microsoft.com/office/officeart/2005/8/layout/gear1"/>
    <dgm:cxn modelId="{20D50F64-7BDF-4A72-AAC9-C9D7C91C7030}" type="presParOf" srcId="{87C6564D-2C28-4878-8DEB-D4D782B14D8F}" destId="{A32B02C5-7B07-4D52-8C34-2C274584B37B}" srcOrd="2" destOrd="0" presId="urn:microsoft.com/office/officeart/2005/8/layout/gear1"/>
    <dgm:cxn modelId="{223ACEF2-CEDD-4786-8AB7-332A91002292}" type="presParOf" srcId="{87C6564D-2C28-4878-8DEB-D4D782B14D8F}" destId="{06515724-9AEF-409A-B0B4-AD74D9DB99F6}" srcOrd="3" destOrd="0" presId="urn:microsoft.com/office/officeart/2005/8/layout/gear1"/>
    <dgm:cxn modelId="{E1F5D973-DA5F-4BE7-9C6A-0CB6352B6B4E}" type="presParOf" srcId="{87C6564D-2C28-4878-8DEB-D4D782B14D8F}" destId="{DD5C12E9-71A9-46F4-91C8-0A7DF54CE259}" srcOrd="4" destOrd="0" presId="urn:microsoft.com/office/officeart/2005/8/layout/gear1"/>
    <dgm:cxn modelId="{9172BFD0-BBAC-4C05-A47A-1DC94B6A9D24}" type="presParOf" srcId="{87C6564D-2C28-4878-8DEB-D4D782B14D8F}" destId="{BB32AA7C-1927-4E32-B2A6-7B34EC290422}" srcOrd="5" destOrd="0" presId="urn:microsoft.com/office/officeart/2005/8/layout/gear1"/>
    <dgm:cxn modelId="{E085625A-7034-43DE-8F61-1611C8215E7D}" type="presParOf" srcId="{87C6564D-2C28-4878-8DEB-D4D782B14D8F}" destId="{5F08B3CF-1098-4132-BF48-6A72C047D3E0}" srcOrd="6" destOrd="0" presId="urn:microsoft.com/office/officeart/2005/8/layout/gear1"/>
    <dgm:cxn modelId="{20DD0B33-8B2D-4D44-87C3-829DFEDA5FE2}" type="presParOf" srcId="{87C6564D-2C28-4878-8DEB-D4D782B14D8F}" destId="{F6B75B2C-CBC7-449A-BAA0-F032A2BC71C5}" srcOrd="7" destOrd="0" presId="urn:microsoft.com/office/officeart/2005/8/layout/gear1"/>
    <dgm:cxn modelId="{F5BAEB7A-0F89-45FD-9199-3BFA7A348734}" type="presParOf" srcId="{87C6564D-2C28-4878-8DEB-D4D782B14D8F}" destId="{2B569461-0FFB-4C5B-A27F-B18BF1A35B7D}" srcOrd="8" destOrd="0" presId="urn:microsoft.com/office/officeart/2005/8/layout/gear1"/>
    <dgm:cxn modelId="{E62D2AE0-B9AE-4206-8B00-D439D568E4C8}" type="presParOf" srcId="{87C6564D-2C28-4878-8DEB-D4D782B14D8F}" destId="{D0A08065-AA56-482A-9FBD-0E14208F6CC8}" srcOrd="9" destOrd="0" presId="urn:microsoft.com/office/officeart/2005/8/layout/gear1"/>
    <dgm:cxn modelId="{2C0F578D-402F-4188-9218-76A9B8737225}" type="presParOf" srcId="{87C6564D-2C28-4878-8DEB-D4D782B14D8F}" destId="{781AEEFC-8A68-4E25-9F43-94127A2C0D8E}" srcOrd="10" destOrd="0" presId="urn:microsoft.com/office/officeart/2005/8/layout/gear1"/>
    <dgm:cxn modelId="{62CA5F50-647D-4801-ABDE-CC76603C23EB}" type="presParOf" srcId="{87C6564D-2C28-4878-8DEB-D4D782B14D8F}" destId="{AC822AA3-7A4C-4A62-BBFD-375C54337658}" srcOrd="11" destOrd="0" presId="urn:microsoft.com/office/officeart/2005/8/layout/gear1"/>
    <dgm:cxn modelId="{020A5761-FF40-453F-9054-AB5DE375C9D5}" type="presParOf" srcId="{87C6564D-2C28-4878-8DEB-D4D782B14D8F}" destId="{1822628A-DD9A-4C0C-BD0D-877304263EE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449755-B72C-4EE1-B9E1-2FA2A165D5D2}" type="doc">
      <dgm:prSet loTypeId="urn:microsoft.com/office/officeart/2005/8/layout/cycle6" loCatId="relationship" qsTypeId="urn:microsoft.com/office/officeart/2005/8/quickstyle/3d2" qsCatId="3D" csTypeId="urn:microsoft.com/office/officeart/2005/8/colors/colorful1#3" csCatId="colorful" phldr="1"/>
      <dgm:spPr/>
      <dgm:t>
        <a:bodyPr/>
        <a:lstStyle/>
        <a:p>
          <a:endParaRPr lang="fr-FR"/>
        </a:p>
      </dgm:t>
    </dgm:pt>
    <dgm:pt modelId="{BDA1E9E1-706D-421E-993D-A66847745064}">
      <dgm:prSet phldrT="[Texte]"/>
      <dgm:spPr/>
      <dgm:t>
        <a:bodyPr/>
        <a:lstStyle/>
        <a:p>
          <a:r>
            <a:rPr lang="fr-FR" dirty="0" smtClean="0"/>
            <a:t>H.P.E 2005</a:t>
          </a:r>
          <a:endParaRPr lang="fr-FR" dirty="0"/>
        </a:p>
      </dgm:t>
    </dgm:pt>
    <dgm:pt modelId="{816584E6-5281-4950-BD87-31F1C9CB8922}" type="parTrans" cxnId="{78E524E4-80F3-4A8E-9B99-91208E997EE9}">
      <dgm:prSet/>
      <dgm:spPr/>
      <dgm:t>
        <a:bodyPr/>
        <a:lstStyle/>
        <a:p>
          <a:endParaRPr lang="fr-FR"/>
        </a:p>
      </dgm:t>
    </dgm:pt>
    <dgm:pt modelId="{98A6EDB0-D035-4FD8-879D-C31C1E1D60D6}" type="sibTrans" cxnId="{78E524E4-80F3-4A8E-9B99-91208E997EE9}">
      <dgm:prSet/>
      <dgm:spPr/>
      <dgm:t>
        <a:bodyPr/>
        <a:lstStyle/>
        <a:p>
          <a:endParaRPr lang="fr-FR"/>
        </a:p>
      </dgm:t>
    </dgm:pt>
    <dgm:pt modelId="{831B0D03-B43F-4D18-87A3-F33E1B9F385F}">
      <dgm:prSet phldrT="[Texte]"/>
      <dgm:spPr/>
      <dgm:t>
        <a:bodyPr/>
        <a:lstStyle/>
        <a:p>
          <a:r>
            <a:rPr lang="fr-FR" dirty="0" smtClean="0"/>
            <a:t>T.H.P.E 2005</a:t>
          </a:r>
          <a:endParaRPr lang="fr-FR" dirty="0"/>
        </a:p>
      </dgm:t>
    </dgm:pt>
    <dgm:pt modelId="{6D4BEAF7-492F-4B4E-A013-EBC0F2798870}" type="parTrans" cxnId="{1A4EB157-8558-46B9-B51A-595A36AA4E21}">
      <dgm:prSet/>
      <dgm:spPr/>
      <dgm:t>
        <a:bodyPr/>
        <a:lstStyle/>
        <a:p>
          <a:endParaRPr lang="fr-FR"/>
        </a:p>
      </dgm:t>
    </dgm:pt>
    <dgm:pt modelId="{A98F65A3-BAFB-433B-BA18-D287918C818B}" type="sibTrans" cxnId="{1A4EB157-8558-46B9-B51A-595A36AA4E21}">
      <dgm:prSet/>
      <dgm:spPr/>
      <dgm:t>
        <a:bodyPr/>
        <a:lstStyle/>
        <a:p>
          <a:endParaRPr lang="fr-FR"/>
        </a:p>
      </dgm:t>
    </dgm:pt>
    <dgm:pt modelId="{ACF41EC5-23E3-450F-B4C3-D1C9204FD69A}">
      <dgm:prSet phldrT="[Texte]"/>
      <dgm:spPr/>
      <dgm:t>
        <a:bodyPr/>
        <a:lstStyle/>
        <a:p>
          <a:r>
            <a:rPr lang="fr-FR" dirty="0" smtClean="0"/>
            <a:t>H.P.E.</a:t>
          </a:r>
          <a:r>
            <a:rPr lang="fr-FR" dirty="0" err="1" smtClean="0"/>
            <a:t>EnR</a:t>
          </a:r>
          <a:r>
            <a:rPr lang="fr-FR" dirty="0" smtClean="0"/>
            <a:t> 2005</a:t>
          </a:r>
          <a:endParaRPr lang="fr-FR" dirty="0"/>
        </a:p>
      </dgm:t>
    </dgm:pt>
    <dgm:pt modelId="{79060F44-1EA2-42EF-9319-8B3B17E953B6}" type="parTrans" cxnId="{277D42C9-A743-48CC-B64F-74FD637B148D}">
      <dgm:prSet/>
      <dgm:spPr/>
      <dgm:t>
        <a:bodyPr/>
        <a:lstStyle/>
        <a:p>
          <a:endParaRPr lang="fr-FR"/>
        </a:p>
      </dgm:t>
    </dgm:pt>
    <dgm:pt modelId="{3F85E8B8-7B0B-4D64-A7A9-163722B8C162}" type="sibTrans" cxnId="{277D42C9-A743-48CC-B64F-74FD637B148D}">
      <dgm:prSet/>
      <dgm:spPr/>
      <dgm:t>
        <a:bodyPr/>
        <a:lstStyle/>
        <a:p>
          <a:endParaRPr lang="fr-FR"/>
        </a:p>
      </dgm:t>
    </dgm:pt>
    <dgm:pt modelId="{2A2E213D-0492-4300-A506-5599657EE089}">
      <dgm:prSet phldrT="[Texte]"/>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fr-FR" dirty="0" smtClean="0"/>
            <a:t>B.B.C 2005</a:t>
          </a:r>
        </a:p>
        <a:p>
          <a:pPr defTabSz="711200">
            <a:lnSpc>
              <a:spcPct val="90000"/>
            </a:lnSpc>
            <a:spcBef>
              <a:spcPct val="0"/>
            </a:spcBef>
            <a:spcAft>
              <a:spcPct val="35000"/>
            </a:spcAft>
          </a:pPr>
          <a:endParaRPr lang="fr-FR" dirty="0"/>
        </a:p>
      </dgm:t>
    </dgm:pt>
    <dgm:pt modelId="{1FC133E6-3BCD-460A-B6D9-7EBD4686ECEF}" type="parTrans" cxnId="{7145AA5F-031B-4E7B-9AB5-CE9A6203AFB0}">
      <dgm:prSet/>
      <dgm:spPr/>
      <dgm:t>
        <a:bodyPr/>
        <a:lstStyle/>
        <a:p>
          <a:endParaRPr lang="fr-FR"/>
        </a:p>
      </dgm:t>
    </dgm:pt>
    <dgm:pt modelId="{6DC77384-0C71-40F5-B3D9-8AFA013375D2}" type="sibTrans" cxnId="{7145AA5F-031B-4E7B-9AB5-CE9A6203AFB0}">
      <dgm:prSet/>
      <dgm:spPr/>
      <dgm:t>
        <a:bodyPr/>
        <a:lstStyle/>
        <a:p>
          <a:endParaRPr lang="fr-FR"/>
        </a:p>
      </dgm:t>
    </dgm:pt>
    <dgm:pt modelId="{C6A532DB-7DB4-4884-95DE-BD03178F5DBC}">
      <dgm:prSet phldrT="[Texte]"/>
      <dgm:spPr/>
      <dgm:t>
        <a:bodyPr/>
        <a:lstStyle/>
        <a:p>
          <a:r>
            <a:rPr lang="fr-FR" dirty="0" smtClean="0"/>
            <a:t>H.P.E 2009</a:t>
          </a:r>
          <a:endParaRPr lang="fr-FR" dirty="0"/>
        </a:p>
      </dgm:t>
    </dgm:pt>
    <dgm:pt modelId="{51685723-5054-4394-A337-476BC3AFD870}" type="parTrans" cxnId="{10430C23-EBDA-4005-B6E4-706928482D61}">
      <dgm:prSet/>
      <dgm:spPr/>
      <dgm:t>
        <a:bodyPr/>
        <a:lstStyle/>
        <a:p>
          <a:endParaRPr lang="fr-FR"/>
        </a:p>
      </dgm:t>
    </dgm:pt>
    <dgm:pt modelId="{22BA5A7C-EDCE-47DC-88F2-9FE2007744DF}" type="sibTrans" cxnId="{10430C23-EBDA-4005-B6E4-706928482D61}">
      <dgm:prSet/>
      <dgm:spPr/>
      <dgm:t>
        <a:bodyPr/>
        <a:lstStyle/>
        <a:p>
          <a:endParaRPr lang="fr-FR"/>
        </a:p>
      </dgm:t>
    </dgm:pt>
    <dgm:pt modelId="{CE6369E2-7ECE-4734-902D-AEF8E5F46424}" type="pres">
      <dgm:prSet presAssocID="{01449755-B72C-4EE1-B9E1-2FA2A165D5D2}" presName="cycle" presStyleCnt="0">
        <dgm:presLayoutVars>
          <dgm:dir/>
          <dgm:resizeHandles val="exact"/>
        </dgm:presLayoutVars>
      </dgm:prSet>
      <dgm:spPr/>
      <dgm:t>
        <a:bodyPr/>
        <a:lstStyle/>
        <a:p>
          <a:endParaRPr lang="fr-FR"/>
        </a:p>
      </dgm:t>
    </dgm:pt>
    <dgm:pt modelId="{295E4C0D-E7FE-4A46-8E2C-B9AD1BE6AE0F}" type="pres">
      <dgm:prSet presAssocID="{BDA1E9E1-706D-421E-993D-A66847745064}" presName="node" presStyleLbl="node1" presStyleIdx="0" presStyleCnt="5">
        <dgm:presLayoutVars>
          <dgm:bulletEnabled val="1"/>
        </dgm:presLayoutVars>
      </dgm:prSet>
      <dgm:spPr/>
      <dgm:t>
        <a:bodyPr/>
        <a:lstStyle/>
        <a:p>
          <a:endParaRPr lang="fr-FR"/>
        </a:p>
      </dgm:t>
    </dgm:pt>
    <dgm:pt modelId="{C2A5D963-585B-4830-9953-FB0BFCFEABB2}" type="pres">
      <dgm:prSet presAssocID="{BDA1E9E1-706D-421E-993D-A66847745064}" presName="spNode" presStyleCnt="0"/>
      <dgm:spPr/>
    </dgm:pt>
    <dgm:pt modelId="{48301C8B-9B78-4ECE-A9D4-08096ABA2A83}" type="pres">
      <dgm:prSet presAssocID="{98A6EDB0-D035-4FD8-879D-C31C1E1D60D6}" presName="sibTrans" presStyleLbl="sibTrans1D1" presStyleIdx="0" presStyleCnt="5"/>
      <dgm:spPr/>
      <dgm:t>
        <a:bodyPr/>
        <a:lstStyle/>
        <a:p>
          <a:endParaRPr lang="fr-FR"/>
        </a:p>
      </dgm:t>
    </dgm:pt>
    <dgm:pt modelId="{9237A827-1348-4E47-80D0-AAEB37FE8F55}" type="pres">
      <dgm:prSet presAssocID="{831B0D03-B43F-4D18-87A3-F33E1B9F385F}" presName="node" presStyleLbl="node1" presStyleIdx="1" presStyleCnt="5">
        <dgm:presLayoutVars>
          <dgm:bulletEnabled val="1"/>
        </dgm:presLayoutVars>
      </dgm:prSet>
      <dgm:spPr/>
      <dgm:t>
        <a:bodyPr/>
        <a:lstStyle/>
        <a:p>
          <a:endParaRPr lang="fr-FR"/>
        </a:p>
      </dgm:t>
    </dgm:pt>
    <dgm:pt modelId="{4F733002-5996-40DC-8191-63AF233B9078}" type="pres">
      <dgm:prSet presAssocID="{831B0D03-B43F-4D18-87A3-F33E1B9F385F}" presName="spNode" presStyleCnt="0"/>
      <dgm:spPr/>
    </dgm:pt>
    <dgm:pt modelId="{A1041209-8F5B-491F-B923-D8FFAEF6A9A3}" type="pres">
      <dgm:prSet presAssocID="{A98F65A3-BAFB-433B-BA18-D287918C818B}" presName="sibTrans" presStyleLbl="sibTrans1D1" presStyleIdx="1" presStyleCnt="5"/>
      <dgm:spPr/>
      <dgm:t>
        <a:bodyPr/>
        <a:lstStyle/>
        <a:p>
          <a:endParaRPr lang="fr-FR"/>
        </a:p>
      </dgm:t>
    </dgm:pt>
    <dgm:pt modelId="{BC3008E2-0C92-4A5A-8FA9-3CF36B838B0E}" type="pres">
      <dgm:prSet presAssocID="{ACF41EC5-23E3-450F-B4C3-D1C9204FD69A}" presName="node" presStyleLbl="node1" presStyleIdx="2" presStyleCnt="5">
        <dgm:presLayoutVars>
          <dgm:bulletEnabled val="1"/>
        </dgm:presLayoutVars>
      </dgm:prSet>
      <dgm:spPr/>
      <dgm:t>
        <a:bodyPr/>
        <a:lstStyle/>
        <a:p>
          <a:endParaRPr lang="fr-FR"/>
        </a:p>
      </dgm:t>
    </dgm:pt>
    <dgm:pt modelId="{01D9C92B-903E-4259-BDF2-E5BD88CBC879}" type="pres">
      <dgm:prSet presAssocID="{ACF41EC5-23E3-450F-B4C3-D1C9204FD69A}" presName="spNode" presStyleCnt="0"/>
      <dgm:spPr/>
    </dgm:pt>
    <dgm:pt modelId="{A165CADA-7513-4870-AB28-926ABC751073}" type="pres">
      <dgm:prSet presAssocID="{3F85E8B8-7B0B-4D64-A7A9-163722B8C162}" presName="sibTrans" presStyleLbl="sibTrans1D1" presStyleIdx="2" presStyleCnt="5"/>
      <dgm:spPr/>
      <dgm:t>
        <a:bodyPr/>
        <a:lstStyle/>
        <a:p>
          <a:endParaRPr lang="fr-FR"/>
        </a:p>
      </dgm:t>
    </dgm:pt>
    <dgm:pt modelId="{969A153C-5BB3-4112-9CEB-296F19282C8A}" type="pres">
      <dgm:prSet presAssocID="{2A2E213D-0492-4300-A506-5599657EE089}" presName="node" presStyleLbl="node1" presStyleIdx="3" presStyleCnt="5">
        <dgm:presLayoutVars>
          <dgm:bulletEnabled val="1"/>
        </dgm:presLayoutVars>
      </dgm:prSet>
      <dgm:spPr/>
      <dgm:t>
        <a:bodyPr/>
        <a:lstStyle/>
        <a:p>
          <a:endParaRPr lang="fr-FR"/>
        </a:p>
      </dgm:t>
    </dgm:pt>
    <dgm:pt modelId="{35FECAA3-9084-4F1B-A941-4F9D7975D6D5}" type="pres">
      <dgm:prSet presAssocID="{2A2E213D-0492-4300-A506-5599657EE089}" presName="spNode" presStyleCnt="0"/>
      <dgm:spPr/>
    </dgm:pt>
    <dgm:pt modelId="{45BB6FA6-679B-4072-BEE9-D6183F7218D3}" type="pres">
      <dgm:prSet presAssocID="{6DC77384-0C71-40F5-B3D9-8AFA013375D2}" presName="sibTrans" presStyleLbl="sibTrans1D1" presStyleIdx="3" presStyleCnt="5"/>
      <dgm:spPr/>
      <dgm:t>
        <a:bodyPr/>
        <a:lstStyle/>
        <a:p>
          <a:endParaRPr lang="fr-FR"/>
        </a:p>
      </dgm:t>
    </dgm:pt>
    <dgm:pt modelId="{EF8671D4-8201-472B-A70A-B715393DF9FC}" type="pres">
      <dgm:prSet presAssocID="{C6A532DB-7DB4-4884-95DE-BD03178F5DBC}" presName="node" presStyleLbl="node1" presStyleIdx="4" presStyleCnt="5">
        <dgm:presLayoutVars>
          <dgm:bulletEnabled val="1"/>
        </dgm:presLayoutVars>
      </dgm:prSet>
      <dgm:spPr/>
      <dgm:t>
        <a:bodyPr/>
        <a:lstStyle/>
        <a:p>
          <a:endParaRPr lang="fr-FR"/>
        </a:p>
      </dgm:t>
    </dgm:pt>
    <dgm:pt modelId="{C4B98F47-8ABD-47E6-BED6-7D004B87F1A0}" type="pres">
      <dgm:prSet presAssocID="{C6A532DB-7DB4-4884-95DE-BD03178F5DBC}" presName="spNode" presStyleCnt="0"/>
      <dgm:spPr/>
    </dgm:pt>
    <dgm:pt modelId="{31FE9EA5-2E2F-4FDB-9C37-C2C0EA7C3421}" type="pres">
      <dgm:prSet presAssocID="{22BA5A7C-EDCE-47DC-88F2-9FE2007744DF}" presName="sibTrans" presStyleLbl="sibTrans1D1" presStyleIdx="4" presStyleCnt="5"/>
      <dgm:spPr/>
      <dgm:t>
        <a:bodyPr/>
        <a:lstStyle/>
        <a:p>
          <a:endParaRPr lang="fr-FR"/>
        </a:p>
      </dgm:t>
    </dgm:pt>
  </dgm:ptLst>
  <dgm:cxnLst>
    <dgm:cxn modelId="{5D63076A-DE32-403D-955E-88751C955283}" type="presOf" srcId="{BDA1E9E1-706D-421E-993D-A66847745064}" destId="{295E4C0D-E7FE-4A46-8E2C-B9AD1BE6AE0F}" srcOrd="0" destOrd="0" presId="urn:microsoft.com/office/officeart/2005/8/layout/cycle6"/>
    <dgm:cxn modelId="{241D48EC-31FC-4589-85D7-1C6D75C142F8}" type="presOf" srcId="{831B0D03-B43F-4D18-87A3-F33E1B9F385F}" destId="{9237A827-1348-4E47-80D0-AAEB37FE8F55}" srcOrd="0" destOrd="0" presId="urn:microsoft.com/office/officeart/2005/8/layout/cycle6"/>
    <dgm:cxn modelId="{1A4EB157-8558-46B9-B51A-595A36AA4E21}" srcId="{01449755-B72C-4EE1-B9E1-2FA2A165D5D2}" destId="{831B0D03-B43F-4D18-87A3-F33E1B9F385F}" srcOrd="1" destOrd="0" parTransId="{6D4BEAF7-492F-4B4E-A013-EBC0F2798870}" sibTransId="{A98F65A3-BAFB-433B-BA18-D287918C818B}"/>
    <dgm:cxn modelId="{A28A04A0-DFD0-4837-B6A8-BF1741A33745}" type="presOf" srcId="{01449755-B72C-4EE1-B9E1-2FA2A165D5D2}" destId="{CE6369E2-7ECE-4734-902D-AEF8E5F46424}" srcOrd="0" destOrd="0" presId="urn:microsoft.com/office/officeart/2005/8/layout/cycle6"/>
    <dgm:cxn modelId="{C16A3A2A-CD2B-415C-8696-07E2EF1584F6}" type="presOf" srcId="{A98F65A3-BAFB-433B-BA18-D287918C818B}" destId="{A1041209-8F5B-491F-B923-D8FFAEF6A9A3}" srcOrd="0" destOrd="0" presId="urn:microsoft.com/office/officeart/2005/8/layout/cycle6"/>
    <dgm:cxn modelId="{132DFBE9-BB43-4A1E-9EBE-4DFD5952A757}" type="presOf" srcId="{3F85E8B8-7B0B-4D64-A7A9-163722B8C162}" destId="{A165CADA-7513-4870-AB28-926ABC751073}" srcOrd="0" destOrd="0" presId="urn:microsoft.com/office/officeart/2005/8/layout/cycle6"/>
    <dgm:cxn modelId="{4262F681-A4DC-486B-A946-0F35D2D93E9D}" type="presOf" srcId="{2A2E213D-0492-4300-A506-5599657EE089}" destId="{969A153C-5BB3-4112-9CEB-296F19282C8A}" srcOrd="0" destOrd="0" presId="urn:microsoft.com/office/officeart/2005/8/layout/cycle6"/>
    <dgm:cxn modelId="{10430C23-EBDA-4005-B6E4-706928482D61}" srcId="{01449755-B72C-4EE1-B9E1-2FA2A165D5D2}" destId="{C6A532DB-7DB4-4884-95DE-BD03178F5DBC}" srcOrd="4" destOrd="0" parTransId="{51685723-5054-4394-A337-476BC3AFD870}" sibTransId="{22BA5A7C-EDCE-47DC-88F2-9FE2007744DF}"/>
    <dgm:cxn modelId="{D9BE2EEA-B932-4663-B1BE-5F662F856E95}" type="presOf" srcId="{22BA5A7C-EDCE-47DC-88F2-9FE2007744DF}" destId="{31FE9EA5-2E2F-4FDB-9C37-C2C0EA7C3421}" srcOrd="0" destOrd="0" presId="urn:microsoft.com/office/officeart/2005/8/layout/cycle6"/>
    <dgm:cxn modelId="{78E524E4-80F3-4A8E-9B99-91208E997EE9}" srcId="{01449755-B72C-4EE1-B9E1-2FA2A165D5D2}" destId="{BDA1E9E1-706D-421E-993D-A66847745064}" srcOrd="0" destOrd="0" parTransId="{816584E6-5281-4950-BD87-31F1C9CB8922}" sibTransId="{98A6EDB0-D035-4FD8-879D-C31C1E1D60D6}"/>
    <dgm:cxn modelId="{7145AA5F-031B-4E7B-9AB5-CE9A6203AFB0}" srcId="{01449755-B72C-4EE1-B9E1-2FA2A165D5D2}" destId="{2A2E213D-0492-4300-A506-5599657EE089}" srcOrd="3" destOrd="0" parTransId="{1FC133E6-3BCD-460A-B6D9-7EBD4686ECEF}" sibTransId="{6DC77384-0C71-40F5-B3D9-8AFA013375D2}"/>
    <dgm:cxn modelId="{3DC88720-4C8B-4C25-9EFD-B0361B77BB71}" type="presOf" srcId="{98A6EDB0-D035-4FD8-879D-C31C1E1D60D6}" destId="{48301C8B-9B78-4ECE-A9D4-08096ABA2A83}" srcOrd="0" destOrd="0" presId="urn:microsoft.com/office/officeart/2005/8/layout/cycle6"/>
    <dgm:cxn modelId="{5E598383-2C54-4F91-BBDE-A14B5BFC2C9F}" type="presOf" srcId="{6DC77384-0C71-40F5-B3D9-8AFA013375D2}" destId="{45BB6FA6-679B-4072-BEE9-D6183F7218D3}" srcOrd="0" destOrd="0" presId="urn:microsoft.com/office/officeart/2005/8/layout/cycle6"/>
    <dgm:cxn modelId="{FE3598E0-888B-4183-9A9C-C101F9CAA3AE}" type="presOf" srcId="{ACF41EC5-23E3-450F-B4C3-D1C9204FD69A}" destId="{BC3008E2-0C92-4A5A-8FA9-3CF36B838B0E}" srcOrd="0" destOrd="0" presId="urn:microsoft.com/office/officeart/2005/8/layout/cycle6"/>
    <dgm:cxn modelId="{D5F9E8B4-62A5-4E8E-96AA-9DF4BFE9D675}" type="presOf" srcId="{C6A532DB-7DB4-4884-95DE-BD03178F5DBC}" destId="{EF8671D4-8201-472B-A70A-B715393DF9FC}" srcOrd="0" destOrd="0" presId="urn:microsoft.com/office/officeart/2005/8/layout/cycle6"/>
    <dgm:cxn modelId="{277D42C9-A743-48CC-B64F-74FD637B148D}" srcId="{01449755-B72C-4EE1-B9E1-2FA2A165D5D2}" destId="{ACF41EC5-23E3-450F-B4C3-D1C9204FD69A}" srcOrd="2" destOrd="0" parTransId="{79060F44-1EA2-42EF-9319-8B3B17E953B6}" sibTransId="{3F85E8B8-7B0B-4D64-A7A9-163722B8C162}"/>
    <dgm:cxn modelId="{6AC33F49-A1E7-4270-A541-070BD9B5C341}" type="presParOf" srcId="{CE6369E2-7ECE-4734-902D-AEF8E5F46424}" destId="{295E4C0D-E7FE-4A46-8E2C-B9AD1BE6AE0F}" srcOrd="0" destOrd="0" presId="urn:microsoft.com/office/officeart/2005/8/layout/cycle6"/>
    <dgm:cxn modelId="{274F860F-1AC5-4DE2-9154-16E595849D93}" type="presParOf" srcId="{CE6369E2-7ECE-4734-902D-AEF8E5F46424}" destId="{C2A5D963-585B-4830-9953-FB0BFCFEABB2}" srcOrd="1" destOrd="0" presId="urn:microsoft.com/office/officeart/2005/8/layout/cycle6"/>
    <dgm:cxn modelId="{6DC254D1-FDD2-4AEF-A43D-AA2B65A7EAA0}" type="presParOf" srcId="{CE6369E2-7ECE-4734-902D-AEF8E5F46424}" destId="{48301C8B-9B78-4ECE-A9D4-08096ABA2A83}" srcOrd="2" destOrd="0" presId="urn:microsoft.com/office/officeart/2005/8/layout/cycle6"/>
    <dgm:cxn modelId="{89B2B353-7D87-4F0E-9486-78E6FF87A2CD}" type="presParOf" srcId="{CE6369E2-7ECE-4734-902D-AEF8E5F46424}" destId="{9237A827-1348-4E47-80D0-AAEB37FE8F55}" srcOrd="3" destOrd="0" presId="urn:microsoft.com/office/officeart/2005/8/layout/cycle6"/>
    <dgm:cxn modelId="{EA6A7B06-EC34-457A-8BF7-F897812B409C}" type="presParOf" srcId="{CE6369E2-7ECE-4734-902D-AEF8E5F46424}" destId="{4F733002-5996-40DC-8191-63AF233B9078}" srcOrd="4" destOrd="0" presId="urn:microsoft.com/office/officeart/2005/8/layout/cycle6"/>
    <dgm:cxn modelId="{B6AB4838-0BBE-4474-9AED-59A6C42E06B3}" type="presParOf" srcId="{CE6369E2-7ECE-4734-902D-AEF8E5F46424}" destId="{A1041209-8F5B-491F-B923-D8FFAEF6A9A3}" srcOrd="5" destOrd="0" presId="urn:microsoft.com/office/officeart/2005/8/layout/cycle6"/>
    <dgm:cxn modelId="{5ED4C81A-F518-475C-AB09-B6FE058E127F}" type="presParOf" srcId="{CE6369E2-7ECE-4734-902D-AEF8E5F46424}" destId="{BC3008E2-0C92-4A5A-8FA9-3CF36B838B0E}" srcOrd="6" destOrd="0" presId="urn:microsoft.com/office/officeart/2005/8/layout/cycle6"/>
    <dgm:cxn modelId="{D7238495-42BB-4CD4-A5ED-FE19479DCC49}" type="presParOf" srcId="{CE6369E2-7ECE-4734-902D-AEF8E5F46424}" destId="{01D9C92B-903E-4259-BDF2-E5BD88CBC879}" srcOrd="7" destOrd="0" presId="urn:microsoft.com/office/officeart/2005/8/layout/cycle6"/>
    <dgm:cxn modelId="{CBE63BEA-89BF-41C6-82D6-8CE7347D59BD}" type="presParOf" srcId="{CE6369E2-7ECE-4734-902D-AEF8E5F46424}" destId="{A165CADA-7513-4870-AB28-926ABC751073}" srcOrd="8" destOrd="0" presId="urn:microsoft.com/office/officeart/2005/8/layout/cycle6"/>
    <dgm:cxn modelId="{4721F5CD-5721-4D81-8170-4B78E38AC842}" type="presParOf" srcId="{CE6369E2-7ECE-4734-902D-AEF8E5F46424}" destId="{969A153C-5BB3-4112-9CEB-296F19282C8A}" srcOrd="9" destOrd="0" presId="urn:microsoft.com/office/officeart/2005/8/layout/cycle6"/>
    <dgm:cxn modelId="{968ED8D4-DE22-45D2-AB5D-21A009286F56}" type="presParOf" srcId="{CE6369E2-7ECE-4734-902D-AEF8E5F46424}" destId="{35FECAA3-9084-4F1B-A941-4F9D7975D6D5}" srcOrd="10" destOrd="0" presId="urn:microsoft.com/office/officeart/2005/8/layout/cycle6"/>
    <dgm:cxn modelId="{B45968DA-3277-4CB9-B539-9AD9F6CAB9A1}" type="presParOf" srcId="{CE6369E2-7ECE-4734-902D-AEF8E5F46424}" destId="{45BB6FA6-679B-4072-BEE9-D6183F7218D3}" srcOrd="11" destOrd="0" presId="urn:microsoft.com/office/officeart/2005/8/layout/cycle6"/>
    <dgm:cxn modelId="{7DF55748-4B5E-4376-A1F1-B165FD66ABF7}" type="presParOf" srcId="{CE6369E2-7ECE-4734-902D-AEF8E5F46424}" destId="{EF8671D4-8201-472B-A70A-B715393DF9FC}" srcOrd="12" destOrd="0" presId="urn:microsoft.com/office/officeart/2005/8/layout/cycle6"/>
    <dgm:cxn modelId="{078CBB5A-D59A-447D-8E94-B2F74274C1A0}" type="presParOf" srcId="{CE6369E2-7ECE-4734-902D-AEF8E5F46424}" destId="{C4B98F47-8ABD-47E6-BED6-7D004B87F1A0}" srcOrd="13" destOrd="0" presId="urn:microsoft.com/office/officeart/2005/8/layout/cycle6"/>
    <dgm:cxn modelId="{373D594A-D5E6-4F66-98DF-FB5DD78D8760}" type="presParOf" srcId="{CE6369E2-7ECE-4734-902D-AEF8E5F46424}" destId="{31FE9EA5-2E2F-4FDB-9C37-C2C0EA7C342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4328F6-9A98-433E-929F-5A4342A2E4B4}" type="doc">
      <dgm:prSet loTypeId="urn:microsoft.com/office/officeart/2005/8/layout/hProcess4" loCatId="process" qsTypeId="urn:microsoft.com/office/officeart/2005/8/quickstyle/3d2" qsCatId="3D" csTypeId="urn:microsoft.com/office/officeart/2005/8/colors/colorful1#4" csCatId="colorful" phldr="1"/>
      <dgm:spPr/>
      <dgm:t>
        <a:bodyPr/>
        <a:lstStyle/>
        <a:p>
          <a:endParaRPr lang="fr-FR"/>
        </a:p>
      </dgm:t>
    </dgm:pt>
    <dgm:pt modelId="{FE3E0403-016A-4D19-8902-D2C759A4AA9D}">
      <dgm:prSet phldrT="[Texte]"/>
      <dgm:spPr/>
      <dgm:t>
        <a:bodyPr/>
        <a:lstStyle/>
        <a:p>
          <a:r>
            <a:rPr lang="fr-FR" b="0" dirty="0" smtClean="0"/>
            <a:t>H.P.E </a:t>
          </a:r>
          <a:r>
            <a:rPr lang="fr-FR" b="0" dirty="0" err="1" smtClean="0"/>
            <a:t>EnR</a:t>
          </a:r>
          <a:r>
            <a:rPr lang="fr-FR" b="0" dirty="0" smtClean="0"/>
            <a:t> 2005</a:t>
          </a:r>
          <a:endParaRPr lang="fr-FR" b="0" dirty="0"/>
        </a:p>
      </dgm:t>
    </dgm:pt>
    <dgm:pt modelId="{CB1B001F-639C-4676-BE9C-5039C141AC40}" type="parTrans" cxnId="{8973C41B-5BF5-43BC-9066-3B10B998A12D}">
      <dgm:prSet/>
      <dgm:spPr/>
      <dgm:t>
        <a:bodyPr/>
        <a:lstStyle/>
        <a:p>
          <a:endParaRPr lang="fr-FR" b="0"/>
        </a:p>
      </dgm:t>
    </dgm:pt>
    <dgm:pt modelId="{806019CC-08F1-421A-B448-2B536C15F4BC}" type="sibTrans" cxnId="{8973C41B-5BF5-43BC-9066-3B10B998A12D}">
      <dgm:prSet/>
      <dgm:spPr/>
      <dgm:t>
        <a:bodyPr/>
        <a:lstStyle/>
        <a:p>
          <a:endParaRPr lang="fr-FR" b="0"/>
        </a:p>
      </dgm:t>
    </dgm:pt>
    <dgm:pt modelId="{220888D6-9B2F-487A-A098-B50955386262}">
      <dgm:prSet phldrT="[Texte]"/>
      <dgm:spPr/>
      <dgm:t>
        <a:bodyPr/>
        <a:lstStyle/>
        <a:p>
          <a:r>
            <a:rPr lang="fr-FR" b="0" dirty="0" smtClean="0"/>
            <a:t>Respecter les exigences de la HPE 2005</a:t>
          </a:r>
          <a:endParaRPr lang="fr-FR" b="0" dirty="0"/>
        </a:p>
      </dgm:t>
    </dgm:pt>
    <dgm:pt modelId="{3F413D97-EBAA-4BC2-AE07-B69992B17FAC}" type="parTrans" cxnId="{AC3B36BA-DE49-44E7-9DB0-10E0B6973D00}">
      <dgm:prSet/>
      <dgm:spPr/>
      <dgm:t>
        <a:bodyPr/>
        <a:lstStyle/>
        <a:p>
          <a:endParaRPr lang="fr-FR" b="0"/>
        </a:p>
      </dgm:t>
    </dgm:pt>
    <dgm:pt modelId="{434EE6C8-7252-42BD-8B93-BD0F18E2D00B}" type="sibTrans" cxnId="{AC3B36BA-DE49-44E7-9DB0-10E0B6973D00}">
      <dgm:prSet/>
      <dgm:spPr/>
      <dgm:t>
        <a:bodyPr/>
        <a:lstStyle/>
        <a:p>
          <a:endParaRPr lang="fr-FR" b="0"/>
        </a:p>
      </dgm:t>
    </dgm:pt>
    <dgm:pt modelId="{CEC2CDCD-5338-448A-865B-467F065C5F69}">
      <dgm:prSet phldrT="[Texte]"/>
      <dgm:spPr/>
      <dgm:t>
        <a:bodyPr/>
        <a:lstStyle/>
        <a:p>
          <a:r>
            <a:rPr lang="fr-FR" b="0" dirty="0" smtClean="0"/>
            <a:t>Bâtiment neuf</a:t>
          </a:r>
          <a:endParaRPr lang="fr-FR" b="0" dirty="0"/>
        </a:p>
      </dgm:t>
    </dgm:pt>
    <dgm:pt modelId="{6C03198E-72BF-40E7-BB45-3AF74F653204}" type="parTrans" cxnId="{525C8A95-8642-463A-AA3D-375A93239B24}">
      <dgm:prSet/>
      <dgm:spPr/>
      <dgm:t>
        <a:bodyPr/>
        <a:lstStyle/>
        <a:p>
          <a:endParaRPr lang="fr-FR" b="0"/>
        </a:p>
      </dgm:t>
    </dgm:pt>
    <dgm:pt modelId="{C42230CE-92A8-4EF3-B400-212EE30DA100}" type="sibTrans" cxnId="{525C8A95-8642-463A-AA3D-375A93239B24}">
      <dgm:prSet/>
      <dgm:spPr/>
      <dgm:t>
        <a:bodyPr/>
        <a:lstStyle/>
        <a:p>
          <a:endParaRPr lang="fr-FR" b="0"/>
        </a:p>
      </dgm:t>
    </dgm:pt>
    <dgm:pt modelId="{0205CE66-873E-4247-B05A-5EC4755A8EF2}">
      <dgm:prSet phldrT="[Texte]"/>
      <dgm:spPr/>
      <dgm:t>
        <a:bodyPr/>
        <a:lstStyle/>
        <a:p>
          <a:r>
            <a:rPr lang="fr-FR" b="0" dirty="0" smtClean="0"/>
            <a:t>C= - 10 % C RT 2005</a:t>
          </a:r>
          <a:endParaRPr lang="fr-FR" b="0" dirty="0"/>
        </a:p>
      </dgm:t>
    </dgm:pt>
    <dgm:pt modelId="{5BB825A9-90E0-4FCF-ACCB-306EF3F7E04E}" type="parTrans" cxnId="{558DCA6A-D223-4CC7-86FF-D88225A94DA1}">
      <dgm:prSet/>
      <dgm:spPr/>
      <dgm:t>
        <a:bodyPr/>
        <a:lstStyle/>
        <a:p>
          <a:endParaRPr lang="fr-FR" b="0"/>
        </a:p>
      </dgm:t>
    </dgm:pt>
    <dgm:pt modelId="{B9DF1A19-9A73-4691-B081-74CF024F5AF9}" type="sibTrans" cxnId="{558DCA6A-D223-4CC7-86FF-D88225A94DA1}">
      <dgm:prSet/>
      <dgm:spPr/>
      <dgm:t>
        <a:bodyPr/>
        <a:lstStyle/>
        <a:p>
          <a:endParaRPr lang="fr-FR" b="0"/>
        </a:p>
      </dgm:t>
    </dgm:pt>
    <dgm:pt modelId="{E226B1EA-9178-4276-A3E5-7B0F361DDFB3}">
      <dgm:prSet phldrT="[Texte]"/>
      <dgm:spPr/>
      <dgm:t>
        <a:bodyPr/>
        <a:lstStyle/>
        <a:p>
          <a:r>
            <a:rPr lang="fr-FR" b="0" dirty="0" smtClean="0"/>
            <a:t>50% de l’</a:t>
          </a:r>
          <a:r>
            <a:rPr lang="fr-FR" b="0" dirty="0" err="1" smtClean="0"/>
            <a:t>energie</a:t>
          </a:r>
          <a:r>
            <a:rPr lang="fr-FR" b="0" dirty="0" smtClean="0"/>
            <a:t> pour le chauffage issue de la biomasse ou un réseau de chaleur 60% ER</a:t>
          </a:r>
          <a:endParaRPr lang="fr-FR" b="0" dirty="0"/>
        </a:p>
      </dgm:t>
    </dgm:pt>
    <dgm:pt modelId="{FF8481D6-B08E-49A5-B280-3F6B52D48687}" type="parTrans" cxnId="{D531C05D-D1F7-460D-AEB7-F8023B4B558C}">
      <dgm:prSet/>
      <dgm:spPr/>
      <dgm:t>
        <a:bodyPr/>
        <a:lstStyle/>
        <a:p>
          <a:endParaRPr lang="fr-FR" b="0"/>
        </a:p>
      </dgm:t>
    </dgm:pt>
    <dgm:pt modelId="{47417B6D-B54C-4322-B6F6-7362508E8AD9}" type="sibTrans" cxnId="{D531C05D-D1F7-460D-AEB7-F8023B4B558C}">
      <dgm:prSet/>
      <dgm:spPr/>
      <dgm:t>
        <a:bodyPr/>
        <a:lstStyle/>
        <a:p>
          <a:endParaRPr lang="fr-FR" b="0"/>
        </a:p>
      </dgm:t>
    </dgm:pt>
    <dgm:pt modelId="{FBBD10E8-1018-4734-8767-03625F89B351}">
      <dgm:prSet phldrT="[Texte]"/>
      <dgm:spPr/>
      <dgm:t>
        <a:bodyPr/>
        <a:lstStyle/>
        <a:p>
          <a:r>
            <a:rPr lang="fr-FR" b="0" dirty="0" smtClean="0"/>
            <a:t>Equipements concernés</a:t>
          </a:r>
          <a:endParaRPr lang="fr-FR" b="0" dirty="0"/>
        </a:p>
      </dgm:t>
    </dgm:pt>
    <dgm:pt modelId="{CD9D984F-51DB-4A65-885A-C652347F70EF}" type="parTrans" cxnId="{613B312D-9D24-452A-8550-C021CE6B957A}">
      <dgm:prSet/>
      <dgm:spPr/>
      <dgm:t>
        <a:bodyPr/>
        <a:lstStyle/>
        <a:p>
          <a:endParaRPr lang="fr-FR" b="0"/>
        </a:p>
      </dgm:t>
    </dgm:pt>
    <dgm:pt modelId="{7F17152B-1AC8-4F78-9C2F-AF9A29608A0D}" type="sibTrans" cxnId="{613B312D-9D24-452A-8550-C021CE6B957A}">
      <dgm:prSet/>
      <dgm:spPr/>
      <dgm:t>
        <a:bodyPr/>
        <a:lstStyle/>
        <a:p>
          <a:endParaRPr lang="fr-FR" b="0"/>
        </a:p>
      </dgm:t>
    </dgm:pt>
    <dgm:pt modelId="{CB708318-104D-4757-B936-0FB871296DC8}">
      <dgm:prSet phldrT="[Texte]"/>
      <dgm:spPr/>
      <dgm:t>
        <a:bodyPr/>
        <a:lstStyle/>
        <a:p>
          <a:r>
            <a:rPr kumimoji="0" lang="fr-FR" b="0" i="0" strike="noStrike" cap="none" normalizeH="0" baseline="0" dirty="0" smtClean="0">
              <a:ln>
                <a:noFill/>
              </a:ln>
              <a:effectLst/>
              <a:latin typeface="Arial" pitchFamily="34" charset="0"/>
              <a:ea typeface="Times New Roman" pitchFamily="18" charset="0"/>
              <a:cs typeface="Arial" pitchFamily="34" charset="0"/>
            </a:rPr>
            <a:t>chauffage</a:t>
          </a:r>
          <a:endParaRPr lang="fr-FR" b="0" dirty="0"/>
        </a:p>
      </dgm:t>
    </dgm:pt>
    <dgm:pt modelId="{4C9AA9DB-3D88-4948-992B-3D6C30C59408}" type="parTrans" cxnId="{E2A61A2E-93FB-4120-8815-FB64FEB7A3EE}">
      <dgm:prSet/>
      <dgm:spPr/>
      <dgm:t>
        <a:bodyPr/>
        <a:lstStyle/>
        <a:p>
          <a:endParaRPr lang="fr-FR" b="0"/>
        </a:p>
      </dgm:t>
    </dgm:pt>
    <dgm:pt modelId="{C7537F45-6A65-4D0E-B49E-54EC4F1C728C}" type="sibTrans" cxnId="{E2A61A2E-93FB-4120-8815-FB64FEB7A3EE}">
      <dgm:prSet/>
      <dgm:spPr/>
      <dgm:t>
        <a:bodyPr/>
        <a:lstStyle/>
        <a:p>
          <a:endParaRPr lang="fr-FR" b="0"/>
        </a:p>
      </dgm:t>
    </dgm:pt>
    <dgm:pt modelId="{68FE1CD0-A9FC-4AA4-B2D0-32F76B1CE2BB}">
      <dgm:prSet/>
      <dgm:spPr/>
      <dgm:t>
        <a:bodyPr/>
        <a:lstStyle/>
        <a:p>
          <a:r>
            <a:rPr lang="fr-FR" b="0" smtClean="0"/>
            <a:t>Climatisation</a:t>
          </a:r>
          <a:endParaRPr lang="fr-FR" b="0" dirty="0"/>
        </a:p>
      </dgm:t>
    </dgm:pt>
    <dgm:pt modelId="{9A28B4FF-5BC3-4F7F-860F-3D33D705FBF3}" type="parTrans" cxnId="{81F8A43C-076B-47BE-AC25-73C11498DE19}">
      <dgm:prSet/>
      <dgm:spPr/>
      <dgm:t>
        <a:bodyPr/>
        <a:lstStyle/>
        <a:p>
          <a:endParaRPr lang="fr-FR"/>
        </a:p>
      </dgm:t>
    </dgm:pt>
    <dgm:pt modelId="{175F79B9-DA67-4A5D-8F2F-F1155B5F0F2F}" type="sibTrans" cxnId="{81F8A43C-076B-47BE-AC25-73C11498DE19}">
      <dgm:prSet/>
      <dgm:spPr/>
      <dgm:t>
        <a:bodyPr/>
        <a:lstStyle/>
        <a:p>
          <a:endParaRPr lang="fr-FR"/>
        </a:p>
      </dgm:t>
    </dgm:pt>
    <dgm:pt modelId="{ED2E563A-4231-48FA-A5FD-D36BD7B9812F}">
      <dgm:prSet/>
      <dgm:spPr/>
      <dgm:t>
        <a:bodyPr/>
        <a:lstStyle/>
        <a:p>
          <a:r>
            <a:rPr lang="fr-FR" b="0" smtClean="0"/>
            <a:t>Production ecs</a:t>
          </a:r>
          <a:endParaRPr lang="fr-FR" b="0" dirty="0"/>
        </a:p>
      </dgm:t>
    </dgm:pt>
    <dgm:pt modelId="{ECD36976-D204-44D3-BC72-661A88A2DB29}" type="parTrans" cxnId="{8B388E25-F856-4F14-8582-12B61FEE9C37}">
      <dgm:prSet/>
      <dgm:spPr/>
      <dgm:t>
        <a:bodyPr/>
        <a:lstStyle/>
        <a:p>
          <a:endParaRPr lang="fr-FR"/>
        </a:p>
      </dgm:t>
    </dgm:pt>
    <dgm:pt modelId="{38C63264-B617-4924-B611-667996273158}" type="sibTrans" cxnId="{8B388E25-F856-4F14-8582-12B61FEE9C37}">
      <dgm:prSet/>
      <dgm:spPr/>
      <dgm:t>
        <a:bodyPr/>
        <a:lstStyle/>
        <a:p>
          <a:endParaRPr lang="fr-FR"/>
        </a:p>
      </dgm:t>
    </dgm:pt>
    <dgm:pt modelId="{7ADB0629-C229-41F7-9E0C-B6503EAF5418}">
      <dgm:prSet/>
      <dgm:spPr/>
      <dgm:t>
        <a:bodyPr/>
        <a:lstStyle/>
        <a:p>
          <a:r>
            <a:rPr lang="fr-FR" b="0" smtClean="0"/>
            <a:t>Eclairage</a:t>
          </a:r>
          <a:endParaRPr lang="fr-FR" b="0" dirty="0"/>
        </a:p>
      </dgm:t>
    </dgm:pt>
    <dgm:pt modelId="{572CD271-4D42-4A59-B844-E1A6FC600645}" type="parTrans" cxnId="{129AC1AF-ECE1-425A-AC00-A0D3B6784855}">
      <dgm:prSet/>
      <dgm:spPr/>
      <dgm:t>
        <a:bodyPr/>
        <a:lstStyle/>
        <a:p>
          <a:endParaRPr lang="fr-FR"/>
        </a:p>
      </dgm:t>
    </dgm:pt>
    <dgm:pt modelId="{167B39D6-9708-49E7-AAAF-BCB7AB536471}" type="sibTrans" cxnId="{129AC1AF-ECE1-425A-AC00-A0D3B6784855}">
      <dgm:prSet/>
      <dgm:spPr/>
      <dgm:t>
        <a:bodyPr/>
        <a:lstStyle/>
        <a:p>
          <a:endParaRPr lang="fr-FR"/>
        </a:p>
      </dgm:t>
    </dgm:pt>
    <dgm:pt modelId="{F37C09CD-4096-4C87-9CC5-06EA9E2B42A4}">
      <dgm:prSet/>
      <dgm:spPr/>
      <dgm:t>
        <a:bodyPr/>
        <a:lstStyle/>
        <a:p>
          <a:r>
            <a:rPr lang="fr-FR" b="0" dirty="0" smtClean="0"/>
            <a:t>ventilation</a:t>
          </a:r>
          <a:endParaRPr lang="fr-FR" dirty="0"/>
        </a:p>
      </dgm:t>
    </dgm:pt>
    <dgm:pt modelId="{151B76FB-E98F-402D-8C0A-706D39EDA60D}" type="parTrans" cxnId="{1F527B04-C75B-4C11-9FAF-4FA586CDAD01}">
      <dgm:prSet/>
      <dgm:spPr/>
      <dgm:t>
        <a:bodyPr/>
        <a:lstStyle/>
        <a:p>
          <a:endParaRPr lang="fr-FR"/>
        </a:p>
      </dgm:t>
    </dgm:pt>
    <dgm:pt modelId="{710F15BD-2A84-47B5-A64C-89EA274E9539}" type="sibTrans" cxnId="{1F527B04-C75B-4C11-9FAF-4FA586CDAD01}">
      <dgm:prSet/>
      <dgm:spPr/>
      <dgm:t>
        <a:bodyPr/>
        <a:lstStyle/>
        <a:p>
          <a:endParaRPr lang="fr-FR"/>
        </a:p>
      </dgm:t>
    </dgm:pt>
    <dgm:pt modelId="{2B96F040-8F0E-4522-B4D2-F7B9271D1A7C}" type="pres">
      <dgm:prSet presAssocID="{1A4328F6-9A98-433E-929F-5A4342A2E4B4}" presName="Name0" presStyleCnt="0">
        <dgm:presLayoutVars>
          <dgm:dir/>
          <dgm:animLvl val="lvl"/>
          <dgm:resizeHandles val="exact"/>
        </dgm:presLayoutVars>
      </dgm:prSet>
      <dgm:spPr/>
      <dgm:t>
        <a:bodyPr/>
        <a:lstStyle/>
        <a:p>
          <a:endParaRPr lang="fr-FR"/>
        </a:p>
      </dgm:t>
    </dgm:pt>
    <dgm:pt modelId="{09B25069-C8BF-4C06-B993-1560A844C66E}" type="pres">
      <dgm:prSet presAssocID="{1A4328F6-9A98-433E-929F-5A4342A2E4B4}" presName="tSp" presStyleCnt="0"/>
      <dgm:spPr/>
    </dgm:pt>
    <dgm:pt modelId="{D31A04A6-28F0-4F3A-81C3-0D14B70488B6}" type="pres">
      <dgm:prSet presAssocID="{1A4328F6-9A98-433E-929F-5A4342A2E4B4}" presName="bSp" presStyleCnt="0"/>
      <dgm:spPr/>
    </dgm:pt>
    <dgm:pt modelId="{B28E3B6B-22E9-4FFC-A607-1C6004CA778B}" type="pres">
      <dgm:prSet presAssocID="{1A4328F6-9A98-433E-929F-5A4342A2E4B4}" presName="process" presStyleCnt="0"/>
      <dgm:spPr/>
    </dgm:pt>
    <dgm:pt modelId="{312443D9-0B99-4C09-BB1D-0C91CA000244}" type="pres">
      <dgm:prSet presAssocID="{FE3E0403-016A-4D19-8902-D2C759A4AA9D}" presName="composite1" presStyleCnt="0"/>
      <dgm:spPr/>
    </dgm:pt>
    <dgm:pt modelId="{8886914E-5558-4FAE-ACF7-59399C258E8D}" type="pres">
      <dgm:prSet presAssocID="{FE3E0403-016A-4D19-8902-D2C759A4AA9D}" presName="dummyNode1" presStyleLbl="node1" presStyleIdx="0" presStyleCnt="3"/>
      <dgm:spPr/>
    </dgm:pt>
    <dgm:pt modelId="{104562AA-6B3A-4DC2-A227-69E950D3BBF7}" type="pres">
      <dgm:prSet presAssocID="{FE3E0403-016A-4D19-8902-D2C759A4AA9D}" presName="childNode1" presStyleLbl="bgAcc1" presStyleIdx="0" presStyleCnt="3">
        <dgm:presLayoutVars>
          <dgm:bulletEnabled val="1"/>
        </dgm:presLayoutVars>
      </dgm:prSet>
      <dgm:spPr/>
      <dgm:t>
        <a:bodyPr/>
        <a:lstStyle/>
        <a:p>
          <a:endParaRPr lang="fr-FR"/>
        </a:p>
      </dgm:t>
    </dgm:pt>
    <dgm:pt modelId="{D30F6240-8D70-495F-86A9-606BB5852AF9}" type="pres">
      <dgm:prSet presAssocID="{FE3E0403-016A-4D19-8902-D2C759A4AA9D}" presName="childNode1tx" presStyleLbl="bgAcc1" presStyleIdx="0" presStyleCnt="3">
        <dgm:presLayoutVars>
          <dgm:bulletEnabled val="1"/>
        </dgm:presLayoutVars>
      </dgm:prSet>
      <dgm:spPr/>
      <dgm:t>
        <a:bodyPr/>
        <a:lstStyle/>
        <a:p>
          <a:endParaRPr lang="fr-FR"/>
        </a:p>
      </dgm:t>
    </dgm:pt>
    <dgm:pt modelId="{126D8F4C-BBB2-4492-9630-F4CCA45996B4}" type="pres">
      <dgm:prSet presAssocID="{FE3E0403-016A-4D19-8902-D2C759A4AA9D}" presName="parentNode1" presStyleLbl="node1" presStyleIdx="0" presStyleCnt="3">
        <dgm:presLayoutVars>
          <dgm:chMax val="1"/>
          <dgm:bulletEnabled val="1"/>
        </dgm:presLayoutVars>
      </dgm:prSet>
      <dgm:spPr/>
      <dgm:t>
        <a:bodyPr/>
        <a:lstStyle/>
        <a:p>
          <a:endParaRPr lang="fr-FR"/>
        </a:p>
      </dgm:t>
    </dgm:pt>
    <dgm:pt modelId="{452AB663-F621-43ED-A0EA-AA5C304AB68A}" type="pres">
      <dgm:prSet presAssocID="{FE3E0403-016A-4D19-8902-D2C759A4AA9D}" presName="connSite1" presStyleCnt="0"/>
      <dgm:spPr/>
    </dgm:pt>
    <dgm:pt modelId="{CC7E072E-8B37-4FD2-A554-0230C6037ABD}" type="pres">
      <dgm:prSet presAssocID="{806019CC-08F1-421A-B448-2B536C15F4BC}" presName="Name9" presStyleLbl="sibTrans2D1" presStyleIdx="0" presStyleCnt="2"/>
      <dgm:spPr/>
      <dgm:t>
        <a:bodyPr/>
        <a:lstStyle/>
        <a:p>
          <a:endParaRPr lang="fr-FR"/>
        </a:p>
      </dgm:t>
    </dgm:pt>
    <dgm:pt modelId="{B4014F63-7890-44F0-A041-223068480831}" type="pres">
      <dgm:prSet presAssocID="{CEC2CDCD-5338-448A-865B-467F065C5F69}" presName="composite2" presStyleCnt="0"/>
      <dgm:spPr/>
    </dgm:pt>
    <dgm:pt modelId="{ECC0B357-FDD9-44DE-A87A-5BB285150F27}" type="pres">
      <dgm:prSet presAssocID="{CEC2CDCD-5338-448A-865B-467F065C5F69}" presName="dummyNode2" presStyleLbl="node1" presStyleIdx="0" presStyleCnt="3"/>
      <dgm:spPr/>
    </dgm:pt>
    <dgm:pt modelId="{6028FAE4-5D6B-4EC7-8B41-842EE6C3B59B}" type="pres">
      <dgm:prSet presAssocID="{CEC2CDCD-5338-448A-865B-467F065C5F69}" presName="childNode2" presStyleLbl="bgAcc1" presStyleIdx="1" presStyleCnt="3">
        <dgm:presLayoutVars>
          <dgm:bulletEnabled val="1"/>
        </dgm:presLayoutVars>
      </dgm:prSet>
      <dgm:spPr/>
      <dgm:t>
        <a:bodyPr/>
        <a:lstStyle/>
        <a:p>
          <a:endParaRPr lang="fr-FR"/>
        </a:p>
      </dgm:t>
    </dgm:pt>
    <dgm:pt modelId="{5E14E512-116A-49FF-B80B-DDCF4A55BC54}" type="pres">
      <dgm:prSet presAssocID="{CEC2CDCD-5338-448A-865B-467F065C5F69}" presName="childNode2tx" presStyleLbl="bgAcc1" presStyleIdx="1" presStyleCnt="3">
        <dgm:presLayoutVars>
          <dgm:bulletEnabled val="1"/>
        </dgm:presLayoutVars>
      </dgm:prSet>
      <dgm:spPr/>
      <dgm:t>
        <a:bodyPr/>
        <a:lstStyle/>
        <a:p>
          <a:endParaRPr lang="fr-FR"/>
        </a:p>
      </dgm:t>
    </dgm:pt>
    <dgm:pt modelId="{645C9ABD-7202-4A2C-8D39-A168D87F28E4}" type="pres">
      <dgm:prSet presAssocID="{CEC2CDCD-5338-448A-865B-467F065C5F69}" presName="parentNode2" presStyleLbl="node1" presStyleIdx="1" presStyleCnt="3">
        <dgm:presLayoutVars>
          <dgm:chMax val="0"/>
          <dgm:bulletEnabled val="1"/>
        </dgm:presLayoutVars>
      </dgm:prSet>
      <dgm:spPr/>
      <dgm:t>
        <a:bodyPr/>
        <a:lstStyle/>
        <a:p>
          <a:endParaRPr lang="fr-FR"/>
        </a:p>
      </dgm:t>
    </dgm:pt>
    <dgm:pt modelId="{113AFCAE-9D31-4542-9FB5-C8A3D0E8B0AA}" type="pres">
      <dgm:prSet presAssocID="{CEC2CDCD-5338-448A-865B-467F065C5F69}" presName="connSite2" presStyleCnt="0"/>
      <dgm:spPr/>
    </dgm:pt>
    <dgm:pt modelId="{83951794-853A-4A89-8B1B-DAE4218EE50E}" type="pres">
      <dgm:prSet presAssocID="{C42230CE-92A8-4EF3-B400-212EE30DA100}" presName="Name18" presStyleLbl="sibTrans2D1" presStyleIdx="1" presStyleCnt="2"/>
      <dgm:spPr/>
      <dgm:t>
        <a:bodyPr/>
        <a:lstStyle/>
        <a:p>
          <a:endParaRPr lang="fr-FR"/>
        </a:p>
      </dgm:t>
    </dgm:pt>
    <dgm:pt modelId="{73BBFF8D-1BF4-4465-8CDA-A29EBF099B57}" type="pres">
      <dgm:prSet presAssocID="{FBBD10E8-1018-4734-8767-03625F89B351}" presName="composite1" presStyleCnt="0"/>
      <dgm:spPr/>
    </dgm:pt>
    <dgm:pt modelId="{A1D59A06-A03A-40FE-BA48-EFC25F7779F0}" type="pres">
      <dgm:prSet presAssocID="{FBBD10E8-1018-4734-8767-03625F89B351}" presName="dummyNode1" presStyleLbl="node1" presStyleIdx="1" presStyleCnt="3"/>
      <dgm:spPr/>
    </dgm:pt>
    <dgm:pt modelId="{D2F53ADE-3EF6-4C59-A85F-B2E111430FD4}" type="pres">
      <dgm:prSet presAssocID="{FBBD10E8-1018-4734-8767-03625F89B351}" presName="childNode1" presStyleLbl="bgAcc1" presStyleIdx="2" presStyleCnt="3">
        <dgm:presLayoutVars>
          <dgm:bulletEnabled val="1"/>
        </dgm:presLayoutVars>
      </dgm:prSet>
      <dgm:spPr/>
      <dgm:t>
        <a:bodyPr/>
        <a:lstStyle/>
        <a:p>
          <a:endParaRPr lang="fr-FR"/>
        </a:p>
      </dgm:t>
    </dgm:pt>
    <dgm:pt modelId="{46032951-73F5-48E5-9D57-8653F0B77381}" type="pres">
      <dgm:prSet presAssocID="{FBBD10E8-1018-4734-8767-03625F89B351}" presName="childNode1tx" presStyleLbl="bgAcc1" presStyleIdx="2" presStyleCnt="3">
        <dgm:presLayoutVars>
          <dgm:bulletEnabled val="1"/>
        </dgm:presLayoutVars>
      </dgm:prSet>
      <dgm:spPr/>
      <dgm:t>
        <a:bodyPr/>
        <a:lstStyle/>
        <a:p>
          <a:endParaRPr lang="fr-FR"/>
        </a:p>
      </dgm:t>
    </dgm:pt>
    <dgm:pt modelId="{4724FAE7-90E6-48D6-A195-7FAAA1ED0ADE}" type="pres">
      <dgm:prSet presAssocID="{FBBD10E8-1018-4734-8767-03625F89B351}" presName="parentNode1" presStyleLbl="node1" presStyleIdx="2" presStyleCnt="3">
        <dgm:presLayoutVars>
          <dgm:chMax val="1"/>
          <dgm:bulletEnabled val="1"/>
        </dgm:presLayoutVars>
      </dgm:prSet>
      <dgm:spPr/>
      <dgm:t>
        <a:bodyPr/>
        <a:lstStyle/>
        <a:p>
          <a:endParaRPr lang="fr-FR"/>
        </a:p>
      </dgm:t>
    </dgm:pt>
    <dgm:pt modelId="{08872132-B03F-4B67-92DD-E612E5BCD944}" type="pres">
      <dgm:prSet presAssocID="{FBBD10E8-1018-4734-8767-03625F89B351}" presName="connSite1" presStyleCnt="0"/>
      <dgm:spPr/>
    </dgm:pt>
  </dgm:ptLst>
  <dgm:cxnLst>
    <dgm:cxn modelId="{D89F7D97-A7DF-444C-B2C2-25E49C31AA3D}" type="presOf" srcId="{F37C09CD-4096-4C87-9CC5-06EA9E2B42A4}" destId="{D2F53ADE-3EF6-4C59-A85F-B2E111430FD4}" srcOrd="0" destOrd="4" presId="urn:microsoft.com/office/officeart/2005/8/layout/hProcess4"/>
    <dgm:cxn modelId="{E2A61A2E-93FB-4120-8815-FB64FEB7A3EE}" srcId="{FBBD10E8-1018-4734-8767-03625F89B351}" destId="{CB708318-104D-4757-B936-0FB871296DC8}" srcOrd="0" destOrd="0" parTransId="{4C9AA9DB-3D88-4948-992B-3D6C30C59408}" sibTransId="{C7537F45-6A65-4D0E-B49E-54EC4F1C728C}"/>
    <dgm:cxn modelId="{81F8A43C-076B-47BE-AC25-73C11498DE19}" srcId="{FBBD10E8-1018-4734-8767-03625F89B351}" destId="{68FE1CD0-A9FC-4AA4-B2D0-32F76B1CE2BB}" srcOrd="1" destOrd="0" parTransId="{9A28B4FF-5BC3-4F7F-860F-3D33D705FBF3}" sibTransId="{175F79B9-DA67-4A5D-8F2F-F1155B5F0F2F}"/>
    <dgm:cxn modelId="{613B312D-9D24-452A-8550-C021CE6B957A}" srcId="{1A4328F6-9A98-433E-929F-5A4342A2E4B4}" destId="{FBBD10E8-1018-4734-8767-03625F89B351}" srcOrd="2" destOrd="0" parTransId="{CD9D984F-51DB-4A65-885A-C652347F70EF}" sibTransId="{7F17152B-1AC8-4F78-9C2F-AF9A29608A0D}"/>
    <dgm:cxn modelId="{FE72D917-BC05-419C-AE19-7A552A891C70}" type="presOf" srcId="{68FE1CD0-A9FC-4AA4-B2D0-32F76B1CE2BB}" destId="{46032951-73F5-48E5-9D57-8653F0B77381}" srcOrd="1" destOrd="1" presId="urn:microsoft.com/office/officeart/2005/8/layout/hProcess4"/>
    <dgm:cxn modelId="{F0C88BF1-3A52-4F3F-A5CC-359ECEBD32EC}" type="presOf" srcId="{F37C09CD-4096-4C87-9CC5-06EA9E2B42A4}" destId="{46032951-73F5-48E5-9D57-8653F0B77381}" srcOrd="1" destOrd="4" presId="urn:microsoft.com/office/officeart/2005/8/layout/hProcess4"/>
    <dgm:cxn modelId="{0FC09906-7D9C-4870-97A4-62DE3A04FF98}" type="presOf" srcId="{C42230CE-92A8-4EF3-B400-212EE30DA100}" destId="{83951794-853A-4A89-8B1B-DAE4218EE50E}" srcOrd="0" destOrd="0" presId="urn:microsoft.com/office/officeart/2005/8/layout/hProcess4"/>
    <dgm:cxn modelId="{391D72EA-8E85-4D58-AF4C-AE5696B73089}" type="presOf" srcId="{1A4328F6-9A98-433E-929F-5A4342A2E4B4}" destId="{2B96F040-8F0E-4522-B4D2-F7B9271D1A7C}" srcOrd="0" destOrd="0" presId="urn:microsoft.com/office/officeart/2005/8/layout/hProcess4"/>
    <dgm:cxn modelId="{C9DFCD64-B910-4E49-B247-405DBDF7A272}" type="presOf" srcId="{7ADB0629-C229-41F7-9E0C-B6503EAF5418}" destId="{D2F53ADE-3EF6-4C59-A85F-B2E111430FD4}" srcOrd="0" destOrd="3" presId="urn:microsoft.com/office/officeart/2005/8/layout/hProcess4"/>
    <dgm:cxn modelId="{558DCA6A-D223-4CC7-86FF-D88225A94DA1}" srcId="{CEC2CDCD-5338-448A-865B-467F065C5F69}" destId="{0205CE66-873E-4247-B05A-5EC4755A8EF2}" srcOrd="0" destOrd="0" parTransId="{5BB825A9-90E0-4FCF-ACCB-306EF3F7E04E}" sibTransId="{B9DF1A19-9A73-4691-B081-74CF024F5AF9}"/>
    <dgm:cxn modelId="{AC3B36BA-DE49-44E7-9DB0-10E0B6973D00}" srcId="{FE3E0403-016A-4D19-8902-D2C759A4AA9D}" destId="{220888D6-9B2F-487A-A098-B50955386262}" srcOrd="0" destOrd="0" parTransId="{3F413D97-EBAA-4BC2-AE07-B69992B17FAC}" sibTransId="{434EE6C8-7252-42BD-8B93-BD0F18E2D00B}"/>
    <dgm:cxn modelId="{1F527B04-C75B-4C11-9FAF-4FA586CDAD01}" srcId="{FBBD10E8-1018-4734-8767-03625F89B351}" destId="{F37C09CD-4096-4C87-9CC5-06EA9E2B42A4}" srcOrd="4" destOrd="0" parTransId="{151B76FB-E98F-402D-8C0A-706D39EDA60D}" sibTransId="{710F15BD-2A84-47B5-A64C-89EA274E9539}"/>
    <dgm:cxn modelId="{DB974B76-3376-4EDC-801A-E558392C0865}" type="presOf" srcId="{7ADB0629-C229-41F7-9E0C-B6503EAF5418}" destId="{46032951-73F5-48E5-9D57-8653F0B77381}" srcOrd="1" destOrd="3" presId="urn:microsoft.com/office/officeart/2005/8/layout/hProcess4"/>
    <dgm:cxn modelId="{3A81C0A1-1D0C-4785-ACF1-3F0D581A323F}" type="presOf" srcId="{ED2E563A-4231-48FA-A5FD-D36BD7B9812F}" destId="{D2F53ADE-3EF6-4C59-A85F-B2E111430FD4}" srcOrd="0" destOrd="2" presId="urn:microsoft.com/office/officeart/2005/8/layout/hProcess4"/>
    <dgm:cxn modelId="{262655A3-19F8-479D-BECA-76BDA8AEAE41}" type="presOf" srcId="{CB708318-104D-4757-B936-0FB871296DC8}" destId="{46032951-73F5-48E5-9D57-8653F0B77381}" srcOrd="1" destOrd="0" presId="urn:microsoft.com/office/officeart/2005/8/layout/hProcess4"/>
    <dgm:cxn modelId="{8B388E25-F856-4F14-8582-12B61FEE9C37}" srcId="{FBBD10E8-1018-4734-8767-03625F89B351}" destId="{ED2E563A-4231-48FA-A5FD-D36BD7B9812F}" srcOrd="2" destOrd="0" parTransId="{ECD36976-D204-44D3-BC72-661A88A2DB29}" sibTransId="{38C63264-B617-4924-B611-667996273158}"/>
    <dgm:cxn modelId="{525EDAF7-C37F-4C2A-AB11-5EAF4A49798F}" type="presOf" srcId="{E226B1EA-9178-4276-A3E5-7B0F361DDFB3}" destId="{5E14E512-116A-49FF-B80B-DDCF4A55BC54}" srcOrd="1" destOrd="1" presId="urn:microsoft.com/office/officeart/2005/8/layout/hProcess4"/>
    <dgm:cxn modelId="{2DD2A778-2726-4465-9168-256125E7AFF4}" type="presOf" srcId="{0205CE66-873E-4247-B05A-5EC4755A8EF2}" destId="{5E14E512-116A-49FF-B80B-DDCF4A55BC54}" srcOrd="1" destOrd="0" presId="urn:microsoft.com/office/officeart/2005/8/layout/hProcess4"/>
    <dgm:cxn modelId="{54D05E9A-8163-4E5D-B3FE-39EBAC03F608}" type="presOf" srcId="{CEC2CDCD-5338-448A-865B-467F065C5F69}" destId="{645C9ABD-7202-4A2C-8D39-A168D87F28E4}" srcOrd="0" destOrd="0" presId="urn:microsoft.com/office/officeart/2005/8/layout/hProcess4"/>
    <dgm:cxn modelId="{5028D5B0-F4BD-484C-8C81-6371F4DD2412}" type="presOf" srcId="{220888D6-9B2F-487A-A098-B50955386262}" destId="{D30F6240-8D70-495F-86A9-606BB5852AF9}" srcOrd="1" destOrd="0" presId="urn:microsoft.com/office/officeart/2005/8/layout/hProcess4"/>
    <dgm:cxn modelId="{525C8A95-8642-463A-AA3D-375A93239B24}" srcId="{1A4328F6-9A98-433E-929F-5A4342A2E4B4}" destId="{CEC2CDCD-5338-448A-865B-467F065C5F69}" srcOrd="1" destOrd="0" parTransId="{6C03198E-72BF-40E7-BB45-3AF74F653204}" sibTransId="{C42230CE-92A8-4EF3-B400-212EE30DA100}"/>
    <dgm:cxn modelId="{84647411-E368-4F5C-9267-0550B5CCDD2D}" type="presOf" srcId="{220888D6-9B2F-487A-A098-B50955386262}" destId="{104562AA-6B3A-4DC2-A227-69E950D3BBF7}" srcOrd="0" destOrd="0" presId="urn:microsoft.com/office/officeart/2005/8/layout/hProcess4"/>
    <dgm:cxn modelId="{129AC1AF-ECE1-425A-AC00-A0D3B6784855}" srcId="{FBBD10E8-1018-4734-8767-03625F89B351}" destId="{7ADB0629-C229-41F7-9E0C-B6503EAF5418}" srcOrd="3" destOrd="0" parTransId="{572CD271-4D42-4A59-B844-E1A6FC600645}" sibTransId="{167B39D6-9708-49E7-AAAF-BCB7AB536471}"/>
    <dgm:cxn modelId="{B33EC567-5636-4D49-AE96-1F7F41B5E525}" type="presOf" srcId="{FE3E0403-016A-4D19-8902-D2C759A4AA9D}" destId="{126D8F4C-BBB2-4492-9630-F4CCA45996B4}" srcOrd="0" destOrd="0" presId="urn:microsoft.com/office/officeart/2005/8/layout/hProcess4"/>
    <dgm:cxn modelId="{6BD9B068-4415-43CD-9BFE-AB3384D013FE}" type="presOf" srcId="{FBBD10E8-1018-4734-8767-03625F89B351}" destId="{4724FAE7-90E6-48D6-A195-7FAAA1ED0ADE}" srcOrd="0" destOrd="0" presId="urn:microsoft.com/office/officeart/2005/8/layout/hProcess4"/>
    <dgm:cxn modelId="{D531C05D-D1F7-460D-AEB7-F8023B4B558C}" srcId="{CEC2CDCD-5338-448A-865B-467F065C5F69}" destId="{E226B1EA-9178-4276-A3E5-7B0F361DDFB3}" srcOrd="1" destOrd="0" parTransId="{FF8481D6-B08E-49A5-B280-3F6B52D48687}" sibTransId="{47417B6D-B54C-4322-B6F6-7362508E8AD9}"/>
    <dgm:cxn modelId="{B4643AF1-8C15-410F-BA46-86FE1DDA104B}" type="presOf" srcId="{CB708318-104D-4757-B936-0FB871296DC8}" destId="{D2F53ADE-3EF6-4C59-A85F-B2E111430FD4}" srcOrd="0" destOrd="0" presId="urn:microsoft.com/office/officeart/2005/8/layout/hProcess4"/>
    <dgm:cxn modelId="{A24C168D-F6E1-4334-9DEF-583A9250692E}" type="presOf" srcId="{0205CE66-873E-4247-B05A-5EC4755A8EF2}" destId="{6028FAE4-5D6B-4EC7-8B41-842EE6C3B59B}" srcOrd="0" destOrd="0" presId="urn:microsoft.com/office/officeart/2005/8/layout/hProcess4"/>
    <dgm:cxn modelId="{8973C41B-5BF5-43BC-9066-3B10B998A12D}" srcId="{1A4328F6-9A98-433E-929F-5A4342A2E4B4}" destId="{FE3E0403-016A-4D19-8902-D2C759A4AA9D}" srcOrd="0" destOrd="0" parTransId="{CB1B001F-639C-4676-BE9C-5039C141AC40}" sibTransId="{806019CC-08F1-421A-B448-2B536C15F4BC}"/>
    <dgm:cxn modelId="{7146873B-5813-41D6-9B72-7957041A0B9E}" type="presOf" srcId="{806019CC-08F1-421A-B448-2B536C15F4BC}" destId="{CC7E072E-8B37-4FD2-A554-0230C6037ABD}" srcOrd="0" destOrd="0" presId="urn:microsoft.com/office/officeart/2005/8/layout/hProcess4"/>
    <dgm:cxn modelId="{BE8D8C88-0136-4846-ABA3-706A5ADD979D}" type="presOf" srcId="{E226B1EA-9178-4276-A3E5-7B0F361DDFB3}" destId="{6028FAE4-5D6B-4EC7-8B41-842EE6C3B59B}" srcOrd="0" destOrd="1" presId="urn:microsoft.com/office/officeart/2005/8/layout/hProcess4"/>
    <dgm:cxn modelId="{53417568-1433-404F-B836-36C725BACFA2}" type="presOf" srcId="{ED2E563A-4231-48FA-A5FD-D36BD7B9812F}" destId="{46032951-73F5-48E5-9D57-8653F0B77381}" srcOrd="1" destOrd="2" presId="urn:microsoft.com/office/officeart/2005/8/layout/hProcess4"/>
    <dgm:cxn modelId="{C7476291-36C6-4FD7-9DF7-89661D4884D3}" type="presOf" srcId="{68FE1CD0-A9FC-4AA4-B2D0-32F76B1CE2BB}" destId="{D2F53ADE-3EF6-4C59-A85F-B2E111430FD4}" srcOrd="0" destOrd="1" presId="urn:microsoft.com/office/officeart/2005/8/layout/hProcess4"/>
    <dgm:cxn modelId="{4D18ED36-ED29-444C-BCC4-B7EBC261E93A}" type="presParOf" srcId="{2B96F040-8F0E-4522-B4D2-F7B9271D1A7C}" destId="{09B25069-C8BF-4C06-B993-1560A844C66E}" srcOrd="0" destOrd="0" presId="urn:microsoft.com/office/officeart/2005/8/layout/hProcess4"/>
    <dgm:cxn modelId="{8070D90A-214C-4837-BEBF-2663F02E44D4}" type="presParOf" srcId="{2B96F040-8F0E-4522-B4D2-F7B9271D1A7C}" destId="{D31A04A6-28F0-4F3A-81C3-0D14B70488B6}" srcOrd="1" destOrd="0" presId="urn:microsoft.com/office/officeart/2005/8/layout/hProcess4"/>
    <dgm:cxn modelId="{59C91470-7B64-421D-8D04-6C640AD75DE1}" type="presParOf" srcId="{2B96F040-8F0E-4522-B4D2-F7B9271D1A7C}" destId="{B28E3B6B-22E9-4FFC-A607-1C6004CA778B}" srcOrd="2" destOrd="0" presId="urn:microsoft.com/office/officeart/2005/8/layout/hProcess4"/>
    <dgm:cxn modelId="{3FF09976-64A3-4D52-A1E6-7DC724490CD7}" type="presParOf" srcId="{B28E3B6B-22E9-4FFC-A607-1C6004CA778B}" destId="{312443D9-0B99-4C09-BB1D-0C91CA000244}" srcOrd="0" destOrd="0" presId="urn:microsoft.com/office/officeart/2005/8/layout/hProcess4"/>
    <dgm:cxn modelId="{DBF99C8A-DF7E-4EBE-AAA5-A8F69E7BBC10}" type="presParOf" srcId="{312443D9-0B99-4C09-BB1D-0C91CA000244}" destId="{8886914E-5558-4FAE-ACF7-59399C258E8D}" srcOrd="0" destOrd="0" presId="urn:microsoft.com/office/officeart/2005/8/layout/hProcess4"/>
    <dgm:cxn modelId="{789C1FC5-D4FC-4BA3-89FF-F861948DC8FC}" type="presParOf" srcId="{312443D9-0B99-4C09-BB1D-0C91CA000244}" destId="{104562AA-6B3A-4DC2-A227-69E950D3BBF7}" srcOrd="1" destOrd="0" presId="urn:microsoft.com/office/officeart/2005/8/layout/hProcess4"/>
    <dgm:cxn modelId="{B9313164-D096-4B68-95EC-210E32819F90}" type="presParOf" srcId="{312443D9-0B99-4C09-BB1D-0C91CA000244}" destId="{D30F6240-8D70-495F-86A9-606BB5852AF9}" srcOrd="2" destOrd="0" presId="urn:microsoft.com/office/officeart/2005/8/layout/hProcess4"/>
    <dgm:cxn modelId="{FD14AE83-2013-4EB4-80B7-2D0AE79A2A64}" type="presParOf" srcId="{312443D9-0B99-4C09-BB1D-0C91CA000244}" destId="{126D8F4C-BBB2-4492-9630-F4CCA45996B4}" srcOrd="3" destOrd="0" presId="urn:microsoft.com/office/officeart/2005/8/layout/hProcess4"/>
    <dgm:cxn modelId="{66E82ADE-6BE2-4593-AC2B-083FFE788051}" type="presParOf" srcId="{312443D9-0B99-4C09-BB1D-0C91CA000244}" destId="{452AB663-F621-43ED-A0EA-AA5C304AB68A}" srcOrd="4" destOrd="0" presId="urn:microsoft.com/office/officeart/2005/8/layout/hProcess4"/>
    <dgm:cxn modelId="{5407AF1F-69A3-401B-B78C-AA94E72BF239}" type="presParOf" srcId="{B28E3B6B-22E9-4FFC-A607-1C6004CA778B}" destId="{CC7E072E-8B37-4FD2-A554-0230C6037ABD}" srcOrd="1" destOrd="0" presId="urn:microsoft.com/office/officeart/2005/8/layout/hProcess4"/>
    <dgm:cxn modelId="{75375C7B-5D9C-4CD8-B05D-94693FDB1279}" type="presParOf" srcId="{B28E3B6B-22E9-4FFC-A607-1C6004CA778B}" destId="{B4014F63-7890-44F0-A041-223068480831}" srcOrd="2" destOrd="0" presId="urn:microsoft.com/office/officeart/2005/8/layout/hProcess4"/>
    <dgm:cxn modelId="{7DE34689-0179-4363-9C90-2DA2B1617A0C}" type="presParOf" srcId="{B4014F63-7890-44F0-A041-223068480831}" destId="{ECC0B357-FDD9-44DE-A87A-5BB285150F27}" srcOrd="0" destOrd="0" presId="urn:microsoft.com/office/officeart/2005/8/layout/hProcess4"/>
    <dgm:cxn modelId="{EDEB0DAB-5039-4D51-894F-C56D83E9A7BE}" type="presParOf" srcId="{B4014F63-7890-44F0-A041-223068480831}" destId="{6028FAE4-5D6B-4EC7-8B41-842EE6C3B59B}" srcOrd="1" destOrd="0" presId="urn:microsoft.com/office/officeart/2005/8/layout/hProcess4"/>
    <dgm:cxn modelId="{FE70DFF9-53DC-4547-9219-C31FD8747057}" type="presParOf" srcId="{B4014F63-7890-44F0-A041-223068480831}" destId="{5E14E512-116A-49FF-B80B-DDCF4A55BC54}" srcOrd="2" destOrd="0" presId="urn:microsoft.com/office/officeart/2005/8/layout/hProcess4"/>
    <dgm:cxn modelId="{3E447E42-C61D-42CC-9B4B-C6ADD954C6EC}" type="presParOf" srcId="{B4014F63-7890-44F0-A041-223068480831}" destId="{645C9ABD-7202-4A2C-8D39-A168D87F28E4}" srcOrd="3" destOrd="0" presId="urn:microsoft.com/office/officeart/2005/8/layout/hProcess4"/>
    <dgm:cxn modelId="{731928F2-3F38-48D7-82EF-8859B4003EB3}" type="presParOf" srcId="{B4014F63-7890-44F0-A041-223068480831}" destId="{113AFCAE-9D31-4542-9FB5-C8A3D0E8B0AA}" srcOrd="4" destOrd="0" presId="urn:microsoft.com/office/officeart/2005/8/layout/hProcess4"/>
    <dgm:cxn modelId="{56C074E3-472F-46B3-9A27-796B461441E9}" type="presParOf" srcId="{B28E3B6B-22E9-4FFC-A607-1C6004CA778B}" destId="{83951794-853A-4A89-8B1B-DAE4218EE50E}" srcOrd="3" destOrd="0" presId="urn:microsoft.com/office/officeart/2005/8/layout/hProcess4"/>
    <dgm:cxn modelId="{BC846E38-4401-4E29-B42C-F06BDAE9C777}" type="presParOf" srcId="{B28E3B6B-22E9-4FFC-A607-1C6004CA778B}" destId="{73BBFF8D-1BF4-4465-8CDA-A29EBF099B57}" srcOrd="4" destOrd="0" presId="urn:microsoft.com/office/officeart/2005/8/layout/hProcess4"/>
    <dgm:cxn modelId="{F00766EE-E0DB-4464-AC95-E5E242757B09}" type="presParOf" srcId="{73BBFF8D-1BF4-4465-8CDA-A29EBF099B57}" destId="{A1D59A06-A03A-40FE-BA48-EFC25F7779F0}" srcOrd="0" destOrd="0" presId="urn:microsoft.com/office/officeart/2005/8/layout/hProcess4"/>
    <dgm:cxn modelId="{933ED3B2-BD8A-4267-BC4A-49AB20DD6D62}" type="presParOf" srcId="{73BBFF8D-1BF4-4465-8CDA-A29EBF099B57}" destId="{D2F53ADE-3EF6-4C59-A85F-B2E111430FD4}" srcOrd="1" destOrd="0" presId="urn:microsoft.com/office/officeart/2005/8/layout/hProcess4"/>
    <dgm:cxn modelId="{470527D8-A32A-4A31-B0F2-F0B60508AAD5}" type="presParOf" srcId="{73BBFF8D-1BF4-4465-8CDA-A29EBF099B57}" destId="{46032951-73F5-48E5-9D57-8653F0B77381}" srcOrd="2" destOrd="0" presId="urn:microsoft.com/office/officeart/2005/8/layout/hProcess4"/>
    <dgm:cxn modelId="{D81535E1-47E2-42F7-885B-4163C31D443E}" type="presParOf" srcId="{73BBFF8D-1BF4-4465-8CDA-A29EBF099B57}" destId="{4724FAE7-90E6-48D6-A195-7FAAA1ED0ADE}" srcOrd="3" destOrd="0" presId="urn:microsoft.com/office/officeart/2005/8/layout/hProcess4"/>
    <dgm:cxn modelId="{7A05FE6D-D63C-478C-90DD-FF50D977C6CA}" type="presParOf" srcId="{73BBFF8D-1BF4-4465-8CDA-A29EBF099B57}" destId="{08872132-B03F-4B67-92DD-E612E5BCD944}"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4328F6-9A98-433E-929F-5A4342A2E4B4}" type="doc">
      <dgm:prSet loTypeId="urn:microsoft.com/office/officeart/2005/8/layout/hProcess4" loCatId="process" qsTypeId="urn:microsoft.com/office/officeart/2005/8/quickstyle/3d2" qsCatId="3D" csTypeId="urn:microsoft.com/office/officeart/2005/8/colors/colorful1#5" csCatId="colorful" phldr="1"/>
      <dgm:spPr/>
      <dgm:t>
        <a:bodyPr/>
        <a:lstStyle/>
        <a:p>
          <a:endParaRPr lang="fr-FR"/>
        </a:p>
      </dgm:t>
    </dgm:pt>
    <dgm:pt modelId="{FE3E0403-016A-4D19-8902-D2C759A4AA9D}">
      <dgm:prSet phldrT="[Texte]"/>
      <dgm:spPr/>
      <dgm:t>
        <a:bodyPr/>
        <a:lstStyle/>
        <a:p>
          <a:r>
            <a:rPr lang="fr-FR" b="0" dirty="0" smtClean="0"/>
            <a:t>H.P.E 2005</a:t>
          </a:r>
          <a:endParaRPr lang="fr-FR" b="0" dirty="0"/>
        </a:p>
      </dgm:t>
    </dgm:pt>
    <dgm:pt modelId="{CB1B001F-639C-4676-BE9C-5039C141AC40}" type="parTrans" cxnId="{8973C41B-5BF5-43BC-9066-3B10B998A12D}">
      <dgm:prSet/>
      <dgm:spPr/>
      <dgm:t>
        <a:bodyPr/>
        <a:lstStyle/>
        <a:p>
          <a:endParaRPr lang="fr-FR" b="0"/>
        </a:p>
      </dgm:t>
    </dgm:pt>
    <dgm:pt modelId="{806019CC-08F1-421A-B448-2B536C15F4BC}" type="sibTrans" cxnId="{8973C41B-5BF5-43BC-9066-3B10B998A12D}">
      <dgm:prSet/>
      <dgm:spPr/>
      <dgm:t>
        <a:bodyPr/>
        <a:lstStyle/>
        <a:p>
          <a:endParaRPr lang="fr-FR" b="0"/>
        </a:p>
      </dgm:t>
    </dgm:pt>
    <dgm:pt modelId="{220888D6-9B2F-487A-A098-B50955386262}">
      <dgm:prSet phldrT="[Texte]"/>
      <dgm:spPr/>
      <dgm:t>
        <a:bodyPr/>
        <a:lstStyle/>
        <a:p>
          <a:r>
            <a:rPr lang="fr-FR" b="0" dirty="0" smtClean="0"/>
            <a:t>Diminuer la consommation énergétique</a:t>
          </a:r>
          <a:endParaRPr lang="fr-FR" b="0" dirty="0"/>
        </a:p>
      </dgm:t>
    </dgm:pt>
    <dgm:pt modelId="{3F413D97-EBAA-4BC2-AE07-B69992B17FAC}" type="parTrans" cxnId="{AC3B36BA-DE49-44E7-9DB0-10E0B6973D00}">
      <dgm:prSet/>
      <dgm:spPr/>
      <dgm:t>
        <a:bodyPr/>
        <a:lstStyle/>
        <a:p>
          <a:endParaRPr lang="fr-FR" b="0"/>
        </a:p>
      </dgm:t>
    </dgm:pt>
    <dgm:pt modelId="{434EE6C8-7252-42BD-8B93-BD0F18E2D00B}" type="sibTrans" cxnId="{AC3B36BA-DE49-44E7-9DB0-10E0B6973D00}">
      <dgm:prSet/>
      <dgm:spPr/>
      <dgm:t>
        <a:bodyPr/>
        <a:lstStyle/>
        <a:p>
          <a:endParaRPr lang="fr-FR" b="0"/>
        </a:p>
      </dgm:t>
    </dgm:pt>
    <dgm:pt modelId="{CEC2CDCD-5338-448A-865B-467F065C5F69}">
      <dgm:prSet phldrT="[Texte]"/>
      <dgm:spPr/>
      <dgm:t>
        <a:bodyPr/>
        <a:lstStyle/>
        <a:p>
          <a:r>
            <a:rPr lang="fr-FR" b="0" dirty="0" smtClean="0"/>
            <a:t>Bâtiment neuf</a:t>
          </a:r>
          <a:endParaRPr lang="fr-FR" b="0" dirty="0"/>
        </a:p>
      </dgm:t>
    </dgm:pt>
    <dgm:pt modelId="{6C03198E-72BF-40E7-BB45-3AF74F653204}" type="parTrans" cxnId="{525C8A95-8642-463A-AA3D-375A93239B24}">
      <dgm:prSet/>
      <dgm:spPr/>
      <dgm:t>
        <a:bodyPr/>
        <a:lstStyle/>
        <a:p>
          <a:endParaRPr lang="fr-FR" b="0"/>
        </a:p>
      </dgm:t>
    </dgm:pt>
    <dgm:pt modelId="{C42230CE-92A8-4EF3-B400-212EE30DA100}" type="sibTrans" cxnId="{525C8A95-8642-463A-AA3D-375A93239B24}">
      <dgm:prSet/>
      <dgm:spPr/>
      <dgm:t>
        <a:bodyPr/>
        <a:lstStyle/>
        <a:p>
          <a:endParaRPr lang="fr-FR" b="0"/>
        </a:p>
      </dgm:t>
    </dgm:pt>
    <dgm:pt modelId="{0205CE66-873E-4247-B05A-5EC4755A8EF2}">
      <dgm:prSet phldrT="[Texte]"/>
      <dgm:spPr/>
      <dgm:t>
        <a:bodyPr/>
        <a:lstStyle/>
        <a:p>
          <a:r>
            <a:rPr lang="fr-FR" b="0" dirty="0" smtClean="0"/>
            <a:t>C&lt; C RT 2005</a:t>
          </a:r>
          <a:endParaRPr lang="fr-FR" b="0" dirty="0"/>
        </a:p>
      </dgm:t>
    </dgm:pt>
    <dgm:pt modelId="{5BB825A9-90E0-4FCF-ACCB-306EF3F7E04E}" type="parTrans" cxnId="{558DCA6A-D223-4CC7-86FF-D88225A94DA1}">
      <dgm:prSet/>
      <dgm:spPr/>
      <dgm:t>
        <a:bodyPr/>
        <a:lstStyle/>
        <a:p>
          <a:endParaRPr lang="fr-FR" b="0"/>
        </a:p>
      </dgm:t>
    </dgm:pt>
    <dgm:pt modelId="{B9DF1A19-9A73-4691-B081-74CF024F5AF9}" type="sibTrans" cxnId="{558DCA6A-D223-4CC7-86FF-D88225A94DA1}">
      <dgm:prSet/>
      <dgm:spPr/>
      <dgm:t>
        <a:bodyPr/>
        <a:lstStyle/>
        <a:p>
          <a:endParaRPr lang="fr-FR" b="0"/>
        </a:p>
      </dgm:t>
    </dgm:pt>
    <dgm:pt modelId="{E226B1EA-9178-4276-A3E5-7B0F361DDFB3}">
      <dgm:prSet phldrT="[Texte]"/>
      <dgm:spPr/>
      <dgm:t>
        <a:bodyPr/>
        <a:lstStyle/>
        <a:p>
          <a:r>
            <a:rPr lang="fr-FR" b="0" dirty="0" smtClean="0"/>
            <a:t>C inferieur de 10 % a C RT 2005</a:t>
          </a:r>
          <a:endParaRPr lang="fr-FR" b="0" dirty="0"/>
        </a:p>
      </dgm:t>
    </dgm:pt>
    <dgm:pt modelId="{FF8481D6-B08E-49A5-B280-3F6B52D48687}" type="parTrans" cxnId="{D531C05D-D1F7-460D-AEB7-F8023B4B558C}">
      <dgm:prSet/>
      <dgm:spPr/>
      <dgm:t>
        <a:bodyPr/>
        <a:lstStyle/>
        <a:p>
          <a:endParaRPr lang="fr-FR" b="0"/>
        </a:p>
      </dgm:t>
    </dgm:pt>
    <dgm:pt modelId="{47417B6D-B54C-4322-B6F6-7362508E8AD9}" type="sibTrans" cxnId="{D531C05D-D1F7-460D-AEB7-F8023B4B558C}">
      <dgm:prSet/>
      <dgm:spPr/>
      <dgm:t>
        <a:bodyPr/>
        <a:lstStyle/>
        <a:p>
          <a:endParaRPr lang="fr-FR" b="0"/>
        </a:p>
      </dgm:t>
    </dgm:pt>
    <dgm:pt modelId="{FBBD10E8-1018-4734-8767-03625F89B351}">
      <dgm:prSet phldrT="[Texte]"/>
      <dgm:spPr/>
      <dgm:t>
        <a:bodyPr/>
        <a:lstStyle/>
        <a:p>
          <a:r>
            <a:rPr lang="fr-FR" b="0" dirty="0" smtClean="0"/>
            <a:t>Equipements concernés</a:t>
          </a:r>
          <a:endParaRPr lang="fr-FR" b="0" dirty="0"/>
        </a:p>
      </dgm:t>
    </dgm:pt>
    <dgm:pt modelId="{CD9D984F-51DB-4A65-885A-C652347F70EF}" type="parTrans" cxnId="{613B312D-9D24-452A-8550-C021CE6B957A}">
      <dgm:prSet/>
      <dgm:spPr/>
      <dgm:t>
        <a:bodyPr/>
        <a:lstStyle/>
        <a:p>
          <a:endParaRPr lang="fr-FR" b="0"/>
        </a:p>
      </dgm:t>
    </dgm:pt>
    <dgm:pt modelId="{7F17152B-1AC8-4F78-9C2F-AF9A29608A0D}" type="sibTrans" cxnId="{613B312D-9D24-452A-8550-C021CE6B957A}">
      <dgm:prSet/>
      <dgm:spPr/>
      <dgm:t>
        <a:bodyPr/>
        <a:lstStyle/>
        <a:p>
          <a:endParaRPr lang="fr-FR" b="0"/>
        </a:p>
      </dgm:t>
    </dgm:pt>
    <dgm:pt modelId="{CB708318-104D-4757-B936-0FB871296DC8}">
      <dgm:prSet phldrT="[Texte]"/>
      <dgm:spPr/>
      <dgm:t>
        <a:bodyPr/>
        <a:lstStyle/>
        <a:p>
          <a:r>
            <a:rPr kumimoji="0" lang="fr-FR" b="0" i="0" strike="noStrike" cap="none" normalizeH="0" baseline="0" dirty="0" smtClean="0">
              <a:ln>
                <a:noFill/>
              </a:ln>
              <a:effectLst/>
              <a:latin typeface="Arial" pitchFamily="34" charset="0"/>
              <a:ea typeface="Times New Roman" pitchFamily="18" charset="0"/>
              <a:cs typeface="Arial" pitchFamily="34" charset="0"/>
            </a:rPr>
            <a:t>chauffage</a:t>
          </a:r>
          <a:endParaRPr lang="fr-FR" b="0" dirty="0"/>
        </a:p>
      </dgm:t>
    </dgm:pt>
    <dgm:pt modelId="{4C9AA9DB-3D88-4948-992B-3D6C30C59408}" type="parTrans" cxnId="{E2A61A2E-93FB-4120-8815-FB64FEB7A3EE}">
      <dgm:prSet/>
      <dgm:spPr/>
      <dgm:t>
        <a:bodyPr/>
        <a:lstStyle/>
        <a:p>
          <a:endParaRPr lang="fr-FR" b="0"/>
        </a:p>
      </dgm:t>
    </dgm:pt>
    <dgm:pt modelId="{C7537F45-6A65-4D0E-B49E-54EC4F1C728C}" type="sibTrans" cxnId="{E2A61A2E-93FB-4120-8815-FB64FEB7A3EE}">
      <dgm:prSet/>
      <dgm:spPr/>
      <dgm:t>
        <a:bodyPr/>
        <a:lstStyle/>
        <a:p>
          <a:endParaRPr lang="fr-FR" b="0"/>
        </a:p>
      </dgm:t>
    </dgm:pt>
    <dgm:pt modelId="{72432E92-C697-402B-951C-6D53F6616F54}">
      <dgm:prSet phldrT="[Texte]"/>
      <dgm:spPr/>
      <dgm:t>
        <a:bodyPr/>
        <a:lstStyle/>
        <a:p>
          <a:r>
            <a:rPr lang="fr-FR" b="0" dirty="0" smtClean="0"/>
            <a:t>Climatisation</a:t>
          </a:r>
          <a:endParaRPr lang="fr-FR" b="0" dirty="0"/>
        </a:p>
      </dgm:t>
    </dgm:pt>
    <dgm:pt modelId="{FFD57B0D-85D4-45D1-B7CA-559590091A63}" type="parTrans" cxnId="{90DE0A58-535F-4453-A17C-A778349005D0}">
      <dgm:prSet/>
      <dgm:spPr/>
      <dgm:t>
        <a:bodyPr/>
        <a:lstStyle/>
        <a:p>
          <a:endParaRPr lang="fr-FR"/>
        </a:p>
      </dgm:t>
    </dgm:pt>
    <dgm:pt modelId="{C9001783-FEF4-4896-9724-7C5D04863F61}" type="sibTrans" cxnId="{90DE0A58-535F-4453-A17C-A778349005D0}">
      <dgm:prSet/>
      <dgm:spPr/>
      <dgm:t>
        <a:bodyPr/>
        <a:lstStyle/>
        <a:p>
          <a:endParaRPr lang="fr-FR"/>
        </a:p>
      </dgm:t>
    </dgm:pt>
    <dgm:pt modelId="{DC758D14-C42B-4218-92DB-C373753254C8}">
      <dgm:prSet phldrT="[Texte]"/>
      <dgm:spPr/>
      <dgm:t>
        <a:bodyPr/>
        <a:lstStyle/>
        <a:p>
          <a:r>
            <a:rPr lang="fr-FR" b="0" dirty="0" smtClean="0"/>
            <a:t>Production </a:t>
          </a:r>
          <a:r>
            <a:rPr lang="fr-FR" b="0" dirty="0" err="1" smtClean="0"/>
            <a:t>ecs</a:t>
          </a:r>
          <a:endParaRPr lang="fr-FR" b="0" dirty="0"/>
        </a:p>
      </dgm:t>
    </dgm:pt>
    <dgm:pt modelId="{6FAF4B02-EE58-4F55-9844-C6C97297DE42}" type="parTrans" cxnId="{78EB97AB-82E0-4F78-BB47-645F0F0EA07C}">
      <dgm:prSet/>
      <dgm:spPr/>
      <dgm:t>
        <a:bodyPr/>
        <a:lstStyle/>
        <a:p>
          <a:endParaRPr lang="fr-FR"/>
        </a:p>
      </dgm:t>
    </dgm:pt>
    <dgm:pt modelId="{76570657-2D23-4360-83D6-996FD8D9B048}" type="sibTrans" cxnId="{78EB97AB-82E0-4F78-BB47-645F0F0EA07C}">
      <dgm:prSet/>
      <dgm:spPr/>
      <dgm:t>
        <a:bodyPr/>
        <a:lstStyle/>
        <a:p>
          <a:endParaRPr lang="fr-FR"/>
        </a:p>
      </dgm:t>
    </dgm:pt>
    <dgm:pt modelId="{1CA823FD-F1B4-46CF-936E-C4F7B7118010}">
      <dgm:prSet phldrT="[Texte]"/>
      <dgm:spPr/>
      <dgm:t>
        <a:bodyPr/>
        <a:lstStyle/>
        <a:p>
          <a:r>
            <a:rPr lang="fr-FR" b="0" dirty="0" smtClean="0"/>
            <a:t>Eclairage</a:t>
          </a:r>
          <a:endParaRPr lang="fr-FR" b="0" dirty="0"/>
        </a:p>
      </dgm:t>
    </dgm:pt>
    <dgm:pt modelId="{916FA26D-5602-486B-A29D-04BAA13A39E7}" type="parTrans" cxnId="{2C659C3C-0434-49C7-8FE3-04B00E3D89C4}">
      <dgm:prSet/>
      <dgm:spPr/>
      <dgm:t>
        <a:bodyPr/>
        <a:lstStyle/>
        <a:p>
          <a:endParaRPr lang="fr-FR"/>
        </a:p>
      </dgm:t>
    </dgm:pt>
    <dgm:pt modelId="{DC914F3F-08B7-4A4A-99B7-D0868C4AC6E4}" type="sibTrans" cxnId="{2C659C3C-0434-49C7-8FE3-04B00E3D89C4}">
      <dgm:prSet/>
      <dgm:spPr/>
      <dgm:t>
        <a:bodyPr/>
        <a:lstStyle/>
        <a:p>
          <a:endParaRPr lang="fr-FR"/>
        </a:p>
      </dgm:t>
    </dgm:pt>
    <dgm:pt modelId="{0257A48A-2E2C-4AAD-AF6B-4A4DE10C3C7A}">
      <dgm:prSet phldrT="[Texte]"/>
      <dgm:spPr/>
      <dgm:t>
        <a:bodyPr/>
        <a:lstStyle/>
        <a:p>
          <a:r>
            <a:rPr lang="fr-FR" b="0" dirty="0" smtClean="0"/>
            <a:t>ventilation</a:t>
          </a:r>
          <a:endParaRPr lang="fr-FR" b="0" dirty="0"/>
        </a:p>
      </dgm:t>
    </dgm:pt>
    <dgm:pt modelId="{8FE3E34E-6844-4B73-9950-883F0D1B070F}" type="parTrans" cxnId="{9C954196-C1E1-444E-83B5-7028108B62B2}">
      <dgm:prSet/>
      <dgm:spPr/>
      <dgm:t>
        <a:bodyPr/>
        <a:lstStyle/>
        <a:p>
          <a:endParaRPr lang="fr-FR"/>
        </a:p>
      </dgm:t>
    </dgm:pt>
    <dgm:pt modelId="{61F1B7EF-CBBD-409A-842B-0D0BAF5B2068}" type="sibTrans" cxnId="{9C954196-C1E1-444E-83B5-7028108B62B2}">
      <dgm:prSet/>
      <dgm:spPr/>
      <dgm:t>
        <a:bodyPr/>
        <a:lstStyle/>
        <a:p>
          <a:endParaRPr lang="fr-FR"/>
        </a:p>
      </dgm:t>
    </dgm:pt>
    <dgm:pt modelId="{2B96F040-8F0E-4522-B4D2-F7B9271D1A7C}" type="pres">
      <dgm:prSet presAssocID="{1A4328F6-9A98-433E-929F-5A4342A2E4B4}" presName="Name0" presStyleCnt="0">
        <dgm:presLayoutVars>
          <dgm:dir/>
          <dgm:animLvl val="lvl"/>
          <dgm:resizeHandles val="exact"/>
        </dgm:presLayoutVars>
      </dgm:prSet>
      <dgm:spPr/>
      <dgm:t>
        <a:bodyPr/>
        <a:lstStyle/>
        <a:p>
          <a:endParaRPr lang="fr-FR"/>
        </a:p>
      </dgm:t>
    </dgm:pt>
    <dgm:pt modelId="{09B25069-C8BF-4C06-B993-1560A844C66E}" type="pres">
      <dgm:prSet presAssocID="{1A4328F6-9A98-433E-929F-5A4342A2E4B4}" presName="tSp" presStyleCnt="0"/>
      <dgm:spPr/>
    </dgm:pt>
    <dgm:pt modelId="{D31A04A6-28F0-4F3A-81C3-0D14B70488B6}" type="pres">
      <dgm:prSet presAssocID="{1A4328F6-9A98-433E-929F-5A4342A2E4B4}" presName="bSp" presStyleCnt="0"/>
      <dgm:spPr/>
    </dgm:pt>
    <dgm:pt modelId="{B28E3B6B-22E9-4FFC-A607-1C6004CA778B}" type="pres">
      <dgm:prSet presAssocID="{1A4328F6-9A98-433E-929F-5A4342A2E4B4}" presName="process" presStyleCnt="0"/>
      <dgm:spPr/>
    </dgm:pt>
    <dgm:pt modelId="{312443D9-0B99-4C09-BB1D-0C91CA000244}" type="pres">
      <dgm:prSet presAssocID="{FE3E0403-016A-4D19-8902-D2C759A4AA9D}" presName="composite1" presStyleCnt="0"/>
      <dgm:spPr/>
    </dgm:pt>
    <dgm:pt modelId="{8886914E-5558-4FAE-ACF7-59399C258E8D}" type="pres">
      <dgm:prSet presAssocID="{FE3E0403-016A-4D19-8902-D2C759A4AA9D}" presName="dummyNode1" presStyleLbl="node1" presStyleIdx="0" presStyleCnt="3"/>
      <dgm:spPr/>
    </dgm:pt>
    <dgm:pt modelId="{104562AA-6B3A-4DC2-A227-69E950D3BBF7}" type="pres">
      <dgm:prSet presAssocID="{FE3E0403-016A-4D19-8902-D2C759A4AA9D}" presName="childNode1" presStyleLbl="bgAcc1" presStyleIdx="0" presStyleCnt="3">
        <dgm:presLayoutVars>
          <dgm:bulletEnabled val="1"/>
        </dgm:presLayoutVars>
      </dgm:prSet>
      <dgm:spPr/>
      <dgm:t>
        <a:bodyPr/>
        <a:lstStyle/>
        <a:p>
          <a:endParaRPr lang="fr-FR"/>
        </a:p>
      </dgm:t>
    </dgm:pt>
    <dgm:pt modelId="{D30F6240-8D70-495F-86A9-606BB5852AF9}" type="pres">
      <dgm:prSet presAssocID="{FE3E0403-016A-4D19-8902-D2C759A4AA9D}" presName="childNode1tx" presStyleLbl="bgAcc1" presStyleIdx="0" presStyleCnt="3">
        <dgm:presLayoutVars>
          <dgm:bulletEnabled val="1"/>
        </dgm:presLayoutVars>
      </dgm:prSet>
      <dgm:spPr/>
      <dgm:t>
        <a:bodyPr/>
        <a:lstStyle/>
        <a:p>
          <a:endParaRPr lang="fr-FR"/>
        </a:p>
      </dgm:t>
    </dgm:pt>
    <dgm:pt modelId="{126D8F4C-BBB2-4492-9630-F4CCA45996B4}" type="pres">
      <dgm:prSet presAssocID="{FE3E0403-016A-4D19-8902-D2C759A4AA9D}" presName="parentNode1" presStyleLbl="node1" presStyleIdx="0" presStyleCnt="3">
        <dgm:presLayoutVars>
          <dgm:chMax val="1"/>
          <dgm:bulletEnabled val="1"/>
        </dgm:presLayoutVars>
      </dgm:prSet>
      <dgm:spPr/>
      <dgm:t>
        <a:bodyPr/>
        <a:lstStyle/>
        <a:p>
          <a:endParaRPr lang="fr-FR"/>
        </a:p>
      </dgm:t>
    </dgm:pt>
    <dgm:pt modelId="{452AB663-F621-43ED-A0EA-AA5C304AB68A}" type="pres">
      <dgm:prSet presAssocID="{FE3E0403-016A-4D19-8902-D2C759A4AA9D}" presName="connSite1" presStyleCnt="0"/>
      <dgm:spPr/>
    </dgm:pt>
    <dgm:pt modelId="{CC7E072E-8B37-4FD2-A554-0230C6037ABD}" type="pres">
      <dgm:prSet presAssocID="{806019CC-08F1-421A-B448-2B536C15F4BC}" presName="Name9" presStyleLbl="sibTrans2D1" presStyleIdx="0" presStyleCnt="2"/>
      <dgm:spPr/>
      <dgm:t>
        <a:bodyPr/>
        <a:lstStyle/>
        <a:p>
          <a:endParaRPr lang="fr-FR"/>
        </a:p>
      </dgm:t>
    </dgm:pt>
    <dgm:pt modelId="{B4014F63-7890-44F0-A041-223068480831}" type="pres">
      <dgm:prSet presAssocID="{CEC2CDCD-5338-448A-865B-467F065C5F69}" presName="composite2" presStyleCnt="0"/>
      <dgm:spPr/>
    </dgm:pt>
    <dgm:pt modelId="{ECC0B357-FDD9-44DE-A87A-5BB285150F27}" type="pres">
      <dgm:prSet presAssocID="{CEC2CDCD-5338-448A-865B-467F065C5F69}" presName="dummyNode2" presStyleLbl="node1" presStyleIdx="0" presStyleCnt="3"/>
      <dgm:spPr/>
    </dgm:pt>
    <dgm:pt modelId="{6028FAE4-5D6B-4EC7-8B41-842EE6C3B59B}" type="pres">
      <dgm:prSet presAssocID="{CEC2CDCD-5338-448A-865B-467F065C5F69}" presName="childNode2" presStyleLbl="bgAcc1" presStyleIdx="1" presStyleCnt="3">
        <dgm:presLayoutVars>
          <dgm:bulletEnabled val="1"/>
        </dgm:presLayoutVars>
      </dgm:prSet>
      <dgm:spPr/>
      <dgm:t>
        <a:bodyPr/>
        <a:lstStyle/>
        <a:p>
          <a:endParaRPr lang="fr-FR"/>
        </a:p>
      </dgm:t>
    </dgm:pt>
    <dgm:pt modelId="{5E14E512-116A-49FF-B80B-DDCF4A55BC54}" type="pres">
      <dgm:prSet presAssocID="{CEC2CDCD-5338-448A-865B-467F065C5F69}" presName="childNode2tx" presStyleLbl="bgAcc1" presStyleIdx="1" presStyleCnt="3">
        <dgm:presLayoutVars>
          <dgm:bulletEnabled val="1"/>
        </dgm:presLayoutVars>
      </dgm:prSet>
      <dgm:spPr/>
      <dgm:t>
        <a:bodyPr/>
        <a:lstStyle/>
        <a:p>
          <a:endParaRPr lang="fr-FR"/>
        </a:p>
      </dgm:t>
    </dgm:pt>
    <dgm:pt modelId="{645C9ABD-7202-4A2C-8D39-A168D87F28E4}" type="pres">
      <dgm:prSet presAssocID="{CEC2CDCD-5338-448A-865B-467F065C5F69}" presName="parentNode2" presStyleLbl="node1" presStyleIdx="1" presStyleCnt="3">
        <dgm:presLayoutVars>
          <dgm:chMax val="0"/>
          <dgm:bulletEnabled val="1"/>
        </dgm:presLayoutVars>
      </dgm:prSet>
      <dgm:spPr/>
      <dgm:t>
        <a:bodyPr/>
        <a:lstStyle/>
        <a:p>
          <a:endParaRPr lang="fr-FR"/>
        </a:p>
      </dgm:t>
    </dgm:pt>
    <dgm:pt modelId="{113AFCAE-9D31-4542-9FB5-C8A3D0E8B0AA}" type="pres">
      <dgm:prSet presAssocID="{CEC2CDCD-5338-448A-865B-467F065C5F69}" presName="connSite2" presStyleCnt="0"/>
      <dgm:spPr/>
    </dgm:pt>
    <dgm:pt modelId="{83951794-853A-4A89-8B1B-DAE4218EE50E}" type="pres">
      <dgm:prSet presAssocID="{C42230CE-92A8-4EF3-B400-212EE30DA100}" presName="Name18" presStyleLbl="sibTrans2D1" presStyleIdx="1" presStyleCnt="2"/>
      <dgm:spPr/>
      <dgm:t>
        <a:bodyPr/>
        <a:lstStyle/>
        <a:p>
          <a:endParaRPr lang="fr-FR"/>
        </a:p>
      </dgm:t>
    </dgm:pt>
    <dgm:pt modelId="{73BBFF8D-1BF4-4465-8CDA-A29EBF099B57}" type="pres">
      <dgm:prSet presAssocID="{FBBD10E8-1018-4734-8767-03625F89B351}" presName="composite1" presStyleCnt="0"/>
      <dgm:spPr/>
    </dgm:pt>
    <dgm:pt modelId="{A1D59A06-A03A-40FE-BA48-EFC25F7779F0}" type="pres">
      <dgm:prSet presAssocID="{FBBD10E8-1018-4734-8767-03625F89B351}" presName="dummyNode1" presStyleLbl="node1" presStyleIdx="1" presStyleCnt="3"/>
      <dgm:spPr/>
    </dgm:pt>
    <dgm:pt modelId="{D2F53ADE-3EF6-4C59-A85F-B2E111430FD4}" type="pres">
      <dgm:prSet presAssocID="{FBBD10E8-1018-4734-8767-03625F89B351}" presName="childNode1" presStyleLbl="bgAcc1" presStyleIdx="2" presStyleCnt="3">
        <dgm:presLayoutVars>
          <dgm:bulletEnabled val="1"/>
        </dgm:presLayoutVars>
      </dgm:prSet>
      <dgm:spPr/>
      <dgm:t>
        <a:bodyPr/>
        <a:lstStyle/>
        <a:p>
          <a:endParaRPr lang="fr-FR"/>
        </a:p>
      </dgm:t>
    </dgm:pt>
    <dgm:pt modelId="{46032951-73F5-48E5-9D57-8653F0B77381}" type="pres">
      <dgm:prSet presAssocID="{FBBD10E8-1018-4734-8767-03625F89B351}" presName="childNode1tx" presStyleLbl="bgAcc1" presStyleIdx="2" presStyleCnt="3">
        <dgm:presLayoutVars>
          <dgm:bulletEnabled val="1"/>
        </dgm:presLayoutVars>
      </dgm:prSet>
      <dgm:spPr/>
      <dgm:t>
        <a:bodyPr/>
        <a:lstStyle/>
        <a:p>
          <a:endParaRPr lang="fr-FR"/>
        </a:p>
      </dgm:t>
    </dgm:pt>
    <dgm:pt modelId="{4724FAE7-90E6-48D6-A195-7FAAA1ED0ADE}" type="pres">
      <dgm:prSet presAssocID="{FBBD10E8-1018-4734-8767-03625F89B351}" presName="parentNode1" presStyleLbl="node1" presStyleIdx="2" presStyleCnt="3">
        <dgm:presLayoutVars>
          <dgm:chMax val="1"/>
          <dgm:bulletEnabled val="1"/>
        </dgm:presLayoutVars>
      </dgm:prSet>
      <dgm:spPr/>
      <dgm:t>
        <a:bodyPr/>
        <a:lstStyle/>
        <a:p>
          <a:endParaRPr lang="fr-FR"/>
        </a:p>
      </dgm:t>
    </dgm:pt>
    <dgm:pt modelId="{08872132-B03F-4B67-92DD-E612E5BCD944}" type="pres">
      <dgm:prSet presAssocID="{FBBD10E8-1018-4734-8767-03625F89B351}" presName="connSite1" presStyleCnt="0"/>
      <dgm:spPr/>
    </dgm:pt>
  </dgm:ptLst>
  <dgm:cxnLst>
    <dgm:cxn modelId="{124DAF4C-61EC-4BD2-BEF6-5E7A4DC8ECEA}" type="presOf" srcId="{0257A48A-2E2C-4AAD-AF6B-4A4DE10C3C7A}" destId="{D2F53ADE-3EF6-4C59-A85F-B2E111430FD4}" srcOrd="0" destOrd="4" presId="urn:microsoft.com/office/officeart/2005/8/layout/hProcess4"/>
    <dgm:cxn modelId="{E2A61A2E-93FB-4120-8815-FB64FEB7A3EE}" srcId="{FBBD10E8-1018-4734-8767-03625F89B351}" destId="{CB708318-104D-4757-B936-0FB871296DC8}" srcOrd="0" destOrd="0" parTransId="{4C9AA9DB-3D88-4948-992B-3D6C30C59408}" sibTransId="{C7537F45-6A65-4D0E-B49E-54EC4F1C728C}"/>
    <dgm:cxn modelId="{613B312D-9D24-452A-8550-C021CE6B957A}" srcId="{1A4328F6-9A98-433E-929F-5A4342A2E4B4}" destId="{FBBD10E8-1018-4734-8767-03625F89B351}" srcOrd="2" destOrd="0" parTransId="{CD9D984F-51DB-4A65-885A-C652347F70EF}" sibTransId="{7F17152B-1AC8-4F78-9C2F-AF9A29608A0D}"/>
    <dgm:cxn modelId="{2B30CD35-EEA5-45B7-96E2-7F5EFD1D6673}" type="presOf" srcId="{DC758D14-C42B-4218-92DB-C373753254C8}" destId="{D2F53ADE-3EF6-4C59-A85F-B2E111430FD4}" srcOrd="0" destOrd="2" presId="urn:microsoft.com/office/officeart/2005/8/layout/hProcess4"/>
    <dgm:cxn modelId="{821E5CD1-68E8-4344-BB93-AE991B0EF648}" type="presOf" srcId="{72432E92-C697-402B-951C-6D53F6616F54}" destId="{46032951-73F5-48E5-9D57-8653F0B77381}" srcOrd="1" destOrd="1" presId="urn:microsoft.com/office/officeart/2005/8/layout/hProcess4"/>
    <dgm:cxn modelId="{E7F94A07-0C50-448C-A2B8-0D9E721E16E6}" type="presOf" srcId="{DC758D14-C42B-4218-92DB-C373753254C8}" destId="{46032951-73F5-48E5-9D57-8653F0B77381}" srcOrd="1" destOrd="2" presId="urn:microsoft.com/office/officeart/2005/8/layout/hProcess4"/>
    <dgm:cxn modelId="{6B266282-A0E2-473A-BF44-9E7AE7352532}" type="presOf" srcId="{FE3E0403-016A-4D19-8902-D2C759A4AA9D}" destId="{126D8F4C-BBB2-4492-9630-F4CCA45996B4}" srcOrd="0" destOrd="0" presId="urn:microsoft.com/office/officeart/2005/8/layout/hProcess4"/>
    <dgm:cxn modelId="{CF277E52-DE03-48BB-B3E8-A7694A08EB7F}" type="presOf" srcId="{0205CE66-873E-4247-B05A-5EC4755A8EF2}" destId="{5E14E512-116A-49FF-B80B-DDCF4A55BC54}" srcOrd="1" destOrd="0" presId="urn:microsoft.com/office/officeart/2005/8/layout/hProcess4"/>
    <dgm:cxn modelId="{9C954196-C1E1-444E-83B5-7028108B62B2}" srcId="{FBBD10E8-1018-4734-8767-03625F89B351}" destId="{0257A48A-2E2C-4AAD-AF6B-4A4DE10C3C7A}" srcOrd="4" destOrd="0" parTransId="{8FE3E34E-6844-4B73-9950-883F0D1B070F}" sibTransId="{61F1B7EF-CBBD-409A-842B-0D0BAF5B2068}"/>
    <dgm:cxn modelId="{558DCA6A-D223-4CC7-86FF-D88225A94DA1}" srcId="{CEC2CDCD-5338-448A-865B-467F065C5F69}" destId="{0205CE66-873E-4247-B05A-5EC4755A8EF2}" srcOrd="0" destOrd="0" parTransId="{5BB825A9-90E0-4FCF-ACCB-306EF3F7E04E}" sibTransId="{B9DF1A19-9A73-4691-B081-74CF024F5AF9}"/>
    <dgm:cxn modelId="{8A05246E-DECB-4D06-B355-233471ACB324}" type="presOf" srcId="{1CA823FD-F1B4-46CF-936E-C4F7B7118010}" destId="{46032951-73F5-48E5-9D57-8653F0B77381}" srcOrd="1" destOrd="3" presId="urn:microsoft.com/office/officeart/2005/8/layout/hProcess4"/>
    <dgm:cxn modelId="{90DE0A58-535F-4453-A17C-A778349005D0}" srcId="{FBBD10E8-1018-4734-8767-03625F89B351}" destId="{72432E92-C697-402B-951C-6D53F6616F54}" srcOrd="1" destOrd="0" parTransId="{FFD57B0D-85D4-45D1-B7CA-559590091A63}" sibTransId="{C9001783-FEF4-4896-9724-7C5D04863F61}"/>
    <dgm:cxn modelId="{AC3B36BA-DE49-44E7-9DB0-10E0B6973D00}" srcId="{FE3E0403-016A-4D19-8902-D2C759A4AA9D}" destId="{220888D6-9B2F-487A-A098-B50955386262}" srcOrd="0" destOrd="0" parTransId="{3F413D97-EBAA-4BC2-AE07-B69992B17FAC}" sibTransId="{434EE6C8-7252-42BD-8B93-BD0F18E2D00B}"/>
    <dgm:cxn modelId="{BDD7AACD-FFB9-4013-9DCD-09E5AB2F0D69}" type="presOf" srcId="{220888D6-9B2F-487A-A098-B50955386262}" destId="{D30F6240-8D70-495F-86A9-606BB5852AF9}" srcOrd="1" destOrd="0" presId="urn:microsoft.com/office/officeart/2005/8/layout/hProcess4"/>
    <dgm:cxn modelId="{8B316BD5-B59E-4096-BDFC-F8C33EC1E851}" type="presOf" srcId="{0257A48A-2E2C-4AAD-AF6B-4A4DE10C3C7A}" destId="{46032951-73F5-48E5-9D57-8653F0B77381}" srcOrd="1" destOrd="4" presId="urn:microsoft.com/office/officeart/2005/8/layout/hProcess4"/>
    <dgm:cxn modelId="{2C659C3C-0434-49C7-8FE3-04B00E3D89C4}" srcId="{FBBD10E8-1018-4734-8767-03625F89B351}" destId="{1CA823FD-F1B4-46CF-936E-C4F7B7118010}" srcOrd="3" destOrd="0" parTransId="{916FA26D-5602-486B-A29D-04BAA13A39E7}" sibTransId="{DC914F3F-08B7-4A4A-99B7-D0868C4AC6E4}"/>
    <dgm:cxn modelId="{525C8A95-8642-463A-AA3D-375A93239B24}" srcId="{1A4328F6-9A98-433E-929F-5A4342A2E4B4}" destId="{CEC2CDCD-5338-448A-865B-467F065C5F69}" srcOrd="1" destOrd="0" parTransId="{6C03198E-72BF-40E7-BB45-3AF74F653204}" sibTransId="{C42230CE-92A8-4EF3-B400-212EE30DA100}"/>
    <dgm:cxn modelId="{84009FB2-0391-4ECB-907D-24F7C36D5E40}" type="presOf" srcId="{E226B1EA-9178-4276-A3E5-7B0F361DDFB3}" destId="{5E14E512-116A-49FF-B80B-DDCF4A55BC54}" srcOrd="1" destOrd="1" presId="urn:microsoft.com/office/officeart/2005/8/layout/hProcess4"/>
    <dgm:cxn modelId="{2D6443DA-159A-4533-A54C-04823710312E}" type="presOf" srcId="{0205CE66-873E-4247-B05A-5EC4755A8EF2}" destId="{6028FAE4-5D6B-4EC7-8B41-842EE6C3B59B}" srcOrd="0" destOrd="0" presId="urn:microsoft.com/office/officeart/2005/8/layout/hProcess4"/>
    <dgm:cxn modelId="{D531C05D-D1F7-460D-AEB7-F8023B4B558C}" srcId="{CEC2CDCD-5338-448A-865B-467F065C5F69}" destId="{E226B1EA-9178-4276-A3E5-7B0F361DDFB3}" srcOrd="1" destOrd="0" parTransId="{FF8481D6-B08E-49A5-B280-3F6B52D48687}" sibTransId="{47417B6D-B54C-4322-B6F6-7362508E8AD9}"/>
    <dgm:cxn modelId="{AAA6DE5E-5CE5-45C6-A4B7-107B33142C1F}" type="presOf" srcId="{CEC2CDCD-5338-448A-865B-467F065C5F69}" destId="{645C9ABD-7202-4A2C-8D39-A168D87F28E4}" srcOrd="0" destOrd="0" presId="urn:microsoft.com/office/officeart/2005/8/layout/hProcess4"/>
    <dgm:cxn modelId="{A2FBF67C-DB96-4B83-BA52-94F0AD63E286}" type="presOf" srcId="{1CA823FD-F1B4-46CF-936E-C4F7B7118010}" destId="{D2F53ADE-3EF6-4C59-A85F-B2E111430FD4}" srcOrd="0" destOrd="3" presId="urn:microsoft.com/office/officeart/2005/8/layout/hProcess4"/>
    <dgm:cxn modelId="{816E2EC8-B75C-4122-89DC-3EA04179F6BD}" type="presOf" srcId="{72432E92-C697-402B-951C-6D53F6616F54}" destId="{D2F53ADE-3EF6-4C59-A85F-B2E111430FD4}" srcOrd="0" destOrd="1" presId="urn:microsoft.com/office/officeart/2005/8/layout/hProcess4"/>
    <dgm:cxn modelId="{A60C5F94-D0F0-4021-9DE5-75D0423C3A5D}" type="presOf" srcId="{E226B1EA-9178-4276-A3E5-7B0F361DDFB3}" destId="{6028FAE4-5D6B-4EC7-8B41-842EE6C3B59B}" srcOrd="0" destOrd="1" presId="urn:microsoft.com/office/officeart/2005/8/layout/hProcess4"/>
    <dgm:cxn modelId="{78EB97AB-82E0-4F78-BB47-645F0F0EA07C}" srcId="{FBBD10E8-1018-4734-8767-03625F89B351}" destId="{DC758D14-C42B-4218-92DB-C373753254C8}" srcOrd="2" destOrd="0" parTransId="{6FAF4B02-EE58-4F55-9844-C6C97297DE42}" sibTransId="{76570657-2D23-4360-83D6-996FD8D9B048}"/>
    <dgm:cxn modelId="{991C77B7-E134-4206-892C-66C02D088827}" type="presOf" srcId="{1A4328F6-9A98-433E-929F-5A4342A2E4B4}" destId="{2B96F040-8F0E-4522-B4D2-F7B9271D1A7C}" srcOrd="0" destOrd="0" presId="urn:microsoft.com/office/officeart/2005/8/layout/hProcess4"/>
    <dgm:cxn modelId="{2B6C8571-80CE-44C7-8F1E-14DF9B48FD51}" type="presOf" srcId="{220888D6-9B2F-487A-A098-B50955386262}" destId="{104562AA-6B3A-4DC2-A227-69E950D3BBF7}" srcOrd="0" destOrd="0" presId="urn:microsoft.com/office/officeart/2005/8/layout/hProcess4"/>
    <dgm:cxn modelId="{8973C41B-5BF5-43BC-9066-3B10B998A12D}" srcId="{1A4328F6-9A98-433E-929F-5A4342A2E4B4}" destId="{FE3E0403-016A-4D19-8902-D2C759A4AA9D}" srcOrd="0" destOrd="0" parTransId="{CB1B001F-639C-4676-BE9C-5039C141AC40}" sibTransId="{806019CC-08F1-421A-B448-2B536C15F4BC}"/>
    <dgm:cxn modelId="{2C1D77BB-5891-46BC-873B-339AECE582C6}" type="presOf" srcId="{806019CC-08F1-421A-B448-2B536C15F4BC}" destId="{CC7E072E-8B37-4FD2-A554-0230C6037ABD}" srcOrd="0" destOrd="0" presId="urn:microsoft.com/office/officeart/2005/8/layout/hProcess4"/>
    <dgm:cxn modelId="{90AC3614-1632-4AD5-8CA3-88F339C258C4}" type="presOf" srcId="{CB708318-104D-4757-B936-0FB871296DC8}" destId="{D2F53ADE-3EF6-4C59-A85F-B2E111430FD4}" srcOrd="0" destOrd="0" presId="urn:microsoft.com/office/officeart/2005/8/layout/hProcess4"/>
    <dgm:cxn modelId="{2F096281-EA17-4791-84F6-B358E59D70AA}" type="presOf" srcId="{FBBD10E8-1018-4734-8767-03625F89B351}" destId="{4724FAE7-90E6-48D6-A195-7FAAA1ED0ADE}" srcOrd="0" destOrd="0" presId="urn:microsoft.com/office/officeart/2005/8/layout/hProcess4"/>
    <dgm:cxn modelId="{76EE40C2-CA34-4193-80C4-9CB7EE5D18D3}" type="presOf" srcId="{CB708318-104D-4757-B936-0FB871296DC8}" destId="{46032951-73F5-48E5-9D57-8653F0B77381}" srcOrd="1" destOrd="0" presId="urn:microsoft.com/office/officeart/2005/8/layout/hProcess4"/>
    <dgm:cxn modelId="{FDCEE2C2-BF0F-4FDF-B9E0-E73F842061B3}" type="presOf" srcId="{C42230CE-92A8-4EF3-B400-212EE30DA100}" destId="{83951794-853A-4A89-8B1B-DAE4218EE50E}" srcOrd="0" destOrd="0" presId="urn:microsoft.com/office/officeart/2005/8/layout/hProcess4"/>
    <dgm:cxn modelId="{1EF0B891-4059-4C1E-9610-4A95FF358581}" type="presParOf" srcId="{2B96F040-8F0E-4522-B4D2-F7B9271D1A7C}" destId="{09B25069-C8BF-4C06-B993-1560A844C66E}" srcOrd="0" destOrd="0" presId="urn:microsoft.com/office/officeart/2005/8/layout/hProcess4"/>
    <dgm:cxn modelId="{962D8B6E-A74C-4141-B40B-0FB76187A73F}" type="presParOf" srcId="{2B96F040-8F0E-4522-B4D2-F7B9271D1A7C}" destId="{D31A04A6-28F0-4F3A-81C3-0D14B70488B6}" srcOrd="1" destOrd="0" presId="urn:microsoft.com/office/officeart/2005/8/layout/hProcess4"/>
    <dgm:cxn modelId="{989B2837-90B7-484E-8176-96AC41502CA6}" type="presParOf" srcId="{2B96F040-8F0E-4522-B4D2-F7B9271D1A7C}" destId="{B28E3B6B-22E9-4FFC-A607-1C6004CA778B}" srcOrd="2" destOrd="0" presId="urn:microsoft.com/office/officeart/2005/8/layout/hProcess4"/>
    <dgm:cxn modelId="{E22CD210-09D1-4142-9EEE-3D85FE375431}" type="presParOf" srcId="{B28E3B6B-22E9-4FFC-A607-1C6004CA778B}" destId="{312443D9-0B99-4C09-BB1D-0C91CA000244}" srcOrd="0" destOrd="0" presId="urn:microsoft.com/office/officeart/2005/8/layout/hProcess4"/>
    <dgm:cxn modelId="{786CA131-1CEA-460A-9DCE-13E9EEAECA79}" type="presParOf" srcId="{312443D9-0B99-4C09-BB1D-0C91CA000244}" destId="{8886914E-5558-4FAE-ACF7-59399C258E8D}" srcOrd="0" destOrd="0" presId="urn:microsoft.com/office/officeart/2005/8/layout/hProcess4"/>
    <dgm:cxn modelId="{E8E3D538-8D45-43DF-846B-54EFA14E3257}" type="presParOf" srcId="{312443D9-0B99-4C09-BB1D-0C91CA000244}" destId="{104562AA-6B3A-4DC2-A227-69E950D3BBF7}" srcOrd="1" destOrd="0" presId="urn:microsoft.com/office/officeart/2005/8/layout/hProcess4"/>
    <dgm:cxn modelId="{23F620FC-2F2E-46A4-A00E-DF6D7399C35C}" type="presParOf" srcId="{312443D9-0B99-4C09-BB1D-0C91CA000244}" destId="{D30F6240-8D70-495F-86A9-606BB5852AF9}" srcOrd="2" destOrd="0" presId="urn:microsoft.com/office/officeart/2005/8/layout/hProcess4"/>
    <dgm:cxn modelId="{D9FCFEFA-345F-4CE0-AEAA-FD24F0D3DEAC}" type="presParOf" srcId="{312443D9-0B99-4C09-BB1D-0C91CA000244}" destId="{126D8F4C-BBB2-4492-9630-F4CCA45996B4}" srcOrd="3" destOrd="0" presId="urn:microsoft.com/office/officeart/2005/8/layout/hProcess4"/>
    <dgm:cxn modelId="{1C310925-381B-441A-9A13-CA4C164B1C63}" type="presParOf" srcId="{312443D9-0B99-4C09-BB1D-0C91CA000244}" destId="{452AB663-F621-43ED-A0EA-AA5C304AB68A}" srcOrd="4" destOrd="0" presId="urn:microsoft.com/office/officeart/2005/8/layout/hProcess4"/>
    <dgm:cxn modelId="{F9CBC2E8-5427-408F-A8F2-A7FAF4CAB9BB}" type="presParOf" srcId="{B28E3B6B-22E9-4FFC-A607-1C6004CA778B}" destId="{CC7E072E-8B37-4FD2-A554-0230C6037ABD}" srcOrd="1" destOrd="0" presId="urn:microsoft.com/office/officeart/2005/8/layout/hProcess4"/>
    <dgm:cxn modelId="{C7FD090C-080D-4FB5-A2B7-1C27D352B646}" type="presParOf" srcId="{B28E3B6B-22E9-4FFC-A607-1C6004CA778B}" destId="{B4014F63-7890-44F0-A041-223068480831}" srcOrd="2" destOrd="0" presId="urn:microsoft.com/office/officeart/2005/8/layout/hProcess4"/>
    <dgm:cxn modelId="{DFC3C724-4BE9-48DF-8B8D-A50235BDDCD9}" type="presParOf" srcId="{B4014F63-7890-44F0-A041-223068480831}" destId="{ECC0B357-FDD9-44DE-A87A-5BB285150F27}" srcOrd="0" destOrd="0" presId="urn:microsoft.com/office/officeart/2005/8/layout/hProcess4"/>
    <dgm:cxn modelId="{EC180959-F504-4D2F-8C98-BD58FF3A7BA0}" type="presParOf" srcId="{B4014F63-7890-44F0-A041-223068480831}" destId="{6028FAE4-5D6B-4EC7-8B41-842EE6C3B59B}" srcOrd="1" destOrd="0" presId="urn:microsoft.com/office/officeart/2005/8/layout/hProcess4"/>
    <dgm:cxn modelId="{8746A907-5156-46A8-80FF-AD0DC6064A6D}" type="presParOf" srcId="{B4014F63-7890-44F0-A041-223068480831}" destId="{5E14E512-116A-49FF-B80B-DDCF4A55BC54}" srcOrd="2" destOrd="0" presId="urn:microsoft.com/office/officeart/2005/8/layout/hProcess4"/>
    <dgm:cxn modelId="{B58F3CB4-4B06-4773-BEB7-AC68E121832A}" type="presParOf" srcId="{B4014F63-7890-44F0-A041-223068480831}" destId="{645C9ABD-7202-4A2C-8D39-A168D87F28E4}" srcOrd="3" destOrd="0" presId="urn:microsoft.com/office/officeart/2005/8/layout/hProcess4"/>
    <dgm:cxn modelId="{D417FFD3-7A23-405A-99AC-84841942FC26}" type="presParOf" srcId="{B4014F63-7890-44F0-A041-223068480831}" destId="{113AFCAE-9D31-4542-9FB5-C8A3D0E8B0AA}" srcOrd="4" destOrd="0" presId="urn:microsoft.com/office/officeart/2005/8/layout/hProcess4"/>
    <dgm:cxn modelId="{E4BD594E-A0EB-4F36-B82E-00AD1C801CD7}" type="presParOf" srcId="{B28E3B6B-22E9-4FFC-A607-1C6004CA778B}" destId="{83951794-853A-4A89-8B1B-DAE4218EE50E}" srcOrd="3" destOrd="0" presId="urn:microsoft.com/office/officeart/2005/8/layout/hProcess4"/>
    <dgm:cxn modelId="{7E299B2A-7FB1-41E4-96C9-A5B7177B2DED}" type="presParOf" srcId="{B28E3B6B-22E9-4FFC-A607-1C6004CA778B}" destId="{73BBFF8D-1BF4-4465-8CDA-A29EBF099B57}" srcOrd="4" destOrd="0" presId="urn:microsoft.com/office/officeart/2005/8/layout/hProcess4"/>
    <dgm:cxn modelId="{64E40193-825E-497F-99C2-F193BC65D42E}" type="presParOf" srcId="{73BBFF8D-1BF4-4465-8CDA-A29EBF099B57}" destId="{A1D59A06-A03A-40FE-BA48-EFC25F7779F0}" srcOrd="0" destOrd="0" presId="urn:microsoft.com/office/officeart/2005/8/layout/hProcess4"/>
    <dgm:cxn modelId="{5A795E6F-BA99-4040-A726-099A39F2E9C0}" type="presParOf" srcId="{73BBFF8D-1BF4-4465-8CDA-A29EBF099B57}" destId="{D2F53ADE-3EF6-4C59-A85F-B2E111430FD4}" srcOrd="1" destOrd="0" presId="urn:microsoft.com/office/officeart/2005/8/layout/hProcess4"/>
    <dgm:cxn modelId="{8FFCE249-D9CC-4EE5-85AA-BD45167E9941}" type="presParOf" srcId="{73BBFF8D-1BF4-4465-8CDA-A29EBF099B57}" destId="{46032951-73F5-48E5-9D57-8653F0B77381}" srcOrd="2" destOrd="0" presId="urn:microsoft.com/office/officeart/2005/8/layout/hProcess4"/>
    <dgm:cxn modelId="{BA0B972F-B4D4-448B-97E4-0B0A6ED2035A}" type="presParOf" srcId="{73BBFF8D-1BF4-4465-8CDA-A29EBF099B57}" destId="{4724FAE7-90E6-48D6-A195-7FAAA1ED0ADE}" srcOrd="3" destOrd="0" presId="urn:microsoft.com/office/officeart/2005/8/layout/hProcess4"/>
    <dgm:cxn modelId="{B15725C9-AC5F-473F-ABC4-77427F5E0414}" type="presParOf" srcId="{73BBFF8D-1BF4-4465-8CDA-A29EBF099B57}" destId="{08872132-B03F-4B67-92DD-E612E5BCD944}"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4328F6-9A98-433E-929F-5A4342A2E4B4}" type="doc">
      <dgm:prSet loTypeId="urn:microsoft.com/office/officeart/2005/8/layout/hProcess4" loCatId="process" qsTypeId="urn:microsoft.com/office/officeart/2005/8/quickstyle/3d2" qsCatId="3D" csTypeId="urn:microsoft.com/office/officeart/2005/8/colors/colorful1#6" csCatId="colorful" phldr="1"/>
      <dgm:spPr/>
      <dgm:t>
        <a:bodyPr/>
        <a:lstStyle/>
        <a:p>
          <a:endParaRPr lang="fr-FR"/>
        </a:p>
      </dgm:t>
    </dgm:pt>
    <dgm:pt modelId="{FE3E0403-016A-4D19-8902-D2C759A4AA9D}">
      <dgm:prSet phldrT="[Texte]"/>
      <dgm:spPr/>
      <dgm:t>
        <a:bodyPr/>
        <a:lstStyle/>
        <a:p>
          <a:r>
            <a:rPr lang="fr-FR" b="0" dirty="0" smtClean="0"/>
            <a:t>THPE</a:t>
          </a:r>
          <a:endParaRPr lang="fr-FR" b="0" dirty="0"/>
        </a:p>
      </dgm:t>
    </dgm:pt>
    <dgm:pt modelId="{CB1B001F-639C-4676-BE9C-5039C141AC40}" type="parTrans" cxnId="{8973C41B-5BF5-43BC-9066-3B10B998A12D}">
      <dgm:prSet/>
      <dgm:spPr/>
      <dgm:t>
        <a:bodyPr/>
        <a:lstStyle/>
        <a:p>
          <a:endParaRPr lang="fr-FR" b="0"/>
        </a:p>
      </dgm:t>
    </dgm:pt>
    <dgm:pt modelId="{806019CC-08F1-421A-B448-2B536C15F4BC}" type="sibTrans" cxnId="{8973C41B-5BF5-43BC-9066-3B10B998A12D}">
      <dgm:prSet/>
      <dgm:spPr/>
      <dgm:t>
        <a:bodyPr/>
        <a:lstStyle/>
        <a:p>
          <a:endParaRPr lang="fr-FR" b="0"/>
        </a:p>
      </dgm:t>
    </dgm:pt>
    <dgm:pt modelId="{220888D6-9B2F-487A-A098-B50955386262}">
      <dgm:prSet phldrT="[Texte]"/>
      <dgm:spPr/>
      <dgm:t>
        <a:bodyPr/>
        <a:lstStyle/>
        <a:p>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Définir une consommation conventionnelle d'énergie au moins inférieure de 20 % à la consommation de référence définie par la RT 2005.</a:t>
          </a:r>
          <a:endParaRPr lang="fr-FR" b="0" dirty="0"/>
        </a:p>
      </dgm:t>
    </dgm:pt>
    <dgm:pt modelId="{3F413D97-EBAA-4BC2-AE07-B69992B17FAC}" type="parTrans" cxnId="{AC3B36BA-DE49-44E7-9DB0-10E0B6973D00}">
      <dgm:prSet/>
      <dgm:spPr/>
      <dgm:t>
        <a:bodyPr/>
        <a:lstStyle/>
        <a:p>
          <a:endParaRPr lang="fr-FR" b="0"/>
        </a:p>
      </dgm:t>
    </dgm:pt>
    <dgm:pt modelId="{434EE6C8-7252-42BD-8B93-BD0F18E2D00B}" type="sibTrans" cxnId="{AC3B36BA-DE49-44E7-9DB0-10E0B6973D00}">
      <dgm:prSet/>
      <dgm:spPr/>
      <dgm:t>
        <a:bodyPr/>
        <a:lstStyle/>
        <a:p>
          <a:endParaRPr lang="fr-FR" b="0"/>
        </a:p>
      </dgm:t>
    </dgm:pt>
    <dgm:pt modelId="{CEC2CDCD-5338-448A-865B-467F065C5F69}">
      <dgm:prSet phldrT="[Texte]"/>
      <dgm:spPr/>
      <dgm:t>
        <a:bodyPr/>
        <a:lstStyle/>
        <a:p>
          <a:r>
            <a:rPr lang="fr-FR" b="0" dirty="0" smtClean="0"/>
            <a:t>THPE </a:t>
          </a:r>
          <a:r>
            <a:rPr lang="fr-FR" b="0" dirty="0" err="1" smtClean="0"/>
            <a:t>EnR</a:t>
          </a:r>
          <a:endParaRPr lang="fr-FR" b="0" dirty="0"/>
        </a:p>
      </dgm:t>
    </dgm:pt>
    <dgm:pt modelId="{6C03198E-72BF-40E7-BB45-3AF74F653204}" type="parTrans" cxnId="{525C8A95-8642-463A-AA3D-375A93239B24}">
      <dgm:prSet/>
      <dgm:spPr/>
      <dgm:t>
        <a:bodyPr/>
        <a:lstStyle/>
        <a:p>
          <a:endParaRPr lang="fr-FR" b="0"/>
        </a:p>
      </dgm:t>
    </dgm:pt>
    <dgm:pt modelId="{C42230CE-92A8-4EF3-B400-212EE30DA100}" type="sibTrans" cxnId="{525C8A95-8642-463A-AA3D-375A93239B24}">
      <dgm:prSet/>
      <dgm:spPr/>
      <dgm:t>
        <a:bodyPr/>
        <a:lstStyle/>
        <a:p>
          <a:endParaRPr lang="fr-FR" b="0"/>
        </a:p>
      </dgm:t>
    </dgm:pt>
    <dgm:pt modelId="{0205CE66-873E-4247-B05A-5EC4755A8EF2}">
      <dgm:prSet phldrT="[Texte]"/>
      <dgm:spPr/>
      <dgm:t>
        <a:bodyPr/>
        <a:lstStyle/>
        <a:p>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Définir une consommation conventionnelle d'énergie au moins inférieure de 30 % à la consommation de référence définie par la RT 2005.</a:t>
          </a:r>
          <a:endParaRPr lang="fr-FR" b="0" dirty="0"/>
        </a:p>
      </dgm:t>
    </dgm:pt>
    <dgm:pt modelId="{5BB825A9-90E0-4FCF-ACCB-306EF3F7E04E}" type="parTrans" cxnId="{558DCA6A-D223-4CC7-86FF-D88225A94DA1}">
      <dgm:prSet/>
      <dgm:spPr/>
      <dgm:t>
        <a:bodyPr/>
        <a:lstStyle/>
        <a:p>
          <a:endParaRPr lang="fr-FR" b="0"/>
        </a:p>
      </dgm:t>
    </dgm:pt>
    <dgm:pt modelId="{B9DF1A19-9A73-4691-B081-74CF024F5AF9}" type="sibTrans" cxnId="{558DCA6A-D223-4CC7-86FF-D88225A94DA1}">
      <dgm:prSet/>
      <dgm:spPr/>
      <dgm:t>
        <a:bodyPr/>
        <a:lstStyle/>
        <a:p>
          <a:endParaRPr lang="fr-FR" b="0"/>
        </a:p>
      </dgm:t>
    </dgm:pt>
    <dgm:pt modelId="{FBBD10E8-1018-4734-8767-03625F89B351}">
      <dgm:prSet phldrT="[Texte]"/>
      <dgm:spPr/>
      <dgm:t>
        <a:bodyPr/>
        <a:lstStyle/>
        <a:p>
          <a:r>
            <a:rPr lang="fr-FR" b="0" dirty="0" smtClean="0"/>
            <a:t>Equipements concernés</a:t>
          </a:r>
          <a:endParaRPr lang="fr-FR" b="0" dirty="0"/>
        </a:p>
      </dgm:t>
    </dgm:pt>
    <dgm:pt modelId="{CD9D984F-51DB-4A65-885A-C652347F70EF}" type="parTrans" cxnId="{613B312D-9D24-452A-8550-C021CE6B957A}">
      <dgm:prSet/>
      <dgm:spPr/>
      <dgm:t>
        <a:bodyPr/>
        <a:lstStyle/>
        <a:p>
          <a:endParaRPr lang="fr-FR" b="0"/>
        </a:p>
      </dgm:t>
    </dgm:pt>
    <dgm:pt modelId="{7F17152B-1AC8-4F78-9C2F-AF9A29608A0D}" type="sibTrans" cxnId="{613B312D-9D24-452A-8550-C021CE6B957A}">
      <dgm:prSet/>
      <dgm:spPr/>
      <dgm:t>
        <a:bodyPr/>
        <a:lstStyle/>
        <a:p>
          <a:endParaRPr lang="fr-FR" b="0"/>
        </a:p>
      </dgm:t>
    </dgm:pt>
    <dgm:pt modelId="{CB708318-104D-4757-B936-0FB871296DC8}">
      <dgm:prSet phldrT="[Texte]"/>
      <dgm:spPr/>
      <dgm:t>
        <a:bodyPr/>
        <a:lstStyle/>
        <a:p>
          <a:r>
            <a:rPr kumimoji="0" lang="fr-FR" b="0" i="0" strike="noStrike" cap="none" normalizeH="0" baseline="0" dirty="0" smtClean="0">
              <a:ln>
                <a:noFill/>
              </a:ln>
              <a:effectLst/>
              <a:latin typeface="Arial" pitchFamily="34" charset="0"/>
              <a:ea typeface="Times New Roman" pitchFamily="18" charset="0"/>
              <a:cs typeface="Arial" pitchFamily="34" charset="0"/>
            </a:rPr>
            <a:t>chauffage</a:t>
          </a:r>
          <a:endParaRPr lang="fr-FR" b="0" dirty="0"/>
        </a:p>
      </dgm:t>
    </dgm:pt>
    <dgm:pt modelId="{4C9AA9DB-3D88-4948-992B-3D6C30C59408}" type="parTrans" cxnId="{E2A61A2E-93FB-4120-8815-FB64FEB7A3EE}">
      <dgm:prSet/>
      <dgm:spPr/>
      <dgm:t>
        <a:bodyPr/>
        <a:lstStyle/>
        <a:p>
          <a:endParaRPr lang="fr-FR" b="0"/>
        </a:p>
      </dgm:t>
    </dgm:pt>
    <dgm:pt modelId="{C7537F45-6A65-4D0E-B49E-54EC4F1C728C}" type="sibTrans" cxnId="{E2A61A2E-93FB-4120-8815-FB64FEB7A3EE}">
      <dgm:prSet/>
      <dgm:spPr/>
      <dgm:t>
        <a:bodyPr/>
        <a:lstStyle/>
        <a:p>
          <a:endParaRPr lang="fr-FR" b="0"/>
        </a:p>
      </dgm:t>
    </dgm:pt>
    <dgm:pt modelId="{68FE1CD0-A9FC-4AA4-B2D0-32F76B1CE2BB}">
      <dgm:prSet/>
      <dgm:spPr/>
      <dgm:t>
        <a:bodyPr/>
        <a:lstStyle/>
        <a:p>
          <a:r>
            <a:rPr lang="fr-FR" b="0" dirty="0" smtClean="0"/>
            <a:t>Climatisation</a:t>
          </a:r>
          <a:endParaRPr lang="fr-FR" b="0" dirty="0"/>
        </a:p>
      </dgm:t>
    </dgm:pt>
    <dgm:pt modelId="{9A28B4FF-5BC3-4F7F-860F-3D33D705FBF3}" type="parTrans" cxnId="{81F8A43C-076B-47BE-AC25-73C11498DE19}">
      <dgm:prSet/>
      <dgm:spPr/>
      <dgm:t>
        <a:bodyPr/>
        <a:lstStyle/>
        <a:p>
          <a:endParaRPr lang="fr-FR"/>
        </a:p>
      </dgm:t>
    </dgm:pt>
    <dgm:pt modelId="{175F79B9-DA67-4A5D-8F2F-F1155B5F0F2F}" type="sibTrans" cxnId="{81F8A43C-076B-47BE-AC25-73C11498DE19}">
      <dgm:prSet/>
      <dgm:spPr/>
      <dgm:t>
        <a:bodyPr/>
        <a:lstStyle/>
        <a:p>
          <a:endParaRPr lang="fr-FR"/>
        </a:p>
      </dgm:t>
    </dgm:pt>
    <dgm:pt modelId="{ED2E563A-4231-48FA-A5FD-D36BD7B9812F}">
      <dgm:prSet/>
      <dgm:spPr/>
      <dgm:t>
        <a:bodyPr/>
        <a:lstStyle/>
        <a:p>
          <a:r>
            <a:rPr lang="fr-FR" b="0" dirty="0" smtClean="0"/>
            <a:t>Production </a:t>
          </a:r>
          <a:r>
            <a:rPr lang="fr-FR" b="0" dirty="0" err="1" smtClean="0"/>
            <a:t>ecs</a:t>
          </a:r>
          <a:endParaRPr lang="fr-FR" b="0" dirty="0"/>
        </a:p>
      </dgm:t>
    </dgm:pt>
    <dgm:pt modelId="{ECD36976-D204-44D3-BC72-661A88A2DB29}" type="parTrans" cxnId="{8B388E25-F856-4F14-8582-12B61FEE9C37}">
      <dgm:prSet/>
      <dgm:spPr/>
      <dgm:t>
        <a:bodyPr/>
        <a:lstStyle/>
        <a:p>
          <a:endParaRPr lang="fr-FR"/>
        </a:p>
      </dgm:t>
    </dgm:pt>
    <dgm:pt modelId="{38C63264-B617-4924-B611-667996273158}" type="sibTrans" cxnId="{8B388E25-F856-4F14-8582-12B61FEE9C37}">
      <dgm:prSet/>
      <dgm:spPr/>
      <dgm:t>
        <a:bodyPr/>
        <a:lstStyle/>
        <a:p>
          <a:endParaRPr lang="fr-FR"/>
        </a:p>
      </dgm:t>
    </dgm:pt>
    <dgm:pt modelId="{7ADB0629-C229-41F7-9E0C-B6503EAF5418}">
      <dgm:prSet/>
      <dgm:spPr/>
      <dgm:t>
        <a:bodyPr/>
        <a:lstStyle/>
        <a:p>
          <a:r>
            <a:rPr lang="fr-FR" b="0" dirty="0" smtClean="0"/>
            <a:t>Eclairage</a:t>
          </a:r>
          <a:endParaRPr lang="fr-FR" b="0" dirty="0"/>
        </a:p>
      </dgm:t>
    </dgm:pt>
    <dgm:pt modelId="{572CD271-4D42-4A59-B844-E1A6FC600645}" type="parTrans" cxnId="{129AC1AF-ECE1-425A-AC00-A0D3B6784855}">
      <dgm:prSet/>
      <dgm:spPr/>
      <dgm:t>
        <a:bodyPr/>
        <a:lstStyle/>
        <a:p>
          <a:endParaRPr lang="fr-FR"/>
        </a:p>
      </dgm:t>
    </dgm:pt>
    <dgm:pt modelId="{167B39D6-9708-49E7-AAAF-BCB7AB536471}" type="sibTrans" cxnId="{129AC1AF-ECE1-425A-AC00-A0D3B6784855}">
      <dgm:prSet/>
      <dgm:spPr/>
      <dgm:t>
        <a:bodyPr/>
        <a:lstStyle/>
        <a:p>
          <a:endParaRPr lang="fr-FR"/>
        </a:p>
      </dgm:t>
    </dgm:pt>
    <dgm:pt modelId="{F37C09CD-4096-4C87-9CC5-06EA9E2B42A4}">
      <dgm:prSet/>
      <dgm:spPr/>
      <dgm:t>
        <a:bodyPr/>
        <a:lstStyle/>
        <a:p>
          <a:r>
            <a:rPr lang="fr-FR" b="0" dirty="0" smtClean="0"/>
            <a:t>ventilation</a:t>
          </a:r>
          <a:endParaRPr lang="fr-FR" dirty="0"/>
        </a:p>
      </dgm:t>
    </dgm:pt>
    <dgm:pt modelId="{151B76FB-E98F-402D-8C0A-706D39EDA60D}" type="parTrans" cxnId="{1F527B04-C75B-4C11-9FAF-4FA586CDAD01}">
      <dgm:prSet/>
      <dgm:spPr/>
      <dgm:t>
        <a:bodyPr/>
        <a:lstStyle/>
        <a:p>
          <a:endParaRPr lang="fr-FR"/>
        </a:p>
      </dgm:t>
    </dgm:pt>
    <dgm:pt modelId="{710F15BD-2A84-47B5-A64C-89EA274E9539}" type="sibTrans" cxnId="{1F527B04-C75B-4C11-9FAF-4FA586CDAD01}">
      <dgm:prSet/>
      <dgm:spPr/>
      <dgm:t>
        <a:bodyPr/>
        <a:lstStyle/>
        <a:p>
          <a:endParaRPr lang="fr-FR"/>
        </a:p>
      </dgm:t>
    </dgm:pt>
    <dgm:pt modelId="{2B96F040-8F0E-4522-B4D2-F7B9271D1A7C}" type="pres">
      <dgm:prSet presAssocID="{1A4328F6-9A98-433E-929F-5A4342A2E4B4}" presName="Name0" presStyleCnt="0">
        <dgm:presLayoutVars>
          <dgm:dir/>
          <dgm:animLvl val="lvl"/>
          <dgm:resizeHandles val="exact"/>
        </dgm:presLayoutVars>
      </dgm:prSet>
      <dgm:spPr/>
      <dgm:t>
        <a:bodyPr/>
        <a:lstStyle/>
        <a:p>
          <a:endParaRPr lang="fr-FR"/>
        </a:p>
      </dgm:t>
    </dgm:pt>
    <dgm:pt modelId="{09B25069-C8BF-4C06-B993-1560A844C66E}" type="pres">
      <dgm:prSet presAssocID="{1A4328F6-9A98-433E-929F-5A4342A2E4B4}" presName="tSp" presStyleCnt="0"/>
      <dgm:spPr/>
    </dgm:pt>
    <dgm:pt modelId="{D31A04A6-28F0-4F3A-81C3-0D14B70488B6}" type="pres">
      <dgm:prSet presAssocID="{1A4328F6-9A98-433E-929F-5A4342A2E4B4}" presName="bSp" presStyleCnt="0"/>
      <dgm:spPr/>
    </dgm:pt>
    <dgm:pt modelId="{B28E3B6B-22E9-4FFC-A607-1C6004CA778B}" type="pres">
      <dgm:prSet presAssocID="{1A4328F6-9A98-433E-929F-5A4342A2E4B4}" presName="process" presStyleCnt="0"/>
      <dgm:spPr/>
    </dgm:pt>
    <dgm:pt modelId="{312443D9-0B99-4C09-BB1D-0C91CA000244}" type="pres">
      <dgm:prSet presAssocID="{FE3E0403-016A-4D19-8902-D2C759A4AA9D}" presName="composite1" presStyleCnt="0"/>
      <dgm:spPr/>
    </dgm:pt>
    <dgm:pt modelId="{8886914E-5558-4FAE-ACF7-59399C258E8D}" type="pres">
      <dgm:prSet presAssocID="{FE3E0403-016A-4D19-8902-D2C759A4AA9D}" presName="dummyNode1" presStyleLbl="node1" presStyleIdx="0" presStyleCnt="3"/>
      <dgm:spPr/>
    </dgm:pt>
    <dgm:pt modelId="{104562AA-6B3A-4DC2-A227-69E950D3BBF7}" type="pres">
      <dgm:prSet presAssocID="{FE3E0403-016A-4D19-8902-D2C759A4AA9D}" presName="childNode1" presStyleLbl="bgAcc1" presStyleIdx="0" presStyleCnt="3">
        <dgm:presLayoutVars>
          <dgm:bulletEnabled val="1"/>
        </dgm:presLayoutVars>
      </dgm:prSet>
      <dgm:spPr/>
      <dgm:t>
        <a:bodyPr/>
        <a:lstStyle/>
        <a:p>
          <a:endParaRPr lang="fr-FR"/>
        </a:p>
      </dgm:t>
    </dgm:pt>
    <dgm:pt modelId="{D30F6240-8D70-495F-86A9-606BB5852AF9}" type="pres">
      <dgm:prSet presAssocID="{FE3E0403-016A-4D19-8902-D2C759A4AA9D}" presName="childNode1tx" presStyleLbl="bgAcc1" presStyleIdx="0" presStyleCnt="3">
        <dgm:presLayoutVars>
          <dgm:bulletEnabled val="1"/>
        </dgm:presLayoutVars>
      </dgm:prSet>
      <dgm:spPr/>
      <dgm:t>
        <a:bodyPr/>
        <a:lstStyle/>
        <a:p>
          <a:endParaRPr lang="fr-FR"/>
        </a:p>
      </dgm:t>
    </dgm:pt>
    <dgm:pt modelId="{126D8F4C-BBB2-4492-9630-F4CCA45996B4}" type="pres">
      <dgm:prSet presAssocID="{FE3E0403-016A-4D19-8902-D2C759A4AA9D}" presName="parentNode1" presStyleLbl="node1" presStyleIdx="0" presStyleCnt="3">
        <dgm:presLayoutVars>
          <dgm:chMax val="1"/>
          <dgm:bulletEnabled val="1"/>
        </dgm:presLayoutVars>
      </dgm:prSet>
      <dgm:spPr/>
      <dgm:t>
        <a:bodyPr/>
        <a:lstStyle/>
        <a:p>
          <a:endParaRPr lang="fr-FR"/>
        </a:p>
      </dgm:t>
    </dgm:pt>
    <dgm:pt modelId="{452AB663-F621-43ED-A0EA-AA5C304AB68A}" type="pres">
      <dgm:prSet presAssocID="{FE3E0403-016A-4D19-8902-D2C759A4AA9D}" presName="connSite1" presStyleCnt="0"/>
      <dgm:spPr/>
    </dgm:pt>
    <dgm:pt modelId="{CC7E072E-8B37-4FD2-A554-0230C6037ABD}" type="pres">
      <dgm:prSet presAssocID="{806019CC-08F1-421A-B448-2B536C15F4BC}" presName="Name9" presStyleLbl="sibTrans2D1" presStyleIdx="0" presStyleCnt="2"/>
      <dgm:spPr/>
      <dgm:t>
        <a:bodyPr/>
        <a:lstStyle/>
        <a:p>
          <a:endParaRPr lang="fr-FR"/>
        </a:p>
      </dgm:t>
    </dgm:pt>
    <dgm:pt modelId="{B4014F63-7890-44F0-A041-223068480831}" type="pres">
      <dgm:prSet presAssocID="{CEC2CDCD-5338-448A-865B-467F065C5F69}" presName="composite2" presStyleCnt="0"/>
      <dgm:spPr/>
    </dgm:pt>
    <dgm:pt modelId="{ECC0B357-FDD9-44DE-A87A-5BB285150F27}" type="pres">
      <dgm:prSet presAssocID="{CEC2CDCD-5338-448A-865B-467F065C5F69}" presName="dummyNode2" presStyleLbl="node1" presStyleIdx="0" presStyleCnt="3"/>
      <dgm:spPr/>
    </dgm:pt>
    <dgm:pt modelId="{6028FAE4-5D6B-4EC7-8B41-842EE6C3B59B}" type="pres">
      <dgm:prSet presAssocID="{CEC2CDCD-5338-448A-865B-467F065C5F69}" presName="childNode2" presStyleLbl="bgAcc1" presStyleIdx="1" presStyleCnt="3">
        <dgm:presLayoutVars>
          <dgm:bulletEnabled val="1"/>
        </dgm:presLayoutVars>
      </dgm:prSet>
      <dgm:spPr/>
      <dgm:t>
        <a:bodyPr/>
        <a:lstStyle/>
        <a:p>
          <a:endParaRPr lang="fr-FR"/>
        </a:p>
      </dgm:t>
    </dgm:pt>
    <dgm:pt modelId="{5E14E512-116A-49FF-B80B-DDCF4A55BC54}" type="pres">
      <dgm:prSet presAssocID="{CEC2CDCD-5338-448A-865B-467F065C5F69}" presName="childNode2tx" presStyleLbl="bgAcc1" presStyleIdx="1" presStyleCnt="3">
        <dgm:presLayoutVars>
          <dgm:bulletEnabled val="1"/>
        </dgm:presLayoutVars>
      </dgm:prSet>
      <dgm:spPr/>
      <dgm:t>
        <a:bodyPr/>
        <a:lstStyle/>
        <a:p>
          <a:endParaRPr lang="fr-FR"/>
        </a:p>
      </dgm:t>
    </dgm:pt>
    <dgm:pt modelId="{645C9ABD-7202-4A2C-8D39-A168D87F28E4}" type="pres">
      <dgm:prSet presAssocID="{CEC2CDCD-5338-448A-865B-467F065C5F69}" presName="parentNode2" presStyleLbl="node1" presStyleIdx="1" presStyleCnt="3">
        <dgm:presLayoutVars>
          <dgm:chMax val="0"/>
          <dgm:bulletEnabled val="1"/>
        </dgm:presLayoutVars>
      </dgm:prSet>
      <dgm:spPr/>
      <dgm:t>
        <a:bodyPr/>
        <a:lstStyle/>
        <a:p>
          <a:endParaRPr lang="fr-FR"/>
        </a:p>
      </dgm:t>
    </dgm:pt>
    <dgm:pt modelId="{113AFCAE-9D31-4542-9FB5-C8A3D0E8B0AA}" type="pres">
      <dgm:prSet presAssocID="{CEC2CDCD-5338-448A-865B-467F065C5F69}" presName="connSite2" presStyleCnt="0"/>
      <dgm:spPr/>
    </dgm:pt>
    <dgm:pt modelId="{83951794-853A-4A89-8B1B-DAE4218EE50E}" type="pres">
      <dgm:prSet presAssocID="{C42230CE-92A8-4EF3-B400-212EE30DA100}" presName="Name18" presStyleLbl="sibTrans2D1" presStyleIdx="1" presStyleCnt="2"/>
      <dgm:spPr/>
      <dgm:t>
        <a:bodyPr/>
        <a:lstStyle/>
        <a:p>
          <a:endParaRPr lang="fr-FR"/>
        </a:p>
      </dgm:t>
    </dgm:pt>
    <dgm:pt modelId="{73BBFF8D-1BF4-4465-8CDA-A29EBF099B57}" type="pres">
      <dgm:prSet presAssocID="{FBBD10E8-1018-4734-8767-03625F89B351}" presName="composite1" presStyleCnt="0"/>
      <dgm:spPr/>
    </dgm:pt>
    <dgm:pt modelId="{A1D59A06-A03A-40FE-BA48-EFC25F7779F0}" type="pres">
      <dgm:prSet presAssocID="{FBBD10E8-1018-4734-8767-03625F89B351}" presName="dummyNode1" presStyleLbl="node1" presStyleIdx="1" presStyleCnt="3"/>
      <dgm:spPr/>
    </dgm:pt>
    <dgm:pt modelId="{D2F53ADE-3EF6-4C59-A85F-B2E111430FD4}" type="pres">
      <dgm:prSet presAssocID="{FBBD10E8-1018-4734-8767-03625F89B351}" presName="childNode1" presStyleLbl="bgAcc1" presStyleIdx="2" presStyleCnt="3">
        <dgm:presLayoutVars>
          <dgm:bulletEnabled val="1"/>
        </dgm:presLayoutVars>
      </dgm:prSet>
      <dgm:spPr/>
      <dgm:t>
        <a:bodyPr/>
        <a:lstStyle/>
        <a:p>
          <a:endParaRPr lang="fr-FR"/>
        </a:p>
      </dgm:t>
    </dgm:pt>
    <dgm:pt modelId="{46032951-73F5-48E5-9D57-8653F0B77381}" type="pres">
      <dgm:prSet presAssocID="{FBBD10E8-1018-4734-8767-03625F89B351}" presName="childNode1tx" presStyleLbl="bgAcc1" presStyleIdx="2" presStyleCnt="3">
        <dgm:presLayoutVars>
          <dgm:bulletEnabled val="1"/>
        </dgm:presLayoutVars>
      </dgm:prSet>
      <dgm:spPr/>
      <dgm:t>
        <a:bodyPr/>
        <a:lstStyle/>
        <a:p>
          <a:endParaRPr lang="fr-FR"/>
        </a:p>
      </dgm:t>
    </dgm:pt>
    <dgm:pt modelId="{4724FAE7-90E6-48D6-A195-7FAAA1ED0ADE}" type="pres">
      <dgm:prSet presAssocID="{FBBD10E8-1018-4734-8767-03625F89B351}" presName="parentNode1" presStyleLbl="node1" presStyleIdx="2" presStyleCnt="3">
        <dgm:presLayoutVars>
          <dgm:chMax val="1"/>
          <dgm:bulletEnabled val="1"/>
        </dgm:presLayoutVars>
      </dgm:prSet>
      <dgm:spPr/>
      <dgm:t>
        <a:bodyPr/>
        <a:lstStyle/>
        <a:p>
          <a:endParaRPr lang="fr-FR"/>
        </a:p>
      </dgm:t>
    </dgm:pt>
    <dgm:pt modelId="{08872132-B03F-4B67-92DD-E612E5BCD944}" type="pres">
      <dgm:prSet presAssocID="{FBBD10E8-1018-4734-8767-03625F89B351}" presName="connSite1" presStyleCnt="0"/>
      <dgm:spPr/>
    </dgm:pt>
  </dgm:ptLst>
  <dgm:cxnLst>
    <dgm:cxn modelId="{C496880D-899E-440D-971A-C70FD8C034B5}" type="presOf" srcId="{F37C09CD-4096-4C87-9CC5-06EA9E2B42A4}" destId="{D2F53ADE-3EF6-4C59-A85F-B2E111430FD4}" srcOrd="0" destOrd="4" presId="urn:microsoft.com/office/officeart/2005/8/layout/hProcess4"/>
    <dgm:cxn modelId="{E2A61A2E-93FB-4120-8815-FB64FEB7A3EE}" srcId="{FBBD10E8-1018-4734-8767-03625F89B351}" destId="{CB708318-104D-4757-B936-0FB871296DC8}" srcOrd="0" destOrd="0" parTransId="{4C9AA9DB-3D88-4948-992B-3D6C30C59408}" sibTransId="{C7537F45-6A65-4D0E-B49E-54EC4F1C728C}"/>
    <dgm:cxn modelId="{81F8A43C-076B-47BE-AC25-73C11498DE19}" srcId="{FBBD10E8-1018-4734-8767-03625F89B351}" destId="{68FE1CD0-A9FC-4AA4-B2D0-32F76B1CE2BB}" srcOrd="1" destOrd="0" parTransId="{9A28B4FF-5BC3-4F7F-860F-3D33D705FBF3}" sibTransId="{175F79B9-DA67-4A5D-8F2F-F1155B5F0F2F}"/>
    <dgm:cxn modelId="{613B312D-9D24-452A-8550-C021CE6B957A}" srcId="{1A4328F6-9A98-433E-929F-5A4342A2E4B4}" destId="{FBBD10E8-1018-4734-8767-03625F89B351}" srcOrd="2" destOrd="0" parTransId="{CD9D984F-51DB-4A65-885A-C652347F70EF}" sibTransId="{7F17152B-1AC8-4F78-9C2F-AF9A29608A0D}"/>
    <dgm:cxn modelId="{88E91B36-ECE9-4DEA-81AD-D864107D101E}" type="presOf" srcId="{F37C09CD-4096-4C87-9CC5-06EA9E2B42A4}" destId="{46032951-73F5-48E5-9D57-8653F0B77381}" srcOrd="1" destOrd="4" presId="urn:microsoft.com/office/officeart/2005/8/layout/hProcess4"/>
    <dgm:cxn modelId="{824FC014-4D4E-45DC-96C6-770FFF066DB0}" type="presOf" srcId="{CB708318-104D-4757-B936-0FB871296DC8}" destId="{D2F53ADE-3EF6-4C59-A85F-B2E111430FD4}" srcOrd="0" destOrd="0" presId="urn:microsoft.com/office/officeart/2005/8/layout/hProcess4"/>
    <dgm:cxn modelId="{6D569DA7-81B2-409F-83BD-B8DBE6A2D09C}" type="presOf" srcId="{68FE1CD0-A9FC-4AA4-B2D0-32F76B1CE2BB}" destId="{D2F53ADE-3EF6-4C59-A85F-B2E111430FD4}" srcOrd="0" destOrd="1" presId="urn:microsoft.com/office/officeart/2005/8/layout/hProcess4"/>
    <dgm:cxn modelId="{51D9937E-60BE-4A1A-98D9-AFF4904C5464}" type="presOf" srcId="{0205CE66-873E-4247-B05A-5EC4755A8EF2}" destId="{6028FAE4-5D6B-4EC7-8B41-842EE6C3B59B}" srcOrd="0" destOrd="0" presId="urn:microsoft.com/office/officeart/2005/8/layout/hProcess4"/>
    <dgm:cxn modelId="{558DCA6A-D223-4CC7-86FF-D88225A94DA1}" srcId="{CEC2CDCD-5338-448A-865B-467F065C5F69}" destId="{0205CE66-873E-4247-B05A-5EC4755A8EF2}" srcOrd="0" destOrd="0" parTransId="{5BB825A9-90E0-4FCF-ACCB-306EF3F7E04E}" sibTransId="{B9DF1A19-9A73-4691-B081-74CF024F5AF9}"/>
    <dgm:cxn modelId="{FC6CE8EB-57AF-4040-B7CE-725851533C36}" type="presOf" srcId="{CB708318-104D-4757-B936-0FB871296DC8}" destId="{46032951-73F5-48E5-9D57-8653F0B77381}" srcOrd="1" destOrd="0" presId="urn:microsoft.com/office/officeart/2005/8/layout/hProcess4"/>
    <dgm:cxn modelId="{6E9466A8-5E11-45A6-BC7E-7A58A962CA7B}" type="presOf" srcId="{FE3E0403-016A-4D19-8902-D2C759A4AA9D}" destId="{126D8F4C-BBB2-4492-9630-F4CCA45996B4}" srcOrd="0" destOrd="0" presId="urn:microsoft.com/office/officeart/2005/8/layout/hProcess4"/>
    <dgm:cxn modelId="{55103814-7E6C-4730-8DC0-8398DE263F14}" type="presOf" srcId="{FBBD10E8-1018-4734-8767-03625F89B351}" destId="{4724FAE7-90E6-48D6-A195-7FAAA1ED0ADE}" srcOrd="0" destOrd="0" presId="urn:microsoft.com/office/officeart/2005/8/layout/hProcess4"/>
    <dgm:cxn modelId="{DD270D59-657F-402E-B817-3C1AE4479060}" type="presOf" srcId="{220888D6-9B2F-487A-A098-B50955386262}" destId="{D30F6240-8D70-495F-86A9-606BB5852AF9}" srcOrd="1" destOrd="0" presId="urn:microsoft.com/office/officeart/2005/8/layout/hProcess4"/>
    <dgm:cxn modelId="{AC3B36BA-DE49-44E7-9DB0-10E0B6973D00}" srcId="{FE3E0403-016A-4D19-8902-D2C759A4AA9D}" destId="{220888D6-9B2F-487A-A098-B50955386262}" srcOrd="0" destOrd="0" parTransId="{3F413D97-EBAA-4BC2-AE07-B69992B17FAC}" sibTransId="{434EE6C8-7252-42BD-8B93-BD0F18E2D00B}"/>
    <dgm:cxn modelId="{1F527B04-C75B-4C11-9FAF-4FA586CDAD01}" srcId="{FBBD10E8-1018-4734-8767-03625F89B351}" destId="{F37C09CD-4096-4C87-9CC5-06EA9E2B42A4}" srcOrd="4" destOrd="0" parTransId="{151B76FB-E98F-402D-8C0A-706D39EDA60D}" sibTransId="{710F15BD-2A84-47B5-A64C-89EA274E9539}"/>
    <dgm:cxn modelId="{BDBA7C91-6288-421E-95C8-F25EB1AB17AD}" type="presOf" srcId="{7ADB0629-C229-41F7-9E0C-B6503EAF5418}" destId="{46032951-73F5-48E5-9D57-8653F0B77381}" srcOrd="1" destOrd="3" presId="urn:microsoft.com/office/officeart/2005/8/layout/hProcess4"/>
    <dgm:cxn modelId="{8B388E25-F856-4F14-8582-12B61FEE9C37}" srcId="{FBBD10E8-1018-4734-8767-03625F89B351}" destId="{ED2E563A-4231-48FA-A5FD-D36BD7B9812F}" srcOrd="2" destOrd="0" parTransId="{ECD36976-D204-44D3-BC72-661A88A2DB29}" sibTransId="{38C63264-B617-4924-B611-667996273158}"/>
    <dgm:cxn modelId="{0A72CF0A-06DA-4297-8EF9-864B9E0C8135}" type="presOf" srcId="{0205CE66-873E-4247-B05A-5EC4755A8EF2}" destId="{5E14E512-116A-49FF-B80B-DDCF4A55BC54}" srcOrd="1" destOrd="0" presId="urn:microsoft.com/office/officeart/2005/8/layout/hProcess4"/>
    <dgm:cxn modelId="{7F897A4D-A8D5-4779-BC7E-557D1D5A04D2}" type="presOf" srcId="{1A4328F6-9A98-433E-929F-5A4342A2E4B4}" destId="{2B96F040-8F0E-4522-B4D2-F7B9271D1A7C}" srcOrd="0" destOrd="0" presId="urn:microsoft.com/office/officeart/2005/8/layout/hProcess4"/>
    <dgm:cxn modelId="{7E1F3248-FFCE-4552-AC58-E930C84002C4}" type="presOf" srcId="{ED2E563A-4231-48FA-A5FD-D36BD7B9812F}" destId="{D2F53ADE-3EF6-4C59-A85F-B2E111430FD4}" srcOrd="0" destOrd="2" presId="urn:microsoft.com/office/officeart/2005/8/layout/hProcess4"/>
    <dgm:cxn modelId="{525C8A95-8642-463A-AA3D-375A93239B24}" srcId="{1A4328F6-9A98-433E-929F-5A4342A2E4B4}" destId="{CEC2CDCD-5338-448A-865B-467F065C5F69}" srcOrd="1" destOrd="0" parTransId="{6C03198E-72BF-40E7-BB45-3AF74F653204}" sibTransId="{C42230CE-92A8-4EF3-B400-212EE30DA100}"/>
    <dgm:cxn modelId="{129AC1AF-ECE1-425A-AC00-A0D3B6784855}" srcId="{FBBD10E8-1018-4734-8767-03625F89B351}" destId="{7ADB0629-C229-41F7-9E0C-B6503EAF5418}" srcOrd="3" destOrd="0" parTransId="{572CD271-4D42-4A59-B844-E1A6FC600645}" sibTransId="{167B39D6-9708-49E7-AAAF-BCB7AB536471}"/>
    <dgm:cxn modelId="{7A84D253-F012-4ACA-8968-7AE58FCB9C23}" type="presOf" srcId="{C42230CE-92A8-4EF3-B400-212EE30DA100}" destId="{83951794-853A-4A89-8B1B-DAE4218EE50E}" srcOrd="0" destOrd="0" presId="urn:microsoft.com/office/officeart/2005/8/layout/hProcess4"/>
    <dgm:cxn modelId="{FF05E640-33B4-4788-A769-776203B00F8E}" type="presOf" srcId="{806019CC-08F1-421A-B448-2B536C15F4BC}" destId="{CC7E072E-8B37-4FD2-A554-0230C6037ABD}" srcOrd="0" destOrd="0" presId="urn:microsoft.com/office/officeart/2005/8/layout/hProcess4"/>
    <dgm:cxn modelId="{FEC3193F-9BE4-44F6-87E5-1D53A5B3F321}" type="presOf" srcId="{220888D6-9B2F-487A-A098-B50955386262}" destId="{104562AA-6B3A-4DC2-A227-69E950D3BBF7}" srcOrd="0" destOrd="0" presId="urn:microsoft.com/office/officeart/2005/8/layout/hProcess4"/>
    <dgm:cxn modelId="{227EF793-AFCF-4667-A763-1BB5762C356B}" type="presOf" srcId="{CEC2CDCD-5338-448A-865B-467F065C5F69}" destId="{645C9ABD-7202-4A2C-8D39-A168D87F28E4}" srcOrd="0" destOrd="0" presId="urn:microsoft.com/office/officeart/2005/8/layout/hProcess4"/>
    <dgm:cxn modelId="{E3457BD3-EBA0-49DA-A679-6AA518196FFF}" type="presOf" srcId="{7ADB0629-C229-41F7-9E0C-B6503EAF5418}" destId="{D2F53ADE-3EF6-4C59-A85F-B2E111430FD4}" srcOrd="0" destOrd="3" presId="urn:microsoft.com/office/officeart/2005/8/layout/hProcess4"/>
    <dgm:cxn modelId="{8973C41B-5BF5-43BC-9066-3B10B998A12D}" srcId="{1A4328F6-9A98-433E-929F-5A4342A2E4B4}" destId="{FE3E0403-016A-4D19-8902-D2C759A4AA9D}" srcOrd="0" destOrd="0" parTransId="{CB1B001F-639C-4676-BE9C-5039C141AC40}" sibTransId="{806019CC-08F1-421A-B448-2B536C15F4BC}"/>
    <dgm:cxn modelId="{B2ED43D1-71A4-4B89-B044-69FF766684D1}" type="presOf" srcId="{68FE1CD0-A9FC-4AA4-B2D0-32F76B1CE2BB}" destId="{46032951-73F5-48E5-9D57-8653F0B77381}" srcOrd="1" destOrd="1" presId="urn:microsoft.com/office/officeart/2005/8/layout/hProcess4"/>
    <dgm:cxn modelId="{1EAA61B4-D3CE-4608-BA46-040FB096C0B9}" type="presOf" srcId="{ED2E563A-4231-48FA-A5FD-D36BD7B9812F}" destId="{46032951-73F5-48E5-9D57-8653F0B77381}" srcOrd="1" destOrd="2" presId="urn:microsoft.com/office/officeart/2005/8/layout/hProcess4"/>
    <dgm:cxn modelId="{DC54A3F8-8570-444F-B2D7-E4096AFA44D7}" type="presParOf" srcId="{2B96F040-8F0E-4522-B4D2-F7B9271D1A7C}" destId="{09B25069-C8BF-4C06-B993-1560A844C66E}" srcOrd="0" destOrd="0" presId="urn:microsoft.com/office/officeart/2005/8/layout/hProcess4"/>
    <dgm:cxn modelId="{8089F859-E26D-49DC-9D4C-B4DC67986BAB}" type="presParOf" srcId="{2B96F040-8F0E-4522-B4D2-F7B9271D1A7C}" destId="{D31A04A6-28F0-4F3A-81C3-0D14B70488B6}" srcOrd="1" destOrd="0" presId="urn:microsoft.com/office/officeart/2005/8/layout/hProcess4"/>
    <dgm:cxn modelId="{CDACFE51-5C83-4275-9E9F-059D1AF755CF}" type="presParOf" srcId="{2B96F040-8F0E-4522-B4D2-F7B9271D1A7C}" destId="{B28E3B6B-22E9-4FFC-A607-1C6004CA778B}" srcOrd="2" destOrd="0" presId="urn:microsoft.com/office/officeart/2005/8/layout/hProcess4"/>
    <dgm:cxn modelId="{BB4DC61E-E0AC-451C-BBE7-21BFBF56754C}" type="presParOf" srcId="{B28E3B6B-22E9-4FFC-A607-1C6004CA778B}" destId="{312443D9-0B99-4C09-BB1D-0C91CA000244}" srcOrd="0" destOrd="0" presId="urn:microsoft.com/office/officeart/2005/8/layout/hProcess4"/>
    <dgm:cxn modelId="{AB6A17FF-EABC-4AB7-9F11-FD671DC59DE0}" type="presParOf" srcId="{312443D9-0B99-4C09-BB1D-0C91CA000244}" destId="{8886914E-5558-4FAE-ACF7-59399C258E8D}" srcOrd="0" destOrd="0" presId="urn:microsoft.com/office/officeart/2005/8/layout/hProcess4"/>
    <dgm:cxn modelId="{9A505EF7-9165-417F-9D35-1E1268623DFF}" type="presParOf" srcId="{312443D9-0B99-4C09-BB1D-0C91CA000244}" destId="{104562AA-6B3A-4DC2-A227-69E950D3BBF7}" srcOrd="1" destOrd="0" presId="urn:microsoft.com/office/officeart/2005/8/layout/hProcess4"/>
    <dgm:cxn modelId="{D0D72E13-320A-4EA9-900C-FE0C348E762A}" type="presParOf" srcId="{312443D9-0B99-4C09-BB1D-0C91CA000244}" destId="{D30F6240-8D70-495F-86A9-606BB5852AF9}" srcOrd="2" destOrd="0" presId="urn:microsoft.com/office/officeart/2005/8/layout/hProcess4"/>
    <dgm:cxn modelId="{643FD381-6B78-4E3B-B302-637D3189BE74}" type="presParOf" srcId="{312443D9-0B99-4C09-BB1D-0C91CA000244}" destId="{126D8F4C-BBB2-4492-9630-F4CCA45996B4}" srcOrd="3" destOrd="0" presId="urn:microsoft.com/office/officeart/2005/8/layout/hProcess4"/>
    <dgm:cxn modelId="{B0E4F477-256D-4D3E-8FDB-A67B050839E1}" type="presParOf" srcId="{312443D9-0B99-4C09-BB1D-0C91CA000244}" destId="{452AB663-F621-43ED-A0EA-AA5C304AB68A}" srcOrd="4" destOrd="0" presId="urn:microsoft.com/office/officeart/2005/8/layout/hProcess4"/>
    <dgm:cxn modelId="{5DF72AD9-4F10-4B22-A88D-BEA10EC0DE20}" type="presParOf" srcId="{B28E3B6B-22E9-4FFC-A607-1C6004CA778B}" destId="{CC7E072E-8B37-4FD2-A554-0230C6037ABD}" srcOrd="1" destOrd="0" presId="urn:microsoft.com/office/officeart/2005/8/layout/hProcess4"/>
    <dgm:cxn modelId="{27733B3C-9294-46B9-B47B-7D6B0E9E58D8}" type="presParOf" srcId="{B28E3B6B-22E9-4FFC-A607-1C6004CA778B}" destId="{B4014F63-7890-44F0-A041-223068480831}" srcOrd="2" destOrd="0" presId="urn:microsoft.com/office/officeart/2005/8/layout/hProcess4"/>
    <dgm:cxn modelId="{0732A5C3-F53C-4770-A211-8F565C59F3AC}" type="presParOf" srcId="{B4014F63-7890-44F0-A041-223068480831}" destId="{ECC0B357-FDD9-44DE-A87A-5BB285150F27}" srcOrd="0" destOrd="0" presId="urn:microsoft.com/office/officeart/2005/8/layout/hProcess4"/>
    <dgm:cxn modelId="{17E65619-0486-47ED-AB3A-98EE533D183F}" type="presParOf" srcId="{B4014F63-7890-44F0-A041-223068480831}" destId="{6028FAE4-5D6B-4EC7-8B41-842EE6C3B59B}" srcOrd="1" destOrd="0" presId="urn:microsoft.com/office/officeart/2005/8/layout/hProcess4"/>
    <dgm:cxn modelId="{7A2B8BCB-0919-4557-AFB5-7F7C9A8150E5}" type="presParOf" srcId="{B4014F63-7890-44F0-A041-223068480831}" destId="{5E14E512-116A-49FF-B80B-DDCF4A55BC54}" srcOrd="2" destOrd="0" presId="urn:microsoft.com/office/officeart/2005/8/layout/hProcess4"/>
    <dgm:cxn modelId="{A0EEF567-8110-4853-9292-848DD5DAD499}" type="presParOf" srcId="{B4014F63-7890-44F0-A041-223068480831}" destId="{645C9ABD-7202-4A2C-8D39-A168D87F28E4}" srcOrd="3" destOrd="0" presId="urn:microsoft.com/office/officeart/2005/8/layout/hProcess4"/>
    <dgm:cxn modelId="{81F39AB7-107B-4793-95FC-B3F065AAC76F}" type="presParOf" srcId="{B4014F63-7890-44F0-A041-223068480831}" destId="{113AFCAE-9D31-4542-9FB5-C8A3D0E8B0AA}" srcOrd="4" destOrd="0" presId="urn:microsoft.com/office/officeart/2005/8/layout/hProcess4"/>
    <dgm:cxn modelId="{0F53AE5D-3CA2-4CBC-8103-6339A294BCF6}" type="presParOf" srcId="{B28E3B6B-22E9-4FFC-A607-1C6004CA778B}" destId="{83951794-853A-4A89-8B1B-DAE4218EE50E}" srcOrd="3" destOrd="0" presId="urn:microsoft.com/office/officeart/2005/8/layout/hProcess4"/>
    <dgm:cxn modelId="{DB743342-A2C8-4272-BFFB-1088C2305D26}" type="presParOf" srcId="{B28E3B6B-22E9-4FFC-A607-1C6004CA778B}" destId="{73BBFF8D-1BF4-4465-8CDA-A29EBF099B57}" srcOrd="4" destOrd="0" presId="urn:microsoft.com/office/officeart/2005/8/layout/hProcess4"/>
    <dgm:cxn modelId="{D3E85569-1BEB-45A5-8AB5-81118EB18BCC}" type="presParOf" srcId="{73BBFF8D-1BF4-4465-8CDA-A29EBF099B57}" destId="{A1D59A06-A03A-40FE-BA48-EFC25F7779F0}" srcOrd="0" destOrd="0" presId="urn:microsoft.com/office/officeart/2005/8/layout/hProcess4"/>
    <dgm:cxn modelId="{7743A9EA-BC1C-4214-892E-FCE2AAA5A5AF}" type="presParOf" srcId="{73BBFF8D-1BF4-4465-8CDA-A29EBF099B57}" destId="{D2F53ADE-3EF6-4C59-A85F-B2E111430FD4}" srcOrd="1" destOrd="0" presId="urn:microsoft.com/office/officeart/2005/8/layout/hProcess4"/>
    <dgm:cxn modelId="{6A4777BC-BC46-4FDF-B55E-6152CBE08A14}" type="presParOf" srcId="{73BBFF8D-1BF4-4465-8CDA-A29EBF099B57}" destId="{46032951-73F5-48E5-9D57-8653F0B77381}" srcOrd="2" destOrd="0" presId="urn:microsoft.com/office/officeart/2005/8/layout/hProcess4"/>
    <dgm:cxn modelId="{D4121655-5EDA-4692-B55B-95986444DF44}" type="presParOf" srcId="{73BBFF8D-1BF4-4465-8CDA-A29EBF099B57}" destId="{4724FAE7-90E6-48D6-A195-7FAAA1ED0ADE}" srcOrd="3" destOrd="0" presId="urn:microsoft.com/office/officeart/2005/8/layout/hProcess4"/>
    <dgm:cxn modelId="{DDB3CBCF-AA4A-48E3-8318-3E4E22FCB3BC}" type="presParOf" srcId="{73BBFF8D-1BF4-4465-8CDA-A29EBF099B57}" destId="{08872132-B03F-4B67-92DD-E612E5BCD94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4328F6-9A98-433E-929F-5A4342A2E4B4}" type="doc">
      <dgm:prSet loTypeId="urn:microsoft.com/office/officeart/2005/8/layout/hProcess4" loCatId="process" qsTypeId="urn:microsoft.com/office/officeart/2005/8/quickstyle/3d2" qsCatId="3D" csTypeId="urn:microsoft.com/office/officeart/2005/8/colors/colorful1#7" csCatId="colorful" phldr="1"/>
      <dgm:spPr/>
      <dgm:t>
        <a:bodyPr/>
        <a:lstStyle/>
        <a:p>
          <a:endParaRPr lang="fr-FR"/>
        </a:p>
      </dgm:t>
    </dgm:pt>
    <dgm:pt modelId="{FE3E0403-016A-4D19-8902-D2C759A4AA9D}">
      <dgm:prSet phldrT="[Texte]"/>
      <dgm:spPr/>
      <dgm:t>
        <a:bodyPr/>
        <a:lstStyle/>
        <a:p>
          <a:r>
            <a:rPr lang="fr-FR" b="0" dirty="0" smtClean="0"/>
            <a:t>H.P.E 2009</a:t>
          </a:r>
        </a:p>
        <a:p>
          <a:r>
            <a:rPr lang="fr-FR" b="0" dirty="0" smtClean="0"/>
            <a:t>BBC rénovation </a:t>
          </a:r>
          <a:endParaRPr lang="fr-FR" b="0" dirty="0"/>
        </a:p>
      </dgm:t>
    </dgm:pt>
    <dgm:pt modelId="{CB1B001F-639C-4676-BE9C-5039C141AC40}" type="parTrans" cxnId="{8973C41B-5BF5-43BC-9066-3B10B998A12D}">
      <dgm:prSet/>
      <dgm:spPr/>
      <dgm:t>
        <a:bodyPr/>
        <a:lstStyle/>
        <a:p>
          <a:endParaRPr lang="fr-FR" b="0"/>
        </a:p>
      </dgm:t>
    </dgm:pt>
    <dgm:pt modelId="{806019CC-08F1-421A-B448-2B536C15F4BC}" type="sibTrans" cxnId="{8973C41B-5BF5-43BC-9066-3B10B998A12D}">
      <dgm:prSet/>
      <dgm:spPr/>
      <dgm:t>
        <a:bodyPr/>
        <a:lstStyle/>
        <a:p>
          <a:endParaRPr lang="fr-FR" b="0"/>
        </a:p>
      </dgm:t>
    </dgm:pt>
    <dgm:pt modelId="{220888D6-9B2F-487A-A098-B50955386262}">
      <dgm:prSet phldrT="[Texte]"/>
      <dgm:spPr/>
      <dgm:t>
        <a:bodyPr/>
        <a:lstStyle/>
        <a:p>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conformité des travaux de rénovation à un cahier des charges qui intègre les exigences  que précise le décret du 29 septembre 2009.</a:t>
          </a:r>
          <a:endParaRPr lang="fr-FR" b="0" dirty="0"/>
        </a:p>
      </dgm:t>
    </dgm:pt>
    <dgm:pt modelId="{3F413D97-EBAA-4BC2-AE07-B69992B17FAC}" type="parTrans" cxnId="{AC3B36BA-DE49-44E7-9DB0-10E0B6973D00}">
      <dgm:prSet/>
      <dgm:spPr/>
      <dgm:t>
        <a:bodyPr/>
        <a:lstStyle/>
        <a:p>
          <a:endParaRPr lang="fr-FR" b="0"/>
        </a:p>
      </dgm:t>
    </dgm:pt>
    <dgm:pt modelId="{434EE6C8-7252-42BD-8B93-BD0F18E2D00B}" type="sibTrans" cxnId="{AC3B36BA-DE49-44E7-9DB0-10E0B6973D00}">
      <dgm:prSet/>
      <dgm:spPr/>
      <dgm:t>
        <a:bodyPr/>
        <a:lstStyle/>
        <a:p>
          <a:endParaRPr lang="fr-FR" b="0"/>
        </a:p>
      </dgm:t>
    </dgm:pt>
    <dgm:pt modelId="{CEC2CDCD-5338-448A-865B-467F065C5F69}">
      <dgm:prSet phldrT="[Texte]"/>
      <dgm:spPr/>
      <dgm:t>
        <a:bodyPr/>
        <a:lstStyle/>
        <a:p>
          <a:r>
            <a:rPr lang="fr-FR" b="0" dirty="0" smtClean="0"/>
            <a:t>Bâtiments existant</a:t>
          </a:r>
          <a:endParaRPr lang="fr-FR" b="0" dirty="0"/>
        </a:p>
      </dgm:t>
    </dgm:pt>
    <dgm:pt modelId="{6C03198E-72BF-40E7-BB45-3AF74F653204}" type="parTrans" cxnId="{525C8A95-8642-463A-AA3D-375A93239B24}">
      <dgm:prSet/>
      <dgm:spPr/>
      <dgm:t>
        <a:bodyPr/>
        <a:lstStyle/>
        <a:p>
          <a:endParaRPr lang="fr-FR" b="0"/>
        </a:p>
      </dgm:t>
    </dgm:pt>
    <dgm:pt modelId="{C42230CE-92A8-4EF3-B400-212EE30DA100}" type="sibTrans" cxnId="{525C8A95-8642-463A-AA3D-375A93239B24}">
      <dgm:prSet/>
      <dgm:spPr/>
      <dgm:t>
        <a:bodyPr/>
        <a:lstStyle/>
        <a:p>
          <a:endParaRPr lang="fr-FR" b="0"/>
        </a:p>
      </dgm:t>
    </dgm:pt>
    <dgm:pt modelId="{0205CE66-873E-4247-B05A-5EC4755A8EF2}">
      <dgm:prSet phldrT="[Texte]"/>
      <dgm:spPr/>
      <dgm:t>
        <a:bodyPr/>
        <a:lstStyle/>
        <a:p>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les exigences de la réglementation thermique e respect d'un niveau minimal de performance énergétique globale et de confort d'été et les modalités de contrôle.</a:t>
          </a:r>
          <a:endParaRPr lang="fr-FR" b="0" dirty="0"/>
        </a:p>
      </dgm:t>
    </dgm:pt>
    <dgm:pt modelId="{5BB825A9-90E0-4FCF-ACCB-306EF3F7E04E}" type="parTrans" cxnId="{558DCA6A-D223-4CC7-86FF-D88225A94DA1}">
      <dgm:prSet/>
      <dgm:spPr/>
      <dgm:t>
        <a:bodyPr/>
        <a:lstStyle/>
        <a:p>
          <a:endParaRPr lang="fr-FR" b="0"/>
        </a:p>
      </dgm:t>
    </dgm:pt>
    <dgm:pt modelId="{B9DF1A19-9A73-4691-B081-74CF024F5AF9}" type="sibTrans" cxnId="{558DCA6A-D223-4CC7-86FF-D88225A94DA1}">
      <dgm:prSet/>
      <dgm:spPr/>
      <dgm:t>
        <a:bodyPr/>
        <a:lstStyle/>
        <a:p>
          <a:endParaRPr lang="fr-FR" b="0"/>
        </a:p>
      </dgm:t>
    </dgm:pt>
    <dgm:pt modelId="{FBBD10E8-1018-4734-8767-03625F89B351}">
      <dgm:prSet phldrT="[Texte]"/>
      <dgm:spPr/>
      <dgm:t>
        <a:bodyPr/>
        <a:lstStyle/>
        <a:p>
          <a:r>
            <a:rPr lang="fr-FR" b="0" dirty="0" smtClean="0"/>
            <a:t>Equipements concernés</a:t>
          </a:r>
          <a:endParaRPr lang="fr-FR" b="0" dirty="0"/>
        </a:p>
      </dgm:t>
    </dgm:pt>
    <dgm:pt modelId="{CD9D984F-51DB-4A65-885A-C652347F70EF}" type="parTrans" cxnId="{613B312D-9D24-452A-8550-C021CE6B957A}">
      <dgm:prSet/>
      <dgm:spPr/>
      <dgm:t>
        <a:bodyPr/>
        <a:lstStyle/>
        <a:p>
          <a:endParaRPr lang="fr-FR" b="0"/>
        </a:p>
      </dgm:t>
    </dgm:pt>
    <dgm:pt modelId="{7F17152B-1AC8-4F78-9C2F-AF9A29608A0D}" type="sibTrans" cxnId="{613B312D-9D24-452A-8550-C021CE6B957A}">
      <dgm:prSet/>
      <dgm:spPr/>
      <dgm:t>
        <a:bodyPr/>
        <a:lstStyle/>
        <a:p>
          <a:endParaRPr lang="fr-FR" b="0"/>
        </a:p>
      </dgm:t>
    </dgm:pt>
    <dgm:pt modelId="{CB708318-104D-4757-B936-0FB871296DC8}">
      <dgm:prSet phldrT="[Texte]"/>
      <dgm:spPr/>
      <dgm:t>
        <a:bodyPr/>
        <a:lstStyle/>
        <a:p>
          <a:r>
            <a:rPr kumimoji="0" lang="fr-FR" b="0" i="0" strike="noStrike" cap="none" normalizeH="0" baseline="0" dirty="0" smtClean="0">
              <a:ln>
                <a:noFill/>
              </a:ln>
              <a:effectLst/>
              <a:latin typeface="Arial" pitchFamily="34" charset="0"/>
              <a:ea typeface="Times New Roman" pitchFamily="18" charset="0"/>
              <a:cs typeface="Arial" pitchFamily="34" charset="0"/>
            </a:rPr>
            <a:t>chauffage</a:t>
          </a:r>
          <a:endParaRPr lang="fr-FR" b="0" dirty="0"/>
        </a:p>
      </dgm:t>
    </dgm:pt>
    <dgm:pt modelId="{4C9AA9DB-3D88-4948-992B-3D6C30C59408}" type="parTrans" cxnId="{E2A61A2E-93FB-4120-8815-FB64FEB7A3EE}">
      <dgm:prSet/>
      <dgm:spPr/>
      <dgm:t>
        <a:bodyPr/>
        <a:lstStyle/>
        <a:p>
          <a:endParaRPr lang="fr-FR" b="0"/>
        </a:p>
      </dgm:t>
    </dgm:pt>
    <dgm:pt modelId="{C7537F45-6A65-4D0E-B49E-54EC4F1C728C}" type="sibTrans" cxnId="{E2A61A2E-93FB-4120-8815-FB64FEB7A3EE}">
      <dgm:prSet/>
      <dgm:spPr/>
      <dgm:t>
        <a:bodyPr/>
        <a:lstStyle/>
        <a:p>
          <a:endParaRPr lang="fr-FR" b="0"/>
        </a:p>
      </dgm:t>
    </dgm:pt>
    <dgm:pt modelId="{72432E92-C697-402B-951C-6D53F6616F54}">
      <dgm:prSet phldrT="[Texte]"/>
      <dgm:spPr/>
      <dgm:t>
        <a:bodyPr/>
        <a:lstStyle/>
        <a:p>
          <a:r>
            <a:rPr lang="fr-FR" b="0" dirty="0" smtClean="0"/>
            <a:t>Climatisation</a:t>
          </a:r>
          <a:endParaRPr lang="fr-FR" b="0" dirty="0"/>
        </a:p>
      </dgm:t>
    </dgm:pt>
    <dgm:pt modelId="{FFD57B0D-85D4-45D1-B7CA-559590091A63}" type="parTrans" cxnId="{90DE0A58-535F-4453-A17C-A778349005D0}">
      <dgm:prSet/>
      <dgm:spPr/>
      <dgm:t>
        <a:bodyPr/>
        <a:lstStyle/>
        <a:p>
          <a:endParaRPr lang="fr-FR"/>
        </a:p>
      </dgm:t>
    </dgm:pt>
    <dgm:pt modelId="{C9001783-FEF4-4896-9724-7C5D04863F61}" type="sibTrans" cxnId="{90DE0A58-535F-4453-A17C-A778349005D0}">
      <dgm:prSet/>
      <dgm:spPr/>
      <dgm:t>
        <a:bodyPr/>
        <a:lstStyle/>
        <a:p>
          <a:endParaRPr lang="fr-FR"/>
        </a:p>
      </dgm:t>
    </dgm:pt>
    <dgm:pt modelId="{DC758D14-C42B-4218-92DB-C373753254C8}">
      <dgm:prSet phldrT="[Texte]"/>
      <dgm:spPr/>
      <dgm:t>
        <a:bodyPr/>
        <a:lstStyle/>
        <a:p>
          <a:r>
            <a:rPr lang="fr-FR" b="0" dirty="0" smtClean="0"/>
            <a:t>Production </a:t>
          </a:r>
          <a:r>
            <a:rPr lang="fr-FR" b="0" dirty="0" err="1" smtClean="0"/>
            <a:t>ecs</a:t>
          </a:r>
          <a:endParaRPr lang="fr-FR" b="0" dirty="0"/>
        </a:p>
      </dgm:t>
    </dgm:pt>
    <dgm:pt modelId="{6FAF4B02-EE58-4F55-9844-C6C97297DE42}" type="parTrans" cxnId="{78EB97AB-82E0-4F78-BB47-645F0F0EA07C}">
      <dgm:prSet/>
      <dgm:spPr/>
      <dgm:t>
        <a:bodyPr/>
        <a:lstStyle/>
        <a:p>
          <a:endParaRPr lang="fr-FR"/>
        </a:p>
      </dgm:t>
    </dgm:pt>
    <dgm:pt modelId="{76570657-2D23-4360-83D6-996FD8D9B048}" type="sibTrans" cxnId="{78EB97AB-82E0-4F78-BB47-645F0F0EA07C}">
      <dgm:prSet/>
      <dgm:spPr/>
      <dgm:t>
        <a:bodyPr/>
        <a:lstStyle/>
        <a:p>
          <a:endParaRPr lang="fr-FR"/>
        </a:p>
      </dgm:t>
    </dgm:pt>
    <dgm:pt modelId="{1CA823FD-F1B4-46CF-936E-C4F7B7118010}">
      <dgm:prSet phldrT="[Texte]"/>
      <dgm:spPr/>
      <dgm:t>
        <a:bodyPr/>
        <a:lstStyle/>
        <a:p>
          <a:r>
            <a:rPr lang="fr-FR" b="0" dirty="0" smtClean="0"/>
            <a:t>Eclairage</a:t>
          </a:r>
          <a:endParaRPr lang="fr-FR" b="0" dirty="0"/>
        </a:p>
      </dgm:t>
    </dgm:pt>
    <dgm:pt modelId="{916FA26D-5602-486B-A29D-04BAA13A39E7}" type="parTrans" cxnId="{2C659C3C-0434-49C7-8FE3-04B00E3D89C4}">
      <dgm:prSet/>
      <dgm:spPr/>
      <dgm:t>
        <a:bodyPr/>
        <a:lstStyle/>
        <a:p>
          <a:endParaRPr lang="fr-FR"/>
        </a:p>
      </dgm:t>
    </dgm:pt>
    <dgm:pt modelId="{DC914F3F-08B7-4A4A-99B7-D0868C4AC6E4}" type="sibTrans" cxnId="{2C659C3C-0434-49C7-8FE3-04B00E3D89C4}">
      <dgm:prSet/>
      <dgm:spPr/>
      <dgm:t>
        <a:bodyPr/>
        <a:lstStyle/>
        <a:p>
          <a:endParaRPr lang="fr-FR"/>
        </a:p>
      </dgm:t>
    </dgm:pt>
    <dgm:pt modelId="{0257A48A-2E2C-4AAD-AF6B-4A4DE10C3C7A}">
      <dgm:prSet phldrT="[Texte]"/>
      <dgm:spPr/>
      <dgm:t>
        <a:bodyPr/>
        <a:lstStyle/>
        <a:p>
          <a:r>
            <a:rPr lang="fr-FR" b="0" dirty="0" smtClean="0"/>
            <a:t>ventilation</a:t>
          </a:r>
          <a:endParaRPr lang="fr-FR" b="0" dirty="0"/>
        </a:p>
      </dgm:t>
    </dgm:pt>
    <dgm:pt modelId="{8FE3E34E-6844-4B73-9950-883F0D1B070F}" type="parTrans" cxnId="{9C954196-C1E1-444E-83B5-7028108B62B2}">
      <dgm:prSet/>
      <dgm:spPr/>
      <dgm:t>
        <a:bodyPr/>
        <a:lstStyle/>
        <a:p>
          <a:endParaRPr lang="fr-FR"/>
        </a:p>
      </dgm:t>
    </dgm:pt>
    <dgm:pt modelId="{61F1B7EF-CBBD-409A-842B-0D0BAF5B2068}" type="sibTrans" cxnId="{9C954196-C1E1-444E-83B5-7028108B62B2}">
      <dgm:prSet/>
      <dgm:spPr/>
      <dgm:t>
        <a:bodyPr/>
        <a:lstStyle/>
        <a:p>
          <a:endParaRPr lang="fr-FR"/>
        </a:p>
      </dgm:t>
    </dgm:pt>
    <dgm:pt modelId="{2B96F040-8F0E-4522-B4D2-F7B9271D1A7C}" type="pres">
      <dgm:prSet presAssocID="{1A4328F6-9A98-433E-929F-5A4342A2E4B4}" presName="Name0" presStyleCnt="0">
        <dgm:presLayoutVars>
          <dgm:dir/>
          <dgm:animLvl val="lvl"/>
          <dgm:resizeHandles val="exact"/>
        </dgm:presLayoutVars>
      </dgm:prSet>
      <dgm:spPr/>
      <dgm:t>
        <a:bodyPr/>
        <a:lstStyle/>
        <a:p>
          <a:endParaRPr lang="fr-FR"/>
        </a:p>
      </dgm:t>
    </dgm:pt>
    <dgm:pt modelId="{09B25069-C8BF-4C06-B993-1560A844C66E}" type="pres">
      <dgm:prSet presAssocID="{1A4328F6-9A98-433E-929F-5A4342A2E4B4}" presName="tSp" presStyleCnt="0"/>
      <dgm:spPr/>
    </dgm:pt>
    <dgm:pt modelId="{D31A04A6-28F0-4F3A-81C3-0D14B70488B6}" type="pres">
      <dgm:prSet presAssocID="{1A4328F6-9A98-433E-929F-5A4342A2E4B4}" presName="bSp" presStyleCnt="0"/>
      <dgm:spPr/>
    </dgm:pt>
    <dgm:pt modelId="{B28E3B6B-22E9-4FFC-A607-1C6004CA778B}" type="pres">
      <dgm:prSet presAssocID="{1A4328F6-9A98-433E-929F-5A4342A2E4B4}" presName="process" presStyleCnt="0"/>
      <dgm:spPr/>
    </dgm:pt>
    <dgm:pt modelId="{312443D9-0B99-4C09-BB1D-0C91CA000244}" type="pres">
      <dgm:prSet presAssocID="{FE3E0403-016A-4D19-8902-D2C759A4AA9D}" presName="composite1" presStyleCnt="0"/>
      <dgm:spPr/>
    </dgm:pt>
    <dgm:pt modelId="{8886914E-5558-4FAE-ACF7-59399C258E8D}" type="pres">
      <dgm:prSet presAssocID="{FE3E0403-016A-4D19-8902-D2C759A4AA9D}" presName="dummyNode1" presStyleLbl="node1" presStyleIdx="0" presStyleCnt="3"/>
      <dgm:spPr/>
    </dgm:pt>
    <dgm:pt modelId="{104562AA-6B3A-4DC2-A227-69E950D3BBF7}" type="pres">
      <dgm:prSet presAssocID="{FE3E0403-016A-4D19-8902-D2C759A4AA9D}" presName="childNode1" presStyleLbl="bgAcc1" presStyleIdx="0" presStyleCnt="3">
        <dgm:presLayoutVars>
          <dgm:bulletEnabled val="1"/>
        </dgm:presLayoutVars>
      </dgm:prSet>
      <dgm:spPr/>
      <dgm:t>
        <a:bodyPr/>
        <a:lstStyle/>
        <a:p>
          <a:endParaRPr lang="fr-FR"/>
        </a:p>
      </dgm:t>
    </dgm:pt>
    <dgm:pt modelId="{D30F6240-8D70-495F-86A9-606BB5852AF9}" type="pres">
      <dgm:prSet presAssocID="{FE3E0403-016A-4D19-8902-D2C759A4AA9D}" presName="childNode1tx" presStyleLbl="bgAcc1" presStyleIdx="0" presStyleCnt="3">
        <dgm:presLayoutVars>
          <dgm:bulletEnabled val="1"/>
        </dgm:presLayoutVars>
      </dgm:prSet>
      <dgm:spPr/>
      <dgm:t>
        <a:bodyPr/>
        <a:lstStyle/>
        <a:p>
          <a:endParaRPr lang="fr-FR"/>
        </a:p>
      </dgm:t>
    </dgm:pt>
    <dgm:pt modelId="{126D8F4C-BBB2-4492-9630-F4CCA45996B4}" type="pres">
      <dgm:prSet presAssocID="{FE3E0403-016A-4D19-8902-D2C759A4AA9D}" presName="parentNode1" presStyleLbl="node1" presStyleIdx="0" presStyleCnt="3">
        <dgm:presLayoutVars>
          <dgm:chMax val="1"/>
          <dgm:bulletEnabled val="1"/>
        </dgm:presLayoutVars>
      </dgm:prSet>
      <dgm:spPr/>
      <dgm:t>
        <a:bodyPr/>
        <a:lstStyle/>
        <a:p>
          <a:endParaRPr lang="fr-FR"/>
        </a:p>
      </dgm:t>
    </dgm:pt>
    <dgm:pt modelId="{452AB663-F621-43ED-A0EA-AA5C304AB68A}" type="pres">
      <dgm:prSet presAssocID="{FE3E0403-016A-4D19-8902-D2C759A4AA9D}" presName="connSite1" presStyleCnt="0"/>
      <dgm:spPr/>
    </dgm:pt>
    <dgm:pt modelId="{CC7E072E-8B37-4FD2-A554-0230C6037ABD}" type="pres">
      <dgm:prSet presAssocID="{806019CC-08F1-421A-B448-2B536C15F4BC}" presName="Name9" presStyleLbl="sibTrans2D1" presStyleIdx="0" presStyleCnt="2"/>
      <dgm:spPr/>
      <dgm:t>
        <a:bodyPr/>
        <a:lstStyle/>
        <a:p>
          <a:endParaRPr lang="fr-FR"/>
        </a:p>
      </dgm:t>
    </dgm:pt>
    <dgm:pt modelId="{B4014F63-7890-44F0-A041-223068480831}" type="pres">
      <dgm:prSet presAssocID="{CEC2CDCD-5338-448A-865B-467F065C5F69}" presName="composite2" presStyleCnt="0"/>
      <dgm:spPr/>
    </dgm:pt>
    <dgm:pt modelId="{ECC0B357-FDD9-44DE-A87A-5BB285150F27}" type="pres">
      <dgm:prSet presAssocID="{CEC2CDCD-5338-448A-865B-467F065C5F69}" presName="dummyNode2" presStyleLbl="node1" presStyleIdx="0" presStyleCnt="3"/>
      <dgm:spPr/>
    </dgm:pt>
    <dgm:pt modelId="{6028FAE4-5D6B-4EC7-8B41-842EE6C3B59B}" type="pres">
      <dgm:prSet presAssocID="{CEC2CDCD-5338-448A-865B-467F065C5F69}" presName="childNode2" presStyleLbl="bgAcc1" presStyleIdx="1" presStyleCnt="3">
        <dgm:presLayoutVars>
          <dgm:bulletEnabled val="1"/>
        </dgm:presLayoutVars>
      </dgm:prSet>
      <dgm:spPr/>
      <dgm:t>
        <a:bodyPr/>
        <a:lstStyle/>
        <a:p>
          <a:endParaRPr lang="fr-FR"/>
        </a:p>
      </dgm:t>
    </dgm:pt>
    <dgm:pt modelId="{5E14E512-116A-49FF-B80B-DDCF4A55BC54}" type="pres">
      <dgm:prSet presAssocID="{CEC2CDCD-5338-448A-865B-467F065C5F69}" presName="childNode2tx" presStyleLbl="bgAcc1" presStyleIdx="1" presStyleCnt="3">
        <dgm:presLayoutVars>
          <dgm:bulletEnabled val="1"/>
        </dgm:presLayoutVars>
      </dgm:prSet>
      <dgm:spPr/>
      <dgm:t>
        <a:bodyPr/>
        <a:lstStyle/>
        <a:p>
          <a:endParaRPr lang="fr-FR"/>
        </a:p>
      </dgm:t>
    </dgm:pt>
    <dgm:pt modelId="{645C9ABD-7202-4A2C-8D39-A168D87F28E4}" type="pres">
      <dgm:prSet presAssocID="{CEC2CDCD-5338-448A-865B-467F065C5F69}" presName="parentNode2" presStyleLbl="node1" presStyleIdx="1" presStyleCnt="3">
        <dgm:presLayoutVars>
          <dgm:chMax val="0"/>
          <dgm:bulletEnabled val="1"/>
        </dgm:presLayoutVars>
      </dgm:prSet>
      <dgm:spPr/>
      <dgm:t>
        <a:bodyPr/>
        <a:lstStyle/>
        <a:p>
          <a:endParaRPr lang="fr-FR"/>
        </a:p>
      </dgm:t>
    </dgm:pt>
    <dgm:pt modelId="{113AFCAE-9D31-4542-9FB5-C8A3D0E8B0AA}" type="pres">
      <dgm:prSet presAssocID="{CEC2CDCD-5338-448A-865B-467F065C5F69}" presName="connSite2" presStyleCnt="0"/>
      <dgm:spPr/>
    </dgm:pt>
    <dgm:pt modelId="{83951794-853A-4A89-8B1B-DAE4218EE50E}" type="pres">
      <dgm:prSet presAssocID="{C42230CE-92A8-4EF3-B400-212EE30DA100}" presName="Name18" presStyleLbl="sibTrans2D1" presStyleIdx="1" presStyleCnt="2"/>
      <dgm:spPr/>
      <dgm:t>
        <a:bodyPr/>
        <a:lstStyle/>
        <a:p>
          <a:endParaRPr lang="fr-FR"/>
        </a:p>
      </dgm:t>
    </dgm:pt>
    <dgm:pt modelId="{73BBFF8D-1BF4-4465-8CDA-A29EBF099B57}" type="pres">
      <dgm:prSet presAssocID="{FBBD10E8-1018-4734-8767-03625F89B351}" presName="composite1" presStyleCnt="0"/>
      <dgm:spPr/>
    </dgm:pt>
    <dgm:pt modelId="{A1D59A06-A03A-40FE-BA48-EFC25F7779F0}" type="pres">
      <dgm:prSet presAssocID="{FBBD10E8-1018-4734-8767-03625F89B351}" presName="dummyNode1" presStyleLbl="node1" presStyleIdx="1" presStyleCnt="3"/>
      <dgm:spPr/>
    </dgm:pt>
    <dgm:pt modelId="{D2F53ADE-3EF6-4C59-A85F-B2E111430FD4}" type="pres">
      <dgm:prSet presAssocID="{FBBD10E8-1018-4734-8767-03625F89B351}" presName="childNode1" presStyleLbl="bgAcc1" presStyleIdx="2" presStyleCnt="3">
        <dgm:presLayoutVars>
          <dgm:bulletEnabled val="1"/>
        </dgm:presLayoutVars>
      </dgm:prSet>
      <dgm:spPr/>
      <dgm:t>
        <a:bodyPr/>
        <a:lstStyle/>
        <a:p>
          <a:endParaRPr lang="fr-FR"/>
        </a:p>
      </dgm:t>
    </dgm:pt>
    <dgm:pt modelId="{46032951-73F5-48E5-9D57-8653F0B77381}" type="pres">
      <dgm:prSet presAssocID="{FBBD10E8-1018-4734-8767-03625F89B351}" presName="childNode1tx" presStyleLbl="bgAcc1" presStyleIdx="2" presStyleCnt="3">
        <dgm:presLayoutVars>
          <dgm:bulletEnabled val="1"/>
        </dgm:presLayoutVars>
      </dgm:prSet>
      <dgm:spPr/>
      <dgm:t>
        <a:bodyPr/>
        <a:lstStyle/>
        <a:p>
          <a:endParaRPr lang="fr-FR"/>
        </a:p>
      </dgm:t>
    </dgm:pt>
    <dgm:pt modelId="{4724FAE7-90E6-48D6-A195-7FAAA1ED0ADE}" type="pres">
      <dgm:prSet presAssocID="{FBBD10E8-1018-4734-8767-03625F89B351}" presName="parentNode1" presStyleLbl="node1" presStyleIdx="2" presStyleCnt="3">
        <dgm:presLayoutVars>
          <dgm:chMax val="1"/>
          <dgm:bulletEnabled val="1"/>
        </dgm:presLayoutVars>
      </dgm:prSet>
      <dgm:spPr/>
      <dgm:t>
        <a:bodyPr/>
        <a:lstStyle/>
        <a:p>
          <a:endParaRPr lang="fr-FR"/>
        </a:p>
      </dgm:t>
    </dgm:pt>
    <dgm:pt modelId="{08872132-B03F-4B67-92DD-E612E5BCD944}" type="pres">
      <dgm:prSet presAssocID="{FBBD10E8-1018-4734-8767-03625F89B351}" presName="connSite1" presStyleCnt="0"/>
      <dgm:spPr/>
    </dgm:pt>
  </dgm:ptLst>
  <dgm:cxnLst>
    <dgm:cxn modelId="{E2A61A2E-93FB-4120-8815-FB64FEB7A3EE}" srcId="{FBBD10E8-1018-4734-8767-03625F89B351}" destId="{CB708318-104D-4757-B936-0FB871296DC8}" srcOrd="0" destOrd="0" parTransId="{4C9AA9DB-3D88-4948-992B-3D6C30C59408}" sibTransId="{C7537F45-6A65-4D0E-B49E-54EC4F1C728C}"/>
    <dgm:cxn modelId="{613B312D-9D24-452A-8550-C021CE6B957A}" srcId="{1A4328F6-9A98-433E-929F-5A4342A2E4B4}" destId="{FBBD10E8-1018-4734-8767-03625F89B351}" srcOrd="2" destOrd="0" parTransId="{CD9D984F-51DB-4A65-885A-C652347F70EF}" sibTransId="{7F17152B-1AC8-4F78-9C2F-AF9A29608A0D}"/>
    <dgm:cxn modelId="{264CB670-E974-4C41-A600-1C7C42D5F1F4}" type="presOf" srcId="{806019CC-08F1-421A-B448-2B536C15F4BC}" destId="{CC7E072E-8B37-4FD2-A554-0230C6037ABD}" srcOrd="0" destOrd="0" presId="urn:microsoft.com/office/officeart/2005/8/layout/hProcess4"/>
    <dgm:cxn modelId="{F097B73E-8712-4EF9-A6EC-BDE1912AB791}" type="presOf" srcId="{220888D6-9B2F-487A-A098-B50955386262}" destId="{104562AA-6B3A-4DC2-A227-69E950D3BBF7}" srcOrd="0" destOrd="0" presId="urn:microsoft.com/office/officeart/2005/8/layout/hProcess4"/>
    <dgm:cxn modelId="{D51EFA6B-06C1-4551-8328-A158B00328EF}" type="presOf" srcId="{0205CE66-873E-4247-B05A-5EC4755A8EF2}" destId="{5E14E512-116A-49FF-B80B-DDCF4A55BC54}" srcOrd="1" destOrd="0" presId="urn:microsoft.com/office/officeart/2005/8/layout/hProcess4"/>
    <dgm:cxn modelId="{4FE8310C-DA5A-4489-B861-A9F6145151F4}" type="presOf" srcId="{FE3E0403-016A-4D19-8902-D2C759A4AA9D}" destId="{126D8F4C-BBB2-4492-9630-F4CCA45996B4}" srcOrd="0" destOrd="0" presId="urn:microsoft.com/office/officeart/2005/8/layout/hProcess4"/>
    <dgm:cxn modelId="{BA811A4B-0377-47A4-B958-CCD0024F7627}" type="presOf" srcId="{0257A48A-2E2C-4AAD-AF6B-4A4DE10C3C7A}" destId="{D2F53ADE-3EF6-4C59-A85F-B2E111430FD4}" srcOrd="0" destOrd="4" presId="urn:microsoft.com/office/officeart/2005/8/layout/hProcess4"/>
    <dgm:cxn modelId="{9C954196-C1E1-444E-83B5-7028108B62B2}" srcId="{FBBD10E8-1018-4734-8767-03625F89B351}" destId="{0257A48A-2E2C-4AAD-AF6B-4A4DE10C3C7A}" srcOrd="4" destOrd="0" parTransId="{8FE3E34E-6844-4B73-9950-883F0D1B070F}" sibTransId="{61F1B7EF-CBBD-409A-842B-0D0BAF5B2068}"/>
    <dgm:cxn modelId="{051470AF-D995-4521-91F6-19D6F8A7A27F}" type="presOf" srcId="{CEC2CDCD-5338-448A-865B-467F065C5F69}" destId="{645C9ABD-7202-4A2C-8D39-A168D87F28E4}" srcOrd="0" destOrd="0" presId="urn:microsoft.com/office/officeart/2005/8/layout/hProcess4"/>
    <dgm:cxn modelId="{558DCA6A-D223-4CC7-86FF-D88225A94DA1}" srcId="{CEC2CDCD-5338-448A-865B-467F065C5F69}" destId="{0205CE66-873E-4247-B05A-5EC4755A8EF2}" srcOrd="0" destOrd="0" parTransId="{5BB825A9-90E0-4FCF-ACCB-306EF3F7E04E}" sibTransId="{B9DF1A19-9A73-4691-B081-74CF024F5AF9}"/>
    <dgm:cxn modelId="{02FF8485-5995-40DA-9711-02D7946258DE}" type="presOf" srcId="{DC758D14-C42B-4218-92DB-C373753254C8}" destId="{46032951-73F5-48E5-9D57-8653F0B77381}" srcOrd="1" destOrd="2" presId="urn:microsoft.com/office/officeart/2005/8/layout/hProcess4"/>
    <dgm:cxn modelId="{B6BCA723-645C-4044-816C-67D68ECA7138}" type="presOf" srcId="{1A4328F6-9A98-433E-929F-5A4342A2E4B4}" destId="{2B96F040-8F0E-4522-B4D2-F7B9271D1A7C}" srcOrd="0" destOrd="0" presId="urn:microsoft.com/office/officeart/2005/8/layout/hProcess4"/>
    <dgm:cxn modelId="{90DE0A58-535F-4453-A17C-A778349005D0}" srcId="{FBBD10E8-1018-4734-8767-03625F89B351}" destId="{72432E92-C697-402B-951C-6D53F6616F54}" srcOrd="1" destOrd="0" parTransId="{FFD57B0D-85D4-45D1-B7CA-559590091A63}" sibTransId="{C9001783-FEF4-4896-9724-7C5D04863F61}"/>
    <dgm:cxn modelId="{AC3B36BA-DE49-44E7-9DB0-10E0B6973D00}" srcId="{FE3E0403-016A-4D19-8902-D2C759A4AA9D}" destId="{220888D6-9B2F-487A-A098-B50955386262}" srcOrd="0" destOrd="0" parTransId="{3F413D97-EBAA-4BC2-AE07-B69992B17FAC}" sibTransId="{434EE6C8-7252-42BD-8B93-BD0F18E2D00B}"/>
    <dgm:cxn modelId="{8B5A9E5C-333C-491B-AB68-87A5E8B97FA9}" type="presOf" srcId="{72432E92-C697-402B-951C-6D53F6616F54}" destId="{D2F53ADE-3EF6-4C59-A85F-B2E111430FD4}" srcOrd="0" destOrd="1" presId="urn:microsoft.com/office/officeart/2005/8/layout/hProcess4"/>
    <dgm:cxn modelId="{A3F2FD37-D6DF-4B6D-9EA0-1838C97BB280}" type="presOf" srcId="{1CA823FD-F1B4-46CF-936E-C4F7B7118010}" destId="{46032951-73F5-48E5-9D57-8653F0B77381}" srcOrd="1" destOrd="3" presId="urn:microsoft.com/office/officeart/2005/8/layout/hProcess4"/>
    <dgm:cxn modelId="{6644B839-9C0F-4136-9983-0E10CA68B9C2}" type="presOf" srcId="{C42230CE-92A8-4EF3-B400-212EE30DA100}" destId="{83951794-853A-4A89-8B1B-DAE4218EE50E}" srcOrd="0" destOrd="0" presId="urn:microsoft.com/office/officeart/2005/8/layout/hProcess4"/>
    <dgm:cxn modelId="{6F5E5062-0F07-4A3A-A7AC-7A216E1EA597}" type="presOf" srcId="{72432E92-C697-402B-951C-6D53F6616F54}" destId="{46032951-73F5-48E5-9D57-8653F0B77381}" srcOrd="1" destOrd="1" presId="urn:microsoft.com/office/officeart/2005/8/layout/hProcess4"/>
    <dgm:cxn modelId="{80A2EE43-34C9-4E06-8B5B-F9E99FAFD98D}" type="presOf" srcId="{220888D6-9B2F-487A-A098-B50955386262}" destId="{D30F6240-8D70-495F-86A9-606BB5852AF9}" srcOrd="1" destOrd="0" presId="urn:microsoft.com/office/officeart/2005/8/layout/hProcess4"/>
    <dgm:cxn modelId="{2C659C3C-0434-49C7-8FE3-04B00E3D89C4}" srcId="{FBBD10E8-1018-4734-8767-03625F89B351}" destId="{1CA823FD-F1B4-46CF-936E-C4F7B7118010}" srcOrd="3" destOrd="0" parTransId="{916FA26D-5602-486B-A29D-04BAA13A39E7}" sibTransId="{DC914F3F-08B7-4A4A-99B7-D0868C4AC6E4}"/>
    <dgm:cxn modelId="{ACBB9D91-B397-47A9-BD0F-F96ACC7A0D4E}" type="presOf" srcId="{FBBD10E8-1018-4734-8767-03625F89B351}" destId="{4724FAE7-90E6-48D6-A195-7FAAA1ED0ADE}" srcOrd="0" destOrd="0" presId="urn:microsoft.com/office/officeart/2005/8/layout/hProcess4"/>
    <dgm:cxn modelId="{525C8A95-8642-463A-AA3D-375A93239B24}" srcId="{1A4328F6-9A98-433E-929F-5A4342A2E4B4}" destId="{CEC2CDCD-5338-448A-865B-467F065C5F69}" srcOrd="1" destOrd="0" parTransId="{6C03198E-72BF-40E7-BB45-3AF74F653204}" sibTransId="{C42230CE-92A8-4EF3-B400-212EE30DA100}"/>
    <dgm:cxn modelId="{97174263-0136-462B-A69D-7BE2A5C7D85D}" type="presOf" srcId="{CB708318-104D-4757-B936-0FB871296DC8}" destId="{D2F53ADE-3EF6-4C59-A85F-B2E111430FD4}" srcOrd="0" destOrd="0" presId="urn:microsoft.com/office/officeart/2005/8/layout/hProcess4"/>
    <dgm:cxn modelId="{E83C3574-0EA3-423F-9F64-1F8D113E3356}" type="presOf" srcId="{1CA823FD-F1B4-46CF-936E-C4F7B7118010}" destId="{D2F53ADE-3EF6-4C59-A85F-B2E111430FD4}" srcOrd="0" destOrd="3" presId="urn:microsoft.com/office/officeart/2005/8/layout/hProcess4"/>
    <dgm:cxn modelId="{64E05D18-369C-4881-A338-0D105CF3E4CC}" type="presOf" srcId="{CB708318-104D-4757-B936-0FB871296DC8}" destId="{46032951-73F5-48E5-9D57-8653F0B77381}" srcOrd="1" destOrd="0" presId="urn:microsoft.com/office/officeart/2005/8/layout/hProcess4"/>
    <dgm:cxn modelId="{78EB97AB-82E0-4F78-BB47-645F0F0EA07C}" srcId="{FBBD10E8-1018-4734-8767-03625F89B351}" destId="{DC758D14-C42B-4218-92DB-C373753254C8}" srcOrd="2" destOrd="0" parTransId="{6FAF4B02-EE58-4F55-9844-C6C97297DE42}" sibTransId="{76570657-2D23-4360-83D6-996FD8D9B048}"/>
    <dgm:cxn modelId="{E96AC4EB-29F8-496B-853F-8F9F363E9AC9}" type="presOf" srcId="{DC758D14-C42B-4218-92DB-C373753254C8}" destId="{D2F53ADE-3EF6-4C59-A85F-B2E111430FD4}" srcOrd="0" destOrd="2" presId="urn:microsoft.com/office/officeart/2005/8/layout/hProcess4"/>
    <dgm:cxn modelId="{E88A9F0F-5240-4779-9EFC-F10FB9D7BC04}" type="presOf" srcId="{0257A48A-2E2C-4AAD-AF6B-4A4DE10C3C7A}" destId="{46032951-73F5-48E5-9D57-8653F0B77381}" srcOrd="1" destOrd="4" presId="urn:microsoft.com/office/officeart/2005/8/layout/hProcess4"/>
    <dgm:cxn modelId="{8973C41B-5BF5-43BC-9066-3B10B998A12D}" srcId="{1A4328F6-9A98-433E-929F-5A4342A2E4B4}" destId="{FE3E0403-016A-4D19-8902-D2C759A4AA9D}" srcOrd="0" destOrd="0" parTransId="{CB1B001F-639C-4676-BE9C-5039C141AC40}" sibTransId="{806019CC-08F1-421A-B448-2B536C15F4BC}"/>
    <dgm:cxn modelId="{87D6BAD6-2AD2-4848-A4C8-5F43449F3C8B}" type="presOf" srcId="{0205CE66-873E-4247-B05A-5EC4755A8EF2}" destId="{6028FAE4-5D6B-4EC7-8B41-842EE6C3B59B}" srcOrd="0" destOrd="0" presId="urn:microsoft.com/office/officeart/2005/8/layout/hProcess4"/>
    <dgm:cxn modelId="{CFFE894A-5AC9-40CD-B60D-50A812C9BA27}" type="presParOf" srcId="{2B96F040-8F0E-4522-B4D2-F7B9271D1A7C}" destId="{09B25069-C8BF-4C06-B993-1560A844C66E}" srcOrd="0" destOrd="0" presId="urn:microsoft.com/office/officeart/2005/8/layout/hProcess4"/>
    <dgm:cxn modelId="{A4CC0C28-8D74-4370-8095-E4E5AE9C6AFF}" type="presParOf" srcId="{2B96F040-8F0E-4522-B4D2-F7B9271D1A7C}" destId="{D31A04A6-28F0-4F3A-81C3-0D14B70488B6}" srcOrd="1" destOrd="0" presId="urn:microsoft.com/office/officeart/2005/8/layout/hProcess4"/>
    <dgm:cxn modelId="{94E3A90E-91DE-47C3-861E-6080632948A4}" type="presParOf" srcId="{2B96F040-8F0E-4522-B4D2-F7B9271D1A7C}" destId="{B28E3B6B-22E9-4FFC-A607-1C6004CA778B}" srcOrd="2" destOrd="0" presId="urn:microsoft.com/office/officeart/2005/8/layout/hProcess4"/>
    <dgm:cxn modelId="{E2C6FAA2-88CE-445B-B173-1FC8E6182836}" type="presParOf" srcId="{B28E3B6B-22E9-4FFC-A607-1C6004CA778B}" destId="{312443D9-0B99-4C09-BB1D-0C91CA000244}" srcOrd="0" destOrd="0" presId="urn:microsoft.com/office/officeart/2005/8/layout/hProcess4"/>
    <dgm:cxn modelId="{5AB0844D-1635-436C-B113-9EABB8C31FC8}" type="presParOf" srcId="{312443D9-0B99-4C09-BB1D-0C91CA000244}" destId="{8886914E-5558-4FAE-ACF7-59399C258E8D}" srcOrd="0" destOrd="0" presId="urn:microsoft.com/office/officeart/2005/8/layout/hProcess4"/>
    <dgm:cxn modelId="{FCF8BE6E-2035-4BC8-9E17-379D230C6560}" type="presParOf" srcId="{312443D9-0B99-4C09-BB1D-0C91CA000244}" destId="{104562AA-6B3A-4DC2-A227-69E950D3BBF7}" srcOrd="1" destOrd="0" presId="urn:microsoft.com/office/officeart/2005/8/layout/hProcess4"/>
    <dgm:cxn modelId="{DA80EB86-5250-4CBB-9CE9-9F0A1BD6B9D2}" type="presParOf" srcId="{312443D9-0B99-4C09-BB1D-0C91CA000244}" destId="{D30F6240-8D70-495F-86A9-606BB5852AF9}" srcOrd="2" destOrd="0" presId="urn:microsoft.com/office/officeart/2005/8/layout/hProcess4"/>
    <dgm:cxn modelId="{FA6732A6-6DC1-45FD-90BC-C6F18E79E8EA}" type="presParOf" srcId="{312443D9-0B99-4C09-BB1D-0C91CA000244}" destId="{126D8F4C-BBB2-4492-9630-F4CCA45996B4}" srcOrd="3" destOrd="0" presId="urn:microsoft.com/office/officeart/2005/8/layout/hProcess4"/>
    <dgm:cxn modelId="{B11BC2D6-86EC-4DCB-B78C-639C3CBFFB83}" type="presParOf" srcId="{312443D9-0B99-4C09-BB1D-0C91CA000244}" destId="{452AB663-F621-43ED-A0EA-AA5C304AB68A}" srcOrd="4" destOrd="0" presId="urn:microsoft.com/office/officeart/2005/8/layout/hProcess4"/>
    <dgm:cxn modelId="{CEB3E878-6CAD-48F4-A147-FB52862CA78D}" type="presParOf" srcId="{B28E3B6B-22E9-4FFC-A607-1C6004CA778B}" destId="{CC7E072E-8B37-4FD2-A554-0230C6037ABD}" srcOrd="1" destOrd="0" presId="urn:microsoft.com/office/officeart/2005/8/layout/hProcess4"/>
    <dgm:cxn modelId="{BC1E72AD-90BF-4284-8292-AB0597C79664}" type="presParOf" srcId="{B28E3B6B-22E9-4FFC-A607-1C6004CA778B}" destId="{B4014F63-7890-44F0-A041-223068480831}" srcOrd="2" destOrd="0" presId="urn:microsoft.com/office/officeart/2005/8/layout/hProcess4"/>
    <dgm:cxn modelId="{39A83017-86E5-4511-AD08-EAFAEBA8F873}" type="presParOf" srcId="{B4014F63-7890-44F0-A041-223068480831}" destId="{ECC0B357-FDD9-44DE-A87A-5BB285150F27}" srcOrd="0" destOrd="0" presId="urn:microsoft.com/office/officeart/2005/8/layout/hProcess4"/>
    <dgm:cxn modelId="{5F56DDDF-1DE6-451C-A19B-33C220E1D80A}" type="presParOf" srcId="{B4014F63-7890-44F0-A041-223068480831}" destId="{6028FAE4-5D6B-4EC7-8B41-842EE6C3B59B}" srcOrd="1" destOrd="0" presId="urn:microsoft.com/office/officeart/2005/8/layout/hProcess4"/>
    <dgm:cxn modelId="{BF29E657-5E77-4B81-A843-031913737748}" type="presParOf" srcId="{B4014F63-7890-44F0-A041-223068480831}" destId="{5E14E512-116A-49FF-B80B-DDCF4A55BC54}" srcOrd="2" destOrd="0" presId="urn:microsoft.com/office/officeart/2005/8/layout/hProcess4"/>
    <dgm:cxn modelId="{7472976E-5D5E-45D8-B938-336BC3F07107}" type="presParOf" srcId="{B4014F63-7890-44F0-A041-223068480831}" destId="{645C9ABD-7202-4A2C-8D39-A168D87F28E4}" srcOrd="3" destOrd="0" presId="urn:microsoft.com/office/officeart/2005/8/layout/hProcess4"/>
    <dgm:cxn modelId="{3C51C3B0-683C-4F74-B885-CB6611225AC3}" type="presParOf" srcId="{B4014F63-7890-44F0-A041-223068480831}" destId="{113AFCAE-9D31-4542-9FB5-C8A3D0E8B0AA}" srcOrd="4" destOrd="0" presId="urn:microsoft.com/office/officeart/2005/8/layout/hProcess4"/>
    <dgm:cxn modelId="{C8A95B91-00DD-4414-B5E4-8BC18D21D714}" type="presParOf" srcId="{B28E3B6B-22E9-4FFC-A607-1C6004CA778B}" destId="{83951794-853A-4A89-8B1B-DAE4218EE50E}" srcOrd="3" destOrd="0" presId="urn:microsoft.com/office/officeart/2005/8/layout/hProcess4"/>
    <dgm:cxn modelId="{5EC77115-15B7-481E-88C8-F493C6CB14F8}" type="presParOf" srcId="{B28E3B6B-22E9-4FFC-A607-1C6004CA778B}" destId="{73BBFF8D-1BF4-4465-8CDA-A29EBF099B57}" srcOrd="4" destOrd="0" presId="urn:microsoft.com/office/officeart/2005/8/layout/hProcess4"/>
    <dgm:cxn modelId="{50EEEDAC-1D25-49A3-9931-BFE8DD107D9B}" type="presParOf" srcId="{73BBFF8D-1BF4-4465-8CDA-A29EBF099B57}" destId="{A1D59A06-A03A-40FE-BA48-EFC25F7779F0}" srcOrd="0" destOrd="0" presId="urn:microsoft.com/office/officeart/2005/8/layout/hProcess4"/>
    <dgm:cxn modelId="{0642B7CE-CF5D-451E-B7C1-AEEDCBC4DB20}" type="presParOf" srcId="{73BBFF8D-1BF4-4465-8CDA-A29EBF099B57}" destId="{D2F53ADE-3EF6-4C59-A85F-B2E111430FD4}" srcOrd="1" destOrd="0" presId="urn:microsoft.com/office/officeart/2005/8/layout/hProcess4"/>
    <dgm:cxn modelId="{53979332-6AB2-4D26-81DD-60C6E0E82984}" type="presParOf" srcId="{73BBFF8D-1BF4-4465-8CDA-A29EBF099B57}" destId="{46032951-73F5-48E5-9D57-8653F0B77381}" srcOrd="2" destOrd="0" presId="urn:microsoft.com/office/officeart/2005/8/layout/hProcess4"/>
    <dgm:cxn modelId="{12684A2E-D847-4379-BF15-9C39BB14BED9}" type="presParOf" srcId="{73BBFF8D-1BF4-4465-8CDA-A29EBF099B57}" destId="{4724FAE7-90E6-48D6-A195-7FAAA1ED0ADE}" srcOrd="3" destOrd="0" presId="urn:microsoft.com/office/officeart/2005/8/layout/hProcess4"/>
    <dgm:cxn modelId="{249C982B-0389-452A-94E6-BD9A3ED5AF5E}" type="presParOf" srcId="{73BBFF8D-1BF4-4465-8CDA-A29EBF099B57}" destId="{08872132-B03F-4B67-92DD-E612E5BCD944}" srcOrd="4" destOrd="0" presId="urn:microsoft.com/office/officeart/2005/8/layout/h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A4328F6-9A98-433E-929F-5A4342A2E4B4}" type="doc">
      <dgm:prSet loTypeId="urn:microsoft.com/office/officeart/2005/8/layout/hProcess4" loCatId="process" qsTypeId="urn:microsoft.com/office/officeart/2005/8/quickstyle/3d2" qsCatId="3D" csTypeId="urn:microsoft.com/office/officeart/2005/8/colors/colorful1#8" csCatId="colorful" phldr="1"/>
      <dgm:spPr/>
      <dgm:t>
        <a:bodyPr/>
        <a:lstStyle/>
        <a:p>
          <a:endParaRPr lang="fr-FR"/>
        </a:p>
      </dgm:t>
    </dgm:pt>
    <dgm:pt modelId="{FE3E0403-016A-4D19-8902-D2C759A4AA9D}">
      <dgm:prSet phldrT="[Texte]"/>
      <dgm:spPr/>
      <dgm:t>
        <a:bodyPr/>
        <a:lstStyle/>
        <a:p>
          <a:r>
            <a:rPr lang="fr-FR" b="0" dirty="0" smtClean="0"/>
            <a:t>BBC</a:t>
          </a:r>
          <a:endParaRPr lang="fr-FR" b="0" dirty="0"/>
        </a:p>
      </dgm:t>
    </dgm:pt>
    <dgm:pt modelId="{CB1B001F-639C-4676-BE9C-5039C141AC40}" type="parTrans" cxnId="{8973C41B-5BF5-43BC-9066-3B10B998A12D}">
      <dgm:prSet/>
      <dgm:spPr/>
      <dgm:t>
        <a:bodyPr/>
        <a:lstStyle/>
        <a:p>
          <a:endParaRPr lang="fr-FR" b="0"/>
        </a:p>
      </dgm:t>
    </dgm:pt>
    <dgm:pt modelId="{806019CC-08F1-421A-B448-2B536C15F4BC}" type="sibTrans" cxnId="{8973C41B-5BF5-43BC-9066-3B10B998A12D}">
      <dgm:prSet/>
      <dgm:spPr/>
      <dgm:t>
        <a:bodyPr/>
        <a:lstStyle/>
        <a:p>
          <a:endParaRPr lang="fr-FR" b="0"/>
        </a:p>
      </dgm:t>
    </dgm:pt>
    <dgm:pt modelId="{220888D6-9B2F-487A-A098-B50955386262}">
      <dgm:prSet phldrT="[Texte]"/>
      <dgm:spPr/>
      <dgm:t>
        <a:bodyPr/>
        <a:lstStyle/>
        <a:p>
          <a:r>
            <a:rPr lang="fr-FR" b="0" dirty="0" smtClean="0"/>
            <a:t>Confort hivernal</a:t>
          </a:r>
          <a:endParaRPr lang="fr-FR" b="0" dirty="0"/>
        </a:p>
      </dgm:t>
    </dgm:pt>
    <dgm:pt modelId="{3F413D97-EBAA-4BC2-AE07-B69992B17FAC}" type="parTrans" cxnId="{AC3B36BA-DE49-44E7-9DB0-10E0B6973D00}">
      <dgm:prSet/>
      <dgm:spPr/>
      <dgm:t>
        <a:bodyPr/>
        <a:lstStyle/>
        <a:p>
          <a:endParaRPr lang="fr-FR" b="0"/>
        </a:p>
      </dgm:t>
    </dgm:pt>
    <dgm:pt modelId="{434EE6C8-7252-42BD-8B93-BD0F18E2D00B}" type="sibTrans" cxnId="{AC3B36BA-DE49-44E7-9DB0-10E0B6973D00}">
      <dgm:prSet/>
      <dgm:spPr/>
      <dgm:t>
        <a:bodyPr/>
        <a:lstStyle/>
        <a:p>
          <a:endParaRPr lang="fr-FR" b="0"/>
        </a:p>
      </dgm:t>
    </dgm:pt>
    <dgm:pt modelId="{CEC2CDCD-5338-448A-865B-467F065C5F69}">
      <dgm:prSet phldrT="[Texte]"/>
      <dgm:spPr/>
      <dgm:t>
        <a:bodyPr/>
        <a:lstStyle/>
        <a:p>
          <a:r>
            <a:rPr lang="fr-FR" b="0" dirty="0" smtClean="0"/>
            <a:t>Bâtiment log neuf</a:t>
          </a:r>
          <a:endParaRPr lang="fr-FR" b="0" dirty="0"/>
        </a:p>
      </dgm:t>
    </dgm:pt>
    <dgm:pt modelId="{6C03198E-72BF-40E7-BB45-3AF74F653204}" type="parTrans" cxnId="{525C8A95-8642-463A-AA3D-375A93239B24}">
      <dgm:prSet/>
      <dgm:spPr/>
      <dgm:t>
        <a:bodyPr/>
        <a:lstStyle/>
        <a:p>
          <a:endParaRPr lang="fr-FR" b="0"/>
        </a:p>
      </dgm:t>
    </dgm:pt>
    <dgm:pt modelId="{C42230CE-92A8-4EF3-B400-212EE30DA100}" type="sibTrans" cxnId="{525C8A95-8642-463A-AA3D-375A93239B24}">
      <dgm:prSet/>
      <dgm:spPr/>
      <dgm:t>
        <a:bodyPr/>
        <a:lstStyle/>
        <a:p>
          <a:endParaRPr lang="fr-FR" b="0"/>
        </a:p>
      </dgm:t>
    </dgm:pt>
    <dgm:pt modelId="{0205CE66-873E-4247-B05A-5EC4755A8EF2}">
      <dgm:prSet phldrT="[Texte]"/>
      <dgm:spPr/>
      <dgm:t>
        <a:bodyPr/>
        <a:lstStyle/>
        <a:p>
          <a:r>
            <a:rPr kumimoji="0" lang="fr-FR"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Consomation</a:t>
          </a:r>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maximum 50 kWh/m</a:t>
          </a:r>
          <a:r>
            <a:rPr kumimoji="0" lang="fr-FR" b="0" i="0" u="none" strike="noStrike" cap="none" normalizeH="0" baseline="30000" dirty="0" smtClean="0">
              <a:ln>
                <a:noFill/>
              </a:ln>
              <a:solidFill>
                <a:srgbClr val="222222"/>
              </a:solidFill>
              <a:effectLst/>
              <a:latin typeface="Arial" pitchFamily="34" charset="0"/>
              <a:ea typeface="Times New Roman" pitchFamily="18" charset="0"/>
              <a:cs typeface="Arial" pitchFamily="34" charset="0"/>
            </a:rPr>
            <a:t>2</a:t>
          </a:r>
          <a:r>
            <a:rPr kumimoji="0" lang="fr-FR"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/an à ajuster d'un facteur 0,8 à 1,3 selon l'altitude et la zone climatique, ainsi qu'aux bâtiments tertiaires présentant une consommation inférieure à 50 % de la consommation conventionnelle de référence de la RT 2005</a:t>
          </a:r>
          <a:endParaRPr lang="fr-FR" b="0" dirty="0"/>
        </a:p>
      </dgm:t>
    </dgm:pt>
    <dgm:pt modelId="{5BB825A9-90E0-4FCF-ACCB-306EF3F7E04E}" type="parTrans" cxnId="{558DCA6A-D223-4CC7-86FF-D88225A94DA1}">
      <dgm:prSet/>
      <dgm:spPr/>
      <dgm:t>
        <a:bodyPr/>
        <a:lstStyle/>
        <a:p>
          <a:endParaRPr lang="fr-FR" b="0"/>
        </a:p>
      </dgm:t>
    </dgm:pt>
    <dgm:pt modelId="{B9DF1A19-9A73-4691-B081-74CF024F5AF9}" type="sibTrans" cxnId="{558DCA6A-D223-4CC7-86FF-D88225A94DA1}">
      <dgm:prSet/>
      <dgm:spPr/>
      <dgm:t>
        <a:bodyPr/>
        <a:lstStyle/>
        <a:p>
          <a:endParaRPr lang="fr-FR" b="0"/>
        </a:p>
      </dgm:t>
    </dgm:pt>
    <dgm:pt modelId="{FBBD10E8-1018-4734-8767-03625F89B351}">
      <dgm:prSet phldrT="[Texte]"/>
      <dgm:spPr/>
      <dgm:t>
        <a:bodyPr/>
        <a:lstStyle/>
        <a:p>
          <a:r>
            <a:rPr lang="fr-FR" b="0" dirty="0" smtClean="0"/>
            <a:t>Equipements concernés</a:t>
          </a:r>
          <a:endParaRPr lang="fr-FR" b="0" dirty="0"/>
        </a:p>
      </dgm:t>
    </dgm:pt>
    <dgm:pt modelId="{CD9D984F-51DB-4A65-885A-C652347F70EF}" type="parTrans" cxnId="{613B312D-9D24-452A-8550-C021CE6B957A}">
      <dgm:prSet/>
      <dgm:spPr/>
      <dgm:t>
        <a:bodyPr/>
        <a:lstStyle/>
        <a:p>
          <a:endParaRPr lang="fr-FR" b="0"/>
        </a:p>
      </dgm:t>
    </dgm:pt>
    <dgm:pt modelId="{7F17152B-1AC8-4F78-9C2F-AF9A29608A0D}" type="sibTrans" cxnId="{613B312D-9D24-452A-8550-C021CE6B957A}">
      <dgm:prSet/>
      <dgm:spPr/>
      <dgm:t>
        <a:bodyPr/>
        <a:lstStyle/>
        <a:p>
          <a:endParaRPr lang="fr-FR" b="0"/>
        </a:p>
      </dgm:t>
    </dgm:pt>
    <dgm:pt modelId="{CB708318-104D-4757-B936-0FB871296DC8}">
      <dgm:prSet phldrT="[Texte]"/>
      <dgm:spPr/>
      <dgm:t>
        <a:bodyPr/>
        <a:lstStyle/>
        <a:p>
          <a:r>
            <a:rPr kumimoji="0" lang="fr-FR" b="0" i="0" strike="noStrike" cap="none" normalizeH="0" baseline="0" dirty="0" smtClean="0">
              <a:ln>
                <a:noFill/>
              </a:ln>
              <a:effectLst/>
              <a:latin typeface="Arial" pitchFamily="34" charset="0"/>
              <a:ea typeface="Times New Roman" pitchFamily="18" charset="0"/>
              <a:cs typeface="Arial" pitchFamily="34" charset="0"/>
            </a:rPr>
            <a:t>chauffage</a:t>
          </a:r>
          <a:endParaRPr lang="fr-FR" b="0" dirty="0"/>
        </a:p>
      </dgm:t>
    </dgm:pt>
    <dgm:pt modelId="{4C9AA9DB-3D88-4948-992B-3D6C30C59408}" type="parTrans" cxnId="{E2A61A2E-93FB-4120-8815-FB64FEB7A3EE}">
      <dgm:prSet/>
      <dgm:spPr/>
      <dgm:t>
        <a:bodyPr/>
        <a:lstStyle/>
        <a:p>
          <a:endParaRPr lang="fr-FR" b="0"/>
        </a:p>
      </dgm:t>
    </dgm:pt>
    <dgm:pt modelId="{C7537F45-6A65-4D0E-B49E-54EC4F1C728C}" type="sibTrans" cxnId="{E2A61A2E-93FB-4120-8815-FB64FEB7A3EE}">
      <dgm:prSet/>
      <dgm:spPr/>
      <dgm:t>
        <a:bodyPr/>
        <a:lstStyle/>
        <a:p>
          <a:endParaRPr lang="fr-FR" b="0"/>
        </a:p>
      </dgm:t>
    </dgm:pt>
    <dgm:pt modelId="{68FE1CD0-A9FC-4AA4-B2D0-32F76B1CE2BB}">
      <dgm:prSet/>
      <dgm:spPr/>
      <dgm:t>
        <a:bodyPr/>
        <a:lstStyle/>
        <a:p>
          <a:r>
            <a:rPr lang="fr-FR" b="0" dirty="0" smtClean="0"/>
            <a:t>Climatisation</a:t>
          </a:r>
          <a:endParaRPr lang="fr-FR" b="0" dirty="0"/>
        </a:p>
      </dgm:t>
    </dgm:pt>
    <dgm:pt modelId="{9A28B4FF-5BC3-4F7F-860F-3D33D705FBF3}" type="parTrans" cxnId="{81F8A43C-076B-47BE-AC25-73C11498DE19}">
      <dgm:prSet/>
      <dgm:spPr/>
      <dgm:t>
        <a:bodyPr/>
        <a:lstStyle/>
        <a:p>
          <a:endParaRPr lang="fr-FR"/>
        </a:p>
      </dgm:t>
    </dgm:pt>
    <dgm:pt modelId="{175F79B9-DA67-4A5D-8F2F-F1155B5F0F2F}" type="sibTrans" cxnId="{81F8A43C-076B-47BE-AC25-73C11498DE19}">
      <dgm:prSet/>
      <dgm:spPr/>
      <dgm:t>
        <a:bodyPr/>
        <a:lstStyle/>
        <a:p>
          <a:endParaRPr lang="fr-FR"/>
        </a:p>
      </dgm:t>
    </dgm:pt>
    <dgm:pt modelId="{ED2E563A-4231-48FA-A5FD-D36BD7B9812F}">
      <dgm:prSet/>
      <dgm:spPr/>
      <dgm:t>
        <a:bodyPr/>
        <a:lstStyle/>
        <a:p>
          <a:r>
            <a:rPr lang="fr-FR" b="0" dirty="0" smtClean="0"/>
            <a:t>Production </a:t>
          </a:r>
          <a:r>
            <a:rPr lang="fr-FR" b="0" dirty="0" err="1" smtClean="0"/>
            <a:t>ecs</a:t>
          </a:r>
          <a:endParaRPr lang="fr-FR" b="0" dirty="0"/>
        </a:p>
      </dgm:t>
    </dgm:pt>
    <dgm:pt modelId="{ECD36976-D204-44D3-BC72-661A88A2DB29}" type="parTrans" cxnId="{8B388E25-F856-4F14-8582-12B61FEE9C37}">
      <dgm:prSet/>
      <dgm:spPr/>
      <dgm:t>
        <a:bodyPr/>
        <a:lstStyle/>
        <a:p>
          <a:endParaRPr lang="fr-FR"/>
        </a:p>
      </dgm:t>
    </dgm:pt>
    <dgm:pt modelId="{38C63264-B617-4924-B611-667996273158}" type="sibTrans" cxnId="{8B388E25-F856-4F14-8582-12B61FEE9C37}">
      <dgm:prSet/>
      <dgm:spPr/>
      <dgm:t>
        <a:bodyPr/>
        <a:lstStyle/>
        <a:p>
          <a:endParaRPr lang="fr-FR"/>
        </a:p>
      </dgm:t>
    </dgm:pt>
    <dgm:pt modelId="{7ADB0629-C229-41F7-9E0C-B6503EAF5418}">
      <dgm:prSet/>
      <dgm:spPr/>
      <dgm:t>
        <a:bodyPr/>
        <a:lstStyle/>
        <a:p>
          <a:r>
            <a:rPr lang="fr-FR" b="0" dirty="0" smtClean="0"/>
            <a:t>Eclairage</a:t>
          </a:r>
          <a:endParaRPr lang="fr-FR" b="0" dirty="0"/>
        </a:p>
      </dgm:t>
    </dgm:pt>
    <dgm:pt modelId="{572CD271-4D42-4A59-B844-E1A6FC600645}" type="parTrans" cxnId="{129AC1AF-ECE1-425A-AC00-A0D3B6784855}">
      <dgm:prSet/>
      <dgm:spPr/>
      <dgm:t>
        <a:bodyPr/>
        <a:lstStyle/>
        <a:p>
          <a:endParaRPr lang="fr-FR"/>
        </a:p>
      </dgm:t>
    </dgm:pt>
    <dgm:pt modelId="{167B39D6-9708-49E7-AAAF-BCB7AB536471}" type="sibTrans" cxnId="{129AC1AF-ECE1-425A-AC00-A0D3B6784855}">
      <dgm:prSet/>
      <dgm:spPr/>
      <dgm:t>
        <a:bodyPr/>
        <a:lstStyle/>
        <a:p>
          <a:endParaRPr lang="fr-FR"/>
        </a:p>
      </dgm:t>
    </dgm:pt>
    <dgm:pt modelId="{F37C09CD-4096-4C87-9CC5-06EA9E2B42A4}">
      <dgm:prSet/>
      <dgm:spPr/>
      <dgm:t>
        <a:bodyPr/>
        <a:lstStyle/>
        <a:p>
          <a:r>
            <a:rPr lang="fr-FR" b="0" dirty="0" smtClean="0"/>
            <a:t>ventilation</a:t>
          </a:r>
          <a:endParaRPr lang="fr-FR" dirty="0"/>
        </a:p>
      </dgm:t>
    </dgm:pt>
    <dgm:pt modelId="{151B76FB-E98F-402D-8C0A-706D39EDA60D}" type="parTrans" cxnId="{1F527B04-C75B-4C11-9FAF-4FA586CDAD01}">
      <dgm:prSet/>
      <dgm:spPr/>
      <dgm:t>
        <a:bodyPr/>
        <a:lstStyle/>
        <a:p>
          <a:endParaRPr lang="fr-FR"/>
        </a:p>
      </dgm:t>
    </dgm:pt>
    <dgm:pt modelId="{710F15BD-2A84-47B5-A64C-89EA274E9539}" type="sibTrans" cxnId="{1F527B04-C75B-4C11-9FAF-4FA586CDAD01}">
      <dgm:prSet/>
      <dgm:spPr/>
      <dgm:t>
        <a:bodyPr/>
        <a:lstStyle/>
        <a:p>
          <a:endParaRPr lang="fr-FR"/>
        </a:p>
      </dgm:t>
    </dgm:pt>
    <dgm:pt modelId="{26BBC94D-3B87-4D63-9ACE-03C504427896}">
      <dgm:prSet phldrT="[Texte]"/>
      <dgm:spPr/>
      <dgm:t>
        <a:bodyPr/>
        <a:lstStyle/>
        <a:p>
          <a:r>
            <a:rPr lang="fr-FR" b="0" dirty="0" smtClean="0"/>
            <a:t>Confort estival </a:t>
          </a:r>
          <a:endParaRPr lang="fr-FR" b="0" dirty="0"/>
        </a:p>
      </dgm:t>
    </dgm:pt>
    <dgm:pt modelId="{C280FB6E-8D42-4832-B81E-2FEE05CADC80}" type="parTrans" cxnId="{65427F35-C4B0-4534-819F-78D155F170F4}">
      <dgm:prSet/>
      <dgm:spPr/>
      <dgm:t>
        <a:bodyPr/>
        <a:lstStyle/>
        <a:p>
          <a:endParaRPr lang="fr-FR"/>
        </a:p>
      </dgm:t>
    </dgm:pt>
    <dgm:pt modelId="{60B97637-55E0-4DC9-858E-954DFCBB8220}" type="sibTrans" cxnId="{65427F35-C4B0-4534-819F-78D155F170F4}">
      <dgm:prSet/>
      <dgm:spPr/>
      <dgm:t>
        <a:bodyPr/>
        <a:lstStyle/>
        <a:p>
          <a:endParaRPr lang="fr-FR"/>
        </a:p>
      </dgm:t>
    </dgm:pt>
    <dgm:pt modelId="{804079AB-2B7E-49D5-805C-F746ED5E656E}">
      <dgm:prSet phldrT="[Texte]"/>
      <dgm:spPr/>
      <dgm:t>
        <a:bodyPr/>
        <a:lstStyle/>
        <a:p>
          <a:r>
            <a:rPr lang="fr-FR" b="0" dirty="0" smtClean="0"/>
            <a:t>Performance énergétique élevé </a:t>
          </a:r>
          <a:endParaRPr lang="fr-FR" b="0" dirty="0"/>
        </a:p>
      </dgm:t>
    </dgm:pt>
    <dgm:pt modelId="{55B554C3-23E5-40BA-94C9-EC315E3EC800}" type="parTrans" cxnId="{F05DE158-E27A-4F33-ACA3-A949677505DE}">
      <dgm:prSet/>
      <dgm:spPr/>
      <dgm:t>
        <a:bodyPr/>
        <a:lstStyle/>
        <a:p>
          <a:endParaRPr lang="fr-FR"/>
        </a:p>
      </dgm:t>
    </dgm:pt>
    <dgm:pt modelId="{AA595CB5-56DD-4441-A4B4-B6AC905F624C}" type="sibTrans" cxnId="{F05DE158-E27A-4F33-ACA3-A949677505DE}">
      <dgm:prSet/>
      <dgm:spPr/>
      <dgm:t>
        <a:bodyPr/>
        <a:lstStyle/>
        <a:p>
          <a:endParaRPr lang="fr-FR"/>
        </a:p>
      </dgm:t>
    </dgm:pt>
    <dgm:pt modelId="{2B96F040-8F0E-4522-B4D2-F7B9271D1A7C}" type="pres">
      <dgm:prSet presAssocID="{1A4328F6-9A98-433E-929F-5A4342A2E4B4}" presName="Name0" presStyleCnt="0">
        <dgm:presLayoutVars>
          <dgm:dir/>
          <dgm:animLvl val="lvl"/>
          <dgm:resizeHandles val="exact"/>
        </dgm:presLayoutVars>
      </dgm:prSet>
      <dgm:spPr/>
      <dgm:t>
        <a:bodyPr/>
        <a:lstStyle/>
        <a:p>
          <a:endParaRPr lang="fr-FR"/>
        </a:p>
      </dgm:t>
    </dgm:pt>
    <dgm:pt modelId="{09B25069-C8BF-4C06-B993-1560A844C66E}" type="pres">
      <dgm:prSet presAssocID="{1A4328F6-9A98-433E-929F-5A4342A2E4B4}" presName="tSp" presStyleCnt="0"/>
      <dgm:spPr/>
    </dgm:pt>
    <dgm:pt modelId="{D31A04A6-28F0-4F3A-81C3-0D14B70488B6}" type="pres">
      <dgm:prSet presAssocID="{1A4328F6-9A98-433E-929F-5A4342A2E4B4}" presName="bSp" presStyleCnt="0"/>
      <dgm:spPr/>
    </dgm:pt>
    <dgm:pt modelId="{B28E3B6B-22E9-4FFC-A607-1C6004CA778B}" type="pres">
      <dgm:prSet presAssocID="{1A4328F6-9A98-433E-929F-5A4342A2E4B4}" presName="process" presStyleCnt="0"/>
      <dgm:spPr/>
    </dgm:pt>
    <dgm:pt modelId="{312443D9-0B99-4C09-BB1D-0C91CA000244}" type="pres">
      <dgm:prSet presAssocID="{FE3E0403-016A-4D19-8902-D2C759A4AA9D}" presName="composite1" presStyleCnt="0"/>
      <dgm:spPr/>
    </dgm:pt>
    <dgm:pt modelId="{8886914E-5558-4FAE-ACF7-59399C258E8D}" type="pres">
      <dgm:prSet presAssocID="{FE3E0403-016A-4D19-8902-D2C759A4AA9D}" presName="dummyNode1" presStyleLbl="node1" presStyleIdx="0" presStyleCnt="3"/>
      <dgm:spPr/>
    </dgm:pt>
    <dgm:pt modelId="{104562AA-6B3A-4DC2-A227-69E950D3BBF7}" type="pres">
      <dgm:prSet presAssocID="{FE3E0403-016A-4D19-8902-D2C759A4AA9D}" presName="childNode1" presStyleLbl="bgAcc1" presStyleIdx="0" presStyleCnt="3">
        <dgm:presLayoutVars>
          <dgm:bulletEnabled val="1"/>
        </dgm:presLayoutVars>
      </dgm:prSet>
      <dgm:spPr/>
      <dgm:t>
        <a:bodyPr/>
        <a:lstStyle/>
        <a:p>
          <a:endParaRPr lang="fr-FR"/>
        </a:p>
      </dgm:t>
    </dgm:pt>
    <dgm:pt modelId="{D30F6240-8D70-495F-86A9-606BB5852AF9}" type="pres">
      <dgm:prSet presAssocID="{FE3E0403-016A-4D19-8902-D2C759A4AA9D}" presName="childNode1tx" presStyleLbl="bgAcc1" presStyleIdx="0" presStyleCnt="3">
        <dgm:presLayoutVars>
          <dgm:bulletEnabled val="1"/>
        </dgm:presLayoutVars>
      </dgm:prSet>
      <dgm:spPr/>
      <dgm:t>
        <a:bodyPr/>
        <a:lstStyle/>
        <a:p>
          <a:endParaRPr lang="fr-FR"/>
        </a:p>
      </dgm:t>
    </dgm:pt>
    <dgm:pt modelId="{126D8F4C-BBB2-4492-9630-F4CCA45996B4}" type="pres">
      <dgm:prSet presAssocID="{FE3E0403-016A-4D19-8902-D2C759A4AA9D}" presName="parentNode1" presStyleLbl="node1" presStyleIdx="0" presStyleCnt="3">
        <dgm:presLayoutVars>
          <dgm:chMax val="1"/>
          <dgm:bulletEnabled val="1"/>
        </dgm:presLayoutVars>
      </dgm:prSet>
      <dgm:spPr/>
      <dgm:t>
        <a:bodyPr/>
        <a:lstStyle/>
        <a:p>
          <a:endParaRPr lang="fr-FR"/>
        </a:p>
      </dgm:t>
    </dgm:pt>
    <dgm:pt modelId="{452AB663-F621-43ED-A0EA-AA5C304AB68A}" type="pres">
      <dgm:prSet presAssocID="{FE3E0403-016A-4D19-8902-D2C759A4AA9D}" presName="connSite1" presStyleCnt="0"/>
      <dgm:spPr/>
    </dgm:pt>
    <dgm:pt modelId="{CC7E072E-8B37-4FD2-A554-0230C6037ABD}" type="pres">
      <dgm:prSet presAssocID="{806019CC-08F1-421A-B448-2B536C15F4BC}" presName="Name9" presStyleLbl="sibTrans2D1" presStyleIdx="0" presStyleCnt="2"/>
      <dgm:spPr/>
      <dgm:t>
        <a:bodyPr/>
        <a:lstStyle/>
        <a:p>
          <a:endParaRPr lang="fr-FR"/>
        </a:p>
      </dgm:t>
    </dgm:pt>
    <dgm:pt modelId="{B4014F63-7890-44F0-A041-223068480831}" type="pres">
      <dgm:prSet presAssocID="{CEC2CDCD-5338-448A-865B-467F065C5F69}" presName="composite2" presStyleCnt="0"/>
      <dgm:spPr/>
    </dgm:pt>
    <dgm:pt modelId="{ECC0B357-FDD9-44DE-A87A-5BB285150F27}" type="pres">
      <dgm:prSet presAssocID="{CEC2CDCD-5338-448A-865B-467F065C5F69}" presName="dummyNode2" presStyleLbl="node1" presStyleIdx="0" presStyleCnt="3"/>
      <dgm:spPr/>
    </dgm:pt>
    <dgm:pt modelId="{6028FAE4-5D6B-4EC7-8B41-842EE6C3B59B}" type="pres">
      <dgm:prSet presAssocID="{CEC2CDCD-5338-448A-865B-467F065C5F69}" presName="childNode2" presStyleLbl="bgAcc1" presStyleIdx="1" presStyleCnt="3">
        <dgm:presLayoutVars>
          <dgm:bulletEnabled val="1"/>
        </dgm:presLayoutVars>
      </dgm:prSet>
      <dgm:spPr/>
      <dgm:t>
        <a:bodyPr/>
        <a:lstStyle/>
        <a:p>
          <a:endParaRPr lang="fr-FR"/>
        </a:p>
      </dgm:t>
    </dgm:pt>
    <dgm:pt modelId="{5E14E512-116A-49FF-B80B-DDCF4A55BC54}" type="pres">
      <dgm:prSet presAssocID="{CEC2CDCD-5338-448A-865B-467F065C5F69}" presName="childNode2tx" presStyleLbl="bgAcc1" presStyleIdx="1" presStyleCnt="3">
        <dgm:presLayoutVars>
          <dgm:bulletEnabled val="1"/>
        </dgm:presLayoutVars>
      </dgm:prSet>
      <dgm:spPr/>
      <dgm:t>
        <a:bodyPr/>
        <a:lstStyle/>
        <a:p>
          <a:endParaRPr lang="fr-FR"/>
        </a:p>
      </dgm:t>
    </dgm:pt>
    <dgm:pt modelId="{645C9ABD-7202-4A2C-8D39-A168D87F28E4}" type="pres">
      <dgm:prSet presAssocID="{CEC2CDCD-5338-448A-865B-467F065C5F69}" presName="parentNode2" presStyleLbl="node1" presStyleIdx="1" presStyleCnt="3">
        <dgm:presLayoutVars>
          <dgm:chMax val="0"/>
          <dgm:bulletEnabled val="1"/>
        </dgm:presLayoutVars>
      </dgm:prSet>
      <dgm:spPr/>
      <dgm:t>
        <a:bodyPr/>
        <a:lstStyle/>
        <a:p>
          <a:endParaRPr lang="fr-FR"/>
        </a:p>
      </dgm:t>
    </dgm:pt>
    <dgm:pt modelId="{113AFCAE-9D31-4542-9FB5-C8A3D0E8B0AA}" type="pres">
      <dgm:prSet presAssocID="{CEC2CDCD-5338-448A-865B-467F065C5F69}" presName="connSite2" presStyleCnt="0"/>
      <dgm:spPr/>
    </dgm:pt>
    <dgm:pt modelId="{83951794-853A-4A89-8B1B-DAE4218EE50E}" type="pres">
      <dgm:prSet presAssocID="{C42230CE-92A8-4EF3-B400-212EE30DA100}" presName="Name18" presStyleLbl="sibTrans2D1" presStyleIdx="1" presStyleCnt="2"/>
      <dgm:spPr/>
      <dgm:t>
        <a:bodyPr/>
        <a:lstStyle/>
        <a:p>
          <a:endParaRPr lang="fr-FR"/>
        </a:p>
      </dgm:t>
    </dgm:pt>
    <dgm:pt modelId="{73BBFF8D-1BF4-4465-8CDA-A29EBF099B57}" type="pres">
      <dgm:prSet presAssocID="{FBBD10E8-1018-4734-8767-03625F89B351}" presName="composite1" presStyleCnt="0"/>
      <dgm:spPr/>
    </dgm:pt>
    <dgm:pt modelId="{A1D59A06-A03A-40FE-BA48-EFC25F7779F0}" type="pres">
      <dgm:prSet presAssocID="{FBBD10E8-1018-4734-8767-03625F89B351}" presName="dummyNode1" presStyleLbl="node1" presStyleIdx="1" presStyleCnt="3"/>
      <dgm:spPr/>
    </dgm:pt>
    <dgm:pt modelId="{D2F53ADE-3EF6-4C59-A85F-B2E111430FD4}" type="pres">
      <dgm:prSet presAssocID="{FBBD10E8-1018-4734-8767-03625F89B351}" presName="childNode1" presStyleLbl="bgAcc1" presStyleIdx="2" presStyleCnt="3">
        <dgm:presLayoutVars>
          <dgm:bulletEnabled val="1"/>
        </dgm:presLayoutVars>
      </dgm:prSet>
      <dgm:spPr/>
      <dgm:t>
        <a:bodyPr/>
        <a:lstStyle/>
        <a:p>
          <a:endParaRPr lang="fr-FR"/>
        </a:p>
      </dgm:t>
    </dgm:pt>
    <dgm:pt modelId="{46032951-73F5-48E5-9D57-8653F0B77381}" type="pres">
      <dgm:prSet presAssocID="{FBBD10E8-1018-4734-8767-03625F89B351}" presName="childNode1tx" presStyleLbl="bgAcc1" presStyleIdx="2" presStyleCnt="3">
        <dgm:presLayoutVars>
          <dgm:bulletEnabled val="1"/>
        </dgm:presLayoutVars>
      </dgm:prSet>
      <dgm:spPr/>
      <dgm:t>
        <a:bodyPr/>
        <a:lstStyle/>
        <a:p>
          <a:endParaRPr lang="fr-FR"/>
        </a:p>
      </dgm:t>
    </dgm:pt>
    <dgm:pt modelId="{4724FAE7-90E6-48D6-A195-7FAAA1ED0ADE}" type="pres">
      <dgm:prSet presAssocID="{FBBD10E8-1018-4734-8767-03625F89B351}" presName="parentNode1" presStyleLbl="node1" presStyleIdx="2" presStyleCnt="3">
        <dgm:presLayoutVars>
          <dgm:chMax val="1"/>
          <dgm:bulletEnabled val="1"/>
        </dgm:presLayoutVars>
      </dgm:prSet>
      <dgm:spPr/>
      <dgm:t>
        <a:bodyPr/>
        <a:lstStyle/>
        <a:p>
          <a:endParaRPr lang="fr-FR"/>
        </a:p>
      </dgm:t>
    </dgm:pt>
    <dgm:pt modelId="{08872132-B03F-4B67-92DD-E612E5BCD944}" type="pres">
      <dgm:prSet presAssocID="{FBBD10E8-1018-4734-8767-03625F89B351}" presName="connSite1" presStyleCnt="0"/>
      <dgm:spPr/>
    </dgm:pt>
  </dgm:ptLst>
  <dgm:cxnLst>
    <dgm:cxn modelId="{A2CF73FE-CCE0-4851-924D-56F88A63AA5C}" type="presOf" srcId="{CB708318-104D-4757-B936-0FB871296DC8}" destId="{D2F53ADE-3EF6-4C59-A85F-B2E111430FD4}" srcOrd="0" destOrd="0" presId="urn:microsoft.com/office/officeart/2005/8/layout/hProcess4"/>
    <dgm:cxn modelId="{129AC1AF-ECE1-425A-AC00-A0D3B6784855}" srcId="{FBBD10E8-1018-4734-8767-03625F89B351}" destId="{7ADB0629-C229-41F7-9E0C-B6503EAF5418}" srcOrd="3" destOrd="0" parTransId="{572CD271-4D42-4A59-B844-E1A6FC600645}" sibTransId="{167B39D6-9708-49E7-AAAF-BCB7AB536471}"/>
    <dgm:cxn modelId="{884CFC6C-F4D8-4C97-B96D-09A48DE17E53}" type="presOf" srcId="{CB708318-104D-4757-B936-0FB871296DC8}" destId="{46032951-73F5-48E5-9D57-8653F0B77381}" srcOrd="1" destOrd="0" presId="urn:microsoft.com/office/officeart/2005/8/layout/hProcess4"/>
    <dgm:cxn modelId="{558DCA6A-D223-4CC7-86FF-D88225A94DA1}" srcId="{CEC2CDCD-5338-448A-865B-467F065C5F69}" destId="{0205CE66-873E-4247-B05A-5EC4755A8EF2}" srcOrd="0" destOrd="0" parTransId="{5BB825A9-90E0-4FCF-ACCB-306EF3F7E04E}" sibTransId="{B9DF1A19-9A73-4691-B081-74CF024F5AF9}"/>
    <dgm:cxn modelId="{2D909518-0F7A-4AF6-857F-6D7E3453A7CF}" type="presOf" srcId="{68FE1CD0-A9FC-4AA4-B2D0-32F76B1CE2BB}" destId="{D2F53ADE-3EF6-4C59-A85F-B2E111430FD4}" srcOrd="0" destOrd="1" presId="urn:microsoft.com/office/officeart/2005/8/layout/hProcess4"/>
    <dgm:cxn modelId="{CCFD0552-845C-4A91-9527-B557D26722B7}" type="presOf" srcId="{220888D6-9B2F-487A-A098-B50955386262}" destId="{104562AA-6B3A-4DC2-A227-69E950D3BBF7}" srcOrd="0" destOrd="0" presId="urn:microsoft.com/office/officeart/2005/8/layout/hProcess4"/>
    <dgm:cxn modelId="{478CB088-B19D-4A85-9FE3-1F1CA185B938}" type="presOf" srcId="{806019CC-08F1-421A-B448-2B536C15F4BC}" destId="{CC7E072E-8B37-4FD2-A554-0230C6037ABD}" srcOrd="0" destOrd="0" presId="urn:microsoft.com/office/officeart/2005/8/layout/hProcess4"/>
    <dgm:cxn modelId="{E2A61A2E-93FB-4120-8815-FB64FEB7A3EE}" srcId="{FBBD10E8-1018-4734-8767-03625F89B351}" destId="{CB708318-104D-4757-B936-0FB871296DC8}" srcOrd="0" destOrd="0" parTransId="{4C9AA9DB-3D88-4948-992B-3D6C30C59408}" sibTransId="{C7537F45-6A65-4D0E-B49E-54EC4F1C728C}"/>
    <dgm:cxn modelId="{4A9351B4-E958-4BDB-91A4-485E3E6B958E}" type="presOf" srcId="{7ADB0629-C229-41F7-9E0C-B6503EAF5418}" destId="{46032951-73F5-48E5-9D57-8653F0B77381}" srcOrd="1" destOrd="3" presId="urn:microsoft.com/office/officeart/2005/8/layout/hProcess4"/>
    <dgm:cxn modelId="{1806AE73-9A41-4472-95EE-DBF7AED1ED19}" type="presOf" srcId="{26BBC94D-3B87-4D63-9ACE-03C504427896}" destId="{D30F6240-8D70-495F-86A9-606BB5852AF9}" srcOrd="1" destOrd="1" presId="urn:microsoft.com/office/officeart/2005/8/layout/hProcess4"/>
    <dgm:cxn modelId="{AC3B36BA-DE49-44E7-9DB0-10E0B6973D00}" srcId="{FE3E0403-016A-4D19-8902-D2C759A4AA9D}" destId="{220888D6-9B2F-487A-A098-B50955386262}" srcOrd="0" destOrd="0" parTransId="{3F413D97-EBAA-4BC2-AE07-B69992B17FAC}" sibTransId="{434EE6C8-7252-42BD-8B93-BD0F18E2D00B}"/>
    <dgm:cxn modelId="{BC45EEB5-3301-4380-B28E-B11723FB0DFF}" type="presOf" srcId="{0205CE66-873E-4247-B05A-5EC4755A8EF2}" destId="{5E14E512-116A-49FF-B80B-DDCF4A55BC54}" srcOrd="1" destOrd="0" presId="urn:microsoft.com/office/officeart/2005/8/layout/hProcess4"/>
    <dgm:cxn modelId="{EF1020A4-1374-4F02-95B1-9FDF3716030D}" type="presOf" srcId="{ED2E563A-4231-48FA-A5FD-D36BD7B9812F}" destId="{D2F53ADE-3EF6-4C59-A85F-B2E111430FD4}" srcOrd="0" destOrd="2" presId="urn:microsoft.com/office/officeart/2005/8/layout/hProcess4"/>
    <dgm:cxn modelId="{B83E9010-53CD-4F89-B245-50366D78246F}" type="presOf" srcId="{26BBC94D-3B87-4D63-9ACE-03C504427896}" destId="{104562AA-6B3A-4DC2-A227-69E950D3BBF7}" srcOrd="0" destOrd="1" presId="urn:microsoft.com/office/officeart/2005/8/layout/hProcess4"/>
    <dgm:cxn modelId="{81F8A43C-076B-47BE-AC25-73C11498DE19}" srcId="{FBBD10E8-1018-4734-8767-03625F89B351}" destId="{68FE1CD0-A9FC-4AA4-B2D0-32F76B1CE2BB}" srcOrd="1" destOrd="0" parTransId="{9A28B4FF-5BC3-4F7F-860F-3D33D705FBF3}" sibTransId="{175F79B9-DA67-4A5D-8F2F-F1155B5F0F2F}"/>
    <dgm:cxn modelId="{F05DE158-E27A-4F33-ACA3-A949677505DE}" srcId="{FE3E0403-016A-4D19-8902-D2C759A4AA9D}" destId="{804079AB-2B7E-49D5-805C-F746ED5E656E}" srcOrd="2" destOrd="0" parTransId="{55B554C3-23E5-40BA-94C9-EC315E3EC800}" sibTransId="{AA595CB5-56DD-4441-A4B4-B6AC905F624C}"/>
    <dgm:cxn modelId="{15B8D11A-B4FE-49B7-9300-18909F0037B1}" type="presOf" srcId="{7ADB0629-C229-41F7-9E0C-B6503EAF5418}" destId="{D2F53ADE-3EF6-4C59-A85F-B2E111430FD4}" srcOrd="0" destOrd="3" presId="urn:microsoft.com/office/officeart/2005/8/layout/hProcess4"/>
    <dgm:cxn modelId="{FAFD831F-1E4A-4B73-BD4B-6DB3681A997E}" type="presOf" srcId="{804079AB-2B7E-49D5-805C-F746ED5E656E}" destId="{104562AA-6B3A-4DC2-A227-69E950D3BBF7}" srcOrd="0" destOrd="2" presId="urn:microsoft.com/office/officeart/2005/8/layout/hProcess4"/>
    <dgm:cxn modelId="{8973C41B-5BF5-43BC-9066-3B10B998A12D}" srcId="{1A4328F6-9A98-433E-929F-5A4342A2E4B4}" destId="{FE3E0403-016A-4D19-8902-D2C759A4AA9D}" srcOrd="0" destOrd="0" parTransId="{CB1B001F-639C-4676-BE9C-5039C141AC40}" sibTransId="{806019CC-08F1-421A-B448-2B536C15F4BC}"/>
    <dgm:cxn modelId="{56AD79B9-6BB6-41F5-BFCC-29AEF8060840}" type="presOf" srcId="{FE3E0403-016A-4D19-8902-D2C759A4AA9D}" destId="{126D8F4C-BBB2-4492-9630-F4CCA45996B4}" srcOrd="0" destOrd="0" presId="urn:microsoft.com/office/officeart/2005/8/layout/hProcess4"/>
    <dgm:cxn modelId="{613B312D-9D24-452A-8550-C021CE6B957A}" srcId="{1A4328F6-9A98-433E-929F-5A4342A2E4B4}" destId="{FBBD10E8-1018-4734-8767-03625F89B351}" srcOrd="2" destOrd="0" parTransId="{CD9D984F-51DB-4A65-885A-C652347F70EF}" sibTransId="{7F17152B-1AC8-4F78-9C2F-AF9A29608A0D}"/>
    <dgm:cxn modelId="{6DD3DEC7-D0BD-4C79-A377-AC576BC44BAC}" type="presOf" srcId="{FBBD10E8-1018-4734-8767-03625F89B351}" destId="{4724FAE7-90E6-48D6-A195-7FAAA1ED0ADE}" srcOrd="0" destOrd="0" presId="urn:microsoft.com/office/officeart/2005/8/layout/hProcess4"/>
    <dgm:cxn modelId="{20E4918A-EA3B-464D-B0E9-B0AA1227B313}" type="presOf" srcId="{F37C09CD-4096-4C87-9CC5-06EA9E2B42A4}" destId="{D2F53ADE-3EF6-4C59-A85F-B2E111430FD4}" srcOrd="0" destOrd="4" presId="urn:microsoft.com/office/officeart/2005/8/layout/hProcess4"/>
    <dgm:cxn modelId="{343746E4-3131-4744-ABEA-2876409C01DE}" type="presOf" srcId="{220888D6-9B2F-487A-A098-B50955386262}" destId="{D30F6240-8D70-495F-86A9-606BB5852AF9}" srcOrd="1" destOrd="0" presId="urn:microsoft.com/office/officeart/2005/8/layout/hProcess4"/>
    <dgm:cxn modelId="{64BDAB3D-BBDF-4F1C-BED3-5A44F9F97649}" type="presOf" srcId="{CEC2CDCD-5338-448A-865B-467F065C5F69}" destId="{645C9ABD-7202-4A2C-8D39-A168D87F28E4}" srcOrd="0" destOrd="0" presId="urn:microsoft.com/office/officeart/2005/8/layout/hProcess4"/>
    <dgm:cxn modelId="{1F527B04-C75B-4C11-9FAF-4FA586CDAD01}" srcId="{FBBD10E8-1018-4734-8767-03625F89B351}" destId="{F37C09CD-4096-4C87-9CC5-06EA9E2B42A4}" srcOrd="4" destOrd="0" parTransId="{151B76FB-E98F-402D-8C0A-706D39EDA60D}" sibTransId="{710F15BD-2A84-47B5-A64C-89EA274E9539}"/>
    <dgm:cxn modelId="{3DBD0CA7-4AE1-4F7D-BA8F-474DE77919C0}" type="presOf" srcId="{C42230CE-92A8-4EF3-B400-212EE30DA100}" destId="{83951794-853A-4A89-8B1B-DAE4218EE50E}" srcOrd="0" destOrd="0" presId="urn:microsoft.com/office/officeart/2005/8/layout/hProcess4"/>
    <dgm:cxn modelId="{9C8D8BDB-0136-40D6-8F1B-B8C856FE4635}" type="presOf" srcId="{F37C09CD-4096-4C87-9CC5-06EA9E2B42A4}" destId="{46032951-73F5-48E5-9D57-8653F0B77381}" srcOrd="1" destOrd="4" presId="urn:microsoft.com/office/officeart/2005/8/layout/hProcess4"/>
    <dgm:cxn modelId="{15980453-E2E8-47B8-B6CD-B4B0B6B8A489}" type="presOf" srcId="{1A4328F6-9A98-433E-929F-5A4342A2E4B4}" destId="{2B96F040-8F0E-4522-B4D2-F7B9271D1A7C}" srcOrd="0" destOrd="0" presId="urn:microsoft.com/office/officeart/2005/8/layout/hProcess4"/>
    <dgm:cxn modelId="{8B388E25-F856-4F14-8582-12B61FEE9C37}" srcId="{FBBD10E8-1018-4734-8767-03625F89B351}" destId="{ED2E563A-4231-48FA-A5FD-D36BD7B9812F}" srcOrd="2" destOrd="0" parTransId="{ECD36976-D204-44D3-BC72-661A88A2DB29}" sibTransId="{38C63264-B617-4924-B611-667996273158}"/>
    <dgm:cxn modelId="{65427F35-C4B0-4534-819F-78D155F170F4}" srcId="{FE3E0403-016A-4D19-8902-D2C759A4AA9D}" destId="{26BBC94D-3B87-4D63-9ACE-03C504427896}" srcOrd="1" destOrd="0" parTransId="{C280FB6E-8D42-4832-B81E-2FEE05CADC80}" sibTransId="{60B97637-55E0-4DC9-858E-954DFCBB8220}"/>
    <dgm:cxn modelId="{682757AE-B08D-40E0-AC31-A2CA181629B2}" type="presOf" srcId="{68FE1CD0-A9FC-4AA4-B2D0-32F76B1CE2BB}" destId="{46032951-73F5-48E5-9D57-8653F0B77381}" srcOrd="1" destOrd="1" presId="urn:microsoft.com/office/officeart/2005/8/layout/hProcess4"/>
    <dgm:cxn modelId="{C1E98837-F7C2-4F73-B921-C896707C02F3}" type="presOf" srcId="{ED2E563A-4231-48FA-A5FD-D36BD7B9812F}" destId="{46032951-73F5-48E5-9D57-8653F0B77381}" srcOrd="1" destOrd="2" presId="urn:microsoft.com/office/officeart/2005/8/layout/hProcess4"/>
    <dgm:cxn modelId="{93E794DE-D59C-4B36-8775-2ABC557ED8F4}" type="presOf" srcId="{0205CE66-873E-4247-B05A-5EC4755A8EF2}" destId="{6028FAE4-5D6B-4EC7-8B41-842EE6C3B59B}" srcOrd="0" destOrd="0" presId="urn:microsoft.com/office/officeart/2005/8/layout/hProcess4"/>
    <dgm:cxn modelId="{08541524-C392-4C85-926B-C2BAC4BA525A}" type="presOf" srcId="{804079AB-2B7E-49D5-805C-F746ED5E656E}" destId="{D30F6240-8D70-495F-86A9-606BB5852AF9}" srcOrd="1" destOrd="2" presId="urn:microsoft.com/office/officeart/2005/8/layout/hProcess4"/>
    <dgm:cxn modelId="{525C8A95-8642-463A-AA3D-375A93239B24}" srcId="{1A4328F6-9A98-433E-929F-5A4342A2E4B4}" destId="{CEC2CDCD-5338-448A-865B-467F065C5F69}" srcOrd="1" destOrd="0" parTransId="{6C03198E-72BF-40E7-BB45-3AF74F653204}" sibTransId="{C42230CE-92A8-4EF3-B400-212EE30DA100}"/>
    <dgm:cxn modelId="{990D1D5A-DD87-42D3-A5C9-6E1549E43DCB}" type="presParOf" srcId="{2B96F040-8F0E-4522-B4D2-F7B9271D1A7C}" destId="{09B25069-C8BF-4C06-B993-1560A844C66E}" srcOrd="0" destOrd="0" presId="urn:microsoft.com/office/officeart/2005/8/layout/hProcess4"/>
    <dgm:cxn modelId="{D663025F-6455-4E7B-8FE5-0FD1BA8CBD0D}" type="presParOf" srcId="{2B96F040-8F0E-4522-B4D2-F7B9271D1A7C}" destId="{D31A04A6-28F0-4F3A-81C3-0D14B70488B6}" srcOrd="1" destOrd="0" presId="urn:microsoft.com/office/officeart/2005/8/layout/hProcess4"/>
    <dgm:cxn modelId="{90E70152-45C7-45E4-AC2F-9819CF5C58EB}" type="presParOf" srcId="{2B96F040-8F0E-4522-B4D2-F7B9271D1A7C}" destId="{B28E3B6B-22E9-4FFC-A607-1C6004CA778B}" srcOrd="2" destOrd="0" presId="urn:microsoft.com/office/officeart/2005/8/layout/hProcess4"/>
    <dgm:cxn modelId="{BDE88DF0-C9C4-4D01-8D32-949897D34822}" type="presParOf" srcId="{B28E3B6B-22E9-4FFC-A607-1C6004CA778B}" destId="{312443D9-0B99-4C09-BB1D-0C91CA000244}" srcOrd="0" destOrd="0" presId="urn:microsoft.com/office/officeart/2005/8/layout/hProcess4"/>
    <dgm:cxn modelId="{A47E4B40-A356-4C2B-AA2D-49F17BBA6BE9}" type="presParOf" srcId="{312443D9-0B99-4C09-BB1D-0C91CA000244}" destId="{8886914E-5558-4FAE-ACF7-59399C258E8D}" srcOrd="0" destOrd="0" presId="urn:microsoft.com/office/officeart/2005/8/layout/hProcess4"/>
    <dgm:cxn modelId="{A390C3A3-2C8D-40BF-9981-D19F74A51761}" type="presParOf" srcId="{312443D9-0B99-4C09-BB1D-0C91CA000244}" destId="{104562AA-6B3A-4DC2-A227-69E950D3BBF7}" srcOrd="1" destOrd="0" presId="urn:microsoft.com/office/officeart/2005/8/layout/hProcess4"/>
    <dgm:cxn modelId="{9A1668B7-E2FD-4590-B688-AAE9BEA85E12}" type="presParOf" srcId="{312443D9-0B99-4C09-BB1D-0C91CA000244}" destId="{D30F6240-8D70-495F-86A9-606BB5852AF9}" srcOrd="2" destOrd="0" presId="urn:microsoft.com/office/officeart/2005/8/layout/hProcess4"/>
    <dgm:cxn modelId="{90BE82C4-293E-45DC-B11D-B8C76EE03FE8}" type="presParOf" srcId="{312443D9-0B99-4C09-BB1D-0C91CA000244}" destId="{126D8F4C-BBB2-4492-9630-F4CCA45996B4}" srcOrd="3" destOrd="0" presId="urn:microsoft.com/office/officeart/2005/8/layout/hProcess4"/>
    <dgm:cxn modelId="{4D976A34-8925-4EA6-99EF-95539B339E0A}" type="presParOf" srcId="{312443D9-0B99-4C09-BB1D-0C91CA000244}" destId="{452AB663-F621-43ED-A0EA-AA5C304AB68A}" srcOrd="4" destOrd="0" presId="urn:microsoft.com/office/officeart/2005/8/layout/hProcess4"/>
    <dgm:cxn modelId="{B7B7DEE2-C975-4C6B-92DB-1F1B63B2768C}" type="presParOf" srcId="{B28E3B6B-22E9-4FFC-A607-1C6004CA778B}" destId="{CC7E072E-8B37-4FD2-A554-0230C6037ABD}" srcOrd="1" destOrd="0" presId="urn:microsoft.com/office/officeart/2005/8/layout/hProcess4"/>
    <dgm:cxn modelId="{C7180120-ADAD-4484-AA79-F2D8121DD72B}" type="presParOf" srcId="{B28E3B6B-22E9-4FFC-A607-1C6004CA778B}" destId="{B4014F63-7890-44F0-A041-223068480831}" srcOrd="2" destOrd="0" presId="urn:microsoft.com/office/officeart/2005/8/layout/hProcess4"/>
    <dgm:cxn modelId="{5FBEE2E2-2357-4B1F-8E73-D2E6346FE65C}" type="presParOf" srcId="{B4014F63-7890-44F0-A041-223068480831}" destId="{ECC0B357-FDD9-44DE-A87A-5BB285150F27}" srcOrd="0" destOrd="0" presId="urn:microsoft.com/office/officeart/2005/8/layout/hProcess4"/>
    <dgm:cxn modelId="{EF550684-1D43-4C8C-8BE7-26EC2CB2415B}" type="presParOf" srcId="{B4014F63-7890-44F0-A041-223068480831}" destId="{6028FAE4-5D6B-4EC7-8B41-842EE6C3B59B}" srcOrd="1" destOrd="0" presId="urn:microsoft.com/office/officeart/2005/8/layout/hProcess4"/>
    <dgm:cxn modelId="{A1B7941E-8356-495B-B7D1-159A7DA94CAC}" type="presParOf" srcId="{B4014F63-7890-44F0-A041-223068480831}" destId="{5E14E512-116A-49FF-B80B-DDCF4A55BC54}" srcOrd="2" destOrd="0" presId="urn:microsoft.com/office/officeart/2005/8/layout/hProcess4"/>
    <dgm:cxn modelId="{1FFBACCF-82D8-45E7-9944-C696BBE776F7}" type="presParOf" srcId="{B4014F63-7890-44F0-A041-223068480831}" destId="{645C9ABD-7202-4A2C-8D39-A168D87F28E4}" srcOrd="3" destOrd="0" presId="urn:microsoft.com/office/officeart/2005/8/layout/hProcess4"/>
    <dgm:cxn modelId="{F04C635A-1C33-4900-A105-6CC4E8E9B511}" type="presParOf" srcId="{B4014F63-7890-44F0-A041-223068480831}" destId="{113AFCAE-9D31-4542-9FB5-C8A3D0E8B0AA}" srcOrd="4" destOrd="0" presId="urn:microsoft.com/office/officeart/2005/8/layout/hProcess4"/>
    <dgm:cxn modelId="{72AF2EE2-ED3D-462A-A756-98FACAFAF852}" type="presParOf" srcId="{B28E3B6B-22E9-4FFC-A607-1C6004CA778B}" destId="{83951794-853A-4A89-8B1B-DAE4218EE50E}" srcOrd="3" destOrd="0" presId="urn:microsoft.com/office/officeart/2005/8/layout/hProcess4"/>
    <dgm:cxn modelId="{B7909B65-10B4-4EE6-ACD5-2D2520409948}" type="presParOf" srcId="{B28E3B6B-22E9-4FFC-A607-1C6004CA778B}" destId="{73BBFF8D-1BF4-4465-8CDA-A29EBF099B57}" srcOrd="4" destOrd="0" presId="urn:microsoft.com/office/officeart/2005/8/layout/hProcess4"/>
    <dgm:cxn modelId="{BB383415-2C8D-4FF6-99FB-9E68F939DE35}" type="presParOf" srcId="{73BBFF8D-1BF4-4465-8CDA-A29EBF099B57}" destId="{A1D59A06-A03A-40FE-BA48-EFC25F7779F0}" srcOrd="0" destOrd="0" presId="urn:microsoft.com/office/officeart/2005/8/layout/hProcess4"/>
    <dgm:cxn modelId="{CF015D06-7E10-4675-BA02-E617094AF799}" type="presParOf" srcId="{73BBFF8D-1BF4-4465-8CDA-A29EBF099B57}" destId="{D2F53ADE-3EF6-4C59-A85F-B2E111430FD4}" srcOrd="1" destOrd="0" presId="urn:microsoft.com/office/officeart/2005/8/layout/hProcess4"/>
    <dgm:cxn modelId="{15A50144-731E-4825-A39C-05D20C4B8985}" type="presParOf" srcId="{73BBFF8D-1BF4-4465-8CDA-A29EBF099B57}" destId="{46032951-73F5-48E5-9D57-8653F0B77381}" srcOrd="2" destOrd="0" presId="urn:microsoft.com/office/officeart/2005/8/layout/hProcess4"/>
    <dgm:cxn modelId="{B319CC61-F12A-4B09-BF41-C2414D132445}" type="presParOf" srcId="{73BBFF8D-1BF4-4465-8CDA-A29EBF099B57}" destId="{4724FAE7-90E6-48D6-A195-7FAAA1ED0ADE}" srcOrd="3" destOrd="0" presId="urn:microsoft.com/office/officeart/2005/8/layout/hProcess4"/>
    <dgm:cxn modelId="{9B86689A-72FE-4FB8-B17A-E1F8FBFA7819}" type="presParOf" srcId="{73BBFF8D-1BF4-4465-8CDA-A29EBF099B57}" destId="{08872132-B03F-4B67-92DD-E612E5BCD94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26B36E7-B282-4524-8396-DB30B45AD386}" type="doc">
      <dgm:prSet loTypeId="urn:microsoft.com/office/officeart/2005/8/layout/vList6" loCatId="list" qsTypeId="urn:microsoft.com/office/officeart/2005/8/quickstyle/3d2" qsCatId="3D" csTypeId="urn:microsoft.com/office/officeart/2005/8/colors/colorful4" csCatId="colorful" phldr="1"/>
      <dgm:spPr/>
      <dgm:t>
        <a:bodyPr/>
        <a:lstStyle/>
        <a:p>
          <a:endParaRPr lang="fr-FR"/>
        </a:p>
      </dgm:t>
    </dgm:pt>
    <dgm:pt modelId="{F265F590-0E46-445C-B995-583F22470CD1}">
      <dgm:prSet phldrT="[Texte]" custT="1"/>
      <dgm:spPr/>
      <dgm:t>
        <a:bodyPr/>
        <a:lstStyle/>
        <a:p>
          <a:r>
            <a:rPr lang="fr-FR" sz="2000" dirty="0" smtClean="0"/>
            <a:t>HPE </a:t>
          </a:r>
          <a:r>
            <a:rPr lang="fr-FR" sz="2000" dirty="0" err="1" smtClean="0"/>
            <a:t>renovation</a:t>
          </a:r>
          <a:r>
            <a:rPr lang="fr-FR" sz="2000" dirty="0" smtClean="0"/>
            <a:t> 2009</a:t>
          </a:r>
          <a:endParaRPr lang="fr-FR" sz="2000" dirty="0"/>
        </a:p>
      </dgm:t>
    </dgm:pt>
    <dgm:pt modelId="{A7939745-46B2-4515-A579-92928877E88F}" type="parTrans" cxnId="{BE8304B9-F909-4FF6-9E4D-F87ADA982AB2}">
      <dgm:prSet/>
      <dgm:spPr/>
      <dgm:t>
        <a:bodyPr/>
        <a:lstStyle/>
        <a:p>
          <a:endParaRPr lang="fr-FR"/>
        </a:p>
      </dgm:t>
    </dgm:pt>
    <dgm:pt modelId="{4ABB23DA-130B-4018-AFB6-118ED6CB6A26}" type="sibTrans" cxnId="{BE8304B9-F909-4FF6-9E4D-F87ADA982AB2}">
      <dgm:prSet/>
      <dgm:spPr/>
      <dgm:t>
        <a:bodyPr/>
        <a:lstStyle/>
        <a:p>
          <a:endParaRPr lang="fr-FR"/>
        </a:p>
      </dgm:t>
    </dgm:pt>
    <dgm:pt modelId="{2952CE51-9AB3-4122-89B4-312FBBBA67E0}">
      <dgm:prSet phldrT="[Texte]"/>
      <dgm:spPr/>
      <dgm:t>
        <a:bodyPr/>
        <a:lstStyle/>
        <a:p>
          <a:r>
            <a:rPr lang="fr-FR" dirty="0" smtClean="0"/>
            <a:t>Consommation d’énergie primaire 150 </a:t>
          </a:r>
          <a:r>
            <a:rPr lang="fr-FR" dirty="0" err="1" smtClean="0"/>
            <a:t>kwh</a:t>
          </a:r>
          <a:r>
            <a:rPr lang="fr-FR" dirty="0" smtClean="0"/>
            <a:t>/m².an selon zone et altitude</a:t>
          </a:r>
          <a:endParaRPr lang="fr-FR" dirty="0"/>
        </a:p>
      </dgm:t>
    </dgm:pt>
    <dgm:pt modelId="{00A44AC7-4CDD-427C-BC30-8E2D79B46284}" type="parTrans" cxnId="{52AB09D4-15F5-4011-B7D2-3A588769A383}">
      <dgm:prSet/>
      <dgm:spPr/>
      <dgm:t>
        <a:bodyPr/>
        <a:lstStyle/>
        <a:p>
          <a:endParaRPr lang="fr-FR"/>
        </a:p>
      </dgm:t>
    </dgm:pt>
    <dgm:pt modelId="{6D3C47C6-93A4-46B6-95B9-6EE6D511C9E3}" type="sibTrans" cxnId="{52AB09D4-15F5-4011-B7D2-3A588769A383}">
      <dgm:prSet/>
      <dgm:spPr/>
      <dgm:t>
        <a:bodyPr/>
        <a:lstStyle/>
        <a:p>
          <a:endParaRPr lang="fr-FR"/>
        </a:p>
      </dgm:t>
    </dgm:pt>
    <dgm:pt modelId="{7BAC9296-EA1D-4E53-B08D-D52FE2BD1C7C}">
      <dgm:prSet phldrT="[Texte]"/>
      <dgm:spPr/>
      <dgm:t>
        <a:bodyPr/>
        <a:lstStyle/>
        <a:p>
          <a:endParaRPr lang="fr-FR" dirty="0"/>
        </a:p>
      </dgm:t>
    </dgm:pt>
    <dgm:pt modelId="{67B1C753-47DE-42B1-AC37-DFE2538DA231}" type="parTrans" cxnId="{89854D49-2EAE-41D0-BFAB-FFF4941DCFB9}">
      <dgm:prSet/>
      <dgm:spPr/>
      <dgm:t>
        <a:bodyPr/>
        <a:lstStyle/>
        <a:p>
          <a:endParaRPr lang="fr-FR"/>
        </a:p>
      </dgm:t>
    </dgm:pt>
    <dgm:pt modelId="{5A9415B6-C5E3-47D8-91B7-9C3D357378E9}" type="sibTrans" cxnId="{89854D49-2EAE-41D0-BFAB-FFF4941DCFB9}">
      <dgm:prSet/>
      <dgm:spPr/>
      <dgm:t>
        <a:bodyPr/>
        <a:lstStyle/>
        <a:p>
          <a:endParaRPr lang="fr-FR"/>
        </a:p>
      </dgm:t>
    </dgm:pt>
    <dgm:pt modelId="{8790FB1D-49A7-430A-B5DE-E5641923DFDE}">
      <dgm:prSet phldrT="[Texte]" custT="1"/>
      <dgm:spPr/>
      <dgm:t>
        <a:bodyPr/>
        <a:lstStyle/>
        <a:p>
          <a:r>
            <a:rPr lang="fr-FR" sz="2000" dirty="0" smtClean="0"/>
            <a:t>BBC </a:t>
          </a:r>
          <a:r>
            <a:rPr lang="fr-FR" sz="2000" dirty="0" err="1" smtClean="0"/>
            <a:t>renovation</a:t>
          </a:r>
          <a:r>
            <a:rPr lang="fr-FR" sz="2000" dirty="0" smtClean="0"/>
            <a:t> 2009</a:t>
          </a:r>
          <a:endParaRPr lang="fr-FR" sz="2000" dirty="0"/>
        </a:p>
      </dgm:t>
    </dgm:pt>
    <dgm:pt modelId="{C284F638-FD68-4EA9-9367-DBE126057C5B}" type="parTrans" cxnId="{10EA5847-2EA6-47D5-B77C-F70D75372C98}">
      <dgm:prSet/>
      <dgm:spPr/>
      <dgm:t>
        <a:bodyPr/>
        <a:lstStyle/>
        <a:p>
          <a:endParaRPr lang="fr-FR"/>
        </a:p>
      </dgm:t>
    </dgm:pt>
    <dgm:pt modelId="{3105188C-0DE5-4104-9C6D-3C3CD36ACDE0}" type="sibTrans" cxnId="{10EA5847-2EA6-47D5-B77C-F70D75372C98}">
      <dgm:prSet/>
      <dgm:spPr/>
      <dgm:t>
        <a:bodyPr/>
        <a:lstStyle/>
        <a:p>
          <a:endParaRPr lang="fr-FR"/>
        </a:p>
      </dgm:t>
    </dgm:pt>
    <dgm:pt modelId="{11EA4DBC-8F05-451B-838A-1D6E1645DAF2}">
      <dgm:prSet phldrT="[Texte]"/>
      <dgm:spPr/>
      <dgm:t>
        <a:bodyPr/>
        <a:lstStyle/>
        <a:p>
          <a:r>
            <a:rPr lang="fr-FR" dirty="0" smtClean="0"/>
            <a:t>Consommation d’énergie primaire 150 </a:t>
          </a:r>
          <a:r>
            <a:rPr lang="fr-FR" dirty="0" err="1" smtClean="0"/>
            <a:t>kwh</a:t>
          </a:r>
          <a:r>
            <a:rPr lang="fr-FR" dirty="0" smtClean="0"/>
            <a:t>/m².an selon zone et altitude</a:t>
          </a:r>
          <a:endParaRPr lang="fr-FR" dirty="0"/>
        </a:p>
      </dgm:t>
    </dgm:pt>
    <dgm:pt modelId="{4BBA212D-9A00-49D2-9982-A5D906D33BD1}" type="parTrans" cxnId="{4262FCC1-1FD5-461E-B24A-71C9D0E0F62A}">
      <dgm:prSet/>
      <dgm:spPr/>
      <dgm:t>
        <a:bodyPr/>
        <a:lstStyle/>
        <a:p>
          <a:endParaRPr lang="fr-FR"/>
        </a:p>
      </dgm:t>
    </dgm:pt>
    <dgm:pt modelId="{F500D3F2-498D-4628-8B71-77AACB407325}" type="sibTrans" cxnId="{4262FCC1-1FD5-461E-B24A-71C9D0E0F62A}">
      <dgm:prSet/>
      <dgm:spPr/>
      <dgm:t>
        <a:bodyPr/>
        <a:lstStyle/>
        <a:p>
          <a:endParaRPr lang="fr-FR"/>
        </a:p>
      </dgm:t>
    </dgm:pt>
    <dgm:pt modelId="{3A813B1A-56A7-4806-B03C-E3AF6A4390C1}" type="pres">
      <dgm:prSet presAssocID="{126B36E7-B282-4524-8396-DB30B45AD386}" presName="Name0" presStyleCnt="0">
        <dgm:presLayoutVars>
          <dgm:dir/>
          <dgm:animLvl val="lvl"/>
          <dgm:resizeHandles/>
        </dgm:presLayoutVars>
      </dgm:prSet>
      <dgm:spPr/>
      <dgm:t>
        <a:bodyPr/>
        <a:lstStyle/>
        <a:p>
          <a:endParaRPr lang="fr-FR"/>
        </a:p>
      </dgm:t>
    </dgm:pt>
    <dgm:pt modelId="{3EDED960-81A8-4499-A9DD-4D12A9794C52}" type="pres">
      <dgm:prSet presAssocID="{F265F590-0E46-445C-B995-583F22470CD1}" presName="linNode" presStyleCnt="0"/>
      <dgm:spPr/>
    </dgm:pt>
    <dgm:pt modelId="{770F97F7-1888-4322-A152-FA69F3C11B9C}" type="pres">
      <dgm:prSet presAssocID="{F265F590-0E46-445C-B995-583F22470CD1}" presName="parentShp" presStyleLbl="node1" presStyleIdx="0" presStyleCnt="2">
        <dgm:presLayoutVars>
          <dgm:bulletEnabled val="1"/>
        </dgm:presLayoutVars>
      </dgm:prSet>
      <dgm:spPr/>
      <dgm:t>
        <a:bodyPr/>
        <a:lstStyle/>
        <a:p>
          <a:endParaRPr lang="fr-FR"/>
        </a:p>
      </dgm:t>
    </dgm:pt>
    <dgm:pt modelId="{0888AD0E-2396-4440-90AB-BDD08B37170F}" type="pres">
      <dgm:prSet presAssocID="{F265F590-0E46-445C-B995-583F22470CD1}" presName="childShp" presStyleLbl="bgAccFollowNode1" presStyleIdx="0" presStyleCnt="2">
        <dgm:presLayoutVars>
          <dgm:bulletEnabled val="1"/>
        </dgm:presLayoutVars>
      </dgm:prSet>
      <dgm:spPr/>
      <dgm:t>
        <a:bodyPr/>
        <a:lstStyle/>
        <a:p>
          <a:endParaRPr lang="fr-FR"/>
        </a:p>
      </dgm:t>
    </dgm:pt>
    <dgm:pt modelId="{9020642D-5D43-47AD-BE86-F04227EC0CC0}" type="pres">
      <dgm:prSet presAssocID="{4ABB23DA-130B-4018-AFB6-118ED6CB6A26}" presName="spacing" presStyleCnt="0"/>
      <dgm:spPr/>
    </dgm:pt>
    <dgm:pt modelId="{E4E87C88-8E85-4CBD-8FC9-68B2313494A1}" type="pres">
      <dgm:prSet presAssocID="{8790FB1D-49A7-430A-B5DE-E5641923DFDE}" presName="linNode" presStyleCnt="0"/>
      <dgm:spPr/>
    </dgm:pt>
    <dgm:pt modelId="{3E726D74-F880-4CF8-90CD-D10E8444A487}" type="pres">
      <dgm:prSet presAssocID="{8790FB1D-49A7-430A-B5DE-E5641923DFDE}" presName="parentShp" presStyleLbl="node1" presStyleIdx="1" presStyleCnt="2">
        <dgm:presLayoutVars>
          <dgm:bulletEnabled val="1"/>
        </dgm:presLayoutVars>
      </dgm:prSet>
      <dgm:spPr/>
      <dgm:t>
        <a:bodyPr/>
        <a:lstStyle/>
        <a:p>
          <a:endParaRPr lang="fr-FR"/>
        </a:p>
      </dgm:t>
    </dgm:pt>
    <dgm:pt modelId="{E9453CEC-7496-456B-8BF3-F706A0813100}" type="pres">
      <dgm:prSet presAssocID="{8790FB1D-49A7-430A-B5DE-E5641923DFDE}" presName="childShp" presStyleLbl="bgAccFollowNode1" presStyleIdx="1" presStyleCnt="2">
        <dgm:presLayoutVars>
          <dgm:bulletEnabled val="1"/>
        </dgm:presLayoutVars>
      </dgm:prSet>
      <dgm:spPr/>
      <dgm:t>
        <a:bodyPr/>
        <a:lstStyle/>
        <a:p>
          <a:endParaRPr lang="fr-FR"/>
        </a:p>
      </dgm:t>
    </dgm:pt>
  </dgm:ptLst>
  <dgm:cxnLst>
    <dgm:cxn modelId="{89854D49-2EAE-41D0-BFAB-FFF4941DCFB9}" srcId="{F265F590-0E46-445C-B995-583F22470CD1}" destId="{7BAC9296-EA1D-4E53-B08D-D52FE2BD1C7C}" srcOrd="1" destOrd="0" parTransId="{67B1C753-47DE-42B1-AC37-DFE2538DA231}" sibTransId="{5A9415B6-C5E3-47D8-91B7-9C3D357378E9}"/>
    <dgm:cxn modelId="{52AB09D4-15F5-4011-B7D2-3A588769A383}" srcId="{F265F590-0E46-445C-B995-583F22470CD1}" destId="{2952CE51-9AB3-4122-89B4-312FBBBA67E0}" srcOrd="0" destOrd="0" parTransId="{00A44AC7-4CDD-427C-BC30-8E2D79B46284}" sibTransId="{6D3C47C6-93A4-46B6-95B9-6EE6D511C9E3}"/>
    <dgm:cxn modelId="{1A408FCE-A0E4-4678-8161-77F890630D7D}" type="presOf" srcId="{126B36E7-B282-4524-8396-DB30B45AD386}" destId="{3A813B1A-56A7-4806-B03C-E3AF6A4390C1}" srcOrd="0" destOrd="0" presId="urn:microsoft.com/office/officeart/2005/8/layout/vList6"/>
    <dgm:cxn modelId="{10EA5847-2EA6-47D5-B77C-F70D75372C98}" srcId="{126B36E7-B282-4524-8396-DB30B45AD386}" destId="{8790FB1D-49A7-430A-B5DE-E5641923DFDE}" srcOrd="1" destOrd="0" parTransId="{C284F638-FD68-4EA9-9367-DBE126057C5B}" sibTransId="{3105188C-0DE5-4104-9C6D-3C3CD36ACDE0}"/>
    <dgm:cxn modelId="{D8AC332B-3044-4289-A86F-E33B9675B212}" type="presOf" srcId="{F265F590-0E46-445C-B995-583F22470CD1}" destId="{770F97F7-1888-4322-A152-FA69F3C11B9C}" srcOrd="0" destOrd="0" presId="urn:microsoft.com/office/officeart/2005/8/layout/vList6"/>
    <dgm:cxn modelId="{4262FCC1-1FD5-461E-B24A-71C9D0E0F62A}" srcId="{8790FB1D-49A7-430A-B5DE-E5641923DFDE}" destId="{11EA4DBC-8F05-451B-838A-1D6E1645DAF2}" srcOrd="0" destOrd="0" parTransId="{4BBA212D-9A00-49D2-9982-A5D906D33BD1}" sibTransId="{F500D3F2-498D-4628-8B71-77AACB407325}"/>
    <dgm:cxn modelId="{6DCE529E-EDE1-4371-A0C0-713BD5B1B2A7}" type="presOf" srcId="{8790FB1D-49A7-430A-B5DE-E5641923DFDE}" destId="{3E726D74-F880-4CF8-90CD-D10E8444A487}" srcOrd="0" destOrd="0" presId="urn:microsoft.com/office/officeart/2005/8/layout/vList6"/>
    <dgm:cxn modelId="{8496D5E2-7F5B-42C8-8D46-333ABE7383B7}" type="presOf" srcId="{2952CE51-9AB3-4122-89B4-312FBBBA67E0}" destId="{0888AD0E-2396-4440-90AB-BDD08B37170F}" srcOrd="0" destOrd="0" presId="urn:microsoft.com/office/officeart/2005/8/layout/vList6"/>
    <dgm:cxn modelId="{79D503C7-AA27-4689-9669-3741506589FB}" type="presOf" srcId="{7BAC9296-EA1D-4E53-B08D-D52FE2BD1C7C}" destId="{0888AD0E-2396-4440-90AB-BDD08B37170F}" srcOrd="0" destOrd="1" presId="urn:microsoft.com/office/officeart/2005/8/layout/vList6"/>
    <dgm:cxn modelId="{D62624F8-680C-47D5-A51F-A1AA15552EA3}" type="presOf" srcId="{11EA4DBC-8F05-451B-838A-1D6E1645DAF2}" destId="{E9453CEC-7496-456B-8BF3-F706A0813100}" srcOrd="0" destOrd="0" presId="urn:microsoft.com/office/officeart/2005/8/layout/vList6"/>
    <dgm:cxn modelId="{BE8304B9-F909-4FF6-9E4D-F87ADA982AB2}" srcId="{126B36E7-B282-4524-8396-DB30B45AD386}" destId="{F265F590-0E46-445C-B995-583F22470CD1}" srcOrd="0" destOrd="0" parTransId="{A7939745-46B2-4515-A579-92928877E88F}" sibTransId="{4ABB23DA-130B-4018-AFB6-118ED6CB6A26}"/>
    <dgm:cxn modelId="{DE6BE97B-3399-4F44-B2DB-B88A1E6D0DE4}" type="presParOf" srcId="{3A813B1A-56A7-4806-B03C-E3AF6A4390C1}" destId="{3EDED960-81A8-4499-A9DD-4D12A9794C52}" srcOrd="0" destOrd="0" presId="urn:microsoft.com/office/officeart/2005/8/layout/vList6"/>
    <dgm:cxn modelId="{7756E22E-F2EF-455E-8B3F-54E299DB8A18}" type="presParOf" srcId="{3EDED960-81A8-4499-A9DD-4D12A9794C52}" destId="{770F97F7-1888-4322-A152-FA69F3C11B9C}" srcOrd="0" destOrd="0" presId="urn:microsoft.com/office/officeart/2005/8/layout/vList6"/>
    <dgm:cxn modelId="{067A3767-EC7E-41C8-8703-7EADC3B2E1C0}" type="presParOf" srcId="{3EDED960-81A8-4499-A9DD-4D12A9794C52}" destId="{0888AD0E-2396-4440-90AB-BDD08B37170F}" srcOrd="1" destOrd="0" presId="urn:microsoft.com/office/officeart/2005/8/layout/vList6"/>
    <dgm:cxn modelId="{8EE74344-175E-49A2-AFC2-84F45F68D9C1}" type="presParOf" srcId="{3A813B1A-56A7-4806-B03C-E3AF6A4390C1}" destId="{9020642D-5D43-47AD-BE86-F04227EC0CC0}" srcOrd="1" destOrd="0" presId="urn:microsoft.com/office/officeart/2005/8/layout/vList6"/>
    <dgm:cxn modelId="{B714A3ED-8090-41B8-AE4F-BDEEFA84B53D}" type="presParOf" srcId="{3A813B1A-56A7-4806-B03C-E3AF6A4390C1}" destId="{E4E87C88-8E85-4CBD-8FC9-68B2313494A1}" srcOrd="2" destOrd="0" presId="urn:microsoft.com/office/officeart/2005/8/layout/vList6"/>
    <dgm:cxn modelId="{19578DBF-0884-4D1E-B293-3ABF006D617C}" type="presParOf" srcId="{E4E87C88-8E85-4CBD-8FC9-68B2313494A1}" destId="{3E726D74-F880-4CF8-90CD-D10E8444A487}" srcOrd="0" destOrd="0" presId="urn:microsoft.com/office/officeart/2005/8/layout/vList6"/>
    <dgm:cxn modelId="{15E5D432-193E-44F7-8AFE-D5A64CC0C6C5}" type="presParOf" srcId="{E4E87C88-8E85-4CBD-8FC9-68B2313494A1}" destId="{E9453CEC-7496-456B-8BF3-F706A0813100}"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F788B-1998-452A-AF8D-60893C3214DE}">
      <dsp:nvSpPr>
        <dsp:cNvPr id="0" name=""/>
        <dsp:cNvSpPr/>
      </dsp:nvSpPr>
      <dsp:spPr>
        <a:xfrm>
          <a:off x="0" y="0"/>
          <a:ext cx="8136904" cy="100365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effectLst/>
            </a:rPr>
            <a:t>Méthode BREAM (Angleterre) </a:t>
          </a:r>
          <a:endParaRPr lang="fr-FR" sz="1800" b="1" kern="1200" dirty="0">
            <a:solidFill>
              <a:schemeClr val="bg1"/>
            </a:solidFill>
            <a:effectLst/>
          </a:endParaRPr>
        </a:p>
        <a:p>
          <a:pPr marL="114300" lvl="1" indent="-114300" algn="l" defTabSz="622300">
            <a:lnSpc>
              <a:spcPct val="90000"/>
            </a:lnSpc>
            <a:spcBef>
              <a:spcPct val="0"/>
            </a:spcBef>
            <a:spcAft>
              <a:spcPct val="15000"/>
            </a:spcAft>
            <a:buChar char="••"/>
          </a:pPr>
          <a:r>
            <a:rPr lang="fr-FR" sz="1400" b="1" kern="1200" dirty="0" smtClean="0">
              <a:solidFill>
                <a:schemeClr val="bg1"/>
              </a:solidFill>
              <a:effectLst/>
            </a:rPr>
            <a:t>Evaluer la performance environnementale des bâtiment</a:t>
          </a:r>
          <a:endParaRPr lang="fr-FR" sz="1400" b="1" kern="1200" dirty="0">
            <a:solidFill>
              <a:schemeClr val="bg1"/>
            </a:solidFill>
            <a:effectLst/>
          </a:endParaRPr>
        </a:p>
        <a:p>
          <a:pPr marL="114300" lvl="1" indent="-114300" algn="l" defTabSz="622300">
            <a:lnSpc>
              <a:spcPct val="90000"/>
            </a:lnSpc>
            <a:spcBef>
              <a:spcPct val="0"/>
            </a:spcBef>
            <a:spcAft>
              <a:spcPct val="15000"/>
            </a:spcAft>
            <a:buChar char="••"/>
          </a:pPr>
          <a:r>
            <a:rPr lang="fr-FR" sz="1400" b="1" kern="1200" dirty="0" smtClean="0">
              <a:solidFill>
                <a:schemeClr val="bg1"/>
              </a:solidFill>
              <a:effectLst/>
            </a:rPr>
            <a:t>Diminuer les émissions de CO2</a:t>
          </a:r>
          <a:endParaRPr lang="fr-FR" sz="1400" b="1" kern="1200" dirty="0">
            <a:solidFill>
              <a:schemeClr val="bg1"/>
            </a:solidFill>
            <a:effectLst/>
          </a:endParaRPr>
        </a:p>
        <a:p>
          <a:pPr marL="114300" lvl="1" indent="-114300" algn="l" defTabSz="622300">
            <a:lnSpc>
              <a:spcPct val="90000"/>
            </a:lnSpc>
            <a:spcBef>
              <a:spcPct val="0"/>
            </a:spcBef>
            <a:spcAft>
              <a:spcPct val="15000"/>
            </a:spcAft>
            <a:buChar char="••"/>
          </a:pPr>
          <a:r>
            <a:rPr lang="fr-FR" sz="1400" b="1" kern="1200" dirty="0" smtClean="0">
              <a:solidFill>
                <a:schemeClr val="bg1"/>
              </a:solidFill>
              <a:effectLst/>
            </a:rPr>
            <a:t>Conservation de l’eau</a:t>
          </a:r>
          <a:endParaRPr lang="fr-FR" sz="1400" b="1" kern="1200" dirty="0">
            <a:solidFill>
              <a:schemeClr val="bg1"/>
            </a:solidFill>
            <a:effectLst/>
          </a:endParaRPr>
        </a:p>
      </dsp:txBody>
      <dsp:txXfrm>
        <a:off x="1727746" y="0"/>
        <a:ext cx="6409157" cy="1003653"/>
      </dsp:txXfrm>
    </dsp:sp>
    <dsp:sp modelId="{DEA4B186-A8AB-45B2-814A-C0A54CEC56E6}">
      <dsp:nvSpPr>
        <dsp:cNvPr id="0" name=""/>
        <dsp:cNvSpPr/>
      </dsp:nvSpPr>
      <dsp:spPr>
        <a:xfrm>
          <a:off x="100365" y="100365"/>
          <a:ext cx="1627380" cy="802923"/>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1D53F36-59C8-434F-A7EB-5C597AD859D6}">
      <dsp:nvSpPr>
        <dsp:cNvPr id="0" name=""/>
        <dsp:cNvSpPr/>
      </dsp:nvSpPr>
      <dsp:spPr>
        <a:xfrm>
          <a:off x="0" y="1104019"/>
          <a:ext cx="8136904" cy="1003653"/>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rPr>
            <a:t>Démarche H.Q.E ( France) </a:t>
          </a:r>
          <a:endParaRPr lang="fr-FR" sz="1800" b="1" kern="1200" dirty="0">
            <a:solidFill>
              <a:schemeClr val="bg1"/>
            </a:solidFill>
          </a:endParaRPr>
        </a:p>
        <a:p>
          <a:pPr marL="114300" lvl="1" indent="-114300" algn="l" defTabSz="622300">
            <a:lnSpc>
              <a:spcPct val="90000"/>
            </a:lnSpc>
            <a:spcBef>
              <a:spcPct val="0"/>
            </a:spcBef>
            <a:spcAft>
              <a:spcPct val="15000"/>
            </a:spcAft>
            <a:buChar char="••"/>
          </a:pPr>
          <a:r>
            <a:rPr lang="fr-FR" sz="1400" b="1" kern="1200" dirty="0" smtClean="0">
              <a:solidFill>
                <a:schemeClr val="bg1"/>
              </a:solidFill>
            </a:rPr>
            <a:t>Minimiser l’impacte du bâtiment sur son environnement</a:t>
          </a:r>
          <a:endParaRPr lang="fr-FR" sz="1400" b="1" kern="1200" dirty="0">
            <a:solidFill>
              <a:schemeClr val="bg1"/>
            </a:solidFill>
          </a:endParaRPr>
        </a:p>
      </dsp:txBody>
      <dsp:txXfrm>
        <a:off x="1727746" y="1104019"/>
        <a:ext cx="6409157" cy="1003653"/>
      </dsp:txXfrm>
    </dsp:sp>
    <dsp:sp modelId="{C4215A7C-7BB2-47A2-A170-DBAC8B3AF5CB}">
      <dsp:nvSpPr>
        <dsp:cNvPr id="0" name=""/>
        <dsp:cNvSpPr/>
      </dsp:nvSpPr>
      <dsp:spPr>
        <a:xfrm>
          <a:off x="100365" y="1204384"/>
          <a:ext cx="1627380" cy="802923"/>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BCEE288-7168-4286-A3C7-B38D80F91D8B}">
      <dsp:nvSpPr>
        <dsp:cNvPr id="0" name=""/>
        <dsp:cNvSpPr/>
      </dsp:nvSpPr>
      <dsp:spPr>
        <a:xfrm>
          <a:off x="0" y="2208038"/>
          <a:ext cx="8136904" cy="1003653"/>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rPr>
            <a:t>Label </a:t>
          </a:r>
          <a:r>
            <a:rPr lang="fr-FR" sz="1800" b="1" kern="1200" dirty="0" err="1" smtClean="0">
              <a:solidFill>
                <a:schemeClr val="bg1"/>
              </a:solidFill>
            </a:rPr>
            <a:t>minergie</a:t>
          </a:r>
          <a:r>
            <a:rPr lang="fr-FR" sz="1800" b="1" kern="1200" dirty="0" smtClean="0">
              <a:solidFill>
                <a:schemeClr val="bg1"/>
              </a:solidFill>
            </a:rPr>
            <a:t> (suisse) </a:t>
          </a:r>
          <a:endParaRPr lang="fr-FR" sz="1800" b="1" kern="1200" dirty="0">
            <a:solidFill>
              <a:schemeClr val="bg1"/>
            </a:solidFill>
          </a:endParaRPr>
        </a:p>
        <a:p>
          <a:pPr marL="114300" lvl="1" indent="-114300" algn="l" defTabSz="622300">
            <a:lnSpc>
              <a:spcPct val="90000"/>
            </a:lnSpc>
            <a:spcBef>
              <a:spcPct val="0"/>
            </a:spcBef>
            <a:spcAft>
              <a:spcPct val="15000"/>
            </a:spcAft>
            <a:buChar char="••"/>
          </a:pPr>
          <a:r>
            <a:rPr lang="fr-FR" sz="1400" b="1" kern="1200" dirty="0" smtClean="0">
              <a:solidFill>
                <a:schemeClr val="bg1"/>
              </a:solidFill>
            </a:rPr>
            <a:t>Réduction de la consommation énergétique de 30 %</a:t>
          </a:r>
          <a:endParaRPr lang="fr-FR" sz="1400" b="1" kern="1200" dirty="0">
            <a:solidFill>
              <a:schemeClr val="bg1"/>
            </a:solidFill>
          </a:endParaRPr>
        </a:p>
      </dsp:txBody>
      <dsp:txXfrm>
        <a:off x="1727746" y="2208038"/>
        <a:ext cx="6409157" cy="1003653"/>
      </dsp:txXfrm>
    </dsp:sp>
    <dsp:sp modelId="{8DEBE4EE-C130-4D7A-B8AD-979EA64C445B}">
      <dsp:nvSpPr>
        <dsp:cNvPr id="0" name=""/>
        <dsp:cNvSpPr/>
      </dsp:nvSpPr>
      <dsp:spPr>
        <a:xfrm>
          <a:off x="100365" y="2308404"/>
          <a:ext cx="1627380" cy="802923"/>
        </a:xfrm>
        <a:prstGeom prst="roundRect">
          <a:avLst>
            <a:gd name="adj" fmla="val 10000"/>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91666A26-1375-4307-AB0B-1102D83F330A}">
      <dsp:nvSpPr>
        <dsp:cNvPr id="0" name=""/>
        <dsp:cNvSpPr/>
      </dsp:nvSpPr>
      <dsp:spPr>
        <a:xfrm>
          <a:off x="0" y="3312058"/>
          <a:ext cx="8136904" cy="1003653"/>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rPr>
            <a:t>Label habitat basse énergie</a:t>
          </a:r>
          <a:endParaRPr lang="fr-FR" sz="1800" b="1" kern="1200" dirty="0">
            <a:solidFill>
              <a:schemeClr val="bg1"/>
            </a:solidFill>
          </a:endParaRPr>
        </a:p>
        <a:p>
          <a:pPr marL="114300" lvl="1" indent="-114300" algn="l" defTabSz="622300">
            <a:lnSpc>
              <a:spcPct val="90000"/>
            </a:lnSpc>
            <a:spcBef>
              <a:spcPct val="0"/>
            </a:spcBef>
            <a:spcAft>
              <a:spcPct val="15000"/>
            </a:spcAft>
            <a:buChar char="••"/>
          </a:pPr>
          <a:r>
            <a:rPr lang="fr-FR" sz="1400" b="1" kern="1200" dirty="0" smtClean="0">
              <a:solidFill>
                <a:schemeClr val="bg1"/>
              </a:solidFill>
            </a:rPr>
            <a:t>Rétablir un standard de construction pour diminuer la consommation  énergétique des bâtiments.</a:t>
          </a:r>
          <a:endParaRPr lang="fr-FR" sz="1400" b="1" kern="1200" dirty="0">
            <a:solidFill>
              <a:schemeClr val="bg1"/>
            </a:solidFill>
          </a:endParaRPr>
        </a:p>
      </dsp:txBody>
      <dsp:txXfrm>
        <a:off x="1727746" y="3312058"/>
        <a:ext cx="6409157" cy="1003653"/>
      </dsp:txXfrm>
    </dsp:sp>
    <dsp:sp modelId="{DAA03364-D009-4CB7-A89E-5BD7FA022762}">
      <dsp:nvSpPr>
        <dsp:cNvPr id="0" name=""/>
        <dsp:cNvSpPr/>
      </dsp:nvSpPr>
      <dsp:spPr>
        <a:xfrm>
          <a:off x="100365" y="3412423"/>
          <a:ext cx="1627380" cy="802923"/>
        </a:xfrm>
        <a:prstGeom prst="roundRect">
          <a:avLst>
            <a:gd name="adj" fmla="val 10000"/>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B1D6EB2-6676-4345-A31E-AF0CF30AAFB5}">
      <dsp:nvSpPr>
        <dsp:cNvPr id="0" name=""/>
        <dsp:cNvSpPr/>
      </dsp:nvSpPr>
      <dsp:spPr>
        <a:xfrm>
          <a:off x="0" y="4416077"/>
          <a:ext cx="8136904" cy="1003653"/>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rPr>
            <a:t>Certification habitat et environnement</a:t>
          </a:r>
          <a:endParaRPr lang="fr-FR" sz="1800" b="1" kern="1200" dirty="0">
            <a:solidFill>
              <a:schemeClr val="bg1"/>
            </a:solidFill>
          </a:endParaRPr>
        </a:p>
        <a:p>
          <a:pPr marL="114300" lvl="1" indent="-114300" algn="l" defTabSz="622300">
            <a:lnSpc>
              <a:spcPct val="90000"/>
            </a:lnSpc>
            <a:spcBef>
              <a:spcPct val="0"/>
            </a:spcBef>
            <a:spcAft>
              <a:spcPct val="15000"/>
            </a:spcAft>
            <a:buChar char="••"/>
          </a:pPr>
          <a:r>
            <a:rPr lang="fr-FR" sz="1400" b="1" kern="1200" dirty="0" smtClean="0">
              <a:solidFill>
                <a:schemeClr val="bg1"/>
              </a:solidFill>
            </a:rPr>
            <a:t>dérivés des 14 critères HQE. La certification est accordée aux logements qui remplissent au moins 6 des 7 critères</a:t>
          </a:r>
          <a:endParaRPr lang="fr-FR" sz="1400" b="1" kern="1200" dirty="0">
            <a:solidFill>
              <a:schemeClr val="bg1"/>
            </a:solidFill>
          </a:endParaRPr>
        </a:p>
      </dsp:txBody>
      <dsp:txXfrm>
        <a:off x="1727746" y="4416077"/>
        <a:ext cx="6409157" cy="1003653"/>
      </dsp:txXfrm>
    </dsp:sp>
    <dsp:sp modelId="{EC926A51-8512-4384-937C-D40B622F7CB6}">
      <dsp:nvSpPr>
        <dsp:cNvPr id="0" name=""/>
        <dsp:cNvSpPr/>
      </dsp:nvSpPr>
      <dsp:spPr>
        <a:xfrm>
          <a:off x="100365" y="4516442"/>
          <a:ext cx="1627380" cy="802923"/>
        </a:xfrm>
        <a:prstGeom prst="roundRect">
          <a:avLst>
            <a:gd name="adj" fmla="val 10000"/>
          </a:avLst>
        </a:prstGeom>
        <a:solidFill>
          <a:schemeClr val="accent6">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F58604D-D30B-4B35-8375-A1D561B8CFFB}">
      <dsp:nvSpPr>
        <dsp:cNvPr id="0" name=""/>
        <dsp:cNvSpPr/>
      </dsp:nvSpPr>
      <dsp:spPr>
        <a:xfrm>
          <a:off x="0" y="5520096"/>
          <a:ext cx="8136904" cy="1003653"/>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fr-FR" sz="1800" b="1" kern="1200" dirty="0" smtClean="0">
              <a:solidFill>
                <a:schemeClr val="bg1"/>
              </a:solidFill>
            </a:rPr>
            <a:t>Label H.P.E</a:t>
          </a:r>
          <a:endParaRPr lang="fr-FR" sz="1800" b="1" kern="1200" dirty="0">
            <a:solidFill>
              <a:schemeClr val="bg1"/>
            </a:solidFill>
          </a:endParaRPr>
        </a:p>
        <a:p>
          <a:pPr marL="114300" lvl="1" indent="-114300" algn="l" defTabSz="622300">
            <a:lnSpc>
              <a:spcPct val="90000"/>
            </a:lnSpc>
            <a:spcBef>
              <a:spcPct val="0"/>
            </a:spcBef>
            <a:spcAft>
              <a:spcPct val="15000"/>
            </a:spcAft>
            <a:buChar char="••"/>
          </a:pPr>
          <a:r>
            <a:rPr lang="fr-FR" sz="1400" b="1" kern="1200" dirty="0" smtClean="0">
              <a:solidFill>
                <a:schemeClr val="bg1"/>
              </a:solidFill>
            </a:rPr>
            <a:t>atteste un respect par l’édifice d’un niveau de performance énergétique supérieur au niveau exigé par la réglementation.</a:t>
          </a:r>
          <a:endParaRPr lang="fr-FR" sz="1400" b="1" kern="1200" dirty="0">
            <a:solidFill>
              <a:schemeClr val="bg1"/>
            </a:solidFill>
          </a:endParaRPr>
        </a:p>
      </dsp:txBody>
      <dsp:txXfrm>
        <a:off x="1727746" y="5520096"/>
        <a:ext cx="6409157" cy="1003653"/>
      </dsp:txXfrm>
    </dsp:sp>
    <dsp:sp modelId="{AD13737A-77B9-490A-B144-19CDE1C2E2AD}">
      <dsp:nvSpPr>
        <dsp:cNvPr id="0" name=""/>
        <dsp:cNvSpPr/>
      </dsp:nvSpPr>
      <dsp:spPr>
        <a:xfrm>
          <a:off x="100365" y="5620462"/>
          <a:ext cx="1627380" cy="802923"/>
        </a:xfrm>
        <a:prstGeom prst="roundRect">
          <a:avLst>
            <a:gd name="adj" fmla="val 10000"/>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AD0E-2396-4440-90AB-BDD08B37170F}">
      <dsp:nvSpPr>
        <dsp:cNvPr id="0" name=""/>
        <dsp:cNvSpPr/>
      </dsp:nvSpPr>
      <dsp:spPr>
        <a:xfrm>
          <a:off x="1787300" y="360621"/>
          <a:ext cx="4834206" cy="1187373"/>
        </a:xfrm>
        <a:prstGeom prst="rightArrow">
          <a:avLst>
            <a:gd name="adj1" fmla="val 75000"/>
            <a:gd name="adj2" fmla="val 5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fr-FR" sz="1600" kern="1200" dirty="0" smtClean="0"/>
            <a:t>consommation inférieure de 40 % à la consommation de référence de la réglementation thermique « globale » des bâtiments existants </a:t>
          </a:r>
          <a:endParaRPr lang="fr-FR" sz="1600" kern="1200" dirty="0"/>
        </a:p>
      </dsp:txBody>
      <dsp:txXfrm>
        <a:off x="1787300" y="509043"/>
        <a:ext cx="4388941" cy="890529"/>
      </dsp:txXfrm>
    </dsp:sp>
    <dsp:sp modelId="{770F97F7-1888-4322-A152-FA69F3C11B9C}">
      <dsp:nvSpPr>
        <dsp:cNvPr id="0" name=""/>
        <dsp:cNvSpPr/>
      </dsp:nvSpPr>
      <dsp:spPr>
        <a:xfrm>
          <a:off x="3228" y="504495"/>
          <a:ext cx="1784072" cy="899625"/>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BBC rénovation 2009</a:t>
          </a:r>
          <a:endParaRPr lang="fr-FR" sz="2000" kern="1200" dirty="0"/>
        </a:p>
      </dsp:txBody>
      <dsp:txXfrm>
        <a:off x="47144" y="548411"/>
        <a:ext cx="1696240" cy="8117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0BACA-96C7-4C33-B818-1C544A82E1B1}">
      <dsp:nvSpPr>
        <dsp:cNvPr id="0" name=""/>
        <dsp:cNvSpPr/>
      </dsp:nvSpPr>
      <dsp:spPr>
        <a:xfrm>
          <a:off x="4177" y="0"/>
          <a:ext cx="1465756" cy="5072112"/>
        </a:xfrm>
        <a:prstGeom prst="roundRect">
          <a:avLst>
            <a:gd name="adj" fmla="val 10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La force hydraulique</a:t>
          </a:r>
          <a:endParaRPr lang="fr-FR" sz="1900" kern="1200" dirty="0"/>
        </a:p>
      </dsp:txBody>
      <dsp:txXfrm>
        <a:off x="4177" y="0"/>
        <a:ext cx="1465756" cy="1521633"/>
      </dsp:txXfrm>
    </dsp:sp>
    <dsp:sp modelId="{DC94F39B-ACEB-4B4C-AF86-41A70F51A9C7}">
      <dsp:nvSpPr>
        <dsp:cNvPr id="0" name=""/>
        <dsp:cNvSpPr/>
      </dsp:nvSpPr>
      <dsp:spPr>
        <a:xfrm>
          <a:off x="150752" y="1523119"/>
          <a:ext cx="1172605" cy="152931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Energie hydraulique </a:t>
          </a:r>
          <a:endParaRPr lang="fr-FR" sz="1000" kern="1200" dirty="0"/>
        </a:p>
      </dsp:txBody>
      <dsp:txXfrm>
        <a:off x="185096" y="1557463"/>
        <a:ext cx="1103917" cy="1460623"/>
      </dsp:txXfrm>
    </dsp:sp>
    <dsp:sp modelId="{FA8B8809-C297-44F8-92EF-E39B0CE983FC}">
      <dsp:nvSpPr>
        <dsp:cNvPr id="0" name=""/>
        <dsp:cNvSpPr/>
      </dsp:nvSpPr>
      <dsp:spPr>
        <a:xfrm>
          <a:off x="150752" y="3287709"/>
          <a:ext cx="1172605" cy="152931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Electricité </a:t>
          </a:r>
          <a:endParaRPr lang="fr-FR" sz="1000" kern="1200" dirty="0"/>
        </a:p>
      </dsp:txBody>
      <dsp:txXfrm>
        <a:off x="185096" y="3322053"/>
        <a:ext cx="1103917" cy="1460623"/>
      </dsp:txXfrm>
    </dsp:sp>
    <dsp:sp modelId="{458F8574-BD2D-4C5E-BA00-40C184E9E4EB}">
      <dsp:nvSpPr>
        <dsp:cNvPr id="0" name=""/>
        <dsp:cNvSpPr/>
      </dsp:nvSpPr>
      <dsp:spPr>
        <a:xfrm>
          <a:off x="1579865" y="0"/>
          <a:ext cx="1465756" cy="5072112"/>
        </a:xfrm>
        <a:prstGeom prst="roundRect">
          <a:avLst>
            <a:gd name="adj" fmla="val 10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Le vent </a:t>
          </a:r>
          <a:endParaRPr lang="fr-FR" sz="1900" kern="1200" dirty="0"/>
        </a:p>
      </dsp:txBody>
      <dsp:txXfrm>
        <a:off x="1579865" y="0"/>
        <a:ext cx="1465756" cy="1521633"/>
      </dsp:txXfrm>
    </dsp:sp>
    <dsp:sp modelId="{2F53442F-86AE-4CE5-B60B-483D19B35079}">
      <dsp:nvSpPr>
        <dsp:cNvPr id="0" name=""/>
        <dsp:cNvSpPr/>
      </dsp:nvSpPr>
      <dsp:spPr>
        <a:xfrm>
          <a:off x="1726441" y="1523119"/>
          <a:ext cx="1172605" cy="1529311"/>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Energie éolienne </a:t>
          </a:r>
          <a:endParaRPr lang="fr-FR" sz="1000" kern="1200" dirty="0"/>
        </a:p>
      </dsp:txBody>
      <dsp:txXfrm>
        <a:off x="1760785" y="1557463"/>
        <a:ext cx="1103917" cy="1460623"/>
      </dsp:txXfrm>
    </dsp:sp>
    <dsp:sp modelId="{187FAD10-C8DC-4B03-B565-989B10D88D6E}">
      <dsp:nvSpPr>
        <dsp:cNvPr id="0" name=""/>
        <dsp:cNvSpPr/>
      </dsp:nvSpPr>
      <dsp:spPr>
        <a:xfrm>
          <a:off x="1726441" y="3287709"/>
          <a:ext cx="1172605" cy="1529311"/>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Electricité </a:t>
          </a:r>
          <a:endParaRPr lang="fr-FR" sz="1000" kern="1200" dirty="0"/>
        </a:p>
      </dsp:txBody>
      <dsp:txXfrm>
        <a:off x="1760785" y="3322053"/>
        <a:ext cx="1103917" cy="1460623"/>
      </dsp:txXfrm>
    </dsp:sp>
    <dsp:sp modelId="{E22353B1-00A7-4E03-9B1C-233A0AE1AEAA}">
      <dsp:nvSpPr>
        <dsp:cNvPr id="0" name=""/>
        <dsp:cNvSpPr/>
      </dsp:nvSpPr>
      <dsp:spPr>
        <a:xfrm>
          <a:off x="3155553" y="0"/>
          <a:ext cx="1465756" cy="5072112"/>
        </a:xfrm>
        <a:prstGeom prst="roundRect">
          <a:avLst>
            <a:gd name="adj" fmla="val 10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La chaleur du sous-sol</a:t>
          </a:r>
          <a:endParaRPr lang="fr-FR" sz="1900" kern="1200" dirty="0"/>
        </a:p>
      </dsp:txBody>
      <dsp:txXfrm>
        <a:off x="3155553" y="0"/>
        <a:ext cx="1465756" cy="1521633"/>
      </dsp:txXfrm>
    </dsp:sp>
    <dsp:sp modelId="{1F37E931-0DE4-490E-B423-717DD0B667D9}">
      <dsp:nvSpPr>
        <dsp:cNvPr id="0" name=""/>
        <dsp:cNvSpPr/>
      </dsp:nvSpPr>
      <dsp:spPr>
        <a:xfrm>
          <a:off x="3302129" y="1523119"/>
          <a:ext cx="1172605" cy="1529311"/>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err="1" smtClean="0"/>
            <a:t>Enegie</a:t>
          </a:r>
          <a:r>
            <a:rPr lang="fr-FR" sz="1000" kern="1200" dirty="0" smtClean="0"/>
            <a:t> géothermique</a:t>
          </a:r>
          <a:endParaRPr lang="fr-FR" sz="1000" kern="1200" dirty="0"/>
        </a:p>
      </dsp:txBody>
      <dsp:txXfrm>
        <a:off x="3336473" y="1557463"/>
        <a:ext cx="1103917" cy="1460623"/>
      </dsp:txXfrm>
    </dsp:sp>
    <dsp:sp modelId="{FEB0B473-B022-4042-897E-9990C524FDCD}">
      <dsp:nvSpPr>
        <dsp:cNvPr id="0" name=""/>
        <dsp:cNvSpPr/>
      </dsp:nvSpPr>
      <dsp:spPr>
        <a:xfrm>
          <a:off x="3302129" y="3287709"/>
          <a:ext cx="1172605" cy="1529311"/>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chaleur</a:t>
          </a:r>
          <a:endParaRPr lang="fr-FR" sz="1000" kern="1200" dirty="0"/>
        </a:p>
      </dsp:txBody>
      <dsp:txXfrm>
        <a:off x="3336473" y="3322053"/>
        <a:ext cx="1103917" cy="1460623"/>
      </dsp:txXfrm>
    </dsp:sp>
    <dsp:sp modelId="{86B2EEB4-75C4-4039-9D52-88823372D3AB}">
      <dsp:nvSpPr>
        <dsp:cNvPr id="0" name=""/>
        <dsp:cNvSpPr/>
      </dsp:nvSpPr>
      <dsp:spPr>
        <a:xfrm>
          <a:off x="4731242" y="0"/>
          <a:ext cx="1465756" cy="5072112"/>
        </a:xfrm>
        <a:prstGeom prst="roundRect">
          <a:avLst>
            <a:gd name="adj" fmla="val 10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Le soleil</a:t>
          </a:r>
          <a:endParaRPr lang="fr-FR" sz="1900" kern="1200" dirty="0"/>
        </a:p>
      </dsp:txBody>
      <dsp:txXfrm>
        <a:off x="4731242" y="0"/>
        <a:ext cx="1465756" cy="1521633"/>
      </dsp:txXfrm>
    </dsp:sp>
    <dsp:sp modelId="{542BE04A-50F1-403F-88D5-121C908D5350}">
      <dsp:nvSpPr>
        <dsp:cNvPr id="0" name=""/>
        <dsp:cNvSpPr/>
      </dsp:nvSpPr>
      <dsp:spPr>
        <a:xfrm>
          <a:off x="4877817" y="1523119"/>
          <a:ext cx="1172605" cy="1529311"/>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Energie solaire</a:t>
          </a:r>
          <a:endParaRPr lang="fr-FR" sz="1000" kern="1200" dirty="0"/>
        </a:p>
      </dsp:txBody>
      <dsp:txXfrm>
        <a:off x="4912161" y="1557463"/>
        <a:ext cx="1103917" cy="1460623"/>
      </dsp:txXfrm>
    </dsp:sp>
    <dsp:sp modelId="{2FB16AB3-16B9-4473-9D48-1E2924FF5CDB}">
      <dsp:nvSpPr>
        <dsp:cNvPr id="0" name=""/>
        <dsp:cNvSpPr/>
      </dsp:nvSpPr>
      <dsp:spPr>
        <a:xfrm>
          <a:off x="4877817" y="3287709"/>
          <a:ext cx="1172605" cy="1529311"/>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Chauffer l’eau sanitaire</a:t>
          </a:r>
        </a:p>
        <a:p>
          <a:pPr lvl="0" algn="ctr" defTabSz="444500">
            <a:lnSpc>
              <a:spcPct val="90000"/>
            </a:lnSpc>
            <a:spcBef>
              <a:spcPct val="0"/>
            </a:spcBef>
            <a:spcAft>
              <a:spcPct val="35000"/>
            </a:spcAft>
          </a:pPr>
          <a:r>
            <a:rPr lang="fr-FR" sz="1000" kern="1200" dirty="0" smtClean="0"/>
            <a:t>Chauffage </a:t>
          </a:r>
        </a:p>
        <a:p>
          <a:pPr lvl="0" algn="ctr" defTabSz="444500">
            <a:lnSpc>
              <a:spcPct val="90000"/>
            </a:lnSpc>
            <a:spcBef>
              <a:spcPct val="0"/>
            </a:spcBef>
            <a:spcAft>
              <a:spcPct val="35000"/>
            </a:spcAft>
          </a:pPr>
          <a:r>
            <a:rPr lang="fr-FR" sz="1000" kern="1200" dirty="0" err="1" smtClean="0"/>
            <a:t>Photovoltaique</a:t>
          </a:r>
          <a:r>
            <a:rPr lang="fr-FR" sz="1000" kern="1200" dirty="0" smtClean="0"/>
            <a:t> </a:t>
          </a:r>
          <a:endParaRPr lang="fr-FR" sz="1000" kern="1200" dirty="0"/>
        </a:p>
      </dsp:txBody>
      <dsp:txXfrm>
        <a:off x="4912161" y="3322053"/>
        <a:ext cx="1103917" cy="1460623"/>
      </dsp:txXfrm>
    </dsp:sp>
    <dsp:sp modelId="{608B1BD3-3BDD-4656-AAD5-C236967CDADC}">
      <dsp:nvSpPr>
        <dsp:cNvPr id="0" name=""/>
        <dsp:cNvSpPr/>
      </dsp:nvSpPr>
      <dsp:spPr>
        <a:xfrm>
          <a:off x="6306930" y="0"/>
          <a:ext cx="1465756" cy="5072112"/>
        </a:xfrm>
        <a:prstGeom prst="roundRect">
          <a:avLst>
            <a:gd name="adj" fmla="val 10000"/>
          </a:avLst>
        </a:prstGeom>
        <a:solidFill>
          <a:schemeClr val="accent2">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Filière biomasse</a:t>
          </a:r>
          <a:endParaRPr lang="fr-FR" sz="1900" kern="1200" dirty="0"/>
        </a:p>
      </dsp:txBody>
      <dsp:txXfrm>
        <a:off x="6306930" y="0"/>
        <a:ext cx="1465756" cy="1521633"/>
      </dsp:txXfrm>
    </dsp:sp>
    <dsp:sp modelId="{38C9F902-B49F-4CBB-B87A-9B9A8CB3AF1F}">
      <dsp:nvSpPr>
        <dsp:cNvPr id="0" name=""/>
        <dsp:cNvSpPr/>
      </dsp:nvSpPr>
      <dsp:spPr>
        <a:xfrm>
          <a:off x="6453506" y="1523119"/>
          <a:ext cx="1172605" cy="1529311"/>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Biomasse </a:t>
          </a:r>
          <a:endParaRPr lang="fr-FR" sz="1000" kern="1200" dirty="0"/>
        </a:p>
      </dsp:txBody>
      <dsp:txXfrm>
        <a:off x="6487850" y="1557463"/>
        <a:ext cx="1103917" cy="1460623"/>
      </dsp:txXfrm>
    </dsp:sp>
    <dsp:sp modelId="{CF70A6F0-0B27-431F-8694-4CAEA82DD168}">
      <dsp:nvSpPr>
        <dsp:cNvPr id="0" name=""/>
        <dsp:cNvSpPr/>
      </dsp:nvSpPr>
      <dsp:spPr>
        <a:xfrm>
          <a:off x="6453506" y="3287709"/>
          <a:ext cx="1172605" cy="1529311"/>
        </a:xfrm>
        <a:prstGeom prst="roundRect">
          <a:avLst>
            <a:gd name="adj" fmla="val 10000"/>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5400" tIns="19050" rIns="25400" bIns="19050" numCol="1" spcCol="1270" anchor="ctr" anchorCtr="0">
          <a:noAutofit/>
          <a:sp3d extrusionH="28000" prstMaterial="matte"/>
        </a:bodyPr>
        <a:lstStyle/>
        <a:p>
          <a:pPr lvl="0" algn="ctr" defTabSz="444500">
            <a:lnSpc>
              <a:spcPct val="90000"/>
            </a:lnSpc>
            <a:spcBef>
              <a:spcPct val="0"/>
            </a:spcBef>
            <a:spcAft>
              <a:spcPct val="35000"/>
            </a:spcAft>
          </a:pPr>
          <a:r>
            <a:rPr lang="fr-FR" sz="1000" kern="1200" dirty="0" smtClean="0"/>
            <a:t>Bois-</a:t>
          </a:r>
          <a:r>
            <a:rPr lang="fr-FR" sz="1000" kern="1200" dirty="0" err="1" smtClean="0"/>
            <a:t>energie</a:t>
          </a:r>
          <a:endParaRPr lang="fr-FR" sz="1000" kern="1200" dirty="0" smtClean="0"/>
        </a:p>
        <a:p>
          <a:pPr lvl="0" algn="ctr" defTabSz="444500">
            <a:lnSpc>
              <a:spcPct val="90000"/>
            </a:lnSpc>
            <a:spcBef>
              <a:spcPct val="0"/>
            </a:spcBef>
            <a:spcAft>
              <a:spcPct val="35000"/>
            </a:spcAft>
          </a:pPr>
          <a:r>
            <a:rPr lang="fr-FR" sz="1000" kern="1200" dirty="0" err="1" smtClean="0"/>
            <a:t>Biomethanisation</a:t>
          </a:r>
          <a:endParaRPr lang="fr-FR" sz="1000" kern="1200" dirty="0" smtClean="0"/>
        </a:p>
        <a:p>
          <a:pPr lvl="0" algn="ctr" defTabSz="444500">
            <a:lnSpc>
              <a:spcPct val="90000"/>
            </a:lnSpc>
            <a:spcBef>
              <a:spcPct val="0"/>
            </a:spcBef>
            <a:spcAft>
              <a:spcPct val="35000"/>
            </a:spcAft>
          </a:pPr>
          <a:r>
            <a:rPr lang="fr-FR" sz="1000" kern="1200" dirty="0" smtClean="0"/>
            <a:t>biocarburants</a:t>
          </a:r>
        </a:p>
        <a:p>
          <a:pPr lvl="0" algn="ctr" defTabSz="444500">
            <a:lnSpc>
              <a:spcPct val="90000"/>
            </a:lnSpc>
            <a:spcBef>
              <a:spcPct val="0"/>
            </a:spcBef>
            <a:spcAft>
              <a:spcPct val="35000"/>
            </a:spcAft>
          </a:pPr>
          <a:endParaRPr lang="fr-FR" sz="1000" kern="1200" dirty="0"/>
        </a:p>
      </dsp:txBody>
      <dsp:txXfrm>
        <a:off x="6487850" y="3322053"/>
        <a:ext cx="1103917" cy="14606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385F4-0D34-4120-9457-8D80C3A49C68}">
      <dsp:nvSpPr>
        <dsp:cNvPr id="0" name=""/>
        <dsp:cNvSpPr/>
      </dsp:nvSpPr>
      <dsp:spPr>
        <a:xfrm>
          <a:off x="3078296" y="77766"/>
          <a:ext cx="522102" cy="570307"/>
        </a:xfrm>
        <a:prstGeom prst="upArrow">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0B0DE6-A757-4F9A-90E0-0C88B17B5E59}">
      <dsp:nvSpPr>
        <dsp:cNvPr id="0" name=""/>
        <dsp:cNvSpPr/>
      </dsp:nvSpPr>
      <dsp:spPr>
        <a:xfrm>
          <a:off x="360033" y="72010"/>
          <a:ext cx="2949088" cy="72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fr-FR" sz="1600" kern="1200" dirty="0" smtClean="0"/>
            <a:t>Performance de l’enveloppe </a:t>
          </a:r>
          <a:endParaRPr lang="fr-FR" sz="1600" kern="1200" dirty="0"/>
        </a:p>
      </dsp:txBody>
      <dsp:txXfrm>
        <a:off x="360033" y="72010"/>
        <a:ext cx="2949088" cy="725840"/>
      </dsp:txXfrm>
    </dsp:sp>
    <dsp:sp modelId="{76F9724D-C32B-44E7-8E5F-B18CFCD5360E}">
      <dsp:nvSpPr>
        <dsp:cNvPr id="0" name=""/>
        <dsp:cNvSpPr/>
      </dsp:nvSpPr>
      <dsp:spPr>
        <a:xfrm>
          <a:off x="811244" y="864097"/>
          <a:ext cx="517495" cy="570300"/>
        </a:xfrm>
        <a:prstGeom prst="downArrow">
          <a:avLst/>
        </a:prstGeom>
        <a:gradFill rotWithShape="0">
          <a:gsLst>
            <a:gs pos="0">
              <a:schemeClr val="accent3">
                <a:hueOff val="-1433403"/>
                <a:satOff val="1180"/>
                <a:lumOff val="-981"/>
                <a:alphaOff val="0"/>
                <a:tint val="96000"/>
                <a:lumMod val="100000"/>
              </a:schemeClr>
            </a:gs>
            <a:gs pos="78000">
              <a:schemeClr val="accent3">
                <a:hueOff val="-1433403"/>
                <a:satOff val="1180"/>
                <a:lumOff val="-981"/>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F7835B9-C265-4413-98FE-40329E6B999C}">
      <dsp:nvSpPr>
        <dsp:cNvPr id="0" name=""/>
        <dsp:cNvSpPr/>
      </dsp:nvSpPr>
      <dsp:spPr>
        <a:xfrm>
          <a:off x="1224139" y="786327"/>
          <a:ext cx="2674667" cy="72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0" rIns="113792" bIns="113792" numCol="1" spcCol="1270" anchor="ctr" anchorCtr="0">
          <a:noAutofit/>
        </a:bodyPr>
        <a:lstStyle/>
        <a:p>
          <a:pPr lvl="0" algn="l" defTabSz="711200">
            <a:lnSpc>
              <a:spcPct val="90000"/>
            </a:lnSpc>
            <a:spcBef>
              <a:spcPct val="0"/>
            </a:spcBef>
            <a:spcAft>
              <a:spcPct val="35000"/>
            </a:spcAft>
          </a:pPr>
          <a:r>
            <a:rPr lang="fr-FR" sz="1600" kern="1200" dirty="0" smtClean="0"/>
            <a:t>Démarche bioclimatique</a:t>
          </a:r>
          <a:endParaRPr lang="fr-FR" sz="1600" kern="1200" dirty="0"/>
        </a:p>
      </dsp:txBody>
      <dsp:txXfrm>
        <a:off x="1224139" y="786327"/>
        <a:ext cx="2674667" cy="725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68F08-E02B-4029-9AF2-530043CFD498}">
      <dsp:nvSpPr>
        <dsp:cNvPr id="0" name=""/>
        <dsp:cNvSpPr/>
      </dsp:nvSpPr>
      <dsp:spPr>
        <a:xfrm>
          <a:off x="1511" y="2059166"/>
          <a:ext cx="1517025" cy="606810"/>
        </a:xfrm>
        <a:prstGeom prst="homePlat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Isolation thermique</a:t>
          </a:r>
          <a:endParaRPr lang="fr-FR" sz="1100" kern="1200" dirty="0"/>
        </a:p>
      </dsp:txBody>
      <dsp:txXfrm>
        <a:off x="1511" y="2059166"/>
        <a:ext cx="1365323" cy="606810"/>
      </dsp:txXfrm>
    </dsp:sp>
    <dsp:sp modelId="{42AE8232-45F9-4A7B-AD9A-6EC067DE0A7A}">
      <dsp:nvSpPr>
        <dsp:cNvPr id="0" name=""/>
        <dsp:cNvSpPr/>
      </dsp:nvSpPr>
      <dsp:spPr>
        <a:xfrm>
          <a:off x="1215132" y="2059166"/>
          <a:ext cx="1517025" cy="606810"/>
        </a:xfrm>
        <a:prstGeom prst="chevron">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Etanchéité a l’air </a:t>
          </a:r>
          <a:endParaRPr lang="fr-FR" sz="1100" kern="1200" dirty="0"/>
        </a:p>
      </dsp:txBody>
      <dsp:txXfrm>
        <a:off x="1518537" y="2059166"/>
        <a:ext cx="910215" cy="606810"/>
      </dsp:txXfrm>
    </dsp:sp>
    <dsp:sp modelId="{D9259116-DF3A-4A08-8F61-C33A2FAEDB9F}">
      <dsp:nvSpPr>
        <dsp:cNvPr id="0" name=""/>
        <dsp:cNvSpPr/>
      </dsp:nvSpPr>
      <dsp:spPr>
        <a:xfrm>
          <a:off x="2428753" y="2059166"/>
          <a:ext cx="1517025" cy="606810"/>
        </a:xfrm>
        <a:prstGeom prst="chevron">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Exposition max au soleil</a:t>
          </a:r>
          <a:endParaRPr lang="fr-FR" sz="1100" kern="1200" dirty="0"/>
        </a:p>
      </dsp:txBody>
      <dsp:txXfrm>
        <a:off x="2732158" y="2059166"/>
        <a:ext cx="910215" cy="606810"/>
      </dsp:txXfrm>
    </dsp:sp>
    <dsp:sp modelId="{A00EF231-C5BE-49D4-B0CC-8953B77A5F9A}">
      <dsp:nvSpPr>
        <dsp:cNvPr id="0" name=""/>
        <dsp:cNvSpPr/>
      </dsp:nvSpPr>
      <dsp:spPr>
        <a:xfrm>
          <a:off x="3642374" y="2059166"/>
          <a:ext cx="1517025" cy="606810"/>
        </a:xfrm>
        <a:prstGeom prst="chevron">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fr-FR" sz="1100" kern="1200" dirty="0" smtClean="0"/>
            <a:t>Utilisation de matériaux adapté </a:t>
          </a:r>
          <a:endParaRPr lang="fr-FR" sz="1100" kern="1200" dirty="0"/>
        </a:p>
      </dsp:txBody>
      <dsp:txXfrm>
        <a:off x="3945779" y="2059166"/>
        <a:ext cx="910215" cy="6068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84831-70F1-4477-BB0D-A97A0C974CC9}">
      <dsp:nvSpPr>
        <dsp:cNvPr id="0" name=""/>
        <dsp:cNvSpPr/>
      </dsp:nvSpPr>
      <dsp:spPr>
        <a:xfrm>
          <a:off x="0" y="3438959"/>
          <a:ext cx="7200800" cy="564189"/>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Le choix du terrain et l’orientation</a:t>
          </a:r>
          <a:endParaRPr lang="fr-FR" sz="2000" kern="1200" dirty="0">
            <a:solidFill>
              <a:schemeClr val="tx1"/>
            </a:solidFill>
          </a:endParaRPr>
        </a:p>
      </dsp:txBody>
      <dsp:txXfrm>
        <a:off x="0" y="3438959"/>
        <a:ext cx="7200800" cy="564189"/>
      </dsp:txXfrm>
    </dsp:sp>
    <dsp:sp modelId="{96F09B81-AF0F-4359-8D8F-4414E920606A}">
      <dsp:nvSpPr>
        <dsp:cNvPr id="0" name=""/>
        <dsp:cNvSpPr/>
      </dsp:nvSpPr>
      <dsp:spPr>
        <a:xfrm rot="10800000">
          <a:off x="0" y="2579698"/>
          <a:ext cx="7200800" cy="867724"/>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le rafraichissement naturel en été </a:t>
          </a:r>
          <a:endParaRPr lang="fr-FR" sz="2000" kern="1200" dirty="0">
            <a:solidFill>
              <a:schemeClr val="tx1"/>
            </a:solidFill>
          </a:endParaRPr>
        </a:p>
      </dsp:txBody>
      <dsp:txXfrm rot="10800000">
        <a:off x="0" y="2579698"/>
        <a:ext cx="7200800" cy="563821"/>
      </dsp:txXfrm>
    </dsp:sp>
    <dsp:sp modelId="{1FB16309-53FA-42E9-8E40-75265A3168A9}">
      <dsp:nvSpPr>
        <dsp:cNvPr id="0" name=""/>
        <dsp:cNvSpPr/>
      </dsp:nvSpPr>
      <dsp:spPr>
        <a:xfrm rot="10800000">
          <a:off x="0" y="1720437"/>
          <a:ext cx="7200800" cy="867724"/>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la lumière naturelle</a:t>
          </a:r>
          <a:endParaRPr lang="fr-FR" sz="2000" kern="1200" dirty="0">
            <a:solidFill>
              <a:schemeClr val="tx1"/>
            </a:solidFill>
          </a:endParaRPr>
        </a:p>
      </dsp:txBody>
      <dsp:txXfrm rot="10800000">
        <a:off x="0" y="1720437"/>
        <a:ext cx="7200800" cy="563821"/>
      </dsp:txXfrm>
    </dsp:sp>
    <dsp:sp modelId="{588C77B6-5474-48F4-8D28-89C3794688F6}">
      <dsp:nvSpPr>
        <dsp:cNvPr id="0" name=""/>
        <dsp:cNvSpPr/>
      </dsp:nvSpPr>
      <dsp:spPr>
        <a:xfrm rot="10800000">
          <a:off x="0" y="861175"/>
          <a:ext cx="7200800" cy="867724"/>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les apport thermique en hiver</a:t>
          </a:r>
          <a:endParaRPr lang="fr-FR" sz="2000" kern="1200" dirty="0">
            <a:solidFill>
              <a:schemeClr val="tx1"/>
            </a:solidFill>
          </a:endParaRPr>
        </a:p>
      </dsp:txBody>
      <dsp:txXfrm rot="10800000">
        <a:off x="0" y="861175"/>
        <a:ext cx="7200800" cy="563821"/>
      </dsp:txXfrm>
    </dsp:sp>
    <dsp:sp modelId="{083E1AD8-E3BF-4991-B369-B4C48B304C61}">
      <dsp:nvSpPr>
        <dsp:cNvPr id="0" name=""/>
        <dsp:cNvSpPr/>
      </dsp:nvSpPr>
      <dsp:spPr>
        <a:xfrm rot="10800000">
          <a:off x="0" y="1914"/>
          <a:ext cx="7200800" cy="867724"/>
        </a:xfrm>
        <a:prstGeom prst="upArrowCallou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Minimisation des pertes thermique</a:t>
          </a:r>
          <a:endParaRPr lang="fr-FR" sz="2000" kern="1200" dirty="0">
            <a:solidFill>
              <a:schemeClr val="tx1"/>
            </a:solidFill>
          </a:endParaRPr>
        </a:p>
      </dsp:txBody>
      <dsp:txXfrm rot="10800000">
        <a:off x="0" y="1914"/>
        <a:ext cx="7200800" cy="56382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4E4258-1A53-4A96-9603-983B1B0E1360}">
      <dsp:nvSpPr>
        <dsp:cNvPr id="0" name=""/>
        <dsp:cNvSpPr/>
      </dsp:nvSpPr>
      <dsp:spPr>
        <a:xfrm>
          <a:off x="920000" y="364946"/>
          <a:ext cx="2912527" cy="2912527"/>
        </a:xfrm>
        <a:prstGeom prst="blockArc">
          <a:avLst>
            <a:gd name="adj1" fmla="val 13114286"/>
            <a:gd name="adj2" fmla="val 16200000"/>
            <a:gd name="adj3" fmla="val 388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4CB5885-9991-4CD8-A801-F315FCA83248}">
      <dsp:nvSpPr>
        <dsp:cNvPr id="0" name=""/>
        <dsp:cNvSpPr/>
      </dsp:nvSpPr>
      <dsp:spPr>
        <a:xfrm>
          <a:off x="920000" y="364946"/>
          <a:ext cx="2912527" cy="2912527"/>
        </a:xfrm>
        <a:prstGeom prst="blockArc">
          <a:avLst>
            <a:gd name="adj1" fmla="val 10028571"/>
            <a:gd name="adj2" fmla="val 13114286"/>
            <a:gd name="adj3" fmla="val 3887"/>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D452AF1-E3BB-4CFD-8D90-622E977A04FA}">
      <dsp:nvSpPr>
        <dsp:cNvPr id="0" name=""/>
        <dsp:cNvSpPr/>
      </dsp:nvSpPr>
      <dsp:spPr>
        <a:xfrm>
          <a:off x="920000" y="364946"/>
          <a:ext cx="2912527" cy="2912527"/>
        </a:xfrm>
        <a:prstGeom prst="blockArc">
          <a:avLst>
            <a:gd name="adj1" fmla="val 6942857"/>
            <a:gd name="adj2" fmla="val 10028571"/>
            <a:gd name="adj3" fmla="val 3887"/>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F5FE138-C5EC-4F9E-A754-6501FDDB7D3E}">
      <dsp:nvSpPr>
        <dsp:cNvPr id="0" name=""/>
        <dsp:cNvSpPr/>
      </dsp:nvSpPr>
      <dsp:spPr>
        <a:xfrm>
          <a:off x="920000" y="364946"/>
          <a:ext cx="2912527" cy="2912527"/>
        </a:xfrm>
        <a:prstGeom prst="blockArc">
          <a:avLst>
            <a:gd name="adj1" fmla="val 3857143"/>
            <a:gd name="adj2" fmla="val 6942857"/>
            <a:gd name="adj3" fmla="val 3887"/>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444AA36-F0A0-4BD3-B7F8-EDB147319770}">
      <dsp:nvSpPr>
        <dsp:cNvPr id="0" name=""/>
        <dsp:cNvSpPr/>
      </dsp:nvSpPr>
      <dsp:spPr>
        <a:xfrm>
          <a:off x="920000" y="364946"/>
          <a:ext cx="2912527" cy="2912527"/>
        </a:xfrm>
        <a:prstGeom prst="blockArc">
          <a:avLst>
            <a:gd name="adj1" fmla="val 771429"/>
            <a:gd name="adj2" fmla="val 3857143"/>
            <a:gd name="adj3" fmla="val 3887"/>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E60BC79-7802-4139-AA95-93623B0BF7F7}">
      <dsp:nvSpPr>
        <dsp:cNvPr id="0" name=""/>
        <dsp:cNvSpPr/>
      </dsp:nvSpPr>
      <dsp:spPr>
        <a:xfrm>
          <a:off x="920000" y="364946"/>
          <a:ext cx="2912527" cy="2912527"/>
        </a:xfrm>
        <a:prstGeom prst="blockArc">
          <a:avLst>
            <a:gd name="adj1" fmla="val 19285714"/>
            <a:gd name="adj2" fmla="val 771429"/>
            <a:gd name="adj3" fmla="val 3887"/>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8C11C48E-4D2B-4E72-B053-DD5F94960B93}">
      <dsp:nvSpPr>
        <dsp:cNvPr id="0" name=""/>
        <dsp:cNvSpPr/>
      </dsp:nvSpPr>
      <dsp:spPr>
        <a:xfrm>
          <a:off x="920000" y="364946"/>
          <a:ext cx="2912527" cy="2912527"/>
        </a:xfrm>
        <a:prstGeom prst="blockArc">
          <a:avLst>
            <a:gd name="adj1" fmla="val 16200000"/>
            <a:gd name="adj2" fmla="val 19285714"/>
            <a:gd name="adj3" fmla="val 3887"/>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8A073E-45BE-4AED-B42C-2EC9C991AA16}">
      <dsp:nvSpPr>
        <dsp:cNvPr id="0" name=""/>
        <dsp:cNvSpPr/>
      </dsp:nvSpPr>
      <dsp:spPr>
        <a:xfrm>
          <a:off x="1721402" y="1195466"/>
          <a:ext cx="1309723" cy="1251487"/>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La ville durable</a:t>
          </a:r>
          <a:endParaRPr lang="fr-FR" sz="1300" kern="1200" dirty="0"/>
        </a:p>
      </dsp:txBody>
      <dsp:txXfrm>
        <a:off x="1913206" y="1378742"/>
        <a:ext cx="926115" cy="884935"/>
      </dsp:txXfrm>
    </dsp:sp>
    <dsp:sp modelId="{27727E6A-DA52-4EC8-AF2A-50ECBEADF4C0}">
      <dsp:nvSpPr>
        <dsp:cNvPr id="0" name=""/>
        <dsp:cNvSpPr/>
      </dsp:nvSpPr>
      <dsp:spPr>
        <a:xfrm>
          <a:off x="1823511" y="-131159"/>
          <a:ext cx="1105504" cy="1048818"/>
        </a:xfrm>
        <a:prstGeom prst="ellips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Croissance urbaine</a:t>
          </a:r>
          <a:endParaRPr lang="fr-FR" sz="1300" kern="1200" dirty="0"/>
        </a:p>
      </dsp:txBody>
      <dsp:txXfrm>
        <a:off x="1985408" y="22437"/>
        <a:ext cx="781710" cy="741626"/>
      </dsp:txXfrm>
    </dsp:sp>
    <dsp:sp modelId="{1C456306-A648-4090-821C-75C29DDFEB8B}">
      <dsp:nvSpPr>
        <dsp:cNvPr id="0" name=""/>
        <dsp:cNvSpPr/>
      </dsp:nvSpPr>
      <dsp:spPr>
        <a:xfrm>
          <a:off x="2939935" y="406482"/>
          <a:ext cx="1105504" cy="1048818"/>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err="1" smtClean="0"/>
            <a:t>deplacement</a:t>
          </a:r>
          <a:endParaRPr lang="fr-FR" sz="1300" kern="1200" dirty="0"/>
        </a:p>
      </dsp:txBody>
      <dsp:txXfrm>
        <a:off x="3101832" y="560078"/>
        <a:ext cx="781710" cy="741626"/>
      </dsp:txXfrm>
    </dsp:sp>
    <dsp:sp modelId="{F6C51642-56C9-4A21-9117-ABC4ACAA4078}">
      <dsp:nvSpPr>
        <dsp:cNvPr id="0" name=""/>
        <dsp:cNvSpPr/>
      </dsp:nvSpPr>
      <dsp:spPr>
        <a:xfrm>
          <a:off x="3215669" y="1614551"/>
          <a:ext cx="1105504" cy="1048818"/>
        </a:xfrm>
        <a:prstGeom prst="ellipse">
          <a:avLst/>
        </a:prstGeom>
        <a:solidFill>
          <a:schemeClr val="accent4">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Eco quartier</a:t>
          </a:r>
          <a:endParaRPr lang="fr-FR" sz="1300" kern="1200" dirty="0"/>
        </a:p>
      </dsp:txBody>
      <dsp:txXfrm>
        <a:off x="3377566" y="1768147"/>
        <a:ext cx="781710" cy="741626"/>
      </dsp:txXfrm>
    </dsp:sp>
    <dsp:sp modelId="{2FFD7E21-C7E7-4E6F-801F-330AC76AAE86}">
      <dsp:nvSpPr>
        <dsp:cNvPr id="0" name=""/>
        <dsp:cNvSpPr/>
      </dsp:nvSpPr>
      <dsp:spPr>
        <a:xfrm>
          <a:off x="2443080" y="2583348"/>
          <a:ext cx="1105504" cy="1048818"/>
        </a:xfrm>
        <a:prstGeom prst="ellipse">
          <a:avLst/>
        </a:prstGeom>
        <a:solidFill>
          <a:schemeClr val="accent5">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Eco </a:t>
          </a:r>
          <a:r>
            <a:rPr lang="fr-FR" sz="1300" kern="1200" dirty="0" err="1" smtClean="0"/>
            <a:t>amenagemet</a:t>
          </a:r>
          <a:endParaRPr lang="fr-FR" sz="1300" kern="1200" dirty="0"/>
        </a:p>
      </dsp:txBody>
      <dsp:txXfrm>
        <a:off x="2604977" y="2736944"/>
        <a:ext cx="781710" cy="741626"/>
      </dsp:txXfrm>
    </dsp:sp>
    <dsp:sp modelId="{E644260E-3AB4-43D5-92B7-CF9FC468867D}">
      <dsp:nvSpPr>
        <dsp:cNvPr id="0" name=""/>
        <dsp:cNvSpPr/>
      </dsp:nvSpPr>
      <dsp:spPr>
        <a:xfrm>
          <a:off x="1203943" y="2583348"/>
          <a:ext cx="1105504" cy="1048818"/>
        </a:xfrm>
        <a:prstGeom prst="ellipse">
          <a:avLst/>
        </a:prstGeom>
        <a:solidFill>
          <a:schemeClr val="accent6">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Eco construction</a:t>
          </a:r>
          <a:endParaRPr lang="fr-FR" sz="1300" kern="1200" dirty="0"/>
        </a:p>
      </dsp:txBody>
      <dsp:txXfrm>
        <a:off x="1365840" y="2736944"/>
        <a:ext cx="781710" cy="741626"/>
      </dsp:txXfrm>
    </dsp:sp>
    <dsp:sp modelId="{A1E3200E-7CD4-4BB9-96D8-3682E5695C5C}">
      <dsp:nvSpPr>
        <dsp:cNvPr id="0" name=""/>
        <dsp:cNvSpPr/>
      </dsp:nvSpPr>
      <dsp:spPr>
        <a:xfrm>
          <a:off x="431353" y="1614551"/>
          <a:ext cx="1105504" cy="1048818"/>
        </a:xfrm>
        <a:prstGeom prst="ellipse">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Eco gestion</a:t>
          </a:r>
          <a:endParaRPr lang="fr-FR" sz="1300" kern="1200" dirty="0"/>
        </a:p>
      </dsp:txBody>
      <dsp:txXfrm>
        <a:off x="593250" y="1768147"/>
        <a:ext cx="781710" cy="741626"/>
      </dsp:txXfrm>
    </dsp:sp>
    <dsp:sp modelId="{DFCCE570-6C21-4F0B-8841-B261CD6D6765}">
      <dsp:nvSpPr>
        <dsp:cNvPr id="0" name=""/>
        <dsp:cNvSpPr/>
      </dsp:nvSpPr>
      <dsp:spPr>
        <a:xfrm>
          <a:off x="707087" y="406482"/>
          <a:ext cx="1105504" cy="1048818"/>
        </a:xfrm>
        <a:prstGeom prst="ellipse">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err="1" smtClean="0"/>
            <a:t>Gobal</a:t>
          </a:r>
          <a:r>
            <a:rPr lang="fr-FR" sz="1300" kern="1200" dirty="0" smtClean="0"/>
            <a:t>/local</a:t>
          </a:r>
          <a:endParaRPr lang="fr-FR" sz="1300" kern="1200" dirty="0"/>
        </a:p>
      </dsp:txBody>
      <dsp:txXfrm>
        <a:off x="868984" y="560078"/>
        <a:ext cx="781710" cy="74162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D55B9-E6FC-4F9E-A426-B55FD7C0D7FC}">
      <dsp:nvSpPr>
        <dsp:cNvPr id="0" name=""/>
        <dsp:cNvSpPr/>
      </dsp:nvSpPr>
      <dsp:spPr>
        <a:xfrm flipH="1" flipV="1">
          <a:off x="2121969" y="569267"/>
          <a:ext cx="237069" cy="83109"/>
        </a:xfrm>
        <a:prstGeom prst="roundRect">
          <a:avLst>
            <a:gd name="adj" fmla="val 10000"/>
          </a:avLst>
        </a:prstGeom>
        <a:solidFill>
          <a:schemeClr val="accent2">
            <a:tint val="40000"/>
            <a:alpha val="90000"/>
            <a:hueOff val="0"/>
            <a:satOff val="0"/>
            <a:lumOff val="0"/>
            <a:alphaOff val="0"/>
          </a:schemeClr>
        </a:solidFill>
        <a:ln w="12700"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fr-FR" sz="700" b="1" kern="1200" dirty="0" smtClean="0">
              <a:solidFill>
                <a:schemeClr val="tx1"/>
              </a:solidFill>
            </a:rPr>
            <a:t> </a:t>
          </a:r>
          <a:endParaRPr lang="fr-FR" sz="700" b="1" kern="1200" dirty="0">
            <a:solidFill>
              <a:schemeClr val="tx1"/>
            </a:solidFill>
          </a:endParaRPr>
        </a:p>
      </dsp:txBody>
      <dsp:txXfrm rot="10800000">
        <a:off x="2124403" y="571701"/>
        <a:ext cx="232201" cy="78241"/>
      </dsp:txXfrm>
    </dsp:sp>
    <dsp:sp modelId="{072F5911-14F1-4573-A0CC-2C128E6AD807}">
      <dsp:nvSpPr>
        <dsp:cNvPr id="0" name=""/>
        <dsp:cNvSpPr/>
      </dsp:nvSpPr>
      <dsp:spPr>
        <a:xfrm flipH="1" flipV="1">
          <a:off x="5761632" y="47990"/>
          <a:ext cx="121597" cy="270385"/>
        </a:xfrm>
        <a:prstGeom prst="roundRect">
          <a:avLst>
            <a:gd name="adj" fmla="val 10000"/>
          </a:avLst>
        </a:prstGeom>
        <a:solidFill>
          <a:schemeClr val="accent3">
            <a:tint val="40000"/>
            <a:alpha val="90000"/>
            <a:hueOff val="0"/>
            <a:satOff val="0"/>
            <a:lumOff val="0"/>
            <a:alphaOff val="0"/>
          </a:schemeClr>
        </a:solidFill>
        <a:ln w="12700" cap="rnd" cmpd="sng" algn="ctr">
          <a:solidFill>
            <a:schemeClr val="accent3">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endParaRPr lang="fr-FR" sz="700" b="1" kern="1200" dirty="0">
            <a:solidFill>
              <a:schemeClr val="tx1"/>
            </a:solidFill>
          </a:endParaRPr>
        </a:p>
      </dsp:txBody>
      <dsp:txXfrm rot="10800000">
        <a:off x="5765193" y="51551"/>
        <a:ext cx="114475" cy="263263"/>
      </dsp:txXfrm>
    </dsp:sp>
    <dsp:sp modelId="{C0AEA4DD-11DC-400D-AEDC-D2359AF98C17}">
      <dsp:nvSpPr>
        <dsp:cNvPr id="0" name=""/>
        <dsp:cNvSpPr/>
      </dsp:nvSpPr>
      <dsp:spPr>
        <a:xfrm>
          <a:off x="3312998" y="5136160"/>
          <a:ext cx="905067" cy="905067"/>
        </a:xfrm>
        <a:prstGeom prst="triangle">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89BD3453-81CC-4517-912C-492D1D2116AE}">
      <dsp:nvSpPr>
        <dsp:cNvPr id="0" name=""/>
        <dsp:cNvSpPr/>
      </dsp:nvSpPr>
      <dsp:spPr>
        <a:xfrm rot="240000">
          <a:off x="1049500" y="4748328"/>
          <a:ext cx="5432064" cy="379846"/>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5FD4C99A-BCED-41AB-89DF-FEEE2D0FF505}">
      <dsp:nvSpPr>
        <dsp:cNvPr id="0" name=""/>
        <dsp:cNvSpPr/>
      </dsp:nvSpPr>
      <dsp:spPr>
        <a:xfrm rot="240000">
          <a:off x="4190298" y="3895954"/>
          <a:ext cx="2408710" cy="100665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Valeur immobilière </a:t>
          </a:r>
          <a:endParaRPr lang="fr-FR" sz="1600" b="1" kern="1200" dirty="0">
            <a:solidFill>
              <a:schemeClr val="tx1"/>
            </a:solidFill>
          </a:endParaRPr>
        </a:p>
      </dsp:txBody>
      <dsp:txXfrm>
        <a:off x="4239439" y="3945095"/>
        <a:ext cx="2310428" cy="908370"/>
      </dsp:txXfrm>
    </dsp:sp>
    <dsp:sp modelId="{EAE1FA75-38EA-4392-854A-5BD1CFC9E34F}">
      <dsp:nvSpPr>
        <dsp:cNvPr id="0" name=""/>
        <dsp:cNvSpPr/>
      </dsp:nvSpPr>
      <dsp:spPr>
        <a:xfrm rot="240000">
          <a:off x="4280654" y="2819092"/>
          <a:ext cx="2408710" cy="1006652"/>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Facture légère </a:t>
          </a:r>
          <a:endParaRPr lang="fr-FR" sz="1600" b="1" kern="1200" dirty="0">
            <a:solidFill>
              <a:schemeClr val="tx1"/>
            </a:solidFill>
          </a:endParaRPr>
        </a:p>
      </dsp:txBody>
      <dsp:txXfrm>
        <a:off x="4329795" y="2868233"/>
        <a:ext cx="2310428" cy="908370"/>
      </dsp:txXfrm>
    </dsp:sp>
    <dsp:sp modelId="{E57CFD12-3A3A-4FF3-8C75-C6A6E223A740}">
      <dsp:nvSpPr>
        <dsp:cNvPr id="0" name=""/>
        <dsp:cNvSpPr/>
      </dsp:nvSpPr>
      <dsp:spPr>
        <a:xfrm rot="240000">
          <a:off x="4352664" y="1738971"/>
          <a:ext cx="2408710" cy="1006652"/>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Faible impact environnemental</a:t>
          </a:r>
          <a:endParaRPr lang="fr-FR" sz="1600" b="1" kern="1200" dirty="0">
            <a:solidFill>
              <a:schemeClr val="tx1"/>
            </a:solidFill>
          </a:endParaRPr>
        </a:p>
      </dsp:txBody>
      <dsp:txXfrm>
        <a:off x="4401805" y="1788112"/>
        <a:ext cx="2310428" cy="908370"/>
      </dsp:txXfrm>
    </dsp:sp>
    <dsp:sp modelId="{9C8C6041-25E3-404F-A866-2DF61DCB811D}">
      <dsp:nvSpPr>
        <dsp:cNvPr id="0" name=""/>
        <dsp:cNvSpPr/>
      </dsp:nvSpPr>
      <dsp:spPr>
        <a:xfrm rot="240000">
          <a:off x="4371312" y="658850"/>
          <a:ext cx="2408710" cy="1006652"/>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Faible consommation énergétique</a:t>
          </a:r>
          <a:endParaRPr lang="fr-FR" sz="1600" b="1" kern="1200" dirty="0">
            <a:solidFill>
              <a:schemeClr val="tx1"/>
            </a:solidFill>
          </a:endParaRPr>
        </a:p>
      </dsp:txBody>
      <dsp:txXfrm>
        <a:off x="4420453" y="707991"/>
        <a:ext cx="2310428" cy="908370"/>
      </dsp:txXfrm>
    </dsp:sp>
    <dsp:sp modelId="{3B3CAADC-5A1D-48A1-BF5E-8DF2F5DB06B6}">
      <dsp:nvSpPr>
        <dsp:cNvPr id="0" name=""/>
        <dsp:cNvSpPr/>
      </dsp:nvSpPr>
      <dsp:spPr>
        <a:xfrm rot="240000">
          <a:off x="1057574" y="3525068"/>
          <a:ext cx="2399024" cy="1145178"/>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Cout énergétique de fabrication des matériaux et équipements </a:t>
          </a:r>
          <a:endParaRPr lang="fr-FR" sz="1600" b="1" kern="1200" dirty="0">
            <a:solidFill>
              <a:schemeClr val="tx1"/>
            </a:solidFill>
          </a:endParaRPr>
        </a:p>
      </dsp:txBody>
      <dsp:txXfrm>
        <a:off x="1113477" y="3580971"/>
        <a:ext cx="2287218" cy="1033372"/>
      </dsp:txXfrm>
    </dsp:sp>
    <dsp:sp modelId="{58B59078-EFB3-4A77-89B2-AB8D998E796C}">
      <dsp:nvSpPr>
        <dsp:cNvPr id="0" name=""/>
        <dsp:cNvSpPr/>
      </dsp:nvSpPr>
      <dsp:spPr>
        <a:xfrm rot="240000">
          <a:off x="1117912" y="2314524"/>
          <a:ext cx="2399024" cy="1145178"/>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solidFill>
                <a:schemeClr val="tx1"/>
              </a:solidFill>
            </a:rPr>
            <a:t>Ne prends pas en compte le Recyclage </a:t>
          </a:r>
          <a:endParaRPr lang="fr-FR" sz="1600" b="1" kern="1200" dirty="0">
            <a:solidFill>
              <a:schemeClr val="tx1"/>
            </a:solidFill>
          </a:endParaRPr>
        </a:p>
      </dsp:txBody>
      <dsp:txXfrm>
        <a:off x="1173815" y="2370427"/>
        <a:ext cx="2287218" cy="1033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174EBD-7203-473E-A587-5B73F1C0C16A}">
      <dsp:nvSpPr>
        <dsp:cNvPr id="0" name=""/>
        <dsp:cNvSpPr/>
      </dsp:nvSpPr>
      <dsp:spPr>
        <a:xfrm>
          <a:off x="3349232" y="2929543"/>
          <a:ext cx="2431524" cy="2589841"/>
        </a:xfrm>
        <a:prstGeom prst="gear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solidFill>
            </a:rPr>
            <a:t>Ces labels ne peuvent être délivrés que par un organisme accrédité par le COFRAC (Comité Français d’Accréditation) et conventionné par l’Etat.</a:t>
          </a:r>
          <a:endParaRPr lang="fr-FR" sz="1050" kern="1200" dirty="0"/>
        </a:p>
      </dsp:txBody>
      <dsp:txXfrm>
        <a:off x="3838076" y="3525683"/>
        <a:ext cx="1453836" cy="1351576"/>
      </dsp:txXfrm>
    </dsp:sp>
    <dsp:sp modelId="{06515724-9AEF-409A-B0B4-AD74D9DB99F6}">
      <dsp:nvSpPr>
        <dsp:cNvPr id="0" name=""/>
        <dsp:cNvSpPr/>
      </dsp:nvSpPr>
      <dsp:spPr>
        <a:xfrm>
          <a:off x="899596" y="1968393"/>
          <a:ext cx="2904465" cy="2568111"/>
        </a:xfrm>
        <a:prstGeom prst="gear6">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b="1" kern="1200" dirty="0" smtClean="0">
              <a:solidFill>
                <a:schemeClr val="tx1"/>
              </a:solidFill>
            </a:rPr>
            <a:t>Le nom générique “HPE” recouvre les différents niveaux de labels qui ont été définis par l’Etat dans l’arrêté du 8 mai 2007 pour les bâtiments neufs et rénovés </a:t>
          </a:r>
          <a:endParaRPr lang="fr-FR" sz="1200" kern="1200" dirty="0"/>
        </a:p>
      </dsp:txBody>
      <dsp:txXfrm>
        <a:off x="1595019" y="2618830"/>
        <a:ext cx="1513619" cy="1267237"/>
      </dsp:txXfrm>
    </dsp:sp>
    <dsp:sp modelId="{5F08B3CF-1098-4132-BF48-6A72C047D3E0}">
      <dsp:nvSpPr>
        <dsp:cNvPr id="0" name=""/>
        <dsp:cNvSpPr/>
      </dsp:nvSpPr>
      <dsp:spPr>
        <a:xfrm rot="20700000">
          <a:off x="2366253" y="257383"/>
          <a:ext cx="2787236" cy="2636989"/>
        </a:xfrm>
        <a:prstGeom prst="gear6">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fr-FR" sz="1000" b="1" kern="1200" dirty="0" smtClean="0">
              <a:solidFill>
                <a:schemeClr val="tx1"/>
              </a:solidFill>
            </a:rPr>
            <a:t>Les labels de Haute Performance Energétique (HPE) sont des labels français qui attestent des performances énergétiques lorsqu’elles sont au-delà de la réglementation ou des pratiques courantes.</a:t>
          </a:r>
          <a:endParaRPr lang="fr-FR" sz="1000" kern="1200" dirty="0"/>
        </a:p>
      </dsp:txBody>
      <dsp:txXfrm rot="-20700000">
        <a:off x="2986487" y="826841"/>
        <a:ext cx="1546768" cy="1498074"/>
      </dsp:txXfrm>
    </dsp:sp>
    <dsp:sp modelId="{781AEEFC-8A68-4E25-9F43-94127A2C0D8E}">
      <dsp:nvSpPr>
        <dsp:cNvPr id="0" name=""/>
        <dsp:cNvSpPr/>
      </dsp:nvSpPr>
      <dsp:spPr>
        <a:xfrm>
          <a:off x="2996972" y="2261363"/>
          <a:ext cx="3844544" cy="3844544"/>
        </a:xfrm>
        <a:prstGeom prst="circularArrow">
          <a:avLst>
            <a:gd name="adj1" fmla="val 4687"/>
            <a:gd name="adj2" fmla="val 299029"/>
            <a:gd name="adj3" fmla="val 2539926"/>
            <a:gd name="adj4" fmla="val 15811009"/>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822AA3-7A4C-4A62-BBFD-375C54337658}">
      <dsp:nvSpPr>
        <dsp:cNvPr id="0" name=""/>
        <dsp:cNvSpPr/>
      </dsp:nvSpPr>
      <dsp:spPr>
        <a:xfrm rot="917864">
          <a:off x="827582" y="1296148"/>
          <a:ext cx="2793301" cy="2793301"/>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22628A-DD9A-4C0C-BD0D-877304263EED}">
      <dsp:nvSpPr>
        <dsp:cNvPr id="0" name=""/>
        <dsp:cNvSpPr/>
      </dsp:nvSpPr>
      <dsp:spPr>
        <a:xfrm>
          <a:off x="2194673" y="31510"/>
          <a:ext cx="3011741" cy="3011741"/>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E4C0D-E7FE-4A46-8E2C-B9AD1BE6AE0F}">
      <dsp:nvSpPr>
        <dsp:cNvPr id="0" name=""/>
        <dsp:cNvSpPr/>
      </dsp:nvSpPr>
      <dsp:spPr>
        <a:xfrm>
          <a:off x="2010962" y="628"/>
          <a:ext cx="1126138" cy="731990"/>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H.P.E 2005</a:t>
          </a:r>
          <a:endParaRPr lang="fr-FR" sz="1500" kern="1200" dirty="0"/>
        </a:p>
      </dsp:txBody>
      <dsp:txXfrm>
        <a:off x="2046695" y="36361"/>
        <a:ext cx="1054672" cy="660524"/>
      </dsp:txXfrm>
    </dsp:sp>
    <dsp:sp modelId="{48301C8B-9B78-4ECE-A9D4-08096ABA2A83}">
      <dsp:nvSpPr>
        <dsp:cNvPr id="0" name=""/>
        <dsp:cNvSpPr/>
      </dsp:nvSpPr>
      <dsp:spPr>
        <a:xfrm>
          <a:off x="1110726" y="366623"/>
          <a:ext cx="2926611" cy="2926611"/>
        </a:xfrm>
        <a:custGeom>
          <a:avLst/>
          <a:gdLst/>
          <a:ahLst/>
          <a:cxnLst/>
          <a:rect l="0" t="0" r="0" b="0"/>
          <a:pathLst>
            <a:path>
              <a:moveTo>
                <a:pt x="2034122" y="115926"/>
              </a:moveTo>
              <a:arcTo wR="1463305" hR="1463305" stAng="17577595" swAng="1962914"/>
            </a:path>
          </a:pathLst>
        </a:custGeom>
        <a:no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237A827-1348-4E47-80D0-AAEB37FE8F55}">
      <dsp:nvSpPr>
        <dsp:cNvPr id="0" name=""/>
        <dsp:cNvSpPr/>
      </dsp:nvSpPr>
      <dsp:spPr>
        <a:xfrm>
          <a:off x="3402648" y="1011747"/>
          <a:ext cx="1126138" cy="731990"/>
        </a:xfrm>
        <a:prstGeom prst="round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T.H.P.E 2005</a:t>
          </a:r>
          <a:endParaRPr lang="fr-FR" sz="1500" kern="1200" dirty="0"/>
        </a:p>
      </dsp:txBody>
      <dsp:txXfrm>
        <a:off x="3438381" y="1047480"/>
        <a:ext cx="1054672" cy="660524"/>
      </dsp:txXfrm>
    </dsp:sp>
    <dsp:sp modelId="{A1041209-8F5B-491F-B923-D8FFAEF6A9A3}">
      <dsp:nvSpPr>
        <dsp:cNvPr id="0" name=""/>
        <dsp:cNvSpPr/>
      </dsp:nvSpPr>
      <dsp:spPr>
        <a:xfrm>
          <a:off x="1110726" y="366623"/>
          <a:ext cx="2926611" cy="2926611"/>
        </a:xfrm>
        <a:custGeom>
          <a:avLst/>
          <a:gdLst/>
          <a:ahLst/>
          <a:cxnLst/>
          <a:rect l="0" t="0" r="0" b="0"/>
          <a:pathLst>
            <a:path>
              <a:moveTo>
                <a:pt x="2924592" y="1386472"/>
              </a:moveTo>
              <a:arcTo wR="1463305" hR="1463305" stAng="21419413" swAng="2197360"/>
            </a:path>
          </a:pathLst>
        </a:custGeom>
        <a:no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C3008E2-0C92-4A5A-8FA9-3CF36B838B0E}">
      <dsp:nvSpPr>
        <dsp:cNvPr id="0" name=""/>
        <dsp:cNvSpPr/>
      </dsp:nvSpPr>
      <dsp:spPr>
        <a:xfrm>
          <a:off x="2871071" y="2647773"/>
          <a:ext cx="1126138" cy="73199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H.P.E.</a:t>
          </a:r>
          <a:r>
            <a:rPr lang="fr-FR" sz="1500" kern="1200" dirty="0" err="1" smtClean="0"/>
            <a:t>EnR</a:t>
          </a:r>
          <a:r>
            <a:rPr lang="fr-FR" sz="1500" kern="1200" dirty="0" smtClean="0"/>
            <a:t> 2005</a:t>
          </a:r>
          <a:endParaRPr lang="fr-FR" sz="1500" kern="1200" dirty="0"/>
        </a:p>
      </dsp:txBody>
      <dsp:txXfrm>
        <a:off x="2906804" y="2683506"/>
        <a:ext cx="1054672" cy="660524"/>
      </dsp:txXfrm>
    </dsp:sp>
    <dsp:sp modelId="{A165CADA-7513-4870-AB28-926ABC751073}">
      <dsp:nvSpPr>
        <dsp:cNvPr id="0" name=""/>
        <dsp:cNvSpPr/>
      </dsp:nvSpPr>
      <dsp:spPr>
        <a:xfrm>
          <a:off x="1110726" y="366623"/>
          <a:ext cx="2926611" cy="2926611"/>
        </a:xfrm>
        <a:custGeom>
          <a:avLst/>
          <a:gdLst/>
          <a:ahLst/>
          <a:cxnLst/>
          <a:rect l="0" t="0" r="0" b="0"/>
          <a:pathLst>
            <a:path>
              <a:moveTo>
                <a:pt x="1754525" y="2897339"/>
              </a:moveTo>
              <a:arcTo wR="1463305" hR="1463305" stAng="4711237" swAng="1377527"/>
            </a:path>
          </a:pathLst>
        </a:custGeom>
        <a:no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969A153C-5BB3-4112-9CEB-296F19282C8A}">
      <dsp:nvSpPr>
        <dsp:cNvPr id="0" name=""/>
        <dsp:cNvSpPr/>
      </dsp:nvSpPr>
      <dsp:spPr>
        <a:xfrm>
          <a:off x="1150853" y="2647773"/>
          <a:ext cx="1126138" cy="731990"/>
        </a:xfrm>
        <a:prstGeom prst="roundRect">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1500" kern="1200" dirty="0" smtClean="0"/>
            <a:t>B.B.C 2005</a:t>
          </a:r>
        </a:p>
        <a:p>
          <a:pPr lvl="0" algn="ctr" defTabSz="711200">
            <a:lnSpc>
              <a:spcPct val="90000"/>
            </a:lnSpc>
            <a:spcBef>
              <a:spcPct val="0"/>
            </a:spcBef>
            <a:spcAft>
              <a:spcPct val="35000"/>
            </a:spcAft>
          </a:pPr>
          <a:endParaRPr lang="fr-FR" sz="1500" kern="1200" dirty="0"/>
        </a:p>
      </dsp:txBody>
      <dsp:txXfrm>
        <a:off x="1186586" y="2683506"/>
        <a:ext cx="1054672" cy="660524"/>
      </dsp:txXfrm>
    </dsp:sp>
    <dsp:sp modelId="{45BB6FA6-679B-4072-BEE9-D6183F7218D3}">
      <dsp:nvSpPr>
        <dsp:cNvPr id="0" name=""/>
        <dsp:cNvSpPr/>
      </dsp:nvSpPr>
      <dsp:spPr>
        <a:xfrm>
          <a:off x="1110726" y="366623"/>
          <a:ext cx="2926611" cy="2926611"/>
        </a:xfrm>
        <a:custGeom>
          <a:avLst/>
          <a:gdLst/>
          <a:ahLst/>
          <a:cxnLst/>
          <a:rect l="0" t="0" r="0" b="0"/>
          <a:pathLst>
            <a:path>
              <a:moveTo>
                <a:pt x="244669" y="2273360"/>
              </a:moveTo>
              <a:arcTo wR="1463305" hR="1463305" stAng="8783227" swAng="2197360"/>
            </a:path>
          </a:pathLst>
        </a:custGeom>
        <a:noFill/>
        <a:ln w="12700"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F8671D4-8201-472B-A70A-B715393DF9FC}">
      <dsp:nvSpPr>
        <dsp:cNvPr id="0" name=""/>
        <dsp:cNvSpPr/>
      </dsp:nvSpPr>
      <dsp:spPr>
        <a:xfrm>
          <a:off x="619276" y="1011747"/>
          <a:ext cx="1126138" cy="731990"/>
        </a:xfrm>
        <a:prstGeom prst="roundRect">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fr-FR" sz="1500" kern="1200" dirty="0" smtClean="0"/>
            <a:t>H.P.E 2009</a:t>
          </a:r>
          <a:endParaRPr lang="fr-FR" sz="1500" kern="1200" dirty="0"/>
        </a:p>
      </dsp:txBody>
      <dsp:txXfrm>
        <a:off x="655009" y="1047480"/>
        <a:ext cx="1054672" cy="660524"/>
      </dsp:txXfrm>
    </dsp:sp>
    <dsp:sp modelId="{31FE9EA5-2E2F-4FDB-9C37-C2C0EA7C3421}">
      <dsp:nvSpPr>
        <dsp:cNvPr id="0" name=""/>
        <dsp:cNvSpPr/>
      </dsp:nvSpPr>
      <dsp:spPr>
        <a:xfrm>
          <a:off x="1110726" y="366623"/>
          <a:ext cx="2926611" cy="2926611"/>
        </a:xfrm>
        <a:custGeom>
          <a:avLst/>
          <a:gdLst/>
          <a:ahLst/>
          <a:cxnLst/>
          <a:rect l="0" t="0" r="0" b="0"/>
          <a:pathLst>
            <a:path>
              <a:moveTo>
                <a:pt x="254829" y="638170"/>
              </a:moveTo>
              <a:arcTo wR="1463305" hR="1463305" stAng="12859491" swAng="1962914"/>
            </a:path>
          </a:pathLst>
        </a:custGeom>
        <a:noFill/>
        <a:ln w="12700" cap="rnd" cmpd="sng" algn="ctr">
          <a:solidFill>
            <a:schemeClr val="accent6">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62AA-6B3A-4DC2-A227-69E950D3BBF7}">
      <dsp:nvSpPr>
        <dsp:cNvPr id="0" name=""/>
        <dsp:cNvSpPr/>
      </dsp:nvSpPr>
      <dsp:spPr>
        <a:xfrm>
          <a:off x="922841"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fr-FR" sz="1200" b="0" kern="1200" dirty="0" smtClean="0"/>
            <a:t>Respecter les exigences de la HPE 2005</a:t>
          </a:r>
          <a:endParaRPr lang="fr-FR" sz="1200" b="0" kern="1200" dirty="0"/>
        </a:p>
      </dsp:txBody>
      <dsp:txXfrm>
        <a:off x="955320" y="766960"/>
        <a:ext cx="1646211" cy="1043965"/>
      </dsp:txXfrm>
    </dsp:sp>
    <dsp:sp modelId="{CC7E072E-8B37-4FD2-A554-0230C6037ABD}">
      <dsp:nvSpPr>
        <dsp:cNvPr id="0" name=""/>
        <dsp:cNvSpPr/>
      </dsp:nvSpPr>
      <dsp:spPr>
        <a:xfrm>
          <a:off x="1843345" y="922905"/>
          <a:ext cx="2105324" cy="2105324"/>
        </a:xfrm>
        <a:prstGeom prst="leftCircularArrow">
          <a:avLst>
            <a:gd name="adj1" fmla="val 4184"/>
            <a:gd name="adj2" fmla="val 527711"/>
            <a:gd name="adj3" fmla="val 2303222"/>
            <a:gd name="adj4" fmla="val 9024489"/>
            <a:gd name="adj5" fmla="val 4881"/>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6D8F4C-BBB2-4492-9630-F4CCA45996B4}">
      <dsp:nvSpPr>
        <dsp:cNvPr id="0" name=""/>
        <dsp:cNvSpPr/>
      </dsp:nvSpPr>
      <dsp:spPr>
        <a:xfrm>
          <a:off x="1303101" y="1843404"/>
          <a:ext cx="1521039" cy="60486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H.P.E </a:t>
          </a:r>
          <a:r>
            <a:rPr lang="fr-FR" sz="1900" b="0" kern="1200" dirty="0" err="1" smtClean="0"/>
            <a:t>EnR</a:t>
          </a:r>
          <a:r>
            <a:rPr lang="fr-FR" sz="1900" b="0" kern="1200" dirty="0" smtClean="0"/>
            <a:t> 2005</a:t>
          </a:r>
          <a:endParaRPr lang="fr-FR" sz="1900" b="0" kern="1200" dirty="0"/>
        </a:p>
      </dsp:txBody>
      <dsp:txXfrm>
        <a:off x="1320817" y="1861120"/>
        <a:ext cx="1485607" cy="569435"/>
      </dsp:txXfrm>
    </dsp:sp>
    <dsp:sp modelId="{6028FAE4-5D6B-4EC7-8B41-842EE6C3B59B}">
      <dsp:nvSpPr>
        <dsp:cNvPr id="0" name=""/>
        <dsp:cNvSpPr/>
      </dsp:nvSpPr>
      <dsp:spPr>
        <a:xfrm>
          <a:off x="324356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fr-FR" sz="1200" b="0" kern="1200" dirty="0" smtClean="0"/>
            <a:t>C= - 10 % C RT 2005</a:t>
          </a:r>
          <a:endParaRPr lang="fr-FR" sz="1200" b="0" kern="1200" dirty="0"/>
        </a:p>
        <a:p>
          <a:pPr marL="114300" lvl="1" indent="-114300" algn="l" defTabSz="533400">
            <a:lnSpc>
              <a:spcPct val="90000"/>
            </a:lnSpc>
            <a:spcBef>
              <a:spcPct val="0"/>
            </a:spcBef>
            <a:spcAft>
              <a:spcPct val="15000"/>
            </a:spcAft>
            <a:buChar char="••"/>
          </a:pPr>
          <a:r>
            <a:rPr lang="fr-FR" sz="1200" b="0" kern="1200" dirty="0" smtClean="0"/>
            <a:t>50% de l’</a:t>
          </a:r>
          <a:r>
            <a:rPr lang="fr-FR" sz="1200" b="0" kern="1200" dirty="0" err="1" smtClean="0"/>
            <a:t>energie</a:t>
          </a:r>
          <a:r>
            <a:rPr lang="fr-FR" sz="1200" b="0" kern="1200" dirty="0" smtClean="0"/>
            <a:t> pour le chauffage issue de la biomasse ou un réseau de chaleur 60% ER</a:t>
          </a:r>
          <a:endParaRPr lang="fr-FR" sz="1200" b="0" kern="1200" dirty="0"/>
        </a:p>
      </dsp:txBody>
      <dsp:txXfrm>
        <a:off x="3276041" y="1069394"/>
        <a:ext cx="1646211" cy="1043965"/>
      </dsp:txXfrm>
    </dsp:sp>
    <dsp:sp modelId="{83951794-853A-4A89-8B1B-DAE4218EE50E}">
      <dsp:nvSpPr>
        <dsp:cNvPr id="0" name=""/>
        <dsp:cNvSpPr/>
      </dsp:nvSpPr>
      <dsp:spPr>
        <a:xfrm>
          <a:off x="4149805" y="-203248"/>
          <a:ext cx="2323974" cy="2323974"/>
        </a:xfrm>
        <a:prstGeom prst="circularArrow">
          <a:avLst>
            <a:gd name="adj1" fmla="val 3790"/>
            <a:gd name="adj2" fmla="val 473529"/>
            <a:gd name="adj3" fmla="val 19350960"/>
            <a:gd name="adj4" fmla="val 12575511"/>
            <a:gd name="adj5" fmla="val 4422"/>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5C9ABD-7202-4A2C-8D39-A168D87F28E4}">
      <dsp:nvSpPr>
        <dsp:cNvPr id="0" name=""/>
        <dsp:cNvSpPr/>
      </dsp:nvSpPr>
      <dsp:spPr>
        <a:xfrm>
          <a:off x="3623822" y="432048"/>
          <a:ext cx="1521039" cy="6048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Bâtiment neuf</a:t>
          </a:r>
          <a:endParaRPr lang="fr-FR" sz="1900" b="0" kern="1200" dirty="0"/>
        </a:p>
      </dsp:txBody>
      <dsp:txXfrm>
        <a:off x="3641538" y="449764"/>
        <a:ext cx="1485607" cy="569435"/>
      </dsp:txXfrm>
    </dsp:sp>
    <dsp:sp modelId="{D2F53ADE-3EF6-4C59-A85F-B2E111430FD4}">
      <dsp:nvSpPr>
        <dsp:cNvPr id="0" name=""/>
        <dsp:cNvSpPr/>
      </dsp:nvSpPr>
      <dsp:spPr>
        <a:xfrm>
          <a:off x="556428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kumimoji="0" lang="fr-FR" sz="1200" b="0" i="0" strike="noStrike" kern="1200" cap="none" normalizeH="0" baseline="0" dirty="0" smtClean="0">
              <a:ln>
                <a:noFill/>
              </a:ln>
              <a:effectLst/>
              <a:latin typeface="Arial" pitchFamily="34" charset="0"/>
              <a:ea typeface="Times New Roman" pitchFamily="18" charset="0"/>
              <a:cs typeface="Arial" pitchFamily="34" charset="0"/>
            </a:rPr>
            <a:t>chauffage</a:t>
          </a:r>
          <a:endParaRPr lang="fr-FR" sz="1200" b="0" kern="1200" dirty="0"/>
        </a:p>
        <a:p>
          <a:pPr marL="114300" lvl="1" indent="-114300" algn="l" defTabSz="533400">
            <a:lnSpc>
              <a:spcPct val="90000"/>
            </a:lnSpc>
            <a:spcBef>
              <a:spcPct val="0"/>
            </a:spcBef>
            <a:spcAft>
              <a:spcPct val="15000"/>
            </a:spcAft>
            <a:buChar char="••"/>
          </a:pPr>
          <a:r>
            <a:rPr lang="fr-FR" sz="1200" b="0" kern="1200" smtClean="0"/>
            <a:t>Climatisation</a:t>
          </a:r>
          <a:endParaRPr lang="fr-FR" sz="1200" b="0" kern="1200" dirty="0"/>
        </a:p>
        <a:p>
          <a:pPr marL="114300" lvl="1" indent="-114300" algn="l" defTabSz="533400">
            <a:lnSpc>
              <a:spcPct val="90000"/>
            </a:lnSpc>
            <a:spcBef>
              <a:spcPct val="0"/>
            </a:spcBef>
            <a:spcAft>
              <a:spcPct val="15000"/>
            </a:spcAft>
            <a:buChar char="••"/>
          </a:pPr>
          <a:r>
            <a:rPr lang="fr-FR" sz="1200" b="0" kern="1200" smtClean="0"/>
            <a:t>Production ecs</a:t>
          </a:r>
          <a:endParaRPr lang="fr-FR" sz="1200" b="0" kern="1200" dirty="0"/>
        </a:p>
        <a:p>
          <a:pPr marL="114300" lvl="1" indent="-114300" algn="l" defTabSz="533400">
            <a:lnSpc>
              <a:spcPct val="90000"/>
            </a:lnSpc>
            <a:spcBef>
              <a:spcPct val="0"/>
            </a:spcBef>
            <a:spcAft>
              <a:spcPct val="15000"/>
            </a:spcAft>
            <a:buChar char="••"/>
          </a:pPr>
          <a:r>
            <a:rPr lang="fr-FR" sz="1200" b="0" kern="1200" smtClean="0"/>
            <a:t>Eclairage</a:t>
          </a:r>
          <a:endParaRPr lang="fr-FR" sz="1200" b="0" kern="1200" dirty="0"/>
        </a:p>
        <a:p>
          <a:pPr marL="114300" lvl="1" indent="-114300" algn="l" defTabSz="533400">
            <a:lnSpc>
              <a:spcPct val="90000"/>
            </a:lnSpc>
            <a:spcBef>
              <a:spcPct val="0"/>
            </a:spcBef>
            <a:spcAft>
              <a:spcPct val="15000"/>
            </a:spcAft>
            <a:buChar char="••"/>
          </a:pPr>
          <a:r>
            <a:rPr lang="fr-FR" sz="1200" b="0" kern="1200" dirty="0" smtClean="0"/>
            <a:t>ventilation</a:t>
          </a:r>
          <a:endParaRPr lang="fr-FR" sz="1200" kern="1200" dirty="0"/>
        </a:p>
      </dsp:txBody>
      <dsp:txXfrm>
        <a:off x="5596761" y="766960"/>
        <a:ext cx="1646211" cy="1043965"/>
      </dsp:txXfrm>
    </dsp:sp>
    <dsp:sp modelId="{4724FAE7-90E6-48D6-A195-7FAAA1ED0ADE}">
      <dsp:nvSpPr>
        <dsp:cNvPr id="0" name=""/>
        <dsp:cNvSpPr/>
      </dsp:nvSpPr>
      <dsp:spPr>
        <a:xfrm>
          <a:off x="5944542" y="1843404"/>
          <a:ext cx="1521039" cy="60486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Equipements concernés</a:t>
          </a:r>
          <a:endParaRPr lang="fr-FR" sz="1900" b="0" kern="1200" dirty="0"/>
        </a:p>
      </dsp:txBody>
      <dsp:txXfrm>
        <a:off x="5962258" y="1861120"/>
        <a:ext cx="1485607" cy="569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62AA-6B3A-4DC2-A227-69E950D3BBF7}">
      <dsp:nvSpPr>
        <dsp:cNvPr id="0" name=""/>
        <dsp:cNvSpPr/>
      </dsp:nvSpPr>
      <dsp:spPr>
        <a:xfrm>
          <a:off x="922841"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fr-FR" sz="1300" b="0" kern="1200" dirty="0" smtClean="0"/>
            <a:t>Diminuer la consommation énergétique</a:t>
          </a:r>
          <a:endParaRPr lang="fr-FR" sz="1300" b="0" kern="1200" dirty="0"/>
        </a:p>
      </dsp:txBody>
      <dsp:txXfrm>
        <a:off x="955320" y="766960"/>
        <a:ext cx="1646211" cy="1043965"/>
      </dsp:txXfrm>
    </dsp:sp>
    <dsp:sp modelId="{CC7E072E-8B37-4FD2-A554-0230C6037ABD}">
      <dsp:nvSpPr>
        <dsp:cNvPr id="0" name=""/>
        <dsp:cNvSpPr/>
      </dsp:nvSpPr>
      <dsp:spPr>
        <a:xfrm>
          <a:off x="1843345" y="922905"/>
          <a:ext cx="2105324" cy="2105324"/>
        </a:xfrm>
        <a:prstGeom prst="leftCircularArrow">
          <a:avLst>
            <a:gd name="adj1" fmla="val 4184"/>
            <a:gd name="adj2" fmla="val 527711"/>
            <a:gd name="adj3" fmla="val 2303222"/>
            <a:gd name="adj4" fmla="val 9024489"/>
            <a:gd name="adj5" fmla="val 4881"/>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6D8F4C-BBB2-4492-9630-F4CCA45996B4}">
      <dsp:nvSpPr>
        <dsp:cNvPr id="0" name=""/>
        <dsp:cNvSpPr/>
      </dsp:nvSpPr>
      <dsp:spPr>
        <a:xfrm>
          <a:off x="1303101" y="1843404"/>
          <a:ext cx="1521039" cy="60486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H.P.E 2005</a:t>
          </a:r>
          <a:endParaRPr lang="fr-FR" sz="1900" b="0" kern="1200" dirty="0"/>
        </a:p>
      </dsp:txBody>
      <dsp:txXfrm>
        <a:off x="1320817" y="1861120"/>
        <a:ext cx="1485607" cy="569435"/>
      </dsp:txXfrm>
    </dsp:sp>
    <dsp:sp modelId="{6028FAE4-5D6B-4EC7-8B41-842EE6C3B59B}">
      <dsp:nvSpPr>
        <dsp:cNvPr id="0" name=""/>
        <dsp:cNvSpPr/>
      </dsp:nvSpPr>
      <dsp:spPr>
        <a:xfrm>
          <a:off x="324356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fr-FR" sz="1300" b="0" kern="1200" dirty="0" smtClean="0"/>
            <a:t>C&lt; C RT 2005</a:t>
          </a:r>
          <a:endParaRPr lang="fr-FR" sz="1300" b="0" kern="1200" dirty="0"/>
        </a:p>
        <a:p>
          <a:pPr marL="114300" lvl="1" indent="-114300" algn="l" defTabSz="577850">
            <a:lnSpc>
              <a:spcPct val="90000"/>
            </a:lnSpc>
            <a:spcBef>
              <a:spcPct val="0"/>
            </a:spcBef>
            <a:spcAft>
              <a:spcPct val="15000"/>
            </a:spcAft>
            <a:buChar char="••"/>
          </a:pPr>
          <a:r>
            <a:rPr lang="fr-FR" sz="1300" b="0" kern="1200" dirty="0" smtClean="0"/>
            <a:t>C inferieur de 10 % a C RT 2005</a:t>
          </a:r>
          <a:endParaRPr lang="fr-FR" sz="1300" b="0" kern="1200" dirty="0"/>
        </a:p>
      </dsp:txBody>
      <dsp:txXfrm>
        <a:off x="3276041" y="1069394"/>
        <a:ext cx="1646211" cy="1043965"/>
      </dsp:txXfrm>
    </dsp:sp>
    <dsp:sp modelId="{83951794-853A-4A89-8B1B-DAE4218EE50E}">
      <dsp:nvSpPr>
        <dsp:cNvPr id="0" name=""/>
        <dsp:cNvSpPr/>
      </dsp:nvSpPr>
      <dsp:spPr>
        <a:xfrm>
          <a:off x="4149805" y="-203248"/>
          <a:ext cx="2323974" cy="2323974"/>
        </a:xfrm>
        <a:prstGeom prst="circularArrow">
          <a:avLst>
            <a:gd name="adj1" fmla="val 3790"/>
            <a:gd name="adj2" fmla="val 473529"/>
            <a:gd name="adj3" fmla="val 19350960"/>
            <a:gd name="adj4" fmla="val 12575511"/>
            <a:gd name="adj5" fmla="val 4422"/>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5C9ABD-7202-4A2C-8D39-A168D87F28E4}">
      <dsp:nvSpPr>
        <dsp:cNvPr id="0" name=""/>
        <dsp:cNvSpPr/>
      </dsp:nvSpPr>
      <dsp:spPr>
        <a:xfrm>
          <a:off x="3623822" y="432048"/>
          <a:ext cx="1521039" cy="6048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Bâtiment neuf</a:t>
          </a:r>
          <a:endParaRPr lang="fr-FR" sz="1900" b="0" kern="1200" dirty="0"/>
        </a:p>
      </dsp:txBody>
      <dsp:txXfrm>
        <a:off x="3641538" y="449764"/>
        <a:ext cx="1485607" cy="569435"/>
      </dsp:txXfrm>
    </dsp:sp>
    <dsp:sp modelId="{D2F53ADE-3EF6-4C59-A85F-B2E111430FD4}">
      <dsp:nvSpPr>
        <dsp:cNvPr id="0" name=""/>
        <dsp:cNvSpPr/>
      </dsp:nvSpPr>
      <dsp:spPr>
        <a:xfrm>
          <a:off x="556428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kumimoji="0" lang="fr-FR" sz="1300" b="0" i="0" strike="noStrike" kern="1200" cap="none" normalizeH="0" baseline="0" dirty="0" smtClean="0">
              <a:ln>
                <a:noFill/>
              </a:ln>
              <a:effectLst/>
              <a:latin typeface="Arial" pitchFamily="34" charset="0"/>
              <a:ea typeface="Times New Roman" pitchFamily="18" charset="0"/>
              <a:cs typeface="Arial" pitchFamily="34" charset="0"/>
            </a:rPr>
            <a:t>chauffage</a:t>
          </a:r>
          <a:endParaRPr lang="fr-FR" sz="1300" b="0" kern="1200" dirty="0"/>
        </a:p>
        <a:p>
          <a:pPr marL="114300" lvl="1" indent="-114300" algn="l" defTabSz="577850">
            <a:lnSpc>
              <a:spcPct val="90000"/>
            </a:lnSpc>
            <a:spcBef>
              <a:spcPct val="0"/>
            </a:spcBef>
            <a:spcAft>
              <a:spcPct val="15000"/>
            </a:spcAft>
            <a:buChar char="••"/>
          </a:pPr>
          <a:r>
            <a:rPr lang="fr-FR" sz="1300" b="0" kern="1200" dirty="0" smtClean="0"/>
            <a:t>Climatisation</a:t>
          </a:r>
          <a:endParaRPr lang="fr-FR" sz="1300" b="0" kern="1200" dirty="0"/>
        </a:p>
        <a:p>
          <a:pPr marL="114300" lvl="1" indent="-114300" algn="l" defTabSz="577850">
            <a:lnSpc>
              <a:spcPct val="90000"/>
            </a:lnSpc>
            <a:spcBef>
              <a:spcPct val="0"/>
            </a:spcBef>
            <a:spcAft>
              <a:spcPct val="15000"/>
            </a:spcAft>
            <a:buChar char="••"/>
          </a:pPr>
          <a:r>
            <a:rPr lang="fr-FR" sz="1300" b="0" kern="1200" dirty="0" smtClean="0"/>
            <a:t>Production </a:t>
          </a:r>
          <a:r>
            <a:rPr lang="fr-FR" sz="1300" b="0" kern="1200" dirty="0" err="1" smtClean="0"/>
            <a:t>ecs</a:t>
          </a:r>
          <a:endParaRPr lang="fr-FR" sz="1300" b="0" kern="1200" dirty="0"/>
        </a:p>
        <a:p>
          <a:pPr marL="114300" lvl="1" indent="-114300" algn="l" defTabSz="577850">
            <a:lnSpc>
              <a:spcPct val="90000"/>
            </a:lnSpc>
            <a:spcBef>
              <a:spcPct val="0"/>
            </a:spcBef>
            <a:spcAft>
              <a:spcPct val="15000"/>
            </a:spcAft>
            <a:buChar char="••"/>
          </a:pPr>
          <a:r>
            <a:rPr lang="fr-FR" sz="1300" b="0" kern="1200" dirty="0" smtClean="0"/>
            <a:t>Eclairage</a:t>
          </a:r>
          <a:endParaRPr lang="fr-FR" sz="1300" b="0" kern="1200" dirty="0"/>
        </a:p>
        <a:p>
          <a:pPr marL="114300" lvl="1" indent="-114300" algn="l" defTabSz="577850">
            <a:lnSpc>
              <a:spcPct val="90000"/>
            </a:lnSpc>
            <a:spcBef>
              <a:spcPct val="0"/>
            </a:spcBef>
            <a:spcAft>
              <a:spcPct val="15000"/>
            </a:spcAft>
            <a:buChar char="••"/>
          </a:pPr>
          <a:r>
            <a:rPr lang="fr-FR" sz="1300" b="0" kern="1200" dirty="0" smtClean="0"/>
            <a:t>ventilation</a:t>
          </a:r>
          <a:endParaRPr lang="fr-FR" sz="1300" b="0" kern="1200" dirty="0"/>
        </a:p>
      </dsp:txBody>
      <dsp:txXfrm>
        <a:off x="5596761" y="766960"/>
        <a:ext cx="1646211" cy="1043965"/>
      </dsp:txXfrm>
    </dsp:sp>
    <dsp:sp modelId="{4724FAE7-90E6-48D6-A195-7FAAA1ED0ADE}">
      <dsp:nvSpPr>
        <dsp:cNvPr id="0" name=""/>
        <dsp:cNvSpPr/>
      </dsp:nvSpPr>
      <dsp:spPr>
        <a:xfrm>
          <a:off x="5944542" y="1843404"/>
          <a:ext cx="1521039" cy="60486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Equipements concernés</a:t>
          </a:r>
          <a:endParaRPr lang="fr-FR" sz="1900" b="0" kern="1200" dirty="0"/>
        </a:p>
      </dsp:txBody>
      <dsp:txXfrm>
        <a:off x="5962258" y="1861120"/>
        <a:ext cx="1485607" cy="5694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62AA-6B3A-4DC2-A227-69E950D3BBF7}">
      <dsp:nvSpPr>
        <dsp:cNvPr id="0" name=""/>
        <dsp:cNvSpPr/>
      </dsp:nvSpPr>
      <dsp:spPr>
        <a:xfrm>
          <a:off x="922841"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Définir une consommation conventionnelle d'énergie au moins inférieure de 20 % à la consommation de référence définie par la RT 2005.</a:t>
          </a:r>
          <a:endParaRPr lang="fr-FR" sz="1000" b="0" kern="1200" dirty="0"/>
        </a:p>
      </dsp:txBody>
      <dsp:txXfrm>
        <a:off x="955320" y="766960"/>
        <a:ext cx="1646211" cy="1043965"/>
      </dsp:txXfrm>
    </dsp:sp>
    <dsp:sp modelId="{CC7E072E-8B37-4FD2-A554-0230C6037ABD}">
      <dsp:nvSpPr>
        <dsp:cNvPr id="0" name=""/>
        <dsp:cNvSpPr/>
      </dsp:nvSpPr>
      <dsp:spPr>
        <a:xfrm>
          <a:off x="1843345" y="922905"/>
          <a:ext cx="2105324" cy="2105324"/>
        </a:xfrm>
        <a:prstGeom prst="leftCircularArrow">
          <a:avLst>
            <a:gd name="adj1" fmla="val 4184"/>
            <a:gd name="adj2" fmla="val 527711"/>
            <a:gd name="adj3" fmla="val 2303222"/>
            <a:gd name="adj4" fmla="val 9024489"/>
            <a:gd name="adj5" fmla="val 4881"/>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6D8F4C-BBB2-4492-9630-F4CCA45996B4}">
      <dsp:nvSpPr>
        <dsp:cNvPr id="0" name=""/>
        <dsp:cNvSpPr/>
      </dsp:nvSpPr>
      <dsp:spPr>
        <a:xfrm>
          <a:off x="1303101" y="1843404"/>
          <a:ext cx="1521039" cy="60486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THPE</a:t>
          </a:r>
          <a:endParaRPr lang="fr-FR" sz="1900" b="0" kern="1200" dirty="0"/>
        </a:p>
      </dsp:txBody>
      <dsp:txXfrm>
        <a:off x="1320817" y="1861120"/>
        <a:ext cx="1485607" cy="569435"/>
      </dsp:txXfrm>
    </dsp:sp>
    <dsp:sp modelId="{6028FAE4-5D6B-4EC7-8B41-842EE6C3B59B}">
      <dsp:nvSpPr>
        <dsp:cNvPr id="0" name=""/>
        <dsp:cNvSpPr/>
      </dsp:nvSpPr>
      <dsp:spPr>
        <a:xfrm>
          <a:off x="324356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Définir une consommation conventionnelle d'énergie au moins inférieure de 30 % à la consommation de référence définie par la RT 2005.</a:t>
          </a:r>
          <a:endParaRPr lang="fr-FR" sz="1000" b="0" kern="1200" dirty="0"/>
        </a:p>
      </dsp:txBody>
      <dsp:txXfrm>
        <a:off x="3276041" y="1069394"/>
        <a:ext cx="1646211" cy="1043965"/>
      </dsp:txXfrm>
    </dsp:sp>
    <dsp:sp modelId="{83951794-853A-4A89-8B1B-DAE4218EE50E}">
      <dsp:nvSpPr>
        <dsp:cNvPr id="0" name=""/>
        <dsp:cNvSpPr/>
      </dsp:nvSpPr>
      <dsp:spPr>
        <a:xfrm>
          <a:off x="4149805" y="-203248"/>
          <a:ext cx="2323974" cy="2323974"/>
        </a:xfrm>
        <a:prstGeom prst="circularArrow">
          <a:avLst>
            <a:gd name="adj1" fmla="val 3790"/>
            <a:gd name="adj2" fmla="val 473529"/>
            <a:gd name="adj3" fmla="val 19350960"/>
            <a:gd name="adj4" fmla="val 12575511"/>
            <a:gd name="adj5" fmla="val 4422"/>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5C9ABD-7202-4A2C-8D39-A168D87F28E4}">
      <dsp:nvSpPr>
        <dsp:cNvPr id="0" name=""/>
        <dsp:cNvSpPr/>
      </dsp:nvSpPr>
      <dsp:spPr>
        <a:xfrm>
          <a:off x="3623822" y="432048"/>
          <a:ext cx="1521039" cy="6048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THPE </a:t>
          </a:r>
          <a:r>
            <a:rPr lang="fr-FR" sz="1900" b="0" kern="1200" dirty="0" err="1" smtClean="0"/>
            <a:t>EnR</a:t>
          </a:r>
          <a:endParaRPr lang="fr-FR" sz="1900" b="0" kern="1200" dirty="0"/>
        </a:p>
      </dsp:txBody>
      <dsp:txXfrm>
        <a:off x="3641538" y="449764"/>
        <a:ext cx="1485607" cy="569435"/>
      </dsp:txXfrm>
    </dsp:sp>
    <dsp:sp modelId="{D2F53ADE-3EF6-4C59-A85F-B2E111430FD4}">
      <dsp:nvSpPr>
        <dsp:cNvPr id="0" name=""/>
        <dsp:cNvSpPr/>
      </dsp:nvSpPr>
      <dsp:spPr>
        <a:xfrm>
          <a:off x="556428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strike="noStrike" kern="1200" cap="none" normalizeH="0" baseline="0" dirty="0" smtClean="0">
              <a:ln>
                <a:noFill/>
              </a:ln>
              <a:effectLst/>
              <a:latin typeface="Arial" pitchFamily="34" charset="0"/>
              <a:ea typeface="Times New Roman" pitchFamily="18" charset="0"/>
              <a:cs typeface="Arial" pitchFamily="34" charset="0"/>
            </a:rPr>
            <a:t>chauffage</a:t>
          </a:r>
          <a:endParaRPr lang="fr-FR" sz="1000" b="0" kern="1200" dirty="0"/>
        </a:p>
        <a:p>
          <a:pPr marL="57150" lvl="1" indent="-57150" algn="l" defTabSz="444500">
            <a:lnSpc>
              <a:spcPct val="90000"/>
            </a:lnSpc>
            <a:spcBef>
              <a:spcPct val="0"/>
            </a:spcBef>
            <a:spcAft>
              <a:spcPct val="15000"/>
            </a:spcAft>
            <a:buChar char="••"/>
          </a:pPr>
          <a:r>
            <a:rPr lang="fr-FR" sz="1000" b="0" kern="1200" dirty="0" smtClean="0"/>
            <a:t>Climatisation</a:t>
          </a:r>
          <a:endParaRPr lang="fr-FR" sz="1000" b="0" kern="1200" dirty="0"/>
        </a:p>
        <a:p>
          <a:pPr marL="57150" lvl="1" indent="-57150" algn="l" defTabSz="444500">
            <a:lnSpc>
              <a:spcPct val="90000"/>
            </a:lnSpc>
            <a:spcBef>
              <a:spcPct val="0"/>
            </a:spcBef>
            <a:spcAft>
              <a:spcPct val="15000"/>
            </a:spcAft>
            <a:buChar char="••"/>
          </a:pPr>
          <a:r>
            <a:rPr lang="fr-FR" sz="1000" b="0" kern="1200" dirty="0" smtClean="0"/>
            <a:t>Production </a:t>
          </a:r>
          <a:r>
            <a:rPr lang="fr-FR" sz="1000" b="0" kern="1200" dirty="0" err="1" smtClean="0"/>
            <a:t>ecs</a:t>
          </a:r>
          <a:endParaRPr lang="fr-FR" sz="1000" b="0" kern="1200" dirty="0"/>
        </a:p>
        <a:p>
          <a:pPr marL="57150" lvl="1" indent="-57150" algn="l" defTabSz="444500">
            <a:lnSpc>
              <a:spcPct val="90000"/>
            </a:lnSpc>
            <a:spcBef>
              <a:spcPct val="0"/>
            </a:spcBef>
            <a:spcAft>
              <a:spcPct val="15000"/>
            </a:spcAft>
            <a:buChar char="••"/>
          </a:pPr>
          <a:r>
            <a:rPr lang="fr-FR" sz="1000" b="0" kern="1200" dirty="0" smtClean="0"/>
            <a:t>Eclairage</a:t>
          </a:r>
          <a:endParaRPr lang="fr-FR" sz="1000" b="0" kern="1200" dirty="0"/>
        </a:p>
        <a:p>
          <a:pPr marL="57150" lvl="1" indent="-57150" algn="l" defTabSz="444500">
            <a:lnSpc>
              <a:spcPct val="90000"/>
            </a:lnSpc>
            <a:spcBef>
              <a:spcPct val="0"/>
            </a:spcBef>
            <a:spcAft>
              <a:spcPct val="15000"/>
            </a:spcAft>
            <a:buChar char="••"/>
          </a:pPr>
          <a:r>
            <a:rPr lang="fr-FR" sz="1000" b="0" kern="1200" dirty="0" smtClean="0"/>
            <a:t>ventilation</a:t>
          </a:r>
          <a:endParaRPr lang="fr-FR" sz="1000" kern="1200" dirty="0"/>
        </a:p>
      </dsp:txBody>
      <dsp:txXfrm>
        <a:off x="5596761" y="766960"/>
        <a:ext cx="1646211" cy="1043965"/>
      </dsp:txXfrm>
    </dsp:sp>
    <dsp:sp modelId="{4724FAE7-90E6-48D6-A195-7FAAA1ED0ADE}">
      <dsp:nvSpPr>
        <dsp:cNvPr id="0" name=""/>
        <dsp:cNvSpPr/>
      </dsp:nvSpPr>
      <dsp:spPr>
        <a:xfrm>
          <a:off x="5944542" y="1843404"/>
          <a:ext cx="1521039" cy="60486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Equipements concernés</a:t>
          </a:r>
          <a:endParaRPr lang="fr-FR" sz="1900" b="0" kern="1200" dirty="0"/>
        </a:p>
      </dsp:txBody>
      <dsp:txXfrm>
        <a:off x="5962258" y="1861120"/>
        <a:ext cx="1485607" cy="5694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62AA-6B3A-4DC2-A227-69E950D3BBF7}">
      <dsp:nvSpPr>
        <dsp:cNvPr id="0" name=""/>
        <dsp:cNvSpPr/>
      </dsp:nvSpPr>
      <dsp:spPr>
        <a:xfrm>
          <a:off x="922841"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conformité des travaux de rénovation à un cahier des charges qui intègre les exigences  que précise le décret du 29 septembre 2009.</a:t>
          </a:r>
          <a:endParaRPr lang="fr-FR" sz="1000" b="0" kern="1200" dirty="0"/>
        </a:p>
      </dsp:txBody>
      <dsp:txXfrm>
        <a:off x="955320" y="766960"/>
        <a:ext cx="1646211" cy="1043965"/>
      </dsp:txXfrm>
    </dsp:sp>
    <dsp:sp modelId="{CC7E072E-8B37-4FD2-A554-0230C6037ABD}">
      <dsp:nvSpPr>
        <dsp:cNvPr id="0" name=""/>
        <dsp:cNvSpPr/>
      </dsp:nvSpPr>
      <dsp:spPr>
        <a:xfrm>
          <a:off x="1843345" y="922905"/>
          <a:ext cx="2105324" cy="2105324"/>
        </a:xfrm>
        <a:prstGeom prst="leftCircularArrow">
          <a:avLst>
            <a:gd name="adj1" fmla="val 4184"/>
            <a:gd name="adj2" fmla="val 527711"/>
            <a:gd name="adj3" fmla="val 2303222"/>
            <a:gd name="adj4" fmla="val 9024489"/>
            <a:gd name="adj5" fmla="val 4881"/>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6D8F4C-BBB2-4492-9630-F4CCA45996B4}">
      <dsp:nvSpPr>
        <dsp:cNvPr id="0" name=""/>
        <dsp:cNvSpPr/>
      </dsp:nvSpPr>
      <dsp:spPr>
        <a:xfrm>
          <a:off x="1303101" y="1843404"/>
          <a:ext cx="1521039" cy="60486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b="0" kern="1200" dirty="0" smtClean="0"/>
            <a:t>H.P.E 2009</a:t>
          </a:r>
        </a:p>
        <a:p>
          <a:pPr lvl="0" algn="ctr" defTabSz="711200">
            <a:lnSpc>
              <a:spcPct val="90000"/>
            </a:lnSpc>
            <a:spcBef>
              <a:spcPct val="0"/>
            </a:spcBef>
            <a:spcAft>
              <a:spcPct val="35000"/>
            </a:spcAft>
          </a:pPr>
          <a:r>
            <a:rPr lang="fr-FR" sz="1600" b="0" kern="1200" dirty="0" smtClean="0"/>
            <a:t>BBC rénovation </a:t>
          </a:r>
          <a:endParaRPr lang="fr-FR" sz="1600" b="0" kern="1200" dirty="0"/>
        </a:p>
      </dsp:txBody>
      <dsp:txXfrm>
        <a:off x="1320817" y="1861120"/>
        <a:ext cx="1485607" cy="569435"/>
      </dsp:txXfrm>
    </dsp:sp>
    <dsp:sp modelId="{6028FAE4-5D6B-4EC7-8B41-842EE6C3B59B}">
      <dsp:nvSpPr>
        <dsp:cNvPr id="0" name=""/>
        <dsp:cNvSpPr/>
      </dsp:nvSpPr>
      <dsp:spPr>
        <a:xfrm>
          <a:off x="324356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 les exigences de la réglementation thermique e respect d'un niveau minimal de performance énergétique globale et de confort d'été et les modalités de contrôle.</a:t>
          </a:r>
          <a:endParaRPr lang="fr-FR" sz="1000" b="0" kern="1200" dirty="0"/>
        </a:p>
      </dsp:txBody>
      <dsp:txXfrm>
        <a:off x="3276041" y="1069394"/>
        <a:ext cx="1646211" cy="1043965"/>
      </dsp:txXfrm>
    </dsp:sp>
    <dsp:sp modelId="{83951794-853A-4A89-8B1B-DAE4218EE50E}">
      <dsp:nvSpPr>
        <dsp:cNvPr id="0" name=""/>
        <dsp:cNvSpPr/>
      </dsp:nvSpPr>
      <dsp:spPr>
        <a:xfrm>
          <a:off x="4149805" y="-203248"/>
          <a:ext cx="2323974" cy="2323974"/>
        </a:xfrm>
        <a:prstGeom prst="circularArrow">
          <a:avLst>
            <a:gd name="adj1" fmla="val 3790"/>
            <a:gd name="adj2" fmla="val 473529"/>
            <a:gd name="adj3" fmla="val 19350960"/>
            <a:gd name="adj4" fmla="val 12575511"/>
            <a:gd name="adj5" fmla="val 4422"/>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5C9ABD-7202-4A2C-8D39-A168D87F28E4}">
      <dsp:nvSpPr>
        <dsp:cNvPr id="0" name=""/>
        <dsp:cNvSpPr/>
      </dsp:nvSpPr>
      <dsp:spPr>
        <a:xfrm>
          <a:off x="3623822" y="432048"/>
          <a:ext cx="1521039" cy="6048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b="0" kern="1200" dirty="0" smtClean="0"/>
            <a:t>Bâtiments existant</a:t>
          </a:r>
          <a:endParaRPr lang="fr-FR" sz="1600" b="0" kern="1200" dirty="0"/>
        </a:p>
      </dsp:txBody>
      <dsp:txXfrm>
        <a:off x="3641538" y="449764"/>
        <a:ext cx="1485607" cy="569435"/>
      </dsp:txXfrm>
    </dsp:sp>
    <dsp:sp modelId="{D2F53ADE-3EF6-4C59-A85F-B2E111430FD4}">
      <dsp:nvSpPr>
        <dsp:cNvPr id="0" name=""/>
        <dsp:cNvSpPr/>
      </dsp:nvSpPr>
      <dsp:spPr>
        <a:xfrm>
          <a:off x="556428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57150" lvl="1" indent="-57150" algn="l" defTabSz="444500">
            <a:lnSpc>
              <a:spcPct val="90000"/>
            </a:lnSpc>
            <a:spcBef>
              <a:spcPct val="0"/>
            </a:spcBef>
            <a:spcAft>
              <a:spcPct val="15000"/>
            </a:spcAft>
            <a:buChar char="••"/>
          </a:pPr>
          <a:r>
            <a:rPr kumimoji="0" lang="fr-FR" sz="1000" b="0" i="0" strike="noStrike" kern="1200" cap="none" normalizeH="0" baseline="0" dirty="0" smtClean="0">
              <a:ln>
                <a:noFill/>
              </a:ln>
              <a:effectLst/>
              <a:latin typeface="Arial" pitchFamily="34" charset="0"/>
              <a:ea typeface="Times New Roman" pitchFamily="18" charset="0"/>
              <a:cs typeface="Arial" pitchFamily="34" charset="0"/>
            </a:rPr>
            <a:t>chauffage</a:t>
          </a:r>
          <a:endParaRPr lang="fr-FR" sz="1000" b="0" kern="1200" dirty="0"/>
        </a:p>
        <a:p>
          <a:pPr marL="57150" lvl="1" indent="-57150" algn="l" defTabSz="444500">
            <a:lnSpc>
              <a:spcPct val="90000"/>
            </a:lnSpc>
            <a:spcBef>
              <a:spcPct val="0"/>
            </a:spcBef>
            <a:spcAft>
              <a:spcPct val="15000"/>
            </a:spcAft>
            <a:buChar char="••"/>
          </a:pPr>
          <a:r>
            <a:rPr lang="fr-FR" sz="1000" b="0" kern="1200" dirty="0" smtClean="0"/>
            <a:t>Climatisation</a:t>
          </a:r>
          <a:endParaRPr lang="fr-FR" sz="1000" b="0" kern="1200" dirty="0"/>
        </a:p>
        <a:p>
          <a:pPr marL="57150" lvl="1" indent="-57150" algn="l" defTabSz="444500">
            <a:lnSpc>
              <a:spcPct val="90000"/>
            </a:lnSpc>
            <a:spcBef>
              <a:spcPct val="0"/>
            </a:spcBef>
            <a:spcAft>
              <a:spcPct val="15000"/>
            </a:spcAft>
            <a:buChar char="••"/>
          </a:pPr>
          <a:r>
            <a:rPr lang="fr-FR" sz="1000" b="0" kern="1200" dirty="0" smtClean="0"/>
            <a:t>Production </a:t>
          </a:r>
          <a:r>
            <a:rPr lang="fr-FR" sz="1000" b="0" kern="1200" dirty="0" err="1" smtClean="0"/>
            <a:t>ecs</a:t>
          </a:r>
          <a:endParaRPr lang="fr-FR" sz="1000" b="0" kern="1200" dirty="0"/>
        </a:p>
        <a:p>
          <a:pPr marL="57150" lvl="1" indent="-57150" algn="l" defTabSz="444500">
            <a:lnSpc>
              <a:spcPct val="90000"/>
            </a:lnSpc>
            <a:spcBef>
              <a:spcPct val="0"/>
            </a:spcBef>
            <a:spcAft>
              <a:spcPct val="15000"/>
            </a:spcAft>
            <a:buChar char="••"/>
          </a:pPr>
          <a:r>
            <a:rPr lang="fr-FR" sz="1000" b="0" kern="1200" dirty="0" smtClean="0"/>
            <a:t>Eclairage</a:t>
          </a:r>
          <a:endParaRPr lang="fr-FR" sz="1000" b="0" kern="1200" dirty="0"/>
        </a:p>
        <a:p>
          <a:pPr marL="57150" lvl="1" indent="-57150" algn="l" defTabSz="444500">
            <a:lnSpc>
              <a:spcPct val="90000"/>
            </a:lnSpc>
            <a:spcBef>
              <a:spcPct val="0"/>
            </a:spcBef>
            <a:spcAft>
              <a:spcPct val="15000"/>
            </a:spcAft>
            <a:buChar char="••"/>
          </a:pPr>
          <a:r>
            <a:rPr lang="fr-FR" sz="1000" b="0" kern="1200" dirty="0" smtClean="0"/>
            <a:t>ventilation</a:t>
          </a:r>
          <a:endParaRPr lang="fr-FR" sz="1000" b="0" kern="1200" dirty="0"/>
        </a:p>
      </dsp:txBody>
      <dsp:txXfrm>
        <a:off x="5596761" y="766960"/>
        <a:ext cx="1646211" cy="1043965"/>
      </dsp:txXfrm>
    </dsp:sp>
    <dsp:sp modelId="{4724FAE7-90E6-48D6-A195-7FAAA1ED0ADE}">
      <dsp:nvSpPr>
        <dsp:cNvPr id="0" name=""/>
        <dsp:cNvSpPr/>
      </dsp:nvSpPr>
      <dsp:spPr>
        <a:xfrm>
          <a:off x="5944542" y="1843404"/>
          <a:ext cx="1521039" cy="60486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600" b="0" kern="1200" dirty="0" smtClean="0"/>
            <a:t>Equipements concernés</a:t>
          </a:r>
          <a:endParaRPr lang="fr-FR" sz="1600" b="0" kern="1200" dirty="0"/>
        </a:p>
      </dsp:txBody>
      <dsp:txXfrm>
        <a:off x="5962258" y="1861120"/>
        <a:ext cx="1485607" cy="56943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562AA-6B3A-4DC2-A227-69E950D3BBF7}">
      <dsp:nvSpPr>
        <dsp:cNvPr id="0" name=""/>
        <dsp:cNvSpPr/>
      </dsp:nvSpPr>
      <dsp:spPr>
        <a:xfrm>
          <a:off x="922841"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lang="fr-FR" sz="800" b="0" kern="1200" dirty="0" smtClean="0"/>
            <a:t>Confort hivernal</a:t>
          </a:r>
          <a:endParaRPr lang="fr-FR" sz="800" b="0" kern="1200" dirty="0"/>
        </a:p>
        <a:p>
          <a:pPr marL="57150" lvl="1" indent="-57150" algn="l" defTabSz="355600">
            <a:lnSpc>
              <a:spcPct val="90000"/>
            </a:lnSpc>
            <a:spcBef>
              <a:spcPct val="0"/>
            </a:spcBef>
            <a:spcAft>
              <a:spcPct val="15000"/>
            </a:spcAft>
            <a:buChar char="••"/>
          </a:pPr>
          <a:r>
            <a:rPr lang="fr-FR" sz="800" b="0" kern="1200" dirty="0" smtClean="0"/>
            <a:t>Confort estival </a:t>
          </a:r>
          <a:endParaRPr lang="fr-FR" sz="800" b="0" kern="1200" dirty="0"/>
        </a:p>
        <a:p>
          <a:pPr marL="57150" lvl="1" indent="-57150" algn="l" defTabSz="355600">
            <a:lnSpc>
              <a:spcPct val="90000"/>
            </a:lnSpc>
            <a:spcBef>
              <a:spcPct val="0"/>
            </a:spcBef>
            <a:spcAft>
              <a:spcPct val="15000"/>
            </a:spcAft>
            <a:buChar char="••"/>
          </a:pPr>
          <a:r>
            <a:rPr lang="fr-FR" sz="800" b="0" kern="1200" dirty="0" smtClean="0"/>
            <a:t>Performance énergétique élevé </a:t>
          </a:r>
          <a:endParaRPr lang="fr-FR" sz="800" b="0" kern="1200" dirty="0"/>
        </a:p>
      </dsp:txBody>
      <dsp:txXfrm>
        <a:off x="955320" y="766960"/>
        <a:ext cx="1646211" cy="1043965"/>
      </dsp:txXfrm>
    </dsp:sp>
    <dsp:sp modelId="{CC7E072E-8B37-4FD2-A554-0230C6037ABD}">
      <dsp:nvSpPr>
        <dsp:cNvPr id="0" name=""/>
        <dsp:cNvSpPr/>
      </dsp:nvSpPr>
      <dsp:spPr>
        <a:xfrm>
          <a:off x="1843345" y="922905"/>
          <a:ext cx="2105324" cy="2105324"/>
        </a:xfrm>
        <a:prstGeom prst="leftCircularArrow">
          <a:avLst>
            <a:gd name="adj1" fmla="val 4184"/>
            <a:gd name="adj2" fmla="val 527711"/>
            <a:gd name="adj3" fmla="val 2303222"/>
            <a:gd name="adj4" fmla="val 9024489"/>
            <a:gd name="adj5" fmla="val 4881"/>
          </a:avLst>
        </a:prstGeom>
        <a:solidFill>
          <a:schemeClr val="accent2">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26D8F4C-BBB2-4492-9630-F4CCA45996B4}">
      <dsp:nvSpPr>
        <dsp:cNvPr id="0" name=""/>
        <dsp:cNvSpPr/>
      </dsp:nvSpPr>
      <dsp:spPr>
        <a:xfrm>
          <a:off x="1303101" y="1843404"/>
          <a:ext cx="1521039" cy="604867"/>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BBC</a:t>
          </a:r>
          <a:endParaRPr lang="fr-FR" sz="1900" b="0" kern="1200" dirty="0"/>
        </a:p>
      </dsp:txBody>
      <dsp:txXfrm>
        <a:off x="1320817" y="1861120"/>
        <a:ext cx="1485607" cy="569435"/>
      </dsp:txXfrm>
    </dsp:sp>
    <dsp:sp modelId="{6028FAE4-5D6B-4EC7-8B41-842EE6C3B59B}">
      <dsp:nvSpPr>
        <dsp:cNvPr id="0" name=""/>
        <dsp:cNvSpPr/>
      </dsp:nvSpPr>
      <dsp:spPr>
        <a:xfrm>
          <a:off x="324356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kumimoji="0" lang="fr-FR" sz="800" b="0" i="0" u="none" strike="noStrike" kern="1200" cap="none" normalizeH="0" baseline="0" dirty="0" err="1" smtClean="0">
              <a:ln>
                <a:noFill/>
              </a:ln>
              <a:solidFill>
                <a:srgbClr val="222222"/>
              </a:solidFill>
              <a:effectLst/>
              <a:latin typeface="Arial" pitchFamily="34" charset="0"/>
              <a:ea typeface="Times New Roman" pitchFamily="18" charset="0"/>
              <a:cs typeface="Arial" pitchFamily="34" charset="0"/>
            </a:rPr>
            <a:t>Consomation</a:t>
          </a:r>
          <a:r>
            <a:rPr kumimoji="0" lang="fr-FR" sz="8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 maximum 50 kWh/m</a:t>
          </a:r>
          <a:r>
            <a:rPr kumimoji="0" lang="fr-FR" sz="800" b="0" i="0" u="none" strike="noStrike" kern="1200" cap="none" normalizeH="0" baseline="30000" dirty="0" smtClean="0">
              <a:ln>
                <a:noFill/>
              </a:ln>
              <a:solidFill>
                <a:srgbClr val="222222"/>
              </a:solidFill>
              <a:effectLst/>
              <a:latin typeface="Arial" pitchFamily="34" charset="0"/>
              <a:ea typeface="Times New Roman" pitchFamily="18" charset="0"/>
              <a:cs typeface="Arial" pitchFamily="34" charset="0"/>
            </a:rPr>
            <a:t>2</a:t>
          </a:r>
          <a:r>
            <a:rPr kumimoji="0" lang="fr-FR" sz="800" b="0" i="0" u="none" strike="noStrike" kern="1200" cap="none" normalizeH="0" baseline="0" dirty="0" smtClean="0">
              <a:ln>
                <a:noFill/>
              </a:ln>
              <a:solidFill>
                <a:srgbClr val="222222"/>
              </a:solidFill>
              <a:effectLst/>
              <a:latin typeface="Arial" pitchFamily="34" charset="0"/>
              <a:ea typeface="Times New Roman" pitchFamily="18" charset="0"/>
              <a:cs typeface="Arial" pitchFamily="34" charset="0"/>
            </a:rPr>
            <a:t>/an à ajuster d'un facteur 0,8 à 1,3 selon l'altitude et la zone climatique, ainsi qu'aux bâtiments tertiaires présentant une consommation inférieure à 50 % de la consommation conventionnelle de référence de la RT 2005</a:t>
          </a:r>
          <a:endParaRPr lang="fr-FR" sz="800" b="0" kern="1200" dirty="0"/>
        </a:p>
      </dsp:txBody>
      <dsp:txXfrm>
        <a:off x="3276041" y="1069394"/>
        <a:ext cx="1646211" cy="1043965"/>
      </dsp:txXfrm>
    </dsp:sp>
    <dsp:sp modelId="{83951794-853A-4A89-8B1B-DAE4218EE50E}">
      <dsp:nvSpPr>
        <dsp:cNvPr id="0" name=""/>
        <dsp:cNvSpPr/>
      </dsp:nvSpPr>
      <dsp:spPr>
        <a:xfrm>
          <a:off x="4149805" y="-203248"/>
          <a:ext cx="2323974" cy="2323974"/>
        </a:xfrm>
        <a:prstGeom prst="circularArrow">
          <a:avLst>
            <a:gd name="adj1" fmla="val 3790"/>
            <a:gd name="adj2" fmla="val 473529"/>
            <a:gd name="adj3" fmla="val 19350960"/>
            <a:gd name="adj4" fmla="val 12575511"/>
            <a:gd name="adj5" fmla="val 4422"/>
          </a:avLst>
        </a:prstGeom>
        <a:solidFill>
          <a:schemeClr val="accent3">
            <a:hueOff val="0"/>
            <a:satOff val="0"/>
            <a:lumOff val="0"/>
            <a:alphaOff val="0"/>
          </a:schemeClr>
        </a:solidFill>
        <a:ln>
          <a:noFill/>
        </a:ln>
        <a:effectLst>
          <a:outerShdw blurRad="38100" dist="254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45C9ABD-7202-4A2C-8D39-A168D87F28E4}">
      <dsp:nvSpPr>
        <dsp:cNvPr id="0" name=""/>
        <dsp:cNvSpPr/>
      </dsp:nvSpPr>
      <dsp:spPr>
        <a:xfrm>
          <a:off x="3623822" y="432048"/>
          <a:ext cx="1521039" cy="604867"/>
        </a:xfrm>
        <a:prstGeom prst="roundRect">
          <a:avLst>
            <a:gd name="adj" fmla="val 1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Bâtiment log neuf</a:t>
          </a:r>
          <a:endParaRPr lang="fr-FR" sz="1900" b="0" kern="1200" dirty="0"/>
        </a:p>
      </dsp:txBody>
      <dsp:txXfrm>
        <a:off x="3641538" y="449764"/>
        <a:ext cx="1485607" cy="569435"/>
      </dsp:txXfrm>
    </dsp:sp>
    <dsp:sp modelId="{D2F53ADE-3EF6-4C59-A85F-B2E111430FD4}">
      <dsp:nvSpPr>
        <dsp:cNvPr id="0" name=""/>
        <dsp:cNvSpPr/>
      </dsp:nvSpPr>
      <dsp:spPr>
        <a:xfrm>
          <a:off x="5564282" y="734481"/>
          <a:ext cx="1711169" cy="1411356"/>
        </a:xfrm>
        <a:prstGeom prst="roundRect">
          <a:avLst>
            <a:gd name="adj" fmla="val 10000"/>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Char char="••"/>
          </a:pPr>
          <a:r>
            <a:rPr kumimoji="0" lang="fr-FR" sz="800" b="0" i="0" strike="noStrike" kern="1200" cap="none" normalizeH="0" baseline="0" dirty="0" smtClean="0">
              <a:ln>
                <a:noFill/>
              </a:ln>
              <a:effectLst/>
              <a:latin typeface="Arial" pitchFamily="34" charset="0"/>
              <a:ea typeface="Times New Roman" pitchFamily="18" charset="0"/>
              <a:cs typeface="Arial" pitchFamily="34" charset="0"/>
            </a:rPr>
            <a:t>chauffage</a:t>
          </a:r>
          <a:endParaRPr lang="fr-FR" sz="800" b="0" kern="1200" dirty="0"/>
        </a:p>
        <a:p>
          <a:pPr marL="57150" lvl="1" indent="-57150" algn="l" defTabSz="355600">
            <a:lnSpc>
              <a:spcPct val="90000"/>
            </a:lnSpc>
            <a:spcBef>
              <a:spcPct val="0"/>
            </a:spcBef>
            <a:spcAft>
              <a:spcPct val="15000"/>
            </a:spcAft>
            <a:buChar char="••"/>
          </a:pPr>
          <a:r>
            <a:rPr lang="fr-FR" sz="800" b="0" kern="1200" dirty="0" smtClean="0"/>
            <a:t>Climatisation</a:t>
          </a:r>
          <a:endParaRPr lang="fr-FR" sz="800" b="0" kern="1200" dirty="0"/>
        </a:p>
        <a:p>
          <a:pPr marL="57150" lvl="1" indent="-57150" algn="l" defTabSz="355600">
            <a:lnSpc>
              <a:spcPct val="90000"/>
            </a:lnSpc>
            <a:spcBef>
              <a:spcPct val="0"/>
            </a:spcBef>
            <a:spcAft>
              <a:spcPct val="15000"/>
            </a:spcAft>
            <a:buChar char="••"/>
          </a:pPr>
          <a:r>
            <a:rPr lang="fr-FR" sz="800" b="0" kern="1200" dirty="0" smtClean="0"/>
            <a:t>Production </a:t>
          </a:r>
          <a:r>
            <a:rPr lang="fr-FR" sz="800" b="0" kern="1200" dirty="0" err="1" smtClean="0"/>
            <a:t>ecs</a:t>
          </a:r>
          <a:endParaRPr lang="fr-FR" sz="800" b="0" kern="1200" dirty="0"/>
        </a:p>
        <a:p>
          <a:pPr marL="57150" lvl="1" indent="-57150" algn="l" defTabSz="355600">
            <a:lnSpc>
              <a:spcPct val="90000"/>
            </a:lnSpc>
            <a:spcBef>
              <a:spcPct val="0"/>
            </a:spcBef>
            <a:spcAft>
              <a:spcPct val="15000"/>
            </a:spcAft>
            <a:buChar char="••"/>
          </a:pPr>
          <a:r>
            <a:rPr lang="fr-FR" sz="800" b="0" kern="1200" dirty="0" smtClean="0"/>
            <a:t>Eclairage</a:t>
          </a:r>
          <a:endParaRPr lang="fr-FR" sz="800" b="0" kern="1200" dirty="0"/>
        </a:p>
        <a:p>
          <a:pPr marL="57150" lvl="1" indent="-57150" algn="l" defTabSz="355600">
            <a:lnSpc>
              <a:spcPct val="90000"/>
            </a:lnSpc>
            <a:spcBef>
              <a:spcPct val="0"/>
            </a:spcBef>
            <a:spcAft>
              <a:spcPct val="15000"/>
            </a:spcAft>
            <a:buChar char="••"/>
          </a:pPr>
          <a:r>
            <a:rPr lang="fr-FR" sz="800" b="0" kern="1200" dirty="0" smtClean="0"/>
            <a:t>ventilation</a:t>
          </a:r>
          <a:endParaRPr lang="fr-FR" sz="800" kern="1200" dirty="0"/>
        </a:p>
      </dsp:txBody>
      <dsp:txXfrm>
        <a:off x="5596761" y="766960"/>
        <a:ext cx="1646211" cy="1043965"/>
      </dsp:txXfrm>
    </dsp:sp>
    <dsp:sp modelId="{4724FAE7-90E6-48D6-A195-7FAAA1ED0ADE}">
      <dsp:nvSpPr>
        <dsp:cNvPr id="0" name=""/>
        <dsp:cNvSpPr/>
      </dsp:nvSpPr>
      <dsp:spPr>
        <a:xfrm>
          <a:off x="5944542" y="1843404"/>
          <a:ext cx="1521039" cy="604867"/>
        </a:xfrm>
        <a:prstGeom prst="roundRect">
          <a:avLst>
            <a:gd name="adj" fmla="val 1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b="0" kern="1200" dirty="0" smtClean="0"/>
            <a:t>Equipements concernés</a:t>
          </a:r>
          <a:endParaRPr lang="fr-FR" sz="1900" b="0" kern="1200" dirty="0"/>
        </a:p>
      </dsp:txBody>
      <dsp:txXfrm>
        <a:off x="5962258" y="1861120"/>
        <a:ext cx="1485607" cy="5694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8AD0E-2396-4440-90AB-BDD08B37170F}">
      <dsp:nvSpPr>
        <dsp:cNvPr id="0" name=""/>
        <dsp:cNvSpPr/>
      </dsp:nvSpPr>
      <dsp:spPr>
        <a:xfrm>
          <a:off x="2304256" y="228"/>
          <a:ext cx="3456384" cy="891309"/>
        </a:xfrm>
        <a:prstGeom prst="rightArrow">
          <a:avLst>
            <a:gd name="adj1" fmla="val 75000"/>
            <a:gd name="adj2" fmla="val 50000"/>
          </a:avLst>
        </a:prstGeom>
        <a:solidFill>
          <a:schemeClr val="accent4">
            <a:tint val="40000"/>
            <a:alpha val="90000"/>
            <a:hueOff val="0"/>
            <a:satOff val="0"/>
            <a:lumOff val="0"/>
            <a:alphaOff val="0"/>
          </a:schemeClr>
        </a:solidFill>
        <a:ln w="12700" cap="rnd" cmpd="sng" algn="ctr">
          <a:solidFill>
            <a:schemeClr val="accent4">
              <a:tint val="40000"/>
              <a:alpha val="9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Consommation d’énergie primaire 150 </a:t>
          </a:r>
          <a:r>
            <a:rPr lang="fr-FR" sz="1300" kern="1200" dirty="0" err="1" smtClean="0"/>
            <a:t>kwh</a:t>
          </a:r>
          <a:r>
            <a:rPr lang="fr-FR" sz="1300" kern="1200" dirty="0" smtClean="0"/>
            <a:t>/m².an selon zone et altitude</a:t>
          </a:r>
          <a:endParaRPr lang="fr-FR" sz="1300" kern="1200" dirty="0"/>
        </a:p>
        <a:p>
          <a:pPr marL="114300" lvl="1" indent="-114300" algn="l" defTabSz="577850">
            <a:lnSpc>
              <a:spcPct val="90000"/>
            </a:lnSpc>
            <a:spcBef>
              <a:spcPct val="0"/>
            </a:spcBef>
            <a:spcAft>
              <a:spcPct val="15000"/>
            </a:spcAft>
            <a:buChar char="••"/>
          </a:pPr>
          <a:endParaRPr lang="fr-FR" sz="1300" kern="1200" dirty="0"/>
        </a:p>
      </dsp:txBody>
      <dsp:txXfrm>
        <a:off x="2304256" y="111642"/>
        <a:ext cx="3122143" cy="668481"/>
      </dsp:txXfrm>
    </dsp:sp>
    <dsp:sp modelId="{770F97F7-1888-4322-A152-FA69F3C11B9C}">
      <dsp:nvSpPr>
        <dsp:cNvPr id="0" name=""/>
        <dsp:cNvSpPr/>
      </dsp:nvSpPr>
      <dsp:spPr>
        <a:xfrm>
          <a:off x="0" y="228"/>
          <a:ext cx="2304256" cy="891309"/>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HPE </a:t>
          </a:r>
          <a:r>
            <a:rPr lang="fr-FR" sz="2000" kern="1200" dirty="0" err="1" smtClean="0"/>
            <a:t>renovation</a:t>
          </a:r>
          <a:r>
            <a:rPr lang="fr-FR" sz="2000" kern="1200" dirty="0" smtClean="0"/>
            <a:t> 2009</a:t>
          </a:r>
          <a:endParaRPr lang="fr-FR" sz="2000" kern="1200" dirty="0"/>
        </a:p>
      </dsp:txBody>
      <dsp:txXfrm>
        <a:off x="43510" y="43738"/>
        <a:ext cx="2217236" cy="804289"/>
      </dsp:txXfrm>
    </dsp:sp>
    <dsp:sp modelId="{E9453CEC-7496-456B-8BF3-F706A0813100}">
      <dsp:nvSpPr>
        <dsp:cNvPr id="0" name=""/>
        <dsp:cNvSpPr/>
      </dsp:nvSpPr>
      <dsp:spPr>
        <a:xfrm>
          <a:off x="2304256" y="980669"/>
          <a:ext cx="3456384" cy="891309"/>
        </a:xfrm>
        <a:prstGeom prst="rightArrow">
          <a:avLst>
            <a:gd name="adj1" fmla="val 75000"/>
            <a:gd name="adj2" fmla="val 50000"/>
          </a:avLst>
        </a:prstGeom>
        <a:solidFill>
          <a:schemeClr val="accent4">
            <a:tint val="40000"/>
            <a:alpha val="90000"/>
            <a:hueOff val="-495293"/>
            <a:satOff val="-28229"/>
            <a:lumOff val="-2343"/>
            <a:alphaOff val="0"/>
          </a:schemeClr>
        </a:solidFill>
        <a:ln w="12700" cap="rnd" cmpd="sng" algn="ctr">
          <a:solidFill>
            <a:schemeClr val="accent4">
              <a:tint val="40000"/>
              <a:alpha val="90000"/>
              <a:hueOff val="-495293"/>
              <a:satOff val="-28229"/>
              <a:lumOff val="-2343"/>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Consommation d’énergie primaire 150 </a:t>
          </a:r>
          <a:r>
            <a:rPr lang="fr-FR" sz="1300" kern="1200" dirty="0" err="1" smtClean="0"/>
            <a:t>kwh</a:t>
          </a:r>
          <a:r>
            <a:rPr lang="fr-FR" sz="1300" kern="1200" dirty="0" smtClean="0"/>
            <a:t>/m².an selon zone et altitude</a:t>
          </a:r>
          <a:endParaRPr lang="fr-FR" sz="1300" kern="1200" dirty="0"/>
        </a:p>
      </dsp:txBody>
      <dsp:txXfrm>
        <a:off x="2304256" y="1092083"/>
        <a:ext cx="3122143" cy="668481"/>
      </dsp:txXfrm>
    </dsp:sp>
    <dsp:sp modelId="{3E726D74-F880-4CF8-90CD-D10E8444A487}">
      <dsp:nvSpPr>
        <dsp:cNvPr id="0" name=""/>
        <dsp:cNvSpPr/>
      </dsp:nvSpPr>
      <dsp:spPr>
        <a:xfrm>
          <a:off x="0" y="980669"/>
          <a:ext cx="2304256" cy="891309"/>
        </a:xfrm>
        <a:prstGeom prst="roundRect">
          <a:avLst/>
        </a:prstGeom>
        <a:gradFill rotWithShape="0">
          <a:gsLst>
            <a:gs pos="0">
              <a:schemeClr val="accent4">
                <a:hueOff val="-911835"/>
                <a:satOff val="-4605"/>
                <a:lumOff val="-6470"/>
                <a:alphaOff val="0"/>
                <a:tint val="96000"/>
                <a:lumMod val="100000"/>
              </a:schemeClr>
            </a:gs>
            <a:gs pos="78000">
              <a:schemeClr val="accent4">
                <a:hueOff val="-911835"/>
                <a:satOff val="-4605"/>
                <a:lumOff val="-647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BBC </a:t>
          </a:r>
          <a:r>
            <a:rPr lang="fr-FR" sz="2000" kern="1200" dirty="0" err="1" smtClean="0"/>
            <a:t>renovation</a:t>
          </a:r>
          <a:r>
            <a:rPr lang="fr-FR" sz="2000" kern="1200" dirty="0" smtClean="0"/>
            <a:t> 2009</a:t>
          </a:r>
          <a:endParaRPr lang="fr-FR" sz="2000" kern="1200" dirty="0"/>
        </a:p>
      </dsp:txBody>
      <dsp:txXfrm>
        <a:off x="43510" y="1024179"/>
        <a:ext cx="2217236" cy="804289"/>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30D8D2-4CB5-4464-8064-46EEB33C1208}" type="datetimeFigureOut">
              <a:rPr lang="fr-FR" smtClean="0"/>
              <a:pPr/>
              <a:t>10/05/2020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AC2BC-F22A-443C-8EED-CF637B43BA52}" type="slidenum">
              <a:rPr lang="fr-FR" smtClean="0"/>
              <a:pPr/>
              <a:t>‹N°›</a:t>
            </a:fld>
            <a:endParaRPr lang="fr-FR"/>
          </a:p>
        </p:txBody>
      </p:sp>
    </p:spTree>
    <p:extLst>
      <p:ext uri="{BB962C8B-B14F-4D97-AF65-F5344CB8AC3E}">
        <p14:creationId xmlns:p14="http://schemas.microsoft.com/office/powerpoint/2010/main" val="53077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7EAC2BC-F22A-443C-8EED-CF637B43BA52}" type="slidenum">
              <a:rPr lang="fr-FR" smtClean="0"/>
              <a:pPr/>
              <a:t>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7EAC2BC-F22A-443C-8EED-CF637B43BA52}" type="slidenum">
              <a:rPr lang="fr-FR" smtClean="0"/>
              <a:pPr/>
              <a:t>10</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7EAC2BC-F22A-443C-8EED-CF637B43BA52}"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6" y="2404535"/>
            <a:ext cx="5826719"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30596" y="4050835"/>
            <a:ext cx="5826719" cy="1096899"/>
          </a:xfrm>
        </p:spPr>
        <p:txBody>
          <a:bodyPr anchor="t"/>
          <a:lstStyle>
            <a:lvl1pPr marL="0" indent="0" algn="r">
              <a:buNone/>
              <a:defRPr>
                <a:solidFill>
                  <a:schemeClr val="tx1">
                    <a:lumMod val="50000"/>
                    <a:lumOff val="50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85682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251178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145" indent="0">
              <a:buFontTx/>
              <a:buNone/>
              <a:defRPr/>
            </a:lvl2pPr>
            <a:lvl3pPr marL="914290" indent="0">
              <a:buFontTx/>
              <a:buNone/>
              <a:defRPr/>
            </a:lvl3pPr>
            <a:lvl4pPr marL="1371435" indent="0">
              <a:buFontTx/>
              <a:buNone/>
              <a:defRPr/>
            </a:lvl4pPr>
            <a:lvl5pPr marL="1828581"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9" y="4470400"/>
            <a:ext cx="6347715" cy="1570962"/>
          </a:xfrm>
        </p:spPr>
        <p:txBody>
          <a:bodyPr anchor="ctr">
            <a:normAutofit/>
          </a:bodyPr>
          <a:lstStyle>
            <a:lvl1pPr marL="0" indent="0" algn="l">
              <a:buNone/>
              <a:defRPr sz="1800">
                <a:solidFill>
                  <a:schemeClr val="tx1">
                    <a:lumMod val="75000"/>
                    <a:lumOff val="2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
        <p:nvSpPr>
          <p:cNvPr id="24" name="TextBox 23"/>
          <p:cNvSpPr txBox="1"/>
          <p:nvPr/>
        </p:nvSpPr>
        <p:spPr>
          <a:xfrm>
            <a:off x="482712" y="790378"/>
            <a:ext cx="457319" cy="584776"/>
          </a:xfrm>
          <a:prstGeom prst="rect">
            <a:avLst/>
          </a:prstGeom>
        </p:spPr>
        <p:txBody>
          <a:bodyPr vert="horz" lIns="91429" tIns="45715" rIns="91429" bIns="45715" rtlCol="0" anchor="ctr">
            <a:noAutofit/>
          </a:bodyPr>
          <a:lstStyle/>
          <a:p>
            <a:pPr defTabSz="768004"/>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700" y="2886556"/>
            <a:ext cx="457319" cy="584776"/>
          </a:xfrm>
          <a:prstGeom prst="rect">
            <a:avLst/>
          </a:prstGeom>
        </p:spPr>
        <p:txBody>
          <a:bodyPr vert="horz" lIns="91429" tIns="45715" rIns="91429" bIns="45715" rtlCol="0" anchor="ctr">
            <a:noAutofit/>
          </a:bodyPr>
          <a:lstStyle/>
          <a:p>
            <a:pPr defTabSz="768004"/>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441726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9" y="1931988"/>
            <a:ext cx="6347715"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75000"/>
                    <a:lumOff val="2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49776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145" indent="0">
              <a:buFontTx/>
              <a:buNone/>
              <a:defRPr/>
            </a:lvl2pPr>
            <a:lvl3pPr marL="914290" indent="0">
              <a:buFontTx/>
              <a:buNone/>
              <a:defRPr/>
            </a:lvl3pPr>
            <a:lvl4pPr marL="1371435" indent="0">
              <a:buFontTx/>
              <a:buNone/>
              <a:defRPr/>
            </a:lvl4pPr>
            <a:lvl5pPr marL="1828581"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
        <p:nvSpPr>
          <p:cNvPr id="24" name="TextBox 23"/>
          <p:cNvSpPr txBox="1"/>
          <p:nvPr/>
        </p:nvSpPr>
        <p:spPr>
          <a:xfrm>
            <a:off x="482712" y="790378"/>
            <a:ext cx="457319" cy="584776"/>
          </a:xfrm>
          <a:prstGeom prst="rect">
            <a:avLst/>
          </a:prstGeom>
        </p:spPr>
        <p:txBody>
          <a:bodyPr vert="horz" lIns="91429" tIns="45715" rIns="91429" bIns="45715" rtlCol="0" anchor="ctr">
            <a:noAutofit/>
          </a:bodyPr>
          <a:lstStyle/>
          <a:p>
            <a:pPr defTabSz="768004"/>
            <a:r>
              <a:rPr lang="en-US" sz="8000" dirty="0">
                <a:ln w="3175" cmpd="sng">
                  <a:noFill/>
                </a:ln>
                <a:solidFill>
                  <a:srgbClr val="90C226">
                    <a:lumMod val="60000"/>
                    <a:lumOff val="40000"/>
                  </a:srgbClr>
                </a:solidFill>
                <a:latin typeface="Arial"/>
              </a:rPr>
              <a:t>“</a:t>
            </a:r>
          </a:p>
        </p:txBody>
      </p:sp>
      <p:sp>
        <p:nvSpPr>
          <p:cNvPr id="25" name="TextBox 24"/>
          <p:cNvSpPr txBox="1"/>
          <p:nvPr/>
        </p:nvSpPr>
        <p:spPr>
          <a:xfrm>
            <a:off x="6747700" y="2886556"/>
            <a:ext cx="457319" cy="584776"/>
          </a:xfrm>
          <a:prstGeom prst="rect">
            <a:avLst/>
          </a:prstGeom>
        </p:spPr>
        <p:txBody>
          <a:bodyPr vert="horz" lIns="91429" tIns="45715" rIns="91429" bIns="45715" rtlCol="0" anchor="ctr">
            <a:noAutofit/>
          </a:bodyPr>
          <a:lstStyle/>
          <a:p>
            <a:pPr defTabSz="768004"/>
            <a:r>
              <a:rPr lang="en-US" sz="80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396585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9" y="609600"/>
            <a:ext cx="6341465"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145" indent="0">
              <a:buFontTx/>
              <a:buNone/>
              <a:defRPr/>
            </a:lvl2pPr>
            <a:lvl3pPr marL="914290" indent="0">
              <a:buFontTx/>
              <a:buNone/>
              <a:defRPr/>
            </a:lvl3pPr>
            <a:lvl4pPr marL="1371435" indent="0">
              <a:buFontTx/>
              <a:buNone/>
              <a:defRPr/>
            </a:lvl4pPr>
            <a:lvl5pPr marL="1828581"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09599" y="4527448"/>
            <a:ext cx="6347715" cy="1513914"/>
          </a:xfrm>
        </p:spPr>
        <p:txBody>
          <a:bodyPr anchor="t">
            <a:normAutofit/>
          </a:bodyPr>
          <a:lstStyle>
            <a:lvl1pPr marL="0" indent="0" algn="l">
              <a:buNone/>
              <a:defRPr sz="1800">
                <a:solidFill>
                  <a:schemeClr val="tx1">
                    <a:lumMod val="50000"/>
                    <a:lumOff val="50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774926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138847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3" y="609601"/>
            <a:ext cx="978812"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09599" y="609601"/>
            <a:ext cx="5195026" cy="525145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7413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4792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2700869"/>
            <a:ext cx="6347715"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09599" y="4527448"/>
            <a:ext cx="6347715" cy="860400"/>
          </a:xfrm>
        </p:spPr>
        <p:txBody>
          <a:bodyPr anchor="t"/>
          <a:lstStyle>
            <a:lvl1pPr marL="0" indent="0" algn="l">
              <a:buNone/>
              <a:defRPr sz="2000">
                <a:solidFill>
                  <a:schemeClr val="tx1">
                    <a:lumMod val="50000"/>
                    <a:lumOff val="50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186394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609601" y="2160590"/>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3869204" y="2160591"/>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4052153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2160983"/>
            <a:ext cx="3090672" cy="576262"/>
          </a:xfrm>
        </p:spPr>
        <p:txBody>
          <a:bodyPr anchor="b">
            <a:noAutofit/>
          </a:bodyPr>
          <a:lstStyle>
            <a:lvl1pPr marL="0" indent="0">
              <a:buNone/>
              <a:defRPr sz="2400" b="0"/>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09600" y="2737247"/>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3866640" y="2737247"/>
            <a:ext cx="3090672"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32313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389456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145847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1498604"/>
            <a:ext cx="2790182"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3571276" y="514926"/>
            <a:ext cx="3386037"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09600" y="2777070"/>
            <a:ext cx="2790182" cy="2584449"/>
          </a:xfrm>
        </p:spPr>
        <p:txBody>
          <a:bodyPr>
            <a:normAutofit/>
          </a:bodyPr>
          <a:lstStyle>
            <a:lvl1pPr marL="0" indent="0">
              <a:buNone/>
              <a:defRPr sz="1400"/>
            </a:lvl1pPr>
            <a:lvl2pPr marL="342859" indent="0">
              <a:buNone/>
              <a:defRPr sz="1000"/>
            </a:lvl2pPr>
            <a:lvl3pPr marL="685718" indent="0">
              <a:buNone/>
              <a:defRPr sz="900"/>
            </a:lvl3pPr>
            <a:lvl4pPr marL="1028577" indent="0">
              <a:buNone/>
              <a:defRPr sz="700"/>
            </a:lvl4pPr>
            <a:lvl5pPr marL="1371435" indent="0">
              <a:buNone/>
              <a:defRPr sz="700"/>
            </a:lvl5pPr>
            <a:lvl6pPr marL="1714294" indent="0">
              <a:buNone/>
              <a:defRPr sz="700"/>
            </a:lvl6pPr>
            <a:lvl7pPr marL="2057153" indent="0">
              <a:buNone/>
              <a:defRPr sz="700"/>
            </a:lvl7pPr>
            <a:lvl8pPr marL="2400012" indent="0">
              <a:buNone/>
              <a:defRPr sz="700"/>
            </a:lvl8pPr>
            <a:lvl9pPr marL="2742871" indent="0">
              <a:buNone/>
              <a:defRPr sz="7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02209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145" indent="0">
              <a:buNone/>
              <a:defRPr sz="1600"/>
            </a:lvl2pPr>
            <a:lvl3pPr marL="914290" indent="0">
              <a:buNone/>
              <a:defRPr sz="1600"/>
            </a:lvl3pPr>
            <a:lvl4pPr marL="1371435" indent="0">
              <a:buNone/>
              <a:defRPr sz="1600"/>
            </a:lvl4pPr>
            <a:lvl5pPr marL="1828581" indent="0">
              <a:buNone/>
              <a:defRPr sz="1600"/>
            </a:lvl5pPr>
            <a:lvl6pPr marL="2285726" indent="0">
              <a:buNone/>
              <a:defRPr sz="1600"/>
            </a:lvl6pPr>
            <a:lvl7pPr marL="2742871" indent="0">
              <a:buNone/>
              <a:defRPr sz="1600"/>
            </a:lvl7pPr>
            <a:lvl8pPr marL="3200016" indent="0">
              <a:buNone/>
              <a:defRPr sz="1600"/>
            </a:lvl8pPr>
            <a:lvl9pPr marL="3657161"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725F7CC6-61F3-4312-98DC-1A83B4615EA3}" type="datetimeFigureOut">
              <a:rPr lang="fr-FR" smtClean="0">
                <a:solidFill>
                  <a:prstClr val="black">
                    <a:tint val="75000"/>
                  </a:prstClr>
                </a:solidFill>
              </a:rPr>
              <a:pPr/>
              <a:t>10/05/2020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18223C23-5ACF-4573-BCC7-8EFD70F452E1}" type="slidenum">
              <a:rPr lang="fr-FR" smtClean="0">
                <a:solidFill>
                  <a:srgbClr val="90C226"/>
                </a:solidFill>
              </a:rPr>
              <a:pPr/>
              <a:t>‹N°›</a:t>
            </a:fld>
            <a:endParaRPr lang="fr-FR">
              <a:solidFill>
                <a:srgbClr val="90C226"/>
              </a:solidFill>
            </a:endParaRPr>
          </a:p>
        </p:txBody>
      </p:sp>
    </p:spTree>
    <p:extLst>
      <p:ext uri="{BB962C8B-B14F-4D97-AF65-F5344CB8AC3E}">
        <p14:creationId xmlns:p14="http://schemas.microsoft.com/office/powerpoint/2010/main" val="24663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65306" tIns="32653" rIns="65306" bIns="32653"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09599" y="2160591"/>
            <a:ext cx="6347714" cy="3880773"/>
          </a:xfrm>
          <a:prstGeom prst="rect">
            <a:avLst/>
          </a:prstGeom>
        </p:spPr>
        <p:txBody>
          <a:bodyPr vert="horz" lIns="65306" tIns="32653" rIns="65306" bIns="32653"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405258" y="6041364"/>
            <a:ext cx="684132" cy="365125"/>
          </a:xfrm>
          <a:prstGeom prst="rect">
            <a:avLst/>
          </a:prstGeom>
        </p:spPr>
        <p:txBody>
          <a:bodyPr vert="horz" lIns="65306" tIns="32653" rIns="65306" bIns="32653" rtlCol="0" anchor="ctr"/>
          <a:lstStyle>
            <a:lvl1pPr algn="r">
              <a:defRPr sz="900">
                <a:solidFill>
                  <a:schemeClr val="tx1">
                    <a:tint val="75000"/>
                  </a:schemeClr>
                </a:solidFill>
              </a:defRPr>
            </a:lvl1pPr>
          </a:lstStyle>
          <a:p>
            <a:pPr defTabSz="768004"/>
            <a:fld id="{725F7CC6-61F3-4312-98DC-1A83B4615EA3}" type="datetimeFigureOut">
              <a:rPr lang="fr-FR" smtClean="0">
                <a:solidFill>
                  <a:prstClr val="black">
                    <a:tint val="75000"/>
                  </a:prstClr>
                </a:solidFill>
              </a:rPr>
              <a:pPr defTabSz="768004"/>
              <a:t>10/05/2020</a:t>
            </a:fld>
            <a:endParaRPr lang="fr-FR">
              <a:solidFill>
                <a:prstClr val="black">
                  <a:tint val="75000"/>
                </a:prstClr>
              </a:solidFill>
            </a:endParaRPr>
          </a:p>
        </p:txBody>
      </p:sp>
      <p:sp>
        <p:nvSpPr>
          <p:cNvPr id="5" name="Footer Placeholder 4"/>
          <p:cNvSpPr>
            <a:spLocks noGrp="1"/>
          </p:cNvSpPr>
          <p:nvPr>
            <p:ph type="ftr" sz="quarter" idx="3"/>
          </p:nvPr>
        </p:nvSpPr>
        <p:spPr>
          <a:xfrm>
            <a:off x="609599" y="6041364"/>
            <a:ext cx="4622973" cy="365125"/>
          </a:xfrm>
          <a:prstGeom prst="rect">
            <a:avLst/>
          </a:prstGeom>
        </p:spPr>
        <p:txBody>
          <a:bodyPr vert="horz" lIns="65306" tIns="32653" rIns="65306" bIns="32653" rtlCol="0" anchor="ctr"/>
          <a:lstStyle>
            <a:lvl1pPr algn="l">
              <a:defRPr sz="900">
                <a:solidFill>
                  <a:schemeClr val="tx1">
                    <a:tint val="75000"/>
                  </a:schemeClr>
                </a:solidFill>
              </a:defRPr>
            </a:lvl1pPr>
          </a:lstStyle>
          <a:p>
            <a:pPr defTabSz="768004"/>
            <a:endParaRPr lang="fr-FR">
              <a:solidFill>
                <a:prstClr val="black">
                  <a:tint val="75000"/>
                </a:prstClr>
              </a:solidFill>
            </a:endParaRPr>
          </a:p>
        </p:txBody>
      </p:sp>
      <p:sp>
        <p:nvSpPr>
          <p:cNvPr id="6" name="Slide Number Placeholder 5"/>
          <p:cNvSpPr>
            <a:spLocks noGrp="1"/>
          </p:cNvSpPr>
          <p:nvPr>
            <p:ph type="sldNum" sz="quarter" idx="4"/>
          </p:nvPr>
        </p:nvSpPr>
        <p:spPr>
          <a:xfrm>
            <a:off x="6444677" y="6041364"/>
            <a:ext cx="512638" cy="365125"/>
          </a:xfrm>
          <a:prstGeom prst="rect">
            <a:avLst/>
          </a:prstGeom>
        </p:spPr>
        <p:txBody>
          <a:bodyPr vert="horz" lIns="65306" tIns="32653" rIns="65306" bIns="32653" rtlCol="0" anchor="ctr"/>
          <a:lstStyle>
            <a:lvl1pPr algn="r">
              <a:defRPr sz="900">
                <a:solidFill>
                  <a:schemeClr val="accent1"/>
                </a:solidFill>
              </a:defRPr>
            </a:lvl1pPr>
          </a:lstStyle>
          <a:p>
            <a:pPr defTabSz="768004"/>
            <a:fld id="{18223C23-5ACF-4573-BCC7-8EFD70F452E1}" type="slidenum">
              <a:rPr lang="fr-FR" smtClean="0">
                <a:solidFill>
                  <a:srgbClr val="90C226"/>
                </a:solidFill>
              </a:rPr>
              <a:pPr defTabSz="768004"/>
              <a:t>‹N°›</a:t>
            </a:fld>
            <a:endParaRPr lang="fr-FR">
              <a:solidFill>
                <a:srgbClr val="90C226"/>
              </a:solidFill>
            </a:endParaRPr>
          </a:p>
        </p:txBody>
      </p:sp>
    </p:spTree>
    <p:extLst>
      <p:ext uri="{BB962C8B-B14F-4D97-AF65-F5344CB8AC3E}">
        <p14:creationId xmlns:p14="http://schemas.microsoft.com/office/powerpoint/2010/main" val="164416732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xStyles>
    <p:titleStyle>
      <a:lvl1pPr algn="l" defTabSz="457145"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59" indent="-342859" algn="l" defTabSz="457145"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861" indent="-285716" algn="l" defTabSz="457145"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863" indent="-228573" algn="l" defTabSz="457145"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008"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153"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298"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443"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589"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734" indent="-228573" algn="l" defTabSz="457145"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20.jpe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21.png"/><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 Id="rId1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0.xml"/><Relationship Id="rId7" Type="http://schemas.openxmlformats.org/officeDocument/2006/relationships/image" Target="../media/image23.pn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28.png"/><Relationship Id="rId3" Type="http://schemas.openxmlformats.org/officeDocument/2006/relationships/diagramLayout" Target="../diagrams/layout12.xml"/><Relationship Id="rId7" Type="http://schemas.openxmlformats.org/officeDocument/2006/relationships/image" Target="../media/image27.png"/><Relationship Id="rId12" Type="http://schemas.microsoft.com/office/2007/relationships/diagramDrawing" Target="../diagrams/drawing13.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openxmlformats.org/officeDocument/2006/relationships/diagramColors" Target="../diagrams/colors13.xml"/><Relationship Id="rId5" Type="http://schemas.openxmlformats.org/officeDocument/2006/relationships/diagramColors" Target="../diagrams/colors12.xml"/><Relationship Id="rId15" Type="http://schemas.openxmlformats.org/officeDocument/2006/relationships/image" Target="../media/image30.png"/><Relationship Id="rId10" Type="http://schemas.openxmlformats.org/officeDocument/2006/relationships/diagramQuickStyle" Target="../diagrams/quickStyle13.xml"/><Relationship Id="rId4" Type="http://schemas.openxmlformats.org/officeDocument/2006/relationships/diagramQuickStyle" Target="../diagrams/quickStyle12.xml"/><Relationship Id="rId9" Type="http://schemas.openxmlformats.org/officeDocument/2006/relationships/diagramLayout" Target="../diagrams/layout13.xml"/><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46.png"/><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5.png"/><Relationship Id="rId4" Type="http://schemas.openxmlformats.org/officeDocument/2006/relationships/diagramQuickStyle" Target="../diagrams/quickStyle1.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3.xml"/><Relationship Id="rId7" Type="http://schemas.openxmlformats.org/officeDocument/2006/relationships/image" Target="../media/image18.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375047"/>
            <a:ext cx="8637218" cy="461665"/>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algn="ctr" defTabSz="914180" fontAlgn="base">
              <a:spcBef>
                <a:spcPct val="0"/>
              </a:spcBef>
              <a:spcAft>
                <a:spcPct val="0"/>
              </a:spcAft>
            </a:pPr>
            <a:r>
              <a:rPr lang="fr-FR" sz="1200" b="1" dirty="0">
                <a:solidFill>
                  <a:prstClr val="black"/>
                </a:solidFill>
                <a:latin typeface="Times New Roman" pitchFamily="18" charset="0"/>
                <a:ea typeface="Times New Roman" pitchFamily="18" charset="0"/>
                <a:cs typeface="Times New Roman" pitchFamily="18" charset="0"/>
              </a:rPr>
              <a:t>REPUBLIQUE ALGERIENNE DEMOCRATIQUE ET POPULAIRE MINISTERE DE L’ENSEIGNEMENT SUPERIEUR ET DE LA RECHERCHE SCIENTIFIQUE</a:t>
            </a:r>
            <a:endParaRPr lang="fr-FR" sz="1200" b="1" dirty="0">
              <a:solidFill>
                <a:prstClr val="black"/>
              </a:solidFill>
              <a:latin typeface="Times New Roman" pitchFamily="18" charset="0"/>
              <a:cs typeface="Times New Roman" pitchFamily="18" charset="0"/>
            </a:endParaRPr>
          </a:p>
        </p:txBody>
      </p:sp>
      <p:sp>
        <p:nvSpPr>
          <p:cNvPr id="3" name="Rectangle 1"/>
          <p:cNvSpPr>
            <a:spLocks noChangeArrowheads="1"/>
          </p:cNvSpPr>
          <p:nvPr/>
        </p:nvSpPr>
        <p:spPr bwMode="auto">
          <a:xfrm>
            <a:off x="3203848" y="404664"/>
            <a:ext cx="3993210" cy="1154142"/>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defTabSz="767912">
              <a:lnSpc>
                <a:spcPct val="115000"/>
              </a:lnSpc>
            </a:pPr>
            <a:r>
              <a:rPr lang="fr-FR" sz="1200" dirty="0">
                <a:solidFill>
                  <a:prstClr val="black"/>
                </a:solidFill>
                <a:ea typeface="MS UI Gothic"/>
                <a:cs typeface="Arial"/>
              </a:rPr>
              <a:t> </a:t>
            </a:r>
            <a:endParaRPr lang="fr-FR" sz="1100" dirty="0">
              <a:solidFill>
                <a:prstClr val="black"/>
              </a:solidFill>
              <a:ea typeface="Calibri"/>
              <a:cs typeface="Arial"/>
            </a:endParaRPr>
          </a:p>
          <a:p>
            <a:pPr defTabSz="767912">
              <a:lnSpc>
                <a:spcPct val="115000"/>
              </a:lnSpc>
            </a:pPr>
            <a:r>
              <a:rPr lang="fr-FR" sz="1200" dirty="0">
                <a:solidFill>
                  <a:prstClr val="black"/>
                </a:solidFill>
                <a:ea typeface="MS UI Gothic"/>
                <a:cs typeface="Arial"/>
              </a:rPr>
              <a:t> </a:t>
            </a:r>
            <a:endParaRPr lang="fr-FR" sz="1100" dirty="0">
              <a:solidFill>
                <a:prstClr val="black"/>
              </a:solidFill>
              <a:ea typeface="Calibri"/>
              <a:cs typeface="Arial"/>
            </a:endParaRPr>
          </a:p>
          <a:p>
            <a:pPr defTabSz="767912">
              <a:lnSpc>
                <a:spcPct val="115000"/>
              </a:lnSpc>
            </a:pPr>
            <a:r>
              <a:rPr lang="en-GB" sz="1200" b="1" dirty="0" smtClean="0">
                <a:solidFill>
                  <a:prstClr val="black"/>
                </a:solidFill>
                <a:latin typeface="Times New Roman" pitchFamily="18" charset="0"/>
                <a:ea typeface="Times New Roman" pitchFamily="18" charset="0"/>
                <a:cs typeface="Times New Roman" pitchFamily="18" charset="0"/>
              </a:rPr>
              <a:t>UNIVERSITE 08 MAI 1945 – GUELMA-</a:t>
            </a:r>
            <a:endParaRPr lang="fr-FR" sz="1200" b="1" dirty="0">
              <a:solidFill>
                <a:prstClr val="black"/>
              </a:solidFill>
              <a:latin typeface="Times New Roman" pitchFamily="18" charset="0"/>
              <a:ea typeface="Times New Roman" pitchFamily="18" charset="0"/>
              <a:cs typeface="Times New Roman" pitchFamily="18" charset="0"/>
            </a:endParaRPr>
          </a:p>
          <a:p>
            <a:pPr algn="ctr" defTabSz="767912">
              <a:lnSpc>
                <a:spcPct val="115000"/>
              </a:lnSpc>
            </a:pPr>
            <a:r>
              <a:rPr lang="en-US" sz="1200" b="1" dirty="0">
                <a:solidFill>
                  <a:prstClr val="black"/>
                </a:solidFill>
                <a:latin typeface="Times New Roman" pitchFamily="18" charset="0"/>
                <a:ea typeface="Times New Roman" pitchFamily="18" charset="0"/>
                <a:cs typeface="Times New Roman" pitchFamily="18" charset="0"/>
              </a:rPr>
              <a:t> </a:t>
            </a:r>
            <a:endParaRPr lang="fr-FR" sz="1200" b="1" dirty="0">
              <a:solidFill>
                <a:prstClr val="black"/>
              </a:solidFill>
              <a:latin typeface="Times New Roman" pitchFamily="18" charset="0"/>
              <a:ea typeface="Times New Roman" pitchFamily="18" charset="0"/>
              <a:cs typeface="Times New Roman" pitchFamily="18" charset="0"/>
            </a:endParaRPr>
          </a:p>
          <a:p>
            <a:pPr algn="ctr" defTabSz="767912">
              <a:lnSpc>
                <a:spcPct val="115000"/>
              </a:lnSpc>
            </a:pPr>
            <a:endParaRPr lang="fr-FR" sz="1200" b="1" dirty="0">
              <a:solidFill>
                <a:prstClr val="black"/>
              </a:solidFill>
              <a:latin typeface="Times New Roman" pitchFamily="18" charset="0"/>
              <a:ea typeface="Times New Roman" pitchFamily="18" charset="0"/>
              <a:cs typeface="Times New Roman" pitchFamily="18" charset="0"/>
            </a:endParaRPr>
          </a:p>
        </p:txBody>
      </p:sp>
      <p:sp>
        <p:nvSpPr>
          <p:cNvPr id="2050" name="Rectangle 2"/>
          <p:cNvSpPr>
            <a:spLocks noChangeArrowheads="1"/>
          </p:cNvSpPr>
          <p:nvPr/>
        </p:nvSpPr>
        <p:spPr bwMode="auto">
          <a:xfrm>
            <a:off x="3131840" y="1198766"/>
            <a:ext cx="3059832" cy="646311"/>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algn="ctr" defTabSz="914180" fontAlgn="base">
              <a:spcBef>
                <a:spcPct val="0"/>
              </a:spcBef>
              <a:spcAft>
                <a:spcPct val="0"/>
              </a:spcAft>
            </a:pPr>
            <a:r>
              <a:rPr lang="fr-FR" sz="1200" b="1" dirty="0">
                <a:solidFill>
                  <a:prstClr val="black"/>
                </a:solidFill>
                <a:latin typeface="Times New Roman" pitchFamily="18" charset="0"/>
                <a:ea typeface="MS UI Gothic" pitchFamily="34" charset="-128"/>
                <a:cs typeface="Times New Roman" pitchFamily="18" charset="0"/>
              </a:rPr>
              <a:t>FACULTÉ DES SCIENCES DE </a:t>
            </a:r>
            <a:r>
              <a:rPr lang="fr-FR" sz="1200" b="1" dirty="0" smtClean="0">
                <a:solidFill>
                  <a:prstClr val="black"/>
                </a:solidFill>
                <a:latin typeface="Times New Roman" pitchFamily="18" charset="0"/>
                <a:ea typeface="MS UI Gothic" pitchFamily="34" charset="-128"/>
                <a:cs typeface="Times New Roman" pitchFamily="18" charset="0"/>
              </a:rPr>
              <a:t>LA  TECHNOLOGIE</a:t>
            </a:r>
            <a:endParaRPr lang="fr-FR" sz="800" b="1" dirty="0">
              <a:solidFill>
                <a:prstClr val="black"/>
              </a:solidFill>
              <a:latin typeface="Times New Roman" pitchFamily="18" charset="0"/>
              <a:cs typeface="Times New Roman" pitchFamily="18" charset="0"/>
            </a:endParaRPr>
          </a:p>
          <a:p>
            <a:pPr algn="ctr" defTabSz="914180" eaLnBrk="0" fontAlgn="base" hangingPunct="0">
              <a:spcBef>
                <a:spcPct val="0"/>
              </a:spcBef>
              <a:spcAft>
                <a:spcPct val="0"/>
              </a:spcAft>
            </a:pPr>
            <a:r>
              <a:rPr lang="fr-FR" sz="1200" b="1" dirty="0">
                <a:solidFill>
                  <a:prstClr val="black"/>
                </a:solidFill>
                <a:latin typeface="Times New Roman" pitchFamily="18" charset="0"/>
                <a:ea typeface="MS UI Gothic" pitchFamily="34" charset="-128"/>
                <a:cs typeface="Times New Roman" pitchFamily="18" charset="0"/>
              </a:rPr>
              <a:t>DÉPARTEMENT </a:t>
            </a:r>
            <a:r>
              <a:rPr lang="fr-FR" sz="1200" b="1" dirty="0" smtClean="0">
                <a:solidFill>
                  <a:prstClr val="black"/>
                </a:solidFill>
                <a:latin typeface="Times New Roman" pitchFamily="18" charset="0"/>
                <a:ea typeface="MS UI Gothic" pitchFamily="34" charset="-128"/>
                <a:cs typeface="Times New Roman" pitchFamily="18" charset="0"/>
              </a:rPr>
              <a:t>D’ARCHITECTURE</a:t>
            </a:r>
            <a:endParaRPr lang="fr-FR" sz="800" b="1" dirty="0">
              <a:solidFill>
                <a:prstClr val="black"/>
              </a:solidFill>
              <a:latin typeface="Times New Roman" pitchFamily="18" charset="0"/>
              <a:cs typeface="Times New Roman" pitchFamily="18" charset="0"/>
            </a:endParaRPr>
          </a:p>
        </p:txBody>
      </p:sp>
      <p:sp>
        <p:nvSpPr>
          <p:cNvPr id="2063" name="Rectangle 15"/>
          <p:cNvSpPr>
            <a:spLocks noChangeArrowheads="1"/>
          </p:cNvSpPr>
          <p:nvPr/>
        </p:nvSpPr>
        <p:spPr bwMode="auto">
          <a:xfrm>
            <a:off x="395536" y="5681573"/>
            <a:ext cx="2843808" cy="461645"/>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algn="ctr" defTabSz="914180" fontAlgn="base">
              <a:spcBef>
                <a:spcPct val="0"/>
              </a:spcBef>
              <a:spcAft>
                <a:spcPct val="0"/>
              </a:spcAft>
            </a:pPr>
            <a:endParaRPr lang="fr-FR" sz="1200" b="1" dirty="0">
              <a:solidFill>
                <a:prstClr val="black"/>
              </a:solidFill>
              <a:latin typeface="Times New Roman" pitchFamily="18" charset="0"/>
              <a:cs typeface="Times New Roman" pitchFamily="18" charset="0"/>
            </a:endParaRPr>
          </a:p>
          <a:p>
            <a:pPr algn="ctr" defTabSz="914180" eaLnBrk="0" fontAlgn="base" hangingPunct="0">
              <a:spcBef>
                <a:spcPct val="0"/>
              </a:spcBef>
              <a:spcAft>
                <a:spcPct val="0"/>
              </a:spcAft>
            </a:pPr>
            <a:r>
              <a:rPr lang="fr-FR" sz="1200" b="1" dirty="0" smtClean="0">
                <a:solidFill>
                  <a:prstClr val="black"/>
                </a:solidFill>
                <a:latin typeface="Times New Roman" pitchFamily="18" charset="0"/>
                <a:ea typeface="MS UI Gothic" pitchFamily="34" charset="-128"/>
                <a:cs typeface="Times New Roman" pitchFamily="18" charset="0"/>
              </a:rPr>
              <a:t>1</a:t>
            </a:r>
            <a:r>
              <a:rPr lang="fr-FR" sz="1200" b="1" baseline="30000" dirty="0" smtClean="0">
                <a:solidFill>
                  <a:prstClr val="black"/>
                </a:solidFill>
                <a:latin typeface="Times New Roman" pitchFamily="18" charset="0"/>
                <a:ea typeface="MS UI Gothic" pitchFamily="34" charset="-128"/>
                <a:cs typeface="Times New Roman" pitchFamily="18" charset="0"/>
              </a:rPr>
              <a:t>er</a:t>
            </a:r>
            <a:r>
              <a:rPr lang="fr-FR" sz="1200" b="1" dirty="0" smtClean="0">
                <a:solidFill>
                  <a:prstClr val="black"/>
                </a:solidFill>
                <a:latin typeface="Times New Roman" pitchFamily="18" charset="0"/>
                <a:ea typeface="MS UI Gothic" pitchFamily="34" charset="-128"/>
                <a:cs typeface="Times New Roman" pitchFamily="18" charset="0"/>
              </a:rPr>
              <a:t> année doctorat </a:t>
            </a:r>
            <a:endParaRPr lang="fr-FR" sz="1200" b="1" dirty="0">
              <a:solidFill>
                <a:prstClr val="black"/>
              </a:solidFill>
              <a:latin typeface="Times New Roman" pitchFamily="18" charset="0"/>
              <a:ea typeface="MS UI Gothic" pitchFamily="34" charset="-128"/>
              <a:cs typeface="Times New Roman" pitchFamily="18" charset="0"/>
            </a:endParaRPr>
          </a:p>
        </p:txBody>
      </p:sp>
      <p:sp>
        <p:nvSpPr>
          <p:cNvPr id="2064" name="Rectangle 16"/>
          <p:cNvSpPr>
            <a:spLocks noChangeArrowheads="1"/>
          </p:cNvSpPr>
          <p:nvPr/>
        </p:nvSpPr>
        <p:spPr bwMode="auto">
          <a:xfrm>
            <a:off x="6588224" y="5589240"/>
            <a:ext cx="2160240" cy="523200"/>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defTabSz="914180" fontAlgn="base">
              <a:spcBef>
                <a:spcPct val="0"/>
              </a:spcBef>
              <a:spcAft>
                <a:spcPct val="0"/>
              </a:spcAft>
              <a:tabLst>
                <a:tab pos="2061668" algn="l"/>
              </a:tabLst>
            </a:pPr>
            <a:endParaRPr lang="fr-FR" sz="1400" b="1" dirty="0" smtClean="0">
              <a:solidFill>
                <a:prstClr val="black"/>
              </a:solidFill>
              <a:latin typeface="Times New Roman" pitchFamily="18" charset="0"/>
              <a:ea typeface="MS UI Gothic" pitchFamily="34" charset="-128"/>
              <a:cs typeface="Times New Roman" pitchFamily="18" charset="0"/>
            </a:endParaRPr>
          </a:p>
          <a:p>
            <a:pPr defTabSz="914180" fontAlgn="base">
              <a:spcBef>
                <a:spcPct val="0"/>
              </a:spcBef>
              <a:spcAft>
                <a:spcPct val="0"/>
              </a:spcAft>
              <a:tabLst>
                <a:tab pos="2061668" algn="l"/>
              </a:tabLst>
            </a:pPr>
            <a:r>
              <a:rPr lang="fr-FR" sz="1400" b="1" dirty="0" smtClean="0">
                <a:solidFill>
                  <a:prstClr val="black"/>
                </a:solidFill>
                <a:latin typeface="Times New Roman" pitchFamily="18" charset="0"/>
                <a:ea typeface="MS UI Gothic" pitchFamily="34" charset="-128"/>
                <a:cs typeface="Times New Roman" pitchFamily="18" charset="0"/>
              </a:rPr>
              <a:t>Pr  ALKAMA DJAMEL </a:t>
            </a:r>
            <a:endParaRPr lang="fr-FR" sz="800" b="1" dirty="0">
              <a:solidFill>
                <a:prstClr val="black"/>
              </a:solidFill>
              <a:latin typeface="Arial" pitchFamily="34" charset="0"/>
              <a:cs typeface="Arial" pitchFamily="34" charset="0"/>
            </a:endParaRPr>
          </a:p>
        </p:txBody>
      </p:sp>
      <p:sp>
        <p:nvSpPr>
          <p:cNvPr id="2065" name="Rectangle 17"/>
          <p:cNvSpPr>
            <a:spLocks noChangeArrowheads="1"/>
          </p:cNvSpPr>
          <p:nvPr/>
        </p:nvSpPr>
        <p:spPr bwMode="auto">
          <a:xfrm>
            <a:off x="3131840" y="6309320"/>
            <a:ext cx="2664296" cy="310480"/>
          </a:xfrm>
          <a:prstGeom prst="rect">
            <a:avLst/>
          </a:prstGeom>
          <a:noFill/>
          <a:ln w="9525">
            <a:noFill/>
            <a:miter lim="800000"/>
            <a:headEnd/>
            <a:tailEnd/>
          </a:ln>
          <a:effectLst/>
        </p:spPr>
        <p:txBody>
          <a:bodyPr vert="horz" wrap="square" lIns="91418" tIns="45710" rIns="91418" bIns="45710" numCol="1" anchor="ctr" anchorCtr="0" compatLnSpc="1">
            <a:prstTxWarp prst="textNoShape">
              <a:avLst/>
            </a:prstTxWarp>
            <a:spAutoFit/>
          </a:bodyPr>
          <a:lstStyle/>
          <a:p>
            <a:pPr algn="ctr" defTabSz="914180" fontAlgn="base">
              <a:spcBef>
                <a:spcPct val="0"/>
              </a:spcBef>
              <a:spcAft>
                <a:spcPct val="0"/>
              </a:spcAft>
            </a:pPr>
            <a:r>
              <a:rPr lang="fr-FR" sz="1400" dirty="0" smtClean="0">
                <a:solidFill>
                  <a:prstClr val="black"/>
                </a:solidFill>
                <a:latin typeface="Times New Roman" pitchFamily="18" charset="0"/>
                <a:ea typeface="MS UI Gothic" pitchFamily="34" charset="-128"/>
                <a:cs typeface="Times New Roman" pitchFamily="18" charset="0"/>
              </a:rPr>
              <a:t> </a:t>
            </a:r>
            <a:endParaRPr lang="fr-FR" dirty="0">
              <a:solidFill>
                <a:prstClr val="black"/>
              </a:solidFill>
              <a:latin typeface="Arial" pitchFamily="34" charset="0"/>
              <a:cs typeface="Arial" pitchFamily="34" charset="0"/>
            </a:endParaRPr>
          </a:p>
        </p:txBody>
      </p:sp>
      <p:pic>
        <p:nvPicPr>
          <p:cNvPr id="13" name="Picture 1"/>
          <p:cNvPicPr>
            <a:picLocks noChangeAspect="1" noChangeArrowheads="1"/>
          </p:cNvPicPr>
          <p:nvPr/>
        </p:nvPicPr>
        <p:blipFill>
          <a:blip r:embed="rId2" cstate="print"/>
          <a:srcRect/>
          <a:stretch>
            <a:fillRect/>
          </a:stretch>
        </p:blipFill>
        <p:spPr bwMode="auto">
          <a:xfrm>
            <a:off x="1907704" y="1916832"/>
            <a:ext cx="4968552" cy="3726414"/>
          </a:xfrm>
          <a:prstGeom prst="rect">
            <a:avLst/>
          </a:prstGeom>
          <a:noFill/>
          <a:ln w="9525">
            <a:noFill/>
            <a:miter lim="800000"/>
            <a:headEnd/>
            <a:tailEnd/>
          </a:ln>
        </p:spPr>
      </p:pic>
      <p:sp>
        <p:nvSpPr>
          <p:cNvPr id="2052" name="Rectangle 5"/>
          <p:cNvSpPr>
            <a:spLocks noChangeArrowheads="1"/>
          </p:cNvSpPr>
          <p:nvPr/>
        </p:nvSpPr>
        <p:spPr bwMode="auto">
          <a:xfrm>
            <a:off x="755577" y="3212978"/>
            <a:ext cx="7632848" cy="809625"/>
          </a:xfrm>
          <a:prstGeom prst="rect">
            <a:avLst/>
          </a:prstGeom>
          <a:solidFill>
            <a:schemeClr val="tx1">
              <a:lumMod val="50000"/>
              <a:lumOff val="50000"/>
              <a:alpha val="25000"/>
            </a:schemeClr>
          </a:solidFill>
          <a:ln w="12700">
            <a:solidFill>
              <a:schemeClr val="tx1"/>
            </a:solidFill>
            <a:miter lim="800000"/>
            <a:headEnd/>
            <a:tailEnd/>
          </a:ln>
          <a:effectLst/>
        </p:spPr>
        <p:txBody>
          <a:bodyPr vert="horz" wrap="square" lIns="91418" tIns="45710" rIns="91418" bIns="4571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180" fontAlgn="base">
              <a:spcBef>
                <a:spcPct val="0"/>
              </a:spcBef>
              <a:spcAft>
                <a:spcPts val="1000"/>
              </a:spcAft>
            </a:pPr>
            <a:r>
              <a:rPr lang="fr-F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ea typeface="Arial" pitchFamily="34" charset="0"/>
                <a:cs typeface="Arial" pitchFamily="34" charset="0"/>
              </a:rPr>
              <a:t>LA HAUTE¨PERFORMANCE ENERGETIQUE </a:t>
            </a:r>
            <a:endParaRPr lang="fr-F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Users\Nar_Djess\cours\impression soutenance\impression fiiiiiniiii\soutenance\Fotolia_41354708_XS.jpg"/>
          <p:cNvPicPr>
            <a:picLocks noChangeAspect="1" noChangeArrowheads="1"/>
          </p:cNvPicPr>
          <p:nvPr/>
        </p:nvPicPr>
        <p:blipFill>
          <a:blip r:embed="rId3" cstate="print"/>
          <a:srcRect/>
          <a:stretch>
            <a:fillRect/>
          </a:stretch>
        </p:blipFill>
        <p:spPr bwMode="auto">
          <a:xfrm>
            <a:off x="7083152" y="2708920"/>
            <a:ext cx="2060848" cy="2060848"/>
          </a:xfrm>
          <a:prstGeom prst="rect">
            <a:avLst/>
          </a:prstGeom>
          <a:noFill/>
        </p:spPr>
      </p:pic>
      <p:sp>
        <p:nvSpPr>
          <p:cNvPr id="2" name="Pentagone 1"/>
          <p:cNvSpPr/>
          <p:nvPr/>
        </p:nvSpPr>
        <p:spPr>
          <a:xfrm>
            <a:off x="0" y="116632"/>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H.P.E: évolution des normes</a:t>
            </a:r>
            <a:endParaRPr lang="fr-FR" sz="1600" b="1" dirty="0"/>
          </a:p>
        </p:txBody>
      </p:sp>
      <p:graphicFrame>
        <p:nvGraphicFramePr>
          <p:cNvPr id="6" name="Diagramme 5"/>
          <p:cNvGraphicFramePr/>
          <p:nvPr/>
        </p:nvGraphicFramePr>
        <p:xfrm>
          <a:off x="0" y="836712"/>
          <a:ext cx="8388424" cy="28803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lèche droite rayée 6"/>
          <p:cNvSpPr/>
          <p:nvPr/>
        </p:nvSpPr>
        <p:spPr>
          <a:xfrm>
            <a:off x="0" y="1864248"/>
            <a:ext cx="792088" cy="700656"/>
          </a:xfrm>
          <a:prstGeom prst="stripedRight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03</a:t>
            </a:r>
            <a:endParaRPr lang="fr-FR" dirty="0"/>
          </a:p>
        </p:txBody>
      </p:sp>
      <p:graphicFrame>
        <p:nvGraphicFramePr>
          <p:cNvPr id="10" name="Diagramme 9"/>
          <p:cNvGraphicFramePr/>
          <p:nvPr/>
        </p:nvGraphicFramePr>
        <p:xfrm>
          <a:off x="0" y="3861048"/>
          <a:ext cx="8388424" cy="2880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Flèche droite rayée 10"/>
          <p:cNvSpPr/>
          <p:nvPr/>
        </p:nvSpPr>
        <p:spPr>
          <a:xfrm>
            <a:off x="0" y="4941168"/>
            <a:ext cx="792088" cy="700656"/>
          </a:xfrm>
          <a:prstGeom prst="stripedRight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04</a:t>
            </a:r>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0" y="836712"/>
          <a:ext cx="838842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lèche droite rayée 4"/>
          <p:cNvSpPr/>
          <p:nvPr/>
        </p:nvSpPr>
        <p:spPr>
          <a:xfrm>
            <a:off x="0" y="1864248"/>
            <a:ext cx="792088" cy="700656"/>
          </a:xfrm>
          <a:prstGeom prst="stripedRight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05</a:t>
            </a:r>
            <a:endParaRPr lang="fr-FR" dirty="0"/>
          </a:p>
        </p:txBody>
      </p:sp>
      <p:sp>
        <p:nvSpPr>
          <p:cNvPr id="10" name="Pentagone 9"/>
          <p:cNvSpPr/>
          <p:nvPr/>
        </p:nvSpPr>
        <p:spPr>
          <a:xfrm>
            <a:off x="0" y="3861048"/>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Construite avec la H.P.E</a:t>
            </a:r>
            <a:endParaRPr lang="fr-FR" sz="1600" b="1" dirty="0"/>
          </a:p>
        </p:txBody>
      </p:sp>
      <p:graphicFrame>
        <p:nvGraphicFramePr>
          <p:cNvPr id="12" name="Diagramme 11"/>
          <p:cNvGraphicFramePr/>
          <p:nvPr/>
        </p:nvGraphicFramePr>
        <p:xfrm>
          <a:off x="2843808" y="4797152"/>
          <a:ext cx="5760640" cy="187220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Groupe 12"/>
          <p:cNvGrpSpPr/>
          <p:nvPr/>
        </p:nvGrpSpPr>
        <p:grpSpPr>
          <a:xfrm>
            <a:off x="0" y="5373216"/>
            <a:ext cx="2304256" cy="891309"/>
            <a:chOff x="0" y="228"/>
            <a:chExt cx="2304256" cy="891309"/>
          </a:xfrm>
          <a:scene3d>
            <a:camera prst="orthographicFront"/>
            <a:lightRig rig="threePt" dir="t">
              <a:rot lat="0" lon="0" rev="7500000"/>
            </a:lightRig>
          </a:scene3d>
        </p:grpSpPr>
        <p:sp>
          <p:nvSpPr>
            <p:cNvPr id="14" name="Rectangle à coins arrondis 13"/>
            <p:cNvSpPr/>
            <p:nvPr/>
          </p:nvSpPr>
          <p:spPr>
            <a:xfrm>
              <a:off x="0" y="228"/>
              <a:ext cx="2304256" cy="891309"/>
            </a:xfrm>
            <a:prstGeom prst="roundRect">
              <a:avLst/>
            </a:prstGeom>
          </p:spPr>
          <p:style>
            <a:lnRef idx="0">
              <a:schemeClr val="accent6"/>
            </a:lnRef>
            <a:fillRef idx="3">
              <a:schemeClr val="accent6"/>
            </a:fillRef>
            <a:effectRef idx="3">
              <a:schemeClr val="accent6"/>
            </a:effectRef>
            <a:fontRef idx="minor">
              <a:schemeClr val="lt1"/>
            </a:fontRef>
          </p:style>
        </p:sp>
        <p:sp>
          <p:nvSpPr>
            <p:cNvPr id="15" name="Rectangle 14"/>
            <p:cNvSpPr/>
            <p:nvPr/>
          </p:nvSpPr>
          <p:spPr>
            <a:xfrm>
              <a:off x="43510" y="43738"/>
              <a:ext cx="2217236" cy="804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Bâtiments</a:t>
              </a:r>
              <a:r>
                <a:rPr lang="fr-FR" sz="2000" dirty="0" smtClean="0"/>
                <a:t> résidentiel </a:t>
              </a:r>
              <a:endParaRPr lang="fr-FR" sz="2000" kern="1200" dirty="0"/>
            </a:p>
          </p:txBody>
        </p:sp>
      </p:grpSp>
      <p:sp>
        <p:nvSpPr>
          <p:cNvPr id="16" name="Flèche courbée vers le bas 15"/>
          <p:cNvSpPr/>
          <p:nvPr/>
        </p:nvSpPr>
        <p:spPr>
          <a:xfrm rot="20733993">
            <a:off x="2034693" y="4760005"/>
            <a:ext cx="928247" cy="5587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courbée vers le bas 16"/>
          <p:cNvSpPr/>
          <p:nvPr/>
        </p:nvSpPr>
        <p:spPr>
          <a:xfrm rot="866007" flipV="1">
            <a:off x="2034694" y="6192426"/>
            <a:ext cx="928247" cy="55870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121" name="Picture 1"/>
          <p:cNvPicPr>
            <a:picLocks noChangeAspect="1" noChangeArrowheads="1"/>
          </p:cNvPicPr>
          <p:nvPr/>
        </p:nvPicPr>
        <p:blipFill>
          <a:blip r:embed="rId13" cstate="print"/>
          <a:srcRect/>
          <a:stretch>
            <a:fillRect/>
          </a:stretch>
        </p:blipFill>
        <p:spPr bwMode="auto">
          <a:xfrm>
            <a:off x="4572000" y="3140968"/>
            <a:ext cx="1440160" cy="1461339"/>
          </a:xfrm>
          <a:prstGeom prst="rect">
            <a:avLst/>
          </a:prstGeom>
          <a:noFill/>
          <a:ln w="9525">
            <a:noFill/>
            <a:miter lim="800000"/>
            <a:headEnd/>
            <a:tailEnd/>
          </a:ln>
        </p:spPr>
      </p:pic>
      <p:pic>
        <p:nvPicPr>
          <p:cNvPr id="5122" name="Picture 2"/>
          <p:cNvPicPr>
            <a:picLocks noChangeAspect="1" noChangeArrowheads="1"/>
          </p:cNvPicPr>
          <p:nvPr/>
        </p:nvPicPr>
        <p:blipFill>
          <a:blip r:embed="rId14" cstate="print"/>
          <a:srcRect/>
          <a:stretch>
            <a:fillRect/>
          </a:stretch>
        </p:blipFill>
        <p:spPr bwMode="auto">
          <a:xfrm>
            <a:off x="6362700" y="0"/>
            <a:ext cx="27813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519264" y="-387424"/>
          <a:ext cx="6624736" cy="1908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e 4"/>
          <p:cNvGrpSpPr/>
          <p:nvPr/>
        </p:nvGrpSpPr>
        <p:grpSpPr>
          <a:xfrm>
            <a:off x="0" y="116632"/>
            <a:ext cx="2304256" cy="891309"/>
            <a:chOff x="0" y="228"/>
            <a:chExt cx="2304256" cy="891309"/>
          </a:xfrm>
          <a:scene3d>
            <a:camera prst="orthographicFront"/>
            <a:lightRig rig="threePt" dir="t">
              <a:rot lat="0" lon="0" rev="7500000"/>
            </a:lightRig>
          </a:scene3d>
        </p:grpSpPr>
        <p:sp>
          <p:nvSpPr>
            <p:cNvPr id="6" name="Rectangle à coins arrondis 5"/>
            <p:cNvSpPr/>
            <p:nvPr/>
          </p:nvSpPr>
          <p:spPr>
            <a:xfrm>
              <a:off x="0" y="228"/>
              <a:ext cx="2304256" cy="891309"/>
            </a:xfrm>
            <a:prstGeom prst="roundRect">
              <a:avLst/>
            </a:prstGeom>
          </p:spPr>
          <p:style>
            <a:lnRef idx="0">
              <a:schemeClr val="accent6"/>
            </a:lnRef>
            <a:fillRef idx="3">
              <a:schemeClr val="accent6"/>
            </a:fillRef>
            <a:effectRef idx="3">
              <a:schemeClr val="accent6"/>
            </a:effectRef>
            <a:fontRef idx="minor">
              <a:schemeClr val="lt1"/>
            </a:fontRef>
          </p:style>
        </p:sp>
        <p:sp>
          <p:nvSpPr>
            <p:cNvPr id="7" name="Rectangle 6"/>
            <p:cNvSpPr/>
            <p:nvPr/>
          </p:nvSpPr>
          <p:spPr>
            <a:xfrm>
              <a:off x="43510" y="43738"/>
              <a:ext cx="2217236" cy="8042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fr-FR" sz="2000" kern="1200" dirty="0" smtClean="0"/>
                <a:t>Bâtiments non</a:t>
              </a:r>
              <a:r>
                <a:rPr lang="fr-FR" sz="2000" dirty="0" smtClean="0"/>
                <a:t> résidentiel </a:t>
              </a:r>
              <a:endParaRPr lang="fr-FR" sz="2000" kern="1200" dirty="0"/>
            </a:p>
          </p:txBody>
        </p:sp>
      </p:grpSp>
      <p:sp>
        <p:nvSpPr>
          <p:cNvPr id="11" name="Flèche droite à entaille 10"/>
          <p:cNvSpPr/>
          <p:nvPr/>
        </p:nvSpPr>
        <p:spPr>
          <a:xfrm>
            <a:off x="2088232" y="476672"/>
            <a:ext cx="504056" cy="21602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050" name="Picture 2"/>
          <p:cNvPicPr>
            <a:picLocks noChangeAspect="1" noChangeArrowheads="1"/>
          </p:cNvPicPr>
          <p:nvPr/>
        </p:nvPicPr>
        <p:blipFill>
          <a:blip r:embed="rId7" cstate="print"/>
          <a:srcRect/>
          <a:stretch>
            <a:fillRect/>
          </a:stretch>
        </p:blipFill>
        <p:spPr bwMode="auto">
          <a:xfrm>
            <a:off x="281807" y="2276872"/>
            <a:ext cx="6378425" cy="4320480"/>
          </a:xfrm>
          <a:prstGeom prst="rect">
            <a:avLst/>
          </a:prstGeom>
          <a:noFill/>
          <a:ln w="9525">
            <a:noFill/>
            <a:miter lim="800000"/>
            <a:headEnd/>
            <a:tailEnd/>
          </a:ln>
        </p:spPr>
      </p:pic>
      <p:sp>
        <p:nvSpPr>
          <p:cNvPr id="14" name="Demi-cadre 13"/>
          <p:cNvSpPr/>
          <p:nvPr/>
        </p:nvSpPr>
        <p:spPr>
          <a:xfrm>
            <a:off x="107504" y="2492896"/>
            <a:ext cx="432048" cy="1656184"/>
          </a:xfrm>
          <a:prstGeom prst="halfFram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5" name="Demi-cadre 14"/>
          <p:cNvSpPr/>
          <p:nvPr/>
        </p:nvSpPr>
        <p:spPr>
          <a:xfrm flipH="1" flipV="1">
            <a:off x="6228184" y="5013176"/>
            <a:ext cx="432048" cy="1656184"/>
          </a:xfrm>
          <a:prstGeom prst="halfFram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6" name="Demi-cadre 15"/>
          <p:cNvSpPr/>
          <p:nvPr/>
        </p:nvSpPr>
        <p:spPr>
          <a:xfrm flipH="1">
            <a:off x="6156176" y="2492896"/>
            <a:ext cx="432048" cy="1656184"/>
          </a:xfrm>
          <a:prstGeom prst="halfFram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7" name="Demi-cadre 16"/>
          <p:cNvSpPr/>
          <p:nvPr/>
        </p:nvSpPr>
        <p:spPr>
          <a:xfrm flipV="1">
            <a:off x="179512" y="5013176"/>
            <a:ext cx="432048" cy="1656184"/>
          </a:xfrm>
          <a:prstGeom prst="halfFrame">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solidFill>
                <a:schemeClr val="tx1"/>
              </a:solidFill>
            </a:endParaRPr>
          </a:p>
        </p:txBody>
      </p:sp>
      <p:sp>
        <p:nvSpPr>
          <p:cNvPr id="18" name="Pensées 17"/>
          <p:cNvSpPr/>
          <p:nvPr/>
        </p:nvSpPr>
        <p:spPr>
          <a:xfrm>
            <a:off x="6660232" y="2276872"/>
            <a:ext cx="2268760" cy="2448272"/>
          </a:xfrm>
          <a:prstGeom prst="cloudCallout">
            <a:avLst>
              <a:gd name="adj1" fmla="val -72180"/>
              <a:gd name="adj2" fmla="val 33334"/>
            </a:avLst>
          </a:prstGeom>
          <a:solidFill>
            <a:srgbClr val="FF00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 RT </a:t>
            </a:r>
            <a:r>
              <a:rPr lang="fr-FR" b="1" dirty="0" err="1" smtClean="0"/>
              <a:t>evolu</a:t>
            </a:r>
            <a:r>
              <a:rPr lang="fr-FR" b="1" dirty="0" smtClean="0"/>
              <a:t> en exigeant  plus de performance a chaque fois </a:t>
            </a:r>
            <a:endParaRPr lang="fr-FR" b="1" dirty="0"/>
          </a:p>
        </p:txBody>
      </p:sp>
      <p:pic>
        <p:nvPicPr>
          <p:cNvPr id="2051" name="Picture 3"/>
          <p:cNvPicPr>
            <a:picLocks noChangeAspect="1" noChangeArrowheads="1"/>
          </p:cNvPicPr>
          <p:nvPr/>
        </p:nvPicPr>
        <p:blipFill>
          <a:blip r:embed="rId8" cstate="print"/>
          <a:srcRect l="3443" t="5111" b="7299"/>
          <a:stretch>
            <a:fillRect/>
          </a:stretch>
        </p:blipFill>
        <p:spPr bwMode="auto">
          <a:xfrm>
            <a:off x="6784509" y="4797152"/>
            <a:ext cx="2323995" cy="1988840"/>
          </a:xfrm>
          <a:prstGeom prst="rect">
            <a:avLst/>
          </a:prstGeom>
          <a:noFill/>
          <a:ln w="9525">
            <a:noFill/>
            <a:miter lim="800000"/>
            <a:headEnd/>
            <a:tailEnd/>
          </a:ln>
        </p:spPr>
      </p:pic>
      <p:sp>
        <p:nvSpPr>
          <p:cNvPr id="19" name="Pentagone 18"/>
          <p:cNvSpPr/>
          <p:nvPr/>
        </p:nvSpPr>
        <p:spPr>
          <a:xfrm>
            <a:off x="0" y="1412776"/>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Moyen réglementaire de la H.P.E</a:t>
            </a:r>
            <a:endParaRPr lang="fr-FR" sz="16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ndir un rectangle avec un coin diagonal 2"/>
          <p:cNvSpPr/>
          <p:nvPr/>
        </p:nvSpPr>
        <p:spPr>
          <a:xfrm>
            <a:off x="0" y="260648"/>
            <a:ext cx="8892480" cy="302433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solidFill>
                  <a:schemeClr val="tx1"/>
                </a:solidFill>
              </a:rPr>
              <a:t>Pk la RT 2005 ?</a:t>
            </a:r>
          </a:p>
          <a:p>
            <a:pPr algn="ctr"/>
            <a:r>
              <a:rPr lang="fr-FR" sz="2200" b="1" dirty="0" smtClean="0">
                <a:solidFill>
                  <a:schemeClr val="tx1"/>
                </a:solidFill>
              </a:rPr>
              <a:t>les pouvoirs publics se sont engagés a réactualisé les exigences réglementaire de la RT 2000</a:t>
            </a:r>
          </a:p>
          <a:p>
            <a:pPr algn="ctr"/>
            <a:r>
              <a:rPr lang="fr-FR" sz="2200" b="1" dirty="0" smtClean="0">
                <a:solidFill>
                  <a:schemeClr val="tx1"/>
                </a:solidFill>
              </a:rPr>
              <a:t>La RT 2005: </a:t>
            </a:r>
          </a:p>
          <a:p>
            <a:pPr algn="ctr"/>
            <a:r>
              <a:rPr lang="fr-FR" sz="2200" b="1" dirty="0" smtClean="0">
                <a:solidFill>
                  <a:schemeClr val="tx1"/>
                </a:solidFill>
              </a:rPr>
              <a:t>Maitrise des consommations énergétique</a:t>
            </a:r>
          </a:p>
          <a:p>
            <a:pPr algn="ctr"/>
            <a:r>
              <a:rPr lang="fr-FR" sz="2200" b="1" dirty="0" smtClean="0">
                <a:solidFill>
                  <a:schemeClr val="tx1"/>
                </a:solidFill>
              </a:rPr>
              <a:t>Réduction des gaz a effet de serre</a:t>
            </a:r>
          </a:p>
          <a:p>
            <a:pPr algn="ctr"/>
            <a:r>
              <a:rPr lang="fr-FR" sz="2200" b="1" dirty="0" smtClean="0">
                <a:solidFill>
                  <a:schemeClr val="tx1"/>
                </a:solidFill>
              </a:rPr>
              <a:t>Objectif visé par la France comme pour la communauté internationale pour préserver les ressources énergétique et limiter le réchauffement climatique </a:t>
            </a:r>
            <a:endParaRPr lang="fr-FR" sz="2200" b="1" dirty="0">
              <a:solidFill>
                <a:schemeClr val="tx1"/>
              </a:solidFill>
            </a:endParaRPr>
          </a:p>
        </p:txBody>
      </p:sp>
      <p:sp>
        <p:nvSpPr>
          <p:cNvPr id="4" name="Arrondir un rectangle avec un coin diagonal 3"/>
          <p:cNvSpPr/>
          <p:nvPr/>
        </p:nvSpPr>
        <p:spPr>
          <a:xfrm>
            <a:off x="827584" y="3429000"/>
            <a:ext cx="6840760" cy="3312368"/>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solidFill>
                  <a:schemeClr val="tx1"/>
                </a:solidFill>
              </a:rPr>
              <a:t>Pour qui la RT 2005 ?</a:t>
            </a:r>
          </a:p>
          <a:p>
            <a:pPr algn="ctr"/>
            <a:r>
              <a:rPr lang="fr-FR" sz="2400" b="1" dirty="0" smtClean="0">
                <a:solidFill>
                  <a:schemeClr val="tx1"/>
                </a:solidFill>
              </a:rPr>
              <a:t>Construction neuve ou extension de construction( bâtiment résidentiel ou pas)</a:t>
            </a:r>
          </a:p>
          <a:p>
            <a:pPr algn="ctr"/>
            <a:r>
              <a:rPr lang="fr-FR" sz="2400" b="1" dirty="0" smtClean="0">
                <a:solidFill>
                  <a:schemeClr val="tx1"/>
                </a:solidFill>
              </a:rPr>
              <a:t>Pour quand ? </a:t>
            </a:r>
          </a:p>
          <a:p>
            <a:pPr algn="ctr"/>
            <a:r>
              <a:rPr lang="fr-FR" sz="2400" b="1" dirty="0" smtClean="0">
                <a:solidFill>
                  <a:schemeClr val="tx1"/>
                </a:solidFill>
              </a:rPr>
              <a:t>Toute construction dont le permis de construire a été déposé à partir du 1</a:t>
            </a:r>
            <a:r>
              <a:rPr lang="fr-FR" sz="2400" b="1" baseline="30000" dirty="0" smtClean="0">
                <a:solidFill>
                  <a:schemeClr val="tx1"/>
                </a:solidFill>
              </a:rPr>
              <a:t>er</a:t>
            </a:r>
            <a:r>
              <a:rPr lang="fr-FR" sz="2400" b="1" dirty="0" smtClean="0">
                <a:solidFill>
                  <a:schemeClr val="tx1"/>
                </a:solidFill>
              </a:rPr>
              <a:t> sep 2006 (journal officielle du 25 mai 2006) </a:t>
            </a:r>
            <a:endParaRPr lang="fr-FR" sz="22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4849120" y="980728"/>
            <a:ext cx="4014835" cy="4464496"/>
          </a:xfrm>
          <a:prstGeom prst="rect">
            <a:avLst/>
          </a:prstGeom>
          <a:noFill/>
          <a:ln w="9525">
            <a:noFill/>
            <a:miter lim="800000"/>
            <a:headEnd/>
            <a:tailEnd/>
          </a:ln>
        </p:spPr>
      </p:pic>
      <p:sp>
        <p:nvSpPr>
          <p:cNvPr id="4" name="Rectangle à coins arrondis 3"/>
          <p:cNvSpPr/>
          <p:nvPr/>
        </p:nvSpPr>
        <p:spPr>
          <a:xfrm>
            <a:off x="107504" y="116632"/>
            <a:ext cx="3528392" cy="864096"/>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Étiquette énergétique</a:t>
            </a:r>
            <a:endParaRPr lang="fr-FR" b="1" dirty="0">
              <a:solidFill>
                <a:schemeClr val="tx1"/>
              </a:solidFill>
            </a:endParaRPr>
          </a:p>
        </p:txBody>
      </p:sp>
      <p:sp>
        <p:nvSpPr>
          <p:cNvPr id="5" name="Arrondir un rectangle avec un coin diagonal 4"/>
          <p:cNvSpPr/>
          <p:nvPr/>
        </p:nvSpPr>
        <p:spPr>
          <a:xfrm>
            <a:off x="0" y="1196752"/>
            <a:ext cx="4572000" cy="5256584"/>
          </a:xfrm>
          <a:prstGeom prst="round2Diag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Pour connaitre la consommation d’énergie </a:t>
            </a:r>
          </a:p>
          <a:p>
            <a:pPr algn="ctr"/>
            <a:r>
              <a:rPr lang="fr-FR" sz="2200" dirty="0" smtClean="0"/>
              <a:t>D: niveau minimum exigé par la RT 2005</a:t>
            </a:r>
          </a:p>
          <a:p>
            <a:pPr algn="ctr"/>
            <a:r>
              <a:rPr lang="fr-FR" sz="2200" dirty="0" smtClean="0"/>
              <a:t>A: le niveau le plus performant a visé ( dépassé la réglementation)</a:t>
            </a:r>
            <a:endParaRPr lang="fr-FR" sz="2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107504" y="116632"/>
            <a:ext cx="3528392" cy="864096"/>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Étiquette climat</a:t>
            </a:r>
            <a:endParaRPr lang="fr-FR" b="1" dirty="0">
              <a:solidFill>
                <a:schemeClr val="tx1"/>
              </a:solidFill>
            </a:endParaRPr>
          </a:p>
        </p:txBody>
      </p:sp>
      <p:sp>
        <p:nvSpPr>
          <p:cNvPr id="5" name="Arrondir un rectangle avec un coin diagonal 4"/>
          <p:cNvSpPr/>
          <p:nvPr/>
        </p:nvSpPr>
        <p:spPr>
          <a:xfrm>
            <a:off x="0" y="1196752"/>
            <a:ext cx="4572000" cy="5256584"/>
          </a:xfrm>
          <a:prstGeom prst="round2Diag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200" dirty="0" smtClean="0"/>
              <a:t>Pour connaitre l’impacte de la </a:t>
            </a:r>
            <a:r>
              <a:rPr lang="fr-FR" sz="2200" dirty="0" err="1" smtClean="0"/>
              <a:t>la</a:t>
            </a:r>
            <a:r>
              <a:rPr lang="fr-FR" sz="2200" dirty="0" smtClean="0"/>
              <a:t> consommation d’énergie sur l’effet de serre en terme d’émission de gaz a effet de serre  </a:t>
            </a:r>
          </a:p>
          <a:p>
            <a:pPr algn="ctr"/>
            <a:r>
              <a:rPr lang="fr-FR" sz="2200" dirty="0" smtClean="0"/>
              <a:t>D: niveau minimum exigé par la RT 2005</a:t>
            </a:r>
          </a:p>
          <a:p>
            <a:pPr algn="ctr"/>
            <a:r>
              <a:rPr lang="fr-FR" sz="2200" dirty="0" smtClean="0"/>
              <a:t>A: le niveau le plus performant a visé ( dépassé la réglementation)</a:t>
            </a:r>
            <a:endParaRPr lang="fr-FR" sz="2200" dirty="0"/>
          </a:p>
        </p:txBody>
      </p:sp>
      <p:pic>
        <p:nvPicPr>
          <p:cNvPr id="48130" name="Picture 2"/>
          <p:cNvPicPr>
            <a:picLocks noChangeAspect="1" noChangeArrowheads="1"/>
          </p:cNvPicPr>
          <p:nvPr/>
        </p:nvPicPr>
        <p:blipFill>
          <a:blip r:embed="rId2" cstate="print"/>
          <a:srcRect/>
          <a:stretch>
            <a:fillRect/>
          </a:stretch>
        </p:blipFill>
        <p:spPr bwMode="auto">
          <a:xfrm>
            <a:off x="4541675" y="1484785"/>
            <a:ext cx="4602325"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836712"/>
            <a:ext cx="2592288" cy="864096"/>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Energie renouvelable</a:t>
            </a:r>
            <a:endParaRPr lang="fr-FR" b="1" dirty="0">
              <a:solidFill>
                <a:schemeClr val="tx1"/>
              </a:solidFill>
            </a:endParaRPr>
          </a:p>
        </p:txBody>
      </p:sp>
      <p:graphicFrame>
        <p:nvGraphicFramePr>
          <p:cNvPr id="3" name="Diagramme 2"/>
          <p:cNvGraphicFramePr/>
          <p:nvPr/>
        </p:nvGraphicFramePr>
        <p:xfrm>
          <a:off x="539552" y="1196752"/>
          <a:ext cx="7776864" cy="507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entagone 3"/>
          <p:cNvSpPr/>
          <p:nvPr/>
        </p:nvSpPr>
        <p:spPr>
          <a:xfrm>
            <a:off x="0" y="0"/>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Construite avec la H.P.E</a:t>
            </a:r>
            <a:endParaRPr lang="fr-FR" sz="1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547664" y="3068960"/>
          <a:ext cx="4776192" cy="1512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Image associée"/>
          <p:cNvPicPr>
            <a:picLocks noChangeAspect="1" noChangeArrowheads="1"/>
          </p:cNvPicPr>
          <p:nvPr/>
        </p:nvPicPr>
        <p:blipFill>
          <a:blip r:embed="rId7" cstate="print"/>
          <a:srcRect l="2488" t="5816" r="3769"/>
          <a:stretch>
            <a:fillRect/>
          </a:stretch>
        </p:blipFill>
        <p:spPr bwMode="auto">
          <a:xfrm>
            <a:off x="179512" y="908720"/>
            <a:ext cx="3972818" cy="2075607"/>
          </a:xfrm>
          <a:prstGeom prst="rect">
            <a:avLst/>
          </a:prstGeom>
          <a:noFill/>
        </p:spPr>
      </p:pic>
      <p:sp>
        <p:nvSpPr>
          <p:cNvPr id="6" name="Rectangle 5"/>
          <p:cNvSpPr/>
          <p:nvPr/>
        </p:nvSpPr>
        <p:spPr>
          <a:xfrm>
            <a:off x="1835696" y="3068960"/>
            <a:ext cx="3528392" cy="1512168"/>
          </a:xfrm>
          <a:prstGeom prst="rect">
            <a:avLst/>
          </a:prstGeom>
          <a:noFill/>
          <a:ln w="38100">
            <a:solidFill>
              <a:srgbClr val="00B0F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vers le bas 7"/>
          <p:cNvSpPr/>
          <p:nvPr/>
        </p:nvSpPr>
        <p:spPr>
          <a:xfrm rot="5400000" flipV="1">
            <a:off x="719574" y="2744923"/>
            <a:ext cx="1008110" cy="2088235"/>
          </a:xfrm>
          <a:prstGeom prst="downArrow">
            <a:avLst/>
          </a:prstGeom>
          <a:solidFill>
            <a:srgbClr val="00B0F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433403"/>
              <a:satOff val="1180"/>
              <a:lumOff val="-981"/>
              <a:alphaOff val="0"/>
            </a:schemeClr>
          </a:fillRef>
          <a:effectRef idx="2">
            <a:schemeClr val="accent3">
              <a:hueOff val="-1433403"/>
              <a:satOff val="1180"/>
              <a:lumOff val="-981"/>
              <a:alphaOff val="0"/>
            </a:schemeClr>
          </a:effectRef>
          <a:fontRef idx="minor">
            <a:schemeClr val="lt1"/>
          </a:fontRef>
        </p:style>
      </p:sp>
      <p:sp>
        <p:nvSpPr>
          <p:cNvPr id="10" name="Rectangle 9"/>
          <p:cNvSpPr/>
          <p:nvPr/>
        </p:nvSpPr>
        <p:spPr>
          <a:xfrm>
            <a:off x="251520" y="3573016"/>
            <a:ext cx="2007281" cy="307777"/>
          </a:xfrm>
          <a:prstGeom prst="rect">
            <a:avLst/>
          </a:prstGeom>
        </p:spPr>
        <p:txBody>
          <a:bodyPr wrap="none">
            <a:spAutoFit/>
          </a:bodyPr>
          <a:lstStyle/>
          <a:p>
            <a:pPr algn="ctr"/>
            <a:r>
              <a:rPr lang="fr-FR" sz="1400" dirty="0" smtClean="0"/>
              <a:t>Bâtiment performant </a:t>
            </a:r>
            <a:endParaRPr lang="fr-FR" sz="1400" dirty="0"/>
          </a:p>
        </p:txBody>
      </p:sp>
      <p:graphicFrame>
        <p:nvGraphicFramePr>
          <p:cNvPr id="11" name="Diagramme 10"/>
          <p:cNvGraphicFramePr/>
          <p:nvPr/>
        </p:nvGraphicFramePr>
        <p:xfrm>
          <a:off x="3983088" y="0"/>
          <a:ext cx="5160912" cy="47251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3075" name="Picture 3"/>
          <p:cNvPicPr>
            <a:picLocks noChangeAspect="1" noChangeArrowheads="1"/>
          </p:cNvPicPr>
          <p:nvPr/>
        </p:nvPicPr>
        <p:blipFill>
          <a:blip r:embed="rId13" cstate="print"/>
          <a:srcRect/>
          <a:stretch>
            <a:fillRect/>
          </a:stretch>
        </p:blipFill>
        <p:spPr bwMode="auto">
          <a:xfrm>
            <a:off x="6228184" y="2924944"/>
            <a:ext cx="1368152" cy="1343341"/>
          </a:xfrm>
          <a:prstGeom prst="rect">
            <a:avLst/>
          </a:prstGeom>
          <a:noFill/>
          <a:ln w="9525">
            <a:noFill/>
            <a:miter lim="800000"/>
            <a:headEnd/>
            <a:tailEnd/>
          </a:ln>
        </p:spPr>
      </p:pic>
      <p:pic>
        <p:nvPicPr>
          <p:cNvPr id="3076" name="Picture 4"/>
          <p:cNvPicPr>
            <a:picLocks noChangeAspect="1" noChangeArrowheads="1"/>
          </p:cNvPicPr>
          <p:nvPr/>
        </p:nvPicPr>
        <p:blipFill>
          <a:blip r:embed="rId14" cstate="print"/>
          <a:srcRect/>
          <a:stretch>
            <a:fillRect/>
          </a:stretch>
        </p:blipFill>
        <p:spPr bwMode="auto">
          <a:xfrm>
            <a:off x="5220072" y="188640"/>
            <a:ext cx="1829370" cy="1819455"/>
          </a:xfrm>
          <a:prstGeom prst="rect">
            <a:avLst/>
          </a:prstGeom>
          <a:noFill/>
          <a:ln w="9525">
            <a:noFill/>
            <a:miter lim="800000"/>
            <a:headEnd/>
            <a:tailEnd/>
          </a:ln>
        </p:spPr>
      </p:pic>
      <p:sp>
        <p:nvSpPr>
          <p:cNvPr id="15" name="Arrondir un rectangle avec un coin diagonal 14"/>
          <p:cNvSpPr/>
          <p:nvPr/>
        </p:nvSpPr>
        <p:spPr>
          <a:xfrm>
            <a:off x="323528" y="4941168"/>
            <a:ext cx="2952328" cy="1224136"/>
          </a:xfrm>
          <a:prstGeom prst="round2DiagRect">
            <a:avLst/>
          </a:prstGeom>
          <a:solidFill>
            <a:srgbClr val="FF6600">
              <a:alpha val="62000"/>
            </a:srgb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dirty="0" smtClean="0"/>
              <a:t>Rétablir l’architecture a son rapport a l’homme et au climat </a:t>
            </a:r>
            <a:endParaRPr lang="fr-FR" sz="1400" b="1" dirty="0"/>
          </a:p>
        </p:txBody>
      </p:sp>
      <p:sp>
        <p:nvSpPr>
          <p:cNvPr id="17" name="Flèche vers le bas 16"/>
          <p:cNvSpPr/>
          <p:nvPr/>
        </p:nvSpPr>
        <p:spPr>
          <a:xfrm>
            <a:off x="3635896" y="5229200"/>
            <a:ext cx="648072" cy="1434396"/>
          </a:xfrm>
          <a:prstGeom prst="downArrow">
            <a:avLst/>
          </a:prstGeom>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3">
              <a:hueOff val="-1433403"/>
              <a:satOff val="1180"/>
              <a:lumOff val="-981"/>
              <a:alphaOff val="0"/>
            </a:schemeClr>
          </a:fillRef>
          <a:effectRef idx="2">
            <a:schemeClr val="accent3">
              <a:hueOff val="-1433403"/>
              <a:satOff val="1180"/>
              <a:lumOff val="-981"/>
              <a:alphaOff val="0"/>
            </a:schemeClr>
          </a:effectRef>
          <a:fontRef idx="minor">
            <a:schemeClr val="lt1"/>
          </a:fontRef>
        </p:style>
      </p:sp>
      <p:pic>
        <p:nvPicPr>
          <p:cNvPr id="7169" name="Picture 1"/>
          <p:cNvPicPr>
            <a:picLocks noChangeAspect="1" noChangeArrowheads="1"/>
          </p:cNvPicPr>
          <p:nvPr/>
        </p:nvPicPr>
        <p:blipFill>
          <a:blip r:embed="rId15" cstate="print"/>
          <a:srcRect/>
          <a:stretch>
            <a:fillRect/>
          </a:stretch>
        </p:blipFill>
        <p:spPr bwMode="auto">
          <a:xfrm>
            <a:off x="5004048" y="4334291"/>
            <a:ext cx="3312368" cy="2523709"/>
          </a:xfrm>
          <a:prstGeom prst="rect">
            <a:avLst/>
          </a:prstGeom>
          <a:noFill/>
          <a:ln w="9525">
            <a:noFill/>
            <a:miter lim="800000"/>
            <a:headEnd/>
            <a:tailEnd/>
          </a:ln>
        </p:spPr>
      </p:pic>
      <p:sp>
        <p:nvSpPr>
          <p:cNvPr id="16" name="Rectangle à coins arrondis 15"/>
          <p:cNvSpPr/>
          <p:nvPr/>
        </p:nvSpPr>
        <p:spPr>
          <a:xfrm>
            <a:off x="0" y="0"/>
            <a:ext cx="2592288" cy="864096"/>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Le bâtiment performant </a:t>
            </a:r>
            <a:endParaRPr lang="fr-FR" sz="1400" b="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avec flèche vers le bas 1"/>
          <p:cNvSpPr/>
          <p:nvPr/>
        </p:nvSpPr>
        <p:spPr>
          <a:xfrm>
            <a:off x="179512" y="116632"/>
            <a:ext cx="8748464" cy="3096344"/>
          </a:xfrm>
          <a:prstGeom prst="downArrowCallout">
            <a:avLst>
              <a:gd name="adj1" fmla="val 11648"/>
              <a:gd name="adj2" fmla="val 11445"/>
              <a:gd name="adj3" fmla="val 25000"/>
              <a:gd name="adj4" fmla="val 64977"/>
            </a:avLst>
          </a:prstGeom>
        </p:spPr>
        <p:style>
          <a:lnRef idx="1">
            <a:schemeClr val="accent4"/>
          </a:lnRef>
          <a:fillRef idx="3">
            <a:schemeClr val="accent4"/>
          </a:fillRef>
          <a:effectRef idx="2">
            <a:schemeClr val="accent4"/>
          </a:effectRef>
          <a:fontRef idx="minor">
            <a:schemeClr val="lt1"/>
          </a:fontRef>
        </p:style>
        <p:txBody>
          <a:bodyPr rtlCol="0" anchor="ctr"/>
          <a:lstStyle/>
          <a:p>
            <a:r>
              <a:rPr lang="fr-FR" dirty="0" smtClean="0"/>
              <a:t>La démarche bioclimatique consiste à </a:t>
            </a:r>
            <a:r>
              <a:rPr lang="fr-FR" b="1" dirty="0" smtClean="0"/>
              <a:t>intégrer le bâtiment dans son environnement de</a:t>
            </a:r>
          </a:p>
          <a:p>
            <a:r>
              <a:rPr lang="fr-FR" dirty="0" smtClean="0"/>
              <a:t>manière harmonieuse. Un équilibre est créé entre le bâtiment, le confort, l'occupant et</a:t>
            </a:r>
          </a:p>
          <a:p>
            <a:r>
              <a:rPr lang="fr-FR" dirty="0" smtClean="0"/>
              <a:t>l'environnement extérieur de manière à réduire les besoins énergétiques, profiter un</a:t>
            </a:r>
          </a:p>
          <a:p>
            <a:r>
              <a:rPr lang="fr-FR" dirty="0" smtClean="0"/>
              <a:t>maximum des apports solaires et se protéger des incidences climatiques du lieu.</a:t>
            </a:r>
            <a:endParaRPr lang="fr-FR" dirty="0"/>
          </a:p>
        </p:txBody>
      </p:sp>
      <p:graphicFrame>
        <p:nvGraphicFramePr>
          <p:cNvPr id="3" name="Diagramme 2"/>
          <p:cNvGraphicFramePr/>
          <p:nvPr/>
        </p:nvGraphicFramePr>
        <p:xfrm>
          <a:off x="971600" y="2780928"/>
          <a:ext cx="7200800" cy="4005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251520" y="908720"/>
            <a:ext cx="3960440" cy="2880320"/>
          </a:xfrm>
          <a:prstGeom prst="roundRect">
            <a:avLst/>
          </a:prstGeom>
          <a:gradFill>
            <a:gsLst>
              <a:gs pos="0">
                <a:schemeClr val="accent6">
                  <a:tint val="96000"/>
                  <a:lumMod val="100000"/>
                  <a:alpha val="16000"/>
                </a:schemeClr>
              </a:gs>
              <a:gs pos="78000">
                <a:schemeClr val="accent6">
                  <a:shade val="94000"/>
                  <a:lumMod val="94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fr-FR" sz="2400" b="1" dirty="0" smtClean="0">
                <a:solidFill>
                  <a:schemeClr val="tx1"/>
                </a:solidFill>
                <a:latin typeface="Times New Roman" pitchFamily="18" charset="0"/>
                <a:ea typeface="Calibri" pitchFamily="34" charset="0"/>
                <a:cs typeface="Times New Roman" pitchFamily="18" charset="0"/>
              </a:rPr>
              <a:t>La compacité </a:t>
            </a:r>
          </a:p>
          <a:p>
            <a:pPr lvl="0" algn="ctr"/>
            <a:r>
              <a:rPr lang="fr-FR" dirty="0" smtClean="0">
                <a:solidFill>
                  <a:schemeClr val="tx1"/>
                </a:solidFill>
                <a:latin typeface="Times New Roman" pitchFamily="18" charset="0"/>
                <a:ea typeface="Calibri" pitchFamily="34" charset="0"/>
                <a:cs typeface="Times New Roman" pitchFamily="18" charset="0"/>
              </a:rPr>
              <a:t>Les habitations sont accolées autant que possible les unes aux autres notamment de manière à réduire les surfaces exposées à l'ensoleillement. L’occupation totale de la parcelle (C.E.S = 1) implique que pour une superficie des parois de l’enveloppe et ainsi répondre aux  principes de la ville durable .</a:t>
            </a:r>
            <a:endParaRPr lang="fr-FR" sz="2800" dirty="0" smtClean="0">
              <a:solidFill>
                <a:schemeClr val="tx1"/>
              </a:solidFill>
              <a:latin typeface="Arial" pitchFamily="34" charset="0"/>
              <a:cs typeface="Arial" pitchFamily="34" charset="0"/>
            </a:endParaRPr>
          </a:p>
          <a:p>
            <a:pPr algn="ctr"/>
            <a:endParaRPr lang="fr-FR" dirty="0"/>
          </a:p>
        </p:txBody>
      </p:sp>
      <p:pic>
        <p:nvPicPr>
          <p:cNvPr id="1028" name="Picture 4"/>
          <p:cNvPicPr>
            <a:picLocks noChangeAspect="1" noChangeArrowheads="1"/>
          </p:cNvPicPr>
          <p:nvPr/>
        </p:nvPicPr>
        <p:blipFill>
          <a:blip r:embed="rId2" cstate="print"/>
          <a:srcRect/>
          <a:stretch>
            <a:fillRect/>
          </a:stretch>
        </p:blipFill>
        <p:spPr bwMode="auto">
          <a:xfrm>
            <a:off x="5220072" y="620688"/>
            <a:ext cx="3528392" cy="2117035"/>
          </a:xfrm>
          <a:prstGeom prst="rect">
            <a:avLst/>
          </a:prstGeom>
          <a:noFill/>
          <a:ln w="9525">
            <a:noFill/>
            <a:miter lim="800000"/>
            <a:headEnd/>
            <a:tailEnd/>
          </a:ln>
        </p:spPr>
      </p:pic>
      <p:sp>
        <p:nvSpPr>
          <p:cNvPr id="8" name="ZoneTexte 7"/>
          <p:cNvSpPr txBox="1"/>
          <p:nvPr/>
        </p:nvSpPr>
        <p:spPr>
          <a:xfrm>
            <a:off x="5220072" y="2708920"/>
            <a:ext cx="4320480" cy="307777"/>
          </a:xfrm>
          <a:prstGeom prst="rect">
            <a:avLst/>
          </a:prstGeom>
          <a:noFill/>
        </p:spPr>
        <p:txBody>
          <a:bodyPr wrap="square" rtlCol="0">
            <a:spAutoFit/>
          </a:bodyPr>
          <a:lstStyle/>
          <a:p>
            <a:r>
              <a:rPr lang="fr-FR" sz="1400" dirty="0" smtClean="0"/>
              <a:t>Vue aérien de La ville de Ghardaïa –google.com- </a:t>
            </a:r>
            <a:endParaRPr lang="fr-FR" sz="1400" dirty="0"/>
          </a:p>
        </p:txBody>
      </p:sp>
      <p:graphicFrame>
        <p:nvGraphicFramePr>
          <p:cNvPr id="10" name="Diagramme 9"/>
          <p:cNvGraphicFramePr/>
          <p:nvPr/>
        </p:nvGraphicFramePr>
        <p:xfrm>
          <a:off x="4139952" y="3140968"/>
          <a:ext cx="4752528" cy="350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e 10"/>
          <p:cNvGrpSpPr/>
          <p:nvPr/>
        </p:nvGrpSpPr>
        <p:grpSpPr>
          <a:xfrm>
            <a:off x="0" y="0"/>
            <a:ext cx="7200800" cy="867724"/>
            <a:chOff x="0" y="1914"/>
            <a:chExt cx="7200800" cy="867724"/>
          </a:xfrm>
        </p:grpSpPr>
        <p:sp>
          <p:nvSpPr>
            <p:cNvPr id="12" name="Rectangle avec flèche vers le haut 11"/>
            <p:cNvSpPr/>
            <p:nvPr/>
          </p:nvSpPr>
          <p:spPr>
            <a:xfrm rot="10800000">
              <a:off x="0" y="1914"/>
              <a:ext cx="7200800" cy="867724"/>
            </a:xfrm>
            <a:prstGeom prst="upArrowCallou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Rectangle 12"/>
            <p:cNvSpPr/>
            <p:nvPr/>
          </p:nvSpPr>
          <p:spPr>
            <a:xfrm rot="21600000">
              <a:off x="0" y="1914"/>
              <a:ext cx="7200800" cy="5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Minimisation des pertes thermique</a:t>
              </a:r>
              <a:endParaRPr lang="fr-FR" sz="2000" kern="1200" dirty="0">
                <a:solidFill>
                  <a:schemeClr val="tx1"/>
                </a:solidFill>
              </a:endParaRPr>
            </a:p>
          </p:txBody>
        </p:sp>
      </p:grpSp>
      <p:sp>
        <p:nvSpPr>
          <p:cNvPr id="14" name="Rectangle à coins arrondis 13"/>
          <p:cNvSpPr/>
          <p:nvPr/>
        </p:nvSpPr>
        <p:spPr>
          <a:xfrm>
            <a:off x="395536" y="3933056"/>
            <a:ext cx="3816424" cy="936104"/>
          </a:xfrm>
          <a:prstGeom prst="roundRect">
            <a:avLst/>
          </a:prstGeom>
          <a:gradFill>
            <a:gsLst>
              <a:gs pos="0">
                <a:schemeClr val="accent6">
                  <a:tint val="96000"/>
                  <a:lumMod val="100000"/>
                  <a:alpha val="16000"/>
                </a:schemeClr>
              </a:gs>
              <a:gs pos="78000">
                <a:schemeClr val="accent6">
                  <a:shade val="94000"/>
                  <a:lumMod val="94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fr-FR" sz="2400" b="1" dirty="0" smtClean="0">
                <a:solidFill>
                  <a:schemeClr val="tx1"/>
                </a:solidFill>
                <a:latin typeface="Times New Roman" pitchFamily="18" charset="0"/>
                <a:ea typeface="Calibri" pitchFamily="34" charset="0"/>
                <a:cs typeface="Times New Roman" pitchFamily="18" charset="0"/>
              </a:rPr>
              <a:t>Isolation performante</a:t>
            </a:r>
          </a:p>
          <a:p>
            <a:pPr lvl="0" algn="ctr"/>
            <a:r>
              <a:rPr lang="fr-FR" sz="1600" dirty="0" smtClean="0">
                <a:solidFill>
                  <a:schemeClr val="tx1"/>
                </a:solidFill>
                <a:latin typeface="Times New Roman" pitchFamily="18" charset="0"/>
                <a:ea typeface="Calibri" pitchFamily="34" charset="0"/>
                <a:cs typeface="Times New Roman" pitchFamily="18" charset="0"/>
              </a:rPr>
              <a:t>Réduction des ponts thermique</a:t>
            </a:r>
          </a:p>
          <a:p>
            <a:pPr algn="ctr"/>
            <a:endParaRPr lang="fr-FR" dirty="0"/>
          </a:p>
        </p:txBody>
      </p:sp>
      <p:sp>
        <p:nvSpPr>
          <p:cNvPr id="15" name="Rectangle à coins arrondis 14"/>
          <p:cNvSpPr/>
          <p:nvPr/>
        </p:nvSpPr>
        <p:spPr>
          <a:xfrm>
            <a:off x="467544" y="5085184"/>
            <a:ext cx="3816424" cy="1512168"/>
          </a:xfrm>
          <a:prstGeom prst="roundRect">
            <a:avLst/>
          </a:prstGeom>
          <a:gradFill>
            <a:gsLst>
              <a:gs pos="0">
                <a:schemeClr val="accent6">
                  <a:tint val="96000"/>
                  <a:lumMod val="100000"/>
                  <a:alpha val="16000"/>
                </a:schemeClr>
              </a:gs>
              <a:gs pos="78000">
                <a:schemeClr val="accent6">
                  <a:shade val="94000"/>
                  <a:lumMod val="94000"/>
                </a:schemeClr>
              </a:gs>
            </a:gsLst>
          </a:gra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fr-FR" sz="2400" b="1" dirty="0" smtClean="0">
                <a:solidFill>
                  <a:schemeClr val="tx1"/>
                </a:solidFill>
                <a:latin typeface="Times New Roman" pitchFamily="18" charset="0"/>
                <a:cs typeface="Times New Roman" pitchFamily="18" charset="0"/>
              </a:rPr>
              <a:t>Réduction des ouvrants et surfaces vitrées sur les façades exposées au froid et aux intempéries </a:t>
            </a:r>
            <a:endParaRPr lang="fr-F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96752"/>
            <a:ext cx="6347713" cy="731168"/>
          </a:xfrm>
        </p:spPr>
        <p:txBody>
          <a:bodyPr>
            <a:normAutofit/>
          </a:bodyPr>
          <a:lstStyle/>
          <a:p>
            <a:r>
              <a:rPr lang="fr-FR" sz="2800" b="1" dirty="0" smtClean="0"/>
              <a:t>Plan de travaille </a:t>
            </a:r>
            <a:endParaRPr lang="fr-FR" sz="2800" b="1" dirty="0"/>
          </a:p>
        </p:txBody>
      </p:sp>
      <p:sp>
        <p:nvSpPr>
          <p:cNvPr id="5" name="Espace réservé du contenu 4"/>
          <p:cNvSpPr>
            <a:spLocks noGrp="1"/>
          </p:cNvSpPr>
          <p:nvPr>
            <p:ph idx="1"/>
          </p:nvPr>
        </p:nvSpPr>
        <p:spPr>
          <a:xfrm>
            <a:off x="609599" y="1968764"/>
            <a:ext cx="6347714" cy="4628588"/>
          </a:xfrm>
        </p:spPr>
        <p:txBody>
          <a:bodyPr>
            <a:normAutofit fontScale="92500" lnSpcReduction="10000"/>
          </a:bodyPr>
          <a:lstStyle/>
          <a:p>
            <a:r>
              <a:rPr lang="fr-FR" b="1" dirty="0" smtClean="0"/>
              <a:t>Introduction</a:t>
            </a:r>
          </a:p>
          <a:p>
            <a:r>
              <a:rPr lang="fr-FR" b="1" dirty="0" smtClean="0"/>
              <a:t>Construire avec le développement durable</a:t>
            </a:r>
          </a:p>
          <a:p>
            <a:r>
              <a:rPr lang="fr-FR" b="1" dirty="0" smtClean="0"/>
              <a:t>Présentation de la HPE</a:t>
            </a:r>
          </a:p>
          <a:p>
            <a:r>
              <a:rPr lang="fr-FR" b="1" dirty="0" smtClean="0"/>
              <a:t>Évolution de la HPE </a:t>
            </a:r>
          </a:p>
          <a:p>
            <a:r>
              <a:rPr lang="fr-FR" b="1" dirty="0" smtClean="0"/>
              <a:t>HPE: évolution des normes</a:t>
            </a:r>
          </a:p>
          <a:p>
            <a:r>
              <a:rPr lang="fr-FR" b="1" dirty="0" smtClean="0"/>
              <a:t>Construire avec la HPE</a:t>
            </a:r>
          </a:p>
          <a:p>
            <a:pPr lvl="1">
              <a:buFont typeface="Wingdings" pitchFamily="2" charset="2"/>
              <a:buChar char="v"/>
            </a:pPr>
            <a:r>
              <a:rPr lang="fr-FR" sz="1700" b="1" dirty="0" smtClean="0"/>
              <a:t>Energie renouvelable</a:t>
            </a:r>
          </a:p>
          <a:p>
            <a:pPr lvl="1">
              <a:buFont typeface="Wingdings" pitchFamily="2" charset="2"/>
              <a:buChar char="v"/>
            </a:pPr>
            <a:r>
              <a:rPr lang="fr-FR" sz="1700" b="1" dirty="0" smtClean="0"/>
              <a:t>Bâtiment performant</a:t>
            </a:r>
          </a:p>
          <a:p>
            <a:pPr lvl="1">
              <a:buFont typeface="Wingdings" pitchFamily="2" charset="2"/>
              <a:buChar char="v"/>
            </a:pPr>
            <a:r>
              <a:rPr lang="fr-FR" sz="1700" b="1" dirty="0" smtClean="0"/>
              <a:t>Autres moyens</a:t>
            </a:r>
          </a:p>
          <a:p>
            <a:r>
              <a:rPr lang="fr-FR" b="1" dirty="0" smtClean="0"/>
              <a:t>Moyen réglementaire de la HPE</a:t>
            </a:r>
          </a:p>
          <a:p>
            <a:r>
              <a:rPr lang="fr-FR" sz="1800" b="1" dirty="0" smtClean="0"/>
              <a:t>Comment obtenir les labels HPE</a:t>
            </a:r>
          </a:p>
          <a:p>
            <a:r>
              <a:rPr lang="fr-FR" sz="1800" b="1" dirty="0" smtClean="0"/>
              <a:t>Avantages et critique de la HPE</a:t>
            </a:r>
          </a:p>
          <a:p>
            <a:r>
              <a:rPr lang="fr-FR" sz="1800" b="1" dirty="0" smtClean="0"/>
              <a:t>Conclusion </a:t>
            </a:r>
          </a:p>
          <a:p>
            <a:endParaRPr lang="fr-FR" b="1" dirty="0" smtClean="0"/>
          </a:p>
          <a:p>
            <a:pPr lvl="1">
              <a:buFont typeface="Wingdings" pitchFamily="2" charset="2"/>
              <a:buChar char="v"/>
            </a:pPr>
            <a:endParaRPr lang="fr-FR" sz="1400" b="1" dirty="0" smtClean="0"/>
          </a:p>
          <a:p>
            <a:pPr lvl="1">
              <a:buFont typeface="Wingdings" pitchFamily="2" charset="2"/>
              <a:buChar char="v"/>
            </a:pPr>
            <a:endParaRPr lang="fr-FR" sz="1400" b="1" dirty="0" smtClean="0"/>
          </a:p>
          <a:p>
            <a:endParaRPr lang="fr-FR" b="1" dirty="0"/>
          </a:p>
        </p:txBody>
      </p:sp>
      <p:sp>
        <p:nvSpPr>
          <p:cNvPr id="4" name="Rectangle 5"/>
          <p:cNvSpPr>
            <a:spLocks noChangeArrowheads="1"/>
          </p:cNvSpPr>
          <p:nvPr/>
        </p:nvSpPr>
        <p:spPr bwMode="auto">
          <a:xfrm>
            <a:off x="395536" y="260648"/>
            <a:ext cx="7632848" cy="809625"/>
          </a:xfrm>
          <a:prstGeom prst="rect">
            <a:avLst/>
          </a:prstGeom>
          <a:noFill/>
          <a:ln w="12700">
            <a:noFill/>
            <a:miter lim="800000"/>
            <a:headEnd/>
            <a:tailEnd/>
          </a:ln>
          <a:effectLst/>
        </p:spPr>
        <p:txBody>
          <a:bodyPr vert="horz" wrap="square" lIns="91418" tIns="45710" rIns="91418" bIns="45710" numCol="1" anchor="ctr" anchorCtr="0" compatLnSpc="1">
            <a:prstTxWarp prst="textNoShape">
              <a:avLst/>
            </a:prstTxWarp>
          </a:bodyPr>
          <a:lstStyle/>
          <a:p>
            <a:pPr algn="ctr" defTabSz="914180" fontAlgn="base">
              <a:spcBef>
                <a:spcPct val="0"/>
              </a:spcBef>
              <a:spcAft>
                <a:spcPts val="1000"/>
              </a:spcAft>
            </a:pPr>
            <a:r>
              <a:rPr lang="fr-FR" sz="2400" b="1" spc="300" dirty="0" smtClean="0">
                <a:ln w="11430" cmpd="sng">
                  <a:solidFill>
                    <a:srgbClr val="92D050"/>
                  </a:solidFill>
                  <a:prstDash val="solid"/>
                  <a:miter lim="800000"/>
                </a:ln>
                <a:solidFill>
                  <a:srgbClr val="00B050"/>
                </a:solidFill>
                <a:effectLst>
                  <a:glow rad="45500">
                    <a:schemeClr val="accent1">
                      <a:satMod val="220000"/>
                      <a:alpha val="35000"/>
                    </a:schemeClr>
                  </a:glow>
                </a:effectLst>
                <a:latin typeface="Times New Roman" pitchFamily="18" charset="0"/>
                <a:ea typeface="Arial" pitchFamily="34" charset="0"/>
                <a:cs typeface="Arial" pitchFamily="34" charset="0"/>
              </a:rPr>
              <a:t>LA HAUTE¨PERFORMANCE ENERGETIQUE </a:t>
            </a:r>
            <a:endParaRPr lang="fr-FR" sz="3600" b="1" spc="300" dirty="0">
              <a:ln w="11430" cmpd="sng">
                <a:solidFill>
                  <a:srgbClr val="92D050"/>
                </a:solidFill>
                <a:prstDash val="solid"/>
                <a:miter lim="800000"/>
              </a:ln>
              <a:solidFill>
                <a:srgbClr val="00B050"/>
              </a:solidFill>
              <a:effectLst>
                <a:glow rad="45500">
                  <a:schemeClr val="accent1">
                    <a:satMod val="220000"/>
                    <a:alpha val="35000"/>
                  </a:schemeClr>
                </a:glow>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755576" y="188640"/>
            <a:ext cx="7200800" cy="867724"/>
            <a:chOff x="0" y="861175"/>
            <a:chExt cx="7200800" cy="867724"/>
          </a:xfrm>
        </p:grpSpPr>
        <p:sp>
          <p:nvSpPr>
            <p:cNvPr id="3" name="Rectangle avec flèche vers le haut 2"/>
            <p:cNvSpPr/>
            <p:nvPr/>
          </p:nvSpPr>
          <p:spPr>
            <a:xfrm rot="10800000">
              <a:off x="0" y="861175"/>
              <a:ext cx="7200800" cy="867724"/>
            </a:xfrm>
            <a:prstGeom prst="upArrowCallou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Rectangle 3"/>
            <p:cNvSpPr/>
            <p:nvPr/>
          </p:nvSpPr>
          <p:spPr>
            <a:xfrm rot="21600000">
              <a:off x="0" y="861175"/>
              <a:ext cx="7200800" cy="5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les apport thermique en hiver</a:t>
              </a:r>
              <a:endParaRPr lang="fr-FR" sz="2000" kern="1200" dirty="0">
                <a:solidFill>
                  <a:schemeClr val="tx1"/>
                </a:solidFill>
              </a:endParaRPr>
            </a:p>
          </p:txBody>
        </p:sp>
      </p:grpSp>
      <p:pic>
        <p:nvPicPr>
          <p:cNvPr id="44034" name="Picture 2"/>
          <p:cNvPicPr>
            <a:picLocks noChangeAspect="1" noChangeArrowheads="1"/>
          </p:cNvPicPr>
          <p:nvPr/>
        </p:nvPicPr>
        <p:blipFill>
          <a:blip r:embed="rId2" cstate="print"/>
          <a:srcRect/>
          <a:stretch>
            <a:fillRect/>
          </a:stretch>
        </p:blipFill>
        <p:spPr bwMode="auto">
          <a:xfrm>
            <a:off x="899592" y="1916832"/>
            <a:ext cx="7041429" cy="4752528"/>
          </a:xfrm>
          <a:prstGeom prst="rect">
            <a:avLst/>
          </a:prstGeom>
          <a:noFill/>
          <a:ln w="9525">
            <a:noFill/>
            <a:miter lim="800000"/>
            <a:headEnd/>
            <a:tailEnd/>
          </a:ln>
        </p:spPr>
      </p:pic>
      <p:grpSp>
        <p:nvGrpSpPr>
          <p:cNvPr id="6" name="Groupe 5"/>
          <p:cNvGrpSpPr/>
          <p:nvPr/>
        </p:nvGrpSpPr>
        <p:grpSpPr>
          <a:xfrm>
            <a:off x="827584" y="1049108"/>
            <a:ext cx="7200800" cy="867724"/>
            <a:chOff x="0" y="2579698"/>
            <a:chExt cx="7200800" cy="867724"/>
          </a:xfrm>
        </p:grpSpPr>
        <p:sp>
          <p:nvSpPr>
            <p:cNvPr id="7" name="Rectangle avec flèche vers le haut 6"/>
            <p:cNvSpPr/>
            <p:nvPr/>
          </p:nvSpPr>
          <p:spPr>
            <a:xfrm rot="10800000">
              <a:off x="0" y="2579698"/>
              <a:ext cx="7200800" cy="867724"/>
            </a:xfrm>
            <a:prstGeom prst="upArrowCallou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Rectangle 7"/>
            <p:cNvSpPr/>
            <p:nvPr/>
          </p:nvSpPr>
          <p:spPr>
            <a:xfrm rot="21600000">
              <a:off x="0" y="2579698"/>
              <a:ext cx="7200800" cy="5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le rafraichissement naturel en été </a:t>
              </a:r>
              <a:endParaRPr lang="fr-FR" sz="2000" kern="1200" dirty="0">
                <a:solidFill>
                  <a:schemeClr val="tx1"/>
                </a:solidFill>
              </a:endParaRPr>
            </a:p>
          </p:txBody>
        </p:sp>
      </p:grpSp>
      <p:sp>
        <p:nvSpPr>
          <p:cNvPr id="9" name="ZoneTexte 8"/>
          <p:cNvSpPr txBox="1"/>
          <p:nvPr/>
        </p:nvSpPr>
        <p:spPr>
          <a:xfrm>
            <a:off x="899592" y="6550223"/>
            <a:ext cx="7056784" cy="307777"/>
          </a:xfrm>
          <a:prstGeom prst="rect">
            <a:avLst/>
          </a:prstGeom>
          <a:noFill/>
        </p:spPr>
        <p:txBody>
          <a:bodyPr wrap="square" rtlCol="0">
            <a:spAutoFit/>
          </a:bodyPr>
          <a:lstStyle/>
          <a:p>
            <a:r>
              <a:rPr lang="fr-FR" sz="1400" dirty="0" err="1" smtClean="0"/>
              <a:t>eco</a:t>
            </a:r>
            <a:r>
              <a:rPr lang="fr-FR" sz="1400" dirty="0" smtClean="0"/>
              <a:t>-stratégies pour assurer le confort – traité d’architecture et d’urbanisme-</a:t>
            </a:r>
            <a:endParaRPr lang="fr-FR"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srcRect/>
          <a:stretch>
            <a:fillRect/>
          </a:stretch>
        </p:blipFill>
        <p:spPr bwMode="auto">
          <a:xfrm>
            <a:off x="539552" y="1052736"/>
            <a:ext cx="7764386" cy="5472608"/>
          </a:xfrm>
          <a:prstGeom prst="rect">
            <a:avLst/>
          </a:prstGeom>
          <a:noFill/>
          <a:ln w="9525">
            <a:noFill/>
            <a:miter lim="800000"/>
            <a:headEnd/>
            <a:tailEnd/>
          </a:ln>
        </p:spPr>
      </p:pic>
      <p:grpSp>
        <p:nvGrpSpPr>
          <p:cNvPr id="3" name="Groupe 2"/>
          <p:cNvGrpSpPr/>
          <p:nvPr/>
        </p:nvGrpSpPr>
        <p:grpSpPr>
          <a:xfrm>
            <a:off x="611560" y="260648"/>
            <a:ext cx="7200800" cy="867724"/>
            <a:chOff x="0" y="1720437"/>
            <a:chExt cx="7200800" cy="867724"/>
          </a:xfrm>
        </p:grpSpPr>
        <p:sp>
          <p:nvSpPr>
            <p:cNvPr id="4" name="Rectangle avec flèche vers le haut 3"/>
            <p:cNvSpPr/>
            <p:nvPr/>
          </p:nvSpPr>
          <p:spPr>
            <a:xfrm rot="10800000">
              <a:off x="0" y="1720437"/>
              <a:ext cx="7200800" cy="867724"/>
            </a:xfrm>
            <a:prstGeom prst="upArrowCallou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ctangle 4"/>
            <p:cNvSpPr/>
            <p:nvPr/>
          </p:nvSpPr>
          <p:spPr>
            <a:xfrm rot="21600000">
              <a:off x="0" y="1720437"/>
              <a:ext cx="7200800" cy="5638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Privilégier la lumière naturelle</a:t>
              </a:r>
              <a:endParaRPr lang="fr-FR" sz="2000" kern="1200" dirty="0">
                <a:solidFill>
                  <a:schemeClr val="tx1"/>
                </a:solidFill>
              </a:endParaRPr>
            </a:p>
          </p:txBody>
        </p:sp>
      </p:grpSp>
      <p:sp>
        <p:nvSpPr>
          <p:cNvPr id="7" name="ZoneTexte 6"/>
          <p:cNvSpPr txBox="1"/>
          <p:nvPr/>
        </p:nvSpPr>
        <p:spPr>
          <a:xfrm>
            <a:off x="611560" y="6550223"/>
            <a:ext cx="7344816" cy="307777"/>
          </a:xfrm>
          <a:prstGeom prst="rect">
            <a:avLst/>
          </a:prstGeom>
          <a:noFill/>
        </p:spPr>
        <p:txBody>
          <a:bodyPr wrap="square" rtlCol="0">
            <a:spAutoFit/>
          </a:bodyPr>
          <a:lstStyle/>
          <a:p>
            <a:r>
              <a:rPr lang="fr-FR" sz="1400" dirty="0" smtClean="0"/>
              <a:t>stratégies de l’éclairage naturel – traité d’architecture et d’urbanisme-</a:t>
            </a:r>
            <a:endParaRPr lang="fr-FR"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395536" y="5445224"/>
            <a:ext cx="2160240" cy="504056"/>
            <a:chOff x="0" y="1720437"/>
            <a:chExt cx="7200800" cy="867724"/>
          </a:xfrm>
        </p:grpSpPr>
        <p:sp>
          <p:nvSpPr>
            <p:cNvPr id="6" name="Rectangle avec flèche vers le haut 5"/>
            <p:cNvSpPr/>
            <p:nvPr/>
          </p:nvSpPr>
          <p:spPr>
            <a:xfrm rot="10800000">
              <a:off x="0" y="1720437"/>
              <a:ext cx="7200800" cy="867724"/>
            </a:xfrm>
            <a:prstGeom prst="round2DiagRect">
              <a:avLst/>
            </a:prstGeom>
          </p:spPr>
          <p:style>
            <a:lnRef idx="0">
              <a:schemeClr val="accent4"/>
            </a:lnRef>
            <a:fillRef idx="3">
              <a:schemeClr val="accent4"/>
            </a:fillRef>
            <a:effectRef idx="3">
              <a:schemeClr val="accent4"/>
            </a:effectRef>
            <a:fontRef idx="minor">
              <a:schemeClr val="lt1"/>
            </a:fontRef>
          </p:style>
        </p:sp>
        <p:sp>
          <p:nvSpPr>
            <p:cNvPr id="7" name="Rectangle 6"/>
            <p:cNvSpPr/>
            <p:nvPr/>
          </p:nvSpPr>
          <p:spPr>
            <a:xfrm>
              <a:off x="0" y="1720437"/>
              <a:ext cx="7200800" cy="563821"/>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err="1" smtClean="0">
                  <a:solidFill>
                    <a:schemeClr val="tx1"/>
                  </a:solidFill>
                </a:rPr>
                <a:t>lightshel</a:t>
              </a:r>
              <a:endParaRPr lang="fr-FR" sz="2000" kern="1200" dirty="0">
                <a:solidFill>
                  <a:schemeClr val="tx1"/>
                </a:solidFill>
              </a:endParaRPr>
            </a:p>
          </p:txBody>
        </p:sp>
      </p:grpSp>
      <p:grpSp>
        <p:nvGrpSpPr>
          <p:cNvPr id="8" name="Groupe 7"/>
          <p:cNvGrpSpPr/>
          <p:nvPr/>
        </p:nvGrpSpPr>
        <p:grpSpPr>
          <a:xfrm>
            <a:off x="3419872" y="2921316"/>
            <a:ext cx="4608512" cy="579692"/>
            <a:chOff x="675075" y="1607219"/>
            <a:chExt cx="7200800" cy="867724"/>
          </a:xfrm>
        </p:grpSpPr>
        <p:sp>
          <p:nvSpPr>
            <p:cNvPr id="9" name="Rectangle avec flèche vers le haut 8"/>
            <p:cNvSpPr/>
            <p:nvPr/>
          </p:nvSpPr>
          <p:spPr>
            <a:xfrm rot="10800000">
              <a:off x="675075" y="1607219"/>
              <a:ext cx="7200800" cy="867724"/>
            </a:xfrm>
            <a:prstGeom prst="round2DiagRect">
              <a:avLst/>
            </a:prstGeom>
          </p:spPr>
          <p:style>
            <a:lnRef idx="0">
              <a:schemeClr val="accent2"/>
            </a:lnRef>
            <a:fillRef idx="3">
              <a:schemeClr val="accent2"/>
            </a:fillRef>
            <a:effectRef idx="3">
              <a:schemeClr val="accent2"/>
            </a:effectRef>
            <a:fontRef idx="minor">
              <a:schemeClr val="lt1"/>
            </a:fontRef>
          </p:style>
        </p:sp>
        <p:sp>
          <p:nvSpPr>
            <p:cNvPr id="10" name="Rectangle 9"/>
            <p:cNvSpPr/>
            <p:nvPr/>
          </p:nvSpPr>
          <p:spPr>
            <a:xfrm>
              <a:off x="675075" y="1803336"/>
              <a:ext cx="7200800" cy="563820"/>
            </a:xfrm>
            <a:prstGeom prst="round2Diag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Cours et atrium</a:t>
              </a:r>
              <a:endParaRPr lang="fr-FR" sz="2000" kern="1200" dirty="0">
                <a:solidFill>
                  <a:schemeClr val="tx1"/>
                </a:solidFill>
              </a:endParaRPr>
            </a:p>
          </p:txBody>
        </p:sp>
      </p:grpSp>
      <p:grpSp>
        <p:nvGrpSpPr>
          <p:cNvPr id="11" name="Groupe 10"/>
          <p:cNvGrpSpPr/>
          <p:nvPr/>
        </p:nvGrpSpPr>
        <p:grpSpPr>
          <a:xfrm>
            <a:off x="323528" y="2780928"/>
            <a:ext cx="2376264" cy="579692"/>
            <a:chOff x="0" y="1720437"/>
            <a:chExt cx="7200800" cy="867724"/>
          </a:xfrm>
        </p:grpSpPr>
        <p:sp>
          <p:nvSpPr>
            <p:cNvPr id="12" name="Rectangle avec flèche vers le haut 11"/>
            <p:cNvSpPr/>
            <p:nvPr/>
          </p:nvSpPr>
          <p:spPr>
            <a:xfrm rot="10800000">
              <a:off x="0" y="1720437"/>
              <a:ext cx="7200800" cy="867724"/>
            </a:xfrm>
            <a:prstGeom prst="round2DiagRect">
              <a:avLst/>
            </a:prstGeom>
          </p:spPr>
          <p:style>
            <a:lnRef idx="0">
              <a:schemeClr val="accent1"/>
            </a:lnRef>
            <a:fillRef idx="3">
              <a:schemeClr val="accent1"/>
            </a:fillRef>
            <a:effectRef idx="3">
              <a:schemeClr val="accent1"/>
            </a:effectRef>
            <a:fontRef idx="minor">
              <a:schemeClr val="lt1"/>
            </a:fontRef>
          </p:style>
        </p:sp>
        <p:sp>
          <p:nvSpPr>
            <p:cNvPr id="13" name="Rectangle 12"/>
            <p:cNvSpPr/>
            <p:nvPr/>
          </p:nvSpPr>
          <p:spPr>
            <a:xfrm rot="21600000">
              <a:off x="0" y="1720437"/>
              <a:ext cx="7200800" cy="563821"/>
            </a:xfrm>
            <a:prstGeom prst="round2Diag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kern="1200" dirty="0" smtClean="0">
                  <a:solidFill>
                    <a:schemeClr val="tx1"/>
                  </a:solidFill>
                </a:rPr>
                <a:t>Bandeaux lumineux</a:t>
              </a:r>
              <a:endParaRPr lang="fr-FR" kern="1200" dirty="0">
                <a:solidFill>
                  <a:schemeClr val="tx1"/>
                </a:solidFill>
              </a:endParaRPr>
            </a:p>
          </p:txBody>
        </p:sp>
      </p:grpSp>
      <p:grpSp>
        <p:nvGrpSpPr>
          <p:cNvPr id="15" name="Groupe 14"/>
          <p:cNvGrpSpPr/>
          <p:nvPr/>
        </p:nvGrpSpPr>
        <p:grpSpPr>
          <a:xfrm>
            <a:off x="5292080" y="5373216"/>
            <a:ext cx="3200036" cy="579692"/>
            <a:chOff x="-288032" y="1432405"/>
            <a:chExt cx="7272808" cy="867724"/>
          </a:xfrm>
        </p:grpSpPr>
        <p:sp>
          <p:nvSpPr>
            <p:cNvPr id="16" name="Rectangle avec flèche vers le haut 15"/>
            <p:cNvSpPr/>
            <p:nvPr/>
          </p:nvSpPr>
          <p:spPr>
            <a:xfrm rot="10800000">
              <a:off x="-288032" y="1432405"/>
              <a:ext cx="7200800" cy="867724"/>
            </a:xfrm>
            <a:prstGeom prst="round2DiagRect">
              <a:avLst/>
            </a:prstGeom>
          </p:spPr>
          <p:style>
            <a:lnRef idx="0">
              <a:schemeClr val="accent3"/>
            </a:lnRef>
            <a:fillRef idx="3">
              <a:schemeClr val="accent3"/>
            </a:fillRef>
            <a:effectRef idx="3">
              <a:schemeClr val="accent3"/>
            </a:effectRef>
            <a:fontRef idx="minor">
              <a:schemeClr val="lt1"/>
            </a:fontRef>
          </p:style>
        </p:sp>
        <p:sp>
          <p:nvSpPr>
            <p:cNvPr id="17" name="Rectangle 16"/>
            <p:cNvSpPr/>
            <p:nvPr/>
          </p:nvSpPr>
          <p:spPr>
            <a:xfrm>
              <a:off x="-216024" y="1504413"/>
              <a:ext cx="7200800" cy="563821"/>
            </a:xfrm>
            <a:prstGeom prst="round2Diag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solaire</a:t>
              </a:r>
              <a:endParaRPr lang="fr-FR" sz="2000" kern="1200" dirty="0">
                <a:solidFill>
                  <a:schemeClr val="tx1"/>
                </a:solidFill>
              </a:endParaRPr>
            </a:p>
          </p:txBody>
        </p:sp>
      </p:grpSp>
      <p:grpSp>
        <p:nvGrpSpPr>
          <p:cNvPr id="18" name="Groupe 17"/>
          <p:cNvGrpSpPr/>
          <p:nvPr/>
        </p:nvGrpSpPr>
        <p:grpSpPr>
          <a:xfrm>
            <a:off x="2627784" y="5415296"/>
            <a:ext cx="2082722" cy="533985"/>
            <a:chOff x="-19050" y="2004840"/>
            <a:chExt cx="7200800" cy="867724"/>
          </a:xfrm>
        </p:grpSpPr>
        <p:sp>
          <p:nvSpPr>
            <p:cNvPr id="19" name="Rectangle avec flèche vers le haut 18"/>
            <p:cNvSpPr/>
            <p:nvPr/>
          </p:nvSpPr>
          <p:spPr>
            <a:xfrm rot="10800000">
              <a:off x="-19050" y="2004840"/>
              <a:ext cx="7200800" cy="867724"/>
            </a:xfrm>
            <a:prstGeom prst="round2DiagRect">
              <a:avLst/>
            </a:prstGeom>
          </p:spPr>
          <p:style>
            <a:lnRef idx="0">
              <a:schemeClr val="accent6"/>
            </a:lnRef>
            <a:fillRef idx="3">
              <a:schemeClr val="accent6"/>
            </a:fillRef>
            <a:effectRef idx="3">
              <a:schemeClr val="accent6"/>
            </a:effectRef>
            <a:fontRef idx="minor">
              <a:schemeClr val="lt1"/>
            </a:fontRef>
          </p:style>
        </p:sp>
        <p:sp>
          <p:nvSpPr>
            <p:cNvPr id="20" name="Rectangle 19"/>
            <p:cNvSpPr/>
            <p:nvPr/>
          </p:nvSpPr>
          <p:spPr>
            <a:xfrm>
              <a:off x="-19050" y="2170487"/>
              <a:ext cx="7200800" cy="563821"/>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Puits de lumière </a:t>
              </a:r>
              <a:endParaRPr lang="fr-FR" sz="2000" kern="1200" dirty="0">
                <a:solidFill>
                  <a:schemeClr val="tx1"/>
                </a:solidFill>
              </a:endParaRPr>
            </a:p>
          </p:txBody>
        </p:sp>
      </p:grpSp>
      <p:sp>
        <p:nvSpPr>
          <p:cNvPr id="25" name="Croix 24"/>
          <p:cNvSpPr/>
          <p:nvPr/>
        </p:nvSpPr>
        <p:spPr>
          <a:xfrm>
            <a:off x="467544" y="332656"/>
            <a:ext cx="432048" cy="432048"/>
          </a:xfrm>
          <a:prstGeom prst="plu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6" name="Carré corné 25"/>
          <p:cNvSpPr/>
          <p:nvPr/>
        </p:nvSpPr>
        <p:spPr>
          <a:xfrm>
            <a:off x="1187624" y="260648"/>
            <a:ext cx="6984776" cy="792088"/>
          </a:xfrm>
          <a:prstGeom prst="foldedCorner">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r-FR" sz="2400" b="1" dirty="0" smtClean="0">
                <a:solidFill>
                  <a:schemeClr val="tx1"/>
                </a:solidFill>
              </a:rPr>
              <a:t>A cette stratégie vient s’ajouter </a:t>
            </a:r>
            <a:endParaRPr lang="fr-FR" sz="24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323528" y="1484784"/>
            <a:ext cx="2429051" cy="121101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3645024"/>
            <a:ext cx="1685925" cy="1524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5724128" y="1268760"/>
            <a:ext cx="1802203" cy="1496566"/>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3707904" y="1412776"/>
            <a:ext cx="1704975" cy="1413892"/>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3059832" y="3645024"/>
            <a:ext cx="1381125" cy="1409700"/>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5868144" y="3717032"/>
            <a:ext cx="1343025"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0" y="1052736"/>
            <a:ext cx="2339752" cy="36004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lvl="0" algn="ctr"/>
            <a:r>
              <a:rPr lang="fr-FR" sz="2400" b="1" dirty="0" smtClean="0">
                <a:solidFill>
                  <a:schemeClr val="tx1"/>
                </a:solidFill>
                <a:latin typeface="Times New Roman" pitchFamily="18" charset="0"/>
                <a:ea typeface="Calibri" pitchFamily="34" charset="0"/>
                <a:cs typeface="Times New Roman" pitchFamily="18" charset="0"/>
              </a:rPr>
              <a:t>L’orientation </a:t>
            </a:r>
          </a:p>
          <a:p>
            <a:pPr lvl="0" algn="ctr"/>
            <a:r>
              <a:rPr lang="fr-FR" dirty="0" smtClean="0">
                <a:solidFill>
                  <a:schemeClr val="tx1"/>
                </a:solidFill>
                <a:latin typeface="Times New Roman" pitchFamily="18" charset="0"/>
                <a:ea typeface="Calibri" pitchFamily="34" charset="0"/>
                <a:cs typeface="Times New Roman" pitchFamily="18" charset="0"/>
              </a:rPr>
              <a:t>Les constructions sont orienté de façon a profitât du rayonnement solaire  ou s’en protéger sans pour autant être exposé au vents dominant selon le climat  et donc de diminuer la consommation énergétique</a:t>
            </a:r>
            <a:endParaRPr lang="fr-FR" sz="2800" dirty="0" smtClean="0">
              <a:solidFill>
                <a:schemeClr val="tx1"/>
              </a:solidFill>
              <a:latin typeface="Arial" pitchFamily="34" charset="0"/>
              <a:cs typeface="Arial" pitchFamily="34" charset="0"/>
            </a:endParaRPr>
          </a:p>
          <a:p>
            <a:pPr algn="ctr"/>
            <a:endParaRPr lang="fr-FR" dirty="0"/>
          </a:p>
        </p:txBody>
      </p:sp>
      <p:pic>
        <p:nvPicPr>
          <p:cNvPr id="41986" name="Picture 2"/>
          <p:cNvPicPr>
            <a:picLocks noChangeAspect="1" noChangeArrowheads="1"/>
          </p:cNvPicPr>
          <p:nvPr/>
        </p:nvPicPr>
        <p:blipFill>
          <a:blip r:embed="rId2" cstate="print"/>
          <a:srcRect r="79"/>
          <a:stretch>
            <a:fillRect/>
          </a:stretch>
        </p:blipFill>
        <p:spPr bwMode="auto">
          <a:xfrm>
            <a:off x="2339752" y="2204864"/>
            <a:ext cx="6408712" cy="4226163"/>
          </a:xfrm>
          <a:prstGeom prst="rect">
            <a:avLst/>
          </a:prstGeom>
          <a:noFill/>
          <a:ln w="9525">
            <a:noFill/>
            <a:miter lim="800000"/>
            <a:headEnd/>
            <a:tailEnd/>
          </a:ln>
        </p:spPr>
      </p:pic>
      <p:sp>
        <p:nvSpPr>
          <p:cNvPr id="4" name="Nuage 3"/>
          <p:cNvSpPr/>
          <p:nvPr/>
        </p:nvSpPr>
        <p:spPr>
          <a:xfrm>
            <a:off x="4211960" y="692696"/>
            <a:ext cx="3528392" cy="1556792"/>
          </a:xfrm>
          <a:prstGeom prst="cloud">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smtClean="0">
                <a:solidFill>
                  <a:schemeClr val="tx1"/>
                </a:solidFill>
              </a:rPr>
              <a:t>L’orientation de la construction et l’</a:t>
            </a:r>
            <a:r>
              <a:rPr lang="fr-FR" sz="1600" dirty="0" err="1" smtClean="0">
                <a:solidFill>
                  <a:schemeClr val="tx1"/>
                </a:solidFill>
              </a:rPr>
              <a:t>agensement</a:t>
            </a:r>
            <a:r>
              <a:rPr lang="fr-FR" sz="1600" dirty="0" smtClean="0">
                <a:solidFill>
                  <a:schemeClr val="tx1"/>
                </a:solidFill>
              </a:rPr>
              <a:t> des pièces dépond de leur utilisation </a:t>
            </a:r>
            <a:endParaRPr lang="fr-FR" sz="1600" dirty="0">
              <a:solidFill>
                <a:schemeClr val="tx1"/>
              </a:solidFill>
            </a:endParaRPr>
          </a:p>
        </p:txBody>
      </p:sp>
      <p:sp>
        <p:nvSpPr>
          <p:cNvPr id="6" name="Nuage 5"/>
          <p:cNvSpPr/>
          <p:nvPr/>
        </p:nvSpPr>
        <p:spPr>
          <a:xfrm>
            <a:off x="0" y="4797152"/>
            <a:ext cx="2843808" cy="2060848"/>
          </a:xfrm>
          <a:prstGeom prst="cloud">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fr-FR" sz="1600" dirty="0" smtClean="0">
                <a:solidFill>
                  <a:schemeClr val="tx1"/>
                </a:solidFill>
              </a:rPr>
              <a:t>L’implantation judicieuse de la construction permet de tirer profit de l’environnent et s’en protéger </a:t>
            </a:r>
            <a:endParaRPr lang="fr-FR" sz="1600" dirty="0">
              <a:solidFill>
                <a:schemeClr val="tx1"/>
              </a:solidFill>
            </a:endParaRPr>
          </a:p>
        </p:txBody>
      </p:sp>
      <p:grpSp>
        <p:nvGrpSpPr>
          <p:cNvPr id="7" name="Groupe 6"/>
          <p:cNvGrpSpPr/>
          <p:nvPr/>
        </p:nvGrpSpPr>
        <p:grpSpPr>
          <a:xfrm>
            <a:off x="0" y="-1"/>
            <a:ext cx="7596336" cy="980727"/>
            <a:chOff x="0" y="3353885"/>
            <a:chExt cx="7200800" cy="649263"/>
          </a:xfrm>
        </p:grpSpPr>
        <p:sp>
          <p:nvSpPr>
            <p:cNvPr id="8" name="Rectangle avec flèche vers le bas 7"/>
            <p:cNvSpPr/>
            <p:nvPr/>
          </p:nvSpPr>
          <p:spPr>
            <a:xfrm>
              <a:off x="0" y="3438959"/>
              <a:ext cx="7200800" cy="564189"/>
            </a:xfrm>
            <a:prstGeom prst="downArrowCallou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9" name="Rectangle 8"/>
            <p:cNvSpPr/>
            <p:nvPr/>
          </p:nvSpPr>
          <p:spPr>
            <a:xfrm>
              <a:off x="0" y="3353885"/>
              <a:ext cx="7200800" cy="5641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Le choix du terrain et l’orientation</a:t>
              </a:r>
              <a:endParaRPr lang="fr-FR" sz="2000" kern="1200" dirty="0">
                <a:solidFill>
                  <a:schemeClr val="tx1"/>
                </a:solidFill>
              </a:endParaRPr>
            </a:p>
          </p:txBody>
        </p:sp>
      </p:grpSp>
      <p:sp>
        <p:nvSpPr>
          <p:cNvPr id="10" name="ZoneTexte 9"/>
          <p:cNvSpPr txBox="1"/>
          <p:nvPr/>
        </p:nvSpPr>
        <p:spPr>
          <a:xfrm>
            <a:off x="2304256" y="6381328"/>
            <a:ext cx="6948264" cy="523220"/>
          </a:xfrm>
          <a:prstGeom prst="rect">
            <a:avLst/>
          </a:prstGeom>
          <a:noFill/>
        </p:spPr>
        <p:txBody>
          <a:bodyPr wrap="square" rtlCol="0">
            <a:spAutoFit/>
          </a:bodyPr>
          <a:lstStyle/>
          <a:p>
            <a:r>
              <a:rPr lang="fr-FR" sz="1400" dirty="0" smtClean="0"/>
              <a:t>L’impacte sur le choix du terrain et l’orientation sur la CE – traité d’architecture et d’urbanisme-</a:t>
            </a:r>
            <a:endParaRPr lang="fr-FR"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0" y="908720"/>
            <a:ext cx="9144000" cy="4465321"/>
          </a:xfrm>
          <a:prstGeom prst="rect">
            <a:avLst/>
          </a:prstGeom>
          <a:noFill/>
          <a:ln w="9525">
            <a:noFill/>
            <a:miter lim="800000"/>
            <a:headEnd/>
            <a:tailEnd/>
          </a:ln>
        </p:spPr>
      </p:pic>
      <p:sp>
        <p:nvSpPr>
          <p:cNvPr id="3" name="Arrondir un rectangle avec un coin diagonal 2"/>
          <p:cNvSpPr/>
          <p:nvPr/>
        </p:nvSpPr>
        <p:spPr>
          <a:xfrm>
            <a:off x="755576" y="5589240"/>
            <a:ext cx="7272808" cy="864096"/>
          </a:xfrm>
          <a:prstGeom prst="round2DiagRect">
            <a:avLst/>
          </a:prstGeom>
          <a:solidFill>
            <a:srgbClr val="FF6600">
              <a:alpha val="62000"/>
            </a:srgb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400" b="1" dirty="0" smtClean="0"/>
              <a:t>L’importance du choix du site réside dans l’</a:t>
            </a:r>
            <a:r>
              <a:rPr lang="fr-FR" sz="1400" b="1" dirty="0" err="1" smtClean="0"/>
              <a:t>etape</a:t>
            </a:r>
            <a:r>
              <a:rPr lang="fr-FR" sz="1400" b="1" dirty="0" smtClean="0"/>
              <a:t> charnière entre se protéger de la nature et s’en enrichir</a:t>
            </a:r>
            <a:endParaRPr lang="fr-FR" sz="1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gner un rectangle avec un coin diagonal 1"/>
          <p:cNvSpPr/>
          <p:nvPr/>
        </p:nvSpPr>
        <p:spPr>
          <a:xfrm>
            <a:off x="0" y="908720"/>
            <a:ext cx="8676456" cy="1152128"/>
          </a:xfrm>
          <a:prstGeom prst="snip2Diag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Cloisonner des espaces en différente zone permet de créer des espaces protecteurs  et des ambiances thermique différente mieux approprié au utilisation propre </a:t>
            </a:r>
            <a:endParaRPr lang="fr-FR" b="1" dirty="0">
              <a:solidFill>
                <a:schemeClr val="tx1"/>
              </a:solidFill>
            </a:endParaRPr>
          </a:p>
        </p:txBody>
      </p:sp>
      <p:pic>
        <p:nvPicPr>
          <p:cNvPr id="43010" name="Picture 2"/>
          <p:cNvPicPr>
            <a:picLocks noChangeAspect="1" noChangeArrowheads="1"/>
          </p:cNvPicPr>
          <p:nvPr/>
        </p:nvPicPr>
        <p:blipFill>
          <a:blip r:embed="rId2" cstate="print"/>
          <a:srcRect/>
          <a:stretch>
            <a:fillRect/>
          </a:stretch>
        </p:blipFill>
        <p:spPr bwMode="auto">
          <a:xfrm>
            <a:off x="1115615" y="2060848"/>
            <a:ext cx="6977131" cy="4464496"/>
          </a:xfrm>
          <a:prstGeom prst="rect">
            <a:avLst/>
          </a:prstGeom>
          <a:noFill/>
          <a:ln w="9525">
            <a:noFill/>
            <a:miter lim="800000"/>
            <a:headEnd/>
            <a:tailEnd/>
          </a:ln>
        </p:spPr>
      </p:pic>
      <p:sp>
        <p:nvSpPr>
          <p:cNvPr id="5" name="Rectangle à coins arrondis 4"/>
          <p:cNvSpPr/>
          <p:nvPr/>
        </p:nvSpPr>
        <p:spPr>
          <a:xfrm>
            <a:off x="0" y="44624"/>
            <a:ext cx="2555776" cy="764704"/>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Autre moyens </a:t>
            </a:r>
            <a:endParaRPr lang="fr-FR" sz="1400" b="1" dirty="0">
              <a:solidFill>
                <a:schemeClr val="tx1"/>
              </a:solidFill>
            </a:endParaRPr>
          </a:p>
        </p:txBody>
      </p:sp>
      <p:sp>
        <p:nvSpPr>
          <p:cNvPr id="6" name="ZoneTexte 5"/>
          <p:cNvSpPr txBox="1"/>
          <p:nvPr/>
        </p:nvSpPr>
        <p:spPr>
          <a:xfrm>
            <a:off x="971600" y="6525344"/>
            <a:ext cx="7056784" cy="307777"/>
          </a:xfrm>
          <a:prstGeom prst="rect">
            <a:avLst/>
          </a:prstGeom>
          <a:noFill/>
        </p:spPr>
        <p:txBody>
          <a:bodyPr wrap="square" rtlCol="0">
            <a:spAutoFit/>
          </a:bodyPr>
          <a:lstStyle/>
          <a:p>
            <a:r>
              <a:rPr lang="fr-FR" sz="1400" dirty="0" smtClean="0"/>
              <a:t>Zonage thermique– traité d’architecture et d’urbanisme-</a:t>
            </a:r>
            <a:endParaRPr lang="fr-FR"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au 8"/>
          <p:cNvGraphicFramePr>
            <a:graphicFrameLocks noGrp="1"/>
          </p:cNvGraphicFramePr>
          <p:nvPr/>
        </p:nvGraphicFramePr>
        <p:xfrm>
          <a:off x="251520" y="1052736"/>
          <a:ext cx="8820472" cy="5849593"/>
        </p:xfrm>
        <a:graphic>
          <a:graphicData uri="http://schemas.openxmlformats.org/drawingml/2006/table">
            <a:tbl>
              <a:tblPr firstRow="1" bandRow="1">
                <a:tableStyleId>{00A15C55-8517-42AA-B614-E9B94910E393}</a:tableStyleId>
              </a:tblPr>
              <a:tblGrid>
                <a:gridCol w="2205118"/>
                <a:gridCol w="2205118"/>
                <a:gridCol w="2205118"/>
                <a:gridCol w="2205118"/>
              </a:tblGrid>
              <a:tr h="536416">
                <a:tc rowSpan="2">
                  <a:txBody>
                    <a:bodyPr/>
                    <a:lstStyle/>
                    <a:p>
                      <a:endParaRPr lang="fr-FR" b="1" dirty="0"/>
                    </a:p>
                  </a:txBody>
                  <a:tcPr/>
                </a:tc>
                <a:tc gridSpan="3">
                  <a:txBody>
                    <a:bodyPr/>
                    <a:lstStyle/>
                    <a:p>
                      <a:r>
                        <a:rPr lang="fr-FR" b="1" dirty="0" smtClean="0"/>
                        <a:t>Dispositifs d’architecture solaire</a:t>
                      </a:r>
                      <a:endParaRPr lang="fr-FR" b="1" dirty="0"/>
                    </a:p>
                  </a:txBody>
                  <a:tcPr/>
                </a:tc>
                <a:tc hMerge="1">
                  <a:txBody>
                    <a:bodyPr/>
                    <a:lstStyle/>
                    <a:p>
                      <a:endParaRPr lang="fr-FR" dirty="0"/>
                    </a:p>
                  </a:txBody>
                  <a:tcPr/>
                </a:tc>
                <a:tc hMerge="1">
                  <a:txBody>
                    <a:bodyPr/>
                    <a:lstStyle/>
                    <a:p>
                      <a:endParaRPr lang="fr-FR" dirty="0"/>
                    </a:p>
                  </a:txBody>
                  <a:tcPr/>
                </a:tc>
              </a:tr>
              <a:tr h="595752">
                <a:tc vMerge="1">
                  <a:txBody>
                    <a:bodyPr/>
                    <a:lstStyle/>
                    <a:p>
                      <a:endParaRPr lang="fr-FR" dirty="0"/>
                    </a:p>
                  </a:txBody>
                  <a:tcPr/>
                </a:tc>
                <a:tc>
                  <a:txBody>
                    <a:bodyPr/>
                    <a:lstStyle/>
                    <a:p>
                      <a:r>
                        <a:rPr lang="fr-FR" b="1" dirty="0" smtClean="0"/>
                        <a:t>Espace chauffés</a:t>
                      </a:r>
                      <a:endParaRPr lang="fr-FR" b="1" dirty="0"/>
                    </a:p>
                  </a:txBody>
                  <a:tcPr/>
                </a:tc>
                <a:tc>
                  <a:txBody>
                    <a:bodyPr/>
                    <a:lstStyle/>
                    <a:p>
                      <a:r>
                        <a:rPr lang="fr-FR" b="1" dirty="0" smtClean="0"/>
                        <a:t>Espace non chauffé</a:t>
                      </a:r>
                      <a:endParaRPr lang="fr-FR" b="1" dirty="0"/>
                    </a:p>
                  </a:txBody>
                  <a:tcPr/>
                </a:tc>
                <a:tc>
                  <a:txBody>
                    <a:bodyPr/>
                    <a:lstStyle/>
                    <a:p>
                      <a:r>
                        <a:rPr lang="fr-FR" b="1" dirty="0" smtClean="0"/>
                        <a:t>Parois, </a:t>
                      </a:r>
                      <a:r>
                        <a:rPr lang="fr-FR" b="1" dirty="0" err="1" smtClean="0"/>
                        <a:t>systéme</a:t>
                      </a:r>
                      <a:endParaRPr lang="fr-FR" b="1" dirty="0"/>
                    </a:p>
                  </a:txBody>
                  <a:tcPr/>
                </a:tc>
              </a:tr>
              <a:tr h="1557699">
                <a:tc>
                  <a:txBody>
                    <a:bodyPr/>
                    <a:lstStyle/>
                    <a:p>
                      <a:r>
                        <a:rPr lang="fr-FR" b="1" dirty="0" smtClean="0"/>
                        <a:t>Passif </a:t>
                      </a:r>
                      <a:endParaRPr lang="fr-FR" b="1" dirty="0"/>
                    </a:p>
                  </a:txBody>
                  <a:tcPr/>
                </a:tc>
                <a:tc>
                  <a:txBody>
                    <a:bodyPr/>
                    <a:lstStyle/>
                    <a:p>
                      <a:r>
                        <a:rPr lang="fr-FR" b="1" dirty="0" err="1" smtClean="0"/>
                        <a:t>Fenetre</a:t>
                      </a:r>
                      <a:r>
                        <a:rPr lang="fr-FR" b="1" dirty="0" smtClean="0"/>
                        <a:t>,</a:t>
                      </a:r>
                      <a:r>
                        <a:rPr lang="fr-FR" b="1" baseline="0" dirty="0" smtClean="0"/>
                        <a:t> </a:t>
                      </a:r>
                      <a:r>
                        <a:rPr lang="fr-FR" b="1" baseline="0" dirty="0" err="1" smtClean="0"/>
                        <a:t>Qriel</a:t>
                      </a:r>
                      <a:r>
                        <a:rPr lang="fr-FR" b="1" baseline="0" dirty="0" smtClean="0"/>
                        <a:t>, Bow-window</a:t>
                      </a:r>
                      <a:endParaRPr lang="fr-FR" b="1" dirty="0"/>
                    </a:p>
                  </a:txBody>
                  <a:tcPr/>
                </a:tc>
                <a:tc>
                  <a:txBody>
                    <a:bodyPr/>
                    <a:lstStyle/>
                    <a:p>
                      <a:r>
                        <a:rPr lang="fr-FR" b="1" dirty="0" smtClean="0"/>
                        <a:t>Jardin</a:t>
                      </a:r>
                      <a:r>
                        <a:rPr lang="fr-FR" b="1" baseline="0" dirty="0" smtClean="0"/>
                        <a:t> d’hiver, </a:t>
                      </a:r>
                      <a:r>
                        <a:rPr lang="fr-FR" b="1" baseline="0" dirty="0" err="1" smtClean="0"/>
                        <a:t>Veranda</a:t>
                      </a:r>
                      <a:r>
                        <a:rPr lang="fr-FR" b="1" baseline="0" dirty="0" smtClean="0"/>
                        <a:t>, Serre, Atrium</a:t>
                      </a:r>
                      <a:endParaRPr lang="fr-FR" b="1" dirty="0"/>
                    </a:p>
                  </a:txBody>
                  <a:tcPr/>
                </a:tc>
                <a:tc>
                  <a:txBody>
                    <a:bodyPr/>
                    <a:lstStyle/>
                    <a:p>
                      <a:r>
                        <a:rPr lang="fr-FR" b="1" dirty="0" smtClean="0"/>
                        <a:t>Mur capteur, Iso</a:t>
                      </a:r>
                      <a:r>
                        <a:rPr lang="fr-FR" b="1" baseline="0" dirty="0" smtClean="0"/>
                        <a:t> </a:t>
                      </a:r>
                      <a:r>
                        <a:rPr lang="fr-FR" b="1" baseline="0" dirty="0" err="1" smtClean="0"/>
                        <a:t>transp</a:t>
                      </a:r>
                      <a:r>
                        <a:rPr lang="fr-FR" b="1" baseline="0" dirty="0" smtClean="0"/>
                        <a:t>, Double peau</a:t>
                      </a:r>
                      <a:endParaRPr lang="fr-FR" b="1" dirty="0"/>
                    </a:p>
                  </a:txBody>
                  <a:tcPr/>
                </a:tc>
              </a:tr>
              <a:tr h="1557699">
                <a:tc>
                  <a:txBody>
                    <a:bodyPr/>
                    <a:lstStyle/>
                    <a:p>
                      <a:r>
                        <a:rPr lang="fr-FR" b="1" dirty="0" smtClean="0"/>
                        <a:t>Hybride</a:t>
                      </a:r>
                      <a:r>
                        <a:rPr lang="fr-FR" b="1" baseline="0" dirty="0" smtClean="0"/>
                        <a:t> </a:t>
                      </a:r>
                      <a:endParaRPr lang="fr-FR" b="1" dirty="0"/>
                    </a:p>
                  </a:txBody>
                  <a:tcPr/>
                </a:tc>
                <a:tc>
                  <a:txBody>
                    <a:bodyPr/>
                    <a:lstStyle/>
                    <a:p>
                      <a:r>
                        <a:rPr lang="fr-FR" b="1" dirty="0" smtClean="0"/>
                        <a:t>Capteur a </a:t>
                      </a:r>
                      <a:r>
                        <a:rPr lang="fr-FR" b="1" dirty="0" err="1" smtClean="0"/>
                        <a:t>air,Capteur</a:t>
                      </a:r>
                      <a:r>
                        <a:rPr lang="fr-FR" b="1" baseline="0" dirty="0" smtClean="0"/>
                        <a:t> fenêtre</a:t>
                      </a:r>
                      <a:endParaRPr lang="fr-FR" b="1" dirty="0"/>
                    </a:p>
                  </a:txBody>
                  <a:tcPr/>
                </a:tc>
                <a:tc>
                  <a:txBody>
                    <a:bodyPr/>
                    <a:lstStyle/>
                    <a:p>
                      <a:endParaRPr lang="fr-FR" b="1"/>
                    </a:p>
                  </a:txBody>
                  <a:tcPr/>
                </a:tc>
                <a:tc>
                  <a:txBody>
                    <a:bodyPr/>
                    <a:lstStyle/>
                    <a:p>
                      <a:endParaRPr lang="fr-FR" b="1"/>
                    </a:p>
                  </a:txBody>
                  <a:tcPr/>
                </a:tc>
              </a:tr>
              <a:tr h="1557699">
                <a:tc>
                  <a:txBody>
                    <a:bodyPr/>
                    <a:lstStyle/>
                    <a:p>
                      <a:r>
                        <a:rPr lang="fr-FR" b="1" dirty="0" smtClean="0"/>
                        <a:t>Actif </a:t>
                      </a:r>
                      <a:endParaRPr lang="fr-FR" b="1" dirty="0"/>
                    </a:p>
                  </a:txBody>
                  <a:tcPr/>
                </a:tc>
                <a:tc>
                  <a:txBody>
                    <a:bodyPr/>
                    <a:lstStyle/>
                    <a:p>
                      <a:endParaRPr lang="fr-FR" b="1" dirty="0"/>
                    </a:p>
                  </a:txBody>
                  <a:tcPr/>
                </a:tc>
                <a:tc>
                  <a:txBody>
                    <a:bodyPr/>
                    <a:lstStyle/>
                    <a:p>
                      <a:endParaRPr lang="fr-FR" b="1" dirty="0"/>
                    </a:p>
                  </a:txBody>
                  <a:tcPr/>
                </a:tc>
                <a:tc>
                  <a:txBody>
                    <a:bodyPr/>
                    <a:lstStyle/>
                    <a:p>
                      <a:r>
                        <a:rPr lang="fr-FR" b="1" dirty="0" smtClean="0"/>
                        <a:t>Capteur</a:t>
                      </a:r>
                      <a:r>
                        <a:rPr lang="fr-FR" b="1" baseline="0" dirty="0" smtClean="0"/>
                        <a:t> solaire, PSD, Chauffe eau</a:t>
                      </a:r>
                      <a:endParaRPr lang="fr-FR" b="1" dirty="0"/>
                    </a:p>
                  </a:txBody>
                  <a:tcPr/>
                </a:tc>
              </a:tr>
            </a:tbl>
          </a:graphicData>
        </a:graphic>
      </p:graphicFrame>
      <p:sp>
        <p:nvSpPr>
          <p:cNvPr id="2" name="Rectangle à coins arrondis 1"/>
          <p:cNvSpPr/>
          <p:nvPr/>
        </p:nvSpPr>
        <p:spPr>
          <a:xfrm>
            <a:off x="107504" y="44624"/>
            <a:ext cx="2592288" cy="864096"/>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Autre moyens </a:t>
            </a:r>
            <a:endParaRPr lang="fr-FR" sz="1400" b="1" dirty="0">
              <a:solidFill>
                <a:schemeClr val="tx1"/>
              </a:solidFill>
            </a:endParaRPr>
          </a:p>
        </p:txBody>
      </p:sp>
      <p:pic>
        <p:nvPicPr>
          <p:cNvPr id="50178" name="Picture 2"/>
          <p:cNvPicPr>
            <a:picLocks noChangeAspect="1" noChangeArrowheads="1"/>
          </p:cNvPicPr>
          <p:nvPr/>
        </p:nvPicPr>
        <p:blipFill>
          <a:blip r:embed="rId2" cstate="print"/>
          <a:srcRect l="75790" t="63292" r="6316" b="11887"/>
          <a:stretch>
            <a:fillRect/>
          </a:stretch>
        </p:blipFill>
        <p:spPr bwMode="auto">
          <a:xfrm>
            <a:off x="5508104" y="5517232"/>
            <a:ext cx="1224136" cy="1196752"/>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l="76727" t="19987" r="11168" b="68811"/>
          <a:stretch>
            <a:fillRect/>
          </a:stretch>
        </p:blipFill>
        <p:spPr bwMode="auto">
          <a:xfrm>
            <a:off x="7668344" y="2996952"/>
            <a:ext cx="1104123" cy="720080"/>
          </a:xfrm>
          <a:prstGeom prst="rect">
            <a:avLst/>
          </a:prstGeom>
          <a:noFill/>
          <a:ln w="9525">
            <a:noFill/>
            <a:miter lim="800000"/>
            <a:headEnd/>
            <a:tailEnd/>
          </a:ln>
        </p:spPr>
      </p:pic>
      <p:pic>
        <p:nvPicPr>
          <p:cNvPr id="11" name="Picture 2"/>
          <p:cNvPicPr>
            <a:picLocks noChangeAspect="1" noChangeArrowheads="1"/>
          </p:cNvPicPr>
          <p:nvPr/>
        </p:nvPicPr>
        <p:blipFill>
          <a:blip r:embed="rId2" cstate="print"/>
          <a:srcRect l="14095" t="19948" r="71168" b="67318"/>
          <a:stretch>
            <a:fillRect/>
          </a:stretch>
        </p:blipFill>
        <p:spPr bwMode="auto">
          <a:xfrm>
            <a:off x="2843808" y="2924944"/>
            <a:ext cx="1368152" cy="833235"/>
          </a:xfrm>
          <a:prstGeom prst="rect">
            <a:avLst/>
          </a:prstGeom>
          <a:noFill/>
          <a:ln w="9525">
            <a:noFill/>
            <a:miter lim="800000"/>
            <a:headEnd/>
            <a:tailEnd/>
          </a:ln>
        </p:spPr>
      </p:pic>
      <p:pic>
        <p:nvPicPr>
          <p:cNvPr id="12" name="Picture 2"/>
          <p:cNvPicPr>
            <a:picLocks noChangeAspect="1" noChangeArrowheads="1"/>
          </p:cNvPicPr>
          <p:nvPr/>
        </p:nvPicPr>
        <p:blipFill>
          <a:blip r:embed="rId2" cstate="print"/>
          <a:srcRect l="46727" t="20236" r="40641" b="67318"/>
          <a:stretch>
            <a:fillRect/>
          </a:stretch>
        </p:blipFill>
        <p:spPr bwMode="auto">
          <a:xfrm>
            <a:off x="5148063" y="3068960"/>
            <a:ext cx="1036915" cy="72008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l="20807" r="16772" b="10001"/>
          <a:stretch>
            <a:fillRect/>
          </a:stretch>
        </p:blipFill>
        <p:spPr bwMode="auto">
          <a:xfrm>
            <a:off x="3347864" y="4581128"/>
            <a:ext cx="1296144" cy="720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e 2"/>
          <p:cNvSpPr/>
          <p:nvPr/>
        </p:nvSpPr>
        <p:spPr>
          <a:xfrm>
            <a:off x="72008" y="188640"/>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2000" dirty="0" smtClean="0"/>
              <a:t>Comment obtenir les labels HPE ?</a:t>
            </a:r>
          </a:p>
        </p:txBody>
      </p:sp>
      <p:sp>
        <p:nvSpPr>
          <p:cNvPr id="4" name="Carré corné 3"/>
          <p:cNvSpPr/>
          <p:nvPr/>
        </p:nvSpPr>
        <p:spPr>
          <a:xfrm>
            <a:off x="323528" y="980728"/>
            <a:ext cx="4392488" cy="5661248"/>
          </a:xfrm>
          <a:prstGeom prst="foldedCorner">
            <a:avLst/>
          </a:prstGeom>
        </p:spPr>
        <p:style>
          <a:lnRef idx="3">
            <a:schemeClr val="lt1"/>
          </a:lnRef>
          <a:fillRef idx="1">
            <a:schemeClr val="accent5"/>
          </a:fillRef>
          <a:effectRef idx="1">
            <a:schemeClr val="accent5"/>
          </a:effectRef>
          <a:fontRef idx="minor">
            <a:schemeClr val="lt1"/>
          </a:fontRef>
        </p:style>
        <p:txBody>
          <a:bodyPr rtlCol="0" anchor="ctr"/>
          <a:lstStyle/>
          <a:p>
            <a:pPr fontAlgn="base"/>
            <a:r>
              <a:rPr lang="fr-FR" dirty="0" smtClean="0"/>
              <a:t>L’attestation de la RT2012 et de ses labels énergétiques HPE et THPE doit accompagner la demande de permis de construire. L’attestation est délivrée par un bureau d’étude qui analysera selon les plans, la conformité avec les différents labels. La conformité avec la RT2012 est nécessaire pour valider le projet de construction.</a:t>
            </a:r>
          </a:p>
          <a:p>
            <a:pPr fontAlgn="base"/>
            <a:r>
              <a:rPr lang="fr-FR" dirty="0" smtClean="0"/>
              <a:t>A l’achèvement des travaux, une attestation prenant en compte les 3 exigences de la RT2012 ainsi que la conformité avec l’étude effectuée avant les travaux doit être établie par un organisme de certification.</a:t>
            </a:r>
          </a:p>
        </p:txBody>
      </p:sp>
      <p:pic>
        <p:nvPicPr>
          <p:cNvPr id="37890" name="Picture 2"/>
          <p:cNvPicPr>
            <a:picLocks noChangeAspect="1" noChangeArrowheads="1"/>
          </p:cNvPicPr>
          <p:nvPr/>
        </p:nvPicPr>
        <p:blipFill>
          <a:blip r:embed="rId2" cstate="print"/>
          <a:srcRect l="2493" t="4166" r="4086"/>
          <a:stretch>
            <a:fillRect/>
          </a:stretch>
        </p:blipFill>
        <p:spPr bwMode="auto">
          <a:xfrm>
            <a:off x="4860032" y="1627506"/>
            <a:ext cx="4283968" cy="3457678"/>
          </a:xfrm>
          <a:prstGeom prst="rect">
            <a:avLst/>
          </a:prstGeom>
          <a:noFill/>
          <a:ln w="9525">
            <a:noFill/>
            <a:miter lim="800000"/>
            <a:headEnd/>
            <a:tailEnd/>
          </a:ln>
        </p:spPr>
      </p:pic>
      <p:sp>
        <p:nvSpPr>
          <p:cNvPr id="5" name="ZoneTexte 4"/>
          <p:cNvSpPr txBox="1"/>
          <p:nvPr/>
        </p:nvSpPr>
        <p:spPr>
          <a:xfrm>
            <a:off x="4788024" y="5085185"/>
            <a:ext cx="4355976" cy="307777"/>
          </a:xfrm>
          <a:prstGeom prst="rect">
            <a:avLst/>
          </a:prstGeom>
          <a:noFill/>
        </p:spPr>
        <p:txBody>
          <a:bodyPr wrap="square" rtlCol="0">
            <a:spAutoFit/>
          </a:bodyPr>
          <a:lstStyle/>
          <a:p>
            <a:r>
              <a:rPr lang="fr-FR" sz="1400" dirty="0" smtClean="0"/>
              <a:t>Étiquette énergétique- google.com-</a:t>
            </a:r>
            <a:endParaRPr lang="fr-FR" sz="1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e 6"/>
          <p:cNvGraphicFramePr/>
          <p:nvPr/>
        </p:nvGraphicFramePr>
        <p:xfrm>
          <a:off x="395536" y="548680"/>
          <a:ext cx="756084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entagone 2"/>
          <p:cNvSpPr/>
          <p:nvPr/>
        </p:nvSpPr>
        <p:spPr>
          <a:xfrm>
            <a:off x="72008" y="188640"/>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fr-FR" sz="2400" b="1" dirty="0" smtClean="0"/>
              <a:t>Avantage et critique de la H.P.E</a:t>
            </a:r>
          </a:p>
        </p:txBody>
      </p:sp>
      <p:pic>
        <p:nvPicPr>
          <p:cNvPr id="38914" name="Picture 2"/>
          <p:cNvPicPr>
            <a:picLocks noChangeAspect="1" noChangeArrowheads="1"/>
          </p:cNvPicPr>
          <p:nvPr/>
        </p:nvPicPr>
        <p:blipFill>
          <a:blip r:embed="rId7" cstate="print"/>
          <a:srcRect/>
          <a:stretch>
            <a:fillRect/>
          </a:stretch>
        </p:blipFill>
        <p:spPr bwMode="auto">
          <a:xfrm rot="20466831">
            <a:off x="2777125" y="995958"/>
            <a:ext cx="1703458" cy="1650982"/>
          </a:xfrm>
          <a:prstGeom prst="rect">
            <a:avLst/>
          </a:prstGeom>
          <a:noFill/>
          <a:ln w="9525">
            <a:noFill/>
            <a:miter lim="800000"/>
            <a:headEnd/>
            <a:tailEnd/>
          </a:ln>
        </p:spPr>
      </p:pic>
      <p:grpSp>
        <p:nvGrpSpPr>
          <p:cNvPr id="9" name="Groupe 8"/>
          <p:cNvGrpSpPr/>
          <p:nvPr/>
        </p:nvGrpSpPr>
        <p:grpSpPr>
          <a:xfrm>
            <a:off x="4932041" y="161690"/>
            <a:ext cx="2376263" cy="963054"/>
            <a:chOff x="3811714" y="46923"/>
            <a:chExt cx="1464225" cy="502865"/>
          </a:xfrm>
          <a:scene3d>
            <a:camera prst="orthographicFront"/>
            <a:lightRig rig="threePt" dir="t">
              <a:rot lat="0" lon="0" rev="7500000"/>
            </a:lightRig>
          </a:scene3d>
        </p:grpSpPr>
        <p:sp>
          <p:nvSpPr>
            <p:cNvPr id="10" name="Rectangle à coins arrondis 9"/>
            <p:cNvSpPr/>
            <p:nvPr/>
          </p:nvSpPr>
          <p:spPr>
            <a:xfrm rot="240000">
              <a:off x="3811714" y="48376"/>
              <a:ext cx="1451920" cy="501412"/>
            </a:xfrm>
            <a:prstGeom prst="roundRect">
              <a:avLst/>
            </a:prstGeom>
            <a:solidFill>
              <a:srgbClr val="800080"/>
            </a:solidFill>
            <a:sp3d prstMaterial="plastic">
              <a:bevelT w="127000" h="25400" prst="relaxedInset"/>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11" name="Rectangle 10"/>
            <p:cNvSpPr/>
            <p:nvPr/>
          </p:nvSpPr>
          <p:spPr>
            <a:xfrm rot="240000">
              <a:off x="3872973" y="46923"/>
              <a:ext cx="1402966" cy="4524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lvl="0"/>
              <a:r>
                <a:rPr lang="fr-FR" sz="1600" b="1" dirty="0" smtClean="0"/>
                <a:t>Exonération des taxes THPE</a:t>
              </a:r>
              <a:endParaRPr lang="fr-FR" sz="1600" b="1" dirty="0"/>
            </a:p>
          </p:txBody>
        </p:sp>
      </p:grpSp>
      <p:sp>
        <p:nvSpPr>
          <p:cNvPr id="12" name="Arrondir un rectangle avec un coin diagonal 11"/>
          <p:cNvSpPr/>
          <p:nvPr/>
        </p:nvSpPr>
        <p:spPr>
          <a:xfrm>
            <a:off x="2483768" y="980728"/>
            <a:ext cx="360040" cy="360040"/>
          </a:xfrm>
          <a:prstGeom prst="round2Diag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xplosion 2 12"/>
          <p:cNvSpPr/>
          <p:nvPr/>
        </p:nvSpPr>
        <p:spPr>
          <a:xfrm rot="21060868">
            <a:off x="4791361" y="5746031"/>
            <a:ext cx="3024336" cy="1202432"/>
          </a:xfrm>
          <a:prstGeom prst="irregularSeal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tx1"/>
                </a:solidFill>
              </a:rPr>
              <a:t>avantages</a:t>
            </a:r>
            <a:endParaRPr lang="fr-FR" b="1" dirty="0">
              <a:solidFill>
                <a:schemeClr val="tx1"/>
              </a:solidFill>
            </a:endParaRPr>
          </a:p>
        </p:txBody>
      </p:sp>
      <p:sp>
        <p:nvSpPr>
          <p:cNvPr id="14" name="Explosion 2 13"/>
          <p:cNvSpPr/>
          <p:nvPr/>
        </p:nvSpPr>
        <p:spPr>
          <a:xfrm rot="21060868">
            <a:off x="974935" y="5674024"/>
            <a:ext cx="3024336" cy="1202432"/>
          </a:xfrm>
          <a:prstGeom prst="irregularSeal2">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fr-FR" b="1" dirty="0" smtClean="0">
                <a:solidFill>
                  <a:schemeClr val="tx1"/>
                </a:solidFill>
              </a:rPr>
              <a:t>critiques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Résultat de recherche d'images pour &quot;haute performance energetique&quot;"/>
          <p:cNvPicPr>
            <a:picLocks noChangeAspect="1" noChangeArrowheads="1"/>
          </p:cNvPicPr>
          <p:nvPr/>
        </p:nvPicPr>
        <p:blipFill>
          <a:blip r:embed="rId2" cstate="print"/>
          <a:srcRect l="2652" t="10878" r="1854" b="4451"/>
          <a:stretch>
            <a:fillRect/>
          </a:stretch>
        </p:blipFill>
        <p:spPr bwMode="auto">
          <a:xfrm>
            <a:off x="-757608" y="-361923"/>
            <a:ext cx="9901608" cy="7219923"/>
          </a:xfrm>
          <a:prstGeom prst="rect">
            <a:avLst/>
          </a:prstGeom>
          <a:noFill/>
        </p:spPr>
      </p:pic>
      <p:sp>
        <p:nvSpPr>
          <p:cNvPr id="3" name="Arrondir un rectangle avec un coin du même côté 2"/>
          <p:cNvSpPr/>
          <p:nvPr/>
        </p:nvSpPr>
        <p:spPr>
          <a:xfrm>
            <a:off x="611560" y="1124744"/>
            <a:ext cx="6984776" cy="3816424"/>
          </a:xfrm>
          <a:prstGeom prst="round2Same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 secteur du bâtiment participe de façon considérable a la détérioration de l’environnement, nos logements sont énergivore chose qui puise dans les ressources et qui accroit l’empreinte écologique.</a:t>
            </a:r>
          </a:p>
          <a:p>
            <a:pPr algn="ctr"/>
            <a:r>
              <a:rPr lang="fr-FR" b="1" dirty="0" smtClean="0">
                <a:solidFill>
                  <a:schemeClr val="tx1"/>
                </a:solidFill>
              </a:rPr>
              <a:t>La haute performance énergétique est un label français que se base sur les réglementation instaurés par la RT pour incité les intervenants a fournir des résultats en matière de performance énergétique qui vont au delà de la réglementation.</a:t>
            </a:r>
          </a:p>
          <a:p>
            <a:pPr algn="ctr"/>
            <a:r>
              <a:rPr lang="fr-FR" b="1" dirty="0" smtClean="0">
                <a:solidFill>
                  <a:schemeClr val="tx1"/>
                </a:solidFill>
              </a:rPr>
              <a:t>La HPE permet de garantir la durabilité, d’assurer le même niveau de confort tout en consommant moins d’énergies fossile.</a:t>
            </a:r>
          </a:p>
          <a:p>
            <a:pPr algn="ctr"/>
            <a:endParaRPr lang="fr-FR"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associée"/>
          <p:cNvPicPr>
            <a:picLocks noChangeAspect="1" noChangeArrowheads="1"/>
          </p:cNvPicPr>
          <p:nvPr/>
        </p:nvPicPr>
        <p:blipFill>
          <a:blip r:embed="rId2" cstate="print"/>
          <a:srcRect/>
          <a:stretch>
            <a:fillRect/>
          </a:stretch>
        </p:blipFill>
        <p:spPr bwMode="auto">
          <a:xfrm>
            <a:off x="4667250" y="3714750"/>
            <a:ext cx="4476750" cy="3143250"/>
          </a:xfrm>
          <a:prstGeom prst="rect">
            <a:avLst/>
          </a:prstGeom>
          <a:noFill/>
        </p:spPr>
      </p:pic>
      <p:pic>
        <p:nvPicPr>
          <p:cNvPr id="4" name="Picture 2" descr="C:\Users\Nar_Djess\cours\impression soutenance\impression fiiiiiniiii\soutenance\intro.jpeg"/>
          <p:cNvPicPr>
            <a:picLocks noChangeAspect="1" noChangeArrowheads="1"/>
          </p:cNvPicPr>
          <p:nvPr/>
        </p:nvPicPr>
        <p:blipFill>
          <a:blip r:embed="rId3" cstate="print"/>
          <a:srcRect/>
          <a:stretch>
            <a:fillRect/>
          </a:stretch>
        </p:blipFill>
        <p:spPr bwMode="auto">
          <a:xfrm flipH="1">
            <a:off x="-36512" y="4536504"/>
            <a:ext cx="3518100" cy="2348880"/>
          </a:xfrm>
          <a:prstGeom prst="rect">
            <a:avLst/>
          </a:prstGeom>
          <a:noFill/>
        </p:spPr>
      </p:pic>
      <p:pic>
        <p:nvPicPr>
          <p:cNvPr id="6" name="Picture 12"/>
          <p:cNvPicPr>
            <a:picLocks noChangeAspect="1" noChangeArrowheads="1"/>
          </p:cNvPicPr>
          <p:nvPr/>
        </p:nvPicPr>
        <p:blipFill>
          <a:blip r:embed="rId4" cstate="print"/>
          <a:srcRect r="21622"/>
          <a:stretch>
            <a:fillRect/>
          </a:stretch>
        </p:blipFill>
        <p:spPr bwMode="auto">
          <a:xfrm>
            <a:off x="5364088" y="0"/>
            <a:ext cx="1508636" cy="1984981"/>
          </a:xfrm>
          <a:prstGeom prst="rect">
            <a:avLst/>
          </a:prstGeom>
          <a:noFill/>
          <a:ln w="9525">
            <a:noFill/>
            <a:miter lim="800000"/>
            <a:headEnd/>
            <a:tailEnd/>
          </a:ln>
        </p:spPr>
      </p:pic>
      <p:sp>
        <p:nvSpPr>
          <p:cNvPr id="2" name="Rectangle 1"/>
          <p:cNvSpPr/>
          <p:nvPr/>
        </p:nvSpPr>
        <p:spPr>
          <a:xfrm>
            <a:off x="0" y="2105472"/>
            <a:ext cx="7812360" cy="267765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2400" b="1" i="1" dirty="0" smtClean="0">
                <a:solidFill>
                  <a:schemeClr val="tx1"/>
                </a:solidFill>
                <a:latin typeface="Times New Roman" pitchFamily="18" charset="0"/>
                <a:cs typeface="Times New Roman" pitchFamily="18" charset="0"/>
              </a:rPr>
              <a:t>La constatation des dégâts causé par la dépendance énergétique des bâtiments a donner naissance a une prise de conscience mondiale ce qui a mit l’accent sur le développement durable, qui a initié nombres de solutions pour garantir le bien être de l’humanité  et limiter l’empreinte écologique de l’activité humaine. Comme le démontre le schéma suivant</a:t>
            </a:r>
          </a:p>
        </p:txBody>
      </p:sp>
      <p:sp>
        <p:nvSpPr>
          <p:cNvPr id="3" name="Rectangle 2"/>
          <p:cNvSpPr/>
          <p:nvPr/>
        </p:nvSpPr>
        <p:spPr>
          <a:xfrm>
            <a:off x="323528" y="1385392"/>
            <a:ext cx="7344816" cy="707886"/>
          </a:xfrm>
          <a:prstGeom prst="rect">
            <a:avLst/>
          </a:prstGeom>
        </p:spPr>
        <p:txBody>
          <a:bodyPr wrap="square">
            <a:spAutoFit/>
          </a:bodyPr>
          <a:lstStyle/>
          <a:p>
            <a:pPr algn="ctr"/>
            <a:r>
              <a:rPr lang="fr-FR"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cs typeface="Times New Roman" pitchFamily="18" charset="0"/>
              </a:rPr>
              <a:t>Etre bien avec sa planète </a:t>
            </a:r>
            <a:r>
              <a:rPr lang="fr-FR" sz="4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cs typeface="Times New Roman" pitchFamily="18" charset="0"/>
              </a:rPr>
              <a:t>,être </a:t>
            </a:r>
            <a:r>
              <a:rPr lang="fr-FR" sz="4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Edwardian Script ITC" pitchFamily="66" charset="0"/>
                <a:cs typeface="Times New Roman" pitchFamily="18" charset="0"/>
              </a:rPr>
              <a:t>bien dans sa peau !!</a:t>
            </a:r>
          </a:p>
        </p:txBody>
      </p:sp>
      <p:sp>
        <p:nvSpPr>
          <p:cNvPr id="5" name="Pentagone 4"/>
          <p:cNvSpPr/>
          <p:nvPr/>
        </p:nvSpPr>
        <p:spPr>
          <a:xfrm>
            <a:off x="0" y="305272"/>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t>Introduction</a:t>
            </a:r>
            <a:r>
              <a:rPr lang="fr-FR" dirty="0" smtClean="0"/>
              <a:t> </a:t>
            </a:r>
            <a:endParaRPr lang="fr-FR" dirty="0"/>
          </a:p>
        </p:txBody>
      </p:sp>
      <p:pic>
        <p:nvPicPr>
          <p:cNvPr id="10" name="Picture 9" descr="C:\Users\Nar_Djess\Desktop\impression fiiiiiniiii\soutenance\solo.jpg"/>
          <p:cNvPicPr>
            <a:picLocks noChangeAspect="1" noChangeArrowheads="1"/>
          </p:cNvPicPr>
          <p:nvPr/>
        </p:nvPicPr>
        <p:blipFill>
          <a:blip r:embed="rId5" cstate="print"/>
          <a:srcRect/>
          <a:stretch>
            <a:fillRect/>
          </a:stretch>
        </p:blipFill>
        <p:spPr bwMode="auto">
          <a:xfrm>
            <a:off x="2699792" y="4869160"/>
            <a:ext cx="1988840" cy="19888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srcRect/>
          <a:stretch>
            <a:fillRect/>
          </a:stretch>
        </p:blipFill>
        <p:spPr bwMode="auto">
          <a:xfrm>
            <a:off x="7622604" y="764704"/>
            <a:ext cx="1701924" cy="1701924"/>
          </a:xfrm>
          <a:prstGeom prst="rect">
            <a:avLst/>
          </a:prstGeom>
          <a:noFill/>
          <a:ln w="9525">
            <a:noFill/>
            <a:miter lim="800000"/>
            <a:headEnd/>
            <a:tailEnd/>
          </a:ln>
        </p:spPr>
      </p:pic>
      <p:sp>
        <p:nvSpPr>
          <p:cNvPr id="4" name="Rogner un rectangle avec un coin diagonal 3"/>
          <p:cNvSpPr/>
          <p:nvPr/>
        </p:nvSpPr>
        <p:spPr>
          <a:xfrm>
            <a:off x="2195736" y="72008"/>
            <a:ext cx="2736304" cy="648072"/>
          </a:xfrm>
          <a:prstGeom prst="snip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b="1" dirty="0" smtClean="0">
                <a:solidFill>
                  <a:schemeClr val="bg1"/>
                </a:solidFill>
              </a:rPr>
              <a:t>Activité humaine</a:t>
            </a:r>
            <a:endParaRPr lang="fr-FR" b="1" dirty="0">
              <a:solidFill>
                <a:schemeClr val="bg1"/>
              </a:solidFill>
            </a:endParaRPr>
          </a:p>
        </p:txBody>
      </p:sp>
      <p:sp>
        <p:nvSpPr>
          <p:cNvPr id="5" name="Rogner un rectangle avec un coin diagonal 4"/>
          <p:cNvSpPr/>
          <p:nvPr/>
        </p:nvSpPr>
        <p:spPr>
          <a:xfrm>
            <a:off x="251520" y="1224136"/>
            <a:ext cx="2880320" cy="648072"/>
          </a:xfrm>
          <a:prstGeom prst="snip2Diag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Empreinte écologique</a:t>
            </a:r>
            <a:endParaRPr lang="fr-FR" b="1" dirty="0">
              <a:solidFill>
                <a:schemeClr val="tx1"/>
              </a:solidFill>
            </a:endParaRPr>
          </a:p>
        </p:txBody>
      </p:sp>
      <p:sp>
        <p:nvSpPr>
          <p:cNvPr id="7" name="Rogner un rectangle avec un coin diagonal 6"/>
          <p:cNvSpPr/>
          <p:nvPr/>
        </p:nvSpPr>
        <p:spPr>
          <a:xfrm>
            <a:off x="4788024" y="792088"/>
            <a:ext cx="3024336" cy="504056"/>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Gaz a effet de serre</a:t>
            </a:r>
            <a:endParaRPr lang="fr-FR" b="1" dirty="0">
              <a:solidFill>
                <a:schemeClr val="tx1"/>
              </a:solidFill>
            </a:endParaRPr>
          </a:p>
        </p:txBody>
      </p:sp>
      <p:sp>
        <p:nvSpPr>
          <p:cNvPr id="8" name="Rogner un rectangle avec un coin diagonal 7"/>
          <p:cNvSpPr/>
          <p:nvPr/>
        </p:nvSpPr>
        <p:spPr>
          <a:xfrm>
            <a:off x="4788024" y="1368152"/>
            <a:ext cx="3024336" cy="504056"/>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Epuisement des ressources naturelle</a:t>
            </a:r>
            <a:endParaRPr lang="fr-FR" b="1" dirty="0">
              <a:solidFill>
                <a:schemeClr val="tx1"/>
              </a:solidFill>
            </a:endParaRPr>
          </a:p>
        </p:txBody>
      </p:sp>
      <p:sp>
        <p:nvSpPr>
          <p:cNvPr id="9" name="Rogner un rectangle avec un coin diagonal 8"/>
          <p:cNvSpPr/>
          <p:nvPr/>
        </p:nvSpPr>
        <p:spPr>
          <a:xfrm>
            <a:off x="4788024" y="1944216"/>
            <a:ext cx="3096344" cy="504056"/>
          </a:xfrm>
          <a:prstGeom prst="snip2Diag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solidFill>
                  <a:schemeClr val="tx1"/>
                </a:solidFill>
              </a:rPr>
              <a:t>Détérioration de l’environnement</a:t>
            </a:r>
            <a:endParaRPr lang="fr-FR" b="1" dirty="0">
              <a:solidFill>
                <a:schemeClr val="tx1"/>
              </a:solidFill>
            </a:endParaRPr>
          </a:p>
        </p:txBody>
      </p:sp>
      <p:sp>
        <p:nvSpPr>
          <p:cNvPr id="10" name="Accolade ouvrante 9"/>
          <p:cNvSpPr/>
          <p:nvPr/>
        </p:nvSpPr>
        <p:spPr>
          <a:xfrm>
            <a:off x="4427984" y="1008112"/>
            <a:ext cx="216024" cy="12961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Flèche courbée vers la droite 10"/>
          <p:cNvSpPr/>
          <p:nvPr/>
        </p:nvSpPr>
        <p:spPr>
          <a:xfrm rot="1401393">
            <a:off x="1592320" y="415863"/>
            <a:ext cx="421262" cy="6756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droite 11"/>
          <p:cNvSpPr/>
          <p:nvPr/>
        </p:nvSpPr>
        <p:spPr>
          <a:xfrm>
            <a:off x="3305560" y="1512168"/>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ogner un rectangle avec un coin diagonal 12"/>
          <p:cNvSpPr/>
          <p:nvPr/>
        </p:nvSpPr>
        <p:spPr>
          <a:xfrm>
            <a:off x="1475656" y="2636912"/>
            <a:ext cx="4608512" cy="57606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Prise de conscience mondiale</a:t>
            </a:r>
            <a:endParaRPr lang="fr-FR" b="1" dirty="0">
              <a:solidFill>
                <a:schemeClr val="bg1"/>
              </a:solidFill>
            </a:endParaRPr>
          </a:p>
        </p:txBody>
      </p:sp>
      <p:sp>
        <p:nvSpPr>
          <p:cNvPr id="14" name="Flèche droite 13"/>
          <p:cNvSpPr/>
          <p:nvPr/>
        </p:nvSpPr>
        <p:spPr>
          <a:xfrm rot="5400000">
            <a:off x="3182696" y="1749344"/>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ogner un rectangle avec un coin diagonal 14"/>
          <p:cNvSpPr/>
          <p:nvPr/>
        </p:nvSpPr>
        <p:spPr>
          <a:xfrm>
            <a:off x="827584" y="3456384"/>
            <a:ext cx="2880320" cy="648072"/>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solidFill>
                  <a:schemeClr val="tx1"/>
                </a:solidFill>
              </a:rPr>
              <a:t>Développement durable</a:t>
            </a:r>
            <a:endParaRPr lang="fr-FR" b="1" dirty="0">
              <a:solidFill>
                <a:schemeClr val="tx1"/>
              </a:solidFill>
            </a:endParaRPr>
          </a:p>
        </p:txBody>
      </p:sp>
      <p:sp>
        <p:nvSpPr>
          <p:cNvPr id="16" name="Flèche courbée vers la droite 15"/>
          <p:cNvSpPr/>
          <p:nvPr/>
        </p:nvSpPr>
        <p:spPr>
          <a:xfrm rot="1401393">
            <a:off x="1088264" y="2724950"/>
            <a:ext cx="421262" cy="6756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droite 16"/>
          <p:cNvSpPr/>
          <p:nvPr/>
        </p:nvSpPr>
        <p:spPr>
          <a:xfrm>
            <a:off x="3923928" y="3600400"/>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ogner un rectangle avec un coin diagonal 17"/>
          <p:cNvSpPr/>
          <p:nvPr/>
        </p:nvSpPr>
        <p:spPr>
          <a:xfrm>
            <a:off x="5076056" y="3429000"/>
            <a:ext cx="1872208" cy="72008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solidFill>
                  <a:schemeClr val="tx1"/>
                </a:solidFill>
              </a:rPr>
              <a:t>Durabilité </a:t>
            </a:r>
            <a:endParaRPr lang="fr-FR" b="1" dirty="0">
              <a:solidFill>
                <a:schemeClr val="tx1"/>
              </a:solidFill>
            </a:endParaRPr>
          </a:p>
        </p:txBody>
      </p:sp>
      <p:pic>
        <p:nvPicPr>
          <p:cNvPr id="2051" name="Picture 3" descr="C:\Users\Nar_Djess\cours\impression soutenance\impression fiiiiiniiii\soutenance\khrej schema.jpg"/>
          <p:cNvPicPr>
            <a:picLocks noChangeAspect="1" noChangeArrowheads="1"/>
          </p:cNvPicPr>
          <p:nvPr/>
        </p:nvPicPr>
        <p:blipFill>
          <a:blip r:embed="rId3" cstate="print"/>
          <a:srcRect l="21816" r="17705"/>
          <a:stretch>
            <a:fillRect/>
          </a:stretch>
        </p:blipFill>
        <p:spPr bwMode="auto">
          <a:xfrm>
            <a:off x="899592" y="4365104"/>
            <a:ext cx="1296144" cy="2143125"/>
          </a:xfrm>
          <a:prstGeom prst="rect">
            <a:avLst/>
          </a:prstGeom>
          <a:noFill/>
        </p:spPr>
      </p:pic>
      <p:sp>
        <p:nvSpPr>
          <p:cNvPr id="32" name="Flèche droite 31"/>
          <p:cNvSpPr/>
          <p:nvPr/>
        </p:nvSpPr>
        <p:spPr>
          <a:xfrm rot="5400000">
            <a:off x="2389448" y="4891472"/>
            <a:ext cx="3573015"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Rogner un rectangle avec un coin diagonal 32"/>
          <p:cNvSpPr/>
          <p:nvPr/>
        </p:nvSpPr>
        <p:spPr>
          <a:xfrm>
            <a:off x="2267744" y="5013176"/>
            <a:ext cx="4032448" cy="50405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bg1"/>
                </a:solidFill>
              </a:rPr>
              <a:t>certification</a:t>
            </a:r>
            <a:endParaRPr lang="fr-FR" b="1" dirty="0">
              <a:solidFill>
                <a:schemeClr val="bg1"/>
              </a:solidFill>
            </a:endParaRPr>
          </a:p>
        </p:txBody>
      </p:sp>
      <p:sp>
        <p:nvSpPr>
          <p:cNvPr id="34" name="Rogner un rectangle avec un coin diagonal 33"/>
          <p:cNvSpPr/>
          <p:nvPr/>
        </p:nvSpPr>
        <p:spPr>
          <a:xfrm>
            <a:off x="2267744" y="5661248"/>
            <a:ext cx="4032448" cy="50405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bg1"/>
                </a:solidFill>
              </a:rPr>
              <a:t>démarche</a:t>
            </a:r>
            <a:endParaRPr lang="fr-FR" b="1" dirty="0">
              <a:solidFill>
                <a:schemeClr val="bg1"/>
              </a:solidFill>
            </a:endParaRPr>
          </a:p>
        </p:txBody>
      </p:sp>
      <p:sp>
        <p:nvSpPr>
          <p:cNvPr id="35" name="Rogner un rectangle avec un coin diagonal 34"/>
          <p:cNvSpPr/>
          <p:nvPr/>
        </p:nvSpPr>
        <p:spPr>
          <a:xfrm>
            <a:off x="2267744" y="6309320"/>
            <a:ext cx="4032448" cy="50405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bg1"/>
                </a:solidFill>
              </a:rPr>
              <a:t>Méthode </a:t>
            </a:r>
            <a:endParaRPr lang="fr-FR" b="1" dirty="0">
              <a:solidFill>
                <a:schemeClr val="bg1"/>
              </a:solidFill>
            </a:endParaRPr>
          </a:p>
        </p:txBody>
      </p:sp>
      <p:sp>
        <p:nvSpPr>
          <p:cNvPr id="26" name="Rogner un rectangle avec un coin diagonal 25"/>
          <p:cNvSpPr/>
          <p:nvPr/>
        </p:nvSpPr>
        <p:spPr>
          <a:xfrm>
            <a:off x="2267744" y="4365104"/>
            <a:ext cx="4032448" cy="504056"/>
          </a:xfrm>
          <a:prstGeom prst="snip2Diag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fr-FR" b="1" dirty="0" smtClean="0">
                <a:solidFill>
                  <a:schemeClr val="bg1"/>
                </a:solidFill>
              </a:rPr>
              <a:t>Label </a:t>
            </a:r>
            <a:endParaRPr lang="fr-FR" b="1" dirty="0">
              <a:solidFill>
                <a:schemeClr val="bg1"/>
              </a:solidFill>
            </a:endParaRPr>
          </a:p>
        </p:txBody>
      </p:sp>
      <p:sp>
        <p:nvSpPr>
          <p:cNvPr id="2053" name="AutoShape 5" descr="Résultat de recherche d'images pour &quot;bonhom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Résultat de recherche d'images pour &quot;bonhomm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8" name="Picture 10"/>
          <p:cNvPicPr>
            <a:picLocks noChangeAspect="1" noChangeArrowheads="1"/>
          </p:cNvPicPr>
          <p:nvPr/>
        </p:nvPicPr>
        <p:blipFill>
          <a:blip r:embed="rId4" cstate="print"/>
          <a:srcRect/>
          <a:stretch>
            <a:fillRect/>
          </a:stretch>
        </p:blipFill>
        <p:spPr bwMode="auto">
          <a:xfrm>
            <a:off x="6804248" y="4293096"/>
            <a:ext cx="2084180" cy="21501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l="10491" r="6456"/>
          <a:stretch>
            <a:fillRect/>
          </a:stretch>
        </p:blipFill>
        <p:spPr bwMode="auto">
          <a:xfrm>
            <a:off x="683568" y="764704"/>
            <a:ext cx="7325745" cy="5400600"/>
          </a:xfrm>
          <a:prstGeom prst="rect">
            <a:avLst/>
          </a:prstGeom>
          <a:noFill/>
          <a:ln w="9525">
            <a:noFill/>
            <a:miter lim="800000"/>
            <a:headEnd/>
            <a:tailEnd/>
          </a:ln>
        </p:spPr>
      </p:pic>
      <p:sp>
        <p:nvSpPr>
          <p:cNvPr id="3" name="Rogner un rectangle avec un coin du même côté 2"/>
          <p:cNvSpPr/>
          <p:nvPr/>
        </p:nvSpPr>
        <p:spPr>
          <a:xfrm>
            <a:off x="899592" y="6237312"/>
            <a:ext cx="7128792" cy="432048"/>
          </a:xfrm>
          <a:prstGeom prst="snip2SameRect">
            <a:avLst/>
          </a:prstGeom>
          <a:solidFill>
            <a:srgbClr val="FF0066">
              <a:alpha val="50000"/>
            </a:srgbClr>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Labels et certifications</a:t>
            </a:r>
            <a:endParaRPr lang="fr-FR" b="1" dirty="0">
              <a:solidFill>
                <a:schemeClr val="tx1"/>
              </a:solidFill>
            </a:endParaRPr>
          </a:p>
        </p:txBody>
      </p:sp>
      <p:sp>
        <p:nvSpPr>
          <p:cNvPr id="4" name="Pentagone 3"/>
          <p:cNvSpPr/>
          <p:nvPr/>
        </p:nvSpPr>
        <p:spPr>
          <a:xfrm>
            <a:off x="0" y="0"/>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Construire avec le développement durable </a:t>
            </a:r>
            <a:r>
              <a:rPr lang="fr-FR" sz="1600" dirty="0" smtClean="0"/>
              <a:t> </a:t>
            </a:r>
            <a:endParaRPr lang="fr-F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rot="5400000">
            <a:off x="-2664804" y="3509628"/>
            <a:ext cx="62646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Diagramme 3"/>
          <p:cNvGraphicFramePr/>
          <p:nvPr/>
        </p:nvGraphicFramePr>
        <p:xfrm>
          <a:off x="683568" y="332656"/>
          <a:ext cx="8136904"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1" name="Picture 3"/>
          <p:cNvPicPr>
            <a:picLocks noChangeAspect="1" noChangeArrowheads="1"/>
          </p:cNvPicPr>
          <p:nvPr/>
        </p:nvPicPr>
        <p:blipFill>
          <a:blip r:embed="rId7" cstate="print"/>
          <a:srcRect/>
          <a:stretch>
            <a:fillRect/>
          </a:stretch>
        </p:blipFill>
        <p:spPr bwMode="auto">
          <a:xfrm>
            <a:off x="827585" y="2816385"/>
            <a:ext cx="1584176" cy="780072"/>
          </a:xfrm>
          <a:prstGeom prst="rect">
            <a:avLst/>
          </a:prstGeom>
          <a:noFill/>
          <a:ln w="9525">
            <a:noFill/>
            <a:miter lim="800000"/>
            <a:headEnd/>
            <a:tailEnd/>
          </a:ln>
        </p:spPr>
      </p:pic>
      <p:pic>
        <p:nvPicPr>
          <p:cNvPr id="22532" name="Picture 4"/>
          <p:cNvPicPr>
            <a:picLocks noChangeAspect="1" noChangeArrowheads="1"/>
          </p:cNvPicPr>
          <p:nvPr/>
        </p:nvPicPr>
        <p:blipFill>
          <a:blip r:embed="rId8" cstate="print"/>
          <a:srcRect/>
          <a:stretch>
            <a:fillRect/>
          </a:stretch>
        </p:blipFill>
        <p:spPr bwMode="auto">
          <a:xfrm>
            <a:off x="755576" y="4888185"/>
            <a:ext cx="1656184" cy="773063"/>
          </a:xfrm>
          <a:prstGeom prst="rect">
            <a:avLst/>
          </a:prstGeom>
          <a:noFill/>
          <a:ln w="9525">
            <a:noFill/>
            <a:miter lim="800000"/>
            <a:headEnd/>
            <a:tailEnd/>
          </a:ln>
        </p:spPr>
      </p:pic>
      <p:pic>
        <p:nvPicPr>
          <p:cNvPr id="22533" name="Picture 5"/>
          <p:cNvPicPr>
            <a:picLocks noChangeAspect="1" noChangeArrowheads="1"/>
          </p:cNvPicPr>
          <p:nvPr/>
        </p:nvPicPr>
        <p:blipFill>
          <a:blip r:embed="rId9" cstate="print"/>
          <a:srcRect/>
          <a:stretch>
            <a:fillRect/>
          </a:stretch>
        </p:blipFill>
        <p:spPr bwMode="auto">
          <a:xfrm>
            <a:off x="827584" y="5949280"/>
            <a:ext cx="1584176" cy="750059"/>
          </a:xfrm>
          <a:prstGeom prst="rect">
            <a:avLst/>
          </a:prstGeom>
          <a:noFill/>
          <a:ln w="9525">
            <a:noFill/>
            <a:miter lim="800000"/>
            <a:headEnd/>
            <a:tailEnd/>
          </a:ln>
        </p:spPr>
      </p:pic>
      <p:pic>
        <p:nvPicPr>
          <p:cNvPr id="22534" name="Picture 6"/>
          <p:cNvPicPr>
            <a:picLocks noChangeAspect="1" noChangeArrowheads="1"/>
          </p:cNvPicPr>
          <p:nvPr/>
        </p:nvPicPr>
        <p:blipFill>
          <a:blip r:embed="rId10" cstate="print"/>
          <a:srcRect/>
          <a:stretch>
            <a:fillRect/>
          </a:stretch>
        </p:blipFill>
        <p:spPr bwMode="auto">
          <a:xfrm>
            <a:off x="827584" y="3933056"/>
            <a:ext cx="1584176" cy="7051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0" y="188640"/>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Présentation de la H.P.E</a:t>
            </a:r>
            <a:endParaRPr lang="fr-FR" sz="1600" dirty="0"/>
          </a:p>
        </p:txBody>
      </p:sp>
      <p:pic>
        <p:nvPicPr>
          <p:cNvPr id="23554" name="Picture 2"/>
          <p:cNvPicPr>
            <a:picLocks noChangeAspect="1" noChangeArrowheads="1"/>
          </p:cNvPicPr>
          <p:nvPr/>
        </p:nvPicPr>
        <p:blipFill>
          <a:blip r:embed="rId2" cstate="print"/>
          <a:srcRect/>
          <a:stretch>
            <a:fillRect/>
          </a:stretch>
        </p:blipFill>
        <p:spPr bwMode="auto">
          <a:xfrm>
            <a:off x="4572000" y="1196752"/>
            <a:ext cx="4228934" cy="3029322"/>
          </a:xfrm>
          <a:prstGeom prst="rect">
            <a:avLst/>
          </a:prstGeom>
          <a:noFill/>
          <a:ln w="9525">
            <a:noFill/>
            <a:miter lim="800000"/>
            <a:headEnd/>
            <a:tailEnd/>
          </a:ln>
        </p:spPr>
      </p:pic>
      <p:sp>
        <p:nvSpPr>
          <p:cNvPr id="10" name="Flèche en arc 9"/>
          <p:cNvSpPr/>
          <p:nvPr/>
        </p:nvSpPr>
        <p:spPr>
          <a:xfrm>
            <a:off x="3563888" y="1628800"/>
            <a:ext cx="3844544" cy="3844544"/>
          </a:xfrm>
          <a:prstGeom prst="circularArrow">
            <a:avLst>
              <a:gd name="adj1" fmla="val 4687"/>
              <a:gd name="adj2" fmla="val 299029"/>
              <a:gd name="adj3" fmla="val 2539926"/>
              <a:gd name="adj4" fmla="val 15811009"/>
              <a:gd name="adj5" fmla="val 5469"/>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aphicFrame>
        <p:nvGraphicFramePr>
          <p:cNvPr id="8" name="Diagramme 7"/>
          <p:cNvGraphicFramePr/>
          <p:nvPr/>
        </p:nvGraphicFramePr>
        <p:xfrm>
          <a:off x="-852264" y="908720"/>
          <a:ext cx="6864424"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Connecteur droit 13"/>
          <p:cNvCxnSpPr/>
          <p:nvPr/>
        </p:nvCxnSpPr>
        <p:spPr>
          <a:xfrm flipH="1">
            <a:off x="3995936" y="1340768"/>
            <a:ext cx="2232248" cy="2376264"/>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5364088" y="3573016"/>
            <a:ext cx="2232248" cy="2376264"/>
          </a:xfrm>
          <a:prstGeom prst="line">
            <a:avLst/>
          </a:prstGeom>
          <a:ln w="57150">
            <a:prstDash val="lgDash"/>
          </a:ln>
        </p:spPr>
        <p:style>
          <a:lnRef idx="1">
            <a:schemeClr val="accent1"/>
          </a:lnRef>
          <a:fillRef idx="0">
            <a:schemeClr val="accent1"/>
          </a:fillRef>
          <a:effectRef idx="0">
            <a:schemeClr val="accent1"/>
          </a:effectRef>
          <a:fontRef idx="minor">
            <a:schemeClr val="tx1"/>
          </a:fontRef>
        </p:style>
      </p:cxnSp>
      <p:cxnSp>
        <p:nvCxnSpPr>
          <p:cNvPr id="19" name="Connecteur en angle 18"/>
          <p:cNvCxnSpPr/>
          <p:nvPr/>
        </p:nvCxnSpPr>
        <p:spPr>
          <a:xfrm rot="16200000" flipH="1">
            <a:off x="5904148" y="4401108"/>
            <a:ext cx="1440160" cy="1224136"/>
          </a:xfrm>
          <a:prstGeom prst="bentConnector3">
            <a:avLst>
              <a:gd name="adj1" fmla="val 50000"/>
            </a:avLst>
          </a:prstGeom>
          <a:ln w="57150">
            <a:headEnd type="arrow"/>
            <a:tailEnd type="arrow"/>
          </a:ln>
        </p:spPr>
        <p:style>
          <a:lnRef idx="1">
            <a:schemeClr val="accent1"/>
          </a:lnRef>
          <a:fillRef idx="0">
            <a:schemeClr val="accent1"/>
          </a:fillRef>
          <a:effectRef idx="0">
            <a:schemeClr val="accent1"/>
          </a:effectRef>
          <a:fontRef idx="minor">
            <a:schemeClr val="tx1"/>
          </a:fontRef>
        </p:style>
      </p:cxnSp>
      <p:sp>
        <p:nvSpPr>
          <p:cNvPr id="21" name="Rectangle à coins arrondis 20"/>
          <p:cNvSpPr/>
          <p:nvPr/>
        </p:nvSpPr>
        <p:spPr>
          <a:xfrm>
            <a:off x="5868144" y="5733256"/>
            <a:ext cx="3024336" cy="936104"/>
          </a:xfrm>
          <a:prstGeom prst="roundRect">
            <a:avLst/>
          </a:prstGeom>
          <a:solidFill>
            <a:schemeClr val="bg1"/>
          </a:solidFill>
          <a:ln w="76200">
            <a:solidFill>
              <a:schemeClr val="accent1"/>
            </a:solidFill>
            <a:prstDash val="lgDash"/>
          </a:ln>
        </p:spPr>
        <p:style>
          <a:lnRef idx="1">
            <a:schemeClr val="accent4"/>
          </a:lnRef>
          <a:fillRef idx="3">
            <a:schemeClr val="accent4"/>
          </a:fillRef>
          <a:effectRef idx="2">
            <a:schemeClr val="accent4"/>
          </a:effectRef>
          <a:fontRef idx="minor">
            <a:schemeClr val="lt1"/>
          </a:fontRef>
        </p:style>
        <p:txBody>
          <a:bodyPr rtlCol="0" anchor="ctr"/>
          <a:lstStyle/>
          <a:p>
            <a:pPr algn="ctr"/>
            <a:r>
              <a:rPr lang="fr-FR" b="1" dirty="0" smtClean="0">
                <a:solidFill>
                  <a:schemeClr val="tx1"/>
                </a:solidFill>
              </a:rPr>
              <a:t>Niveau de haute performance énergétique</a:t>
            </a:r>
            <a:endParaRPr lang="fr-FR" b="1" dirty="0">
              <a:solidFill>
                <a:schemeClr val="tx1"/>
              </a:solidFill>
            </a:endParaRPr>
          </a:p>
        </p:txBody>
      </p:sp>
      <p:pic>
        <p:nvPicPr>
          <p:cNvPr id="22" name="Picture 1" descr="C:\Users\Nar_Djess\cours\impression soutenance\impression fiiiiiniiii\soutenance\discour.png"/>
          <p:cNvPicPr>
            <a:picLocks noChangeAspect="1" noChangeArrowheads="1"/>
          </p:cNvPicPr>
          <p:nvPr/>
        </p:nvPicPr>
        <p:blipFill>
          <a:blip r:embed="rId8" cstate="print"/>
          <a:srcRect/>
          <a:stretch>
            <a:fillRect/>
          </a:stretch>
        </p:blipFill>
        <p:spPr bwMode="auto">
          <a:xfrm>
            <a:off x="4067944" y="0"/>
            <a:ext cx="1728192" cy="172819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lèche droite à entaille 19"/>
          <p:cNvSpPr/>
          <p:nvPr/>
        </p:nvSpPr>
        <p:spPr>
          <a:xfrm rot="5400000">
            <a:off x="-418865" y="4387416"/>
            <a:ext cx="4581128"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3" name="Pentagone 2"/>
          <p:cNvSpPr/>
          <p:nvPr/>
        </p:nvSpPr>
        <p:spPr>
          <a:xfrm>
            <a:off x="0" y="116632"/>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Définition de la H.P.E</a:t>
            </a:r>
            <a:endParaRPr lang="fr-FR" sz="1600" b="1" dirty="0"/>
          </a:p>
        </p:txBody>
      </p:sp>
      <p:sp>
        <p:nvSpPr>
          <p:cNvPr id="9" name="Rogner un rectangle avec un coin diagonal 8"/>
          <p:cNvSpPr/>
          <p:nvPr/>
        </p:nvSpPr>
        <p:spPr>
          <a:xfrm>
            <a:off x="251520" y="1052736"/>
            <a:ext cx="3024336" cy="648072"/>
          </a:xfrm>
          <a:prstGeom prst="snip2Diag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b="1" dirty="0" smtClean="0"/>
              <a:t>H.P.E/ H.P.E RENOVATION</a:t>
            </a:r>
            <a:endParaRPr lang="fr-FR" b="1" dirty="0"/>
          </a:p>
        </p:txBody>
      </p:sp>
      <p:sp>
        <p:nvSpPr>
          <p:cNvPr id="11" name="Rogner un rectangle avec un coin diagonal 10"/>
          <p:cNvSpPr/>
          <p:nvPr/>
        </p:nvSpPr>
        <p:spPr>
          <a:xfrm>
            <a:off x="0" y="2780928"/>
            <a:ext cx="3563888" cy="576064"/>
          </a:xfrm>
          <a:prstGeom prst="snip2Diag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fr-FR" b="1" dirty="0" smtClean="0"/>
              <a:t>Cinque niveaux de performance </a:t>
            </a:r>
            <a:endParaRPr lang="fr-FR" b="1" dirty="0"/>
          </a:p>
        </p:txBody>
      </p:sp>
      <p:sp>
        <p:nvSpPr>
          <p:cNvPr id="12" name="Rogner un rectangle avec un coin diagonal 11"/>
          <p:cNvSpPr/>
          <p:nvPr/>
        </p:nvSpPr>
        <p:spPr>
          <a:xfrm>
            <a:off x="0" y="1916832"/>
            <a:ext cx="1584176" cy="720080"/>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t>Bâtiment neuf </a:t>
            </a:r>
            <a:endParaRPr lang="fr-FR" b="1" dirty="0"/>
          </a:p>
        </p:txBody>
      </p:sp>
      <p:sp>
        <p:nvSpPr>
          <p:cNvPr id="13" name="Rogner un rectangle avec un coin diagonal 12"/>
          <p:cNvSpPr/>
          <p:nvPr/>
        </p:nvSpPr>
        <p:spPr>
          <a:xfrm>
            <a:off x="1979712" y="1916832"/>
            <a:ext cx="1584176" cy="720080"/>
          </a:xfrm>
          <a:prstGeom prst="snip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t>Bâtiment rénover </a:t>
            </a:r>
            <a:endParaRPr lang="fr-FR" b="1" dirty="0"/>
          </a:p>
        </p:txBody>
      </p:sp>
      <p:graphicFrame>
        <p:nvGraphicFramePr>
          <p:cNvPr id="15" name="Diagramme 14"/>
          <p:cNvGraphicFramePr/>
          <p:nvPr/>
        </p:nvGraphicFramePr>
        <p:xfrm>
          <a:off x="-612576" y="3429000"/>
          <a:ext cx="5148064"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Flèche droite à entaille 16"/>
          <p:cNvSpPr/>
          <p:nvPr/>
        </p:nvSpPr>
        <p:spPr>
          <a:xfrm>
            <a:off x="3203848" y="1340768"/>
            <a:ext cx="648072"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8" name="Flèche droite à entaille 17"/>
          <p:cNvSpPr/>
          <p:nvPr/>
        </p:nvSpPr>
        <p:spPr>
          <a:xfrm rot="5400000">
            <a:off x="359532" y="1592796"/>
            <a:ext cx="648072"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9" name="Flèche droite à entaille 18"/>
          <p:cNvSpPr/>
          <p:nvPr/>
        </p:nvSpPr>
        <p:spPr>
          <a:xfrm rot="5400000">
            <a:off x="2303748" y="1592796"/>
            <a:ext cx="648072" cy="2880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pic>
        <p:nvPicPr>
          <p:cNvPr id="24578" name="Picture 2" descr="C:\Users\Nar_Djess\cours\impression soutenance\impression fiiiiiniiii\soutenance\idé de projet.jpg"/>
          <p:cNvPicPr>
            <a:picLocks noChangeAspect="1" noChangeArrowheads="1"/>
          </p:cNvPicPr>
          <p:nvPr/>
        </p:nvPicPr>
        <p:blipFill>
          <a:blip r:embed="rId7" cstate="print"/>
          <a:srcRect/>
          <a:stretch>
            <a:fillRect/>
          </a:stretch>
        </p:blipFill>
        <p:spPr bwMode="auto">
          <a:xfrm>
            <a:off x="7092280" y="0"/>
            <a:ext cx="2053084" cy="2053084"/>
          </a:xfrm>
          <a:prstGeom prst="rect">
            <a:avLst/>
          </a:prstGeom>
          <a:noFill/>
        </p:spPr>
      </p:pic>
      <p:sp>
        <p:nvSpPr>
          <p:cNvPr id="10" name="Rogner un rectangle avec un coin diagonal 9"/>
          <p:cNvSpPr/>
          <p:nvPr/>
        </p:nvSpPr>
        <p:spPr>
          <a:xfrm>
            <a:off x="3707904" y="1196752"/>
            <a:ext cx="3600400" cy="864096"/>
          </a:xfrm>
          <a:prstGeom prst="snip2Diag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b="1" dirty="0" smtClean="0"/>
              <a:t>Niveau de performance qui dépasse le niveau exigé par la réglementation</a:t>
            </a:r>
            <a:endParaRPr lang="fr-FR" b="1" dirty="0"/>
          </a:p>
        </p:txBody>
      </p:sp>
      <p:pic>
        <p:nvPicPr>
          <p:cNvPr id="24580" name="Picture 4" descr="http://player.slideplayer.fr/6/1680500/data/images/img33.jpg"/>
          <p:cNvPicPr>
            <a:picLocks noChangeAspect="1" noChangeArrowheads="1"/>
          </p:cNvPicPr>
          <p:nvPr/>
        </p:nvPicPr>
        <p:blipFill>
          <a:blip r:embed="rId8" cstate="print"/>
          <a:srcRect l="1887" t="2045" r="1887" b="1847"/>
          <a:stretch>
            <a:fillRect/>
          </a:stretch>
        </p:blipFill>
        <p:spPr bwMode="auto">
          <a:xfrm>
            <a:off x="4139951" y="2132856"/>
            <a:ext cx="4375635" cy="4032447"/>
          </a:xfrm>
          <a:prstGeom prst="rect">
            <a:avLst/>
          </a:prstGeom>
          <a:noFill/>
        </p:spPr>
      </p:pic>
      <p:sp>
        <p:nvSpPr>
          <p:cNvPr id="24" name="Flèche droite à entaille 23"/>
          <p:cNvSpPr/>
          <p:nvPr/>
        </p:nvSpPr>
        <p:spPr>
          <a:xfrm rot="5400000">
            <a:off x="1727684" y="3969060"/>
            <a:ext cx="4824536" cy="43204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5" name="Rogner un rectangle avec un coin diagonal 24"/>
          <p:cNvSpPr/>
          <p:nvPr/>
        </p:nvSpPr>
        <p:spPr>
          <a:xfrm>
            <a:off x="4355976" y="6237312"/>
            <a:ext cx="4248472" cy="620688"/>
          </a:xfrm>
          <a:prstGeom prst="snip2Diag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fr-FR" b="1" dirty="0" smtClean="0"/>
              <a:t>Efficacité énergétique: faire mieux en consommant moins </a:t>
            </a:r>
            <a:endParaRPr lang="fr-F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e 1"/>
          <p:cNvSpPr/>
          <p:nvPr/>
        </p:nvSpPr>
        <p:spPr>
          <a:xfrm>
            <a:off x="0" y="116632"/>
            <a:ext cx="3707904" cy="7200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H.P.E: évolution des normes</a:t>
            </a:r>
            <a:endParaRPr lang="fr-FR" sz="1600" b="1" dirty="0"/>
          </a:p>
        </p:txBody>
      </p:sp>
      <p:sp>
        <p:nvSpPr>
          <p:cNvPr id="6" name="Flèche droite rayée 5"/>
          <p:cNvSpPr/>
          <p:nvPr/>
        </p:nvSpPr>
        <p:spPr>
          <a:xfrm>
            <a:off x="179512" y="1988840"/>
            <a:ext cx="792088" cy="700656"/>
          </a:xfrm>
          <a:prstGeom prst="stripedRight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01</a:t>
            </a:r>
            <a:endParaRPr lang="fr-FR" dirty="0"/>
          </a:p>
        </p:txBody>
      </p:sp>
      <p:graphicFrame>
        <p:nvGraphicFramePr>
          <p:cNvPr id="7" name="Diagramme 6"/>
          <p:cNvGraphicFramePr/>
          <p:nvPr/>
        </p:nvGraphicFramePr>
        <p:xfrm>
          <a:off x="179512" y="4005064"/>
          <a:ext cx="838842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lèche droite rayée 7"/>
          <p:cNvSpPr/>
          <p:nvPr/>
        </p:nvSpPr>
        <p:spPr>
          <a:xfrm>
            <a:off x="179512" y="5032600"/>
            <a:ext cx="792088" cy="700656"/>
          </a:xfrm>
          <a:prstGeom prst="stripedRightArrow">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02</a:t>
            </a:r>
            <a:endParaRPr lang="fr-FR" dirty="0"/>
          </a:p>
        </p:txBody>
      </p:sp>
      <p:pic>
        <p:nvPicPr>
          <p:cNvPr id="1026" name="Picture 2" descr="C:\Users\Nar_Djess\cours\impression soutenance\impression fiiiiiniiii\soutenance\Fotolia_41354708_XS.jpg"/>
          <p:cNvPicPr>
            <a:picLocks noChangeAspect="1" noChangeArrowheads="1"/>
          </p:cNvPicPr>
          <p:nvPr/>
        </p:nvPicPr>
        <p:blipFill>
          <a:blip r:embed="rId8" cstate="print"/>
          <a:srcRect/>
          <a:stretch>
            <a:fillRect/>
          </a:stretch>
        </p:blipFill>
        <p:spPr bwMode="auto">
          <a:xfrm>
            <a:off x="7083152" y="2852936"/>
            <a:ext cx="2060848" cy="2060848"/>
          </a:xfrm>
          <a:prstGeom prst="rect">
            <a:avLst/>
          </a:prstGeom>
          <a:noFill/>
        </p:spPr>
      </p:pic>
      <p:graphicFrame>
        <p:nvGraphicFramePr>
          <p:cNvPr id="5" name="Diagramme 4"/>
          <p:cNvGraphicFramePr/>
          <p:nvPr/>
        </p:nvGraphicFramePr>
        <p:xfrm>
          <a:off x="179512" y="908720"/>
          <a:ext cx="8388424" cy="28803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14072</TotalTime>
  <Words>1597</Words>
  <Application>Microsoft Office PowerPoint</Application>
  <PresentationFormat>Affichage à l'écran (4:3)</PresentationFormat>
  <Paragraphs>278</Paragraphs>
  <Slides>29</Slides>
  <Notes>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Facette</vt:lpstr>
      <vt:lpstr>Présentation PowerPoint</vt:lpstr>
      <vt:lpstr>Plan de travaille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Nar_Djess</dc:creator>
  <cp:lastModifiedBy>Noussa</cp:lastModifiedBy>
  <cp:revision>50</cp:revision>
  <dcterms:created xsi:type="dcterms:W3CDTF">2018-01-13T15:26:23Z</dcterms:created>
  <dcterms:modified xsi:type="dcterms:W3CDTF">2020-05-09T22:16:29Z</dcterms:modified>
</cp:coreProperties>
</file>