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2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3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0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6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1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5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7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7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0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2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1C78-44E4-4645-A7FD-4A661DA1CAC3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73EBE-64D6-4E9D-B91E-D80EE9D52B3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15616" y="2492896"/>
            <a:ext cx="6910536" cy="1152128"/>
          </a:xfrm>
        </p:spPr>
        <p:txBody>
          <a:bodyPr/>
          <a:lstStyle/>
          <a:p>
            <a:pPr rtl="1"/>
            <a:r>
              <a:rPr lang="ar-DZ" b="1" dirty="0" smtClean="0">
                <a:solidFill>
                  <a:srgbClr val="FF0000"/>
                </a:solidFill>
              </a:rPr>
              <a:t>بطاقات اختبار </a:t>
            </a:r>
            <a:r>
              <a:rPr lang="ar-DZ" b="1" dirty="0" err="1" smtClean="0">
                <a:solidFill>
                  <a:srgbClr val="FF0000"/>
                </a:solidFill>
              </a:rPr>
              <a:t>الرورشاخ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55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D:\محاضرات و دروس جامعية\دروس جامعة قالمة\سنة ثانية تدريس\السداسي الأول\اختبارات الشخصية\بطاقات الرورشاخ\البطاقة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675374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D:\محاضرات و دروس جامعية\دروس جامعة قالمة\سنة ثانية تدريس\السداسي الأول\اختبارات الشخصية\بطاقات الرورشاخ\البطاقة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6912768" cy="452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12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 smtClean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محاضرات و دروس جامعية\دروس جامعة قالمة\سنة ثانية تدريس\السداسي الأول\اختبارات الشخصية\بطاقات الرورشاخ\15697346_208228856305222_648474704419586657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457259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1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محاضرات و دروس جامعية\دروس جامعة قالمة\سنة ثانية تدريس\السداسي الأول\اختبارات الشخصية\بطاقات الرورشاخ\15675914_208228892971885_7625942211077618494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77416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محاضرات و دروس جامعية\دروس جامعة قالمة\سنة ثانية تدريس\السداسي الأول\اختبارات الشخصية\بطاقات الرورشاخ\15698256_208230236305084_818587672910485228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0" y="1412776"/>
            <a:ext cx="6906344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محاضرات و دروس جامعية\دروس جامعة قالمة\سنة ثانية تدريس\السداسي الأول\اختبارات الشخصية\بطاقات الرورشاخ\البطاقة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619" y="1196752"/>
            <a:ext cx="6816757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محاضرات و دروس جامعية\دروس جامعة قالمة\سنة ثانية تدريس\السداسي الأول\اختبارات الشخصية\بطاقات الرورشاخ\البطاقة 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340768"/>
            <a:ext cx="6912769" cy="460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:\محاضرات و دروس جامعية\دروس جامعة قالمة\سنة ثانية تدريس\السداسي الأول\اختبارات الشخصية\بطاقات الرورشاخ\البطاقة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592" y="1484784"/>
            <a:ext cx="7132808" cy="465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VII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D:\محاضرات و دروس جامعية\دروس جامعة قالمة\سنة ثانية تدريس\السداسي الأول\اختبارات الشخصية\بطاقات الرورشاخ\البطاقة 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8"/>
          <a:stretch/>
        </p:blipFill>
        <p:spPr bwMode="auto">
          <a:xfrm>
            <a:off x="1043608" y="1398494"/>
            <a:ext cx="7056784" cy="469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5840" y="332656"/>
            <a:ext cx="6910536" cy="864096"/>
          </a:xfrm>
        </p:spPr>
        <p:txBody>
          <a:bodyPr/>
          <a:lstStyle/>
          <a:p>
            <a:pPr rtl="1"/>
            <a:r>
              <a:rPr lang="ar-DZ" dirty="0"/>
              <a:t>اللوحة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VIII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D:\محاضرات و دروس جامعية\دروس جامعة قالمة\سنة ثانية تدريس\السداسي الأول\اختبارات الشخصية\بطاقات الرورشاخ\البطاقة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22" y="1340768"/>
            <a:ext cx="6881762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</Words>
  <Application>Microsoft Office PowerPoint</Application>
  <PresentationFormat>Affichage à l'écran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بطاقات اختبار الرورشاخ</vt:lpstr>
      <vt:lpstr>اللوحة I</vt:lpstr>
      <vt:lpstr>اللوحة II</vt:lpstr>
      <vt:lpstr>اللوحة III</vt:lpstr>
      <vt:lpstr>اللوحة IV</vt:lpstr>
      <vt:lpstr>اللوحة V</vt:lpstr>
      <vt:lpstr>اللوحة VI</vt:lpstr>
      <vt:lpstr>اللوحة VII</vt:lpstr>
      <vt:lpstr>اللوحة VIII</vt:lpstr>
      <vt:lpstr>اللوحة IX</vt:lpstr>
      <vt:lpstr>اللوحة 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TBA</dc:creator>
  <cp:lastModifiedBy>TBA</cp:lastModifiedBy>
  <cp:revision>16</cp:revision>
  <dcterms:created xsi:type="dcterms:W3CDTF">2021-01-04T06:41:16Z</dcterms:created>
  <dcterms:modified xsi:type="dcterms:W3CDTF">2021-01-05T11:19:20Z</dcterms:modified>
</cp:coreProperties>
</file>