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 id="2147483672" r:id="rId3"/>
  </p:sldMasterIdLst>
  <p:notesMasterIdLst>
    <p:notesMasterId r:id="rId27"/>
  </p:notesMasterIdLst>
  <p:sldIdLst>
    <p:sldId id="256" r:id="rId4"/>
    <p:sldId id="257" r:id="rId5"/>
    <p:sldId id="270" r:id="rId6"/>
    <p:sldId id="262" r:id="rId7"/>
    <p:sldId id="263" r:id="rId8"/>
    <p:sldId id="264" r:id="rId9"/>
    <p:sldId id="258" r:id="rId10"/>
    <p:sldId id="259" r:id="rId11"/>
    <p:sldId id="260" r:id="rId12"/>
    <p:sldId id="261" r:id="rId13"/>
    <p:sldId id="271" r:id="rId14"/>
    <p:sldId id="272" r:id="rId15"/>
    <p:sldId id="265" r:id="rId16"/>
    <p:sldId id="266" r:id="rId17"/>
    <p:sldId id="267" r:id="rId18"/>
    <p:sldId id="268" r:id="rId19"/>
    <p:sldId id="269" r:id="rId20"/>
    <p:sldId id="273" r:id="rId21"/>
    <p:sldId id="274" r:id="rId22"/>
    <p:sldId id="275" r:id="rId23"/>
    <p:sldId id="276" r:id="rId24"/>
    <p:sldId id="278" r:id="rId25"/>
    <p:sldId id="277"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1510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24479660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2"/>
          <p:cNvSpPr txBox="1">
            <a:spLocks noGrp="1"/>
          </p:cNvSpPr>
          <p:nvPr>
            <p:ph type="ctrTitle"/>
          </p:nvPr>
        </p:nvSpPr>
        <p:spPr>
          <a:xfrm>
            <a:off x="1619250" y="2997200"/>
            <a:ext cx="5905500" cy="15113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1619250" y="4581525"/>
            <a:ext cx="5905500" cy="503238"/>
          </a:xfrm>
          <a:prstGeom prst="rect">
            <a:avLst/>
          </a:prstGeom>
          <a:noFill/>
          <a:ln>
            <a:noFill/>
          </a:ln>
        </p:spPr>
        <p:txBody>
          <a:bodyPr spcFirstLastPara="1" wrap="square" lIns="91425" tIns="45700" rIns="91425" bIns="45700" anchor="t" anchorCtr="0">
            <a:noAutofit/>
          </a:bodyPr>
          <a:lstStyle>
            <a:lvl1pPr lvl="0" algn="ctr">
              <a:spcBef>
                <a:spcPts val="400"/>
              </a:spcBef>
              <a:spcAft>
                <a:spcPts val="0"/>
              </a:spcAft>
              <a:buClr>
                <a:schemeClr val="dk2"/>
              </a:buClr>
              <a:buSzPts val="2000"/>
              <a:buFont typeface="Calibri"/>
              <a:buNone/>
              <a:defRPr>
                <a:solidFill>
                  <a:schemeClr val="dk2"/>
                </a:solidFill>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rgbClr val="1C1C1C"/>
              </a:buClr>
              <a:buSzPts val="1800"/>
              <a:buChar char="»"/>
              <a:defRPr/>
            </a:lvl6pPr>
            <a:lvl7pPr lvl="6" algn="l">
              <a:spcBef>
                <a:spcPts val="360"/>
              </a:spcBef>
              <a:spcAft>
                <a:spcPts val="0"/>
              </a:spcAft>
              <a:buClr>
                <a:srgbClr val="1C1C1C"/>
              </a:buClr>
              <a:buSzPts val="1800"/>
              <a:buChar char="»"/>
              <a:defRPr/>
            </a:lvl7pPr>
            <a:lvl8pPr lvl="7" algn="l">
              <a:spcBef>
                <a:spcPts val="360"/>
              </a:spcBef>
              <a:spcAft>
                <a:spcPts val="0"/>
              </a:spcAft>
              <a:buClr>
                <a:srgbClr val="1C1C1C"/>
              </a:buClr>
              <a:buSzPts val="1800"/>
              <a:buChar char="»"/>
              <a:defRPr/>
            </a:lvl8pPr>
            <a:lvl9pPr lvl="8" algn="l">
              <a:spcBef>
                <a:spcPts val="360"/>
              </a:spcBef>
              <a:spcAft>
                <a:spcPts val="0"/>
              </a:spcAft>
              <a:buClr>
                <a:srgbClr val="1C1C1C"/>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12"/>
          <p:cNvSpPr txBox="1">
            <a:spLocks noGrp="1"/>
          </p:cNvSpPr>
          <p:nvPr>
            <p:ph type="title"/>
          </p:nvPr>
        </p:nvSpPr>
        <p:spPr>
          <a:xfrm>
            <a:off x="468312" y="260350"/>
            <a:ext cx="8207375" cy="1155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body" idx="1"/>
          </p:nvPr>
        </p:nvSpPr>
        <p:spPr>
          <a:xfrm>
            <a:off x="468313" y="1844675"/>
            <a:ext cx="4027487" cy="38893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alibri"/>
              <a:buChar char="•"/>
              <a:defRPr sz="2800"/>
            </a:lvl1pPr>
            <a:lvl2pPr marL="914400" lvl="1" indent="-381000" algn="l">
              <a:spcBef>
                <a:spcPts val="480"/>
              </a:spcBef>
              <a:spcAft>
                <a:spcPts val="0"/>
              </a:spcAft>
              <a:buClr>
                <a:schemeClr val="dk1"/>
              </a:buClr>
              <a:buSzPts val="2400"/>
              <a:buFont typeface="Calibri"/>
              <a:buChar char="–"/>
              <a:defRPr sz="2400"/>
            </a:lvl2pPr>
            <a:lvl3pPr marL="1371600" lvl="2" indent="-355600" algn="l">
              <a:spcBef>
                <a:spcPts val="400"/>
              </a:spcBef>
              <a:spcAft>
                <a:spcPts val="0"/>
              </a:spcAft>
              <a:buClr>
                <a:schemeClr val="dk1"/>
              </a:buClr>
              <a:buSzPts val="2000"/>
              <a:buFont typeface="Calibri"/>
              <a:buChar char="•"/>
              <a:defRPr sz="2000"/>
            </a:lvl3pPr>
            <a:lvl4pPr marL="1828800" lvl="3" indent="-342900" algn="l">
              <a:spcBef>
                <a:spcPts val="360"/>
              </a:spcBef>
              <a:spcAft>
                <a:spcPts val="0"/>
              </a:spcAft>
              <a:buClr>
                <a:schemeClr val="dk1"/>
              </a:buClr>
              <a:buSzPts val="1800"/>
              <a:buFont typeface="Calibri"/>
              <a:buChar char="–"/>
              <a:defRPr sz="1800"/>
            </a:lvl4pPr>
            <a:lvl5pPr marL="2286000" lvl="4" indent="-342900" algn="l">
              <a:spcBef>
                <a:spcPts val="360"/>
              </a:spcBef>
              <a:spcAft>
                <a:spcPts val="0"/>
              </a:spcAft>
              <a:buClr>
                <a:schemeClr val="dk1"/>
              </a:buClr>
              <a:buSzPts val="1800"/>
              <a:buFont typeface="Calibri"/>
              <a:buChar char="»"/>
              <a:defRPr sz="1800"/>
            </a:lvl5pPr>
            <a:lvl6pPr marL="2743200" lvl="5" indent="-342900" algn="l">
              <a:spcBef>
                <a:spcPts val="360"/>
              </a:spcBef>
              <a:spcAft>
                <a:spcPts val="0"/>
              </a:spcAft>
              <a:buClr>
                <a:srgbClr val="1C1C1C"/>
              </a:buClr>
              <a:buSzPts val="1800"/>
              <a:buFont typeface="Calibri"/>
              <a:buChar char="»"/>
              <a:defRPr sz="1800"/>
            </a:lvl6pPr>
            <a:lvl7pPr marL="3200400" lvl="6" indent="-342900" algn="l">
              <a:spcBef>
                <a:spcPts val="360"/>
              </a:spcBef>
              <a:spcAft>
                <a:spcPts val="0"/>
              </a:spcAft>
              <a:buClr>
                <a:srgbClr val="1C1C1C"/>
              </a:buClr>
              <a:buSzPts val="1800"/>
              <a:buFont typeface="Calibri"/>
              <a:buChar char="»"/>
              <a:defRPr sz="1800"/>
            </a:lvl7pPr>
            <a:lvl8pPr marL="3657600" lvl="7" indent="-342900" algn="l">
              <a:spcBef>
                <a:spcPts val="360"/>
              </a:spcBef>
              <a:spcAft>
                <a:spcPts val="0"/>
              </a:spcAft>
              <a:buClr>
                <a:srgbClr val="1C1C1C"/>
              </a:buClr>
              <a:buSzPts val="1800"/>
              <a:buFont typeface="Calibri"/>
              <a:buChar char="»"/>
              <a:defRPr sz="1800"/>
            </a:lvl8pPr>
            <a:lvl9pPr marL="4114800" lvl="8" indent="-342900" algn="l">
              <a:spcBef>
                <a:spcPts val="360"/>
              </a:spcBef>
              <a:spcAft>
                <a:spcPts val="0"/>
              </a:spcAft>
              <a:buClr>
                <a:srgbClr val="1C1C1C"/>
              </a:buClr>
              <a:buSzPts val="1800"/>
              <a:buFont typeface="Calibri"/>
              <a:buChar char="»"/>
              <a:defRPr sz="1800"/>
            </a:lvl9pPr>
          </a:lstStyle>
          <a:p>
            <a:endParaRPr/>
          </a:p>
        </p:txBody>
      </p:sp>
      <p:sp>
        <p:nvSpPr>
          <p:cNvPr id="74" name="Google Shape;74;p12"/>
          <p:cNvSpPr txBox="1">
            <a:spLocks noGrp="1"/>
          </p:cNvSpPr>
          <p:nvPr>
            <p:ph type="body" idx="2"/>
          </p:nvPr>
        </p:nvSpPr>
        <p:spPr>
          <a:xfrm>
            <a:off x="4648200" y="1844675"/>
            <a:ext cx="4027488" cy="38893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alibri"/>
              <a:buChar char="•"/>
              <a:defRPr sz="2800"/>
            </a:lvl1pPr>
            <a:lvl2pPr marL="914400" lvl="1" indent="-381000" algn="l">
              <a:spcBef>
                <a:spcPts val="480"/>
              </a:spcBef>
              <a:spcAft>
                <a:spcPts val="0"/>
              </a:spcAft>
              <a:buClr>
                <a:schemeClr val="dk1"/>
              </a:buClr>
              <a:buSzPts val="2400"/>
              <a:buFont typeface="Calibri"/>
              <a:buChar char="–"/>
              <a:defRPr sz="2400"/>
            </a:lvl2pPr>
            <a:lvl3pPr marL="1371600" lvl="2" indent="-355600" algn="l">
              <a:spcBef>
                <a:spcPts val="400"/>
              </a:spcBef>
              <a:spcAft>
                <a:spcPts val="0"/>
              </a:spcAft>
              <a:buClr>
                <a:schemeClr val="dk1"/>
              </a:buClr>
              <a:buSzPts val="2000"/>
              <a:buFont typeface="Calibri"/>
              <a:buChar char="•"/>
              <a:defRPr sz="2000"/>
            </a:lvl3pPr>
            <a:lvl4pPr marL="1828800" lvl="3" indent="-342900" algn="l">
              <a:spcBef>
                <a:spcPts val="360"/>
              </a:spcBef>
              <a:spcAft>
                <a:spcPts val="0"/>
              </a:spcAft>
              <a:buClr>
                <a:schemeClr val="dk1"/>
              </a:buClr>
              <a:buSzPts val="1800"/>
              <a:buFont typeface="Calibri"/>
              <a:buChar char="–"/>
              <a:defRPr sz="1800"/>
            </a:lvl4pPr>
            <a:lvl5pPr marL="2286000" lvl="4" indent="-342900" algn="l">
              <a:spcBef>
                <a:spcPts val="360"/>
              </a:spcBef>
              <a:spcAft>
                <a:spcPts val="0"/>
              </a:spcAft>
              <a:buClr>
                <a:schemeClr val="dk1"/>
              </a:buClr>
              <a:buSzPts val="1800"/>
              <a:buFont typeface="Calibri"/>
              <a:buChar char="»"/>
              <a:defRPr sz="1800"/>
            </a:lvl5pPr>
            <a:lvl6pPr marL="2743200" lvl="5" indent="-342900" algn="l">
              <a:spcBef>
                <a:spcPts val="360"/>
              </a:spcBef>
              <a:spcAft>
                <a:spcPts val="0"/>
              </a:spcAft>
              <a:buClr>
                <a:srgbClr val="1C1C1C"/>
              </a:buClr>
              <a:buSzPts val="1800"/>
              <a:buFont typeface="Calibri"/>
              <a:buChar char="»"/>
              <a:defRPr sz="1800"/>
            </a:lvl6pPr>
            <a:lvl7pPr marL="3200400" lvl="6" indent="-342900" algn="l">
              <a:spcBef>
                <a:spcPts val="360"/>
              </a:spcBef>
              <a:spcAft>
                <a:spcPts val="0"/>
              </a:spcAft>
              <a:buClr>
                <a:srgbClr val="1C1C1C"/>
              </a:buClr>
              <a:buSzPts val="1800"/>
              <a:buFont typeface="Calibri"/>
              <a:buChar char="»"/>
              <a:defRPr sz="1800"/>
            </a:lvl7pPr>
            <a:lvl8pPr marL="3657600" lvl="7" indent="-342900" algn="l">
              <a:spcBef>
                <a:spcPts val="360"/>
              </a:spcBef>
              <a:spcAft>
                <a:spcPts val="0"/>
              </a:spcAft>
              <a:buClr>
                <a:srgbClr val="1C1C1C"/>
              </a:buClr>
              <a:buSzPts val="1800"/>
              <a:buFont typeface="Calibri"/>
              <a:buChar char="»"/>
              <a:defRPr sz="1800"/>
            </a:lvl8pPr>
            <a:lvl9pPr marL="4114800" lvl="8" indent="-342900" algn="l">
              <a:spcBef>
                <a:spcPts val="360"/>
              </a:spcBef>
              <a:spcAft>
                <a:spcPts val="0"/>
              </a:spcAft>
              <a:buClr>
                <a:srgbClr val="1C1C1C"/>
              </a:buClr>
              <a:buSzPts val="1800"/>
              <a:buFont typeface="Calibri"/>
              <a:buChar char="»"/>
              <a:defRPr sz="1800"/>
            </a:lvl9pPr>
          </a:lstStyle>
          <a:p>
            <a:endParaRPr/>
          </a:p>
        </p:txBody>
      </p:sp>
      <p:sp>
        <p:nvSpPr>
          <p:cNvPr id="75" name="Google Shape;75;p12"/>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3"/>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Calibri"/>
              <a:buNone/>
              <a:defRPr sz="2000"/>
            </a:lvl1pPr>
            <a:lvl2pPr marL="914400" lvl="1" indent="-228600" algn="l">
              <a:spcBef>
                <a:spcPts val="360"/>
              </a:spcBef>
              <a:spcAft>
                <a:spcPts val="0"/>
              </a:spcAft>
              <a:buClr>
                <a:schemeClr val="dk1"/>
              </a:buClr>
              <a:buSzPts val="1800"/>
              <a:buFont typeface="Calibri"/>
              <a:buNone/>
              <a:defRPr sz="1800"/>
            </a:lvl2pPr>
            <a:lvl3pPr marL="1371600" lvl="2" indent="-228600" algn="l">
              <a:spcBef>
                <a:spcPts val="320"/>
              </a:spcBef>
              <a:spcAft>
                <a:spcPts val="0"/>
              </a:spcAft>
              <a:buClr>
                <a:schemeClr val="dk1"/>
              </a:buClr>
              <a:buSzPts val="1600"/>
              <a:buFont typeface="Calibri"/>
              <a:buNone/>
              <a:defRPr sz="1600"/>
            </a:lvl3pPr>
            <a:lvl4pPr marL="1828800" lvl="3" indent="-228600" algn="l">
              <a:spcBef>
                <a:spcPts val="280"/>
              </a:spcBef>
              <a:spcAft>
                <a:spcPts val="0"/>
              </a:spcAft>
              <a:buClr>
                <a:schemeClr val="dk1"/>
              </a:buClr>
              <a:buSzPts val="1400"/>
              <a:buFont typeface="Calibri"/>
              <a:buNone/>
              <a:defRPr sz="1400"/>
            </a:lvl4pPr>
            <a:lvl5pPr marL="2286000" lvl="4" indent="-228600" algn="l">
              <a:spcBef>
                <a:spcPts val="280"/>
              </a:spcBef>
              <a:spcAft>
                <a:spcPts val="0"/>
              </a:spcAft>
              <a:buClr>
                <a:schemeClr val="dk1"/>
              </a:buClr>
              <a:buSzPts val="1400"/>
              <a:buFont typeface="Calibri"/>
              <a:buNone/>
              <a:defRPr sz="1400"/>
            </a:lvl5pPr>
            <a:lvl6pPr marL="2743200" lvl="5" indent="-228600" algn="l">
              <a:spcBef>
                <a:spcPts val="280"/>
              </a:spcBef>
              <a:spcAft>
                <a:spcPts val="0"/>
              </a:spcAft>
              <a:buClr>
                <a:srgbClr val="1C1C1C"/>
              </a:buClr>
              <a:buSzPts val="1400"/>
              <a:buFont typeface="Calibri"/>
              <a:buNone/>
              <a:defRPr sz="1400"/>
            </a:lvl6pPr>
            <a:lvl7pPr marL="3200400" lvl="6" indent="-228600" algn="l">
              <a:spcBef>
                <a:spcPts val="280"/>
              </a:spcBef>
              <a:spcAft>
                <a:spcPts val="0"/>
              </a:spcAft>
              <a:buClr>
                <a:srgbClr val="1C1C1C"/>
              </a:buClr>
              <a:buSzPts val="1400"/>
              <a:buFont typeface="Calibri"/>
              <a:buNone/>
              <a:defRPr sz="1400"/>
            </a:lvl7pPr>
            <a:lvl8pPr marL="3657600" lvl="7" indent="-228600" algn="l">
              <a:spcBef>
                <a:spcPts val="280"/>
              </a:spcBef>
              <a:spcAft>
                <a:spcPts val="0"/>
              </a:spcAft>
              <a:buClr>
                <a:srgbClr val="1C1C1C"/>
              </a:buClr>
              <a:buSzPts val="1400"/>
              <a:buFont typeface="Calibri"/>
              <a:buNone/>
              <a:defRPr sz="1400"/>
            </a:lvl8pPr>
            <a:lvl9pPr marL="4114800" lvl="8" indent="-228600" algn="l">
              <a:spcBef>
                <a:spcPts val="280"/>
              </a:spcBef>
              <a:spcAft>
                <a:spcPts val="0"/>
              </a:spcAft>
              <a:buClr>
                <a:srgbClr val="1C1C1C"/>
              </a:buClr>
              <a:buSzPts val="1400"/>
              <a:buFont typeface="Calibri"/>
              <a:buNone/>
              <a:defRPr sz="1400"/>
            </a:lvl9pPr>
          </a:lstStyle>
          <a:p>
            <a:endParaRPr/>
          </a:p>
        </p:txBody>
      </p:sp>
      <p:sp>
        <p:nvSpPr>
          <p:cNvPr id="81" name="Google Shape;81;p13"/>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1908175" y="260350"/>
            <a:ext cx="6767512"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5"/>
          <p:cNvSpPr txBox="1">
            <a:spLocks noGrp="1"/>
          </p:cNvSpPr>
          <p:nvPr>
            <p:ph type="body" idx="1"/>
          </p:nvPr>
        </p:nvSpPr>
        <p:spPr>
          <a:xfrm>
            <a:off x="1908175" y="1600200"/>
            <a:ext cx="6778625"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1C1C1C"/>
              </a:buClr>
              <a:buSzPts val="1800"/>
              <a:buChar char="•"/>
              <a:defRPr/>
            </a:lvl1pPr>
            <a:lvl2pPr marL="914400" lvl="1" indent="-342900" algn="l">
              <a:spcBef>
                <a:spcPts val="360"/>
              </a:spcBef>
              <a:spcAft>
                <a:spcPts val="0"/>
              </a:spcAft>
              <a:buClr>
                <a:srgbClr val="1C1C1C"/>
              </a:buClr>
              <a:buSzPts val="1800"/>
              <a:buChar char="–"/>
              <a:defRPr/>
            </a:lvl2pPr>
            <a:lvl3pPr marL="1371600" lvl="2" indent="-342900" algn="l">
              <a:spcBef>
                <a:spcPts val="360"/>
              </a:spcBef>
              <a:spcAft>
                <a:spcPts val="0"/>
              </a:spcAft>
              <a:buClr>
                <a:srgbClr val="1C1C1C"/>
              </a:buClr>
              <a:buSzPts val="1800"/>
              <a:buChar char="•"/>
              <a:defRPr/>
            </a:lvl3pPr>
            <a:lvl4pPr marL="1828800" lvl="3" indent="-342900" algn="l">
              <a:spcBef>
                <a:spcPts val="360"/>
              </a:spcBef>
              <a:spcAft>
                <a:spcPts val="0"/>
              </a:spcAft>
              <a:buClr>
                <a:srgbClr val="1C1C1C"/>
              </a:buClr>
              <a:buSzPts val="1800"/>
              <a:buChar char="–"/>
              <a:defRPr/>
            </a:lvl4pPr>
            <a:lvl5pPr marL="2286000" lvl="4" indent="-342900" algn="l">
              <a:spcBef>
                <a:spcPts val="360"/>
              </a:spcBef>
              <a:spcAft>
                <a:spcPts val="0"/>
              </a:spcAft>
              <a:buClr>
                <a:srgbClr val="1C1C1C"/>
              </a:buClr>
              <a:buSzPts val="1800"/>
              <a:buChar char="»"/>
              <a:defRPr/>
            </a:lvl5pPr>
            <a:lvl6pPr marL="2743200" lvl="5" indent="-342900" algn="l">
              <a:spcBef>
                <a:spcPts val="360"/>
              </a:spcBef>
              <a:spcAft>
                <a:spcPts val="0"/>
              </a:spcAft>
              <a:buClr>
                <a:srgbClr val="1C1C1C"/>
              </a:buClr>
              <a:buSzPts val="1800"/>
              <a:buChar char="»"/>
              <a:defRPr/>
            </a:lvl6pPr>
            <a:lvl7pPr marL="3200400" lvl="6" indent="-342900" algn="l">
              <a:spcBef>
                <a:spcPts val="360"/>
              </a:spcBef>
              <a:spcAft>
                <a:spcPts val="0"/>
              </a:spcAft>
              <a:buClr>
                <a:srgbClr val="1C1C1C"/>
              </a:buClr>
              <a:buSzPts val="1800"/>
              <a:buChar char="»"/>
              <a:defRPr/>
            </a:lvl7pPr>
            <a:lvl8pPr marL="3657600" lvl="7" indent="-342900" algn="l">
              <a:spcBef>
                <a:spcPts val="360"/>
              </a:spcBef>
              <a:spcAft>
                <a:spcPts val="0"/>
              </a:spcAft>
              <a:buClr>
                <a:srgbClr val="1C1C1C"/>
              </a:buClr>
              <a:buSzPts val="1800"/>
              <a:buChar char="»"/>
              <a:defRPr/>
            </a:lvl8pPr>
            <a:lvl9pPr marL="4114800" lvl="8" indent="-342900" algn="l">
              <a:spcBef>
                <a:spcPts val="360"/>
              </a:spcBef>
              <a:spcAft>
                <a:spcPts val="0"/>
              </a:spcAft>
              <a:buClr>
                <a:srgbClr val="1C1C1C"/>
              </a:buClr>
              <a:buSzPts val="1800"/>
              <a:buChar char="»"/>
              <a:defRPr/>
            </a:lvl9pPr>
          </a:lstStyle>
          <a:p>
            <a:endParaRPr/>
          </a:p>
        </p:txBody>
      </p:sp>
      <p:sp>
        <p:nvSpPr>
          <p:cNvPr id="93" name="Google Shape;93;p15"/>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5"/>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5"/>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rot="5400000">
            <a:off x="4906963" y="2346326"/>
            <a:ext cx="5865813" cy="16938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6"/>
          <p:cNvSpPr txBox="1">
            <a:spLocks noGrp="1"/>
          </p:cNvSpPr>
          <p:nvPr>
            <p:ph type="body" idx="1"/>
          </p:nvPr>
        </p:nvSpPr>
        <p:spPr>
          <a:xfrm rot="5400000">
            <a:off x="1441450" y="727075"/>
            <a:ext cx="5865813" cy="49323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1C1C1C"/>
              </a:buClr>
              <a:buSzPts val="1800"/>
              <a:buChar char="•"/>
              <a:defRPr/>
            </a:lvl1pPr>
            <a:lvl2pPr marL="914400" lvl="1" indent="-342900" algn="l">
              <a:spcBef>
                <a:spcPts val="360"/>
              </a:spcBef>
              <a:spcAft>
                <a:spcPts val="0"/>
              </a:spcAft>
              <a:buClr>
                <a:srgbClr val="1C1C1C"/>
              </a:buClr>
              <a:buSzPts val="1800"/>
              <a:buChar char="–"/>
              <a:defRPr/>
            </a:lvl2pPr>
            <a:lvl3pPr marL="1371600" lvl="2" indent="-342900" algn="l">
              <a:spcBef>
                <a:spcPts val="360"/>
              </a:spcBef>
              <a:spcAft>
                <a:spcPts val="0"/>
              </a:spcAft>
              <a:buClr>
                <a:srgbClr val="1C1C1C"/>
              </a:buClr>
              <a:buSzPts val="1800"/>
              <a:buChar char="•"/>
              <a:defRPr/>
            </a:lvl3pPr>
            <a:lvl4pPr marL="1828800" lvl="3" indent="-342900" algn="l">
              <a:spcBef>
                <a:spcPts val="360"/>
              </a:spcBef>
              <a:spcAft>
                <a:spcPts val="0"/>
              </a:spcAft>
              <a:buClr>
                <a:srgbClr val="1C1C1C"/>
              </a:buClr>
              <a:buSzPts val="1800"/>
              <a:buChar char="–"/>
              <a:defRPr/>
            </a:lvl4pPr>
            <a:lvl5pPr marL="2286000" lvl="4" indent="-342900" algn="l">
              <a:spcBef>
                <a:spcPts val="360"/>
              </a:spcBef>
              <a:spcAft>
                <a:spcPts val="0"/>
              </a:spcAft>
              <a:buClr>
                <a:srgbClr val="1C1C1C"/>
              </a:buClr>
              <a:buSzPts val="1800"/>
              <a:buChar char="»"/>
              <a:defRPr/>
            </a:lvl5pPr>
            <a:lvl6pPr marL="2743200" lvl="5" indent="-342900" algn="l">
              <a:spcBef>
                <a:spcPts val="360"/>
              </a:spcBef>
              <a:spcAft>
                <a:spcPts val="0"/>
              </a:spcAft>
              <a:buClr>
                <a:srgbClr val="1C1C1C"/>
              </a:buClr>
              <a:buSzPts val="1800"/>
              <a:buChar char="»"/>
              <a:defRPr/>
            </a:lvl6pPr>
            <a:lvl7pPr marL="3200400" lvl="6" indent="-342900" algn="l">
              <a:spcBef>
                <a:spcPts val="360"/>
              </a:spcBef>
              <a:spcAft>
                <a:spcPts val="0"/>
              </a:spcAft>
              <a:buClr>
                <a:srgbClr val="1C1C1C"/>
              </a:buClr>
              <a:buSzPts val="1800"/>
              <a:buChar char="»"/>
              <a:defRPr/>
            </a:lvl7pPr>
            <a:lvl8pPr marL="3657600" lvl="7" indent="-342900" algn="l">
              <a:spcBef>
                <a:spcPts val="360"/>
              </a:spcBef>
              <a:spcAft>
                <a:spcPts val="0"/>
              </a:spcAft>
              <a:buClr>
                <a:srgbClr val="1C1C1C"/>
              </a:buClr>
              <a:buSzPts val="1800"/>
              <a:buChar char="»"/>
              <a:defRPr/>
            </a:lvl8pPr>
            <a:lvl9pPr marL="4114800" lvl="8" indent="-342900" algn="l">
              <a:spcBef>
                <a:spcPts val="360"/>
              </a:spcBef>
              <a:spcAft>
                <a:spcPts val="0"/>
              </a:spcAft>
              <a:buClr>
                <a:srgbClr val="1C1C1C"/>
              </a:buClr>
              <a:buSzPts val="1800"/>
              <a:buChar char="»"/>
              <a:defRPr/>
            </a:lvl9pPr>
          </a:lstStyle>
          <a:p>
            <a:endParaRPr/>
          </a:p>
        </p:txBody>
      </p:sp>
      <p:sp>
        <p:nvSpPr>
          <p:cNvPr id="99" name="Google Shape;99;p16"/>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16"/>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6"/>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1908175" y="260350"/>
            <a:ext cx="6767512"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7"/>
          <p:cNvSpPr txBox="1">
            <a:spLocks noGrp="1"/>
          </p:cNvSpPr>
          <p:nvPr>
            <p:ph type="body" idx="1"/>
          </p:nvPr>
        </p:nvSpPr>
        <p:spPr>
          <a:xfrm rot="5400000">
            <a:off x="3034507" y="473868"/>
            <a:ext cx="4525962" cy="67786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1C1C1C"/>
              </a:buClr>
              <a:buSzPts val="1800"/>
              <a:buChar char="•"/>
              <a:defRPr/>
            </a:lvl1pPr>
            <a:lvl2pPr marL="914400" lvl="1" indent="-342900" algn="l">
              <a:spcBef>
                <a:spcPts val="360"/>
              </a:spcBef>
              <a:spcAft>
                <a:spcPts val="0"/>
              </a:spcAft>
              <a:buClr>
                <a:srgbClr val="1C1C1C"/>
              </a:buClr>
              <a:buSzPts val="1800"/>
              <a:buChar char="–"/>
              <a:defRPr/>
            </a:lvl2pPr>
            <a:lvl3pPr marL="1371600" lvl="2" indent="-342900" algn="l">
              <a:spcBef>
                <a:spcPts val="360"/>
              </a:spcBef>
              <a:spcAft>
                <a:spcPts val="0"/>
              </a:spcAft>
              <a:buClr>
                <a:srgbClr val="1C1C1C"/>
              </a:buClr>
              <a:buSzPts val="1800"/>
              <a:buChar char="•"/>
              <a:defRPr/>
            </a:lvl3pPr>
            <a:lvl4pPr marL="1828800" lvl="3" indent="-342900" algn="l">
              <a:spcBef>
                <a:spcPts val="360"/>
              </a:spcBef>
              <a:spcAft>
                <a:spcPts val="0"/>
              </a:spcAft>
              <a:buClr>
                <a:srgbClr val="1C1C1C"/>
              </a:buClr>
              <a:buSzPts val="1800"/>
              <a:buChar char="–"/>
              <a:defRPr/>
            </a:lvl4pPr>
            <a:lvl5pPr marL="2286000" lvl="4" indent="-342900" algn="l">
              <a:spcBef>
                <a:spcPts val="360"/>
              </a:spcBef>
              <a:spcAft>
                <a:spcPts val="0"/>
              </a:spcAft>
              <a:buClr>
                <a:srgbClr val="1C1C1C"/>
              </a:buClr>
              <a:buSzPts val="1800"/>
              <a:buChar char="»"/>
              <a:defRPr/>
            </a:lvl5pPr>
            <a:lvl6pPr marL="2743200" lvl="5" indent="-342900" algn="l">
              <a:spcBef>
                <a:spcPts val="360"/>
              </a:spcBef>
              <a:spcAft>
                <a:spcPts val="0"/>
              </a:spcAft>
              <a:buClr>
                <a:srgbClr val="1C1C1C"/>
              </a:buClr>
              <a:buSzPts val="1800"/>
              <a:buChar char="»"/>
              <a:defRPr/>
            </a:lvl6pPr>
            <a:lvl7pPr marL="3200400" lvl="6" indent="-342900" algn="l">
              <a:spcBef>
                <a:spcPts val="360"/>
              </a:spcBef>
              <a:spcAft>
                <a:spcPts val="0"/>
              </a:spcAft>
              <a:buClr>
                <a:srgbClr val="1C1C1C"/>
              </a:buClr>
              <a:buSzPts val="1800"/>
              <a:buChar char="»"/>
              <a:defRPr/>
            </a:lvl7pPr>
            <a:lvl8pPr marL="3657600" lvl="7" indent="-342900" algn="l">
              <a:spcBef>
                <a:spcPts val="360"/>
              </a:spcBef>
              <a:spcAft>
                <a:spcPts val="0"/>
              </a:spcAft>
              <a:buClr>
                <a:srgbClr val="1C1C1C"/>
              </a:buClr>
              <a:buSzPts val="1800"/>
              <a:buChar char="»"/>
              <a:defRPr/>
            </a:lvl8pPr>
            <a:lvl9pPr marL="4114800" lvl="8" indent="-342900" algn="l">
              <a:spcBef>
                <a:spcPts val="360"/>
              </a:spcBef>
              <a:spcAft>
                <a:spcPts val="0"/>
              </a:spcAft>
              <a:buClr>
                <a:srgbClr val="1C1C1C"/>
              </a:buClr>
              <a:buSzPts val="1800"/>
              <a:buChar char="»"/>
              <a:defRPr/>
            </a:lvl9pPr>
          </a:lstStyle>
          <a:p>
            <a:endParaRPr/>
          </a:p>
        </p:txBody>
      </p:sp>
      <p:sp>
        <p:nvSpPr>
          <p:cNvPr id="105" name="Google Shape;105;p17"/>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7"/>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17"/>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8"/>
        <p:cNvGrpSpPr/>
        <p:nvPr/>
      </p:nvGrpSpPr>
      <p:grpSpPr>
        <a:xfrm>
          <a:off x="0" y="0"/>
          <a:ext cx="0" cy="0"/>
          <a:chOff x="0" y="0"/>
          <a:chExt cx="0" cy="0"/>
        </a:xfrm>
      </p:grpSpPr>
      <p:sp>
        <p:nvSpPr>
          <p:cNvPr id="109" name="Google Shape;109;p1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18"/>
          <p:cNvSpPr>
            <a:spLocks noGrp="1"/>
          </p:cNvSpPr>
          <p:nvPr>
            <p:ph type="pic" idx="2"/>
          </p:nvPr>
        </p:nvSpPr>
        <p:spPr>
          <a:xfrm>
            <a:off x="1792288" y="612775"/>
            <a:ext cx="5486400" cy="4114800"/>
          </a:xfrm>
          <a:prstGeom prst="rect">
            <a:avLst/>
          </a:prstGeom>
          <a:noFill/>
          <a:ln>
            <a:noFill/>
          </a:ln>
        </p:spPr>
      </p:sp>
      <p:sp>
        <p:nvSpPr>
          <p:cNvPr id="111" name="Google Shape;111;p1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1C1C1C"/>
              </a:buClr>
              <a:buSzPts val="1400"/>
              <a:buFont typeface="Calibri"/>
              <a:buNone/>
              <a:defRPr sz="1400"/>
            </a:lvl1pPr>
            <a:lvl2pPr marL="914400" lvl="1" indent="-228600" algn="l">
              <a:spcBef>
                <a:spcPts val="240"/>
              </a:spcBef>
              <a:spcAft>
                <a:spcPts val="0"/>
              </a:spcAft>
              <a:buClr>
                <a:srgbClr val="1C1C1C"/>
              </a:buClr>
              <a:buSzPts val="1200"/>
              <a:buFont typeface="Calibri"/>
              <a:buNone/>
              <a:defRPr sz="1200"/>
            </a:lvl2pPr>
            <a:lvl3pPr marL="1371600" lvl="2" indent="-228600" algn="l">
              <a:spcBef>
                <a:spcPts val="200"/>
              </a:spcBef>
              <a:spcAft>
                <a:spcPts val="0"/>
              </a:spcAft>
              <a:buClr>
                <a:srgbClr val="1C1C1C"/>
              </a:buClr>
              <a:buSzPts val="1000"/>
              <a:buFont typeface="Calibri"/>
              <a:buNone/>
              <a:defRPr sz="1000"/>
            </a:lvl3pPr>
            <a:lvl4pPr marL="1828800" lvl="3" indent="-228600" algn="l">
              <a:spcBef>
                <a:spcPts val="180"/>
              </a:spcBef>
              <a:spcAft>
                <a:spcPts val="0"/>
              </a:spcAft>
              <a:buClr>
                <a:srgbClr val="1C1C1C"/>
              </a:buClr>
              <a:buSzPts val="900"/>
              <a:buFont typeface="Calibri"/>
              <a:buNone/>
              <a:defRPr sz="900"/>
            </a:lvl4pPr>
            <a:lvl5pPr marL="2286000" lvl="4" indent="-228600" algn="l">
              <a:spcBef>
                <a:spcPts val="180"/>
              </a:spcBef>
              <a:spcAft>
                <a:spcPts val="0"/>
              </a:spcAft>
              <a:buClr>
                <a:srgbClr val="1C1C1C"/>
              </a:buClr>
              <a:buSzPts val="900"/>
              <a:buFont typeface="Calibri"/>
              <a:buNone/>
              <a:defRPr sz="900"/>
            </a:lvl5pPr>
            <a:lvl6pPr marL="2743200" lvl="5" indent="-228600" algn="l">
              <a:spcBef>
                <a:spcPts val="180"/>
              </a:spcBef>
              <a:spcAft>
                <a:spcPts val="0"/>
              </a:spcAft>
              <a:buClr>
                <a:srgbClr val="1C1C1C"/>
              </a:buClr>
              <a:buSzPts val="900"/>
              <a:buFont typeface="Calibri"/>
              <a:buNone/>
              <a:defRPr sz="900"/>
            </a:lvl6pPr>
            <a:lvl7pPr marL="3200400" lvl="6" indent="-228600" algn="l">
              <a:spcBef>
                <a:spcPts val="180"/>
              </a:spcBef>
              <a:spcAft>
                <a:spcPts val="0"/>
              </a:spcAft>
              <a:buClr>
                <a:srgbClr val="1C1C1C"/>
              </a:buClr>
              <a:buSzPts val="900"/>
              <a:buFont typeface="Calibri"/>
              <a:buNone/>
              <a:defRPr sz="900"/>
            </a:lvl7pPr>
            <a:lvl8pPr marL="3657600" lvl="7" indent="-228600" algn="l">
              <a:spcBef>
                <a:spcPts val="180"/>
              </a:spcBef>
              <a:spcAft>
                <a:spcPts val="0"/>
              </a:spcAft>
              <a:buClr>
                <a:srgbClr val="1C1C1C"/>
              </a:buClr>
              <a:buSzPts val="900"/>
              <a:buFont typeface="Calibri"/>
              <a:buNone/>
              <a:defRPr sz="900"/>
            </a:lvl8pPr>
            <a:lvl9pPr marL="4114800" lvl="8" indent="-228600" algn="l">
              <a:spcBef>
                <a:spcPts val="180"/>
              </a:spcBef>
              <a:spcAft>
                <a:spcPts val="0"/>
              </a:spcAft>
              <a:buClr>
                <a:srgbClr val="1C1C1C"/>
              </a:buClr>
              <a:buSzPts val="900"/>
              <a:buFont typeface="Calibri"/>
              <a:buNone/>
              <a:defRPr sz="900"/>
            </a:lvl9pPr>
          </a:lstStyle>
          <a:p>
            <a:endParaRPr/>
          </a:p>
        </p:txBody>
      </p:sp>
      <p:sp>
        <p:nvSpPr>
          <p:cNvPr id="112" name="Google Shape;112;p18"/>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18"/>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18"/>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5"/>
        <p:cNvGrpSpPr/>
        <p:nvPr/>
      </p:nvGrpSpPr>
      <p:grpSpPr>
        <a:xfrm>
          <a:off x="0" y="0"/>
          <a:ext cx="0" cy="0"/>
          <a:chOff x="0" y="0"/>
          <a:chExt cx="0" cy="0"/>
        </a:xfrm>
      </p:grpSpPr>
      <p:sp>
        <p:nvSpPr>
          <p:cNvPr id="116" name="Google Shape;116;p1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1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1C1C1C"/>
              </a:buClr>
              <a:buSzPts val="3200"/>
              <a:buFont typeface="Calibri"/>
              <a:buChar char="•"/>
              <a:defRPr sz="3200"/>
            </a:lvl1pPr>
            <a:lvl2pPr marL="914400" lvl="1" indent="-406400" algn="l">
              <a:spcBef>
                <a:spcPts val="560"/>
              </a:spcBef>
              <a:spcAft>
                <a:spcPts val="0"/>
              </a:spcAft>
              <a:buClr>
                <a:srgbClr val="1C1C1C"/>
              </a:buClr>
              <a:buSzPts val="2800"/>
              <a:buFont typeface="Calibri"/>
              <a:buChar char="–"/>
              <a:defRPr sz="2800"/>
            </a:lvl2pPr>
            <a:lvl3pPr marL="1371600" lvl="2" indent="-381000" algn="l">
              <a:spcBef>
                <a:spcPts val="480"/>
              </a:spcBef>
              <a:spcAft>
                <a:spcPts val="0"/>
              </a:spcAft>
              <a:buClr>
                <a:srgbClr val="1C1C1C"/>
              </a:buClr>
              <a:buSzPts val="2400"/>
              <a:buFont typeface="Calibri"/>
              <a:buChar char="•"/>
              <a:defRPr sz="2400"/>
            </a:lvl3pPr>
            <a:lvl4pPr marL="1828800" lvl="3" indent="-355600" algn="l">
              <a:spcBef>
                <a:spcPts val="400"/>
              </a:spcBef>
              <a:spcAft>
                <a:spcPts val="0"/>
              </a:spcAft>
              <a:buClr>
                <a:srgbClr val="1C1C1C"/>
              </a:buClr>
              <a:buSzPts val="2000"/>
              <a:buFont typeface="Calibri"/>
              <a:buChar char="–"/>
              <a:defRPr sz="2000"/>
            </a:lvl4pPr>
            <a:lvl5pPr marL="2286000" lvl="4" indent="-355600" algn="l">
              <a:spcBef>
                <a:spcPts val="400"/>
              </a:spcBef>
              <a:spcAft>
                <a:spcPts val="0"/>
              </a:spcAft>
              <a:buClr>
                <a:srgbClr val="1C1C1C"/>
              </a:buClr>
              <a:buSzPts val="2000"/>
              <a:buFont typeface="Calibri"/>
              <a:buChar char="»"/>
              <a:defRPr sz="2000"/>
            </a:lvl5pPr>
            <a:lvl6pPr marL="2743200" lvl="5" indent="-355600" algn="l">
              <a:spcBef>
                <a:spcPts val="400"/>
              </a:spcBef>
              <a:spcAft>
                <a:spcPts val="0"/>
              </a:spcAft>
              <a:buClr>
                <a:srgbClr val="1C1C1C"/>
              </a:buClr>
              <a:buSzPts val="2000"/>
              <a:buFont typeface="Calibri"/>
              <a:buChar char="»"/>
              <a:defRPr sz="2000"/>
            </a:lvl6pPr>
            <a:lvl7pPr marL="3200400" lvl="6" indent="-355600" algn="l">
              <a:spcBef>
                <a:spcPts val="400"/>
              </a:spcBef>
              <a:spcAft>
                <a:spcPts val="0"/>
              </a:spcAft>
              <a:buClr>
                <a:srgbClr val="1C1C1C"/>
              </a:buClr>
              <a:buSzPts val="2000"/>
              <a:buFont typeface="Calibri"/>
              <a:buChar char="»"/>
              <a:defRPr sz="2000"/>
            </a:lvl7pPr>
            <a:lvl8pPr marL="3657600" lvl="7" indent="-355600" algn="l">
              <a:spcBef>
                <a:spcPts val="400"/>
              </a:spcBef>
              <a:spcAft>
                <a:spcPts val="0"/>
              </a:spcAft>
              <a:buClr>
                <a:srgbClr val="1C1C1C"/>
              </a:buClr>
              <a:buSzPts val="2000"/>
              <a:buFont typeface="Calibri"/>
              <a:buChar char="»"/>
              <a:defRPr sz="2000"/>
            </a:lvl8pPr>
            <a:lvl9pPr marL="4114800" lvl="8" indent="-355600" algn="l">
              <a:spcBef>
                <a:spcPts val="400"/>
              </a:spcBef>
              <a:spcAft>
                <a:spcPts val="0"/>
              </a:spcAft>
              <a:buClr>
                <a:srgbClr val="1C1C1C"/>
              </a:buClr>
              <a:buSzPts val="2000"/>
              <a:buFont typeface="Calibri"/>
              <a:buChar char="»"/>
              <a:defRPr sz="2000"/>
            </a:lvl9pPr>
          </a:lstStyle>
          <a:p>
            <a:endParaRPr/>
          </a:p>
        </p:txBody>
      </p:sp>
      <p:sp>
        <p:nvSpPr>
          <p:cNvPr id="118" name="Google Shape;118;p1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1C1C1C"/>
              </a:buClr>
              <a:buSzPts val="1400"/>
              <a:buFont typeface="Calibri"/>
              <a:buNone/>
              <a:defRPr sz="1400"/>
            </a:lvl1pPr>
            <a:lvl2pPr marL="914400" lvl="1" indent="-228600" algn="l">
              <a:spcBef>
                <a:spcPts val="240"/>
              </a:spcBef>
              <a:spcAft>
                <a:spcPts val="0"/>
              </a:spcAft>
              <a:buClr>
                <a:srgbClr val="1C1C1C"/>
              </a:buClr>
              <a:buSzPts val="1200"/>
              <a:buFont typeface="Calibri"/>
              <a:buNone/>
              <a:defRPr sz="1200"/>
            </a:lvl2pPr>
            <a:lvl3pPr marL="1371600" lvl="2" indent="-228600" algn="l">
              <a:spcBef>
                <a:spcPts val="200"/>
              </a:spcBef>
              <a:spcAft>
                <a:spcPts val="0"/>
              </a:spcAft>
              <a:buClr>
                <a:srgbClr val="1C1C1C"/>
              </a:buClr>
              <a:buSzPts val="1000"/>
              <a:buFont typeface="Calibri"/>
              <a:buNone/>
              <a:defRPr sz="1000"/>
            </a:lvl3pPr>
            <a:lvl4pPr marL="1828800" lvl="3" indent="-228600" algn="l">
              <a:spcBef>
                <a:spcPts val="180"/>
              </a:spcBef>
              <a:spcAft>
                <a:spcPts val="0"/>
              </a:spcAft>
              <a:buClr>
                <a:srgbClr val="1C1C1C"/>
              </a:buClr>
              <a:buSzPts val="900"/>
              <a:buFont typeface="Calibri"/>
              <a:buNone/>
              <a:defRPr sz="900"/>
            </a:lvl4pPr>
            <a:lvl5pPr marL="2286000" lvl="4" indent="-228600" algn="l">
              <a:spcBef>
                <a:spcPts val="180"/>
              </a:spcBef>
              <a:spcAft>
                <a:spcPts val="0"/>
              </a:spcAft>
              <a:buClr>
                <a:srgbClr val="1C1C1C"/>
              </a:buClr>
              <a:buSzPts val="900"/>
              <a:buFont typeface="Calibri"/>
              <a:buNone/>
              <a:defRPr sz="900"/>
            </a:lvl5pPr>
            <a:lvl6pPr marL="2743200" lvl="5" indent="-228600" algn="l">
              <a:spcBef>
                <a:spcPts val="180"/>
              </a:spcBef>
              <a:spcAft>
                <a:spcPts val="0"/>
              </a:spcAft>
              <a:buClr>
                <a:srgbClr val="1C1C1C"/>
              </a:buClr>
              <a:buSzPts val="900"/>
              <a:buFont typeface="Calibri"/>
              <a:buNone/>
              <a:defRPr sz="900"/>
            </a:lvl6pPr>
            <a:lvl7pPr marL="3200400" lvl="6" indent="-228600" algn="l">
              <a:spcBef>
                <a:spcPts val="180"/>
              </a:spcBef>
              <a:spcAft>
                <a:spcPts val="0"/>
              </a:spcAft>
              <a:buClr>
                <a:srgbClr val="1C1C1C"/>
              </a:buClr>
              <a:buSzPts val="900"/>
              <a:buFont typeface="Calibri"/>
              <a:buNone/>
              <a:defRPr sz="900"/>
            </a:lvl7pPr>
            <a:lvl8pPr marL="3657600" lvl="7" indent="-228600" algn="l">
              <a:spcBef>
                <a:spcPts val="180"/>
              </a:spcBef>
              <a:spcAft>
                <a:spcPts val="0"/>
              </a:spcAft>
              <a:buClr>
                <a:srgbClr val="1C1C1C"/>
              </a:buClr>
              <a:buSzPts val="900"/>
              <a:buFont typeface="Calibri"/>
              <a:buNone/>
              <a:defRPr sz="900"/>
            </a:lvl8pPr>
            <a:lvl9pPr marL="4114800" lvl="8" indent="-228600" algn="l">
              <a:spcBef>
                <a:spcPts val="180"/>
              </a:spcBef>
              <a:spcAft>
                <a:spcPts val="0"/>
              </a:spcAft>
              <a:buClr>
                <a:srgbClr val="1C1C1C"/>
              </a:buClr>
              <a:buSzPts val="900"/>
              <a:buFont typeface="Calibri"/>
              <a:buNone/>
              <a:defRPr sz="900"/>
            </a:lvl9pPr>
          </a:lstStyle>
          <a:p>
            <a:endParaRPr/>
          </a:p>
        </p:txBody>
      </p:sp>
      <p:sp>
        <p:nvSpPr>
          <p:cNvPr id="119" name="Google Shape;119;p19"/>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19"/>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19"/>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20"/>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20"/>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20"/>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6"/>
        <p:cNvGrpSpPr/>
        <p:nvPr/>
      </p:nvGrpSpPr>
      <p:grpSpPr>
        <a:xfrm>
          <a:off x="0" y="0"/>
          <a:ext cx="0" cy="0"/>
          <a:chOff x="0" y="0"/>
          <a:chExt cx="0" cy="0"/>
        </a:xfrm>
      </p:grpSpPr>
      <p:sp>
        <p:nvSpPr>
          <p:cNvPr id="127" name="Google Shape;127;p21"/>
          <p:cNvSpPr txBox="1">
            <a:spLocks noGrp="1"/>
          </p:cNvSpPr>
          <p:nvPr>
            <p:ph type="title"/>
          </p:nvPr>
        </p:nvSpPr>
        <p:spPr>
          <a:xfrm>
            <a:off x="1908175" y="260350"/>
            <a:ext cx="6767512"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1"/>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21"/>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21"/>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31"/>
        <p:cNvGrpSpPr/>
        <p:nvPr/>
      </p:nvGrpSpPr>
      <p:grpSpPr>
        <a:xfrm>
          <a:off x="0" y="0"/>
          <a:ext cx="0" cy="0"/>
          <a:chOff x="0" y="0"/>
          <a:chExt cx="0" cy="0"/>
        </a:xfrm>
      </p:grpSpPr>
      <p:sp>
        <p:nvSpPr>
          <p:cNvPr id="132" name="Google Shape;132;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22"/>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1C1C1C"/>
              </a:buClr>
              <a:buSzPts val="2400"/>
              <a:buFont typeface="Calibri"/>
              <a:buNone/>
              <a:defRPr sz="2400" b="1"/>
            </a:lvl1pPr>
            <a:lvl2pPr marL="914400" lvl="1" indent="-228600" algn="l">
              <a:spcBef>
                <a:spcPts val="400"/>
              </a:spcBef>
              <a:spcAft>
                <a:spcPts val="0"/>
              </a:spcAft>
              <a:buClr>
                <a:srgbClr val="1C1C1C"/>
              </a:buClr>
              <a:buSzPts val="2000"/>
              <a:buFont typeface="Calibri"/>
              <a:buNone/>
              <a:defRPr sz="2000" b="1"/>
            </a:lvl2pPr>
            <a:lvl3pPr marL="1371600" lvl="2" indent="-228600" algn="l">
              <a:spcBef>
                <a:spcPts val="360"/>
              </a:spcBef>
              <a:spcAft>
                <a:spcPts val="0"/>
              </a:spcAft>
              <a:buClr>
                <a:srgbClr val="1C1C1C"/>
              </a:buClr>
              <a:buSzPts val="1800"/>
              <a:buFont typeface="Calibri"/>
              <a:buNone/>
              <a:defRPr sz="1800" b="1"/>
            </a:lvl3pPr>
            <a:lvl4pPr marL="1828800" lvl="3" indent="-228600" algn="l">
              <a:spcBef>
                <a:spcPts val="320"/>
              </a:spcBef>
              <a:spcAft>
                <a:spcPts val="0"/>
              </a:spcAft>
              <a:buClr>
                <a:srgbClr val="1C1C1C"/>
              </a:buClr>
              <a:buSzPts val="1600"/>
              <a:buFont typeface="Calibri"/>
              <a:buNone/>
              <a:defRPr sz="1600" b="1"/>
            </a:lvl4pPr>
            <a:lvl5pPr marL="2286000" lvl="4" indent="-228600" algn="l">
              <a:spcBef>
                <a:spcPts val="320"/>
              </a:spcBef>
              <a:spcAft>
                <a:spcPts val="0"/>
              </a:spcAft>
              <a:buClr>
                <a:srgbClr val="1C1C1C"/>
              </a:buClr>
              <a:buSzPts val="1600"/>
              <a:buFont typeface="Calibri"/>
              <a:buNone/>
              <a:defRPr sz="1600" b="1"/>
            </a:lvl5pPr>
            <a:lvl6pPr marL="2743200" lvl="5" indent="-228600" algn="l">
              <a:spcBef>
                <a:spcPts val="320"/>
              </a:spcBef>
              <a:spcAft>
                <a:spcPts val="0"/>
              </a:spcAft>
              <a:buClr>
                <a:srgbClr val="1C1C1C"/>
              </a:buClr>
              <a:buSzPts val="1600"/>
              <a:buFont typeface="Calibri"/>
              <a:buNone/>
              <a:defRPr sz="1600" b="1"/>
            </a:lvl6pPr>
            <a:lvl7pPr marL="3200400" lvl="6" indent="-228600" algn="l">
              <a:spcBef>
                <a:spcPts val="320"/>
              </a:spcBef>
              <a:spcAft>
                <a:spcPts val="0"/>
              </a:spcAft>
              <a:buClr>
                <a:srgbClr val="1C1C1C"/>
              </a:buClr>
              <a:buSzPts val="1600"/>
              <a:buFont typeface="Calibri"/>
              <a:buNone/>
              <a:defRPr sz="1600" b="1"/>
            </a:lvl7pPr>
            <a:lvl8pPr marL="3657600" lvl="7" indent="-228600" algn="l">
              <a:spcBef>
                <a:spcPts val="320"/>
              </a:spcBef>
              <a:spcAft>
                <a:spcPts val="0"/>
              </a:spcAft>
              <a:buClr>
                <a:srgbClr val="1C1C1C"/>
              </a:buClr>
              <a:buSzPts val="1600"/>
              <a:buFont typeface="Calibri"/>
              <a:buNone/>
              <a:defRPr sz="1600" b="1"/>
            </a:lvl8pPr>
            <a:lvl9pPr marL="4114800" lvl="8" indent="-228600" algn="l">
              <a:spcBef>
                <a:spcPts val="320"/>
              </a:spcBef>
              <a:spcAft>
                <a:spcPts val="0"/>
              </a:spcAft>
              <a:buClr>
                <a:srgbClr val="1C1C1C"/>
              </a:buClr>
              <a:buSzPts val="1600"/>
              <a:buFont typeface="Calibri"/>
              <a:buNone/>
              <a:defRPr sz="1600" b="1"/>
            </a:lvl9pPr>
          </a:lstStyle>
          <a:p>
            <a:endParaRPr/>
          </a:p>
        </p:txBody>
      </p:sp>
      <p:sp>
        <p:nvSpPr>
          <p:cNvPr id="134" name="Google Shape;134;p22"/>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1C1C1C"/>
              </a:buClr>
              <a:buSzPts val="2400"/>
              <a:buFont typeface="Calibri"/>
              <a:buChar char="•"/>
              <a:defRPr sz="2400"/>
            </a:lvl1pPr>
            <a:lvl2pPr marL="914400" lvl="1" indent="-355600" algn="l">
              <a:spcBef>
                <a:spcPts val="400"/>
              </a:spcBef>
              <a:spcAft>
                <a:spcPts val="0"/>
              </a:spcAft>
              <a:buClr>
                <a:srgbClr val="1C1C1C"/>
              </a:buClr>
              <a:buSzPts val="2000"/>
              <a:buFont typeface="Calibri"/>
              <a:buChar char="–"/>
              <a:defRPr sz="2000"/>
            </a:lvl2pPr>
            <a:lvl3pPr marL="1371600" lvl="2" indent="-342900" algn="l">
              <a:spcBef>
                <a:spcPts val="360"/>
              </a:spcBef>
              <a:spcAft>
                <a:spcPts val="0"/>
              </a:spcAft>
              <a:buClr>
                <a:srgbClr val="1C1C1C"/>
              </a:buClr>
              <a:buSzPts val="1800"/>
              <a:buFont typeface="Calibri"/>
              <a:buChar char="•"/>
              <a:defRPr sz="1800"/>
            </a:lvl3pPr>
            <a:lvl4pPr marL="1828800" lvl="3" indent="-330200" algn="l">
              <a:spcBef>
                <a:spcPts val="320"/>
              </a:spcBef>
              <a:spcAft>
                <a:spcPts val="0"/>
              </a:spcAft>
              <a:buClr>
                <a:srgbClr val="1C1C1C"/>
              </a:buClr>
              <a:buSzPts val="1600"/>
              <a:buFont typeface="Calibri"/>
              <a:buChar char="–"/>
              <a:defRPr sz="1600"/>
            </a:lvl4pPr>
            <a:lvl5pPr marL="2286000" lvl="4" indent="-330200" algn="l">
              <a:spcBef>
                <a:spcPts val="320"/>
              </a:spcBef>
              <a:spcAft>
                <a:spcPts val="0"/>
              </a:spcAft>
              <a:buClr>
                <a:srgbClr val="1C1C1C"/>
              </a:buClr>
              <a:buSzPts val="1600"/>
              <a:buFont typeface="Calibri"/>
              <a:buChar char="»"/>
              <a:defRPr sz="1600"/>
            </a:lvl5pPr>
            <a:lvl6pPr marL="2743200" lvl="5" indent="-330200" algn="l">
              <a:spcBef>
                <a:spcPts val="320"/>
              </a:spcBef>
              <a:spcAft>
                <a:spcPts val="0"/>
              </a:spcAft>
              <a:buClr>
                <a:srgbClr val="1C1C1C"/>
              </a:buClr>
              <a:buSzPts val="1600"/>
              <a:buFont typeface="Calibri"/>
              <a:buChar char="»"/>
              <a:defRPr sz="1600"/>
            </a:lvl6pPr>
            <a:lvl7pPr marL="3200400" lvl="6" indent="-330200" algn="l">
              <a:spcBef>
                <a:spcPts val="320"/>
              </a:spcBef>
              <a:spcAft>
                <a:spcPts val="0"/>
              </a:spcAft>
              <a:buClr>
                <a:srgbClr val="1C1C1C"/>
              </a:buClr>
              <a:buSzPts val="1600"/>
              <a:buFont typeface="Calibri"/>
              <a:buChar char="»"/>
              <a:defRPr sz="1600"/>
            </a:lvl7pPr>
            <a:lvl8pPr marL="3657600" lvl="7" indent="-330200" algn="l">
              <a:spcBef>
                <a:spcPts val="320"/>
              </a:spcBef>
              <a:spcAft>
                <a:spcPts val="0"/>
              </a:spcAft>
              <a:buClr>
                <a:srgbClr val="1C1C1C"/>
              </a:buClr>
              <a:buSzPts val="1600"/>
              <a:buFont typeface="Calibri"/>
              <a:buChar char="»"/>
              <a:defRPr sz="1600"/>
            </a:lvl8pPr>
            <a:lvl9pPr marL="4114800" lvl="8" indent="-330200" algn="l">
              <a:spcBef>
                <a:spcPts val="320"/>
              </a:spcBef>
              <a:spcAft>
                <a:spcPts val="0"/>
              </a:spcAft>
              <a:buClr>
                <a:srgbClr val="1C1C1C"/>
              </a:buClr>
              <a:buSzPts val="1600"/>
              <a:buFont typeface="Calibri"/>
              <a:buChar char="»"/>
              <a:defRPr sz="1600"/>
            </a:lvl9pPr>
          </a:lstStyle>
          <a:p>
            <a:endParaRPr/>
          </a:p>
        </p:txBody>
      </p:sp>
      <p:sp>
        <p:nvSpPr>
          <p:cNvPr id="135" name="Google Shape;135;p22"/>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1C1C1C"/>
              </a:buClr>
              <a:buSzPts val="2400"/>
              <a:buFont typeface="Calibri"/>
              <a:buNone/>
              <a:defRPr sz="2400" b="1"/>
            </a:lvl1pPr>
            <a:lvl2pPr marL="914400" lvl="1" indent="-228600" algn="l">
              <a:spcBef>
                <a:spcPts val="400"/>
              </a:spcBef>
              <a:spcAft>
                <a:spcPts val="0"/>
              </a:spcAft>
              <a:buClr>
                <a:srgbClr val="1C1C1C"/>
              </a:buClr>
              <a:buSzPts val="2000"/>
              <a:buFont typeface="Calibri"/>
              <a:buNone/>
              <a:defRPr sz="2000" b="1"/>
            </a:lvl2pPr>
            <a:lvl3pPr marL="1371600" lvl="2" indent="-228600" algn="l">
              <a:spcBef>
                <a:spcPts val="360"/>
              </a:spcBef>
              <a:spcAft>
                <a:spcPts val="0"/>
              </a:spcAft>
              <a:buClr>
                <a:srgbClr val="1C1C1C"/>
              </a:buClr>
              <a:buSzPts val="1800"/>
              <a:buFont typeface="Calibri"/>
              <a:buNone/>
              <a:defRPr sz="1800" b="1"/>
            </a:lvl3pPr>
            <a:lvl4pPr marL="1828800" lvl="3" indent="-228600" algn="l">
              <a:spcBef>
                <a:spcPts val="320"/>
              </a:spcBef>
              <a:spcAft>
                <a:spcPts val="0"/>
              </a:spcAft>
              <a:buClr>
                <a:srgbClr val="1C1C1C"/>
              </a:buClr>
              <a:buSzPts val="1600"/>
              <a:buFont typeface="Calibri"/>
              <a:buNone/>
              <a:defRPr sz="1600" b="1"/>
            </a:lvl4pPr>
            <a:lvl5pPr marL="2286000" lvl="4" indent="-228600" algn="l">
              <a:spcBef>
                <a:spcPts val="320"/>
              </a:spcBef>
              <a:spcAft>
                <a:spcPts val="0"/>
              </a:spcAft>
              <a:buClr>
                <a:srgbClr val="1C1C1C"/>
              </a:buClr>
              <a:buSzPts val="1600"/>
              <a:buFont typeface="Calibri"/>
              <a:buNone/>
              <a:defRPr sz="1600" b="1"/>
            </a:lvl5pPr>
            <a:lvl6pPr marL="2743200" lvl="5" indent="-228600" algn="l">
              <a:spcBef>
                <a:spcPts val="320"/>
              </a:spcBef>
              <a:spcAft>
                <a:spcPts val="0"/>
              </a:spcAft>
              <a:buClr>
                <a:srgbClr val="1C1C1C"/>
              </a:buClr>
              <a:buSzPts val="1600"/>
              <a:buFont typeface="Calibri"/>
              <a:buNone/>
              <a:defRPr sz="1600" b="1"/>
            </a:lvl6pPr>
            <a:lvl7pPr marL="3200400" lvl="6" indent="-228600" algn="l">
              <a:spcBef>
                <a:spcPts val="320"/>
              </a:spcBef>
              <a:spcAft>
                <a:spcPts val="0"/>
              </a:spcAft>
              <a:buClr>
                <a:srgbClr val="1C1C1C"/>
              </a:buClr>
              <a:buSzPts val="1600"/>
              <a:buFont typeface="Calibri"/>
              <a:buNone/>
              <a:defRPr sz="1600" b="1"/>
            </a:lvl7pPr>
            <a:lvl8pPr marL="3657600" lvl="7" indent="-228600" algn="l">
              <a:spcBef>
                <a:spcPts val="320"/>
              </a:spcBef>
              <a:spcAft>
                <a:spcPts val="0"/>
              </a:spcAft>
              <a:buClr>
                <a:srgbClr val="1C1C1C"/>
              </a:buClr>
              <a:buSzPts val="1600"/>
              <a:buFont typeface="Calibri"/>
              <a:buNone/>
              <a:defRPr sz="1600" b="1"/>
            </a:lvl8pPr>
            <a:lvl9pPr marL="4114800" lvl="8" indent="-228600" algn="l">
              <a:spcBef>
                <a:spcPts val="320"/>
              </a:spcBef>
              <a:spcAft>
                <a:spcPts val="0"/>
              </a:spcAft>
              <a:buClr>
                <a:srgbClr val="1C1C1C"/>
              </a:buClr>
              <a:buSzPts val="1600"/>
              <a:buFont typeface="Calibri"/>
              <a:buNone/>
              <a:defRPr sz="1600" b="1"/>
            </a:lvl9pPr>
          </a:lstStyle>
          <a:p>
            <a:endParaRPr/>
          </a:p>
        </p:txBody>
      </p:sp>
      <p:sp>
        <p:nvSpPr>
          <p:cNvPr id="136" name="Google Shape;136;p2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1C1C1C"/>
              </a:buClr>
              <a:buSzPts val="2400"/>
              <a:buFont typeface="Calibri"/>
              <a:buChar char="•"/>
              <a:defRPr sz="2400"/>
            </a:lvl1pPr>
            <a:lvl2pPr marL="914400" lvl="1" indent="-355600" algn="l">
              <a:spcBef>
                <a:spcPts val="400"/>
              </a:spcBef>
              <a:spcAft>
                <a:spcPts val="0"/>
              </a:spcAft>
              <a:buClr>
                <a:srgbClr val="1C1C1C"/>
              </a:buClr>
              <a:buSzPts val="2000"/>
              <a:buFont typeface="Calibri"/>
              <a:buChar char="–"/>
              <a:defRPr sz="2000"/>
            </a:lvl2pPr>
            <a:lvl3pPr marL="1371600" lvl="2" indent="-342900" algn="l">
              <a:spcBef>
                <a:spcPts val="360"/>
              </a:spcBef>
              <a:spcAft>
                <a:spcPts val="0"/>
              </a:spcAft>
              <a:buClr>
                <a:srgbClr val="1C1C1C"/>
              </a:buClr>
              <a:buSzPts val="1800"/>
              <a:buFont typeface="Calibri"/>
              <a:buChar char="•"/>
              <a:defRPr sz="1800"/>
            </a:lvl3pPr>
            <a:lvl4pPr marL="1828800" lvl="3" indent="-330200" algn="l">
              <a:spcBef>
                <a:spcPts val="320"/>
              </a:spcBef>
              <a:spcAft>
                <a:spcPts val="0"/>
              </a:spcAft>
              <a:buClr>
                <a:srgbClr val="1C1C1C"/>
              </a:buClr>
              <a:buSzPts val="1600"/>
              <a:buFont typeface="Calibri"/>
              <a:buChar char="–"/>
              <a:defRPr sz="1600"/>
            </a:lvl4pPr>
            <a:lvl5pPr marL="2286000" lvl="4" indent="-330200" algn="l">
              <a:spcBef>
                <a:spcPts val="320"/>
              </a:spcBef>
              <a:spcAft>
                <a:spcPts val="0"/>
              </a:spcAft>
              <a:buClr>
                <a:srgbClr val="1C1C1C"/>
              </a:buClr>
              <a:buSzPts val="1600"/>
              <a:buFont typeface="Calibri"/>
              <a:buChar char="»"/>
              <a:defRPr sz="1600"/>
            </a:lvl5pPr>
            <a:lvl6pPr marL="2743200" lvl="5" indent="-330200" algn="l">
              <a:spcBef>
                <a:spcPts val="320"/>
              </a:spcBef>
              <a:spcAft>
                <a:spcPts val="0"/>
              </a:spcAft>
              <a:buClr>
                <a:srgbClr val="1C1C1C"/>
              </a:buClr>
              <a:buSzPts val="1600"/>
              <a:buFont typeface="Calibri"/>
              <a:buChar char="»"/>
              <a:defRPr sz="1600"/>
            </a:lvl6pPr>
            <a:lvl7pPr marL="3200400" lvl="6" indent="-330200" algn="l">
              <a:spcBef>
                <a:spcPts val="320"/>
              </a:spcBef>
              <a:spcAft>
                <a:spcPts val="0"/>
              </a:spcAft>
              <a:buClr>
                <a:srgbClr val="1C1C1C"/>
              </a:buClr>
              <a:buSzPts val="1600"/>
              <a:buFont typeface="Calibri"/>
              <a:buChar char="»"/>
              <a:defRPr sz="1600"/>
            </a:lvl7pPr>
            <a:lvl8pPr marL="3657600" lvl="7" indent="-330200" algn="l">
              <a:spcBef>
                <a:spcPts val="320"/>
              </a:spcBef>
              <a:spcAft>
                <a:spcPts val="0"/>
              </a:spcAft>
              <a:buClr>
                <a:srgbClr val="1C1C1C"/>
              </a:buClr>
              <a:buSzPts val="1600"/>
              <a:buFont typeface="Calibri"/>
              <a:buChar char="»"/>
              <a:defRPr sz="1600"/>
            </a:lvl8pPr>
            <a:lvl9pPr marL="4114800" lvl="8" indent="-330200" algn="l">
              <a:spcBef>
                <a:spcPts val="320"/>
              </a:spcBef>
              <a:spcAft>
                <a:spcPts val="0"/>
              </a:spcAft>
              <a:buClr>
                <a:srgbClr val="1C1C1C"/>
              </a:buClr>
              <a:buSzPts val="1600"/>
              <a:buFont typeface="Calibri"/>
              <a:buChar char="»"/>
              <a:defRPr sz="1600"/>
            </a:lvl9pPr>
          </a:lstStyle>
          <a:p>
            <a:endParaRPr/>
          </a:p>
        </p:txBody>
      </p:sp>
      <p:sp>
        <p:nvSpPr>
          <p:cNvPr id="137" name="Google Shape;137;p22"/>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22"/>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22"/>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468312" y="260350"/>
            <a:ext cx="8207375" cy="1155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468312" y="1844675"/>
            <a:ext cx="8207375" cy="38893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rgbClr val="1C1C1C"/>
              </a:buClr>
              <a:buSzPts val="1800"/>
              <a:buChar char="»"/>
              <a:defRPr/>
            </a:lvl6pPr>
            <a:lvl7pPr marL="3200400" lvl="6" indent="-342900" algn="l">
              <a:spcBef>
                <a:spcPts val="360"/>
              </a:spcBef>
              <a:spcAft>
                <a:spcPts val="0"/>
              </a:spcAft>
              <a:buClr>
                <a:srgbClr val="1C1C1C"/>
              </a:buClr>
              <a:buSzPts val="1800"/>
              <a:buChar char="»"/>
              <a:defRPr/>
            </a:lvl7pPr>
            <a:lvl8pPr marL="3657600" lvl="7" indent="-342900" algn="l">
              <a:spcBef>
                <a:spcPts val="360"/>
              </a:spcBef>
              <a:spcAft>
                <a:spcPts val="0"/>
              </a:spcAft>
              <a:buClr>
                <a:srgbClr val="1C1C1C"/>
              </a:buClr>
              <a:buSzPts val="1800"/>
              <a:buChar char="»"/>
              <a:defRPr/>
            </a:lvl8pPr>
            <a:lvl9pPr marL="4114800" lvl="8" indent="-342900" algn="l">
              <a:spcBef>
                <a:spcPts val="360"/>
              </a:spcBef>
              <a:spcAft>
                <a:spcPts val="0"/>
              </a:spcAft>
              <a:buClr>
                <a:srgbClr val="1C1C1C"/>
              </a:buClr>
              <a:buSzPts val="1800"/>
              <a:buChar char="»"/>
              <a:defRPr/>
            </a:lvl9pPr>
          </a:lstStyle>
          <a:p>
            <a:endParaRPr/>
          </a:p>
        </p:txBody>
      </p:sp>
      <p:sp>
        <p:nvSpPr>
          <p:cNvPr id="24" name="Google Shape;24;p4"/>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0"/>
        <p:cNvGrpSpPr/>
        <p:nvPr/>
      </p:nvGrpSpPr>
      <p:grpSpPr>
        <a:xfrm>
          <a:off x="0" y="0"/>
          <a:ext cx="0" cy="0"/>
          <a:chOff x="0" y="0"/>
          <a:chExt cx="0" cy="0"/>
        </a:xfrm>
      </p:grpSpPr>
      <p:sp>
        <p:nvSpPr>
          <p:cNvPr id="141" name="Google Shape;141;p23"/>
          <p:cNvSpPr txBox="1">
            <a:spLocks noGrp="1"/>
          </p:cNvSpPr>
          <p:nvPr>
            <p:ph type="title"/>
          </p:nvPr>
        </p:nvSpPr>
        <p:spPr>
          <a:xfrm>
            <a:off x="1908175" y="260350"/>
            <a:ext cx="6767512"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23"/>
          <p:cNvSpPr txBox="1">
            <a:spLocks noGrp="1"/>
          </p:cNvSpPr>
          <p:nvPr>
            <p:ph type="body" idx="1"/>
          </p:nvPr>
        </p:nvSpPr>
        <p:spPr>
          <a:xfrm>
            <a:off x="1908175" y="1600200"/>
            <a:ext cx="3313113"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1C1C1C"/>
              </a:buClr>
              <a:buSzPts val="2800"/>
              <a:buFont typeface="Calibri"/>
              <a:buChar char="•"/>
              <a:defRPr sz="2800"/>
            </a:lvl1pPr>
            <a:lvl2pPr marL="914400" lvl="1" indent="-381000" algn="l">
              <a:spcBef>
                <a:spcPts val="480"/>
              </a:spcBef>
              <a:spcAft>
                <a:spcPts val="0"/>
              </a:spcAft>
              <a:buClr>
                <a:srgbClr val="1C1C1C"/>
              </a:buClr>
              <a:buSzPts val="2400"/>
              <a:buFont typeface="Calibri"/>
              <a:buChar char="–"/>
              <a:defRPr sz="2400"/>
            </a:lvl2pPr>
            <a:lvl3pPr marL="1371600" lvl="2" indent="-355600" algn="l">
              <a:spcBef>
                <a:spcPts val="400"/>
              </a:spcBef>
              <a:spcAft>
                <a:spcPts val="0"/>
              </a:spcAft>
              <a:buClr>
                <a:srgbClr val="1C1C1C"/>
              </a:buClr>
              <a:buSzPts val="2000"/>
              <a:buFont typeface="Calibri"/>
              <a:buChar char="•"/>
              <a:defRPr sz="2000"/>
            </a:lvl3pPr>
            <a:lvl4pPr marL="1828800" lvl="3" indent="-342900" algn="l">
              <a:spcBef>
                <a:spcPts val="360"/>
              </a:spcBef>
              <a:spcAft>
                <a:spcPts val="0"/>
              </a:spcAft>
              <a:buClr>
                <a:srgbClr val="1C1C1C"/>
              </a:buClr>
              <a:buSzPts val="1800"/>
              <a:buFont typeface="Calibri"/>
              <a:buChar char="–"/>
              <a:defRPr sz="1800"/>
            </a:lvl4pPr>
            <a:lvl5pPr marL="2286000" lvl="4" indent="-342900" algn="l">
              <a:spcBef>
                <a:spcPts val="360"/>
              </a:spcBef>
              <a:spcAft>
                <a:spcPts val="0"/>
              </a:spcAft>
              <a:buClr>
                <a:srgbClr val="1C1C1C"/>
              </a:buClr>
              <a:buSzPts val="1800"/>
              <a:buFont typeface="Calibri"/>
              <a:buChar char="»"/>
              <a:defRPr sz="1800"/>
            </a:lvl5pPr>
            <a:lvl6pPr marL="2743200" lvl="5" indent="-342900" algn="l">
              <a:spcBef>
                <a:spcPts val="360"/>
              </a:spcBef>
              <a:spcAft>
                <a:spcPts val="0"/>
              </a:spcAft>
              <a:buClr>
                <a:srgbClr val="1C1C1C"/>
              </a:buClr>
              <a:buSzPts val="1800"/>
              <a:buFont typeface="Calibri"/>
              <a:buChar char="»"/>
              <a:defRPr sz="1800"/>
            </a:lvl6pPr>
            <a:lvl7pPr marL="3200400" lvl="6" indent="-342900" algn="l">
              <a:spcBef>
                <a:spcPts val="360"/>
              </a:spcBef>
              <a:spcAft>
                <a:spcPts val="0"/>
              </a:spcAft>
              <a:buClr>
                <a:srgbClr val="1C1C1C"/>
              </a:buClr>
              <a:buSzPts val="1800"/>
              <a:buFont typeface="Calibri"/>
              <a:buChar char="»"/>
              <a:defRPr sz="1800"/>
            </a:lvl7pPr>
            <a:lvl8pPr marL="3657600" lvl="7" indent="-342900" algn="l">
              <a:spcBef>
                <a:spcPts val="360"/>
              </a:spcBef>
              <a:spcAft>
                <a:spcPts val="0"/>
              </a:spcAft>
              <a:buClr>
                <a:srgbClr val="1C1C1C"/>
              </a:buClr>
              <a:buSzPts val="1800"/>
              <a:buFont typeface="Calibri"/>
              <a:buChar char="»"/>
              <a:defRPr sz="1800"/>
            </a:lvl8pPr>
            <a:lvl9pPr marL="4114800" lvl="8" indent="-342900" algn="l">
              <a:spcBef>
                <a:spcPts val="360"/>
              </a:spcBef>
              <a:spcAft>
                <a:spcPts val="0"/>
              </a:spcAft>
              <a:buClr>
                <a:srgbClr val="1C1C1C"/>
              </a:buClr>
              <a:buSzPts val="1800"/>
              <a:buFont typeface="Calibri"/>
              <a:buChar char="»"/>
              <a:defRPr sz="1800"/>
            </a:lvl9pPr>
          </a:lstStyle>
          <a:p>
            <a:endParaRPr/>
          </a:p>
        </p:txBody>
      </p:sp>
      <p:sp>
        <p:nvSpPr>
          <p:cNvPr id="143" name="Google Shape;143;p23"/>
          <p:cNvSpPr txBox="1">
            <a:spLocks noGrp="1"/>
          </p:cNvSpPr>
          <p:nvPr>
            <p:ph type="body" idx="2"/>
          </p:nvPr>
        </p:nvSpPr>
        <p:spPr>
          <a:xfrm>
            <a:off x="5373688" y="1600200"/>
            <a:ext cx="3313112"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1C1C1C"/>
              </a:buClr>
              <a:buSzPts val="2800"/>
              <a:buFont typeface="Calibri"/>
              <a:buChar char="•"/>
              <a:defRPr sz="2800"/>
            </a:lvl1pPr>
            <a:lvl2pPr marL="914400" lvl="1" indent="-381000" algn="l">
              <a:spcBef>
                <a:spcPts val="480"/>
              </a:spcBef>
              <a:spcAft>
                <a:spcPts val="0"/>
              </a:spcAft>
              <a:buClr>
                <a:srgbClr val="1C1C1C"/>
              </a:buClr>
              <a:buSzPts val="2400"/>
              <a:buFont typeface="Calibri"/>
              <a:buChar char="–"/>
              <a:defRPr sz="2400"/>
            </a:lvl2pPr>
            <a:lvl3pPr marL="1371600" lvl="2" indent="-355600" algn="l">
              <a:spcBef>
                <a:spcPts val="400"/>
              </a:spcBef>
              <a:spcAft>
                <a:spcPts val="0"/>
              </a:spcAft>
              <a:buClr>
                <a:srgbClr val="1C1C1C"/>
              </a:buClr>
              <a:buSzPts val="2000"/>
              <a:buFont typeface="Calibri"/>
              <a:buChar char="•"/>
              <a:defRPr sz="2000"/>
            </a:lvl3pPr>
            <a:lvl4pPr marL="1828800" lvl="3" indent="-342900" algn="l">
              <a:spcBef>
                <a:spcPts val="360"/>
              </a:spcBef>
              <a:spcAft>
                <a:spcPts val="0"/>
              </a:spcAft>
              <a:buClr>
                <a:srgbClr val="1C1C1C"/>
              </a:buClr>
              <a:buSzPts val="1800"/>
              <a:buFont typeface="Calibri"/>
              <a:buChar char="–"/>
              <a:defRPr sz="1800"/>
            </a:lvl4pPr>
            <a:lvl5pPr marL="2286000" lvl="4" indent="-342900" algn="l">
              <a:spcBef>
                <a:spcPts val="360"/>
              </a:spcBef>
              <a:spcAft>
                <a:spcPts val="0"/>
              </a:spcAft>
              <a:buClr>
                <a:srgbClr val="1C1C1C"/>
              </a:buClr>
              <a:buSzPts val="1800"/>
              <a:buFont typeface="Calibri"/>
              <a:buChar char="»"/>
              <a:defRPr sz="1800"/>
            </a:lvl5pPr>
            <a:lvl6pPr marL="2743200" lvl="5" indent="-342900" algn="l">
              <a:spcBef>
                <a:spcPts val="360"/>
              </a:spcBef>
              <a:spcAft>
                <a:spcPts val="0"/>
              </a:spcAft>
              <a:buClr>
                <a:srgbClr val="1C1C1C"/>
              </a:buClr>
              <a:buSzPts val="1800"/>
              <a:buFont typeface="Calibri"/>
              <a:buChar char="»"/>
              <a:defRPr sz="1800"/>
            </a:lvl6pPr>
            <a:lvl7pPr marL="3200400" lvl="6" indent="-342900" algn="l">
              <a:spcBef>
                <a:spcPts val="360"/>
              </a:spcBef>
              <a:spcAft>
                <a:spcPts val="0"/>
              </a:spcAft>
              <a:buClr>
                <a:srgbClr val="1C1C1C"/>
              </a:buClr>
              <a:buSzPts val="1800"/>
              <a:buFont typeface="Calibri"/>
              <a:buChar char="»"/>
              <a:defRPr sz="1800"/>
            </a:lvl7pPr>
            <a:lvl8pPr marL="3657600" lvl="7" indent="-342900" algn="l">
              <a:spcBef>
                <a:spcPts val="360"/>
              </a:spcBef>
              <a:spcAft>
                <a:spcPts val="0"/>
              </a:spcAft>
              <a:buClr>
                <a:srgbClr val="1C1C1C"/>
              </a:buClr>
              <a:buSzPts val="1800"/>
              <a:buFont typeface="Calibri"/>
              <a:buChar char="»"/>
              <a:defRPr sz="1800"/>
            </a:lvl8pPr>
            <a:lvl9pPr marL="4114800" lvl="8" indent="-342900" algn="l">
              <a:spcBef>
                <a:spcPts val="360"/>
              </a:spcBef>
              <a:spcAft>
                <a:spcPts val="0"/>
              </a:spcAft>
              <a:buClr>
                <a:srgbClr val="1C1C1C"/>
              </a:buClr>
              <a:buSzPts val="1800"/>
              <a:buFont typeface="Calibri"/>
              <a:buChar char="»"/>
              <a:defRPr sz="1800"/>
            </a:lvl9pPr>
          </a:lstStyle>
          <a:p>
            <a:endParaRPr/>
          </a:p>
        </p:txBody>
      </p:sp>
      <p:sp>
        <p:nvSpPr>
          <p:cNvPr id="144" name="Google Shape;144;p23"/>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23"/>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6" name="Google Shape;146;p23"/>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7"/>
        <p:cNvGrpSpPr/>
        <p:nvPr/>
      </p:nvGrpSpPr>
      <p:grpSpPr>
        <a:xfrm>
          <a:off x="0" y="0"/>
          <a:ext cx="0" cy="0"/>
          <a:chOff x="0" y="0"/>
          <a:chExt cx="0" cy="0"/>
        </a:xfrm>
      </p:grpSpPr>
      <p:sp>
        <p:nvSpPr>
          <p:cNvPr id="148" name="Google Shape;148;p2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9" name="Google Shape;149;p2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1C1C1C"/>
              </a:buClr>
              <a:buSzPts val="2000"/>
              <a:buFont typeface="Calibri"/>
              <a:buNone/>
              <a:defRPr sz="2000"/>
            </a:lvl1pPr>
            <a:lvl2pPr marL="914400" lvl="1" indent="-228600" algn="l">
              <a:spcBef>
                <a:spcPts val="360"/>
              </a:spcBef>
              <a:spcAft>
                <a:spcPts val="0"/>
              </a:spcAft>
              <a:buClr>
                <a:srgbClr val="1C1C1C"/>
              </a:buClr>
              <a:buSzPts val="1800"/>
              <a:buFont typeface="Calibri"/>
              <a:buNone/>
              <a:defRPr sz="1800"/>
            </a:lvl2pPr>
            <a:lvl3pPr marL="1371600" lvl="2" indent="-228600" algn="l">
              <a:spcBef>
                <a:spcPts val="320"/>
              </a:spcBef>
              <a:spcAft>
                <a:spcPts val="0"/>
              </a:spcAft>
              <a:buClr>
                <a:srgbClr val="1C1C1C"/>
              </a:buClr>
              <a:buSzPts val="1600"/>
              <a:buFont typeface="Calibri"/>
              <a:buNone/>
              <a:defRPr sz="1600"/>
            </a:lvl3pPr>
            <a:lvl4pPr marL="1828800" lvl="3" indent="-228600" algn="l">
              <a:spcBef>
                <a:spcPts val="280"/>
              </a:spcBef>
              <a:spcAft>
                <a:spcPts val="0"/>
              </a:spcAft>
              <a:buClr>
                <a:srgbClr val="1C1C1C"/>
              </a:buClr>
              <a:buSzPts val="1400"/>
              <a:buFont typeface="Calibri"/>
              <a:buNone/>
              <a:defRPr sz="1400"/>
            </a:lvl4pPr>
            <a:lvl5pPr marL="2286000" lvl="4" indent="-228600" algn="l">
              <a:spcBef>
                <a:spcPts val="280"/>
              </a:spcBef>
              <a:spcAft>
                <a:spcPts val="0"/>
              </a:spcAft>
              <a:buClr>
                <a:srgbClr val="1C1C1C"/>
              </a:buClr>
              <a:buSzPts val="1400"/>
              <a:buFont typeface="Calibri"/>
              <a:buNone/>
              <a:defRPr sz="1400"/>
            </a:lvl5pPr>
            <a:lvl6pPr marL="2743200" lvl="5" indent="-228600" algn="l">
              <a:spcBef>
                <a:spcPts val="280"/>
              </a:spcBef>
              <a:spcAft>
                <a:spcPts val="0"/>
              </a:spcAft>
              <a:buClr>
                <a:srgbClr val="1C1C1C"/>
              </a:buClr>
              <a:buSzPts val="1400"/>
              <a:buFont typeface="Calibri"/>
              <a:buNone/>
              <a:defRPr sz="1400"/>
            </a:lvl6pPr>
            <a:lvl7pPr marL="3200400" lvl="6" indent="-228600" algn="l">
              <a:spcBef>
                <a:spcPts val="280"/>
              </a:spcBef>
              <a:spcAft>
                <a:spcPts val="0"/>
              </a:spcAft>
              <a:buClr>
                <a:srgbClr val="1C1C1C"/>
              </a:buClr>
              <a:buSzPts val="1400"/>
              <a:buFont typeface="Calibri"/>
              <a:buNone/>
              <a:defRPr sz="1400"/>
            </a:lvl7pPr>
            <a:lvl8pPr marL="3657600" lvl="7" indent="-228600" algn="l">
              <a:spcBef>
                <a:spcPts val="280"/>
              </a:spcBef>
              <a:spcAft>
                <a:spcPts val="0"/>
              </a:spcAft>
              <a:buClr>
                <a:srgbClr val="1C1C1C"/>
              </a:buClr>
              <a:buSzPts val="1400"/>
              <a:buFont typeface="Calibri"/>
              <a:buNone/>
              <a:defRPr sz="1400"/>
            </a:lvl8pPr>
            <a:lvl9pPr marL="4114800" lvl="8" indent="-228600" algn="l">
              <a:spcBef>
                <a:spcPts val="280"/>
              </a:spcBef>
              <a:spcAft>
                <a:spcPts val="0"/>
              </a:spcAft>
              <a:buClr>
                <a:srgbClr val="1C1C1C"/>
              </a:buClr>
              <a:buSzPts val="1400"/>
              <a:buFont typeface="Calibri"/>
              <a:buNone/>
              <a:defRPr sz="1400"/>
            </a:lvl9pPr>
          </a:lstStyle>
          <a:p>
            <a:endParaRPr/>
          </a:p>
        </p:txBody>
      </p:sp>
      <p:sp>
        <p:nvSpPr>
          <p:cNvPr id="150" name="Google Shape;150;p24"/>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24"/>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24"/>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3"/>
        <p:cNvGrpSpPr/>
        <p:nvPr/>
      </p:nvGrpSpPr>
      <p:grpSpPr>
        <a:xfrm>
          <a:off x="0" y="0"/>
          <a:ext cx="0" cy="0"/>
          <a:chOff x="0" y="0"/>
          <a:chExt cx="0" cy="0"/>
        </a:xfrm>
      </p:grpSpPr>
      <p:sp>
        <p:nvSpPr>
          <p:cNvPr id="154" name="Google Shape;154;p2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2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400"/>
              </a:spcBef>
              <a:spcAft>
                <a:spcPts val="0"/>
              </a:spcAft>
              <a:buClr>
                <a:srgbClr val="1C1C1C"/>
              </a:buClr>
              <a:buSzPts val="2000"/>
              <a:buFont typeface="Calibri"/>
              <a:buNone/>
              <a:defRPr/>
            </a:lvl1pPr>
            <a:lvl2pPr lvl="1" algn="ctr">
              <a:spcBef>
                <a:spcPts val="400"/>
              </a:spcBef>
              <a:spcAft>
                <a:spcPts val="0"/>
              </a:spcAft>
              <a:buClr>
                <a:srgbClr val="1C1C1C"/>
              </a:buClr>
              <a:buSzPts val="2000"/>
              <a:buFont typeface="Calibri"/>
              <a:buNone/>
              <a:defRPr/>
            </a:lvl2pPr>
            <a:lvl3pPr lvl="2" algn="ctr">
              <a:spcBef>
                <a:spcPts val="400"/>
              </a:spcBef>
              <a:spcAft>
                <a:spcPts val="0"/>
              </a:spcAft>
              <a:buClr>
                <a:srgbClr val="1C1C1C"/>
              </a:buClr>
              <a:buSzPts val="2000"/>
              <a:buFont typeface="Calibri"/>
              <a:buNone/>
              <a:defRPr/>
            </a:lvl3pPr>
            <a:lvl4pPr lvl="3" algn="ctr">
              <a:spcBef>
                <a:spcPts val="400"/>
              </a:spcBef>
              <a:spcAft>
                <a:spcPts val="0"/>
              </a:spcAft>
              <a:buClr>
                <a:srgbClr val="1C1C1C"/>
              </a:buClr>
              <a:buSzPts val="2000"/>
              <a:buFont typeface="Calibri"/>
              <a:buNone/>
              <a:defRPr/>
            </a:lvl4pPr>
            <a:lvl5pPr lvl="4" algn="ctr">
              <a:spcBef>
                <a:spcPts val="400"/>
              </a:spcBef>
              <a:spcAft>
                <a:spcPts val="0"/>
              </a:spcAft>
              <a:buClr>
                <a:srgbClr val="1C1C1C"/>
              </a:buClr>
              <a:buSzPts val="2000"/>
              <a:buFont typeface="Calibri"/>
              <a:buNone/>
              <a:defRPr/>
            </a:lvl5pPr>
            <a:lvl6pPr lvl="5" algn="ctr">
              <a:spcBef>
                <a:spcPts val="400"/>
              </a:spcBef>
              <a:spcAft>
                <a:spcPts val="0"/>
              </a:spcAft>
              <a:buClr>
                <a:srgbClr val="1C1C1C"/>
              </a:buClr>
              <a:buSzPts val="2000"/>
              <a:buFont typeface="Calibri"/>
              <a:buNone/>
              <a:defRPr/>
            </a:lvl6pPr>
            <a:lvl7pPr lvl="6" algn="ctr">
              <a:spcBef>
                <a:spcPts val="400"/>
              </a:spcBef>
              <a:spcAft>
                <a:spcPts val="0"/>
              </a:spcAft>
              <a:buClr>
                <a:srgbClr val="1C1C1C"/>
              </a:buClr>
              <a:buSzPts val="2000"/>
              <a:buFont typeface="Calibri"/>
              <a:buNone/>
              <a:defRPr/>
            </a:lvl7pPr>
            <a:lvl8pPr lvl="7" algn="ctr">
              <a:spcBef>
                <a:spcPts val="400"/>
              </a:spcBef>
              <a:spcAft>
                <a:spcPts val="0"/>
              </a:spcAft>
              <a:buClr>
                <a:srgbClr val="1C1C1C"/>
              </a:buClr>
              <a:buSzPts val="2000"/>
              <a:buFont typeface="Calibri"/>
              <a:buNone/>
              <a:defRPr/>
            </a:lvl8pPr>
            <a:lvl9pPr lvl="8" algn="ctr">
              <a:spcBef>
                <a:spcPts val="400"/>
              </a:spcBef>
              <a:spcAft>
                <a:spcPts val="0"/>
              </a:spcAft>
              <a:buClr>
                <a:srgbClr val="1C1C1C"/>
              </a:buClr>
              <a:buSzPts val="2000"/>
              <a:buFont typeface="Calibri"/>
              <a:buNone/>
              <a:defRPr/>
            </a:lvl9pPr>
          </a:lstStyle>
          <a:p>
            <a:endParaRPr/>
          </a:p>
        </p:txBody>
      </p:sp>
      <p:sp>
        <p:nvSpPr>
          <p:cNvPr id="156" name="Google Shape;156;p25"/>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7" name="Google Shape;157;p25"/>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solidFill>
                  <a:srgbClr val="1C1C1C"/>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25"/>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rot="5400000">
            <a:off x="4913313" y="1971675"/>
            <a:ext cx="5473700" cy="20510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5"/>
          <p:cNvSpPr txBox="1">
            <a:spLocks noGrp="1"/>
          </p:cNvSpPr>
          <p:nvPr>
            <p:ph type="body" idx="1"/>
          </p:nvPr>
        </p:nvSpPr>
        <p:spPr>
          <a:xfrm rot="5400000">
            <a:off x="733425" y="-4762"/>
            <a:ext cx="5473700" cy="60039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rgbClr val="1C1C1C"/>
              </a:buClr>
              <a:buSzPts val="1800"/>
              <a:buChar char="»"/>
              <a:defRPr/>
            </a:lvl6pPr>
            <a:lvl7pPr marL="3200400" lvl="6" indent="-342900" algn="l">
              <a:spcBef>
                <a:spcPts val="360"/>
              </a:spcBef>
              <a:spcAft>
                <a:spcPts val="0"/>
              </a:spcAft>
              <a:buClr>
                <a:srgbClr val="1C1C1C"/>
              </a:buClr>
              <a:buSzPts val="1800"/>
              <a:buChar char="»"/>
              <a:defRPr/>
            </a:lvl7pPr>
            <a:lvl8pPr marL="3657600" lvl="7" indent="-342900" algn="l">
              <a:spcBef>
                <a:spcPts val="360"/>
              </a:spcBef>
              <a:spcAft>
                <a:spcPts val="0"/>
              </a:spcAft>
              <a:buClr>
                <a:srgbClr val="1C1C1C"/>
              </a:buClr>
              <a:buSzPts val="1800"/>
              <a:buChar char="»"/>
              <a:defRPr/>
            </a:lvl8pPr>
            <a:lvl9pPr marL="4114800" lvl="8" indent="-342900" algn="l">
              <a:spcBef>
                <a:spcPts val="360"/>
              </a:spcBef>
              <a:spcAft>
                <a:spcPts val="0"/>
              </a:spcAft>
              <a:buClr>
                <a:srgbClr val="1C1C1C"/>
              </a:buClr>
              <a:buSzPts val="1800"/>
              <a:buChar char="»"/>
              <a:defRPr/>
            </a:lvl9pPr>
          </a:lstStyle>
          <a:p>
            <a:endParaRPr/>
          </a:p>
        </p:txBody>
      </p:sp>
      <p:sp>
        <p:nvSpPr>
          <p:cNvPr id="30" name="Google Shape;30;p5"/>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68312" y="260350"/>
            <a:ext cx="8207375" cy="1155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body" idx="1"/>
          </p:nvPr>
        </p:nvSpPr>
        <p:spPr>
          <a:xfrm rot="5400000">
            <a:off x="2627312" y="-314325"/>
            <a:ext cx="3889375" cy="82073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rgbClr val="1C1C1C"/>
              </a:buClr>
              <a:buSzPts val="1800"/>
              <a:buChar char="»"/>
              <a:defRPr/>
            </a:lvl6pPr>
            <a:lvl7pPr marL="3200400" lvl="6" indent="-342900" algn="l">
              <a:spcBef>
                <a:spcPts val="360"/>
              </a:spcBef>
              <a:spcAft>
                <a:spcPts val="0"/>
              </a:spcAft>
              <a:buClr>
                <a:srgbClr val="1C1C1C"/>
              </a:buClr>
              <a:buSzPts val="1800"/>
              <a:buChar char="»"/>
              <a:defRPr/>
            </a:lvl7pPr>
            <a:lvl8pPr marL="3657600" lvl="7" indent="-342900" algn="l">
              <a:spcBef>
                <a:spcPts val="360"/>
              </a:spcBef>
              <a:spcAft>
                <a:spcPts val="0"/>
              </a:spcAft>
              <a:buClr>
                <a:srgbClr val="1C1C1C"/>
              </a:buClr>
              <a:buSzPts val="1800"/>
              <a:buChar char="»"/>
              <a:defRPr/>
            </a:lvl8pPr>
            <a:lvl9pPr marL="4114800" lvl="8" indent="-342900" algn="l">
              <a:spcBef>
                <a:spcPts val="360"/>
              </a:spcBef>
              <a:spcAft>
                <a:spcPts val="0"/>
              </a:spcAft>
              <a:buClr>
                <a:srgbClr val="1C1C1C"/>
              </a:buClr>
              <a:buSzPts val="1800"/>
              <a:buChar char="»"/>
              <a:defRPr/>
            </a:lvl9pPr>
          </a:lstStyle>
          <a:p>
            <a:endParaRPr/>
          </a:p>
        </p:txBody>
      </p:sp>
      <p:sp>
        <p:nvSpPr>
          <p:cNvPr id="36" name="Google Shape;36;p6"/>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7"/>
          <p:cNvSpPr>
            <a:spLocks noGrp="1"/>
          </p:cNvSpPr>
          <p:nvPr>
            <p:ph type="pic" idx="2"/>
          </p:nvPr>
        </p:nvSpPr>
        <p:spPr>
          <a:xfrm>
            <a:off x="1792288" y="612775"/>
            <a:ext cx="5486400" cy="4114800"/>
          </a:xfrm>
          <a:prstGeom prst="rect">
            <a:avLst/>
          </a:prstGeom>
          <a:noFill/>
          <a:ln>
            <a:noFill/>
          </a:ln>
        </p:spPr>
      </p:sp>
      <p:sp>
        <p:nvSpPr>
          <p:cNvPr id="42" name="Google Shape;42;p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alibri"/>
              <a:buNone/>
              <a:defRPr sz="1400"/>
            </a:lvl1pPr>
            <a:lvl2pPr marL="914400" lvl="1" indent="-228600" algn="l">
              <a:spcBef>
                <a:spcPts val="240"/>
              </a:spcBef>
              <a:spcAft>
                <a:spcPts val="0"/>
              </a:spcAft>
              <a:buClr>
                <a:schemeClr val="dk1"/>
              </a:buClr>
              <a:buSzPts val="1200"/>
              <a:buFont typeface="Calibri"/>
              <a:buNone/>
              <a:defRPr sz="1200"/>
            </a:lvl2pPr>
            <a:lvl3pPr marL="1371600" lvl="2" indent="-228600" algn="l">
              <a:spcBef>
                <a:spcPts val="200"/>
              </a:spcBef>
              <a:spcAft>
                <a:spcPts val="0"/>
              </a:spcAft>
              <a:buClr>
                <a:schemeClr val="dk1"/>
              </a:buClr>
              <a:buSzPts val="1000"/>
              <a:buFont typeface="Calibri"/>
              <a:buNone/>
              <a:defRPr sz="1000"/>
            </a:lvl3pPr>
            <a:lvl4pPr marL="1828800" lvl="3" indent="-228600" algn="l">
              <a:spcBef>
                <a:spcPts val="180"/>
              </a:spcBef>
              <a:spcAft>
                <a:spcPts val="0"/>
              </a:spcAft>
              <a:buClr>
                <a:schemeClr val="dk1"/>
              </a:buClr>
              <a:buSzPts val="900"/>
              <a:buFont typeface="Calibri"/>
              <a:buNone/>
              <a:defRPr sz="900"/>
            </a:lvl4pPr>
            <a:lvl5pPr marL="2286000" lvl="4" indent="-228600" algn="l">
              <a:spcBef>
                <a:spcPts val="180"/>
              </a:spcBef>
              <a:spcAft>
                <a:spcPts val="0"/>
              </a:spcAft>
              <a:buClr>
                <a:schemeClr val="dk1"/>
              </a:buClr>
              <a:buSzPts val="900"/>
              <a:buFont typeface="Calibri"/>
              <a:buNone/>
              <a:defRPr sz="900"/>
            </a:lvl5pPr>
            <a:lvl6pPr marL="2743200" lvl="5" indent="-228600" algn="l">
              <a:spcBef>
                <a:spcPts val="180"/>
              </a:spcBef>
              <a:spcAft>
                <a:spcPts val="0"/>
              </a:spcAft>
              <a:buClr>
                <a:srgbClr val="1C1C1C"/>
              </a:buClr>
              <a:buSzPts val="900"/>
              <a:buFont typeface="Calibri"/>
              <a:buNone/>
              <a:defRPr sz="900"/>
            </a:lvl6pPr>
            <a:lvl7pPr marL="3200400" lvl="6" indent="-228600" algn="l">
              <a:spcBef>
                <a:spcPts val="180"/>
              </a:spcBef>
              <a:spcAft>
                <a:spcPts val="0"/>
              </a:spcAft>
              <a:buClr>
                <a:srgbClr val="1C1C1C"/>
              </a:buClr>
              <a:buSzPts val="900"/>
              <a:buFont typeface="Calibri"/>
              <a:buNone/>
              <a:defRPr sz="900"/>
            </a:lvl7pPr>
            <a:lvl8pPr marL="3657600" lvl="7" indent="-228600" algn="l">
              <a:spcBef>
                <a:spcPts val="180"/>
              </a:spcBef>
              <a:spcAft>
                <a:spcPts val="0"/>
              </a:spcAft>
              <a:buClr>
                <a:srgbClr val="1C1C1C"/>
              </a:buClr>
              <a:buSzPts val="900"/>
              <a:buFont typeface="Calibri"/>
              <a:buNone/>
              <a:defRPr sz="900"/>
            </a:lvl8pPr>
            <a:lvl9pPr marL="4114800" lvl="8" indent="-228600" algn="l">
              <a:spcBef>
                <a:spcPts val="180"/>
              </a:spcBef>
              <a:spcAft>
                <a:spcPts val="0"/>
              </a:spcAft>
              <a:buClr>
                <a:srgbClr val="1C1C1C"/>
              </a:buClr>
              <a:buSzPts val="900"/>
              <a:buFont typeface="Calibri"/>
              <a:buNone/>
              <a:defRPr sz="900"/>
            </a:lvl9pPr>
          </a:lstStyle>
          <a:p>
            <a:endParaRPr/>
          </a:p>
        </p:txBody>
      </p:sp>
      <p:sp>
        <p:nvSpPr>
          <p:cNvPr id="43" name="Google Shape;43;p7"/>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Calibri"/>
              <a:buChar char="•"/>
              <a:defRPr sz="3200"/>
            </a:lvl1pPr>
            <a:lvl2pPr marL="914400" lvl="1" indent="-406400" algn="l">
              <a:spcBef>
                <a:spcPts val="560"/>
              </a:spcBef>
              <a:spcAft>
                <a:spcPts val="0"/>
              </a:spcAft>
              <a:buClr>
                <a:schemeClr val="dk1"/>
              </a:buClr>
              <a:buSzPts val="2800"/>
              <a:buFont typeface="Calibri"/>
              <a:buChar char="–"/>
              <a:defRPr sz="2800"/>
            </a:lvl2pPr>
            <a:lvl3pPr marL="1371600" lvl="2" indent="-381000" algn="l">
              <a:spcBef>
                <a:spcPts val="480"/>
              </a:spcBef>
              <a:spcAft>
                <a:spcPts val="0"/>
              </a:spcAft>
              <a:buClr>
                <a:schemeClr val="dk1"/>
              </a:buClr>
              <a:buSzPts val="2400"/>
              <a:buFont typeface="Calibri"/>
              <a:buChar char="•"/>
              <a:defRPr sz="2400"/>
            </a:lvl3pPr>
            <a:lvl4pPr marL="1828800" lvl="3" indent="-355600" algn="l">
              <a:spcBef>
                <a:spcPts val="400"/>
              </a:spcBef>
              <a:spcAft>
                <a:spcPts val="0"/>
              </a:spcAft>
              <a:buClr>
                <a:schemeClr val="dk1"/>
              </a:buClr>
              <a:buSzPts val="2000"/>
              <a:buFont typeface="Calibri"/>
              <a:buChar char="–"/>
              <a:defRPr sz="2000"/>
            </a:lvl4pPr>
            <a:lvl5pPr marL="2286000" lvl="4" indent="-355600" algn="l">
              <a:spcBef>
                <a:spcPts val="400"/>
              </a:spcBef>
              <a:spcAft>
                <a:spcPts val="0"/>
              </a:spcAft>
              <a:buClr>
                <a:schemeClr val="dk1"/>
              </a:buClr>
              <a:buSzPts val="2000"/>
              <a:buFont typeface="Calibri"/>
              <a:buChar char="»"/>
              <a:defRPr sz="2000"/>
            </a:lvl5pPr>
            <a:lvl6pPr marL="2743200" lvl="5" indent="-355600" algn="l">
              <a:spcBef>
                <a:spcPts val="400"/>
              </a:spcBef>
              <a:spcAft>
                <a:spcPts val="0"/>
              </a:spcAft>
              <a:buClr>
                <a:srgbClr val="1C1C1C"/>
              </a:buClr>
              <a:buSzPts val="2000"/>
              <a:buFont typeface="Calibri"/>
              <a:buChar char="»"/>
              <a:defRPr sz="2000"/>
            </a:lvl6pPr>
            <a:lvl7pPr marL="3200400" lvl="6" indent="-355600" algn="l">
              <a:spcBef>
                <a:spcPts val="400"/>
              </a:spcBef>
              <a:spcAft>
                <a:spcPts val="0"/>
              </a:spcAft>
              <a:buClr>
                <a:srgbClr val="1C1C1C"/>
              </a:buClr>
              <a:buSzPts val="2000"/>
              <a:buFont typeface="Calibri"/>
              <a:buChar char="»"/>
              <a:defRPr sz="2000"/>
            </a:lvl7pPr>
            <a:lvl8pPr marL="3657600" lvl="7" indent="-355600" algn="l">
              <a:spcBef>
                <a:spcPts val="400"/>
              </a:spcBef>
              <a:spcAft>
                <a:spcPts val="0"/>
              </a:spcAft>
              <a:buClr>
                <a:srgbClr val="1C1C1C"/>
              </a:buClr>
              <a:buSzPts val="2000"/>
              <a:buFont typeface="Calibri"/>
              <a:buChar char="»"/>
              <a:defRPr sz="2000"/>
            </a:lvl8pPr>
            <a:lvl9pPr marL="4114800" lvl="8" indent="-355600" algn="l">
              <a:spcBef>
                <a:spcPts val="400"/>
              </a:spcBef>
              <a:spcAft>
                <a:spcPts val="0"/>
              </a:spcAft>
              <a:buClr>
                <a:srgbClr val="1C1C1C"/>
              </a:buClr>
              <a:buSzPts val="2000"/>
              <a:buFont typeface="Calibri"/>
              <a:buChar char="»"/>
              <a:defRPr sz="2000"/>
            </a:lvl9pPr>
          </a:lstStyle>
          <a:p>
            <a:endParaRPr/>
          </a:p>
        </p:txBody>
      </p:sp>
      <p:sp>
        <p:nvSpPr>
          <p:cNvPr id="49" name="Google Shape;49;p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alibri"/>
              <a:buNone/>
              <a:defRPr sz="1400"/>
            </a:lvl1pPr>
            <a:lvl2pPr marL="914400" lvl="1" indent="-228600" algn="l">
              <a:spcBef>
                <a:spcPts val="240"/>
              </a:spcBef>
              <a:spcAft>
                <a:spcPts val="0"/>
              </a:spcAft>
              <a:buClr>
                <a:schemeClr val="dk1"/>
              </a:buClr>
              <a:buSzPts val="1200"/>
              <a:buFont typeface="Calibri"/>
              <a:buNone/>
              <a:defRPr sz="1200"/>
            </a:lvl2pPr>
            <a:lvl3pPr marL="1371600" lvl="2" indent="-228600" algn="l">
              <a:spcBef>
                <a:spcPts val="200"/>
              </a:spcBef>
              <a:spcAft>
                <a:spcPts val="0"/>
              </a:spcAft>
              <a:buClr>
                <a:schemeClr val="dk1"/>
              </a:buClr>
              <a:buSzPts val="1000"/>
              <a:buFont typeface="Calibri"/>
              <a:buNone/>
              <a:defRPr sz="1000"/>
            </a:lvl3pPr>
            <a:lvl4pPr marL="1828800" lvl="3" indent="-228600" algn="l">
              <a:spcBef>
                <a:spcPts val="180"/>
              </a:spcBef>
              <a:spcAft>
                <a:spcPts val="0"/>
              </a:spcAft>
              <a:buClr>
                <a:schemeClr val="dk1"/>
              </a:buClr>
              <a:buSzPts val="900"/>
              <a:buFont typeface="Calibri"/>
              <a:buNone/>
              <a:defRPr sz="900"/>
            </a:lvl4pPr>
            <a:lvl5pPr marL="2286000" lvl="4" indent="-228600" algn="l">
              <a:spcBef>
                <a:spcPts val="180"/>
              </a:spcBef>
              <a:spcAft>
                <a:spcPts val="0"/>
              </a:spcAft>
              <a:buClr>
                <a:schemeClr val="dk1"/>
              </a:buClr>
              <a:buSzPts val="900"/>
              <a:buFont typeface="Calibri"/>
              <a:buNone/>
              <a:defRPr sz="900"/>
            </a:lvl5pPr>
            <a:lvl6pPr marL="2743200" lvl="5" indent="-228600" algn="l">
              <a:spcBef>
                <a:spcPts val="180"/>
              </a:spcBef>
              <a:spcAft>
                <a:spcPts val="0"/>
              </a:spcAft>
              <a:buClr>
                <a:srgbClr val="1C1C1C"/>
              </a:buClr>
              <a:buSzPts val="900"/>
              <a:buFont typeface="Calibri"/>
              <a:buNone/>
              <a:defRPr sz="900"/>
            </a:lvl6pPr>
            <a:lvl7pPr marL="3200400" lvl="6" indent="-228600" algn="l">
              <a:spcBef>
                <a:spcPts val="180"/>
              </a:spcBef>
              <a:spcAft>
                <a:spcPts val="0"/>
              </a:spcAft>
              <a:buClr>
                <a:srgbClr val="1C1C1C"/>
              </a:buClr>
              <a:buSzPts val="900"/>
              <a:buFont typeface="Calibri"/>
              <a:buNone/>
              <a:defRPr sz="900"/>
            </a:lvl7pPr>
            <a:lvl8pPr marL="3657600" lvl="7" indent="-228600" algn="l">
              <a:spcBef>
                <a:spcPts val="180"/>
              </a:spcBef>
              <a:spcAft>
                <a:spcPts val="0"/>
              </a:spcAft>
              <a:buClr>
                <a:srgbClr val="1C1C1C"/>
              </a:buClr>
              <a:buSzPts val="900"/>
              <a:buFont typeface="Calibri"/>
              <a:buNone/>
              <a:defRPr sz="900"/>
            </a:lvl8pPr>
            <a:lvl9pPr marL="4114800" lvl="8" indent="-228600" algn="l">
              <a:spcBef>
                <a:spcPts val="180"/>
              </a:spcBef>
              <a:spcAft>
                <a:spcPts val="0"/>
              </a:spcAft>
              <a:buClr>
                <a:srgbClr val="1C1C1C"/>
              </a:buClr>
              <a:buSzPts val="900"/>
              <a:buFont typeface="Calibri"/>
              <a:buNone/>
              <a:defRPr sz="900"/>
            </a:lvl9pPr>
          </a:lstStyle>
          <a:p>
            <a:endParaRPr/>
          </a:p>
        </p:txBody>
      </p:sp>
      <p:sp>
        <p:nvSpPr>
          <p:cNvPr id="50" name="Google Shape;50;p8"/>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9"/>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468312" y="260350"/>
            <a:ext cx="8207375" cy="1155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0"/>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alibri"/>
              <a:buNone/>
              <a:defRPr sz="2400" b="1"/>
            </a:lvl1pPr>
            <a:lvl2pPr marL="914400" lvl="1" indent="-228600" algn="l">
              <a:spcBef>
                <a:spcPts val="400"/>
              </a:spcBef>
              <a:spcAft>
                <a:spcPts val="0"/>
              </a:spcAft>
              <a:buClr>
                <a:schemeClr val="dk1"/>
              </a:buClr>
              <a:buSzPts val="2000"/>
              <a:buFont typeface="Calibri"/>
              <a:buNone/>
              <a:defRPr sz="2000" b="1"/>
            </a:lvl2pPr>
            <a:lvl3pPr marL="1371600" lvl="2" indent="-228600" algn="l">
              <a:spcBef>
                <a:spcPts val="360"/>
              </a:spcBef>
              <a:spcAft>
                <a:spcPts val="0"/>
              </a:spcAft>
              <a:buClr>
                <a:schemeClr val="dk1"/>
              </a:buClr>
              <a:buSzPts val="1800"/>
              <a:buFont typeface="Calibri"/>
              <a:buNone/>
              <a:defRPr sz="1800" b="1"/>
            </a:lvl3pPr>
            <a:lvl4pPr marL="1828800" lvl="3" indent="-228600" algn="l">
              <a:spcBef>
                <a:spcPts val="320"/>
              </a:spcBef>
              <a:spcAft>
                <a:spcPts val="0"/>
              </a:spcAft>
              <a:buClr>
                <a:schemeClr val="dk1"/>
              </a:buClr>
              <a:buSzPts val="1600"/>
              <a:buFont typeface="Calibri"/>
              <a:buNone/>
              <a:defRPr sz="1600" b="1"/>
            </a:lvl4pPr>
            <a:lvl5pPr marL="2286000" lvl="4" indent="-228600" algn="l">
              <a:spcBef>
                <a:spcPts val="320"/>
              </a:spcBef>
              <a:spcAft>
                <a:spcPts val="0"/>
              </a:spcAft>
              <a:buClr>
                <a:schemeClr val="dk1"/>
              </a:buClr>
              <a:buSzPts val="1600"/>
              <a:buFont typeface="Calibri"/>
              <a:buNone/>
              <a:defRPr sz="1600" b="1"/>
            </a:lvl5pPr>
            <a:lvl6pPr marL="2743200" lvl="5" indent="-228600" algn="l">
              <a:spcBef>
                <a:spcPts val="320"/>
              </a:spcBef>
              <a:spcAft>
                <a:spcPts val="0"/>
              </a:spcAft>
              <a:buClr>
                <a:srgbClr val="1C1C1C"/>
              </a:buClr>
              <a:buSzPts val="1600"/>
              <a:buFont typeface="Calibri"/>
              <a:buNone/>
              <a:defRPr sz="1600" b="1"/>
            </a:lvl6pPr>
            <a:lvl7pPr marL="3200400" lvl="6" indent="-228600" algn="l">
              <a:spcBef>
                <a:spcPts val="320"/>
              </a:spcBef>
              <a:spcAft>
                <a:spcPts val="0"/>
              </a:spcAft>
              <a:buClr>
                <a:srgbClr val="1C1C1C"/>
              </a:buClr>
              <a:buSzPts val="1600"/>
              <a:buFont typeface="Calibri"/>
              <a:buNone/>
              <a:defRPr sz="1600" b="1"/>
            </a:lvl7pPr>
            <a:lvl8pPr marL="3657600" lvl="7" indent="-228600" algn="l">
              <a:spcBef>
                <a:spcPts val="320"/>
              </a:spcBef>
              <a:spcAft>
                <a:spcPts val="0"/>
              </a:spcAft>
              <a:buClr>
                <a:srgbClr val="1C1C1C"/>
              </a:buClr>
              <a:buSzPts val="1600"/>
              <a:buFont typeface="Calibri"/>
              <a:buNone/>
              <a:defRPr sz="1600" b="1"/>
            </a:lvl8pPr>
            <a:lvl9pPr marL="4114800" lvl="8" indent="-228600" algn="l">
              <a:spcBef>
                <a:spcPts val="320"/>
              </a:spcBef>
              <a:spcAft>
                <a:spcPts val="0"/>
              </a:spcAft>
              <a:buClr>
                <a:srgbClr val="1C1C1C"/>
              </a:buClr>
              <a:buSzPts val="1600"/>
              <a:buFont typeface="Calibri"/>
              <a:buNone/>
              <a:defRPr sz="1600" b="1"/>
            </a:lvl9pPr>
          </a:lstStyle>
          <a:p>
            <a:endParaRPr/>
          </a:p>
        </p:txBody>
      </p:sp>
      <p:sp>
        <p:nvSpPr>
          <p:cNvPr id="65" name="Google Shape;65;p1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alibri"/>
              <a:buChar char="•"/>
              <a:defRPr sz="2400"/>
            </a:lvl1pPr>
            <a:lvl2pPr marL="914400" lvl="1" indent="-355600" algn="l">
              <a:spcBef>
                <a:spcPts val="400"/>
              </a:spcBef>
              <a:spcAft>
                <a:spcPts val="0"/>
              </a:spcAft>
              <a:buClr>
                <a:schemeClr val="dk1"/>
              </a:buClr>
              <a:buSzPts val="2000"/>
              <a:buFont typeface="Calibri"/>
              <a:buChar char="–"/>
              <a:defRPr sz="2000"/>
            </a:lvl2pPr>
            <a:lvl3pPr marL="1371600" lvl="2" indent="-342900" algn="l">
              <a:spcBef>
                <a:spcPts val="360"/>
              </a:spcBef>
              <a:spcAft>
                <a:spcPts val="0"/>
              </a:spcAft>
              <a:buClr>
                <a:schemeClr val="dk1"/>
              </a:buClr>
              <a:buSzPts val="1800"/>
              <a:buFont typeface="Calibri"/>
              <a:buChar char="•"/>
              <a:defRPr sz="1800"/>
            </a:lvl3pPr>
            <a:lvl4pPr marL="1828800" lvl="3" indent="-330200" algn="l">
              <a:spcBef>
                <a:spcPts val="320"/>
              </a:spcBef>
              <a:spcAft>
                <a:spcPts val="0"/>
              </a:spcAft>
              <a:buClr>
                <a:schemeClr val="dk1"/>
              </a:buClr>
              <a:buSzPts val="1600"/>
              <a:buFont typeface="Calibri"/>
              <a:buChar char="–"/>
              <a:defRPr sz="1600"/>
            </a:lvl4pPr>
            <a:lvl5pPr marL="2286000" lvl="4" indent="-330200" algn="l">
              <a:spcBef>
                <a:spcPts val="320"/>
              </a:spcBef>
              <a:spcAft>
                <a:spcPts val="0"/>
              </a:spcAft>
              <a:buClr>
                <a:schemeClr val="dk1"/>
              </a:buClr>
              <a:buSzPts val="1600"/>
              <a:buFont typeface="Calibri"/>
              <a:buChar char="»"/>
              <a:defRPr sz="1600"/>
            </a:lvl5pPr>
            <a:lvl6pPr marL="2743200" lvl="5" indent="-330200" algn="l">
              <a:spcBef>
                <a:spcPts val="320"/>
              </a:spcBef>
              <a:spcAft>
                <a:spcPts val="0"/>
              </a:spcAft>
              <a:buClr>
                <a:srgbClr val="1C1C1C"/>
              </a:buClr>
              <a:buSzPts val="1600"/>
              <a:buFont typeface="Calibri"/>
              <a:buChar char="»"/>
              <a:defRPr sz="1600"/>
            </a:lvl6pPr>
            <a:lvl7pPr marL="3200400" lvl="6" indent="-330200" algn="l">
              <a:spcBef>
                <a:spcPts val="320"/>
              </a:spcBef>
              <a:spcAft>
                <a:spcPts val="0"/>
              </a:spcAft>
              <a:buClr>
                <a:srgbClr val="1C1C1C"/>
              </a:buClr>
              <a:buSzPts val="1600"/>
              <a:buFont typeface="Calibri"/>
              <a:buChar char="»"/>
              <a:defRPr sz="1600"/>
            </a:lvl7pPr>
            <a:lvl8pPr marL="3657600" lvl="7" indent="-330200" algn="l">
              <a:spcBef>
                <a:spcPts val="320"/>
              </a:spcBef>
              <a:spcAft>
                <a:spcPts val="0"/>
              </a:spcAft>
              <a:buClr>
                <a:srgbClr val="1C1C1C"/>
              </a:buClr>
              <a:buSzPts val="1600"/>
              <a:buFont typeface="Calibri"/>
              <a:buChar char="»"/>
              <a:defRPr sz="1600"/>
            </a:lvl8pPr>
            <a:lvl9pPr marL="4114800" lvl="8" indent="-330200" algn="l">
              <a:spcBef>
                <a:spcPts val="320"/>
              </a:spcBef>
              <a:spcAft>
                <a:spcPts val="0"/>
              </a:spcAft>
              <a:buClr>
                <a:srgbClr val="1C1C1C"/>
              </a:buClr>
              <a:buSzPts val="1600"/>
              <a:buFont typeface="Calibri"/>
              <a:buChar char="»"/>
              <a:defRPr sz="1600"/>
            </a:lvl9pPr>
          </a:lstStyle>
          <a:p>
            <a:endParaRPr/>
          </a:p>
        </p:txBody>
      </p:sp>
      <p:sp>
        <p:nvSpPr>
          <p:cNvPr id="66" name="Google Shape;66;p1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alibri"/>
              <a:buNone/>
              <a:defRPr sz="2400" b="1"/>
            </a:lvl1pPr>
            <a:lvl2pPr marL="914400" lvl="1" indent="-228600" algn="l">
              <a:spcBef>
                <a:spcPts val="400"/>
              </a:spcBef>
              <a:spcAft>
                <a:spcPts val="0"/>
              </a:spcAft>
              <a:buClr>
                <a:schemeClr val="dk1"/>
              </a:buClr>
              <a:buSzPts val="2000"/>
              <a:buFont typeface="Calibri"/>
              <a:buNone/>
              <a:defRPr sz="2000" b="1"/>
            </a:lvl2pPr>
            <a:lvl3pPr marL="1371600" lvl="2" indent="-228600" algn="l">
              <a:spcBef>
                <a:spcPts val="360"/>
              </a:spcBef>
              <a:spcAft>
                <a:spcPts val="0"/>
              </a:spcAft>
              <a:buClr>
                <a:schemeClr val="dk1"/>
              </a:buClr>
              <a:buSzPts val="1800"/>
              <a:buFont typeface="Calibri"/>
              <a:buNone/>
              <a:defRPr sz="1800" b="1"/>
            </a:lvl3pPr>
            <a:lvl4pPr marL="1828800" lvl="3" indent="-228600" algn="l">
              <a:spcBef>
                <a:spcPts val="320"/>
              </a:spcBef>
              <a:spcAft>
                <a:spcPts val="0"/>
              </a:spcAft>
              <a:buClr>
                <a:schemeClr val="dk1"/>
              </a:buClr>
              <a:buSzPts val="1600"/>
              <a:buFont typeface="Calibri"/>
              <a:buNone/>
              <a:defRPr sz="1600" b="1"/>
            </a:lvl4pPr>
            <a:lvl5pPr marL="2286000" lvl="4" indent="-228600" algn="l">
              <a:spcBef>
                <a:spcPts val="320"/>
              </a:spcBef>
              <a:spcAft>
                <a:spcPts val="0"/>
              </a:spcAft>
              <a:buClr>
                <a:schemeClr val="dk1"/>
              </a:buClr>
              <a:buSzPts val="1600"/>
              <a:buFont typeface="Calibri"/>
              <a:buNone/>
              <a:defRPr sz="1600" b="1"/>
            </a:lvl5pPr>
            <a:lvl6pPr marL="2743200" lvl="5" indent="-228600" algn="l">
              <a:spcBef>
                <a:spcPts val="320"/>
              </a:spcBef>
              <a:spcAft>
                <a:spcPts val="0"/>
              </a:spcAft>
              <a:buClr>
                <a:srgbClr val="1C1C1C"/>
              </a:buClr>
              <a:buSzPts val="1600"/>
              <a:buFont typeface="Calibri"/>
              <a:buNone/>
              <a:defRPr sz="1600" b="1"/>
            </a:lvl6pPr>
            <a:lvl7pPr marL="3200400" lvl="6" indent="-228600" algn="l">
              <a:spcBef>
                <a:spcPts val="320"/>
              </a:spcBef>
              <a:spcAft>
                <a:spcPts val="0"/>
              </a:spcAft>
              <a:buClr>
                <a:srgbClr val="1C1C1C"/>
              </a:buClr>
              <a:buSzPts val="1600"/>
              <a:buFont typeface="Calibri"/>
              <a:buNone/>
              <a:defRPr sz="1600" b="1"/>
            </a:lvl7pPr>
            <a:lvl8pPr marL="3657600" lvl="7" indent="-228600" algn="l">
              <a:spcBef>
                <a:spcPts val="320"/>
              </a:spcBef>
              <a:spcAft>
                <a:spcPts val="0"/>
              </a:spcAft>
              <a:buClr>
                <a:srgbClr val="1C1C1C"/>
              </a:buClr>
              <a:buSzPts val="1600"/>
              <a:buFont typeface="Calibri"/>
              <a:buNone/>
              <a:defRPr sz="1600" b="1"/>
            </a:lvl8pPr>
            <a:lvl9pPr marL="4114800" lvl="8" indent="-228600" algn="l">
              <a:spcBef>
                <a:spcPts val="320"/>
              </a:spcBef>
              <a:spcAft>
                <a:spcPts val="0"/>
              </a:spcAft>
              <a:buClr>
                <a:srgbClr val="1C1C1C"/>
              </a:buClr>
              <a:buSzPts val="1600"/>
              <a:buFont typeface="Calibri"/>
              <a:buNone/>
              <a:defRPr sz="1600" b="1"/>
            </a:lvl9pPr>
          </a:lstStyle>
          <a:p>
            <a:endParaRPr/>
          </a:p>
        </p:txBody>
      </p:sp>
      <p:sp>
        <p:nvSpPr>
          <p:cNvPr id="67" name="Google Shape;67;p1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alibri"/>
              <a:buChar char="•"/>
              <a:defRPr sz="2400"/>
            </a:lvl1pPr>
            <a:lvl2pPr marL="914400" lvl="1" indent="-355600" algn="l">
              <a:spcBef>
                <a:spcPts val="400"/>
              </a:spcBef>
              <a:spcAft>
                <a:spcPts val="0"/>
              </a:spcAft>
              <a:buClr>
                <a:schemeClr val="dk1"/>
              </a:buClr>
              <a:buSzPts val="2000"/>
              <a:buFont typeface="Calibri"/>
              <a:buChar char="–"/>
              <a:defRPr sz="2000"/>
            </a:lvl2pPr>
            <a:lvl3pPr marL="1371600" lvl="2" indent="-342900" algn="l">
              <a:spcBef>
                <a:spcPts val="360"/>
              </a:spcBef>
              <a:spcAft>
                <a:spcPts val="0"/>
              </a:spcAft>
              <a:buClr>
                <a:schemeClr val="dk1"/>
              </a:buClr>
              <a:buSzPts val="1800"/>
              <a:buFont typeface="Calibri"/>
              <a:buChar char="•"/>
              <a:defRPr sz="1800"/>
            </a:lvl3pPr>
            <a:lvl4pPr marL="1828800" lvl="3" indent="-330200" algn="l">
              <a:spcBef>
                <a:spcPts val="320"/>
              </a:spcBef>
              <a:spcAft>
                <a:spcPts val="0"/>
              </a:spcAft>
              <a:buClr>
                <a:schemeClr val="dk1"/>
              </a:buClr>
              <a:buSzPts val="1600"/>
              <a:buFont typeface="Calibri"/>
              <a:buChar char="–"/>
              <a:defRPr sz="1600"/>
            </a:lvl4pPr>
            <a:lvl5pPr marL="2286000" lvl="4" indent="-330200" algn="l">
              <a:spcBef>
                <a:spcPts val="320"/>
              </a:spcBef>
              <a:spcAft>
                <a:spcPts val="0"/>
              </a:spcAft>
              <a:buClr>
                <a:schemeClr val="dk1"/>
              </a:buClr>
              <a:buSzPts val="1600"/>
              <a:buFont typeface="Calibri"/>
              <a:buChar char="»"/>
              <a:defRPr sz="1600"/>
            </a:lvl5pPr>
            <a:lvl6pPr marL="2743200" lvl="5" indent="-330200" algn="l">
              <a:spcBef>
                <a:spcPts val="320"/>
              </a:spcBef>
              <a:spcAft>
                <a:spcPts val="0"/>
              </a:spcAft>
              <a:buClr>
                <a:srgbClr val="1C1C1C"/>
              </a:buClr>
              <a:buSzPts val="1600"/>
              <a:buFont typeface="Calibri"/>
              <a:buChar char="»"/>
              <a:defRPr sz="1600"/>
            </a:lvl6pPr>
            <a:lvl7pPr marL="3200400" lvl="6" indent="-330200" algn="l">
              <a:spcBef>
                <a:spcPts val="320"/>
              </a:spcBef>
              <a:spcAft>
                <a:spcPts val="0"/>
              </a:spcAft>
              <a:buClr>
                <a:srgbClr val="1C1C1C"/>
              </a:buClr>
              <a:buSzPts val="1600"/>
              <a:buFont typeface="Calibri"/>
              <a:buChar char="»"/>
              <a:defRPr sz="1600"/>
            </a:lvl7pPr>
            <a:lvl8pPr marL="3657600" lvl="7" indent="-330200" algn="l">
              <a:spcBef>
                <a:spcPts val="320"/>
              </a:spcBef>
              <a:spcAft>
                <a:spcPts val="0"/>
              </a:spcAft>
              <a:buClr>
                <a:srgbClr val="1C1C1C"/>
              </a:buClr>
              <a:buSzPts val="1600"/>
              <a:buFont typeface="Calibri"/>
              <a:buChar char="»"/>
              <a:defRPr sz="1600"/>
            </a:lvl8pPr>
            <a:lvl9pPr marL="4114800" lvl="8" indent="-330200" algn="l">
              <a:spcBef>
                <a:spcPts val="320"/>
              </a:spcBef>
              <a:spcAft>
                <a:spcPts val="0"/>
              </a:spcAft>
              <a:buClr>
                <a:srgbClr val="1C1C1C"/>
              </a:buClr>
              <a:buSzPts val="1600"/>
              <a:buFont typeface="Calibri"/>
              <a:buChar char="»"/>
              <a:defRPr sz="1600"/>
            </a:lvl9pPr>
          </a:lstStyle>
          <a:p>
            <a:endParaRPr/>
          </a:p>
        </p:txBody>
      </p:sp>
      <p:sp>
        <p:nvSpPr>
          <p:cNvPr id="68" name="Google Shape;68;p11"/>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1"/>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sz="9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2.jp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68312" y="260350"/>
            <a:ext cx="8207375" cy="11557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00" b="0" i="0" u="none" strike="noStrike" cap="none">
                <a:solidFill>
                  <a:schemeClr val="dk2"/>
                </a:solidFill>
                <a:latin typeface="Calibri"/>
                <a:ea typeface="Calibri"/>
                <a:cs typeface="Calibri"/>
                <a:sym typeface="Calibri"/>
              </a:defRPr>
            </a:lvl1pPr>
            <a:lvl2pPr marR="0" lvl="1"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2pPr>
            <a:lvl3pPr marR="0" lvl="2"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3pPr>
            <a:lvl4pPr marR="0" lvl="3"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4pPr>
            <a:lvl5pPr marR="0" lvl="4"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5pPr>
            <a:lvl6pPr marR="0" lvl="5"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6pPr>
            <a:lvl7pPr marR="0" lvl="6"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7pPr>
            <a:lvl8pPr marR="0" lvl="7"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8pPr>
            <a:lvl9pPr marR="0" lvl="8"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9pPr>
          </a:lstStyle>
          <a:p>
            <a:endParaRPr/>
          </a:p>
        </p:txBody>
      </p:sp>
      <p:sp>
        <p:nvSpPr>
          <p:cNvPr id="11" name="Google Shape;11;p1"/>
          <p:cNvSpPr txBox="1">
            <a:spLocks noGrp="1"/>
          </p:cNvSpPr>
          <p:nvPr>
            <p:ph type="body" idx="1"/>
          </p:nvPr>
        </p:nvSpPr>
        <p:spPr>
          <a:xfrm>
            <a:off x="468312" y="1844675"/>
            <a:ext cx="8207375" cy="3889375"/>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6pPr>
            <a:lvl7pPr marL="3200400" marR="0" lvl="6"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7pPr>
            <a:lvl8pPr marL="3657600" marR="0" lvl="7"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8pPr>
            <a:lvl9pPr marL="4114800" marR="0" lvl="8"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8312" y="260350"/>
            <a:ext cx="8207375" cy="11557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00" b="0" i="0" u="none" strike="noStrike" cap="none">
                <a:solidFill>
                  <a:schemeClr val="dk2"/>
                </a:solidFill>
                <a:latin typeface="Calibri"/>
                <a:ea typeface="Calibri"/>
                <a:cs typeface="Calibri"/>
                <a:sym typeface="Calibri"/>
              </a:defRPr>
            </a:lvl1pPr>
            <a:lvl2pPr marR="0" lvl="1"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2pPr>
            <a:lvl3pPr marR="0" lvl="2"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3pPr>
            <a:lvl4pPr marR="0" lvl="3"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4pPr>
            <a:lvl5pPr marR="0" lvl="4"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5pPr>
            <a:lvl6pPr marR="0" lvl="5"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6pPr>
            <a:lvl7pPr marR="0" lvl="6"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7pPr>
            <a:lvl8pPr marR="0" lvl="7"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8pPr>
            <a:lvl9pPr marR="0" lvl="8"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9pPr>
          </a:lstStyle>
          <a:p>
            <a:endParaRPr/>
          </a:p>
        </p:txBody>
      </p:sp>
      <p:sp>
        <p:nvSpPr>
          <p:cNvPr id="17" name="Google Shape;17;p3"/>
          <p:cNvSpPr txBox="1">
            <a:spLocks noGrp="1"/>
          </p:cNvSpPr>
          <p:nvPr>
            <p:ph type="body" idx="1"/>
          </p:nvPr>
        </p:nvSpPr>
        <p:spPr>
          <a:xfrm>
            <a:off x="468312" y="1844675"/>
            <a:ext cx="8207375" cy="3889375"/>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6pPr>
            <a:lvl7pPr marL="3200400" marR="0" lvl="6"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7pPr>
            <a:lvl8pPr marL="3657600" marR="0" lvl="7"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8pPr>
            <a:lvl9pPr marL="4114800" marR="0" lvl="8"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9pPr>
          </a:lstStyle>
          <a:p>
            <a:endParaRPr/>
          </a:p>
        </p:txBody>
      </p:sp>
      <p:sp>
        <p:nvSpPr>
          <p:cNvPr id="18" name="Google Shape;18;p3"/>
          <p:cNvSpPr txBox="1">
            <a:spLocks noGrp="1"/>
          </p:cNvSpPr>
          <p:nvPr>
            <p:ph type="dt" idx="10"/>
          </p:nvPr>
        </p:nvSpPr>
        <p:spPr>
          <a:xfrm>
            <a:off x="457200" y="6453187"/>
            <a:ext cx="2133600" cy="3397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19" name="Google Shape;19;p3"/>
          <p:cNvSpPr txBox="1">
            <a:spLocks noGrp="1"/>
          </p:cNvSpPr>
          <p:nvPr>
            <p:ph type="ftr" idx="1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SzPts val="1400"/>
              <a:buNone/>
              <a:defRPr sz="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20" name="Google Shape;20;p3"/>
          <p:cNvSpPr txBox="1">
            <a:spLocks noGrp="1"/>
          </p:cNvSpPr>
          <p:nvPr>
            <p:ph type="sldNum" idx="12"/>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1pPr>
            <a:lvl2pPr marL="0" marR="0" lvl="1"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2pPr>
            <a:lvl3pPr marL="0" marR="0" lvl="2"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3pPr>
            <a:lvl4pPr marL="0" marR="0" lvl="3"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4pPr>
            <a:lvl5pPr marL="0" marR="0" lvl="4"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5pPr>
            <a:lvl6pPr marL="0" marR="0" lvl="5"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6pPr>
            <a:lvl7pPr marL="0" marR="0" lvl="6"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7pPr>
            <a:lvl8pPr marL="0" marR="0" lvl="7"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8pPr>
            <a:lvl9pPr marL="0" marR="0" lvl="8" indent="0" algn="r" rtl="0">
              <a:lnSpc>
                <a:spcPct val="100000"/>
              </a:lnSpc>
              <a:spcBef>
                <a:spcPts val="0"/>
              </a:spcBef>
              <a:spcAft>
                <a:spcPts val="0"/>
              </a:spcAft>
              <a:buClr>
                <a:schemeClr val="dk1"/>
              </a:buClr>
              <a:buSzPts val="900"/>
              <a:buFont typeface="Calibri"/>
              <a:buNone/>
              <a:defRPr sz="9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1908175" y="260350"/>
            <a:ext cx="6767512"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00" b="0" i="0" u="none" strike="noStrike" cap="none">
                <a:solidFill>
                  <a:srgbClr val="000000"/>
                </a:solidFill>
                <a:latin typeface="Calibri"/>
                <a:ea typeface="Calibri"/>
                <a:cs typeface="Calibri"/>
                <a:sym typeface="Calibri"/>
              </a:defRPr>
            </a:lvl1pPr>
            <a:lvl2pPr marR="0" lvl="1"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2pPr>
            <a:lvl3pPr marR="0" lvl="2"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3pPr>
            <a:lvl4pPr marR="0" lvl="3"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4pPr>
            <a:lvl5pPr marR="0" lvl="4"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5pPr>
            <a:lvl6pPr marR="0" lvl="5"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6pPr>
            <a:lvl7pPr marR="0" lvl="6"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7pPr>
            <a:lvl8pPr marR="0" lvl="7"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8pPr>
            <a:lvl9pPr marR="0" lvl="8" algn="l" rtl="0">
              <a:spcBef>
                <a:spcPts val="0"/>
              </a:spcBef>
              <a:spcAft>
                <a:spcPts val="0"/>
              </a:spcAft>
              <a:buSzPts val="1400"/>
              <a:buNone/>
              <a:defRPr sz="3200" b="0" i="0" u="none" strike="noStrike" cap="none">
                <a:solidFill>
                  <a:srgbClr val="601010"/>
                </a:solidFill>
                <a:latin typeface="Georgia"/>
                <a:ea typeface="Georgia"/>
                <a:cs typeface="Georgia"/>
                <a:sym typeface="Georgia"/>
              </a:defRPr>
            </a:lvl9pPr>
          </a:lstStyle>
          <a:p>
            <a:endParaRPr/>
          </a:p>
        </p:txBody>
      </p:sp>
      <p:sp>
        <p:nvSpPr>
          <p:cNvPr id="86" name="Google Shape;86;p14"/>
          <p:cNvSpPr txBox="1">
            <a:spLocks noGrp="1"/>
          </p:cNvSpPr>
          <p:nvPr>
            <p:ph type="body" idx="1"/>
          </p:nvPr>
        </p:nvSpPr>
        <p:spPr>
          <a:xfrm>
            <a:off x="1908175" y="1600200"/>
            <a:ext cx="6778625" cy="4525962"/>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1pPr>
            <a:lvl2pPr marL="914400" marR="0" lvl="1"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2pPr>
            <a:lvl3pPr marL="1371600" marR="0" lvl="2"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3pPr>
            <a:lvl4pPr marL="1828800" marR="0" lvl="3"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4pPr>
            <a:lvl5pPr marL="2286000" marR="0" lvl="4"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5pPr>
            <a:lvl6pPr marL="2743200" marR="0" lvl="5"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6pPr>
            <a:lvl7pPr marL="3200400" marR="0" lvl="6"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7pPr>
            <a:lvl8pPr marL="3657600" marR="0" lvl="7"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8pPr>
            <a:lvl9pPr marL="4114800" marR="0" lvl="8" indent="-355600" algn="l" rtl="0">
              <a:spcBef>
                <a:spcPts val="400"/>
              </a:spcBef>
              <a:spcAft>
                <a:spcPts val="0"/>
              </a:spcAft>
              <a:buClr>
                <a:srgbClr val="1C1C1C"/>
              </a:buClr>
              <a:buSzPts val="2000"/>
              <a:buFont typeface="Calibri"/>
              <a:buChar char="»"/>
              <a:defRPr sz="2000" b="0" i="0" u="none" strike="noStrike" cap="none">
                <a:solidFill>
                  <a:srgbClr val="1C1C1C"/>
                </a:solidFill>
                <a:latin typeface="Calibri"/>
                <a:ea typeface="Calibri"/>
                <a:cs typeface="Calibri"/>
                <a:sym typeface="Calibri"/>
              </a:defRPr>
            </a:lvl9pPr>
          </a:lstStyle>
          <a:p>
            <a:endParaRPr/>
          </a:p>
        </p:txBody>
      </p:sp>
      <p:sp>
        <p:nvSpPr>
          <p:cNvPr id="87" name="Google Shape;87;p14"/>
          <p:cNvSpPr txBox="1">
            <a:spLocks noGrp="1"/>
          </p:cNvSpPr>
          <p:nvPr>
            <p:ph type="dt" idx="10"/>
          </p:nvPr>
        </p:nvSpPr>
        <p:spPr>
          <a:xfrm>
            <a:off x="457200" y="6453187"/>
            <a:ext cx="2133600" cy="2682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900" b="0" i="0" u="none" strike="noStrike" cap="none">
                <a:solidFill>
                  <a:srgbClr val="1C1C1C"/>
                </a:solidFill>
                <a:latin typeface="Calibri"/>
                <a:ea typeface="Calibri"/>
                <a:cs typeface="Calibri"/>
                <a:sym typeface="Calibri"/>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88" name="Google Shape;88;p14"/>
          <p:cNvSpPr txBox="1">
            <a:spLocks noGrp="1"/>
          </p:cNvSpPr>
          <p:nvPr>
            <p:ph type="ftr" idx="11"/>
          </p:nvPr>
        </p:nvSpPr>
        <p:spPr>
          <a:xfrm>
            <a:off x="3124200" y="6453187"/>
            <a:ext cx="2895600" cy="268287"/>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SzPts val="1400"/>
              <a:buNone/>
              <a:defRPr sz="900" b="0" i="0" u="none" strike="noStrike" cap="none">
                <a:solidFill>
                  <a:srgbClr val="1C1C1C"/>
                </a:solidFill>
                <a:latin typeface="Calibri"/>
                <a:ea typeface="Calibri"/>
                <a:cs typeface="Calibri"/>
                <a:sym typeface="Calibri"/>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89" name="Google Shape;89;p14"/>
          <p:cNvSpPr txBox="1">
            <a:spLocks noGrp="1"/>
          </p:cNvSpPr>
          <p:nvPr>
            <p:ph type="sldNum" idx="12"/>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1pPr>
            <a:lvl2pPr marL="0" marR="0" lvl="1"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2pPr>
            <a:lvl3pPr marL="0" marR="0" lvl="2"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3pPr>
            <a:lvl4pPr marL="0" marR="0" lvl="3"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4pPr>
            <a:lvl5pPr marL="0" marR="0" lvl="4"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5pPr>
            <a:lvl6pPr marL="0" marR="0" lvl="5"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6pPr>
            <a:lvl7pPr marL="0" marR="0" lvl="6"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7pPr>
            <a:lvl8pPr marL="0" marR="0" lvl="7"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8pPr>
            <a:lvl9pPr marL="0" marR="0" lvl="8" indent="0" algn="r" rtl="0">
              <a:lnSpc>
                <a:spcPct val="100000"/>
              </a:lnSpc>
              <a:spcBef>
                <a:spcPts val="0"/>
              </a:spcBef>
              <a:spcAft>
                <a:spcPts val="0"/>
              </a:spcAft>
              <a:buClr>
                <a:srgbClr val="1C1C1C"/>
              </a:buClr>
              <a:buSzPts val="900"/>
              <a:buFont typeface="Calibri"/>
              <a:buNone/>
              <a:defRPr sz="900" b="0" i="0" u="none" strike="noStrike" cap="none">
                <a:solidFill>
                  <a:srgbClr val="1C1C1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ctrTitle"/>
          </p:nvPr>
        </p:nvSpPr>
        <p:spPr>
          <a:xfrm>
            <a:off x="-108520" y="-99392"/>
            <a:ext cx="7560840" cy="2569500"/>
          </a:xfrm>
          <a:prstGeom prst="rect">
            <a:avLst/>
          </a:prstGeom>
          <a:noFill/>
          <a:ln>
            <a:noFill/>
          </a:ln>
        </p:spPr>
        <p:txBody>
          <a:bodyPr spcFirstLastPara="1" wrap="square" lIns="91425" tIns="45700" rIns="91425" bIns="45700" anchor="b" anchorCtr="0">
            <a:noAutofit/>
          </a:bodyPr>
          <a:lstStyle/>
          <a:p>
            <a:pPr lvl="0" algn="l">
              <a:buSzPts val="3900"/>
            </a:pPr>
            <a:r>
              <a:rPr lang="en-US" sz="7100" i="1" dirty="0">
                <a:solidFill>
                  <a:srgbClr val="000000"/>
                </a:solidFill>
              </a:rPr>
              <a:t>A Grain of Wheat:</a:t>
            </a:r>
            <a:br>
              <a:rPr lang="en-US" sz="7100" b="1" dirty="0">
                <a:solidFill>
                  <a:srgbClr val="000000"/>
                </a:solidFill>
              </a:rPr>
            </a:br>
            <a:r>
              <a:rPr lang="en-US" sz="7100" b="1" dirty="0">
                <a:solidFill>
                  <a:srgbClr val="000000"/>
                </a:solidFill>
              </a:rPr>
              <a:t>         </a:t>
            </a:r>
            <a:r>
              <a:rPr lang="fr-FR" sz="4400" dirty="0">
                <a:solidFill>
                  <a:srgbClr val="000000"/>
                </a:solidFill>
              </a:rPr>
              <a:t>Ngũgĩ </a:t>
            </a:r>
            <a:r>
              <a:rPr lang="fr-FR" sz="4400" dirty="0" err="1">
                <a:solidFill>
                  <a:srgbClr val="000000"/>
                </a:solidFill>
              </a:rPr>
              <a:t>wa</a:t>
            </a:r>
            <a:r>
              <a:rPr lang="fr-FR" sz="4400" dirty="0">
                <a:solidFill>
                  <a:srgbClr val="000000"/>
                </a:solidFill>
              </a:rPr>
              <a:t> Thiong'o</a:t>
            </a:r>
            <a:r>
              <a:rPr lang="en-US" sz="4400" dirty="0">
                <a:solidFill>
                  <a:srgbClr val="000000"/>
                </a:solidFill>
              </a:rPr>
              <a:t> </a:t>
            </a:r>
            <a:endParaRPr sz="4400" dirty="0">
              <a:solidFill>
                <a:srgbClr val="000000"/>
              </a:solidFill>
            </a:endParaRPr>
          </a:p>
        </p:txBody>
      </p:sp>
      <p:sp>
        <p:nvSpPr>
          <p:cNvPr id="2" name="ZoneTexte 1"/>
          <p:cNvSpPr txBox="1"/>
          <p:nvPr/>
        </p:nvSpPr>
        <p:spPr>
          <a:xfrm>
            <a:off x="755576" y="6021288"/>
            <a:ext cx="3888432" cy="738664"/>
          </a:xfrm>
          <a:prstGeom prst="rect">
            <a:avLst/>
          </a:prstGeom>
          <a:noFill/>
        </p:spPr>
        <p:txBody>
          <a:bodyPr wrap="square" rtlCol="0">
            <a:spAutoFit/>
          </a:bodyPr>
          <a:lstStyle/>
          <a:p>
            <a:pPr marL="285750" indent="-285750">
              <a:buFontTx/>
              <a:buChar char="-"/>
            </a:pPr>
            <a:r>
              <a:rPr lang="en-GB" dirty="0" err="1"/>
              <a:t>Reggam</a:t>
            </a:r>
            <a:r>
              <a:rPr lang="en-GB" dirty="0"/>
              <a:t> </a:t>
            </a:r>
            <a:r>
              <a:rPr lang="en-GB" dirty="0" err="1"/>
              <a:t>Manal</a:t>
            </a:r>
            <a:endParaRPr lang="en-GB" dirty="0"/>
          </a:p>
          <a:p>
            <a:pPr marL="285750" indent="-285750">
              <a:buFontTx/>
              <a:buChar char="-"/>
            </a:pPr>
            <a:r>
              <a:rPr lang="en-GB" dirty="0" err="1"/>
              <a:t>Hemida</a:t>
            </a:r>
            <a:r>
              <a:rPr lang="en-GB" dirty="0"/>
              <a:t> </a:t>
            </a:r>
            <a:r>
              <a:rPr lang="en-GB" dirty="0" err="1"/>
              <a:t>Nour</a:t>
            </a:r>
            <a:r>
              <a:rPr lang="en-GB" dirty="0"/>
              <a:t> El </a:t>
            </a:r>
            <a:r>
              <a:rPr lang="en-GB" dirty="0" err="1"/>
              <a:t>Imene</a:t>
            </a:r>
            <a:endParaRPr lang="en-GB" dirty="0"/>
          </a:p>
          <a:p>
            <a:pPr marL="285750" indent="-285750">
              <a:buFontTx/>
              <a:buChar char="-"/>
            </a:pPr>
            <a:r>
              <a:rPr lang="en-GB" dirty="0" err="1"/>
              <a:t>Souadkia</a:t>
            </a:r>
            <a:r>
              <a:rPr lang="en-GB" dirty="0"/>
              <a:t> </a:t>
            </a:r>
            <a:r>
              <a:rPr lang="en-GB"/>
              <a:t>Rayyene</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051720" y="332656"/>
            <a:ext cx="6696744" cy="5760640"/>
          </a:xfrm>
        </p:spPr>
        <p:txBody>
          <a:bodyPr/>
          <a:lstStyle/>
          <a:p>
            <a:r>
              <a:rPr lang="en-US" b="1" i="1" u="sng" dirty="0"/>
              <a:t>KARANJA:</a:t>
            </a:r>
          </a:p>
          <a:p>
            <a:pPr>
              <a:buFontTx/>
              <a:buChar char="-"/>
            </a:pPr>
            <a:endParaRPr lang="en-US" dirty="0"/>
          </a:p>
          <a:p>
            <a:pPr>
              <a:buFontTx/>
              <a:buChar char="-"/>
            </a:pPr>
            <a:r>
              <a:rPr lang="en-US" sz="2400" dirty="0" err="1"/>
              <a:t>Karanja</a:t>
            </a:r>
            <a:r>
              <a:rPr lang="en-US" sz="2400" dirty="0"/>
              <a:t> is a villager of </a:t>
            </a:r>
            <a:r>
              <a:rPr lang="en-US" sz="2400" dirty="0" err="1"/>
              <a:t>Thabai</a:t>
            </a:r>
            <a:r>
              <a:rPr lang="en-US" sz="2400" dirty="0"/>
              <a:t> and works for John Thompson in </a:t>
            </a:r>
            <a:r>
              <a:rPr lang="en-US" sz="2400" dirty="0" err="1"/>
              <a:t>Githima</a:t>
            </a:r>
            <a:r>
              <a:rPr lang="en-US" sz="2400" dirty="0"/>
              <a:t>.</a:t>
            </a:r>
          </a:p>
          <a:p>
            <a:pPr>
              <a:buFontTx/>
              <a:buChar char="-"/>
            </a:pPr>
            <a:r>
              <a:rPr lang="en-US" sz="2400" dirty="0"/>
              <a:t>He was friend of </a:t>
            </a:r>
            <a:r>
              <a:rPr lang="en-US" sz="2400" dirty="0" err="1"/>
              <a:t>Gikonyo</a:t>
            </a:r>
            <a:r>
              <a:rPr lang="en-US" sz="2400" dirty="0"/>
              <a:t> and </a:t>
            </a:r>
            <a:r>
              <a:rPr lang="en-US" sz="2400" dirty="0" err="1"/>
              <a:t>Kihika</a:t>
            </a:r>
            <a:r>
              <a:rPr lang="en-US" sz="2400" dirty="0"/>
              <a:t> and is in love with </a:t>
            </a:r>
            <a:r>
              <a:rPr lang="en-US" sz="2400" dirty="0" err="1"/>
              <a:t>Mumbi</a:t>
            </a:r>
            <a:r>
              <a:rPr lang="en-US" sz="2400" dirty="0"/>
              <a:t> , but she rejects him .</a:t>
            </a:r>
          </a:p>
          <a:p>
            <a:pPr>
              <a:buFontTx/>
              <a:buChar char="-"/>
            </a:pPr>
            <a:r>
              <a:rPr lang="en-US" sz="2400" dirty="0"/>
              <a:t>When his friends are swearing the oath and joining the freedom fighters movement , or arrested and taken to detention , </a:t>
            </a:r>
            <a:r>
              <a:rPr lang="en-US" sz="2400" dirty="0" err="1"/>
              <a:t>Karanja</a:t>
            </a:r>
            <a:r>
              <a:rPr lang="en-US" sz="2400" dirty="0"/>
              <a:t> started to work with the Whiteman , so he betrayed his country to save himself </a:t>
            </a:r>
          </a:p>
          <a:p>
            <a:pPr>
              <a:buFontTx/>
              <a:buChar char="-"/>
            </a:pPr>
            <a:r>
              <a:rPr lang="en-US" sz="2400" dirty="0"/>
              <a:t>He was obsessed with the power of the Whiteman’s technology</a:t>
            </a:r>
          </a:p>
          <a:p>
            <a:pPr marL="114300" indent="0">
              <a:buNone/>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557480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835696" y="764704"/>
            <a:ext cx="6441877" cy="4932363"/>
          </a:xfrm>
        </p:spPr>
        <p:txBody>
          <a:bodyPr/>
          <a:lstStyle/>
          <a:p>
            <a:r>
              <a:rPr lang="en-US" b="1" dirty="0" err="1"/>
              <a:t>Mugo</a:t>
            </a:r>
            <a:endParaRPr lang="fr-FR" dirty="0"/>
          </a:p>
          <a:p>
            <a:pPr marL="114300" indent="0">
              <a:buNone/>
            </a:pPr>
            <a:r>
              <a:rPr lang="en-US" dirty="0"/>
              <a:t>A handsome, introverted, mysterious man who lives in the village and spent time in the detainment camps. </a:t>
            </a:r>
            <a:r>
              <a:rPr lang="en-US" dirty="0" err="1"/>
              <a:t>Mugo</a:t>
            </a:r>
            <a:r>
              <a:rPr lang="en-US" dirty="0"/>
              <a:t> is viewed by everyone as a hero because he worked with </a:t>
            </a:r>
            <a:r>
              <a:rPr lang="en-US" dirty="0" err="1"/>
              <a:t>Kihika</a:t>
            </a:r>
            <a:r>
              <a:rPr lang="en-US" dirty="0"/>
              <a:t> and never cracked under pressure. He secretly was the one who betrayed </a:t>
            </a:r>
            <a:r>
              <a:rPr lang="en-US" dirty="0" err="1"/>
              <a:t>Kihika</a:t>
            </a:r>
            <a:r>
              <a:rPr lang="en-US" dirty="0"/>
              <a:t>, which he eventually admits after hearing </a:t>
            </a:r>
            <a:r>
              <a:rPr lang="en-US" dirty="0" err="1"/>
              <a:t>Mumbi</a:t>
            </a:r>
            <a:r>
              <a:rPr lang="en-US" dirty="0"/>
              <a:t> confide in him regarding her own life story; he announces he was guilty at the </a:t>
            </a:r>
            <a:r>
              <a:rPr lang="en-US" dirty="0" err="1"/>
              <a:t>Uhuru</a:t>
            </a:r>
            <a:r>
              <a:rPr lang="en-US" dirty="0"/>
              <a:t> celebration, which he originally thought he might attend in a capacity as savior of the people.</a:t>
            </a:r>
            <a:endParaRPr lang="fr-FR" dirty="0"/>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3078419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907704" y="116632"/>
            <a:ext cx="7128792" cy="6264696"/>
          </a:xfrm>
        </p:spPr>
        <p:txBody>
          <a:bodyPr/>
          <a:lstStyle/>
          <a:p>
            <a:r>
              <a:rPr lang="en-US" b="1" dirty="0" err="1"/>
              <a:t>Gikonyo</a:t>
            </a:r>
            <a:r>
              <a:rPr lang="en-US" dirty="0"/>
              <a:t>  </a:t>
            </a:r>
          </a:p>
          <a:p>
            <a:pPr marL="114300" indent="0">
              <a:buNone/>
            </a:pPr>
            <a:r>
              <a:rPr lang="en-US" dirty="0"/>
              <a:t>is </a:t>
            </a:r>
            <a:r>
              <a:rPr lang="en-US" dirty="0" err="1"/>
              <a:t>Mumbi’s</a:t>
            </a:r>
            <a:r>
              <a:rPr lang="en-US" dirty="0"/>
              <a:t> Husband. </a:t>
            </a:r>
            <a:r>
              <a:rPr lang="en-US" dirty="0" err="1"/>
              <a:t>Gikonyo</a:t>
            </a:r>
            <a:r>
              <a:rPr lang="en-US" dirty="0"/>
              <a:t> spends his early years as a poor carpenter supporting himself and his mother, who were abandoned by his father. Although he is shy, </a:t>
            </a:r>
            <a:r>
              <a:rPr lang="en-US" dirty="0" err="1"/>
              <a:t>Gikonyo</a:t>
            </a:r>
            <a:r>
              <a:rPr lang="en-US" dirty="0"/>
              <a:t> falls in love with </a:t>
            </a:r>
            <a:r>
              <a:rPr lang="en-US" dirty="0" err="1"/>
              <a:t>Mumbi</a:t>
            </a:r>
            <a:r>
              <a:rPr lang="en-US" dirty="0"/>
              <a:t> and for a few months he is deliriously happy. However, this comes to an end when he is arrested and taken to detention. He spends years in a detention camp dreaming of returning to her. He is bitter and disillusioned when he comes back to find his wife had born a child from another man. He throws himself into work and becomes wealthy; he is a model for people in the village.</a:t>
            </a:r>
          </a:p>
          <a:p>
            <a:r>
              <a:rPr lang="en-US" b="1" dirty="0" err="1"/>
              <a:t>Mumbi</a:t>
            </a:r>
            <a:endParaRPr lang="en-US" dirty="0"/>
          </a:p>
          <a:p>
            <a:pPr marL="114300" indent="0">
              <a:buNone/>
            </a:pPr>
            <a:r>
              <a:rPr lang="en-US" dirty="0"/>
              <a:t>the wife of </a:t>
            </a:r>
            <a:r>
              <a:rPr lang="en-US" dirty="0" err="1"/>
              <a:t>Gikonyo</a:t>
            </a:r>
            <a:r>
              <a:rPr lang="en-US" dirty="0"/>
              <a:t> and sister of </a:t>
            </a:r>
            <a:r>
              <a:rPr lang="en-US" dirty="0" err="1"/>
              <a:t>Kihika</a:t>
            </a:r>
            <a:r>
              <a:rPr lang="en-US" dirty="0"/>
              <a:t>. As a woman, </a:t>
            </a:r>
            <a:r>
              <a:rPr lang="en-US" dirty="0" err="1"/>
              <a:t>Mumbi</a:t>
            </a:r>
            <a:r>
              <a:rPr lang="en-US" dirty="0"/>
              <a:t> is also the strongest main character in the story, demonstrating the power of women and their ability to affect events and succeed where men have failed. Although </a:t>
            </a:r>
            <a:r>
              <a:rPr lang="en-US" dirty="0" err="1"/>
              <a:t>Gikonyo</a:t>
            </a:r>
            <a:r>
              <a:rPr lang="en-US" dirty="0"/>
              <a:t> was imprisoned  she resists </a:t>
            </a:r>
            <a:r>
              <a:rPr lang="en-US" dirty="0" err="1"/>
              <a:t>Karanja’s</a:t>
            </a:r>
            <a:r>
              <a:rPr lang="en-US" dirty="0"/>
              <a:t> advances for the six years , she is so dispirited and weakened by the end that she betrayed her husband , eventually giving birth to </a:t>
            </a:r>
            <a:r>
              <a:rPr lang="en-US" dirty="0" err="1"/>
              <a:t>Karanja’s</a:t>
            </a:r>
            <a:r>
              <a:rPr lang="en-US" dirty="0"/>
              <a:t> child.</a:t>
            </a:r>
            <a:endParaRPr lang="fr-FR" dirty="0"/>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150474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3" y="116632"/>
            <a:ext cx="5112568" cy="1080120"/>
          </a:xfrm>
        </p:spPr>
        <p:txBody>
          <a:bodyPr/>
          <a:lstStyle/>
          <a:p>
            <a:r>
              <a:rPr lang="en-GB" b="1" i="1" u="sng" dirty="0">
                <a:effectLst>
                  <a:outerShdw blurRad="38100" dist="38100" dir="2700000" algn="tl">
                    <a:srgbClr val="000000">
                      <a:alpha val="43137"/>
                    </a:srgbClr>
                  </a:outerShdw>
                </a:effectLst>
              </a:rPr>
              <a:t>Summary :</a:t>
            </a:r>
          </a:p>
        </p:txBody>
      </p:sp>
      <p:sp>
        <p:nvSpPr>
          <p:cNvPr id="3" name="Espace réservé du texte 2"/>
          <p:cNvSpPr>
            <a:spLocks noGrp="1"/>
          </p:cNvSpPr>
          <p:nvPr>
            <p:ph type="body" idx="1"/>
          </p:nvPr>
        </p:nvSpPr>
        <p:spPr>
          <a:xfrm>
            <a:off x="1979712" y="1052736"/>
            <a:ext cx="6840760" cy="5112568"/>
          </a:xfrm>
        </p:spPr>
        <p:txBody>
          <a:bodyPr/>
          <a:lstStyle/>
          <a:p>
            <a:r>
              <a:rPr lang="en-US" sz="2400" dirty="0" err="1"/>
              <a:t>Mugo</a:t>
            </a:r>
            <a:r>
              <a:rPr lang="en-US" sz="2400" dirty="0"/>
              <a:t> has only had one interaction with the Movement, at a meeting where he heard </a:t>
            </a:r>
            <a:r>
              <a:rPr lang="en-US" sz="2400" dirty="0" err="1"/>
              <a:t>Kihika</a:t>
            </a:r>
            <a:r>
              <a:rPr lang="en-US" sz="2400" dirty="0"/>
              <a:t> speak as a young man.</a:t>
            </a:r>
          </a:p>
          <a:p>
            <a:r>
              <a:rPr lang="en-US" sz="2400" dirty="0"/>
              <a:t>Representatives from the Party and prominent members of the village ask </a:t>
            </a:r>
            <a:r>
              <a:rPr lang="en-US" sz="2400" dirty="0" err="1"/>
              <a:t>Mugo</a:t>
            </a:r>
            <a:r>
              <a:rPr lang="en-US" sz="2400" dirty="0"/>
              <a:t> to lead their independence celebration and become a village chief, but </a:t>
            </a:r>
            <a:r>
              <a:rPr lang="en-US" sz="2400" dirty="0" err="1"/>
              <a:t>Mugo</a:t>
            </a:r>
            <a:r>
              <a:rPr lang="en-US" sz="2400" dirty="0"/>
              <a:t> refuses, since he betrayed </a:t>
            </a:r>
            <a:r>
              <a:rPr lang="en-US" sz="2400" dirty="0" err="1"/>
              <a:t>Kihika</a:t>
            </a:r>
            <a:r>
              <a:rPr lang="en-US" sz="2400" dirty="0"/>
              <a:t> and no one in the village knows his crime.</a:t>
            </a:r>
          </a:p>
          <a:p>
            <a:r>
              <a:rPr lang="en-US" sz="2400" dirty="0" err="1"/>
              <a:t>Karanja</a:t>
            </a:r>
            <a:r>
              <a:rPr lang="en-US" sz="2400" dirty="0"/>
              <a:t> works for the British colonizers at a nearby agricultural research station in </a:t>
            </a:r>
            <a:r>
              <a:rPr lang="en-US" sz="2400" dirty="0" err="1"/>
              <a:t>Githima</a:t>
            </a:r>
            <a:r>
              <a:rPr lang="en-US" sz="2400" dirty="0"/>
              <a:t>, but he is afraid of white people and cannot find the courage to ask John Thompson or Margery about their plans to leave Kenya.</a:t>
            </a:r>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395258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907704" y="188640"/>
            <a:ext cx="6768752" cy="5976664"/>
          </a:xfrm>
        </p:spPr>
        <p:txBody>
          <a:bodyPr/>
          <a:lstStyle/>
          <a:p>
            <a:r>
              <a:rPr lang="en-US" sz="2400" dirty="0" err="1"/>
              <a:t>Mugo</a:t>
            </a:r>
            <a:r>
              <a:rPr lang="en-US" sz="2400" dirty="0"/>
              <a:t> is seen as a hero by the people of his village, but </a:t>
            </a:r>
            <a:r>
              <a:rPr lang="en-US" sz="2400" dirty="0" err="1"/>
              <a:t>Gikonyo</a:t>
            </a:r>
            <a:r>
              <a:rPr lang="en-US" sz="2400" dirty="0"/>
              <a:t>, who had spent years in British detention camps on suspicion of being a Freedom Fighter, confesses a great burden he has carried for years. The guilt he feels for confessing haunts him still, many years later.</a:t>
            </a:r>
          </a:p>
          <a:p>
            <a:r>
              <a:rPr lang="en-US" sz="2400" dirty="0" err="1"/>
              <a:t>Mugo</a:t>
            </a:r>
            <a:r>
              <a:rPr lang="en-US" sz="2400" dirty="0"/>
              <a:t> decides to bury his past and accept the role asked of him, envisioning himself as a </a:t>
            </a:r>
            <a:r>
              <a:rPr lang="en-US" sz="2400" dirty="0" err="1"/>
              <a:t>saviour</a:t>
            </a:r>
            <a:r>
              <a:rPr lang="en-US" sz="2400" dirty="0"/>
              <a:t>, leading his people to freedom. </a:t>
            </a:r>
            <a:r>
              <a:rPr lang="en-US" sz="2400" dirty="0" err="1"/>
              <a:t>Mumbi</a:t>
            </a:r>
            <a:r>
              <a:rPr lang="en-US" sz="2400" dirty="0"/>
              <a:t> confides in </a:t>
            </a:r>
            <a:r>
              <a:rPr lang="en-US" sz="2400" dirty="0" err="1"/>
              <a:t>Mugo</a:t>
            </a:r>
            <a:r>
              <a:rPr lang="en-US" sz="2400" dirty="0"/>
              <a:t> about the forced </a:t>
            </a:r>
            <a:r>
              <a:rPr lang="en-US" sz="2400" dirty="0" err="1"/>
              <a:t>labour</a:t>
            </a:r>
            <a:r>
              <a:rPr lang="en-US" sz="2400" dirty="0"/>
              <a:t> the village endured after most of the men were arrested and put in detention camps.</a:t>
            </a:r>
          </a:p>
          <a:p>
            <a:r>
              <a:rPr lang="en-US" sz="2400" dirty="0" err="1"/>
              <a:t>Karanja</a:t>
            </a:r>
            <a:r>
              <a:rPr lang="en-US" sz="2400" dirty="0"/>
              <a:t> became the reigning chief of </a:t>
            </a:r>
            <a:r>
              <a:rPr lang="en-US" sz="2400" dirty="0" err="1"/>
              <a:t>Thabai</a:t>
            </a:r>
            <a:r>
              <a:rPr lang="en-US" sz="2400" dirty="0"/>
              <a:t> and a ruthless governor. He professed his love for </a:t>
            </a:r>
            <a:r>
              <a:rPr lang="en-US" sz="2400" dirty="0" err="1"/>
              <a:t>Mumbi</a:t>
            </a:r>
            <a:r>
              <a:rPr lang="en-US" sz="2400" dirty="0"/>
              <a:t> several times, but she always refused to be with him.</a:t>
            </a:r>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726895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979712" y="260648"/>
            <a:ext cx="6840760" cy="5904656"/>
          </a:xfrm>
        </p:spPr>
        <p:txBody>
          <a:bodyPr/>
          <a:lstStyle/>
          <a:p>
            <a:r>
              <a:rPr lang="en-US" sz="2400" dirty="0" err="1"/>
              <a:t>Karanja</a:t>
            </a:r>
            <a:r>
              <a:rPr lang="en-US" sz="2400" dirty="0"/>
              <a:t> is persuaded to attend the upcoming independence celebration, and John and Margery Thompson say goodbye to their British co-workers.</a:t>
            </a:r>
          </a:p>
          <a:p>
            <a:r>
              <a:rPr lang="en-US" sz="2400" dirty="0" err="1"/>
              <a:t>Mugo</a:t>
            </a:r>
            <a:r>
              <a:rPr lang="en-US" sz="2400" dirty="0"/>
              <a:t> walks through the village, which now feels less disconnected from him than it once did, and meets </a:t>
            </a:r>
            <a:r>
              <a:rPr lang="en-US" sz="2400" dirty="0" err="1"/>
              <a:t>Warui</a:t>
            </a:r>
            <a:r>
              <a:rPr lang="en-US" sz="2400" dirty="0"/>
              <a:t> and </a:t>
            </a:r>
            <a:r>
              <a:rPr lang="en-US" sz="2400" dirty="0" err="1"/>
              <a:t>Gikonyo</a:t>
            </a:r>
            <a:r>
              <a:rPr lang="en-US" sz="2400" dirty="0"/>
              <a:t>. He tells them he is unwell, but the people of </a:t>
            </a:r>
            <a:r>
              <a:rPr lang="en-US" sz="2400" dirty="0" err="1"/>
              <a:t>Thabai</a:t>
            </a:r>
            <a:r>
              <a:rPr lang="en-US" sz="2400" dirty="0"/>
              <a:t> view him as even more humble and virtuous, and his renown quickly spreads, making him a nearly mythical figure overnight.</a:t>
            </a:r>
          </a:p>
          <a:p>
            <a:r>
              <a:rPr lang="en-US" sz="2400" dirty="0" err="1"/>
              <a:t>Mumbi</a:t>
            </a:r>
            <a:r>
              <a:rPr lang="en-US" sz="2400" dirty="0"/>
              <a:t> is horrified by </a:t>
            </a:r>
            <a:r>
              <a:rPr lang="en-US" sz="2400" dirty="0" err="1"/>
              <a:t>Mugo's</a:t>
            </a:r>
            <a:r>
              <a:rPr lang="en-US" sz="2400" dirty="0"/>
              <a:t> story, but turns to pity when she sees the pain in </a:t>
            </a:r>
            <a:r>
              <a:rPr lang="en-US" sz="2400" dirty="0" err="1"/>
              <a:t>Mugo's</a:t>
            </a:r>
            <a:r>
              <a:rPr lang="en-US" sz="2400" dirty="0"/>
              <a:t> eyes. She leaves, and </a:t>
            </a:r>
            <a:r>
              <a:rPr lang="en-US" sz="2400" dirty="0" err="1"/>
              <a:t>Mugo</a:t>
            </a:r>
            <a:r>
              <a:rPr lang="en-US" sz="2400" dirty="0"/>
              <a:t> is mentally tormented throughout the night.</a:t>
            </a:r>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4209585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979712" y="188640"/>
            <a:ext cx="6768752" cy="5832648"/>
          </a:xfrm>
        </p:spPr>
        <p:txBody>
          <a:bodyPr/>
          <a:lstStyle/>
          <a:p>
            <a:r>
              <a:rPr lang="en-US" sz="2400" dirty="0"/>
              <a:t>The next morning, at the ceremony of remembrance, </a:t>
            </a:r>
            <a:r>
              <a:rPr lang="en-US" sz="2400" dirty="0" err="1"/>
              <a:t>Gikonyo</a:t>
            </a:r>
            <a:r>
              <a:rPr lang="en-US" sz="2400" dirty="0"/>
              <a:t> and </a:t>
            </a:r>
            <a:r>
              <a:rPr lang="en-US" sz="2400" dirty="0" err="1"/>
              <a:t>Karanja</a:t>
            </a:r>
            <a:r>
              <a:rPr lang="en-US" sz="2400" dirty="0"/>
              <a:t> race against each other, but </a:t>
            </a:r>
            <a:r>
              <a:rPr lang="en-US" sz="2400" dirty="0" err="1"/>
              <a:t>Gikonyo</a:t>
            </a:r>
            <a:r>
              <a:rPr lang="en-US" sz="2400" dirty="0"/>
              <a:t> breaks his arm and is sent to the hospital. </a:t>
            </a:r>
            <a:r>
              <a:rPr lang="en-US" sz="2400" dirty="0" err="1"/>
              <a:t>Karanja</a:t>
            </a:r>
            <a:r>
              <a:rPr lang="en-US" sz="2400" dirty="0"/>
              <a:t> remains, but </a:t>
            </a:r>
            <a:r>
              <a:rPr lang="en-US" sz="2400" dirty="0" err="1"/>
              <a:t>Mugo</a:t>
            </a:r>
            <a:r>
              <a:rPr lang="en-US" sz="2400" dirty="0"/>
              <a:t> arrives and confesses that he has betrayed </a:t>
            </a:r>
            <a:r>
              <a:rPr lang="en-US" sz="2400" dirty="0" err="1"/>
              <a:t>Kihika</a:t>
            </a:r>
            <a:r>
              <a:rPr lang="en-US" sz="2400" dirty="0"/>
              <a:t>.</a:t>
            </a:r>
            <a:endParaRPr lang="en-GB" sz="2400" dirty="0"/>
          </a:p>
          <a:p>
            <a:pPr marL="114300" indent="0">
              <a:buNone/>
            </a:pPr>
            <a:endParaRPr lang="en-US" sz="2400" dirty="0"/>
          </a:p>
          <a:p>
            <a:r>
              <a:rPr lang="en-US" sz="2400" dirty="0"/>
              <a:t>General R., Lt. </a:t>
            </a:r>
            <a:r>
              <a:rPr lang="en-US" sz="2400" dirty="0" err="1"/>
              <a:t>Koina</a:t>
            </a:r>
            <a:r>
              <a:rPr lang="en-US" sz="2400" dirty="0"/>
              <a:t>, and </a:t>
            </a:r>
            <a:r>
              <a:rPr lang="en-US" sz="2400" dirty="0" err="1"/>
              <a:t>Wambui</a:t>
            </a:r>
            <a:r>
              <a:rPr lang="en-US" sz="2400" dirty="0"/>
              <a:t> arrive at </a:t>
            </a:r>
            <a:r>
              <a:rPr lang="en-US" sz="2400" dirty="0" err="1"/>
              <a:t>Mugo's</a:t>
            </a:r>
            <a:r>
              <a:rPr lang="en-US" sz="2400" dirty="0"/>
              <a:t> hut at night to hold a trial in the forest and execute him. </a:t>
            </a:r>
            <a:r>
              <a:rPr lang="en-US" sz="2400" dirty="0" err="1"/>
              <a:t>Karanja</a:t>
            </a:r>
            <a:r>
              <a:rPr lang="en-US" sz="2400" dirty="0"/>
              <a:t> leaves in shame.</a:t>
            </a:r>
            <a:endParaRPr lang="en-GB" sz="2400"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1566729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979712" y="404664"/>
            <a:ext cx="6480720" cy="5256584"/>
          </a:xfrm>
        </p:spPr>
        <p:txBody>
          <a:bodyPr/>
          <a:lstStyle/>
          <a:p>
            <a:pPr>
              <a:buFontTx/>
              <a:buChar char="-"/>
            </a:pPr>
            <a:r>
              <a:rPr lang="en-US" sz="2400" dirty="0"/>
              <a:t>However  , his position gives him appearance of power though he is just a coward and afraid of the white people also his own countrymen.</a:t>
            </a:r>
          </a:p>
          <a:p>
            <a:pPr>
              <a:buFontTx/>
              <a:buChar char="-"/>
            </a:pPr>
            <a:r>
              <a:rPr lang="en-US" sz="2400" dirty="0"/>
              <a:t>He used his power to be close of Mumbai.</a:t>
            </a:r>
          </a:p>
          <a:p>
            <a:pPr>
              <a:buFontTx/>
              <a:buChar char="-"/>
            </a:pPr>
            <a:r>
              <a:rPr lang="en-US" sz="2400" dirty="0"/>
              <a:t>when John Thompson and company leave the country, </a:t>
            </a:r>
            <a:r>
              <a:rPr lang="en-US" sz="2400" dirty="0" err="1"/>
              <a:t>Karanja’s</a:t>
            </a:r>
            <a:r>
              <a:rPr lang="en-US" sz="2400" dirty="0"/>
              <a:t> power leaves with them , so he became hopeless and rejected by </a:t>
            </a:r>
            <a:r>
              <a:rPr lang="en-US" sz="2400" dirty="0" err="1"/>
              <a:t>Mumbi</a:t>
            </a:r>
            <a:r>
              <a:rPr lang="en-US" sz="2400" dirty="0"/>
              <a:t> and his community .</a:t>
            </a:r>
            <a:endParaRPr lang="fr-FR" sz="2400" dirty="0"/>
          </a:p>
          <a:p>
            <a:pPr marL="114300" indent="0">
              <a:buNone/>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1738106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3728" y="-315416"/>
            <a:ext cx="5865813" cy="1693862"/>
          </a:xfrm>
        </p:spPr>
        <p:txBody>
          <a:bodyPr/>
          <a:lstStyle/>
          <a:p>
            <a:r>
              <a:rPr lang="en-GB" dirty="0" err="1"/>
              <a:t>Symols</a:t>
            </a:r>
            <a:r>
              <a:rPr lang="en-GB" dirty="0"/>
              <a:t> in The Novel</a:t>
            </a:r>
          </a:p>
        </p:txBody>
      </p:sp>
      <p:sp>
        <p:nvSpPr>
          <p:cNvPr id="3" name="Espace réservé du texte 2"/>
          <p:cNvSpPr>
            <a:spLocks noGrp="1"/>
          </p:cNvSpPr>
          <p:nvPr>
            <p:ph type="body" idx="1"/>
          </p:nvPr>
        </p:nvSpPr>
        <p:spPr>
          <a:xfrm>
            <a:off x="1979712" y="1340768"/>
            <a:ext cx="5865813" cy="4932363"/>
          </a:xfrm>
        </p:spPr>
        <p:txBody>
          <a:bodyPr/>
          <a:lstStyle/>
          <a:p>
            <a:r>
              <a:rPr lang="en-US" b="1" dirty="0"/>
              <a:t>IRION SNAKE (TRAIN):</a:t>
            </a:r>
            <a:endParaRPr lang="fr-FR" b="1" dirty="0"/>
          </a:p>
          <a:p>
            <a:pPr marL="114300" indent="0">
              <a:buNone/>
            </a:pPr>
            <a:r>
              <a:rPr lang="en-US" dirty="0" err="1"/>
              <a:t>Ngugi</a:t>
            </a:r>
            <a:r>
              <a:rPr lang="en-US" dirty="0"/>
              <a:t> used the symbol of the iron snake to represent the evil of the colonialism and how people are worry and afraid of it. </a:t>
            </a:r>
            <a:endParaRPr lang="fr-FR" dirty="0"/>
          </a:p>
          <a:p>
            <a:pPr marL="114300" indent="0">
              <a:buNone/>
            </a:pPr>
            <a:r>
              <a:rPr lang="en-US" b="1" u="sng" dirty="0"/>
              <a:t>CHAPTER 2 QUOTES</a:t>
            </a:r>
            <a:r>
              <a:rPr lang="en-US" dirty="0"/>
              <a:t>: “</a:t>
            </a:r>
            <a:r>
              <a:rPr lang="en-US" i="1" dirty="0"/>
              <a:t>suddenly saw a long line of other red strangers who carried not the Bible, but the sword. […] The iron snake […] was quickly wriggling towards Nairobi for a thorough exploitation of the hinterland </a:t>
            </a:r>
            <a:r>
              <a:rPr lang="en-US" dirty="0"/>
              <a:t>“</a:t>
            </a:r>
            <a:endParaRPr lang="fr-FR" dirty="0"/>
          </a:p>
          <a:p>
            <a:r>
              <a:rPr lang="en-US" b="1" dirty="0"/>
              <a:t>The Oath: </a:t>
            </a:r>
            <a:endParaRPr lang="fr-FR" b="1" dirty="0"/>
          </a:p>
          <a:p>
            <a:pPr marL="114300" indent="0">
              <a:buNone/>
            </a:pPr>
            <a:r>
              <a:rPr lang="en-US" dirty="0"/>
              <a:t>It represents the promise which freedom fighters pledged to fight till death for Kenya’s independence </a:t>
            </a:r>
            <a:endParaRPr lang="fr-FR" dirty="0"/>
          </a:p>
          <a:p>
            <a:pPr marL="114300" indent="0">
              <a:buNone/>
            </a:pPr>
            <a:r>
              <a:rPr lang="en-US" dirty="0"/>
              <a:t>CHAPTER 7 QUOTES: “</a:t>
            </a:r>
            <a:r>
              <a:rPr lang="en-US" i="1" dirty="0"/>
              <a:t>I die for you, you die for me </a:t>
            </a:r>
            <a:r>
              <a:rPr lang="en-US" dirty="0"/>
              <a:t>“ </a:t>
            </a: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3532923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411760" y="620688"/>
            <a:ext cx="5865813" cy="4932363"/>
          </a:xfrm>
        </p:spPr>
        <p:txBody>
          <a:bodyPr/>
          <a:lstStyle/>
          <a:p>
            <a:r>
              <a:rPr lang="en-GB" b="1" dirty="0"/>
              <a:t>The Christ:</a:t>
            </a:r>
          </a:p>
          <a:p>
            <a:pPr marL="114300" indent="0">
              <a:buNone/>
            </a:pPr>
            <a:r>
              <a:rPr lang="en-US" dirty="0"/>
              <a:t>The symbol of Jesus is mostly represents in the character </a:t>
            </a:r>
            <a:r>
              <a:rPr lang="en-US" dirty="0" err="1"/>
              <a:t>Kihika</a:t>
            </a:r>
            <a:r>
              <a:rPr lang="en-US" dirty="0"/>
              <a:t>, because he sacrifices himself for his beloved country, the same as what Jesus did for his community and people since he was nailed to the tree.</a:t>
            </a:r>
            <a:endParaRPr lang="fr-FR" dirty="0"/>
          </a:p>
          <a:p>
            <a:pPr marL="114300" indent="0">
              <a:buNone/>
            </a:pPr>
            <a:endParaRPr lang="fr-FR" dirty="0"/>
          </a:p>
          <a:p>
            <a:r>
              <a:rPr lang="en-US" b="1" dirty="0" err="1"/>
              <a:t>Mugo’s</a:t>
            </a:r>
            <a:r>
              <a:rPr lang="en-US" b="1" dirty="0"/>
              <a:t> hut:</a:t>
            </a:r>
            <a:endParaRPr lang="fr-FR" b="1" dirty="0"/>
          </a:p>
          <a:p>
            <a:pPr marL="114300" indent="0">
              <a:buNone/>
            </a:pPr>
            <a:r>
              <a:rPr lang="en-US" dirty="0"/>
              <a:t>It represents the shelter and isolation, also its where </a:t>
            </a:r>
            <a:r>
              <a:rPr lang="en-US" dirty="0" err="1"/>
              <a:t>mugo</a:t>
            </a:r>
            <a:r>
              <a:rPr lang="en-US" dirty="0"/>
              <a:t> get lost with his ideas and self, hiding from others, facing his deep buried secrets.</a:t>
            </a:r>
            <a:endParaRPr lang="fr-FR" dirty="0"/>
          </a:p>
          <a:p>
            <a:pPr marL="114300" indent="0">
              <a:buNone/>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040599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p:nvPr/>
        </p:nvSpPr>
        <p:spPr>
          <a:xfrm>
            <a:off x="6553200" y="6453187"/>
            <a:ext cx="2133600" cy="339725"/>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900"/>
              <a:buFont typeface="Calibri"/>
              <a:buNone/>
            </a:pPr>
            <a:fld id="{00000000-1234-1234-1234-123412341234}" type="slidenum">
              <a:rPr lang="en-US" sz="900" b="0" i="0" u="none" strike="noStrike" cap="none">
                <a:solidFill>
                  <a:schemeClr val="dk1"/>
                </a:solidFill>
                <a:latin typeface="Calibri"/>
                <a:ea typeface="Calibri"/>
                <a:cs typeface="Calibri"/>
                <a:sym typeface="Calibri"/>
              </a:rPr>
              <a:t>2</a:t>
            </a:fld>
            <a:endParaRPr/>
          </a:p>
        </p:txBody>
      </p:sp>
      <p:sp>
        <p:nvSpPr>
          <p:cNvPr id="170" name="Google Shape;170;p27"/>
          <p:cNvSpPr txBox="1">
            <a:spLocks noGrp="1"/>
          </p:cNvSpPr>
          <p:nvPr>
            <p:ph type="title"/>
          </p:nvPr>
        </p:nvSpPr>
        <p:spPr>
          <a:xfrm>
            <a:off x="395287" y="261937"/>
            <a:ext cx="8350250" cy="935037"/>
          </a:xfrm>
          <a:prstGeom prst="rect">
            <a:avLst/>
          </a:prstGeom>
          <a:noFill/>
          <a:ln>
            <a:noFill/>
          </a:ln>
        </p:spPr>
        <p:txBody>
          <a:bodyPr spcFirstLastPara="1" wrap="square" lIns="91425" tIns="45700" rIns="91425" bIns="45700" anchor="ctr" anchorCtr="0">
            <a:noAutofit/>
          </a:bodyPr>
          <a:lstStyle/>
          <a:p>
            <a:pPr lvl="0">
              <a:buClr>
                <a:schemeClr val="dk2"/>
              </a:buClr>
              <a:buSzPts val="3200"/>
            </a:pPr>
            <a:r>
              <a:rPr lang="en-GB" dirty="0"/>
              <a:t>Biography</a:t>
            </a:r>
            <a:r>
              <a:rPr lang="fr-FR" dirty="0"/>
              <a:t> of Ngũgĩ Wa Thiong'o</a:t>
            </a:r>
            <a:endParaRPr dirty="0"/>
          </a:p>
        </p:txBody>
      </p:sp>
      <p:sp>
        <p:nvSpPr>
          <p:cNvPr id="171" name="Google Shape;171;p27"/>
          <p:cNvSpPr txBox="1">
            <a:spLocks noGrp="1"/>
          </p:cNvSpPr>
          <p:nvPr>
            <p:ph type="body" idx="1"/>
          </p:nvPr>
        </p:nvSpPr>
        <p:spPr>
          <a:xfrm>
            <a:off x="321630" y="1340768"/>
            <a:ext cx="4538340" cy="4537075"/>
          </a:xfrm>
          <a:prstGeom prst="rect">
            <a:avLst/>
          </a:prstGeom>
          <a:noFill/>
          <a:ln>
            <a:noFill/>
          </a:ln>
        </p:spPr>
        <p:txBody>
          <a:bodyPr spcFirstLastPara="1" wrap="square" lIns="91425" tIns="45700" rIns="91425" bIns="45700" anchor="t" anchorCtr="0">
            <a:noAutofit/>
          </a:bodyPr>
          <a:lstStyle/>
          <a:p>
            <a:pPr marL="342900">
              <a:spcBef>
                <a:spcPts val="0"/>
              </a:spcBef>
              <a:buSzPts val="2000"/>
            </a:pPr>
            <a:r>
              <a:rPr lang="en-US" b="1" dirty="0" err="1">
                <a:solidFill>
                  <a:srgbClr val="000000"/>
                </a:solidFill>
              </a:rPr>
              <a:t>Ngugi</a:t>
            </a:r>
            <a:r>
              <a:rPr lang="en-US" b="1" dirty="0">
                <a:solidFill>
                  <a:srgbClr val="000000"/>
                </a:solidFill>
              </a:rPr>
              <a:t> </a:t>
            </a:r>
            <a:r>
              <a:rPr lang="en-US" b="1" dirty="0" err="1">
                <a:solidFill>
                  <a:srgbClr val="000000"/>
                </a:solidFill>
              </a:rPr>
              <a:t>wa</a:t>
            </a:r>
            <a:r>
              <a:rPr lang="en-US" b="1" dirty="0">
                <a:solidFill>
                  <a:srgbClr val="000000"/>
                </a:solidFill>
              </a:rPr>
              <a:t> </a:t>
            </a:r>
            <a:r>
              <a:rPr lang="en-US" b="1" dirty="0" err="1">
                <a:solidFill>
                  <a:srgbClr val="000000"/>
                </a:solidFill>
              </a:rPr>
              <a:t>Thiong'o</a:t>
            </a:r>
            <a:r>
              <a:rPr lang="en-US" b="1" dirty="0">
                <a:solidFill>
                  <a:srgbClr val="000000"/>
                </a:solidFill>
              </a:rPr>
              <a:t> , original name James </a:t>
            </a:r>
            <a:r>
              <a:rPr lang="en-US" b="1" dirty="0" err="1">
                <a:solidFill>
                  <a:srgbClr val="000000"/>
                </a:solidFill>
              </a:rPr>
              <a:t>Thiong'o</a:t>
            </a:r>
            <a:r>
              <a:rPr lang="en-US" b="1" dirty="0">
                <a:solidFill>
                  <a:srgbClr val="000000"/>
                </a:solidFill>
              </a:rPr>
              <a:t> </a:t>
            </a:r>
            <a:r>
              <a:rPr lang="en-US" b="1" dirty="0" err="1">
                <a:solidFill>
                  <a:srgbClr val="000000"/>
                </a:solidFill>
              </a:rPr>
              <a:t>Ngugi</a:t>
            </a:r>
            <a:r>
              <a:rPr lang="en-US" b="1" dirty="0">
                <a:solidFill>
                  <a:srgbClr val="000000"/>
                </a:solidFill>
              </a:rPr>
              <a:t>,(born in 1938,Limuru ,Kenya),Kenyan writer who was considered East Africa's leading Novelist. He is </a:t>
            </a:r>
            <a:r>
              <a:rPr lang="en-US" b="1" dirty="0" err="1">
                <a:solidFill>
                  <a:srgbClr val="000000"/>
                </a:solidFill>
              </a:rPr>
              <a:t>Gikuyu</a:t>
            </a:r>
            <a:r>
              <a:rPr lang="en-US" b="1" dirty="0">
                <a:solidFill>
                  <a:srgbClr val="000000"/>
                </a:solidFill>
              </a:rPr>
              <a:t> and grew up speaking the </a:t>
            </a:r>
            <a:r>
              <a:rPr lang="en-US" b="1" dirty="0" err="1">
                <a:solidFill>
                  <a:srgbClr val="000000"/>
                </a:solidFill>
              </a:rPr>
              <a:t>Gikuyu</a:t>
            </a:r>
            <a:r>
              <a:rPr lang="en-US" b="1" dirty="0">
                <a:solidFill>
                  <a:srgbClr val="000000"/>
                </a:solidFill>
              </a:rPr>
              <a:t> language as well as English. He went to Uganda for college and graduated from Uganda's </a:t>
            </a:r>
            <a:r>
              <a:rPr lang="en-US" b="1" dirty="0" err="1">
                <a:solidFill>
                  <a:srgbClr val="000000"/>
                </a:solidFill>
              </a:rPr>
              <a:t>Makerere</a:t>
            </a:r>
            <a:r>
              <a:rPr lang="en-US" b="1" dirty="0">
                <a:solidFill>
                  <a:srgbClr val="000000"/>
                </a:solidFill>
              </a:rPr>
              <a:t> University  in 1963-the same year Kenya won it's Independence from England. </a:t>
            </a:r>
            <a:endParaRPr b="1" dirty="0">
              <a:solidFill>
                <a:srgbClr val="000000"/>
              </a:solidFill>
            </a:endParaRPr>
          </a:p>
        </p:txBody>
      </p:sp>
      <p:sp>
        <p:nvSpPr>
          <p:cNvPr id="172" name="Google Shape;172;p27"/>
          <p:cNvSpPr txBox="1"/>
          <p:nvPr/>
        </p:nvSpPr>
        <p:spPr>
          <a:xfrm>
            <a:off x="457200" y="6453187"/>
            <a:ext cx="2133600" cy="3397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900"/>
              <a:buFont typeface="Calibri"/>
              <a:buNone/>
            </a:pPr>
            <a:r>
              <a:rPr lang="en-US" sz="900" b="0" i="0" u="none" strike="noStrike" cap="none">
                <a:solidFill>
                  <a:schemeClr val="dk1"/>
                </a:solidFill>
                <a:latin typeface="Calibri"/>
                <a:ea typeface="Calibri"/>
                <a:cs typeface="Calibri"/>
                <a:sym typeface="Calibri"/>
              </a:rPr>
              <a:t>*</a:t>
            </a:r>
            <a:endParaRPr/>
          </a:p>
        </p:txBody>
      </p:sp>
      <p:sp>
        <p:nvSpPr>
          <p:cNvPr id="173" name="Google Shape;173;p27"/>
          <p:cNvSpPr txBox="1"/>
          <p:nvPr/>
        </p:nvSpPr>
        <p:spPr>
          <a:xfrm>
            <a:off x="3124200" y="6453187"/>
            <a:ext cx="2895600" cy="3397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900"/>
              <a:buFont typeface="Calibri"/>
              <a:buNone/>
            </a:pPr>
            <a:r>
              <a:rPr lang="en-US" sz="900" b="0" i="0" u="none" strike="noStrike" cap="none">
                <a:solidFill>
                  <a:schemeClr val="dk1"/>
                </a:solidFill>
                <a:latin typeface="Calibri"/>
                <a:ea typeface="Calibri"/>
                <a:cs typeface="Calibri"/>
                <a:sym typeface="Calibri"/>
              </a:rPr>
              <a:t>Designed by PoweredTemplate.com</a:t>
            </a:r>
            <a:endParaRPr/>
          </a:p>
        </p:txBody>
      </p:sp>
      <p:pic>
        <p:nvPicPr>
          <p:cNvPr id="1026" name="Picture 2" descr="C:\Users\AdminPC\Downloads\ngugi-thiongo-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196752"/>
            <a:ext cx="3826768" cy="37444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459432"/>
            <a:ext cx="5865813" cy="1693862"/>
          </a:xfrm>
        </p:spPr>
        <p:txBody>
          <a:bodyPr/>
          <a:lstStyle/>
          <a:p>
            <a:r>
              <a:rPr lang="en-GB" dirty="0"/>
              <a:t>Themes</a:t>
            </a:r>
          </a:p>
        </p:txBody>
      </p:sp>
      <p:sp>
        <p:nvSpPr>
          <p:cNvPr id="3" name="Espace réservé du texte 2"/>
          <p:cNvSpPr>
            <a:spLocks noGrp="1"/>
          </p:cNvSpPr>
          <p:nvPr>
            <p:ph type="body" idx="1"/>
          </p:nvPr>
        </p:nvSpPr>
        <p:spPr>
          <a:xfrm>
            <a:off x="1763688" y="980728"/>
            <a:ext cx="7128792" cy="5688632"/>
          </a:xfrm>
        </p:spPr>
        <p:txBody>
          <a:bodyPr/>
          <a:lstStyle/>
          <a:p>
            <a:r>
              <a:rPr lang="en-US" b="1" dirty="0"/>
              <a:t>Colonialism:</a:t>
            </a:r>
          </a:p>
          <a:p>
            <a:pPr marL="114300" indent="0">
              <a:buNone/>
            </a:pPr>
            <a:endParaRPr lang="en-US" sz="2400" dirty="0"/>
          </a:p>
          <a:p>
            <a:pPr marL="114300" indent="0">
              <a:buNone/>
            </a:pPr>
            <a:r>
              <a:rPr lang="en-US" sz="2400" dirty="0"/>
              <a:t>Kenya was colonized by the British in 1895 and was not independent until 1963.The novel introduced the influence of colonialism on Kenyan people and </a:t>
            </a:r>
            <a:r>
              <a:rPr lang="en-US" sz="2400" dirty="0" err="1"/>
              <a:t>culture.Ngugi</a:t>
            </a:r>
            <a:r>
              <a:rPr lang="en-US" sz="2400" dirty="0"/>
              <a:t> wanted to give a voice to the experiences and perspectives of Kenyan </a:t>
            </a:r>
            <a:r>
              <a:rPr lang="en-US" sz="2400" dirty="0" err="1"/>
              <a:t>people.all</a:t>
            </a:r>
            <a:r>
              <a:rPr lang="en-US" sz="2400" dirty="0"/>
              <a:t> of characters lives are affected by </a:t>
            </a:r>
            <a:r>
              <a:rPr lang="en-US" sz="2400" dirty="0" err="1"/>
              <a:t>colonialism,whether</a:t>
            </a:r>
            <a:r>
              <a:rPr lang="en-US" sz="2400" dirty="0"/>
              <a:t> they are in detention camps or the movement or losing their homes and land or trying to repair their fractured families.</a:t>
            </a:r>
            <a:endParaRPr lang="fr-FR" sz="2400"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2772486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836986" y="692696"/>
            <a:ext cx="7307014" cy="5472608"/>
          </a:xfrm>
        </p:spPr>
        <p:txBody>
          <a:bodyPr/>
          <a:lstStyle/>
          <a:p>
            <a:r>
              <a:rPr lang="en-US" dirty="0"/>
              <a:t>L</a:t>
            </a:r>
            <a:r>
              <a:rPr lang="en-US" b="1" dirty="0"/>
              <a:t>ove:</a:t>
            </a:r>
            <a:endParaRPr lang="fr-FR" dirty="0"/>
          </a:p>
          <a:p>
            <a:pPr marL="114300" indent="0">
              <a:buNone/>
            </a:pPr>
            <a:r>
              <a:rPr lang="en-US" dirty="0"/>
              <a:t>We can find example of love marriage of </a:t>
            </a:r>
            <a:r>
              <a:rPr lang="en-US" dirty="0" err="1"/>
              <a:t>Gikonyo</a:t>
            </a:r>
            <a:r>
              <a:rPr lang="en-US" dirty="0"/>
              <a:t> and </a:t>
            </a:r>
            <a:r>
              <a:rPr lang="en-US" dirty="0" err="1"/>
              <a:t>Mumbi</a:t>
            </a:r>
            <a:r>
              <a:rPr lang="en-US" dirty="0"/>
              <a:t> in this novel. Also we can realizes that every person of this novel is in love with </a:t>
            </a:r>
            <a:r>
              <a:rPr lang="en-US" dirty="0" err="1"/>
              <a:t>Uhuru</a:t>
            </a:r>
            <a:r>
              <a:rPr lang="en-US" dirty="0"/>
              <a:t>, self-freedom and nativism. They want to fight for their native land and want to see their self-free from British Colonization</a:t>
            </a:r>
            <a:endParaRPr lang="fr-FR" dirty="0"/>
          </a:p>
          <a:p>
            <a:r>
              <a:rPr lang="en-US" b="1" dirty="0"/>
              <a:t>Unity</a:t>
            </a:r>
            <a:r>
              <a:rPr lang="en-US" dirty="0"/>
              <a:t>:</a:t>
            </a:r>
            <a:endParaRPr lang="fr-FR" dirty="0"/>
          </a:p>
          <a:p>
            <a:pPr marL="114300" indent="0">
              <a:buNone/>
            </a:pPr>
            <a:r>
              <a:rPr lang="en-US" dirty="0"/>
              <a:t>Being unified help the Kenyans stand against the Europeans. The Mau </a:t>
            </a:r>
            <a:r>
              <a:rPr lang="en-US" dirty="0" err="1"/>
              <a:t>Mau</a:t>
            </a:r>
            <a:r>
              <a:rPr lang="en-US" dirty="0"/>
              <a:t> revolt was established to achieve one particular aim, “Fight for our land and Freedom”</a:t>
            </a:r>
            <a:endParaRPr lang="fr-FR" dirty="0"/>
          </a:p>
          <a:p>
            <a:pPr marL="114300" indent="0">
              <a:buNone/>
            </a:pPr>
            <a:r>
              <a:rPr lang="en-US" dirty="0"/>
              <a:t>Despite the death of </a:t>
            </a:r>
            <a:r>
              <a:rPr lang="en-US" dirty="0" err="1"/>
              <a:t>Waiyanki</a:t>
            </a:r>
            <a:r>
              <a:rPr lang="en-US" dirty="0"/>
              <a:t> and </a:t>
            </a:r>
            <a:r>
              <a:rPr lang="en-US" dirty="0" err="1"/>
              <a:t>Kihika</a:t>
            </a:r>
            <a:r>
              <a:rPr lang="en-US" dirty="0"/>
              <a:t>, the other  forest fighters still maintained their stand. They continued fighting to the last : "United we stand, divided we fall.”</a:t>
            </a:r>
            <a:endParaRPr lang="fr-FR" dirty="0"/>
          </a:p>
          <a:p>
            <a:pPr marL="114300" indent="0">
              <a:buNone/>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439515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979712" y="620688"/>
            <a:ext cx="6840760" cy="5184576"/>
          </a:xfrm>
        </p:spPr>
        <p:txBody>
          <a:bodyPr/>
          <a:lstStyle/>
          <a:p>
            <a:r>
              <a:rPr lang="en-US" b="1" dirty="0"/>
              <a:t>Betrayal, Guilt, and Redemption</a:t>
            </a:r>
            <a:endParaRPr lang="fr-FR" dirty="0"/>
          </a:p>
          <a:p>
            <a:pPr marL="114300" indent="0">
              <a:buNone/>
            </a:pPr>
            <a:r>
              <a:rPr lang="en-US" dirty="0"/>
              <a:t>Almost every character feels guilty about something in this novel, and those sources of guilt tend to derive from a betrayal of another character or of the Kenyan people. </a:t>
            </a:r>
            <a:r>
              <a:rPr lang="en-US" dirty="0" err="1"/>
              <a:t>Mumbi</a:t>
            </a:r>
            <a:r>
              <a:rPr lang="en-US" dirty="0"/>
              <a:t> has betrayed her husband, </a:t>
            </a:r>
            <a:r>
              <a:rPr lang="en-US" dirty="0" err="1"/>
              <a:t>Karanja</a:t>
            </a:r>
            <a:r>
              <a:rPr lang="en-US" dirty="0"/>
              <a:t> has betrayed his people when he worked for the British as a member of the </a:t>
            </a:r>
            <a:r>
              <a:rPr lang="en-US" dirty="0" err="1"/>
              <a:t>homeguard</a:t>
            </a:r>
            <a:r>
              <a:rPr lang="en-US" dirty="0"/>
              <a:t>  during the Emergency, and </a:t>
            </a:r>
            <a:r>
              <a:rPr lang="en-US" dirty="0" err="1"/>
              <a:t>Mugo</a:t>
            </a:r>
            <a:r>
              <a:rPr lang="en-US" dirty="0"/>
              <a:t> has betrayed </a:t>
            </a:r>
            <a:r>
              <a:rPr lang="en-US" dirty="0" err="1"/>
              <a:t>Kihika</a:t>
            </a:r>
            <a:r>
              <a:rPr lang="en-US" dirty="0"/>
              <a:t>. These characters manifest their guilt differently, with both </a:t>
            </a:r>
            <a:r>
              <a:rPr lang="en-US" dirty="0" err="1"/>
              <a:t>Mumbi</a:t>
            </a:r>
            <a:r>
              <a:rPr lang="en-US" dirty="0"/>
              <a:t> and </a:t>
            </a:r>
            <a:r>
              <a:rPr lang="en-US" dirty="0" err="1"/>
              <a:t>Mugo</a:t>
            </a:r>
            <a:r>
              <a:rPr lang="en-US" dirty="0"/>
              <a:t> eventually taking the path toward redemption while </a:t>
            </a:r>
            <a:r>
              <a:rPr lang="en-US" dirty="0" err="1"/>
              <a:t>Karanja</a:t>
            </a:r>
            <a:r>
              <a:rPr lang="en-US" dirty="0"/>
              <a:t> can only choose that of exile. </a:t>
            </a:r>
            <a:r>
              <a:rPr lang="en-US" dirty="0" err="1"/>
              <a:t>Mumbi</a:t>
            </a:r>
            <a:r>
              <a:rPr lang="en-US" dirty="0"/>
              <a:t> and </a:t>
            </a:r>
            <a:r>
              <a:rPr lang="en-US" dirty="0" err="1"/>
              <a:t>Mugo's</a:t>
            </a:r>
            <a:r>
              <a:rPr lang="en-US" dirty="0"/>
              <a:t> redemption comes from open confession of their sin and a willingness to accept the consequences. Also </a:t>
            </a:r>
            <a:r>
              <a:rPr lang="en-US" dirty="0" err="1"/>
              <a:t>Mugo's</a:t>
            </a:r>
            <a:r>
              <a:rPr lang="en-US" dirty="0"/>
              <a:t> death offers redemption to the community as a whole.</a:t>
            </a:r>
            <a:endParaRPr lang="fr-FR" dirty="0"/>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161009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051720" y="620688"/>
            <a:ext cx="6840760" cy="5544616"/>
          </a:xfrm>
        </p:spPr>
        <p:txBody>
          <a:bodyPr/>
          <a:lstStyle/>
          <a:p>
            <a:r>
              <a:rPr lang="en-US" b="1" dirty="0"/>
              <a:t>Role Of Woman</a:t>
            </a:r>
            <a:r>
              <a:rPr lang="en-US" dirty="0"/>
              <a:t>:</a:t>
            </a:r>
            <a:endParaRPr lang="fr-FR" dirty="0"/>
          </a:p>
          <a:p>
            <a:pPr marL="114300" indent="0">
              <a:buNone/>
            </a:pPr>
            <a:r>
              <a:rPr lang="en-US" dirty="0" err="1"/>
              <a:t>Ngugi</a:t>
            </a:r>
            <a:r>
              <a:rPr lang="en-US" dirty="0"/>
              <a:t> </a:t>
            </a:r>
            <a:r>
              <a:rPr lang="en-US" dirty="0" err="1"/>
              <a:t>Wa</a:t>
            </a:r>
            <a:r>
              <a:rPr lang="en-US" dirty="0"/>
              <a:t> </a:t>
            </a:r>
            <a:r>
              <a:rPr lang="en-US" dirty="0" err="1"/>
              <a:t>Thiongo’s</a:t>
            </a:r>
            <a:r>
              <a:rPr lang="en-US" dirty="0"/>
              <a:t> presented the role of woman in several aspects. Woman took care of the family. </a:t>
            </a:r>
            <a:r>
              <a:rPr lang="en-US" dirty="0" err="1"/>
              <a:t>Mumbi</a:t>
            </a:r>
            <a:r>
              <a:rPr lang="en-US" dirty="0"/>
              <a:t> took care of </a:t>
            </a:r>
            <a:r>
              <a:rPr lang="en-US" dirty="0" err="1"/>
              <a:t>Gikonyo’s</a:t>
            </a:r>
            <a:r>
              <a:rPr lang="en-US" dirty="0"/>
              <a:t> mother  and her (</a:t>
            </a:r>
            <a:r>
              <a:rPr lang="en-US" dirty="0" err="1"/>
              <a:t>Mumbi</a:t>
            </a:r>
            <a:r>
              <a:rPr lang="en-US" dirty="0"/>
              <a:t>) son in </a:t>
            </a:r>
            <a:r>
              <a:rPr lang="en-US" dirty="0" err="1"/>
              <a:t>Gikonyo’s</a:t>
            </a:r>
            <a:r>
              <a:rPr lang="en-US" dirty="0"/>
              <a:t> absence. Woman were perceived as a link between the people in the village and the freedom fighters in the forest. </a:t>
            </a:r>
            <a:r>
              <a:rPr lang="en-US" dirty="0" err="1"/>
              <a:t>Wambui</a:t>
            </a:r>
            <a:r>
              <a:rPr lang="en-US" dirty="0"/>
              <a:t>, on an occasion, took a gun to the forest fighter.</a:t>
            </a:r>
          </a:p>
          <a:p>
            <a:pPr marL="114300" indent="0">
              <a:buNone/>
            </a:pPr>
            <a:endParaRPr lang="fr-FR" dirty="0"/>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2126401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51520" y="692696"/>
            <a:ext cx="8424935" cy="5306467"/>
          </a:xfrm>
        </p:spPr>
        <p:txBody>
          <a:bodyPr/>
          <a:lstStyle/>
          <a:p>
            <a:r>
              <a:rPr lang="en-US" b="1" dirty="0">
                <a:solidFill>
                  <a:srgbClr val="000000"/>
                </a:solidFill>
              </a:rPr>
              <a:t>IN 1964 ,he published his first novel ,Weep Not ,Child, written in English. In 1965 he published his second novel, The River Between. His third novel ,A Grain of wheat, came out in 1967;around this time ,he embraced Marxism, began critiquing English as a second language That colonizers forced on Kenyans, and changed his name from James </a:t>
            </a:r>
            <a:r>
              <a:rPr lang="en-US" b="1" dirty="0" err="1">
                <a:solidFill>
                  <a:srgbClr val="000000"/>
                </a:solidFill>
              </a:rPr>
              <a:t>Ngugi</a:t>
            </a:r>
            <a:r>
              <a:rPr lang="en-US" b="1" dirty="0">
                <a:solidFill>
                  <a:srgbClr val="000000"/>
                </a:solidFill>
              </a:rPr>
              <a:t> to </a:t>
            </a:r>
            <a:r>
              <a:rPr lang="en-US" b="1" dirty="0" err="1">
                <a:solidFill>
                  <a:srgbClr val="000000"/>
                </a:solidFill>
              </a:rPr>
              <a:t>Ngugi</a:t>
            </a:r>
            <a:r>
              <a:rPr lang="en-US" b="1" dirty="0">
                <a:solidFill>
                  <a:srgbClr val="000000"/>
                </a:solidFill>
              </a:rPr>
              <a:t> </a:t>
            </a:r>
            <a:r>
              <a:rPr lang="en-US" b="1" dirty="0" err="1">
                <a:solidFill>
                  <a:srgbClr val="000000"/>
                </a:solidFill>
              </a:rPr>
              <a:t>wa</a:t>
            </a:r>
            <a:r>
              <a:rPr lang="en-US" b="1" dirty="0">
                <a:solidFill>
                  <a:srgbClr val="000000"/>
                </a:solidFill>
              </a:rPr>
              <a:t> </a:t>
            </a:r>
            <a:r>
              <a:rPr lang="en-US" b="1" dirty="0" err="1">
                <a:solidFill>
                  <a:srgbClr val="000000"/>
                </a:solidFill>
              </a:rPr>
              <a:t>Thiong’o</a:t>
            </a:r>
            <a:r>
              <a:rPr lang="en-US" b="1" dirty="0">
                <a:solidFill>
                  <a:srgbClr val="000000"/>
                </a:solidFill>
              </a:rPr>
              <a:t>. </a:t>
            </a:r>
          </a:p>
          <a:p>
            <a:pPr marL="114300" indent="0">
              <a:buNone/>
            </a:pPr>
            <a:endParaRPr lang="en-US" b="1" dirty="0">
              <a:solidFill>
                <a:srgbClr val="000000"/>
              </a:solidFill>
            </a:endParaRPr>
          </a:p>
          <a:p>
            <a:endParaRPr lang="en-US" b="1" dirty="0">
              <a:solidFill>
                <a:srgbClr val="000000"/>
              </a:solidFill>
            </a:endParaRPr>
          </a:p>
          <a:p>
            <a:r>
              <a:rPr lang="en-US" b="1" dirty="0">
                <a:solidFill>
                  <a:srgbClr val="000000"/>
                </a:solidFill>
              </a:rPr>
              <a:t>He published his fourth and final English-language novel ,petals of blood ,in1977;due to the novel's trenchant critique of Kenyan politics ,as well as the critique forwarded in his 1977 play I Will Marry When I Want, the Kenyan government arrested him, and he spent a year in prison. After his 1978 release, He and his family fled Kenya .He spent time teaching at various international universities. He also wrote plays and numerous essays on literature, culture, and politics.</a:t>
            </a:r>
            <a:endParaRPr lang="fr-FR" b="1" dirty="0">
              <a:solidFill>
                <a:srgbClr val="000000"/>
              </a:solidFill>
            </a:endParaRPr>
          </a:p>
          <a:p>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586304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3728" y="22653"/>
            <a:ext cx="4608511" cy="1052736"/>
          </a:xfrm>
        </p:spPr>
        <p:txBody>
          <a:bodyPr/>
          <a:lstStyle/>
          <a:p>
            <a:r>
              <a:rPr lang="en-US" dirty="0"/>
              <a:t>Language and Style: </a:t>
            </a:r>
            <a:br>
              <a:rPr lang="fr-FR" dirty="0"/>
            </a:br>
            <a:endParaRPr lang="en-GB" dirty="0"/>
          </a:p>
        </p:txBody>
      </p:sp>
      <p:sp>
        <p:nvSpPr>
          <p:cNvPr id="3" name="Espace réservé du texte 2"/>
          <p:cNvSpPr>
            <a:spLocks noGrp="1"/>
          </p:cNvSpPr>
          <p:nvPr>
            <p:ph type="body" idx="1"/>
          </p:nvPr>
        </p:nvSpPr>
        <p:spPr>
          <a:xfrm>
            <a:off x="1763688" y="764704"/>
            <a:ext cx="7056784" cy="4932363"/>
          </a:xfrm>
        </p:spPr>
        <p:txBody>
          <a:bodyPr/>
          <a:lstStyle/>
          <a:p>
            <a:pPr>
              <a:buFontTx/>
              <a:buChar char="-"/>
            </a:pPr>
            <a:r>
              <a:rPr lang="en-US" sz="2400" dirty="0" err="1"/>
              <a:t>Ngugi</a:t>
            </a:r>
            <a:r>
              <a:rPr lang="en-US" sz="2400" dirty="0"/>
              <a:t> </a:t>
            </a:r>
            <a:r>
              <a:rPr lang="en-US" sz="2400" dirty="0" err="1"/>
              <a:t>Wa</a:t>
            </a:r>
            <a:r>
              <a:rPr lang="en-US" sz="2400" dirty="0"/>
              <a:t> </a:t>
            </a:r>
            <a:r>
              <a:rPr lang="en-US" sz="2400" dirty="0" err="1"/>
              <a:t>thiong</a:t>
            </a:r>
            <a:r>
              <a:rPr lang="en-US" sz="2400" dirty="0"/>
              <a:t> ‘o‘s a grain of wheat is a Kenyan novel written in English  .</a:t>
            </a:r>
          </a:p>
          <a:p>
            <a:pPr>
              <a:buFontTx/>
              <a:buChar char="-"/>
            </a:pPr>
            <a:r>
              <a:rPr lang="en-US" sz="2400" dirty="0"/>
              <a:t>Although </a:t>
            </a:r>
            <a:r>
              <a:rPr lang="en-US" sz="2400" dirty="0" err="1"/>
              <a:t>Ngugi</a:t>
            </a:r>
            <a:r>
              <a:rPr lang="en-US" sz="2400" dirty="0"/>
              <a:t> used the English language; he uses it to fight the colonizer with his own language also to celebrate his African culture and traditions through folk songs, proverbs and metaphor. </a:t>
            </a:r>
          </a:p>
          <a:p>
            <a:pPr>
              <a:buFontTx/>
              <a:buChar char="-"/>
            </a:pPr>
            <a:r>
              <a:rPr lang="en-US" sz="2400" dirty="0" err="1"/>
              <a:t>Ngugi</a:t>
            </a:r>
            <a:r>
              <a:rPr lang="en-US" sz="2400" dirty="0"/>
              <a:t> asserts that English language unable to describe exactly the African  culture since they are totally the </a:t>
            </a:r>
            <a:r>
              <a:rPr lang="en-US" sz="2400" dirty="0" err="1"/>
              <a:t>opposite,the</a:t>
            </a:r>
            <a:r>
              <a:rPr lang="en-US" sz="2400" dirty="0"/>
              <a:t> African and British culture .</a:t>
            </a:r>
          </a:p>
          <a:p>
            <a:pPr>
              <a:buFontTx/>
              <a:buChar char="-"/>
            </a:pPr>
            <a:r>
              <a:rPr lang="en-US" sz="2400" dirty="0"/>
              <a:t>He used also the English language to share the story of resistance, fight, sacrifice for the country worldwide, in addition to reveal the crimes of the British colonization in Kenya.</a:t>
            </a:r>
            <a:endParaRPr lang="fr-FR" sz="2400" dirty="0"/>
          </a:p>
          <a:p>
            <a:pPr>
              <a:buFontTx/>
              <a:buChar char="-"/>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8731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763688" y="260648"/>
            <a:ext cx="7272808" cy="5760640"/>
          </a:xfrm>
        </p:spPr>
        <p:txBody>
          <a:bodyPr/>
          <a:lstStyle/>
          <a:p>
            <a:pPr>
              <a:buFontTx/>
              <a:buChar char="-"/>
            </a:pPr>
            <a:r>
              <a:rPr lang="en-US" sz="2400" dirty="0" err="1"/>
              <a:t>Ngugi</a:t>
            </a:r>
            <a:r>
              <a:rPr lang="en-US" sz="2400" dirty="0"/>
              <a:t> used the character of </a:t>
            </a:r>
            <a:r>
              <a:rPr lang="en-US" sz="2400" dirty="0" err="1"/>
              <a:t>Karanja</a:t>
            </a:r>
            <a:r>
              <a:rPr lang="en-US" sz="2400" dirty="0"/>
              <a:t> to display the language barriers and inability to communicate with the Foreigner, since he always uses non-verbal way to express himself.</a:t>
            </a:r>
          </a:p>
          <a:p>
            <a:pPr>
              <a:buFontTx/>
              <a:buChar char="-"/>
            </a:pPr>
            <a:r>
              <a:rPr lang="en-US" sz="2400" dirty="0" err="1"/>
              <a:t>Ngugi</a:t>
            </a:r>
            <a:r>
              <a:rPr lang="en-US" sz="2400" dirty="0"/>
              <a:t> incorporates culture artifacts like songs by that he shows tribal pride and independence, also he uses English in these folk songs to recall the attention to the operation of the people at the hands of English colonizer </a:t>
            </a:r>
            <a:endParaRPr lang="fr-FR" sz="2400" dirty="0"/>
          </a:p>
          <a:p>
            <a:pPr>
              <a:buFontTx/>
              <a:buChar char="-"/>
            </a:pPr>
            <a:r>
              <a:rPr lang="en-US" sz="2400" dirty="0"/>
              <a:t>He adopted multiple narration techniques </a:t>
            </a:r>
            <a:endParaRPr lang="fr-FR" sz="2400" dirty="0"/>
          </a:p>
          <a:p>
            <a:pPr>
              <a:buFontTx/>
              <a:buChar char="-"/>
            </a:pPr>
            <a:r>
              <a:rPr lang="en-US" sz="2400" dirty="0"/>
              <a:t>He applied anonymous narration techniques </a:t>
            </a:r>
          </a:p>
          <a:p>
            <a:pPr>
              <a:buFontTx/>
              <a:buChar char="-"/>
            </a:pPr>
            <a:r>
              <a:rPr lang="en-US" sz="2400" dirty="0"/>
              <a:t>the narration is everywhere but it’s not a character, the story told by the third person.</a:t>
            </a:r>
          </a:p>
          <a:p>
            <a:pPr>
              <a:buFontTx/>
              <a:buChar char="-"/>
            </a:pPr>
            <a:r>
              <a:rPr lang="en-US" sz="2400" dirty="0"/>
              <a:t>Collective narrative methods, each character participate in narrating.</a:t>
            </a:r>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0314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720" y="24160"/>
            <a:ext cx="5184576" cy="1165187"/>
          </a:xfrm>
        </p:spPr>
        <p:txBody>
          <a:bodyPr/>
          <a:lstStyle/>
          <a:p>
            <a:r>
              <a:rPr lang="en-GB" b="1" i="1" u="sng" dirty="0">
                <a:effectLst>
                  <a:outerShdw blurRad="38100" dist="38100" dir="2700000" algn="tl">
                    <a:srgbClr val="000000">
                      <a:alpha val="43137"/>
                    </a:srgbClr>
                  </a:outerShdw>
                </a:effectLst>
              </a:rPr>
              <a:t>Context</a:t>
            </a:r>
          </a:p>
        </p:txBody>
      </p:sp>
      <p:sp>
        <p:nvSpPr>
          <p:cNvPr id="3" name="Espace réservé du texte 2"/>
          <p:cNvSpPr>
            <a:spLocks noGrp="1"/>
          </p:cNvSpPr>
          <p:nvPr>
            <p:ph type="body" idx="1"/>
          </p:nvPr>
        </p:nvSpPr>
        <p:spPr>
          <a:xfrm>
            <a:off x="1691680" y="1340768"/>
            <a:ext cx="4032448" cy="4932363"/>
          </a:xfrm>
        </p:spPr>
        <p:txBody>
          <a:bodyPr/>
          <a:lstStyle/>
          <a:p>
            <a:r>
              <a:rPr lang="en-US" dirty="0"/>
              <a:t>The story is set in the four days preceding Kenyan Independence in December 1963, and recalls events as far back as British settlement in Kenya in the first two decades of the twentieth century.</a:t>
            </a:r>
          </a:p>
          <a:p>
            <a:r>
              <a:rPr lang="en-US" dirty="0"/>
              <a:t>The Mau </a:t>
            </a:r>
            <a:r>
              <a:rPr lang="en-US" dirty="0" err="1"/>
              <a:t>Mau</a:t>
            </a:r>
            <a:r>
              <a:rPr lang="en-US" dirty="0"/>
              <a:t> Uprising began in 1952 as a coalition of the </a:t>
            </a:r>
            <a:r>
              <a:rPr lang="en-US" dirty="0" err="1"/>
              <a:t>Gikuyu</a:t>
            </a:r>
            <a:r>
              <a:rPr lang="en-US" dirty="0"/>
              <a:t>, </a:t>
            </a:r>
            <a:r>
              <a:rPr lang="en-US" dirty="0" err="1"/>
              <a:t>Meru</a:t>
            </a:r>
            <a:r>
              <a:rPr lang="en-US" dirty="0"/>
              <a:t>, and </a:t>
            </a:r>
            <a:r>
              <a:rPr lang="en-US" dirty="0" err="1"/>
              <a:t>Embu</a:t>
            </a:r>
            <a:r>
              <a:rPr lang="en-US" dirty="0"/>
              <a:t> people of Kenya against British colonial forces. Although their primary leader was captured in 1956, the Mau </a:t>
            </a:r>
            <a:r>
              <a:rPr lang="en-US" dirty="0" err="1"/>
              <a:t>Mau</a:t>
            </a:r>
            <a:r>
              <a:rPr lang="en-US" dirty="0"/>
              <a:t> continued to wage war against the British until Independence.</a:t>
            </a: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9" y="2309499"/>
            <a:ext cx="3419872" cy="2175263"/>
          </a:xfrm>
          <a:prstGeom prst="rect">
            <a:avLst/>
          </a:prstGeom>
        </p:spPr>
      </p:pic>
    </p:spTree>
    <p:extLst>
      <p:ext uri="{BB962C8B-B14F-4D97-AF65-F5344CB8AC3E}">
        <p14:creationId xmlns:p14="http://schemas.microsoft.com/office/powerpoint/2010/main" val="334993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p:nvPr/>
        </p:nvSpPr>
        <p:spPr>
          <a:xfrm>
            <a:off x="6553200" y="6453187"/>
            <a:ext cx="2133600" cy="26828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1C1C1C"/>
              </a:buClr>
              <a:buSzPts val="900"/>
              <a:buFont typeface="Calibri"/>
              <a:buNone/>
            </a:pPr>
            <a:fld id="{00000000-1234-1234-1234-123412341234}" type="slidenum">
              <a:rPr lang="en-US" sz="900" b="0" i="0" u="none" strike="noStrike" cap="none">
                <a:solidFill>
                  <a:srgbClr val="1C1C1C"/>
                </a:solidFill>
                <a:latin typeface="Calibri"/>
                <a:ea typeface="Calibri"/>
                <a:cs typeface="Calibri"/>
                <a:sym typeface="Calibri"/>
              </a:rPr>
              <a:t>7</a:t>
            </a:fld>
            <a:endParaRPr/>
          </a:p>
        </p:txBody>
      </p:sp>
      <p:sp>
        <p:nvSpPr>
          <p:cNvPr id="179" name="Google Shape;179;p28"/>
          <p:cNvSpPr txBox="1">
            <a:spLocks noGrp="1"/>
          </p:cNvSpPr>
          <p:nvPr>
            <p:ph type="title"/>
          </p:nvPr>
        </p:nvSpPr>
        <p:spPr>
          <a:xfrm>
            <a:off x="1908175" y="476250"/>
            <a:ext cx="6840537" cy="709612"/>
          </a:xfrm>
          <a:prstGeom prst="rect">
            <a:avLst/>
          </a:prstGeom>
          <a:noFill/>
          <a:ln>
            <a:noFill/>
          </a:ln>
        </p:spPr>
        <p:txBody>
          <a:bodyPr spcFirstLastPara="1" wrap="square" lIns="91425" tIns="45700" rIns="91425" bIns="45700" anchor="ctr" anchorCtr="0">
            <a:noAutofit/>
          </a:bodyPr>
          <a:lstStyle/>
          <a:p>
            <a:pPr>
              <a:buSzPts val="3200"/>
            </a:pPr>
            <a:r>
              <a:rPr lang="en-US" dirty="0"/>
              <a:t>The characters: </a:t>
            </a:r>
            <a:br>
              <a:rPr lang="fr-FR" dirty="0"/>
            </a:br>
            <a:endParaRPr dirty="0"/>
          </a:p>
        </p:txBody>
      </p:sp>
      <p:sp>
        <p:nvSpPr>
          <p:cNvPr id="180" name="Google Shape;180;p28"/>
          <p:cNvSpPr txBox="1">
            <a:spLocks noGrp="1"/>
          </p:cNvSpPr>
          <p:nvPr>
            <p:ph type="body" idx="1"/>
          </p:nvPr>
        </p:nvSpPr>
        <p:spPr>
          <a:xfrm>
            <a:off x="1799184" y="764705"/>
            <a:ext cx="7344816" cy="5688482"/>
          </a:xfrm>
          <a:prstGeom prst="rect">
            <a:avLst/>
          </a:prstGeom>
          <a:noFill/>
          <a:ln>
            <a:noFill/>
          </a:ln>
        </p:spPr>
        <p:txBody>
          <a:bodyPr spcFirstLastPara="1" wrap="square" lIns="91425" tIns="45700" rIns="91425" bIns="45700" anchor="t" anchorCtr="0">
            <a:noAutofit/>
          </a:bodyPr>
          <a:lstStyle/>
          <a:p>
            <a:pPr marL="469900">
              <a:lnSpc>
                <a:spcPct val="90000"/>
              </a:lnSpc>
              <a:spcBef>
                <a:spcPts val="400"/>
              </a:spcBef>
              <a:buSzPts val="2000"/>
            </a:pPr>
            <a:r>
              <a:rPr lang="fr-FR" sz="2000" b="0" i="0" u="none" dirty="0">
                <a:solidFill>
                  <a:srgbClr val="1C1C1C"/>
                </a:solidFill>
                <a:latin typeface="Calibri"/>
                <a:ea typeface="Calibri"/>
                <a:cs typeface="Calibri"/>
                <a:sym typeface="Calibri"/>
              </a:rPr>
              <a:t> </a:t>
            </a:r>
            <a:r>
              <a:rPr lang="en-US" b="1" i="1" u="sng" dirty="0"/>
              <a:t>KIHIKA: </a:t>
            </a:r>
            <a:endParaRPr sz="2000" b="1" i="1" u="sng" dirty="0">
              <a:solidFill>
                <a:srgbClr val="1C1C1C"/>
              </a:solidFill>
              <a:sym typeface="Calibri"/>
            </a:endParaRPr>
          </a:p>
          <a:p>
            <a:pPr marL="342900">
              <a:lnSpc>
                <a:spcPct val="90000"/>
              </a:lnSpc>
              <a:spcBef>
                <a:spcPts val="400"/>
              </a:spcBef>
              <a:buSzPts val="2000"/>
              <a:buFontTx/>
              <a:buChar char="-"/>
            </a:pPr>
            <a:r>
              <a:rPr lang="en-US" sz="2400" dirty="0" err="1">
                <a:solidFill>
                  <a:srgbClr val="000000"/>
                </a:solidFill>
                <a:latin typeface="Calibri" pitchFamily="34" charset="0"/>
                <a:cs typeface="Times New Roman" pitchFamily="18" charset="0"/>
              </a:rPr>
              <a:t>Kihika</a:t>
            </a:r>
            <a:r>
              <a:rPr lang="en-US" sz="2400" dirty="0">
                <a:solidFill>
                  <a:srgbClr val="000000"/>
                </a:solidFill>
                <a:latin typeface="Calibri" pitchFamily="34" charset="0"/>
                <a:cs typeface="Times New Roman" pitchFamily="18" charset="0"/>
              </a:rPr>
              <a:t> is the great hero of the </a:t>
            </a:r>
            <a:r>
              <a:rPr lang="en-US" sz="2400" dirty="0" err="1">
                <a:solidFill>
                  <a:srgbClr val="000000"/>
                </a:solidFill>
                <a:latin typeface="Calibri" pitchFamily="34" charset="0"/>
                <a:cs typeface="Times New Roman" pitchFamily="18" charset="0"/>
              </a:rPr>
              <a:t>Gikuyu</a:t>
            </a:r>
            <a:r>
              <a:rPr lang="en-US" sz="2400" dirty="0">
                <a:solidFill>
                  <a:srgbClr val="000000"/>
                </a:solidFill>
                <a:latin typeface="Calibri" pitchFamily="34" charset="0"/>
                <a:cs typeface="Times New Roman" pitchFamily="18" charset="0"/>
              </a:rPr>
              <a:t> and a leader of the Mau Mau Freedom Fighters. </a:t>
            </a:r>
          </a:p>
          <a:p>
            <a:pPr marL="342900">
              <a:lnSpc>
                <a:spcPct val="90000"/>
              </a:lnSpc>
              <a:spcBef>
                <a:spcPts val="400"/>
              </a:spcBef>
              <a:buSzPts val="2000"/>
              <a:buFontTx/>
              <a:buChar char="-"/>
            </a:pPr>
            <a:r>
              <a:rPr lang="en-US" sz="2400" dirty="0" err="1">
                <a:solidFill>
                  <a:srgbClr val="000000"/>
                </a:solidFill>
                <a:latin typeface="Calibri" pitchFamily="34" charset="0"/>
                <a:cs typeface="Times New Roman" pitchFamily="18" charset="0"/>
              </a:rPr>
              <a:t>Kihika</a:t>
            </a:r>
            <a:r>
              <a:rPr lang="en-US" sz="2400" dirty="0">
                <a:solidFill>
                  <a:srgbClr val="000000"/>
                </a:solidFill>
                <a:latin typeface="Calibri" pitchFamily="34" charset="0"/>
                <a:cs typeface="Times New Roman" pitchFamily="18" charset="0"/>
              </a:rPr>
              <a:t> is the brother of </a:t>
            </a:r>
            <a:r>
              <a:rPr lang="en-US" sz="2400" dirty="0" err="1">
                <a:solidFill>
                  <a:srgbClr val="000000"/>
                </a:solidFill>
                <a:latin typeface="Calibri" pitchFamily="34" charset="0"/>
                <a:cs typeface="Times New Roman" pitchFamily="18" charset="0"/>
              </a:rPr>
              <a:t>Mumbi</a:t>
            </a:r>
            <a:r>
              <a:rPr lang="en-US" sz="2400" dirty="0">
                <a:solidFill>
                  <a:srgbClr val="000000"/>
                </a:solidFill>
                <a:latin typeface="Calibri" pitchFamily="34" charset="0"/>
                <a:cs typeface="Times New Roman" pitchFamily="18" charset="0"/>
              </a:rPr>
              <a:t> and </a:t>
            </a:r>
            <a:r>
              <a:rPr lang="en-US" sz="2400" dirty="0" err="1">
                <a:solidFill>
                  <a:srgbClr val="000000"/>
                </a:solidFill>
                <a:latin typeface="Calibri" pitchFamily="34" charset="0"/>
                <a:cs typeface="Times New Roman" pitchFamily="18" charset="0"/>
              </a:rPr>
              <a:t>kariuki</a:t>
            </a:r>
            <a:r>
              <a:rPr lang="en-US" sz="2400" dirty="0">
                <a:solidFill>
                  <a:srgbClr val="000000"/>
                </a:solidFill>
                <a:latin typeface="Calibri" pitchFamily="34" charset="0"/>
                <a:cs typeface="Times New Roman" pitchFamily="18" charset="0"/>
              </a:rPr>
              <a:t> </a:t>
            </a:r>
          </a:p>
          <a:p>
            <a:pPr marL="342900">
              <a:lnSpc>
                <a:spcPct val="90000"/>
              </a:lnSpc>
              <a:spcBef>
                <a:spcPts val="400"/>
              </a:spcBef>
              <a:buSzPts val="2000"/>
              <a:buFontTx/>
              <a:buChar char="-"/>
            </a:pPr>
            <a:r>
              <a:rPr lang="en-US" sz="2400" dirty="0">
                <a:solidFill>
                  <a:srgbClr val="000000"/>
                </a:solidFill>
                <a:latin typeface="Calibri" pitchFamily="34" charset="0"/>
                <a:cs typeface="Times New Roman" pitchFamily="18" charset="0"/>
              </a:rPr>
              <a:t>He consider himself as a noble who sacrifice himself for the sake of others  , especially in times of great historical struggle , even recognizing himself as a possible Christ figure in his leadership and sacrifice .</a:t>
            </a:r>
          </a:p>
          <a:p>
            <a:pPr marL="342900">
              <a:lnSpc>
                <a:spcPct val="90000"/>
              </a:lnSpc>
              <a:spcBef>
                <a:spcPts val="400"/>
              </a:spcBef>
              <a:buSzPts val="2000"/>
              <a:buFontTx/>
              <a:buChar char="-"/>
            </a:pPr>
            <a:r>
              <a:rPr lang="en-US" sz="2400" dirty="0" err="1">
                <a:solidFill>
                  <a:srgbClr val="000000"/>
                </a:solidFill>
                <a:latin typeface="Calibri" pitchFamily="34" charset="0"/>
                <a:cs typeface="Times New Roman" pitchFamily="18" charset="0"/>
              </a:rPr>
              <a:t>Kihika</a:t>
            </a:r>
            <a:r>
              <a:rPr lang="en-US" sz="2400" dirty="0">
                <a:solidFill>
                  <a:srgbClr val="000000"/>
                </a:solidFill>
                <a:latin typeface="Calibri" pitchFamily="34" charset="0"/>
                <a:cs typeface="Times New Roman" pitchFamily="18" charset="0"/>
              </a:rPr>
              <a:t> stands opposite John Thompson, and he also betrayed by </a:t>
            </a:r>
            <a:r>
              <a:rPr lang="en-US" sz="2400" dirty="0" err="1">
                <a:solidFill>
                  <a:srgbClr val="000000"/>
                </a:solidFill>
                <a:latin typeface="Calibri" pitchFamily="34" charset="0"/>
                <a:cs typeface="Times New Roman" pitchFamily="18" charset="0"/>
              </a:rPr>
              <a:t>Mugo</a:t>
            </a:r>
            <a:r>
              <a:rPr lang="en-US" sz="2400" dirty="0">
                <a:solidFill>
                  <a:srgbClr val="000000"/>
                </a:solidFill>
                <a:latin typeface="Calibri" pitchFamily="34" charset="0"/>
                <a:cs typeface="Times New Roman" pitchFamily="18" charset="0"/>
              </a:rPr>
              <a:t>, , and executed for his leadership of the Freedom Fighters and his assassination to Thomas Robson. </a:t>
            </a:r>
            <a:endParaRPr lang="fr-FR" sz="2400" dirty="0">
              <a:solidFill>
                <a:srgbClr val="000000"/>
              </a:solidFill>
              <a:latin typeface="Calibri" pitchFamily="34" charset="0"/>
              <a:cs typeface="Times New Roman" pitchFamily="18" charset="0"/>
            </a:endParaRPr>
          </a:p>
          <a:p>
            <a:pPr marL="342900">
              <a:lnSpc>
                <a:spcPct val="90000"/>
              </a:lnSpc>
              <a:spcBef>
                <a:spcPts val="400"/>
              </a:spcBef>
              <a:buSzPts val="2000"/>
              <a:buFontTx/>
              <a:buChar char="-"/>
            </a:pPr>
            <a:r>
              <a:rPr lang="en-US" sz="2400" dirty="0">
                <a:solidFill>
                  <a:srgbClr val="000000"/>
                </a:solidFill>
                <a:latin typeface="Calibri" pitchFamily="34" charset="0"/>
                <a:cs typeface="Times New Roman" pitchFamily="18" charset="0"/>
              </a:rPr>
              <a:t>In his death, </a:t>
            </a:r>
            <a:r>
              <a:rPr lang="en-US" sz="2400" dirty="0" err="1">
                <a:solidFill>
                  <a:srgbClr val="000000"/>
                </a:solidFill>
                <a:latin typeface="Calibri" pitchFamily="34" charset="0"/>
                <a:cs typeface="Times New Roman" pitchFamily="18" charset="0"/>
              </a:rPr>
              <a:t>Kihika</a:t>
            </a:r>
            <a:r>
              <a:rPr lang="en-US" sz="2400" dirty="0">
                <a:solidFill>
                  <a:srgbClr val="000000"/>
                </a:solidFill>
                <a:latin typeface="Calibri" pitchFamily="34" charset="0"/>
                <a:cs typeface="Times New Roman" pitchFamily="18" charset="0"/>
              </a:rPr>
              <a:t> becomes a symbol of the resistance and hope for his people, as in the title “grain of wheat” referred that his death brings new life into the world.</a:t>
            </a:r>
            <a:endParaRPr lang="fr-FR" sz="2400" dirty="0">
              <a:solidFill>
                <a:srgbClr val="000000"/>
              </a:solidFill>
              <a:latin typeface="Calibri" pitchFamily="34" charset="0"/>
              <a:cs typeface="Times New Roman" pitchFamily="18" charset="0"/>
            </a:endParaRPr>
          </a:p>
          <a:p>
            <a:pPr marL="342900">
              <a:lnSpc>
                <a:spcPct val="90000"/>
              </a:lnSpc>
              <a:spcBef>
                <a:spcPts val="400"/>
              </a:spcBef>
              <a:buSzPts val="2000"/>
              <a:buFontTx/>
              <a:buChar char="-"/>
            </a:pPr>
            <a:endParaRPr lang="fr-FR" dirty="0"/>
          </a:p>
          <a:p>
            <a:pPr marL="342900">
              <a:lnSpc>
                <a:spcPct val="90000"/>
              </a:lnSpc>
              <a:spcBef>
                <a:spcPts val="400"/>
              </a:spcBef>
              <a:buSzPts val="2000"/>
              <a:buFontTx/>
              <a:buChar char="-"/>
            </a:pPr>
            <a:endParaRPr lang="fr-FR" dirty="0"/>
          </a:p>
          <a:p>
            <a:pPr marL="342900" lvl="0" indent="-342900" algn="l" rtl="0">
              <a:lnSpc>
                <a:spcPct val="90000"/>
              </a:lnSpc>
              <a:spcBef>
                <a:spcPts val="400"/>
              </a:spcBef>
              <a:spcAft>
                <a:spcPts val="0"/>
              </a:spcAft>
              <a:buClr>
                <a:srgbClr val="1C1C1C"/>
              </a:buClr>
              <a:buSzPts val="2000"/>
              <a:buFont typeface="Calibri"/>
              <a:buNone/>
            </a:pPr>
            <a:endParaRPr sz="2000" b="0" i="0" u="none" dirty="0">
              <a:solidFill>
                <a:srgbClr val="1C1C1C"/>
              </a:solidFill>
              <a:latin typeface="Calibri"/>
              <a:ea typeface="Calibri"/>
              <a:cs typeface="Calibri"/>
              <a:sym typeface="Calibri"/>
            </a:endParaRPr>
          </a:p>
          <a:p>
            <a:pPr marL="342900" lvl="0" indent="-342900" algn="l" rtl="0">
              <a:lnSpc>
                <a:spcPct val="90000"/>
              </a:lnSpc>
              <a:spcBef>
                <a:spcPts val="400"/>
              </a:spcBef>
              <a:spcAft>
                <a:spcPts val="0"/>
              </a:spcAft>
              <a:buClr>
                <a:srgbClr val="1C1C1C"/>
              </a:buClr>
              <a:buSzPts val="2000"/>
              <a:buFont typeface="Calibri"/>
              <a:buNone/>
            </a:pPr>
            <a:endParaRPr sz="2000" b="0" i="0" u="none" dirty="0">
              <a:solidFill>
                <a:srgbClr val="1C1C1C"/>
              </a:solidFill>
              <a:latin typeface="Calibri"/>
              <a:ea typeface="Calibri"/>
              <a:cs typeface="Calibri"/>
              <a:sym typeface="Calibri"/>
            </a:endParaRPr>
          </a:p>
          <a:p>
            <a:pPr marL="342900" lvl="0" indent="-215900" algn="l" rtl="0">
              <a:lnSpc>
                <a:spcPct val="90000"/>
              </a:lnSpc>
              <a:spcBef>
                <a:spcPts val="400"/>
              </a:spcBef>
              <a:spcAft>
                <a:spcPts val="0"/>
              </a:spcAft>
              <a:buClr>
                <a:srgbClr val="1C1C1C"/>
              </a:buClr>
              <a:buSzPts val="2000"/>
              <a:buFont typeface="Calibri"/>
              <a:buNone/>
            </a:pPr>
            <a:endParaRPr sz="2000" b="0" i="0" u="none" dirty="0">
              <a:solidFill>
                <a:srgbClr val="1C1C1C"/>
              </a:solidFill>
              <a:latin typeface="Calibri"/>
              <a:ea typeface="Calibri"/>
              <a:cs typeface="Calibri"/>
              <a:sym typeface="Calibri"/>
            </a:endParaRPr>
          </a:p>
        </p:txBody>
      </p:sp>
      <p:sp>
        <p:nvSpPr>
          <p:cNvPr id="181" name="Google Shape;181;p28"/>
          <p:cNvSpPr txBox="1"/>
          <p:nvPr/>
        </p:nvSpPr>
        <p:spPr>
          <a:xfrm>
            <a:off x="457200" y="6453187"/>
            <a:ext cx="2133600" cy="2682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900"/>
              <a:buFont typeface="Calibri"/>
              <a:buNone/>
            </a:pPr>
            <a:r>
              <a:rPr lang="en-US" sz="900" b="0" i="0" u="none" strike="noStrike" cap="none">
                <a:solidFill>
                  <a:schemeClr val="dk1"/>
                </a:solidFill>
                <a:latin typeface="Calibri"/>
                <a:ea typeface="Calibri"/>
                <a:cs typeface="Calibri"/>
                <a:sym typeface="Calibri"/>
              </a:rPr>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691680" y="188640"/>
            <a:ext cx="7344816" cy="6120680"/>
          </a:xfrm>
        </p:spPr>
        <p:txBody>
          <a:bodyPr/>
          <a:lstStyle/>
          <a:p>
            <a:r>
              <a:rPr lang="en-US" b="1" i="1" u="sng" dirty="0"/>
              <a:t>John Thompson:</a:t>
            </a:r>
            <a:endParaRPr lang="fr-FR" b="1" i="1" u="sng" dirty="0"/>
          </a:p>
          <a:p>
            <a:pPr marL="114300" indent="0">
              <a:buNone/>
            </a:pPr>
            <a:r>
              <a:rPr lang="en-GB" dirty="0"/>
              <a:t>-     </a:t>
            </a:r>
            <a:r>
              <a:rPr lang="en-US" sz="2400" dirty="0"/>
              <a:t>John is a British administrator and Margery’s husband </a:t>
            </a:r>
            <a:endParaRPr lang="fr-FR" sz="2400" dirty="0"/>
          </a:p>
          <a:p>
            <a:pPr>
              <a:buFontTx/>
              <a:buChar char="-"/>
            </a:pPr>
            <a:r>
              <a:rPr lang="en-US" sz="2400" dirty="0"/>
              <a:t>He viewed that the colonialism as great moral cause , since it modernize and purify people from their savage , primitive world , so he decided to move with his wife to east Africa to participate in colonization,</a:t>
            </a:r>
          </a:p>
          <a:p>
            <a:pPr>
              <a:buFontTx/>
              <a:buChar char="-"/>
            </a:pPr>
            <a:r>
              <a:rPr lang="en-US" sz="2400" dirty="0"/>
              <a:t>He was ruthless overseer, even causing the deaths of eleven prisoners in a detention camp that he oversees,   for him there is no moral about colonialism.</a:t>
            </a:r>
            <a:endParaRPr lang="fr-FR" sz="2400" dirty="0"/>
          </a:p>
          <a:p>
            <a:pPr>
              <a:buFontTx/>
              <a:buChar char="-"/>
            </a:pPr>
            <a:r>
              <a:rPr lang="en-US" sz="2400" dirty="0"/>
              <a:t>John represented an image of power but is actually weak. After the Kenyans win their independence, John had been defeated and he becomes disillusioned with his life, colonialism’s great purpose, and even his wife, then they left Kenya for ever.</a:t>
            </a:r>
          </a:p>
          <a:p>
            <a:pPr>
              <a:buFontTx/>
              <a:buChar char="-"/>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322194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195736" y="548680"/>
            <a:ext cx="6696744" cy="5760640"/>
          </a:xfrm>
        </p:spPr>
        <p:txBody>
          <a:bodyPr/>
          <a:lstStyle/>
          <a:p>
            <a:r>
              <a:rPr lang="en-US" sz="2400" b="1" u="sng" dirty="0" err="1"/>
              <a:t>Warui</a:t>
            </a:r>
            <a:r>
              <a:rPr lang="en-US" sz="2400" b="1" u="sng" dirty="0"/>
              <a:t> :</a:t>
            </a:r>
          </a:p>
          <a:p>
            <a:pPr>
              <a:buFontTx/>
              <a:buChar char="-"/>
            </a:pPr>
            <a:r>
              <a:rPr lang="en-US" sz="2400" dirty="0" err="1"/>
              <a:t>Warui</a:t>
            </a:r>
            <a:r>
              <a:rPr lang="en-US" sz="2400" dirty="0"/>
              <a:t> is a notable village elder who tries to convince </a:t>
            </a:r>
            <a:r>
              <a:rPr lang="en-US" sz="2400" dirty="0" err="1"/>
              <a:t>Mugo</a:t>
            </a:r>
            <a:r>
              <a:rPr lang="en-US" sz="2400" dirty="0"/>
              <a:t> to lead the </a:t>
            </a:r>
            <a:r>
              <a:rPr lang="en-US" sz="2400" dirty="0" err="1"/>
              <a:t>indepandance</a:t>
            </a:r>
            <a:r>
              <a:rPr lang="en-US" sz="2400" dirty="0"/>
              <a:t> celebration and become a Chief in the village.</a:t>
            </a:r>
          </a:p>
          <a:p>
            <a:pPr>
              <a:buFontTx/>
              <a:buChar char="-"/>
            </a:pPr>
            <a:r>
              <a:rPr lang="en-US" sz="2400" dirty="0" err="1"/>
              <a:t>Warui</a:t>
            </a:r>
            <a:r>
              <a:rPr lang="en-US" sz="2400" dirty="0"/>
              <a:t> is an old man and has been involved in the Movement and fought for Kenya for the rest of his life.</a:t>
            </a:r>
            <a:endParaRPr lang="fr-FR" sz="2400" dirty="0"/>
          </a:p>
          <a:p>
            <a:pPr>
              <a:buFontTx/>
              <a:buChar char="-"/>
            </a:pPr>
            <a:r>
              <a:rPr lang="en-US" sz="2400" dirty="0"/>
              <a:t>As an old man he was teaching his stories of oppression to young </a:t>
            </a:r>
            <a:r>
              <a:rPr lang="en-US" sz="2400" dirty="0" err="1"/>
              <a:t>Kihika</a:t>
            </a:r>
            <a:r>
              <a:rPr lang="en-US" sz="2400" dirty="0"/>
              <a:t> </a:t>
            </a:r>
          </a:p>
          <a:p>
            <a:pPr>
              <a:buFontTx/>
              <a:buChar char="-"/>
            </a:pPr>
            <a:r>
              <a:rPr lang="en-US" sz="2400" dirty="0"/>
              <a:t>He was proud of </a:t>
            </a:r>
            <a:r>
              <a:rPr lang="en-US" sz="2400" dirty="0" err="1"/>
              <a:t>Kihika</a:t>
            </a:r>
            <a:r>
              <a:rPr lang="en-US" sz="2400" dirty="0"/>
              <a:t> and </a:t>
            </a:r>
            <a:r>
              <a:rPr lang="en-US" sz="2400" dirty="0" err="1"/>
              <a:t>Mugo</a:t>
            </a:r>
            <a:r>
              <a:rPr lang="en-US" sz="2400" dirty="0"/>
              <a:t> as great African leaders until </a:t>
            </a:r>
            <a:r>
              <a:rPr lang="en-US" sz="2400" dirty="0" err="1"/>
              <a:t>Mogu's</a:t>
            </a:r>
            <a:r>
              <a:rPr lang="en-US" sz="2400" dirty="0"/>
              <a:t> confession, </a:t>
            </a:r>
            <a:r>
              <a:rPr lang="en-US" sz="2400" dirty="0" err="1"/>
              <a:t>warui</a:t>
            </a:r>
            <a:r>
              <a:rPr lang="en-US" sz="2400" dirty="0"/>
              <a:t> was disappointed by the loss of a hero.</a:t>
            </a:r>
            <a:endParaRPr lang="fr-FR" sz="2400" dirty="0"/>
          </a:p>
          <a:p>
            <a:pPr marL="114300" indent="0">
              <a:buNone/>
            </a:pPr>
            <a:endParaRPr lang="en-GB"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2561338027"/>
      </p:ext>
    </p:extLst>
  </p:cSld>
  <p:clrMapOvr>
    <a:masterClrMapping/>
  </p:clrMapOvr>
</p:sld>
</file>

<file path=ppt/theme/theme1.xml><?xml version="1.0" encoding="utf-8"?>
<a:theme xmlns:a="http://schemas.openxmlformats.org/drawingml/2006/main" name="1_template">
  <a:themeElements>
    <a:clrScheme name="mature wheat">
      <a:dk1>
        <a:srgbClr val="FFFFFF"/>
      </a:dk1>
      <a:lt1>
        <a:srgbClr val="FFC000"/>
      </a:lt1>
      <a:dk2>
        <a:srgbClr val="FFFFFF"/>
      </a:dk2>
      <a:lt2>
        <a:srgbClr val="FFFF00"/>
      </a:lt2>
      <a:accent1>
        <a:srgbClr val="FBCC21"/>
      </a:accent1>
      <a:accent2>
        <a:srgbClr val="C66F18"/>
      </a:accent2>
      <a:accent3>
        <a:srgbClr val="FFD26D"/>
      </a:accent3>
      <a:accent4>
        <a:srgbClr val="CF9674"/>
      </a:accent4>
      <a:accent5>
        <a:srgbClr val="E89454"/>
      </a:accent5>
      <a:accent6>
        <a:srgbClr val="C36405"/>
      </a:accent6>
      <a:hlink>
        <a:srgbClr val="DA6C4A"/>
      </a:hlink>
      <a:folHlink>
        <a:srgbClr val="FEC33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
  <a:themeElements>
    <a:clrScheme name="mature wheat">
      <a:dk1>
        <a:srgbClr val="FFFFFF"/>
      </a:dk1>
      <a:lt1>
        <a:srgbClr val="FFC000"/>
      </a:lt1>
      <a:dk2>
        <a:srgbClr val="FFFFFF"/>
      </a:dk2>
      <a:lt2>
        <a:srgbClr val="FFFF00"/>
      </a:lt2>
      <a:accent1>
        <a:srgbClr val="FBCC21"/>
      </a:accent1>
      <a:accent2>
        <a:srgbClr val="C66F18"/>
      </a:accent2>
      <a:accent3>
        <a:srgbClr val="FFD26D"/>
      </a:accent3>
      <a:accent4>
        <a:srgbClr val="CF9674"/>
      </a:accent4>
      <a:accent5>
        <a:srgbClr val="E89454"/>
      </a:accent5>
      <a:accent6>
        <a:srgbClr val="C36405"/>
      </a:accent6>
      <a:hlink>
        <a:srgbClr val="DA6C4A"/>
      </a:hlink>
      <a:folHlink>
        <a:srgbClr val="FEC33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mature wheat">
      <a:dk1>
        <a:srgbClr val="FFFFFF"/>
      </a:dk1>
      <a:lt1>
        <a:srgbClr val="FFC000"/>
      </a:lt1>
      <a:dk2>
        <a:srgbClr val="FFFFFF"/>
      </a:dk2>
      <a:lt2>
        <a:srgbClr val="FFFF00"/>
      </a:lt2>
      <a:accent1>
        <a:srgbClr val="FBCC21"/>
      </a:accent1>
      <a:accent2>
        <a:srgbClr val="C66F18"/>
      </a:accent2>
      <a:accent3>
        <a:srgbClr val="FFD26D"/>
      </a:accent3>
      <a:accent4>
        <a:srgbClr val="CF9674"/>
      </a:accent4>
      <a:accent5>
        <a:srgbClr val="E89454"/>
      </a:accent5>
      <a:accent6>
        <a:srgbClr val="C36405"/>
      </a:accent6>
      <a:hlink>
        <a:srgbClr val="DA6C4A"/>
      </a:hlink>
      <a:folHlink>
        <a:srgbClr val="FEC33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2389</Words>
  <Application>Microsoft Office PowerPoint</Application>
  <PresentationFormat>On-screen Show (4:3)</PresentationFormat>
  <Paragraphs>122</Paragraphs>
  <Slides>23</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23</vt:i4>
      </vt:variant>
    </vt:vector>
  </HeadingPairs>
  <TitlesOfParts>
    <vt:vector size="29" baseType="lpstr">
      <vt:lpstr>Arial</vt:lpstr>
      <vt:lpstr>Calibri</vt:lpstr>
      <vt:lpstr>Georgia</vt:lpstr>
      <vt:lpstr>1_template</vt:lpstr>
      <vt:lpstr>template</vt:lpstr>
      <vt:lpstr>Custom Design</vt:lpstr>
      <vt:lpstr>A Grain of Wheat:          Ngũgĩ wa Thiong'o </vt:lpstr>
      <vt:lpstr>Biography of Ngũgĩ Wa Thiong'o</vt:lpstr>
      <vt:lpstr>PowerPoint Presentation</vt:lpstr>
      <vt:lpstr>Language and Style:  </vt:lpstr>
      <vt:lpstr>PowerPoint Presentation</vt:lpstr>
      <vt:lpstr>Context</vt:lpstr>
      <vt:lpstr>The characters:  </vt:lpstr>
      <vt:lpstr>PowerPoint Presentation</vt:lpstr>
      <vt:lpstr>PowerPoint Presentation</vt:lpstr>
      <vt:lpstr>PowerPoint Presentation</vt:lpstr>
      <vt:lpstr>PowerPoint Presentation</vt:lpstr>
      <vt:lpstr>PowerPoint Presentation</vt:lpstr>
      <vt:lpstr>Summary :</vt:lpstr>
      <vt:lpstr>PowerPoint Presentation</vt:lpstr>
      <vt:lpstr>PowerPoint Presentation</vt:lpstr>
      <vt:lpstr>PowerPoint Presentation</vt:lpstr>
      <vt:lpstr>PowerPoint Presentation</vt:lpstr>
      <vt:lpstr>Symols in The Novel</vt:lpstr>
      <vt:lpstr>PowerPoint Presentation</vt:lpstr>
      <vt:lpstr>Themes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Grain of Wheat:          Ngũgĩ wa Thiong'o </dc:title>
  <cp:lastModifiedBy>dell</cp:lastModifiedBy>
  <cp:revision>13</cp:revision>
  <dcterms:modified xsi:type="dcterms:W3CDTF">2023-11-24T13:46:34Z</dcterms:modified>
</cp:coreProperties>
</file>