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8" r:id="rId3"/>
    <p:sldId id="287" r:id="rId4"/>
    <p:sldId id="289" r:id="rId5"/>
    <p:sldId id="290" r:id="rId6"/>
    <p:sldId id="277" r:id="rId7"/>
    <p:sldId id="279" r:id="rId8"/>
    <p:sldId id="283" r:id="rId9"/>
    <p:sldId id="272" r:id="rId10"/>
    <p:sldId id="291" r:id="rId11"/>
    <p:sldId id="292" r:id="rId12"/>
    <p:sldId id="285" r:id="rId13"/>
    <p:sldId id="286" r:id="rId14"/>
  </p:sldIdLst>
  <p:sldSz cx="12188825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888">
          <p15:clr>
            <a:srgbClr val="A4A3A4"/>
          </p15:clr>
        </p15:guide>
        <p15:guide id="3" orient="horz" pos="432">
          <p15:clr>
            <a:srgbClr val="A4A3A4"/>
          </p15:clr>
        </p15:guide>
        <p15:guide id="4" orient="horz" pos="3072">
          <p15:clr>
            <a:srgbClr val="A4A3A4"/>
          </p15:clr>
        </p15:guide>
        <p15:guide id="5" orient="horz" pos="3408">
          <p15:clr>
            <a:srgbClr val="A4A3A4"/>
          </p15:clr>
        </p15:guide>
        <p15:guide id="6" pos="3839">
          <p15:clr>
            <a:srgbClr val="A4A3A4"/>
          </p15:clr>
        </p15:guide>
        <p15:guide id="7" pos="383">
          <p15:clr>
            <a:srgbClr val="A4A3A4"/>
          </p15:clr>
        </p15:guide>
        <p15:guide id="8" pos="7295">
          <p15:clr>
            <a:srgbClr val="A4A3A4"/>
          </p15:clr>
        </p15:guide>
        <p15:guide id="9" pos="815">
          <p15:clr>
            <a:srgbClr val="A4A3A4"/>
          </p15:clr>
        </p15:guide>
        <p15:guide id="10" pos="2879">
          <p15:clr>
            <a:srgbClr val="A4A3A4"/>
          </p15:clr>
        </p15:guide>
        <p15:guide id="11" pos="307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FF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95" autoAdjust="0"/>
  </p:normalViewPr>
  <p:slideViewPr>
    <p:cSldViewPr>
      <p:cViewPr varScale="1">
        <p:scale>
          <a:sx n="70" d="100"/>
          <a:sy n="70" d="100"/>
        </p:scale>
        <p:origin x="660" y="54"/>
      </p:cViewPr>
      <p:guideLst>
        <p:guide orient="horz" pos="2160"/>
        <p:guide orient="horz" pos="3888"/>
        <p:guide orient="horz" pos="432"/>
        <p:guide orient="horz" pos="3072"/>
        <p:guide orient="horz" pos="3408"/>
        <p:guide pos="3839"/>
        <p:guide pos="383"/>
        <p:guide pos="7295"/>
        <p:guide pos="815"/>
        <p:guide pos="2879"/>
        <p:guide pos="307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024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63EB19-E378-43C3-BD20-9DCC99E8E5DE}" type="doc">
      <dgm:prSet loTypeId="urn:microsoft.com/office/officeart/2008/layout/VerticalCurvedList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C283119B-59F5-4B84-BD41-A15C54DCDB86}">
      <dgm:prSet phldrT="[Texte]" custT="1"/>
      <dgm:spPr/>
      <dgm:t>
        <a:bodyPr/>
        <a:lstStyle/>
        <a:p>
          <a:r>
            <a:rPr lang="fr-F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Le chercheur collecte les données en s'appuyant sur des observations, sur des entretiens ou des questionnaires.</a:t>
          </a:r>
        </a:p>
        <a:p>
          <a:r>
            <a:rPr lang="fr-F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Les informations collectées sont présentées sous forme de </a:t>
          </a:r>
          <a:r>
            <a:rPr lang="fr-FR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mots</a:t>
          </a:r>
          <a:r>
            <a:rPr lang="fr-F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de </a:t>
          </a:r>
          <a:r>
            <a:rPr lang="fr-FR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nombres</a:t>
          </a:r>
          <a:r>
            <a:rPr lang="fr-F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de </a:t>
          </a:r>
          <a:r>
            <a:rPr lang="fr-FR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graphiques</a:t>
          </a:r>
          <a:r>
            <a:rPr lang="fr-F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dénoncés descriptifs de relations entre les variables.</a:t>
          </a:r>
          <a:endParaRPr lang="fr-FR" sz="1200" dirty="0">
            <a:solidFill>
              <a:schemeClr val="tx1"/>
            </a:solidFill>
          </a:endParaRPr>
        </a:p>
      </dgm:t>
    </dgm:pt>
    <dgm:pt modelId="{444AB01B-F141-41F2-A85F-96DCE2E3FD4F}" type="parTrans" cxnId="{8BD65631-46B8-412C-8398-9C9DB8873A93}">
      <dgm:prSet/>
      <dgm:spPr/>
      <dgm:t>
        <a:bodyPr/>
        <a:lstStyle/>
        <a:p>
          <a:endParaRPr lang="fr-FR"/>
        </a:p>
      </dgm:t>
    </dgm:pt>
    <dgm:pt modelId="{E144C689-3762-4A0B-9B55-A764DFA1C470}" type="sibTrans" cxnId="{8BD65631-46B8-412C-8398-9C9DB8873A93}">
      <dgm:prSet/>
      <dgm:spPr/>
      <dgm:t>
        <a:bodyPr/>
        <a:lstStyle/>
        <a:p>
          <a:endParaRPr lang="fr-FR"/>
        </a:p>
      </dgm:t>
    </dgm:pt>
    <dgm:pt modelId="{0BEC42D5-62B7-447E-AFDE-128D36970E70}">
      <dgm:prSet phldrT="[Texte]" custT="1"/>
      <dgm:spPr/>
      <dgm:t>
        <a:bodyPr/>
        <a:lstStyle/>
        <a:p>
          <a:r>
            <a:rPr lang="fr-F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Elles consistent à décrire comment les variables ou les concepts interagissent et comment ils peuvent être associés. La recherche porte sur la découverte de relations entre les facteurs ou les variables.</a:t>
          </a:r>
          <a:endParaRPr lang="fr-FR" sz="1200" dirty="0">
            <a:solidFill>
              <a:schemeClr val="tx1"/>
            </a:solidFill>
          </a:endParaRPr>
        </a:p>
      </dgm:t>
    </dgm:pt>
    <dgm:pt modelId="{77CED5CA-2CE2-4598-A9BE-62E648F908AF}" type="parTrans" cxnId="{2393CE62-3709-4FD6-9637-EC8B3E40DCDA}">
      <dgm:prSet/>
      <dgm:spPr/>
      <dgm:t>
        <a:bodyPr/>
        <a:lstStyle/>
        <a:p>
          <a:endParaRPr lang="fr-FR"/>
        </a:p>
      </dgm:t>
    </dgm:pt>
    <dgm:pt modelId="{D47BE884-34F0-4E5D-9ABE-D6710188971C}" type="sibTrans" cxnId="{2393CE62-3709-4FD6-9637-EC8B3E40DCDA}">
      <dgm:prSet/>
      <dgm:spPr/>
      <dgm:t>
        <a:bodyPr/>
        <a:lstStyle/>
        <a:p>
          <a:endParaRPr lang="fr-FR"/>
        </a:p>
      </dgm:t>
    </dgm:pt>
    <dgm:pt modelId="{4B151164-CED5-45AE-B707-AA6BFCEDCD8B}">
      <dgm:prSet phldrT="[Texte]" custT="1"/>
      <dgm:spPr/>
      <dgm:t>
        <a:bodyPr/>
        <a:lstStyle/>
        <a:p>
          <a:r>
            <a:rPr lang="fr-F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Le chercheur veut savoir s'il y a une association entre les facteurs et vérifier si les facteurs agissent ou varient entre ensemble. La question fondamentale est d'identifier ce qui se produit lorsqu'une relation particulière existe.</a:t>
          </a:r>
        </a:p>
        <a:p>
          <a:r>
            <a:rPr lang="fr-F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Le chercheur vérifie donc la nature, les facteurs, la direction et les conséquences de la relation. </a:t>
          </a:r>
          <a:endParaRPr lang="fr-FR" sz="1200" dirty="0">
            <a:solidFill>
              <a:schemeClr val="tx1"/>
            </a:solidFill>
          </a:endParaRPr>
        </a:p>
      </dgm:t>
    </dgm:pt>
    <dgm:pt modelId="{DA9BF524-AF47-4087-AD9B-2BF47667A1EA}" type="parTrans" cxnId="{D42287DF-0EDD-4E8F-970A-37F4DA011B32}">
      <dgm:prSet/>
      <dgm:spPr/>
      <dgm:t>
        <a:bodyPr/>
        <a:lstStyle/>
        <a:p>
          <a:endParaRPr lang="fr-FR"/>
        </a:p>
      </dgm:t>
    </dgm:pt>
    <dgm:pt modelId="{884AE20F-9B48-4936-A737-174615906D5B}" type="sibTrans" cxnId="{D42287DF-0EDD-4E8F-970A-37F4DA011B32}">
      <dgm:prSet/>
      <dgm:spPr/>
      <dgm:t>
        <a:bodyPr/>
        <a:lstStyle/>
        <a:p>
          <a:endParaRPr lang="fr-FR"/>
        </a:p>
      </dgm:t>
    </dgm:pt>
    <dgm:pt modelId="{4EE3488F-AF82-46A5-B637-853475046E5A}">
      <dgm:prSet/>
      <dgm:spPr/>
      <dgm:t>
        <a:bodyPr/>
        <a:lstStyle/>
        <a:p>
          <a:endParaRPr lang="fr-FR"/>
        </a:p>
      </dgm:t>
    </dgm:pt>
    <dgm:pt modelId="{85223E22-5A21-4B21-A47D-50012DD8F148}" type="parTrans" cxnId="{7C52024D-D600-4021-BBBE-6F46E2EE1E59}">
      <dgm:prSet/>
      <dgm:spPr/>
      <dgm:t>
        <a:bodyPr/>
        <a:lstStyle/>
        <a:p>
          <a:endParaRPr lang="fr-FR"/>
        </a:p>
      </dgm:t>
    </dgm:pt>
    <dgm:pt modelId="{8F86D935-AA8F-4A3E-980D-581793DE148B}" type="sibTrans" cxnId="{7C52024D-D600-4021-BBBE-6F46E2EE1E59}">
      <dgm:prSet/>
      <dgm:spPr/>
      <dgm:t>
        <a:bodyPr/>
        <a:lstStyle/>
        <a:p>
          <a:endParaRPr lang="fr-FR"/>
        </a:p>
      </dgm:t>
    </dgm:pt>
    <dgm:pt modelId="{3E629D93-406C-4045-841D-9EC3C1BEFD0B}">
      <dgm:prSet/>
      <dgm:spPr>
        <a:noFill/>
        <a:ln>
          <a:noFill/>
        </a:ln>
      </dgm:spPr>
      <dgm:t>
        <a:bodyPr/>
        <a:lstStyle/>
        <a:p>
          <a:endParaRPr lang="fr-FR"/>
        </a:p>
      </dgm:t>
    </dgm:pt>
    <dgm:pt modelId="{DB37FF59-FDAA-476A-A250-EEF80847DE5A}" type="sibTrans" cxnId="{BF1AFD5B-E41A-46F6-838D-9999AAC3B94A}">
      <dgm:prSet/>
      <dgm:spPr/>
      <dgm:t>
        <a:bodyPr/>
        <a:lstStyle/>
        <a:p>
          <a:endParaRPr lang="fr-FR"/>
        </a:p>
      </dgm:t>
    </dgm:pt>
    <dgm:pt modelId="{58B752C6-8FF6-483A-8D9C-70C00C0110A4}" type="parTrans" cxnId="{BF1AFD5B-E41A-46F6-838D-9999AAC3B94A}">
      <dgm:prSet/>
      <dgm:spPr/>
      <dgm:t>
        <a:bodyPr/>
        <a:lstStyle/>
        <a:p>
          <a:endParaRPr lang="fr-FR"/>
        </a:p>
      </dgm:t>
    </dgm:pt>
    <dgm:pt modelId="{28F4B1AF-BB6B-4777-B0A8-419AF39C0F0A}" type="pres">
      <dgm:prSet presAssocID="{1F63EB19-E378-43C3-BD20-9DCC99E8E5D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fr-FR"/>
        </a:p>
      </dgm:t>
    </dgm:pt>
    <dgm:pt modelId="{D71D7E75-819F-4CC4-9087-3B00A173E7E2}" type="pres">
      <dgm:prSet presAssocID="{1F63EB19-E378-43C3-BD20-9DCC99E8E5DE}" presName="Name1" presStyleCnt="0"/>
      <dgm:spPr/>
      <dgm:t>
        <a:bodyPr/>
        <a:lstStyle/>
        <a:p>
          <a:endParaRPr lang="fr-FR"/>
        </a:p>
      </dgm:t>
    </dgm:pt>
    <dgm:pt modelId="{3AD9140B-31AD-4975-A88D-315938660994}" type="pres">
      <dgm:prSet presAssocID="{1F63EB19-E378-43C3-BD20-9DCC99E8E5DE}" presName="cycle" presStyleCnt="0"/>
      <dgm:spPr/>
      <dgm:t>
        <a:bodyPr/>
        <a:lstStyle/>
        <a:p>
          <a:endParaRPr lang="fr-FR"/>
        </a:p>
      </dgm:t>
    </dgm:pt>
    <dgm:pt modelId="{8D235BB9-3C61-4D01-9952-792F2CE1825B}" type="pres">
      <dgm:prSet presAssocID="{1F63EB19-E378-43C3-BD20-9DCC99E8E5DE}" presName="srcNode" presStyleLbl="node1" presStyleIdx="0" presStyleCnt="5"/>
      <dgm:spPr/>
      <dgm:t>
        <a:bodyPr/>
        <a:lstStyle/>
        <a:p>
          <a:endParaRPr lang="fr-FR"/>
        </a:p>
      </dgm:t>
    </dgm:pt>
    <dgm:pt modelId="{89E248D8-DFD2-45EC-929E-8152520D32E5}" type="pres">
      <dgm:prSet presAssocID="{1F63EB19-E378-43C3-BD20-9DCC99E8E5DE}" presName="conn" presStyleLbl="parChTrans1D2" presStyleIdx="0" presStyleCnt="1"/>
      <dgm:spPr/>
      <dgm:t>
        <a:bodyPr/>
        <a:lstStyle/>
        <a:p>
          <a:endParaRPr lang="fr-FR"/>
        </a:p>
      </dgm:t>
    </dgm:pt>
    <dgm:pt modelId="{26E1EDBE-6150-4262-A951-99F5C9C59DBA}" type="pres">
      <dgm:prSet presAssocID="{1F63EB19-E378-43C3-BD20-9DCC99E8E5DE}" presName="extraNode" presStyleLbl="node1" presStyleIdx="0" presStyleCnt="5"/>
      <dgm:spPr/>
      <dgm:t>
        <a:bodyPr/>
        <a:lstStyle/>
        <a:p>
          <a:endParaRPr lang="fr-FR"/>
        </a:p>
      </dgm:t>
    </dgm:pt>
    <dgm:pt modelId="{C6F9AEA2-481A-4AB4-A98E-07537125FCD7}" type="pres">
      <dgm:prSet presAssocID="{1F63EB19-E378-43C3-BD20-9DCC99E8E5DE}" presName="dstNode" presStyleLbl="node1" presStyleIdx="0" presStyleCnt="5"/>
      <dgm:spPr/>
      <dgm:t>
        <a:bodyPr/>
        <a:lstStyle/>
        <a:p>
          <a:endParaRPr lang="fr-FR"/>
        </a:p>
      </dgm:t>
    </dgm:pt>
    <dgm:pt modelId="{8D66B031-4DCE-45F2-8BA2-F949D798340F}" type="pres">
      <dgm:prSet presAssocID="{C283119B-59F5-4B84-BD41-A15C54DCDB86}" presName="text_1" presStyleLbl="node1" presStyleIdx="0" presStyleCnt="5" custScaleX="99489" custScaleY="12142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EB854E0-346B-4F73-A627-2D747994CB00}" type="pres">
      <dgm:prSet presAssocID="{C283119B-59F5-4B84-BD41-A15C54DCDB86}" presName="accent_1" presStyleCnt="0"/>
      <dgm:spPr/>
      <dgm:t>
        <a:bodyPr/>
        <a:lstStyle/>
        <a:p>
          <a:endParaRPr lang="fr-FR"/>
        </a:p>
      </dgm:t>
    </dgm:pt>
    <dgm:pt modelId="{25C8AEE0-BEEA-48A6-A032-CC20E3462762}" type="pres">
      <dgm:prSet presAssocID="{C283119B-59F5-4B84-BD41-A15C54DCDB86}" presName="accentRepeatNode" presStyleLbl="solidFgAcc1" presStyleIdx="0" presStyleCnt="5" custScaleX="123310"/>
      <dgm:spPr/>
      <dgm:t>
        <a:bodyPr/>
        <a:lstStyle/>
        <a:p>
          <a:endParaRPr lang="fr-FR"/>
        </a:p>
      </dgm:t>
    </dgm:pt>
    <dgm:pt modelId="{D9490C47-312E-40AC-800D-EE4A90D16F06}" type="pres">
      <dgm:prSet presAssocID="{0BEC42D5-62B7-447E-AFDE-128D36970E70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D31176-5DCF-4AA7-8C35-CBA8265F0B82}" type="pres">
      <dgm:prSet presAssocID="{0BEC42D5-62B7-447E-AFDE-128D36970E70}" presName="accent_2" presStyleCnt="0"/>
      <dgm:spPr/>
      <dgm:t>
        <a:bodyPr/>
        <a:lstStyle/>
        <a:p>
          <a:endParaRPr lang="fr-FR"/>
        </a:p>
      </dgm:t>
    </dgm:pt>
    <dgm:pt modelId="{FEDD8FD2-3A65-46D9-8FA0-9813E5E7902D}" type="pres">
      <dgm:prSet presAssocID="{0BEC42D5-62B7-447E-AFDE-128D36970E70}" presName="accentRepeatNode" presStyleLbl="solidFgAcc1" presStyleIdx="1" presStyleCnt="5" custScaleX="146291" custScaleY="129107" custLinFactNeighborX="-45731"/>
      <dgm:spPr/>
      <dgm:t>
        <a:bodyPr/>
        <a:lstStyle/>
        <a:p>
          <a:endParaRPr lang="fr-FR"/>
        </a:p>
      </dgm:t>
    </dgm:pt>
    <dgm:pt modelId="{A315EFAD-EF06-4710-A6FE-76EC5C978A4C}" type="pres">
      <dgm:prSet presAssocID="{4EE3488F-AF82-46A5-B637-853475046E5A}" presName="text_3" presStyleLbl="node1" presStyleIdx="2" presStyleCnt="5" custScaleX="103019" custScaleY="11748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8A641D6-FAD2-4675-B576-633991B9295F}" type="pres">
      <dgm:prSet presAssocID="{4EE3488F-AF82-46A5-B637-853475046E5A}" presName="accent_3" presStyleCnt="0"/>
      <dgm:spPr/>
      <dgm:t>
        <a:bodyPr/>
        <a:lstStyle/>
        <a:p>
          <a:endParaRPr lang="fr-FR"/>
        </a:p>
      </dgm:t>
    </dgm:pt>
    <dgm:pt modelId="{4F448A02-B22F-4874-A370-8A56DE93FE4C}" type="pres">
      <dgm:prSet presAssocID="{4EE3488F-AF82-46A5-B637-853475046E5A}" presName="accentRepeatNode" presStyleLbl="solidFgAcc1" presStyleIdx="2" presStyleCnt="5" custScaleX="143089" custScaleY="102652" custLinFactNeighborX="-53511" custLinFactNeighborY="4343"/>
      <dgm:spPr/>
      <dgm:t>
        <a:bodyPr/>
        <a:lstStyle/>
        <a:p>
          <a:endParaRPr lang="fr-FR"/>
        </a:p>
      </dgm:t>
    </dgm:pt>
    <dgm:pt modelId="{6F5ABC78-0F79-406E-89BD-1D264E59549D}" type="pres">
      <dgm:prSet presAssocID="{4B151164-CED5-45AE-B707-AA6BFCEDCD8B}" presName="text_4" presStyleLbl="node1" presStyleIdx="3" presStyleCnt="5" custScaleX="110577" custScaleY="132390" custLinFactNeighborX="7174" custLinFactNeighborY="3220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C423B3-C9C7-4029-8D04-63DABEC08BDA}" type="pres">
      <dgm:prSet presAssocID="{4B151164-CED5-45AE-B707-AA6BFCEDCD8B}" presName="accent_4" presStyleCnt="0"/>
      <dgm:spPr/>
      <dgm:t>
        <a:bodyPr/>
        <a:lstStyle/>
        <a:p>
          <a:endParaRPr lang="fr-FR"/>
        </a:p>
      </dgm:t>
    </dgm:pt>
    <dgm:pt modelId="{B3B7C50C-A0F8-4BBD-BF09-803444BDDFC6}" type="pres">
      <dgm:prSet presAssocID="{4B151164-CED5-45AE-B707-AA6BFCEDCD8B}" presName="accentRepeatNode" presStyleLbl="solidFgAcc1" presStyleIdx="3" presStyleCnt="5" custScaleX="137083" custScaleY="110614" custLinFactNeighborX="-38255" custLinFactNeighborY="-1575"/>
      <dgm:spPr/>
      <dgm:t>
        <a:bodyPr/>
        <a:lstStyle/>
        <a:p>
          <a:endParaRPr lang="fr-FR"/>
        </a:p>
      </dgm:t>
    </dgm:pt>
    <dgm:pt modelId="{72F06D28-AA30-4BF9-A580-D3BB653C54CA}" type="pres">
      <dgm:prSet presAssocID="{3E629D93-406C-4045-841D-9EC3C1BEFD0B}" presName="text_5" presStyleLbl="node1" presStyleIdx="4" presStyleCnt="5" custFlipVert="1" custScaleX="2531" custScaleY="7359" custLinFactNeighborX="-48385" custLinFactNeighborY="2847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6AAF5F-2192-439F-BEE5-FE6AF0F1B1AC}" type="pres">
      <dgm:prSet presAssocID="{3E629D93-406C-4045-841D-9EC3C1BEFD0B}" presName="accent_5" presStyleCnt="0"/>
      <dgm:spPr/>
      <dgm:t>
        <a:bodyPr/>
        <a:lstStyle/>
        <a:p>
          <a:endParaRPr lang="fr-FR"/>
        </a:p>
      </dgm:t>
    </dgm:pt>
    <dgm:pt modelId="{C12839E8-C4C4-47D2-B863-D5CFA1B6E373}" type="pres">
      <dgm:prSet presAssocID="{3E629D93-406C-4045-841D-9EC3C1BEFD0B}" presName="accentRepeatNode" presStyleLbl="solidFgAcc1" presStyleIdx="4" presStyleCnt="5"/>
      <dgm:spPr/>
      <dgm:t>
        <a:bodyPr/>
        <a:lstStyle/>
        <a:p>
          <a:endParaRPr lang="fr-FR"/>
        </a:p>
      </dgm:t>
    </dgm:pt>
  </dgm:ptLst>
  <dgm:cxnLst>
    <dgm:cxn modelId="{03370BD8-6AEF-4D8C-96AF-DE568D6BE0C3}" type="presOf" srcId="{1F63EB19-E378-43C3-BD20-9DCC99E8E5DE}" destId="{28F4B1AF-BB6B-4777-B0A8-419AF39C0F0A}" srcOrd="0" destOrd="0" presId="urn:microsoft.com/office/officeart/2008/layout/VerticalCurvedList"/>
    <dgm:cxn modelId="{AB9905A9-644A-4714-B18A-1E491348369A}" type="presOf" srcId="{C283119B-59F5-4B84-BD41-A15C54DCDB86}" destId="{8D66B031-4DCE-45F2-8BA2-F949D798340F}" srcOrd="0" destOrd="0" presId="urn:microsoft.com/office/officeart/2008/layout/VerticalCurvedList"/>
    <dgm:cxn modelId="{8BD65631-46B8-412C-8398-9C9DB8873A93}" srcId="{1F63EB19-E378-43C3-BD20-9DCC99E8E5DE}" destId="{C283119B-59F5-4B84-BD41-A15C54DCDB86}" srcOrd="0" destOrd="0" parTransId="{444AB01B-F141-41F2-A85F-96DCE2E3FD4F}" sibTransId="{E144C689-3762-4A0B-9B55-A764DFA1C470}"/>
    <dgm:cxn modelId="{BF1AFD5B-E41A-46F6-838D-9999AAC3B94A}" srcId="{1F63EB19-E378-43C3-BD20-9DCC99E8E5DE}" destId="{3E629D93-406C-4045-841D-9EC3C1BEFD0B}" srcOrd="4" destOrd="0" parTransId="{58B752C6-8FF6-483A-8D9C-70C00C0110A4}" sibTransId="{DB37FF59-FDAA-476A-A250-EEF80847DE5A}"/>
    <dgm:cxn modelId="{7C52024D-D600-4021-BBBE-6F46E2EE1E59}" srcId="{1F63EB19-E378-43C3-BD20-9DCC99E8E5DE}" destId="{4EE3488F-AF82-46A5-B637-853475046E5A}" srcOrd="2" destOrd="0" parTransId="{85223E22-5A21-4B21-A47D-50012DD8F148}" sibTransId="{8F86D935-AA8F-4A3E-980D-581793DE148B}"/>
    <dgm:cxn modelId="{61BCD29C-B145-4A16-87BE-1A1236A97490}" type="presOf" srcId="{4EE3488F-AF82-46A5-B637-853475046E5A}" destId="{A315EFAD-EF06-4710-A6FE-76EC5C978A4C}" srcOrd="0" destOrd="0" presId="urn:microsoft.com/office/officeart/2008/layout/VerticalCurvedList"/>
    <dgm:cxn modelId="{D5EC3469-0F3F-4B48-8E55-5B20F4FF1256}" type="presOf" srcId="{E144C689-3762-4A0B-9B55-A764DFA1C470}" destId="{89E248D8-DFD2-45EC-929E-8152520D32E5}" srcOrd="0" destOrd="0" presId="urn:microsoft.com/office/officeart/2008/layout/VerticalCurvedList"/>
    <dgm:cxn modelId="{30610B01-A068-413A-B6F5-3B16BE536CCF}" type="presOf" srcId="{0BEC42D5-62B7-447E-AFDE-128D36970E70}" destId="{D9490C47-312E-40AC-800D-EE4A90D16F06}" srcOrd="0" destOrd="0" presId="urn:microsoft.com/office/officeart/2008/layout/VerticalCurvedList"/>
    <dgm:cxn modelId="{D42287DF-0EDD-4E8F-970A-37F4DA011B32}" srcId="{1F63EB19-E378-43C3-BD20-9DCC99E8E5DE}" destId="{4B151164-CED5-45AE-B707-AA6BFCEDCD8B}" srcOrd="3" destOrd="0" parTransId="{DA9BF524-AF47-4087-AD9B-2BF47667A1EA}" sibTransId="{884AE20F-9B48-4936-A737-174615906D5B}"/>
    <dgm:cxn modelId="{26CA9B87-A282-45D6-A77D-D6E7747DC12D}" type="presOf" srcId="{4B151164-CED5-45AE-B707-AA6BFCEDCD8B}" destId="{6F5ABC78-0F79-406E-89BD-1D264E59549D}" srcOrd="0" destOrd="0" presId="urn:microsoft.com/office/officeart/2008/layout/VerticalCurvedList"/>
    <dgm:cxn modelId="{19BA7822-BA39-4B8B-972F-7A269A0F02AE}" type="presOf" srcId="{3E629D93-406C-4045-841D-9EC3C1BEFD0B}" destId="{72F06D28-AA30-4BF9-A580-D3BB653C54CA}" srcOrd="0" destOrd="0" presId="urn:microsoft.com/office/officeart/2008/layout/VerticalCurvedList"/>
    <dgm:cxn modelId="{2393CE62-3709-4FD6-9637-EC8B3E40DCDA}" srcId="{1F63EB19-E378-43C3-BD20-9DCC99E8E5DE}" destId="{0BEC42D5-62B7-447E-AFDE-128D36970E70}" srcOrd="1" destOrd="0" parTransId="{77CED5CA-2CE2-4598-A9BE-62E648F908AF}" sibTransId="{D47BE884-34F0-4E5D-9ABE-D6710188971C}"/>
    <dgm:cxn modelId="{3C3A175F-44A1-4C9D-A991-F0527A461FF5}" type="presParOf" srcId="{28F4B1AF-BB6B-4777-B0A8-419AF39C0F0A}" destId="{D71D7E75-819F-4CC4-9087-3B00A173E7E2}" srcOrd="0" destOrd="0" presId="urn:microsoft.com/office/officeart/2008/layout/VerticalCurvedList"/>
    <dgm:cxn modelId="{CF68B73F-6CDB-4DEA-8B0B-42E533BC9F09}" type="presParOf" srcId="{D71D7E75-819F-4CC4-9087-3B00A173E7E2}" destId="{3AD9140B-31AD-4975-A88D-315938660994}" srcOrd="0" destOrd="0" presId="urn:microsoft.com/office/officeart/2008/layout/VerticalCurvedList"/>
    <dgm:cxn modelId="{663B4B7A-350C-4C8B-BF9F-336A70FC87C6}" type="presParOf" srcId="{3AD9140B-31AD-4975-A88D-315938660994}" destId="{8D235BB9-3C61-4D01-9952-792F2CE1825B}" srcOrd="0" destOrd="0" presId="urn:microsoft.com/office/officeart/2008/layout/VerticalCurvedList"/>
    <dgm:cxn modelId="{C4097B23-7433-4CF2-8541-0AC01EABA2D6}" type="presParOf" srcId="{3AD9140B-31AD-4975-A88D-315938660994}" destId="{89E248D8-DFD2-45EC-929E-8152520D32E5}" srcOrd="1" destOrd="0" presId="urn:microsoft.com/office/officeart/2008/layout/VerticalCurvedList"/>
    <dgm:cxn modelId="{1D511A6A-8937-4BD5-9C5C-4807870D1944}" type="presParOf" srcId="{3AD9140B-31AD-4975-A88D-315938660994}" destId="{26E1EDBE-6150-4262-A951-99F5C9C59DBA}" srcOrd="2" destOrd="0" presId="urn:microsoft.com/office/officeart/2008/layout/VerticalCurvedList"/>
    <dgm:cxn modelId="{C6374534-FE4D-47BF-83C1-B49B59AE7856}" type="presParOf" srcId="{3AD9140B-31AD-4975-A88D-315938660994}" destId="{C6F9AEA2-481A-4AB4-A98E-07537125FCD7}" srcOrd="3" destOrd="0" presId="urn:microsoft.com/office/officeart/2008/layout/VerticalCurvedList"/>
    <dgm:cxn modelId="{9D8BDC3A-79BF-4588-AA2B-FF98ABD747E5}" type="presParOf" srcId="{D71D7E75-819F-4CC4-9087-3B00A173E7E2}" destId="{8D66B031-4DCE-45F2-8BA2-F949D798340F}" srcOrd="1" destOrd="0" presId="urn:microsoft.com/office/officeart/2008/layout/VerticalCurvedList"/>
    <dgm:cxn modelId="{D5C51E50-0A71-4F65-B674-B072CA96506D}" type="presParOf" srcId="{D71D7E75-819F-4CC4-9087-3B00A173E7E2}" destId="{EEB854E0-346B-4F73-A627-2D747994CB00}" srcOrd="2" destOrd="0" presId="urn:microsoft.com/office/officeart/2008/layout/VerticalCurvedList"/>
    <dgm:cxn modelId="{B46C15F3-849A-4836-AA06-035189F24569}" type="presParOf" srcId="{EEB854E0-346B-4F73-A627-2D747994CB00}" destId="{25C8AEE0-BEEA-48A6-A032-CC20E3462762}" srcOrd="0" destOrd="0" presId="urn:microsoft.com/office/officeart/2008/layout/VerticalCurvedList"/>
    <dgm:cxn modelId="{E7A2DBBA-7014-4136-9069-DCE4630CA3D7}" type="presParOf" srcId="{D71D7E75-819F-4CC4-9087-3B00A173E7E2}" destId="{D9490C47-312E-40AC-800D-EE4A90D16F06}" srcOrd="3" destOrd="0" presId="urn:microsoft.com/office/officeart/2008/layout/VerticalCurvedList"/>
    <dgm:cxn modelId="{9BF33B32-E02C-45DA-A17B-B7E1A7548EEA}" type="presParOf" srcId="{D71D7E75-819F-4CC4-9087-3B00A173E7E2}" destId="{4AD31176-5DCF-4AA7-8C35-CBA8265F0B82}" srcOrd="4" destOrd="0" presId="urn:microsoft.com/office/officeart/2008/layout/VerticalCurvedList"/>
    <dgm:cxn modelId="{7FFE8423-E16F-4EE2-903F-EE2259A47FBA}" type="presParOf" srcId="{4AD31176-5DCF-4AA7-8C35-CBA8265F0B82}" destId="{FEDD8FD2-3A65-46D9-8FA0-9813E5E7902D}" srcOrd="0" destOrd="0" presId="urn:microsoft.com/office/officeart/2008/layout/VerticalCurvedList"/>
    <dgm:cxn modelId="{29ACF6B3-576C-4E67-A671-1A2DF877D6CC}" type="presParOf" srcId="{D71D7E75-819F-4CC4-9087-3B00A173E7E2}" destId="{A315EFAD-EF06-4710-A6FE-76EC5C978A4C}" srcOrd="5" destOrd="0" presId="urn:microsoft.com/office/officeart/2008/layout/VerticalCurvedList"/>
    <dgm:cxn modelId="{1556CED8-DF7A-49D8-B75C-D439D1960FA0}" type="presParOf" srcId="{D71D7E75-819F-4CC4-9087-3B00A173E7E2}" destId="{08A641D6-FAD2-4675-B576-633991B9295F}" srcOrd="6" destOrd="0" presId="urn:microsoft.com/office/officeart/2008/layout/VerticalCurvedList"/>
    <dgm:cxn modelId="{6E703B48-14C5-4A6E-BCE0-75F2B56A500B}" type="presParOf" srcId="{08A641D6-FAD2-4675-B576-633991B9295F}" destId="{4F448A02-B22F-4874-A370-8A56DE93FE4C}" srcOrd="0" destOrd="0" presId="urn:microsoft.com/office/officeart/2008/layout/VerticalCurvedList"/>
    <dgm:cxn modelId="{F366D95E-CF14-4B88-9186-763F9403282E}" type="presParOf" srcId="{D71D7E75-819F-4CC4-9087-3B00A173E7E2}" destId="{6F5ABC78-0F79-406E-89BD-1D264E59549D}" srcOrd="7" destOrd="0" presId="urn:microsoft.com/office/officeart/2008/layout/VerticalCurvedList"/>
    <dgm:cxn modelId="{E43C5D9F-DD92-464C-88DA-D68247465B12}" type="presParOf" srcId="{D71D7E75-819F-4CC4-9087-3B00A173E7E2}" destId="{2FC423B3-C9C7-4029-8D04-63DABEC08BDA}" srcOrd="8" destOrd="0" presId="urn:microsoft.com/office/officeart/2008/layout/VerticalCurvedList"/>
    <dgm:cxn modelId="{14538C45-5170-4D23-90A5-835486A38D15}" type="presParOf" srcId="{2FC423B3-C9C7-4029-8D04-63DABEC08BDA}" destId="{B3B7C50C-A0F8-4BBD-BF09-803444BDDFC6}" srcOrd="0" destOrd="0" presId="urn:microsoft.com/office/officeart/2008/layout/VerticalCurvedList"/>
    <dgm:cxn modelId="{DD03F0C2-DA5F-4170-A251-A699FF2F0B3D}" type="presParOf" srcId="{D71D7E75-819F-4CC4-9087-3B00A173E7E2}" destId="{72F06D28-AA30-4BF9-A580-D3BB653C54CA}" srcOrd="9" destOrd="0" presId="urn:microsoft.com/office/officeart/2008/layout/VerticalCurvedList"/>
    <dgm:cxn modelId="{7B208E0A-FADE-477D-BEE1-AC31E0721720}" type="presParOf" srcId="{D71D7E75-819F-4CC4-9087-3B00A173E7E2}" destId="{3F6AAF5F-2192-439F-BEE5-FE6AF0F1B1AC}" srcOrd="10" destOrd="0" presId="urn:microsoft.com/office/officeart/2008/layout/VerticalCurvedList"/>
    <dgm:cxn modelId="{B549D659-D133-49BB-9020-159B8365883B}" type="presParOf" srcId="{3F6AAF5F-2192-439F-BEE5-FE6AF0F1B1AC}" destId="{C12839E8-C4C4-47D2-B863-D5CFA1B6E37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80EA91-E41E-4850-9FF6-B3AF044098C1}" type="doc">
      <dgm:prSet loTypeId="urn:microsoft.com/office/officeart/2005/8/layout/chevron2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EE511559-4DD3-4BC8-95E1-2234D67177C3}">
      <dgm:prSet phldrT="[Texte]"/>
      <dgm:spPr/>
      <dgm:t>
        <a:bodyPr/>
        <a:lstStyle/>
        <a:p>
          <a:r>
            <a:rPr lang="fr-FR" dirty="0" smtClean="0"/>
            <a:t>1</a:t>
          </a:r>
          <a:endParaRPr lang="fr-FR" dirty="0"/>
        </a:p>
      </dgm:t>
    </dgm:pt>
    <dgm:pt modelId="{E03AAB79-15F4-405C-86B6-46F78EBD3408}" type="parTrans" cxnId="{A8372B5D-18E0-4AFF-975A-196198572282}">
      <dgm:prSet/>
      <dgm:spPr/>
      <dgm:t>
        <a:bodyPr/>
        <a:lstStyle/>
        <a:p>
          <a:endParaRPr lang="fr-FR"/>
        </a:p>
      </dgm:t>
    </dgm:pt>
    <dgm:pt modelId="{3F9ED616-DC59-4073-B49C-E47CFF0BA739}" type="sibTrans" cxnId="{A8372B5D-18E0-4AFF-975A-196198572282}">
      <dgm:prSet/>
      <dgm:spPr/>
      <dgm:t>
        <a:bodyPr/>
        <a:lstStyle/>
        <a:p>
          <a:endParaRPr lang="fr-FR"/>
        </a:p>
      </dgm:t>
    </dgm:pt>
    <dgm:pt modelId="{D6C7183B-F357-4304-AFDB-5F84696EAB88}">
      <dgm:prSet phldrT="[Texte]"/>
      <dgm:spPr/>
      <dgm:t>
        <a:bodyPr/>
        <a:lstStyle/>
        <a:p>
          <a:endParaRPr lang="fr-FR" dirty="0"/>
        </a:p>
      </dgm:t>
    </dgm:pt>
    <dgm:pt modelId="{C0C81710-B45B-45F3-8FEC-F2F49A967A41}" type="parTrans" cxnId="{33857F12-9CD2-494D-A78C-4BBF0ACE6020}">
      <dgm:prSet/>
      <dgm:spPr/>
      <dgm:t>
        <a:bodyPr/>
        <a:lstStyle/>
        <a:p>
          <a:endParaRPr lang="fr-FR"/>
        </a:p>
      </dgm:t>
    </dgm:pt>
    <dgm:pt modelId="{D78444E7-F651-4435-AD5F-90A3C4A8B8FB}" type="sibTrans" cxnId="{33857F12-9CD2-494D-A78C-4BBF0ACE6020}">
      <dgm:prSet/>
      <dgm:spPr/>
      <dgm:t>
        <a:bodyPr/>
        <a:lstStyle/>
        <a:p>
          <a:endParaRPr lang="fr-FR"/>
        </a:p>
      </dgm:t>
    </dgm:pt>
    <dgm:pt modelId="{1204600E-B4EA-4F7C-89D7-183F41B04F2E}">
      <dgm:prSet phldrT="[Texte]"/>
      <dgm:spPr/>
      <dgm:t>
        <a:bodyPr/>
        <a:lstStyle/>
        <a:p>
          <a:r>
            <a:rPr lang="fr-FR" b="1" dirty="0" smtClean="0">
              <a:solidFill>
                <a:srgbClr val="000000"/>
              </a:solidFill>
              <a:latin typeface="Times New Roman" panose="02020603050405020304" pitchFamily="18" charset="0"/>
            </a:rPr>
            <a:t>L’observation</a:t>
          </a:r>
          <a:endParaRPr lang="fr-FR" dirty="0"/>
        </a:p>
      </dgm:t>
    </dgm:pt>
    <dgm:pt modelId="{5ED015C9-DC4C-4080-82D0-F9361A6EC155}" type="parTrans" cxnId="{0B3F8FA9-BFFB-4F68-BDFE-90DC0AD38757}">
      <dgm:prSet/>
      <dgm:spPr/>
      <dgm:t>
        <a:bodyPr/>
        <a:lstStyle/>
        <a:p>
          <a:endParaRPr lang="fr-FR"/>
        </a:p>
      </dgm:t>
    </dgm:pt>
    <dgm:pt modelId="{C45A4FBE-BA05-4E05-A913-C6E1D8B51478}" type="sibTrans" cxnId="{0B3F8FA9-BFFB-4F68-BDFE-90DC0AD38757}">
      <dgm:prSet/>
      <dgm:spPr/>
      <dgm:t>
        <a:bodyPr/>
        <a:lstStyle/>
        <a:p>
          <a:endParaRPr lang="fr-FR"/>
        </a:p>
      </dgm:t>
    </dgm:pt>
    <dgm:pt modelId="{45498DEE-4BFA-4965-8CBD-4E625BA27D5C}">
      <dgm:prSet phldrT="[Texte]"/>
      <dgm:spPr/>
      <dgm:t>
        <a:bodyPr/>
        <a:lstStyle/>
        <a:p>
          <a:r>
            <a:rPr lang="fr-FR" dirty="0" smtClean="0"/>
            <a:t>2</a:t>
          </a:r>
          <a:endParaRPr lang="fr-FR" dirty="0"/>
        </a:p>
      </dgm:t>
    </dgm:pt>
    <dgm:pt modelId="{B1797B12-9183-4527-91BD-43BB9E7F6DED}" type="parTrans" cxnId="{F6D55A87-B7EA-4A89-BDA6-95259839AAA6}">
      <dgm:prSet/>
      <dgm:spPr/>
      <dgm:t>
        <a:bodyPr/>
        <a:lstStyle/>
        <a:p>
          <a:endParaRPr lang="fr-FR"/>
        </a:p>
      </dgm:t>
    </dgm:pt>
    <dgm:pt modelId="{16E1D539-DFCA-4262-952E-487DA87178D3}" type="sibTrans" cxnId="{F6D55A87-B7EA-4A89-BDA6-95259839AAA6}">
      <dgm:prSet/>
      <dgm:spPr/>
      <dgm:t>
        <a:bodyPr/>
        <a:lstStyle/>
        <a:p>
          <a:endParaRPr lang="fr-FR"/>
        </a:p>
      </dgm:t>
    </dgm:pt>
    <dgm:pt modelId="{F0907CF2-8D9A-4859-85F3-6652F151CA1F}">
      <dgm:prSet phldrT="[Texte]"/>
      <dgm:spPr/>
      <dgm:t>
        <a:bodyPr/>
        <a:lstStyle/>
        <a:p>
          <a:r>
            <a:rPr lang="fr-FR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La stratégie expérimentale</a:t>
          </a:r>
          <a:r>
            <a:rPr lang="fr-FR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fr-FR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fr-FR" dirty="0"/>
        </a:p>
      </dgm:t>
    </dgm:pt>
    <dgm:pt modelId="{E67932F4-1243-43D3-B387-B71647E34733}" type="parTrans" cxnId="{E7D349B6-1573-41B1-8D39-9D208983C576}">
      <dgm:prSet/>
      <dgm:spPr/>
      <dgm:t>
        <a:bodyPr/>
        <a:lstStyle/>
        <a:p>
          <a:endParaRPr lang="fr-FR"/>
        </a:p>
      </dgm:t>
    </dgm:pt>
    <dgm:pt modelId="{AD6AE2F0-573C-400F-BDE4-51C82E863C6B}" type="sibTrans" cxnId="{E7D349B6-1573-41B1-8D39-9D208983C576}">
      <dgm:prSet/>
      <dgm:spPr/>
      <dgm:t>
        <a:bodyPr/>
        <a:lstStyle/>
        <a:p>
          <a:endParaRPr lang="fr-FR"/>
        </a:p>
      </dgm:t>
    </dgm:pt>
    <dgm:pt modelId="{7FDBD607-C5B7-4FBD-9FFA-473EFB1D3EDE}">
      <dgm:prSet phldrT="[Texte]"/>
      <dgm:spPr/>
      <dgm:t>
        <a:bodyPr/>
        <a:lstStyle/>
        <a:p>
          <a:r>
            <a:rPr lang="fr-FR" dirty="0" smtClean="0"/>
            <a:t>3</a:t>
          </a:r>
          <a:endParaRPr lang="fr-FR" dirty="0"/>
        </a:p>
      </dgm:t>
    </dgm:pt>
    <dgm:pt modelId="{BF1C098E-EADC-4876-BFA1-67020187E757}" type="parTrans" cxnId="{D1B66419-AC1E-4684-A424-DD9F8202A75A}">
      <dgm:prSet/>
      <dgm:spPr/>
      <dgm:t>
        <a:bodyPr/>
        <a:lstStyle/>
        <a:p>
          <a:endParaRPr lang="fr-FR"/>
        </a:p>
      </dgm:t>
    </dgm:pt>
    <dgm:pt modelId="{F4A5D215-0BD9-48FE-932A-18105D80F613}" type="sibTrans" cxnId="{D1B66419-AC1E-4684-A424-DD9F8202A75A}">
      <dgm:prSet/>
      <dgm:spPr/>
      <dgm:t>
        <a:bodyPr/>
        <a:lstStyle/>
        <a:p>
          <a:endParaRPr lang="fr-FR"/>
        </a:p>
      </dgm:t>
    </dgm:pt>
    <dgm:pt modelId="{EF262B0E-3999-48B6-A3B4-196A76093E0F}">
      <dgm:prSet phldrT="[Texte]"/>
      <dgm:spPr/>
      <dgm:t>
        <a:bodyPr/>
        <a:lstStyle/>
        <a:p>
          <a:r>
            <a:rPr lang="fr-FR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La stratégie quasi-expérimentale</a:t>
          </a:r>
          <a:endParaRPr lang="fr-FR" dirty="0"/>
        </a:p>
      </dgm:t>
    </dgm:pt>
    <dgm:pt modelId="{39614A51-C890-4DEC-92F5-F26C5994C8CD}" type="parTrans" cxnId="{EED7B0D7-ECE0-4E54-9E85-DF0620A3758C}">
      <dgm:prSet/>
      <dgm:spPr/>
      <dgm:t>
        <a:bodyPr/>
        <a:lstStyle/>
        <a:p>
          <a:endParaRPr lang="fr-FR"/>
        </a:p>
      </dgm:t>
    </dgm:pt>
    <dgm:pt modelId="{8937D056-4146-4888-A4FB-6E8382A24F99}" type="sibTrans" cxnId="{EED7B0D7-ECE0-4E54-9E85-DF0620A3758C}">
      <dgm:prSet/>
      <dgm:spPr/>
      <dgm:t>
        <a:bodyPr/>
        <a:lstStyle/>
        <a:p>
          <a:endParaRPr lang="fr-FR"/>
        </a:p>
      </dgm:t>
    </dgm:pt>
    <dgm:pt modelId="{4C71A857-648E-4C10-BC72-15CFAA68D4BF}">
      <dgm:prSet/>
      <dgm:spPr/>
      <dgm:t>
        <a:bodyPr/>
        <a:lstStyle/>
        <a:p>
          <a:r>
            <a:rPr lang="fr-FR" dirty="0" smtClean="0"/>
            <a:t>4</a:t>
          </a:r>
          <a:endParaRPr lang="fr-FR" dirty="0"/>
        </a:p>
      </dgm:t>
    </dgm:pt>
    <dgm:pt modelId="{E60F627A-4CCD-47A3-AD76-64D6F12C69D8}" type="parTrans" cxnId="{1CC142BA-EF45-4935-8D9F-470D790FD489}">
      <dgm:prSet/>
      <dgm:spPr/>
      <dgm:t>
        <a:bodyPr/>
        <a:lstStyle/>
        <a:p>
          <a:endParaRPr lang="fr-FR"/>
        </a:p>
      </dgm:t>
    </dgm:pt>
    <dgm:pt modelId="{45EFB9C4-0489-4904-A4E1-B97396B539D1}" type="sibTrans" cxnId="{1CC142BA-EF45-4935-8D9F-470D790FD489}">
      <dgm:prSet/>
      <dgm:spPr/>
      <dgm:t>
        <a:bodyPr/>
        <a:lstStyle/>
        <a:p>
          <a:endParaRPr lang="fr-FR"/>
        </a:p>
      </dgm:t>
    </dgm:pt>
    <dgm:pt modelId="{BFAEE09E-0271-4BFE-BAB8-E23148974CE5}">
      <dgm:prSet/>
      <dgm:spPr/>
      <dgm:t>
        <a:bodyPr/>
        <a:lstStyle/>
        <a:p>
          <a:r>
            <a:rPr lang="fr-FR" dirty="0" smtClean="0"/>
            <a:t>6</a:t>
          </a:r>
          <a:endParaRPr lang="fr-FR" dirty="0"/>
        </a:p>
      </dgm:t>
    </dgm:pt>
    <dgm:pt modelId="{3AA55D6A-744A-4379-B632-E7E0EB3B5D1F}" type="parTrans" cxnId="{76F10092-CF28-45E3-84F8-79FA6CD87409}">
      <dgm:prSet/>
      <dgm:spPr/>
      <dgm:t>
        <a:bodyPr/>
        <a:lstStyle/>
        <a:p>
          <a:endParaRPr lang="fr-FR"/>
        </a:p>
      </dgm:t>
    </dgm:pt>
    <dgm:pt modelId="{A4F6CF90-19B0-4D50-89FD-D693B3F6BC2D}" type="sibTrans" cxnId="{76F10092-CF28-45E3-84F8-79FA6CD87409}">
      <dgm:prSet/>
      <dgm:spPr/>
      <dgm:t>
        <a:bodyPr/>
        <a:lstStyle/>
        <a:p>
          <a:endParaRPr lang="fr-FR"/>
        </a:p>
      </dgm:t>
    </dgm:pt>
    <dgm:pt modelId="{E3014469-25F4-475B-A3D0-0B657C6E5BEA}">
      <dgm:prSet/>
      <dgm:spPr/>
      <dgm:t>
        <a:bodyPr/>
        <a:lstStyle/>
        <a:p>
          <a:r>
            <a:rPr lang="fr-FR" b="1" dirty="0" smtClean="0">
              <a:solidFill>
                <a:srgbClr val="000000"/>
              </a:solidFill>
              <a:latin typeface="Times New Roman" panose="02020603050405020304" pitchFamily="18" charset="0"/>
            </a:rPr>
            <a:t>L’enquête</a:t>
          </a:r>
          <a:endParaRPr lang="fr-FR" dirty="0"/>
        </a:p>
      </dgm:t>
    </dgm:pt>
    <dgm:pt modelId="{1440A3AF-064F-419A-BA8D-AD22EBD213B8}" type="parTrans" cxnId="{164C0750-AE9E-4980-90AB-59D9B5C51447}">
      <dgm:prSet/>
      <dgm:spPr/>
      <dgm:t>
        <a:bodyPr/>
        <a:lstStyle/>
        <a:p>
          <a:endParaRPr lang="fr-FR"/>
        </a:p>
      </dgm:t>
    </dgm:pt>
    <dgm:pt modelId="{9C9CFDA9-4C05-4583-9B85-699EB8EAEE67}" type="sibTrans" cxnId="{164C0750-AE9E-4980-90AB-59D9B5C51447}">
      <dgm:prSet/>
      <dgm:spPr/>
      <dgm:t>
        <a:bodyPr/>
        <a:lstStyle/>
        <a:p>
          <a:endParaRPr lang="fr-FR"/>
        </a:p>
      </dgm:t>
    </dgm:pt>
    <dgm:pt modelId="{F573C9DE-0649-4341-9586-982A6D578B49}">
      <dgm:prSet/>
      <dgm:spPr/>
      <dgm:t>
        <a:bodyPr/>
        <a:lstStyle/>
        <a:p>
          <a:r>
            <a:rPr lang="fr-FR" b="1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La recherche-action</a:t>
          </a:r>
          <a:r>
            <a:rPr lang="fr-FR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fr-FR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fr-FR"/>
        </a:p>
      </dgm:t>
    </dgm:pt>
    <dgm:pt modelId="{7C859577-9E9E-4DFB-A272-C7EDDD732191}" type="parTrans" cxnId="{199DF0D1-A370-444C-A74B-C24C0EBCADB2}">
      <dgm:prSet/>
      <dgm:spPr/>
      <dgm:t>
        <a:bodyPr/>
        <a:lstStyle/>
        <a:p>
          <a:endParaRPr lang="fr-FR"/>
        </a:p>
      </dgm:t>
    </dgm:pt>
    <dgm:pt modelId="{098B195E-8CD8-4271-95B4-DA978663BDF7}" type="sibTrans" cxnId="{199DF0D1-A370-444C-A74B-C24C0EBCADB2}">
      <dgm:prSet/>
      <dgm:spPr/>
      <dgm:t>
        <a:bodyPr/>
        <a:lstStyle/>
        <a:p>
          <a:endParaRPr lang="fr-FR"/>
        </a:p>
      </dgm:t>
    </dgm:pt>
    <dgm:pt modelId="{29031C37-0DE9-4483-8021-A9AA5A491BAA}">
      <dgm:prSet/>
      <dgm:spPr/>
      <dgm:t>
        <a:bodyPr/>
        <a:lstStyle/>
        <a:p>
          <a:r>
            <a:rPr lang="fr-FR" dirty="0" smtClean="0"/>
            <a:t>5</a:t>
          </a:r>
          <a:endParaRPr lang="fr-FR" dirty="0"/>
        </a:p>
      </dgm:t>
    </dgm:pt>
    <dgm:pt modelId="{385C54B9-0142-43DF-8CDB-3121E464FF18}" type="parTrans" cxnId="{19D3281A-667D-4A17-9A1F-F202580FF9DD}">
      <dgm:prSet/>
      <dgm:spPr/>
      <dgm:t>
        <a:bodyPr/>
        <a:lstStyle/>
        <a:p>
          <a:endParaRPr lang="fr-FR"/>
        </a:p>
      </dgm:t>
    </dgm:pt>
    <dgm:pt modelId="{D286A355-9BEA-4A71-98E3-A067546ED72E}" type="sibTrans" cxnId="{19D3281A-667D-4A17-9A1F-F202580FF9DD}">
      <dgm:prSet/>
      <dgm:spPr/>
      <dgm:t>
        <a:bodyPr/>
        <a:lstStyle/>
        <a:p>
          <a:endParaRPr lang="fr-FR"/>
        </a:p>
      </dgm:t>
    </dgm:pt>
    <dgm:pt modelId="{FE48F87A-3F8D-4043-AFAC-CF54557B08C1}">
      <dgm:prSet/>
      <dgm:spPr/>
      <dgm:t>
        <a:bodyPr/>
        <a:lstStyle/>
        <a:p>
          <a:r>
            <a:rPr lang="fr-FR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Etude de cas</a:t>
          </a:r>
          <a:endParaRPr lang="fr-FR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05D41D-7C6A-41A0-A4F3-206DC19D8349}" type="parTrans" cxnId="{189FE1A6-DB7D-42D0-81D5-060993A7970F}">
      <dgm:prSet/>
      <dgm:spPr/>
      <dgm:t>
        <a:bodyPr/>
        <a:lstStyle/>
        <a:p>
          <a:endParaRPr lang="fr-FR"/>
        </a:p>
      </dgm:t>
    </dgm:pt>
    <dgm:pt modelId="{351B49EC-E505-445D-95E4-58A7178BB6B8}" type="sibTrans" cxnId="{189FE1A6-DB7D-42D0-81D5-060993A7970F}">
      <dgm:prSet/>
      <dgm:spPr/>
      <dgm:t>
        <a:bodyPr/>
        <a:lstStyle/>
        <a:p>
          <a:endParaRPr lang="fr-FR"/>
        </a:p>
      </dgm:t>
    </dgm:pt>
    <dgm:pt modelId="{CA61A03D-33B7-489C-9E28-3FE65E7F2004}" type="pres">
      <dgm:prSet presAssocID="{3180EA91-E41E-4850-9FF6-B3AF044098C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0387E80-DD58-4A3C-AF1A-32FC49A239DA}" type="pres">
      <dgm:prSet presAssocID="{EE511559-4DD3-4BC8-95E1-2234D67177C3}" presName="composite" presStyleCnt="0"/>
      <dgm:spPr/>
    </dgm:pt>
    <dgm:pt modelId="{A605BF6E-DEC7-43D6-BE97-4A76C77C99D3}" type="pres">
      <dgm:prSet presAssocID="{EE511559-4DD3-4BC8-95E1-2234D67177C3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595A1B-C617-4CC0-8D62-A33AED1EA566}" type="pres">
      <dgm:prSet presAssocID="{EE511559-4DD3-4BC8-95E1-2234D67177C3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D6EED2-4DDA-4DA2-B344-27EC1E424C78}" type="pres">
      <dgm:prSet presAssocID="{3F9ED616-DC59-4073-B49C-E47CFF0BA739}" presName="sp" presStyleCnt="0"/>
      <dgm:spPr/>
    </dgm:pt>
    <dgm:pt modelId="{13BDFAEB-F937-4096-A0EC-AF94850DCA31}" type="pres">
      <dgm:prSet presAssocID="{45498DEE-4BFA-4965-8CBD-4E625BA27D5C}" presName="composite" presStyleCnt="0"/>
      <dgm:spPr/>
    </dgm:pt>
    <dgm:pt modelId="{01BFB56B-BBFC-4DDE-B409-37B2EBDBF085}" type="pres">
      <dgm:prSet presAssocID="{45498DEE-4BFA-4965-8CBD-4E625BA27D5C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382A45-5429-4640-A739-AACFCD52F82A}" type="pres">
      <dgm:prSet presAssocID="{45498DEE-4BFA-4965-8CBD-4E625BA27D5C}" presName="descendantText" presStyleLbl="alignAcc1" presStyleIdx="1" presStyleCnt="6" custLinFactNeighborX="0" custLinFactNeighborY="330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9997C6-9BA0-4EC7-9AC7-A6368552B071}" type="pres">
      <dgm:prSet presAssocID="{16E1D539-DFCA-4262-952E-487DA87178D3}" presName="sp" presStyleCnt="0"/>
      <dgm:spPr/>
    </dgm:pt>
    <dgm:pt modelId="{D9628A5F-FF54-4678-B51C-662391F36415}" type="pres">
      <dgm:prSet presAssocID="{7FDBD607-C5B7-4FBD-9FFA-473EFB1D3EDE}" presName="composite" presStyleCnt="0"/>
      <dgm:spPr/>
    </dgm:pt>
    <dgm:pt modelId="{B6865E45-3997-4242-907C-493868B2FDC3}" type="pres">
      <dgm:prSet presAssocID="{7FDBD607-C5B7-4FBD-9FFA-473EFB1D3EDE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19AC11-1865-4B83-B436-1BD4D09BA9CA}" type="pres">
      <dgm:prSet presAssocID="{7FDBD607-C5B7-4FBD-9FFA-473EFB1D3EDE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D275859-6C91-4C98-89C5-CC5F59CE552C}" type="pres">
      <dgm:prSet presAssocID="{F4A5D215-0BD9-48FE-932A-18105D80F613}" presName="sp" presStyleCnt="0"/>
      <dgm:spPr/>
    </dgm:pt>
    <dgm:pt modelId="{002BD059-0FF7-45D2-A123-A63C2104CD4B}" type="pres">
      <dgm:prSet presAssocID="{4C71A857-648E-4C10-BC72-15CFAA68D4BF}" presName="composite" presStyleCnt="0"/>
      <dgm:spPr/>
    </dgm:pt>
    <dgm:pt modelId="{EDC856FD-D1DC-4107-B53F-D6CFDFE785FF}" type="pres">
      <dgm:prSet presAssocID="{4C71A857-648E-4C10-BC72-15CFAA68D4BF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9A4501-A8FC-4D13-881E-DEAB158276AD}" type="pres">
      <dgm:prSet presAssocID="{4C71A857-648E-4C10-BC72-15CFAA68D4BF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BB4D3F9-3A42-4DC1-9E42-0C083E577002}" type="pres">
      <dgm:prSet presAssocID="{45EFB9C4-0489-4904-A4E1-B97396B539D1}" presName="sp" presStyleCnt="0"/>
      <dgm:spPr/>
    </dgm:pt>
    <dgm:pt modelId="{5F85B73C-2D07-493A-BB00-09F2DD1C80A3}" type="pres">
      <dgm:prSet presAssocID="{29031C37-0DE9-4483-8021-A9AA5A491BAA}" presName="composite" presStyleCnt="0"/>
      <dgm:spPr/>
    </dgm:pt>
    <dgm:pt modelId="{ADC0A57E-5AC6-459A-9464-4BF3D0C34984}" type="pres">
      <dgm:prSet presAssocID="{29031C37-0DE9-4483-8021-A9AA5A491BAA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09B966-ED7A-4A78-9543-F0CA9F8C1F06}" type="pres">
      <dgm:prSet presAssocID="{29031C37-0DE9-4483-8021-A9AA5A491BAA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AE7139-3A91-46B0-8929-3B4251B1F744}" type="pres">
      <dgm:prSet presAssocID="{D286A355-9BEA-4A71-98E3-A067546ED72E}" presName="sp" presStyleCnt="0"/>
      <dgm:spPr/>
    </dgm:pt>
    <dgm:pt modelId="{A09EF989-A074-457F-8AFC-8E2D6E3912CD}" type="pres">
      <dgm:prSet presAssocID="{BFAEE09E-0271-4BFE-BAB8-E23148974CE5}" presName="composite" presStyleCnt="0"/>
      <dgm:spPr/>
    </dgm:pt>
    <dgm:pt modelId="{315DF83B-E62E-4FBE-AE2C-D822DFB9702D}" type="pres">
      <dgm:prSet presAssocID="{BFAEE09E-0271-4BFE-BAB8-E23148974CE5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D25D37E-5BE6-49CA-A72B-034A74FDD049}" type="pres">
      <dgm:prSet presAssocID="{BFAEE09E-0271-4BFE-BAB8-E23148974CE5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10A914A-955F-4AA5-AFC1-E361C6C4149B}" type="presOf" srcId="{4C71A857-648E-4C10-BC72-15CFAA68D4BF}" destId="{EDC856FD-D1DC-4107-B53F-D6CFDFE785FF}" srcOrd="0" destOrd="0" presId="urn:microsoft.com/office/officeart/2005/8/layout/chevron2"/>
    <dgm:cxn modelId="{17F63D87-6971-4907-B832-02E922384C25}" type="presOf" srcId="{29031C37-0DE9-4483-8021-A9AA5A491BAA}" destId="{ADC0A57E-5AC6-459A-9464-4BF3D0C34984}" srcOrd="0" destOrd="0" presId="urn:microsoft.com/office/officeart/2005/8/layout/chevron2"/>
    <dgm:cxn modelId="{595CDF66-56BD-4D67-B7DD-E2EE8530390E}" type="presOf" srcId="{7FDBD607-C5B7-4FBD-9FFA-473EFB1D3EDE}" destId="{B6865E45-3997-4242-907C-493868B2FDC3}" srcOrd="0" destOrd="0" presId="urn:microsoft.com/office/officeart/2005/8/layout/chevron2"/>
    <dgm:cxn modelId="{EED7B0D7-ECE0-4E54-9E85-DF0620A3758C}" srcId="{7FDBD607-C5B7-4FBD-9FFA-473EFB1D3EDE}" destId="{EF262B0E-3999-48B6-A3B4-196A76093E0F}" srcOrd="0" destOrd="0" parTransId="{39614A51-C890-4DEC-92F5-F26C5994C8CD}" sibTransId="{8937D056-4146-4888-A4FB-6E8382A24F99}"/>
    <dgm:cxn modelId="{74E57C2B-4DB7-4F63-9BF3-F03891F61868}" type="presOf" srcId="{EF262B0E-3999-48B6-A3B4-196A76093E0F}" destId="{2219AC11-1865-4B83-B436-1BD4D09BA9CA}" srcOrd="0" destOrd="0" presId="urn:microsoft.com/office/officeart/2005/8/layout/chevron2"/>
    <dgm:cxn modelId="{4412711F-AE3E-4953-8D9B-8A70DAC21137}" type="presOf" srcId="{3180EA91-E41E-4850-9FF6-B3AF044098C1}" destId="{CA61A03D-33B7-489C-9E28-3FE65E7F2004}" srcOrd="0" destOrd="0" presId="urn:microsoft.com/office/officeart/2005/8/layout/chevron2"/>
    <dgm:cxn modelId="{6F459CE1-3066-41BB-A0EB-E6BDE6D20BC8}" type="presOf" srcId="{EE511559-4DD3-4BC8-95E1-2234D67177C3}" destId="{A605BF6E-DEC7-43D6-BE97-4A76C77C99D3}" srcOrd="0" destOrd="0" presId="urn:microsoft.com/office/officeart/2005/8/layout/chevron2"/>
    <dgm:cxn modelId="{39585B3D-4F64-4F37-8871-229D0CAF6A72}" type="presOf" srcId="{45498DEE-4BFA-4965-8CBD-4E625BA27D5C}" destId="{01BFB56B-BBFC-4DDE-B409-37B2EBDBF085}" srcOrd="0" destOrd="0" presId="urn:microsoft.com/office/officeart/2005/8/layout/chevron2"/>
    <dgm:cxn modelId="{D1B66419-AC1E-4684-A424-DD9F8202A75A}" srcId="{3180EA91-E41E-4850-9FF6-B3AF044098C1}" destId="{7FDBD607-C5B7-4FBD-9FFA-473EFB1D3EDE}" srcOrd="2" destOrd="0" parTransId="{BF1C098E-EADC-4876-BFA1-67020187E757}" sibTransId="{F4A5D215-0BD9-48FE-932A-18105D80F613}"/>
    <dgm:cxn modelId="{511A2B4A-538E-4485-967D-A93E35170717}" type="presOf" srcId="{F0907CF2-8D9A-4859-85F3-6652F151CA1F}" destId="{1D382A45-5429-4640-A739-AACFCD52F82A}" srcOrd="0" destOrd="0" presId="urn:microsoft.com/office/officeart/2005/8/layout/chevron2"/>
    <dgm:cxn modelId="{199DF0D1-A370-444C-A74B-C24C0EBCADB2}" srcId="{BFAEE09E-0271-4BFE-BAB8-E23148974CE5}" destId="{F573C9DE-0649-4341-9586-982A6D578B49}" srcOrd="0" destOrd="0" parTransId="{7C859577-9E9E-4DFB-A272-C7EDDD732191}" sibTransId="{098B195E-8CD8-4271-95B4-DA978663BDF7}"/>
    <dgm:cxn modelId="{F6D55A87-B7EA-4A89-BDA6-95259839AAA6}" srcId="{3180EA91-E41E-4850-9FF6-B3AF044098C1}" destId="{45498DEE-4BFA-4965-8CBD-4E625BA27D5C}" srcOrd="1" destOrd="0" parTransId="{B1797B12-9183-4527-91BD-43BB9E7F6DED}" sibTransId="{16E1D539-DFCA-4262-952E-487DA87178D3}"/>
    <dgm:cxn modelId="{E7D349B6-1573-41B1-8D39-9D208983C576}" srcId="{45498DEE-4BFA-4965-8CBD-4E625BA27D5C}" destId="{F0907CF2-8D9A-4859-85F3-6652F151CA1F}" srcOrd="0" destOrd="0" parTransId="{E67932F4-1243-43D3-B387-B71647E34733}" sibTransId="{AD6AE2F0-573C-400F-BDE4-51C82E863C6B}"/>
    <dgm:cxn modelId="{7774DF13-16F1-4A06-8A78-1E9BC8EB74C9}" type="presOf" srcId="{FE48F87A-3F8D-4043-AFAC-CF54557B08C1}" destId="{C909B966-ED7A-4A78-9543-F0CA9F8C1F06}" srcOrd="0" destOrd="0" presId="urn:microsoft.com/office/officeart/2005/8/layout/chevron2"/>
    <dgm:cxn modelId="{33857F12-9CD2-494D-A78C-4BBF0ACE6020}" srcId="{EE511559-4DD3-4BC8-95E1-2234D67177C3}" destId="{D6C7183B-F357-4304-AFDB-5F84696EAB88}" srcOrd="0" destOrd="0" parTransId="{C0C81710-B45B-45F3-8FEC-F2F49A967A41}" sibTransId="{D78444E7-F651-4435-AD5F-90A3C4A8B8FB}"/>
    <dgm:cxn modelId="{419A62FB-9D08-47B2-B18C-8B9A6FF31CD2}" type="presOf" srcId="{D6C7183B-F357-4304-AFDB-5F84696EAB88}" destId="{43595A1B-C617-4CC0-8D62-A33AED1EA566}" srcOrd="0" destOrd="0" presId="urn:microsoft.com/office/officeart/2005/8/layout/chevron2"/>
    <dgm:cxn modelId="{164C0750-AE9E-4980-90AB-59D9B5C51447}" srcId="{4C71A857-648E-4C10-BC72-15CFAA68D4BF}" destId="{E3014469-25F4-475B-A3D0-0B657C6E5BEA}" srcOrd="0" destOrd="0" parTransId="{1440A3AF-064F-419A-BA8D-AD22EBD213B8}" sibTransId="{9C9CFDA9-4C05-4583-9B85-699EB8EAEE67}"/>
    <dgm:cxn modelId="{FE6A184D-0CA3-4E72-9CA6-FC3FE9E3DE43}" type="presOf" srcId="{F573C9DE-0649-4341-9586-982A6D578B49}" destId="{AD25D37E-5BE6-49CA-A72B-034A74FDD049}" srcOrd="0" destOrd="0" presId="urn:microsoft.com/office/officeart/2005/8/layout/chevron2"/>
    <dgm:cxn modelId="{1CC142BA-EF45-4935-8D9F-470D790FD489}" srcId="{3180EA91-E41E-4850-9FF6-B3AF044098C1}" destId="{4C71A857-648E-4C10-BC72-15CFAA68D4BF}" srcOrd="3" destOrd="0" parTransId="{E60F627A-4CCD-47A3-AD76-64D6F12C69D8}" sibTransId="{45EFB9C4-0489-4904-A4E1-B97396B539D1}"/>
    <dgm:cxn modelId="{0B3F8FA9-BFFB-4F68-BDFE-90DC0AD38757}" srcId="{EE511559-4DD3-4BC8-95E1-2234D67177C3}" destId="{1204600E-B4EA-4F7C-89D7-183F41B04F2E}" srcOrd="1" destOrd="0" parTransId="{5ED015C9-DC4C-4080-82D0-F9361A6EC155}" sibTransId="{C45A4FBE-BA05-4E05-A913-C6E1D8B51478}"/>
    <dgm:cxn modelId="{76F10092-CF28-45E3-84F8-79FA6CD87409}" srcId="{3180EA91-E41E-4850-9FF6-B3AF044098C1}" destId="{BFAEE09E-0271-4BFE-BAB8-E23148974CE5}" srcOrd="5" destOrd="0" parTransId="{3AA55D6A-744A-4379-B632-E7E0EB3B5D1F}" sibTransId="{A4F6CF90-19B0-4D50-89FD-D693B3F6BC2D}"/>
    <dgm:cxn modelId="{A8372B5D-18E0-4AFF-975A-196198572282}" srcId="{3180EA91-E41E-4850-9FF6-B3AF044098C1}" destId="{EE511559-4DD3-4BC8-95E1-2234D67177C3}" srcOrd="0" destOrd="0" parTransId="{E03AAB79-15F4-405C-86B6-46F78EBD3408}" sibTransId="{3F9ED616-DC59-4073-B49C-E47CFF0BA739}"/>
    <dgm:cxn modelId="{2C4CE505-9B8A-4A10-BF56-4C07E367C17A}" type="presOf" srcId="{BFAEE09E-0271-4BFE-BAB8-E23148974CE5}" destId="{315DF83B-E62E-4FBE-AE2C-D822DFB9702D}" srcOrd="0" destOrd="0" presId="urn:microsoft.com/office/officeart/2005/8/layout/chevron2"/>
    <dgm:cxn modelId="{46198F4D-C55B-4307-823C-C261EE8B0BF3}" type="presOf" srcId="{E3014469-25F4-475B-A3D0-0B657C6E5BEA}" destId="{B89A4501-A8FC-4D13-881E-DEAB158276AD}" srcOrd="0" destOrd="0" presId="urn:microsoft.com/office/officeart/2005/8/layout/chevron2"/>
    <dgm:cxn modelId="{189FE1A6-DB7D-42D0-81D5-060993A7970F}" srcId="{29031C37-0DE9-4483-8021-A9AA5A491BAA}" destId="{FE48F87A-3F8D-4043-AFAC-CF54557B08C1}" srcOrd="0" destOrd="0" parTransId="{F905D41D-7C6A-41A0-A4F3-206DC19D8349}" sibTransId="{351B49EC-E505-445D-95E4-58A7178BB6B8}"/>
    <dgm:cxn modelId="{19D3281A-667D-4A17-9A1F-F202580FF9DD}" srcId="{3180EA91-E41E-4850-9FF6-B3AF044098C1}" destId="{29031C37-0DE9-4483-8021-A9AA5A491BAA}" srcOrd="4" destOrd="0" parTransId="{385C54B9-0142-43DF-8CDB-3121E464FF18}" sibTransId="{D286A355-9BEA-4A71-98E3-A067546ED72E}"/>
    <dgm:cxn modelId="{54E07DE0-A1A8-485D-A994-17E54F89512D}" type="presOf" srcId="{1204600E-B4EA-4F7C-89D7-183F41B04F2E}" destId="{43595A1B-C617-4CC0-8D62-A33AED1EA566}" srcOrd="0" destOrd="1" presId="urn:microsoft.com/office/officeart/2005/8/layout/chevron2"/>
    <dgm:cxn modelId="{1F1CC307-E4FC-45FF-AD15-BC40B125CC1D}" type="presParOf" srcId="{CA61A03D-33B7-489C-9E28-3FE65E7F2004}" destId="{90387E80-DD58-4A3C-AF1A-32FC49A239DA}" srcOrd="0" destOrd="0" presId="urn:microsoft.com/office/officeart/2005/8/layout/chevron2"/>
    <dgm:cxn modelId="{0D58687B-3888-4936-ADE9-9141115BC334}" type="presParOf" srcId="{90387E80-DD58-4A3C-AF1A-32FC49A239DA}" destId="{A605BF6E-DEC7-43D6-BE97-4A76C77C99D3}" srcOrd="0" destOrd="0" presId="urn:microsoft.com/office/officeart/2005/8/layout/chevron2"/>
    <dgm:cxn modelId="{F122AF2C-A57B-45BF-9B32-B00DD9EEB7DC}" type="presParOf" srcId="{90387E80-DD58-4A3C-AF1A-32FC49A239DA}" destId="{43595A1B-C617-4CC0-8D62-A33AED1EA566}" srcOrd="1" destOrd="0" presId="urn:microsoft.com/office/officeart/2005/8/layout/chevron2"/>
    <dgm:cxn modelId="{9EE973F5-CD64-4DF2-A0C8-39A6AB3D539C}" type="presParOf" srcId="{CA61A03D-33B7-489C-9E28-3FE65E7F2004}" destId="{9DD6EED2-4DDA-4DA2-B344-27EC1E424C78}" srcOrd="1" destOrd="0" presId="urn:microsoft.com/office/officeart/2005/8/layout/chevron2"/>
    <dgm:cxn modelId="{8C772139-06DF-4C8D-93BC-CB400FCA8957}" type="presParOf" srcId="{CA61A03D-33B7-489C-9E28-3FE65E7F2004}" destId="{13BDFAEB-F937-4096-A0EC-AF94850DCA31}" srcOrd="2" destOrd="0" presId="urn:microsoft.com/office/officeart/2005/8/layout/chevron2"/>
    <dgm:cxn modelId="{92F64D22-F427-4453-9E5F-378C5F61E0A8}" type="presParOf" srcId="{13BDFAEB-F937-4096-A0EC-AF94850DCA31}" destId="{01BFB56B-BBFC-4DDE-B409-37B2EBDBF085}" srcOrd="0" destOrd="0" presId="urn:microsoft.com/office/officeart/2005/8/layout/chevron2"/>
    <dgm:cxn modelId="{B9647564-27B0-469E-B5E0-4B33AD099555}" type="presParOf" srcId="{13BDFAEB-F937-4096-A0EC-AF94850DCA31}" destId="{1D382A45-5429-4640-A739-AACFCD52F82A}" srcOrd="1" destOrd="0" presId="urn:microsoft.com/office/officeart/2005/8/layout/chevron2"/>
    <dgm:cxn modelId="{1895050E-5CD9-4FE1-8473-A945B0D75D00}" type="presParOf" srcId="{CA61A03D-33B7-489C-9E28-3FE65E7F2004}" destId="{0E9997C6-9BA0-4EC7-9AC7-A6368552B071}" srcOrd="3" destOrd="0" presId="urn:microsoft.com/office/officeart/2005/8/layout/chevron2"/>
    <dgm:cxn modelId="{6EA5B3BD-5B5F-4357-BC36-413B62DF4EBF}" type="presParOf" srcId="{CA61A03D-33B7-489C-9E28-3FE65E7F2004}" destId="{D9628A5F-FF54-4678-B51C-662391F36415}" srcOrd="4" destOrd="0" presId="urn:microsoft.com/office/officeart/2005/8/layout/chevron2"/>
    <dgm:cxn modelId="{D3258D20-77DD-405A-B6E0-61C687C91B2B}" type="presParOf" srcId="{D9628A5F-FF54-4678-B51C-662391F36415}" destId="{B6865E45-3997-4242-907C-493868B2FDC3}" srcOrd="0" destOrd="0" presId="urn:microsoft.com/office/officeart/2005/8/layout/chevron2"/>
    <dgm:cxn modelId="{D52E72ED-4F03-4FDE-AA80-B29FED387091}" type="presParOf" srcId="{D9628A5F-FF54-4678-B51C-662391F36415}" destId="{2219AC11-1865-4B83-B436-1BD4D09BA9CA}" srcOrd="1" destOrd="0" presId="urn:microsoft.com/office/officeart/2005/8/layout/chevron2"/>
    <dgm:cxn modelId="{F322662C-E37F-4A81-97D7-113C3E44C9AF}" type="presParOf" srcId="{CA61A03D-33B7-489C-9E28-3FE65E7F2004}" destId="{4D275859-6C91-4C98-89C5-CC5F59CE552C}" srcOrd="5" destOrd="0" presId="urn:microsoft.com/office/officeart/2005/8/layout/chevron2"/>
    <dgm:cxn modelId="{5E6B6CFD-3851-4A7C-9F60-4A018F23BFBD}" type="presParOf" srcId="{CA61A03D-33B7-489C-9E28-3FE65E7F2004}" destId="{002BD059-0FF7-45D2-A123-A63C2104CD4B}" srcOrd="6" destOrd="0" presId="urn:microsoft.com/office/officeart/2005/8/layout/chevron2"/>
    <dgm:cxn modelId="{4AE8F47A-D54A-41E0-AF8E-BB1C593CB077}" type="presParOf" srcId="{002BD059-0FF7-45D2-A123-A63C2104CD4B}" destId="{EDC856FD-D1DC-4107-B53F-D6CFDFE785FF}" srcOrd="0" destOrd="0" presId="urn:microsoft.com/office/officeart/2005/8/layout/chevron2"/>
    <dgm:cxn modelId="{96D894D5-DBC5-4314-9A11-C2AD26748197}" type="presParOf" srcId="{002BD059-0FF7-45D2-A123-A63C2104CD4B}" destId="{B89A4501-A8FC-4D13-881E-DEAB158276AD}" srcOrd="1" destOrd="0" presId="urn:microsoft.com/office/officeart/2005/8/layout/chevron2"/>
    <dgm:cxn modelId="{A74B3E05-8B50-4C68-9A95-3C634997E0F9}" type="presParOf" srcId="{CA61A03D-33B7-489C-9E28-3FE65E7F2004}" destId="{2BB4D3F9-3A42-4DC1-9E42-0C083E577002}" srcOrd="7" destOrd="0" presId="urn:microsoft.com/office/officeart/2005/8/layout/chevron2"/>
    <dgm:cxn modelId="{7A6FFA54-5597-4D7A-A3B2-4F48E6D801C1}" type="presParOf" srcId="{CA61A03D-33B7-489C-9E28-3FE65E7F2004}" destId="{5F85B73C-2D07-493A-BB00-09F2DD1C80A3}" srcOrd="8" destOrd="0" presId="urn:microsoft.com/office/officeart/2005/8/layout/chevron2"/>
    <dgm:cxn modelId="{C40F1532-BCF2-44CB-B638-701D86C4199F}" type="presParOf" srcId="{5F85B73C-2D07-493A-BB00-09F2DD1C80A3}" destId="{ADC0A57E-5AC6-459A-9464-4BF3D0C34984}" srcOrd="0" destOrd="0" presId="urn:microsoft.com/office/officeart/2005/8/layout/chevron2"/>
    <dgm:cxn modelId="{8E7298E0-C57D-4636-9E29-06C6F2B61A95}" type="presParOf" srcId="{5F85B73C-2D07-493A-BB00-09F2DD1C80A3}" destId="{C909B966-ED7A-4A78-9543-F0CA9F8C1F06}" srcOrd="1" destOrd="0" presId="urn:microsoft.com/office/officeart/2005/8/layout/chevron2"/>
    <dgm:cxn modelId="{698AD863-3877-4B8E-B7CB-0221B91BEA05}" type="presParOf" srcId="{CA61A03D-33B7-489C-9E28-3FE65E7F2004}" destId="{9EAE7139-3A91-46B0-8929-3B4251B1F744}" srcOrd="9" destOrd="0" presId="urn:microsoft.com/office/officeart/2005/8/layout/chevron2"/>
    <dgm:cxn modelId="{3CC510B4-8672-4BE9-BA35-E56B8681AF4C}" type="presParOf" srcId="{CA61A03D-33B7-489C-9E28-3FE65E7F2004}" destId="{A09EF989-A074-457F-8AFC-8E2D6E3912CD}" srcOrd="10" destOrd="0" presId="urn:microsoft.com/office/officeart/2005/8/layout/chevron2"/>
    <dgm:cxn modelId="{D3691781-6C52-4A18-A3D6-0EA0831E41E7}" type="presParOf" srcId="{A09EF989-A074-457F-8AFC-8E2D6E3912CD}" destId="{315DF83B-E62E-4FBE-AE2C-D822DFB9702D}" srcOrd="0" destOrd="0" presId="urn:microsoft.com/office/officeart/2005/8/layout/chevron2"/>
    <dgm:cxn modelId="{6536B622-4ED9-4840-876F-5C2ACEF0A5B5}" type="presParOf" srcId="{A09EF989-A074-457F-8AFC-8E2D6E3912CD}" destId="{AD25D37E-5BE6-49CA-A72B-034A74FDD04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8E46CA-DBDE-498F-B8D5-CEA5C8DCB10B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8603F413-7107-4D1D-9AC8-22040872F3DE}">
      <dgm:prSet phldrT="[Texte]" custT="1"/>
      <dgm:spPr/>
      <dgm:t>
        <a:bodyPr/>
        <a:lstStyle/>
        <a:p>
          <a:r>
            <a:rPr lang="fr-F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266C50-68AE-423E-A4CC-324DD4280614}" type="parTrans" cxnId="{D2469C5F-AA42-4F7D-9AC6-BB778652BB2D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190CED-2D59-4AC0-BBC6-8F8465BC0A11}" type="sibTrans" cxnId="{D2469C5F-AA42-4F7D-9AC6-BB778652BB2D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1C779C-62FB-4566-B9DA-7096D08D571B}">
      <dgm:prSet phldrT="[Texte]" custT="1"/>
      <dgm:spPr/>
      <dgm:t>
        <a:bodyPr/>
        <a:lstStyle/>
        <a:p>
          <a:r>
            <a:rPr lang="fr-FR" sz="1600" b="1" i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Définir l’objet de l’enquête 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00DDEA-12B0-4206-A305-2E54DE1B1485}" type="parTrans" cxnId="{C75A5399-A713-44CA-8159-45E35FC90A3F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4F59C9-09A1-4C7B-91E2-3CEC1062364F}" type="sibTrans" cxnId="{C75A5399-A713-44CA-8159-45E35FC90A3F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AC8149-49AB-4051-81FA-F55D46254E98}">
      <dgm:prSet phldrT="[Texte]" custT="1"/>
      <dgm:spPr/>
      <dgm:t>
        <a:bodyPr/>
        <a:lstStyle/>
        <a:p>
          <a:r>
            <a:rPr lang="fr-F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986200-1D82-49B2-BF30-DE1BE96D28A8}" type="parTrans" cxnId="{C69A9E57-F8CE-4F89-BD68-4D101470D9D4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195C54-EC70-4F5C-A9BA-5E088ACA5C9A}" type="sibTrans" cxnId="{C69A9E57-F8CE-4F89-BD68-4D101470D9D4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E06DC7-DD94-455A-BC6F-E4FB88C4A01A}">
      <dgm:prSet phldrT="[Texte]" custT="1"/>
      <dgm:spPr/>
      <dgm:t>
        <a:bodyPr/>
        <a:lstStyle/>
        <a:p>
          <a:r>
            <a:rPr lang="fr-FR" sz="16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Définir les hypothèses de l’enquête 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BEA9B2-AD7E-4A6D-ABCA-497E048EB17D}" type="parTrans" cxnId="{3395398C-0398-43C0-9DBC-3C71069C4BAF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1A7238-E1E7-44D8-815C-6B422333F802}" type="sibTrans" cxnId="{3395398C-0398-43C0-9DBC-3C71069C4BAF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48239A-AEE4-42DF-8D04-544F53D626D4}">
      <dgm:prSet phldrT="[Texte]" custT="1"/>
      <dgm:spPr/>
      <dgm:t>
        <a:bodyPr/>
        <a:lstStyle/>
        <a:p>
          <a:r>
            <a:rPr lang="fr-F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07597A-56A7-4878-90DF-6382B412615A}" type="parTrans" cxnId="{2BFABDFB-6D66-49D2-9659-D50916915890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6DD16E-D1CF-478A-AE26-4E5BAE19E310}" type="sibTrans" cxnId="{2BFABDFB-6D66-49D2-9659-D50916915890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ED56FA-2031-4CF7-8212-8D2A20E98A67}">
      <dgm:prSet phldrT="[Texte]" custT="1"/>
      <dgm:spPr/>
      <dgm:t>
        <a:bodyPr/>
        <a:lstStyle/>
        <a:p>
          <a:r>
            <a:rPr lang="fr-FR" sz="16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Déterminer la population ciblée ou l’univers de l’enquête :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115DC2-C259-4CEE-A882-1779723F6C67}" type="parTrans" cxnId="{AA042B06-A614-498B-89E3-B2C41846B60A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ADD045-BC27-43EE-AB48-FF3FB78E4066}" type="sibTrans" cxnId="{AA042B06-A614-498B-89E3-B2C41846B60A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435B32-F367-43B9-978A-5B154364B89A}">
      <dgm:prSet custT="1"/>
      <dgm:spPr/>
      <dgm:t>
        <a:bodyPr/>
        <a:lstStyle/>
        <a:p>
          <a:r>
            <a:rPr lang="fr-F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7CF18D-1987-4159-869A-968C703A52AC}" type="parTrans" cxnId="{D3D970A9-8DE8-477C-8A6B-4BB160F40374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BE7E0A-48FE-4361-AF84-B0606CE60E49}" type="sibTrans" cxnId="{D3D970A9-8DE8-477C-8A6B-4BB160F40374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07FE9C-4546-42C2-8C35-33A50F40503E}">
      <dgm:prSet custT="1"/>
      <dgm:spPr/>
      <dgm:t>
        <a:bodyPr/>
        <a:lstStyle/>
        <a:p>
          <a:r>
            <a:rPr lang="fr-F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BF2F4D-CCE1-4EF2-92AE-58C36F0B120D}" type="parTrans" cxnId="{72EF4CAF-F388-4850-AEF0-BD2421D9317B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1FFDC5-FA0F-487B-9F83-3B386AE6B5E0}" type="sibTrans" cxnId="{72EF4CAF-F388-4850-AEF0-BD2421D9317B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8A7799-9A22-40C6-8865-8EC7540E6470}">
      <dgm:prSet custT="1"/>
      <dgm:spPr/>
      <dgm:t>
        <a:bodyPr/>
        <a:lstStyle/>
        <a:p>
          <a:r>
            <a:rPr lang="fr-FR" sz="16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Déterminer l’échantillon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E0FBED-F268-4426-827B-0530EFCFEE27}" type="parTrans" cxnId="{A64F2DA3-368E-4F39-8696-803C7FB71CA4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C82479-8AAC-44D7-8AC7-BC6C68ED0524}" type="sibTrans" cxnId="{A64F2DA3-368E-4F39-8696-803C7FB71CA4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CB0E1A-5A61-40F3-8DCB-2AA636BE5B00}">
      <dgm:prSet custT="1"/>
      <dgm:spPr/>
      <dgm:t>
        <a:bodyPr/>
        <a:lstStyle/>
        <a:p>
          <a:r>
            <a:rPr lang="fr-FR" sz="16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Le projet du questionnaire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EA3A87-4DED-4B80-A3F9-AF00E5CCD5BA}" type="parTrans" cxnId="{F6192075-EECF-44E6-AF61-B4DF064F2A79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B9BAD1-787E-472D-AF36-1ABFEEF7F562}" type="sibTrans" cxnId="{F6192075-EECF-44E6-AF61-B4DF064F2A79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05A96B-AD49-4542-988B-E3490C683F2B}">
      <dgm:prSet custT="1"/>
      <dgm:spPr/>
      <dgm:t>
        <a:bodyPr/>
        <a:lstStyle/>
        <a:p>
          <a:r>
            <a:rPr lang="fr-F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050DC5-C5BA-4A85-A042-732ED339FA6F}" type="parTrans" cxnId="{EF327C87-EA2E-445B-A8BE-3FEED1628EAF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92707C-4B68-4D73-A9F5-5455EEAF61DC}" type="sibTrans" cxnId="{EF327C87-EA2E-445B-A8BE-3FEED1628EAF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CA640E-BC3E-4A24-9954-102A3736DC23}">
      <dgm:prSet custT="1"/>
      <dgm:spPr/>
      <dgm:t>
        <a:bodyPr/>
        <a:lstStyle/>
        <a:p>
          <a:r>
            <a:rPr lang="fr-F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BC48F1-5B4C-40E1-9350-970D42D5AE92}" type="parTrans" cxnId="{E27219F9-F07E-4F3C-9D50-BBC1F77A1D53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4B3C1E-B13A-4E14-A98F-B336FB574C80}" type="sibTrans" cxnId="{E27219F9-F07E-4F3C-9D50-BBC1F77A1D53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EDBDBC-8DA7-423F-A0F9-8A76A2A6A41B}">
      <dgm:prSet custT="1"/>
      <dgm:spPr/>
      <dgm:t>
        <a:bodyPr/>
        <a:lstStyle/>
        <a:p>
          <a:r>
            <a:rPr lang="fr-F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B75206-7E67-4E05-B840-BAE39C1DF55F}" type="parTrans" cxnId="{0225AD77-1D22-40E1-9F80-49BCFC2625B9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502256-FC4C-4F45-9000-5FFC9AE77C7B}" type="sibTrans" cxnId="{0225AD77-1D22-40E1-9F80-49BCFC2625B9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7956C5-ADD4-4582-8148-7715408FA0C3}">
      <dgm:prSet custT="1"/>
      <dgm:spPr/>
      <dgm:t>
        <a:bodyPr/>
        <a:lstStyle/>
        <a:p>
          <a:r>
            <a:rPr lang="fr-F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DB929D-B73C-49BF-9C49-898812F2EBC9}" type="parTrans" cxnId="{67E4AA92-21F8-4613-B4D6-7C389747252F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BB87E1-41B0-4B2A-B00C-6CA3FC9B8104}" type="sibTrans" cxnId="{67E4AA92-21F8-4613-B4D6-7C389747252F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24ECDC-4D29-4E7F-8211-58211A7A485E}">
      <dgm:prSet custT="1"/>
      <dgm:spPr/>
      <dgm:t>
        <a:bodyPr/>
        <a:lstStyle/>
        <a:p>
          <a:r>
            <a:rPr lang="fr-F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271EFF-C319-4FB4-839E-FD8DA4D93532}" type="parTrans" cxnId="{61980C6C-271D-4BBE-8E99-A4E9E679E92A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52D488-887A-419D-9942-E72C83F2E9FE}" type="sibTrans" cxnId="{61980C6C-271D-4BBE-8E99-A4E9E679E92A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E7FA85-1A22-44D4-A7DE-06C410641769}">
      <dgm:prSet custT="1"/>
      <dgm:spPr/>
      <dgm:t>
        <a:bodyPr/>
        <a:lstStyle/>
        <a:p>
          <a:r>
            <a:rPr lang="fr-FR" sz="1600" b="1" i="0" smtClean="0">
              <a:latin typeface="Times New Roman" panose="02020603050405020304" pitchFamily="18" charset="0"/>
              <a:cs typeface="Times New Roman" panose="02020603050405020304" pitchFamily="18" charset="0"/>
            </a:rPr>
            <a:t>Le prétest</a:t>
          </a:r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719EE3-8918-4653-9684-BB3FE77E6DB3}" type="parTrans" cxnId="{109AC3D5-AB63-43A9-A974-DB9616100C0C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8F4728-B447-411E-8070-F2FAD2C83016}" type="sibTrans" cxnId="{109AC3D5-AB63-43A9-A974-DB9616100C0C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1458A5-6CB5-4078-91F2-C392AF0AC280}">
      <dgm:prSet custT="1"/>
      <dgm:spPr/>
      <dgm:t>
        <a:bodyPr/>
        <a:lstStyle/>
        <a:p>
          <a:r>
            <a:rPr lang="fr-FR" sz="1600" b="1" i="0" smtClean="0">
              <a:latin typeface="Times New Roman" panose="02020603050405020304" pitchFamily="18" charset="0"/>
              <a:cs typeface="Times New Roman" panose="02020603050405020304" pitchFamily="18" charset="0"/>
            </a:rPr>
            <a:t>La rédaction définitive du questionnaire</a:t>
          </a:r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9F6EEC-9F68-40F5-AFF1-1387B3E7BB23}" type="parTrans" cxnId="{27FA9306-D5C3-47DB-BBC6-8E257D76A81A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E736FC-7B3D-4E9E-B3E5-D322928B2BF3}" type="sibTrans" cxnId="{27FA9306-D5C3-47DB-BBC6-8E257D76A81A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72BEE0-F6D2-4BA0-8A42-70C81D0A24D5}">
      <dgm:prSet custT="1"/>
      <dgm:spPr/>
      <dgm:t>
        <a:bodyPr/>
        <a:lstStyle/>
        <a:p>
          <a:r>
            <a:rPr lang="fr-FR" sz="1600" b="1" i="0" smtClean="0">
              <a:latin typeface="Times New Roman" panose="02020603050405020304" pitchFamily="18" charset="0"/>
              <a:cs typeface="Times New Roman" panose="02020603050405020304" pitchFamily="18" charset="0"/>
            </a:rPr>
            <a:t>Le choix du mode d’administration</a:t>
          </a:r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9907FD-5A32-45A6-8A4E-70132B43A663}" type="parTrans" cxnId="{C09FCB19-56AE-47B4-AF12-DCD872D7B811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97C40C-F7A3-4868-8340-FDBF47B2030F}" type="sibTrans" cxnId="{C09FCB19-56AE-47B4-AF12-DCD872D7B811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05FC34-B406-44F4-B03B-E4DB9C53342D}">
      <dgm:prSet custT="1"/>
      <dgm:spPr/>
      <dgm:t>
        <a:bodyPr/>
        <a:lstStyle/>
        <a:p>
          <a:r>
            <a:rPr lang="fr-FR" sz="1600" b="1" i="0" smtClean="0">
              <a:latin typeface="Times New Roman" panose="02020603050405020304" pitchFamily="18" charset="0"/>
              <a:cs typeface="Times New Roman" panose="02020603050405020304" pitchFamily="18" charset="0"/>
            </a:rPr>
            <a:t>Le dépouillement et la transcription des réponses</a:t>
          </a:r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0B4C9D-3B0A-4431-A499-B0B1C3F7D0CF}" type="parTrans" cxnId="{DD550917-0ECC-47E7-A3B9-BAF5D20E80DB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81FBFF-AC4C-4ED9-99C8-98D23914AC1D}" type="sibTrans" cxnId="{DD550917-0ECC-47E7-A3B9-BAF5D20E80DB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31C38F-F1A6-442A-ADFA-E5540EDDCDA0}">
      <dgm:prSet custT="1"/>
      <dgm:spPr/>
      <dgm:t>
        <a:bodyPr/>
        <a:lstStyle/>
        <a:p>
          <a:r>
            <a:rPr lang="fr-FR" sz="1600" b="1" i="0" smtClean="0">
              <a:latin typeface="Times New Roman" panose="02020603050405020304" pitchFamily="18" charset="0"/>
              <a:cs typeface="Times New Roman" panose="02020603050405020304" pitchFamily="18" charset="0"/>
            </a:rPr>
            <a:t>L’analyse des résultats</a:t>
          </a:r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D930BC-5EA9-40A9-A2CF-A833593EED0B}" type="parTrans" cxnId="{1409C09A-B28A-4E15-B0D0-6382EC40B36B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72467C-A22B-4222-8B8C-7C8BB3258717}" type="sibTrans" cxnId="{1409C09A-B28A-4E15-B0D0-6382EC40B36B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055D91-D20A-480D-852A-0605F476535B}" type="pres">
      <dgm:prSet presAssocID="{9B8E46CA-DBDE-498F-B8D5-CEA5C8DCB10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106DF1E-A50A-4739-BC84-8C21AC801452}" type="pres">
      <dgm:prSet presAssocID="{8603F413-7107-4D1D-9AC8-22040872F3DE}" presName="composite" presStyleCnt="0"/>
      <dgm:spPr/>
    </dgm:pt>
    <dgm:pt modelId="{1AFA879C-A730-4E5B-B1DD-E3C39288B984}" type="pres">
      <dgm:prSet presAssocID="{8603F413-7107-4D1D-9AC8-22040872F3DE}" presName="parentText" presStyleLbl="alignNode1" presStyleIdx="0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6A273F-859B-4D40-A05A-A7EFA905E016}" type="pres">
      <dgm:prSet presAssocID="{8603F413-7107-4D1D-9AC8-22040872F3DE}" presName="descendantText" presStyleLbl="alignAcc1" presStyleIdx="0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7975ACD-AFFE-4045-907B-14F8ADB901AF}" type="pres">
      <dgm:prSet presAssocID="{99190CED-2D59-4AC0-BBC6-8F8465BC0A11}" presName="sp" presStyleCnt="0"/>
      <dgm:spPr/>
    </dgm:pt>
    <dgm:pt modelId="{3B84A144-D70D-4144-B826-07C6049E9ED4}" type="pres">
      <dgm:prSet presAssocID="{4FAC8149-49AB-4051-81FA-F55D46254E98}" presName="composite" presStyleCnt="0"/>
      <dgm:spPr/>
    </dgm:pt>
    <dgm:pt modelId="{12E478A6-9D30-4C73-93C6-08F6513FD969}" type="pres">
      <dgm:prSet presAssocID="{4FAC8149-49AB-4051-81FA-F55D46254E98}" presName="parentText" presStyleLbl="alignNode1" presStyleIdx="1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B327A49-1970-44E6-8A5F-1646BA797097}" type="pres">
      <dgm:prSet presAssocID="{4FAC8149-49AB-4051-81FA-F55D46254E98}" presName="descendantText" presStyleLbl="alignAcc1" presStyleIdx="1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8D59FD-D06C-419B-AF5B-7E4119EDF01E}" type="pres">
      <dgm:prSet presAssocID="{FE195C54-EC70-4F5C-A9BA-5E088ACA5C9A}" presName="sp" presStyleCnt="0"/>
      <dgm:spPr/>
    </dgm:pt>
    <dgm:pt modelId="{3F449753-55C6-4128-9F8D-BCB31CFEA6EF}" type="pres">
      <dgm:prSet presAssocID="{D648239A-AEE4-42DF-8D04-544F53D626D4}" presName="composite" presStyleCnt="0"/>
      <dgm:spPr/>
    </dgm:pt>
    <dgm:pt modelId="{A8FD930E-1464-40F6-8A96-A4AF03B8F241}" type="pres">
      <dgm:prSet presAssocID="{D648239A-AEE4-42DF-8D04-544F53D626D4}" presName="parentText" presStyleLbl="alignNode1" presStyleIdx="2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CC63E0-7E49-4581-8A9C-EA525D6A6A51}" type="pres">
      <dgm:prSet presAssocID="{D648239A-AEE4-42DF-8D04-544F53D626D4}" presName="descendantText" presStyleLbl="alignAcc1" presStyleIdx="2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CB5AAC-5550-4A8F-9C5E-27050EF29B22}" type="pres">
      <dgm:prSet presAssocID="{4C6DD16E-D1CF-478A-AE26-4E5BAE19E310}" presName="sp" presStyleCnt="0"/>
      <dgm:spPr/>
    </dgm:pt>
    <dgm:pt modelId="{B49ADE6D-6BC5-4B64-9547-BB23FF9A5CEE}" type="pres">
      <dgm:prSet presAssocID="{19435B32-F367-43B9-978A-5B154364B89A}" presName="composite" presStyleCnt="0"/>
      <dgm:spPr/>
    </dgm:pt>
    <dgm:pt modelId="{153F8E99-F5E6-4D58-B271-1BCFD74A901C}" type="pres">
      <dgm:prSet presAssocID="{19435B32-F367-43B9-978A-5B154364B89A}" presName="parentText" presStyleLbl="alignNode1" presStyleIdx="3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B6B2EE3-6428-43C4-AA41-BF18B16B91A4}" type="pres">
      <dgm:prSet presAssocID="{19435B32-F367-43B9-978A-5B154364B89A}" presName="descendantText" presStyleLbl="alignAcc1" presStyleIdx="3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87BF07-1710-4C3C-94FA-61BD592B0142}" type="pres">
      <dgm:prSet presAssocID="{ECBE7E0A-48FE-4361-AF84-B0606CE60E49}" presName="sp" presStyleCnt="0"/>
      <dgm:spPr/>
    </dgm:pt>
    <dgm:pt modelId="{98224301-626B-46FA-AAE0-C5FE19B1BF1E}" type="pres">
      <dgm:prSet presAssocID="{5407FE9C-4546-42C2-8C35-33A50F40503E}" presName="composite" presStyleCnt="0"/>
      <dgm:spPr/>
    </dgm:pt>
    <dgm:pt modelId="{4297D893-393F-4376-AA72-6A950B16043E}" type="pres">
      <dgm:prSet presAssocID="{5407FE9C-4546-42C2-8C35-33A50F40503E}" presName="parentText" presStyleLbl="alignNode1" presStyleIdx="4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650D4F-AFFB-434A-AD6E-2A1971D27F9E}" type="pres">
      <dgm:prSet presAssocID="{5407FE9C-4546-42C2-8C35-33A50F40503E}" presName="descendantText" presStyleLbl="alignAcc1" presStyleIdx="4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741055-3923-4657-BF9D-EB489B24AF29}" type="pres">
      <dgm:prSet presAssocID="{8A1FFDC5-FA0F-487B-9F83-3B386AE6B5E0}" presName="sp" presStyleCnt="0"/>
      <dgm:spPr/>
    </dgm:pt>
    <dgm:pt modelId="{635CF541-B3E3-407E-8523-AEE4575D8DD2}" type="pres">
      <dgm:prSet presAssocID="{C005A96B-AD49-4542-988B-E3490C683F2B}" presName="composite" presStyleCnt="0"/>
      <dgm:spPr/>
    </dgm:pt>
    <dgm:pt modelId="{B70C8025-00E0-472F-8C6E-B7909E00FEE4}" type="pres">
      <dgm:prSet presAssocID="{C005A96B-AD49-4542-988B-E3490C683F2B}" presName="parentText" presStyleLbl="alignNode1" presStyleIdx="5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8C331E-8E30-496D-B1A1-99514F4173C9}" type="pres">
      <dgm:prSet presAssocID="{C005A96B-AD49-4542-988B-E3490C683F2B}" presName="descendantText" presStyleLbl="alignAcc1" presStyleIdx="5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5C3BA53-F187-4CCB-BC1D-D763C4FD3510}" type="pres">
      <dgm:prSet presAssocID="{8992707C-4B68-4D73-A9F5-5455EEAF61DC}" presName="sp" presStyleCnt="0"/>
      <dgm:spPr/>
    </dgm:pt>
    <dgm:pt modelId="{FE4F69DD-72B0-486B-963D-3B6F73CECD84}" type="pres">
      <dgm:prSet presAssocID="{EFCA640E-BC3E-4A24-9954-102A3736DC23}" presName="composite" presStyleCnt="0"/>
      <dgm:spPr/>
    </dgm:pt>
    <dgm:pt modelId="{F86176DE-EE68-468B-AEB6-050C487F6F6F}" type="pres">
      <dgm:prSet presAssocID="{EFCA640E-BC3E-4A24-9954-102A3736DC23}" presName="parentText" presStyleLbl="alignNode1" presStyleIdx="6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A7C834-730E-4947-B4E6-7D671936B159}" type="pres">
      <dgm:prSet presAssocID="{EFCA640E-BC3E-4A24-9954-102A3736DC23}" presName="descendantText" presStyleLbl="alignAcc1" presStyleIdx="6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7EE0C9-A19A-467C-92DD-51F662E9BEDE}" type="pres">
      <dgm:prSet presAssocID="{EC4B3C1E-B13A-4E14-A98F-B336FB574C80}" presName="sp" presStyleCnt="0"/>
      <dgm:spPr/>
    </dgm:pt>
    <dgm:pt modelId="{228FB90B-FACF-4C8D-8A21-EA254B07D218}" type="pres">
      <dgm:prSet presAssocID="{EEEDBDBC-8DA7-423F-A0F9-8A76A2A6A41B}" presName="composite" presStyleCnt="0"/>
      <dgm:spPr/>
    </dgm:pt>
    <dgm:pt modelId="{38A26FA8-E208-4997-AB6E-042C425A824C}" type="pres">
      <dgm:prSet presAssocID="{EEEDBDBC-8DA7-423F-A0F9-8A76A2A6A41B}" presName="parentText" presStyleLbl="alignNode1" presStyleIdx="7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A85ABB-A3A2-4C74-9A84-213AF0765A71}" type="pres">
      <dgm:prSet presAssocID="{EEEDBDBC-8DA7-423F-A0F9-8A76A2A6A41B}" presName="descendantText" presStyleLbl="alignAcc1" presStyleIdx="7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260B3C-F81A-454D-B641-266495CC3462}" type="pres">
      <dgm:prSet presAssocID="{69502256-FC4C-4F45-9000-5FFC9AE77C7B}" presName="sp" presStyleCnt="0"/>
      <dgm:spPr/>
    </dgm:pt>
    <dgm:pt modelId="{1A1CCE30-B59E-4295-A42E-EFC3A867F2A7}" type="pres">
      <dgm:prSet presAssocID="{C07956C5-ADD4-4582-8148-7715408FA0C3}" presName="composite" presStyleCnt="0"/>
      <dgm:spPr/>
    </dgm:pt>
    <dgm:pt modelId="{F863DB38-93DA-4CC6-BB9C-9CC15400499E}" type="pres">
      <dgm:prSet presAssocID="{C07956C5-ADD4-4582-8148-7715408FA0C3}" presName="parentText" presStyleLbl="alignNode1" presStyleIdx="8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51774C-DBB4-4A07-B737-96CC9F7F2F13}" type="pres">
      <dgm:prSet presAssocID="{C07956C5-ADD4-4582-8148-7715408FA0C3}" presName="descendantText" presStyleLbl="alignAcc1" presStyleIdx="8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172F5CE-08C0-4FEE-9DE5-66AF151361B5}" type="pres">
      <dgm:prSet presAssocID="{08BB87E1-41B0-4B2A-B00C-6CA3FC9B8104}" presName="sp" presStyleCnt="0"/>
      <dgm:spPr/>
    </dgm:pt>
    <dgm:pt modelId="{B058BAB9-9C5C-4B09-BC4B-C8D452EF53C3}" type="pres">
      <dgm:prSet presAssocID="{8224ECDC-4D29-4E7F-8211-58211A7A485E}" presName="composite" presStyleCnt="0"/>
      <dgm:spPr/>
    </dgm:pt>
    <dgm:pt modelId="{B79A42E0-59EA-44C5-A91E-DDA74EBF888A}" type="pres">
      <dgm:prSet presAssocID="{8224ECDC-4D29-4E7F-8211-58211A7A485E}" presName="parentText" presStyleLbl="alignNode1" presStyleIdx="9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B775BF-E4D6-4B5B-B028-DC066CBDEBF0}" type="pres">
      <dgm:prSet presAssocID="{8224ECDC-4D29-4E7F-8211-58211A7A485E}" presName="descendantText" presStyleLbl="alignAcc1" presStyleIdx="9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F20A22A-ABCB-416A-8B6F-995ECDA1256B}" type="presOf" srcId="{18ED56FA-2031-4CF7-8212-8D2A20E98A67}" destId="{02CC63E0-7E49-4581-8A9C-EA525D6A6A51}" srcOrd="0" destOrd="0" presId="urn:microsoft.com/office/officeart/2005/8/layout/chevron2"/>
    <dgm:cxn modelId="{DE995719-C063-4F75-95CE-69B622B466D9}" type="presOf" srcId="{CB1C779C-62FB-4566-B9DA-7096D08D571B}" destId="{596A273F-859B-4D40-A05A-A7EFA905E016}" srcOrd="0" destOrd="0" presId="urn:microsoft.com/office/officeart/2005/8/layout/chevron2"/>
    <dgm:cxn modelId="{3395398C-0398-43C0-9DBC-3C71069C4BAF}" srcId="{4FAC8149-49AB-4051-81FA-F55D46254E98}" destId="{F5E06DC7-DD94-455A-BC6F-E4FB88C4A01A}" srcOrd="0" destOrd="0" parTransId="{87BEA9B2-AD7E-4A6D-ABCA-497E048EB17D}" sibTransId="{B81A7238-E1E7-44D8-815C-6B422333F802}"/>
    <dgm:cxn modelId="{9CF8E74D-BD70-41B1-AFA3-4ED8002CB80B}" type="presOf" srcId="{5407FE9C-4546-42C2-8C35-33A50F40503E}" destId="{4297D893-393F-4376-AA72-6A950B16043E}" srcOrd="0" destOrd="0" presId="urn:microsoft.com/office/officeart/2005/8/layout/chevron2"/>
    <dgm:cxn modelId="{C69A9E57-F8CE-4F89-BD68-4D101470D9D4}" srcId="{9B8E46CA-DBDE-498F-B8D5-CEA5C8DCB10B}" destId="{4FAC8149-49AB-4051-81FA-F55D46254E98}" srcOrd="1" destOrd="0" parTransId="{5E986200-1D82-49B2-BF30-DE1BE96D28A8}" sibTransId="{FE195C54-EC70-4F5C-A9BA-5E088ACA5C9A}"/>
    <dgm:cxn modelId="{571A838A-ABDA-49AC-8F2D-C4E6D8437535}" type="presOf" srcId="{C005FC34-B406-44F4-B03B-E4DB9C53342D}" destId="{1951774C-DBB4-4A07-B737-96CC9F7F2F13}" srcOrd="0" destOrd="0" presId="urn:microsoft.com/office/officeart/2005/8/layout/chevron2"/>
    <dgm:cxn modelId="{C09FCB19-56AE-47B4-AF12-DCD872D7B811}" srcId="{EEEDBDBC-8DA7-423F-A0F9-8A76A2A6A41B}" destId="{4172BEE0-F6D2-4BA0-8A42-70C81D0A24D5}" srcOrd="0" destOrd="0" parTransId="{6A9907FD-5A32-45A6-8A4E-70132B43A663}" sibTransId="{4B97C40C-F7A3-4868-8340-FDBF47B2030F}"/>
    <dgm:cxn modelId="{5A133225-2309-4D2E-8F9E-24C2ACB58E65}" type="presOf" srcId="{19435B32-F367-43B9-978A-5B154364B89A}" destId="{153F8E99-F5E6-4D58-B271-1BCFD74A901C}" srcOrd="0" destOrd="0" presId="urn:microsoft.com/office/officeart/2005/8/layout/chevron2"/>
    <dgm:cxn modelId="{DDC67F87-2C8A-42D3-AA0A-2BEC30BA006A}" type="presOf" srcId="{C005A96B-AD49-4542-988B-E3490C683F2B}" destId="{B70C8025-00E0-472F-8C6E-B7909E00FEE4}" srcOrd="0" destOrd="0" presId="urn:microsoft.com/office/officeart/2005/8/layout/chevron2"/>
    <dgm:cxn modelId="{B1650741-190D-4E35-A8BE-D2A63F3F3F38}" type="presOf" srcId="{EFCA640E-BC3E-4A24-9954-102A3736DC23}" destId="{F86176DE-EE68-468B-AEB6-050C487F6F6F}" srcOrd="0" destOrd="0" presId="urn:microsoft.com/office/officeart/2005/8/layout/chevron2"/>
    <dgm:cxn modelId="{0E540B90-2BC4-461F-BE92-2B247BFB5DB4}" type="presOf" srcId="{C07956C5-ADD4-4582-8148-7715408FA0C3}" destId="{F863DB38-93DA-4CC6-BB9C-9CC15400499E}" srcOrd="0" destOrd="0" presId="urn:microsoft.com/office/officeart/2005/8/layout/chevron2"/>
    <dgm:cxn modelId="{715585F3-740E-4E81-8500-AC201A8B1383}" type="presOf" srcId="{DDE7FA85-1A22-44D4-A7DE-06C410641769}" destId="{408C331E-8E30-496D-B1A1-99514F4173C9}" srcOrd="0" destOrd="0" presId="urn:microsoft.com/office/officeart/2005/8/layout/chevron2"/>
    <dgm:cxn modelId="{67E4AA92-21F8-4613-B4D6-7C389747252F}" srcId="{9B8E46CA-DBDE-498F-B8D5-CEA5C8DCB10B}" destId="{C07956C5-ADD4-4582-8148-7715408FA0C3}" srcOrd="8" destOrd="0" parTransId="{D0DB929D-B73C-49BF-9C49-898812F2EBC9}" sibTransId="{08BB87E1-41B0-4B2A-B00C-6CA3FC9B8104}"/>
    <dgm:cxn modelId="{27FA9306-D5C3-47DB-BBC6-8E257D76A81A}" srcId="{EFCA640E-BC3E-4A24-9954-102A3736DC23}" destId="{921458A5-6CB5-4078-91F2-C392AF0AC280}" srcOrd="0" destOrd="0" parTransId="{FB9F6EEC-9F68-40F5-AFF1-1387B3E7BB23}" sibTransId="{24E736FC-7B3D-4E9E-B3E5-D322928B2BF3}"/>
    <dgm:cxn modelId="{52567204-AADB-4688-9C19-D19387562098}" type="presOf" srcId="{921458A5-6CB5-4078-91F2-C392AF0AC280}" destId="{E2A7C834-730E-4947-B4E6-7D671936B159}" srcOrd="0" destOrd="0" presId="urn:microsoft.com/office/officeart/2005/8/layout/chevron2"/>
    <dgm:cxn modelId="{828E084F-7981-4C57-B67F-23BCE75C6CEF}" type="presOf" srcId="{7031C38F-F1A6-442A-ADFA-E5540EDDCDA0}" destId="{99B775BF-E4D6-4B5B-B028-DC066CBDEBF0}" srcOrd="0" destOrd="0" presId="urn:microsoft.com/office/officeart/2005/8/layout/chevron2"/>
    <dgm:cxn modelId="{1409C09A-B28A-4E15-B0D0-6382EC40B36B}" srcId="{8224ECDC-4D29-4E7F-8211-58211A7A485E}" destId="{7031C38F-F1A6-442A-ADFA-E5540EDDCDA0}" srcOrd="0" destOrd="0" parTransId="{29D930BC-5EA9-40A9-A2CF-A833593EED0B}" sibTransId="{E872467C-A22B-4222-8B8C-7C8BB3258717}"/>
    <dgm:cxn modelId="{5F06880B-ABE1-47B0-BB44-26DC69ADC9DE}" type="presOf" srcId="{9B8E46CA-DBDE-498F-B8D5-CEA5C8DCB10B}" destId="{9E055D91-D20A-480D-852A-0605F476535B}" srcOrd="0" destOrd="0" presId="urn:microsoft.com/office/officeart/2005/8/layout/chevron2"/>
    <dgm:cxn modelId="{E27219F9-F07E-4F3C-9D50-BBC1F77A1D53}" srcId="{9B8E46CA-DBDE-498F-B8D5-CEA5C8DCB10B}" destId="{EFCA640E-BC3E-4A24-9954-102A3736DC23}" srcOrd="6" destOrd="0" parTransId="{97BC48F1-5B4C-40E1-9350-970D42D5AE92}" sibTransId="{EC4B3C1E-B13A-4E14-A98F-B336FB574C80}"/>
    <dgm:cxn modelId="{61980C6C-271D-4BBE-8E99-A4E9E679E92A}" srcId="{9B8E46CA-DBDE-498F-B8D5-CEA5C8DCB10B}" destId="{8224ECDC-4D29-4E7F-8211-58211A7A485E}" srcOrd="9" destOrd="0" parTransId="{4B271EFF-C319-4FB4-839E-FD8DA4D93532}" sibTransId="{AA52D488-887A-419D-9942-E72C83F2E9FE}"/>
    <dgm:cxn modelId="{D2469C5F-AA42-4F7D-9AC6-BB778652BB2D}" srcId="{9B8E46CA-DBDE-498F-B8D5-CEA5C8DCB10B}" destId="{8603F413-7107-4D1D-9AC8-22040872F3DE}" srcOrd="0" destOrd="0" parTransId="{74266C50-68AE-423E-A4CC-324DD4280614}" sibTransId="{99190CED-2D59-4AC0-BBC6-8F8465BC0A11}"/>
    <dgm:cxn modelId="{72EF4CAF-F388-4850-AEF0-BD2421D9317B}" srcId="{9B8E46CA-DBDE-498F-B8D5-CEA5C8DCB10B}" destId="{5407FE9C-4546-42C2-8C35-33A50F40503E}" srcOrd="4" destOrd="0" parTransId="{18BF2F4D-CCE1-4EF2-92AE-58C36F0B120D}" sibTransId="{8A1FFDC5-FA0F-487B-9F83-3B386AE6B5E0}"/>
    <dgm:cxn modelId="{9C5F68FE-8F48-4ED2-B4C7-6EDB28EE29DC}" type="presOf" srcId="{F5E06DC7-DD94-455A-BC6F-E4FB88C4A01A}" destId="{6B327A49-1970-44E6-8A5F-1646BA797097}" srcOrd="0" destOrd="0" presId="urn:microsoft.com/office/officeart/2005/8/layout/chevron2"/>
    <dgm:cxn modelId="{EF327C87-EA2E-445B-A8BE-3FEED1628EAF}" srcId="{9B8E46CA-DBDE-498F-B8D5-CEA5C8DCB10B}" destId="{C005A96B-AD49-4542-988B-E3490C683F2B}" srcOrd="5" destOrd="0" parTransId="{0D050DC5-C5BA-4A85-A042-732ED339FA6F}" sibTransId="{8992707C-4B68-4D73-A9F5-5455EEAF61DC}"/>
    <dgm:cxn modelId="{C75A5399-A713-44CA-8159-45E35FC90A3F}" srcId="{8603F413-7107-4D1D-9AC8-22040872F3DE}" destId="{CB1C779C-62FB-4566-B9DA-7096D08D571B}" srcOrd="0" destOrd="0" parTransId="{5B00DDEA-12B0-4206-A305-2E54DE1B1485}" sibTransId="{2F4F59C9-09A1-4C7B-91E2-3CEC1062364F}"/>
    <dgm:cxn modelId="{2BFABDFB-6D66-49D2-9659-D50916915890}" srcId="{9B8E46CA-DBDE-498F-B8D5-CEA5C8DCB10B}" destId="{D648239A-AEE4-42DF-8D04-544F53D626D4}" srcOrd="2" destOrd="0" parTransId="{8807597A-56A7-4878-90DF-6382B412615A}" sibTransId="{4C6DD16E-D1CF-478A-AE26-4E5BAE19E310}"/>
    <dgm:cxn modelId="{C82140FA-D20C-4E67-B7F9-C99D3CE51A33}" type="presOf" srcId="{8603F413-7107-4D1D-9AC8-22040872F3DE}" destId="{1AFA879C-A730-4E5B-B1DD-E3C39288B984}" srcOrd="0" destOrd="0" presId="urn:microsoft.com/office/officeart/2005/8/layout/chevron2"/>
    <dgm:cxn modelId="{D3D970A9-8DE8-477C-8A6B-4BB160F40374}" srcId="{9B8E46CA-DBDE-498F-B8D5-CEA5C8DCB10B}" destId="{19435B32-F367-43B9-978A-5B154364B89A}" srcOrd="3" destOrd="0" parTransId="{CD7CF18D-1987-4159-869A-968C703A52AC}" sibTransId="{ECBE7E0A-48FE-4361-AF84-B0606CE60E49}"/>
    <dgm:cxn modelId="{AA042B06-A614-498B-89E3-B2C41846B60A}" srcId="{D648239A-AEE4-42DF-8D04-544F53D626D4}" destId="{18ED56FA-2031-4CF7-8212-8D2A20E98A67}" srcOrd="0" destOrd="0" parTransId="{66115DC2-C259-4CEE-A882-1779723F6C67}" sibTransId="{79ADD045-BC27-43EE-AB48-FF3FB78E4066}"/>
    <dgm:cxn modelId="{E078A682-008E-4036-BDD3-275248DCC40E}" type="presOf" srcId="{4FAC8149-49AB-4051-81FA-F55D46254E98}" destId="{12E478A6-9D30-4C73-93C6-08F6513FD969}" srcOrd="0" destOrd="0" presId="urn:microsoft.com/office/officeart/2005/8/layout/chevron2"/>
    <dgm:cxn modelId="{2B14BBD7-CCFA-451B-AD82-389915221195}" type="presOf" srcId="{EF8A7799-9A22-40C6-8865-8EC7540E6470}" destId="{AB6B2EE3-6428-43C4-AA41-BF18B16B91A4}" srcOrd="0" destOrd="0" presId="urn:microsoft.com/office/officeart/2005/8/layout/chevron2"/>
    <dgm:cxn modelId="{F3BFFDBD-BEED-40DE-B04D-0E1821D9753E}" type="presOf" srcId="{4172BEE0-F6D2-4BA0-8A42-70C81D0A24D5}" destId="{B8A85ABB-A3A2-4C74-9A84-213AF0765A71}" srcOrd="0" destOrd="0" presId="urn:microsoft.com/office/officeart/2005/8/layout/chevron2"/>
    <dgm:cxn modelId="{0225AD77-1D22-40E1-9F80-49BCFC2625B9}" srcId="{9B8E46CA-DBDE-498F-B8D5-CEA5C8DCB10B}" destId="{EEEDBDBC-8DA7-423F-A0F9-8A76A2A6A41B}" srcOrd="7" destOrd="0" parTransId="{A3B75206-7E67-4E05-B840-BAE39C1DF55F}" sibTransId="{69502256-FC4C-4F45-9000-5FFC9AE77C7B}"/>
    <dgm:cxn modelId="{E5F6E65A-4B65-40F6-891E-DA2CE1A9748B}" type="presOf" srcId="{ADCB0E1A-5A61-40F3-8DCB-2AA636BE5B00}" destId="{72650D4F-AFFB-434A-AD6E-2A1971D27F9E}" srcOrd="0" destOrd="0" presId="urn:microsoft.com/office/officeart/2005/8/layout/chevron2"/>
    <dgm:cxn modelId="{A64F2DA3-368E-4F39-8696-803C7FB71CA4}" srcId="{19435B32-F367-43B9-978A-5B154364B89A}" destId="{EF8A7799-9A22-40C6-8865-8EC7540E6470}" srcOrd="0" destOrd="0" parTransId="{B5E0FBED-F268-4426-827B-0530EFCFEE27}" sibTransId="{73C82479-8AAC-44D7-8AC7-BC6C68ED0524}"/>
    <dgm:cxn modelId="{1BD3A02F-575A-4F1C-8C11-0B154D61B5CB}" type="presOf" srcId="{D648239A-AEE4-42DF-8D04-544F53D626D4}" destId="{A8FD930E-1464-40F6-8A96-A4AF03B8F241}" srcOrd="0" destOrd="0" presId="urn:microsoft.com/office/officeart/2005/8/layout/chevron2"/>
    <dgm:cxn modelId="{DD550917-0ECC-47E7-A3B9-BAF5D20E80DB}" srcId="{C07956C5-ADD4-4582-8148-7715408FA0C3}" destId="{C005FC34-B406-44F4-B03B-E4DB9C53342D}" srcOrd="0" destOrd="0" parTransId="{E90B4C9D-3B0A-4431-A499-B0B1C3F7D0CF}" sibTransId="{DC81FBFF-AC4C-4ED9-99C8-98D23914AC1D}"/>
    <dgm:cxn modelId="{B1FD1714-B0B9-43AB-A566-61551627638A}" type="presOf" srcId="{8224ECDC-4D29-4E7F-8211-58211A7A485E}" destId="{B79A42E0-59EA-44C5-A91E-DDA74EBF888A}" srcOrd="0" destOrd="0" presId="urn:microsoft.com/office/officeart/2005/8/layout/chevron2"/>
    <dgm:cxn modelId="{109AC3D5-AB63-43A9-A974-DB9616100C0C}" srcId="{C005A96B-AD49-4542-988B-E3490C683F2B}" destId="{DDE7FA85-1A22-44D4-A7DE-06C410641769}" srcOrd="0" destOrd="0" parTransId="{82719EE3-8918-4653-9684-BB3FE77E6DB3}" sibTransId="{458F4728-B447-411E-8070-F2FAD2C83016}"/>
    <dgm:cxn modelId="{F6192075-EECF-44E6-AF61-B4DF064F2A79}" srcId="{5407FE9C-4546-42C2-8C35-33A50F40503E}" destId="{ADCB0E1A-5A61-40F3-8DCB-2AA636BE5B00}" srcOrd="0" destOrd="0" parTransId="{12EA3A87-4DED-4B80-A3F9-AF00E5CCD5BA}" sibTransId="{C0B9BAD1-787E-472D-AF36-1ABFEEF7F562}"/>
    <dgm:cxn modelId="{F5C4A36C-4AF3-4A4E-96C1-9CF152024E0E}" type="presOf" srcId="{EEEDBDBC-8DA7-423F-A0F9-8A76A2A6A41B}" destId="{38A26FA8-E208-4997-AB6E-042C425A824C}" srcOrd="0" destOrd="0" presId="urn:microsoft.com/office/officeart/2005/8/layout/chevron2"/>
    <dgm:cxn modelId="{3D37EE09-09F0-4C3B-994D-ACBAA08FCF5A}" type="presParOf" srcId="{9E055D91-D20A-480D-852A-0605F476535B}" destId="{3106DF1E-A50A-4739-BC84-8C21AC801452}" srcOrd="0" destOrd="0" presId="urn:microsoft.com/office/officeart/2005/8/layout/chevron2"/>
    <dgm:cxn modelId="{0584033B-1C30-46F2-B500-207FA8DD7ECE}" type="presParOf" srcId="{3106DF1E-A50A-4739-BC84-8C21AC801452}" destId="{1AFA879C-A730-4E5B-B1DD-E3C39288B984}" srcOrd="0" destOrd="0" presId="urn:microsoft.com/office/officeart/2005/8/layout/chevron2"/>
    <dgm:cxn modelId="{0C239910-BEB1-4F46-B953-51B83BC4871F}" type="presParOf" srcId="{3106DF1E-A50A-4739-BC84-8C21AC801452}" destId="{596A273F-859B-4D40-A05A-A7EFA905E016}" srcOrd="1" destOrd="0" presId="urn:microsoft.com/office/officeart/2005/8/layout/chevron2"/>
    <dgm:cxn modelId="{7F0F3EB3-2E4A-47EE-A529-99F599FE27C8}" type="presParOf" srcId="{9E055D91-D20A-480D-852A-0605F476535B}" destId="{27975ACD-AFFE-4045-907B-14F8ADB901AF}" srcOrd="1" destOrd="0" presId="urn:microsoft.com/office/officeart/2005/8/layout/chevron2"/>
    <dgm:cxn modelId="{985BEE86-4D05-4FA9-A68F-2A0F3507E5E8}" type="presParOf" srcId="{9E055D91-D20A-480D-852A-0605F476535B}" destId="{3B84A144-D70D-4144-B826-07C6049E9ED4}" srcOrd="2" destOrd="0" presId="urn:microsoft.com/office/officeart/2005/8/layout/chevron2"/>
    <dgm:cxn modelId="{CBADC51C-22C0-4435-BCC8-B410747ACEE5}" type="presParOf" srcId="{3B84A144-D70D-4144-B826-07C6049E9ED4}" destId="{12E478A6-9D30-4C73-93C6-08F6513FD969}" srcOrd="0" destOrd="0" presId="urn:microsoft.com/office/officeart/2005/8/layout/chevron2"/>
    <dgm:cxn modelId="{67547E7C-FCD8-490C-989E-78975DC8D77C}" type="presParOf" srcId="{3B84A144-D70D-4144-B826-07C6049E9ED4}" destId="{6B327A49-1970-44E6-8A5F-1646BA797097}" srcOrd="1" destOrd="0" presId="urn:microsoft.com/office/officeart/2005/8/layout/chevron2"/>
    <dgm:cxn modelId="{4D8F7CC7-6820-4943-BB0F-EBC8CD593D84}" type="presParOf" srcId="{9E055D91-D20A-480D-852A-0605F476535B}" destId="{F48D59FD-D06C-419B-AF5B-7E4119EDF01E}" srcOrd="3" destOrd="0" presId="urn:microsoft.com/office/officeart/2005/8/layout/chevron2"/>
    <dgm:cxn modelId="{6EFA6590-148C-449F-98ED-830463BDD56A}" type="presParOf" srcId="{9E055D91-D20A-480D-852A-0605F476535B}" destId="{3F449753-55C6-4128-9F8D-BCB31CFEA6EF}" srcOrd="4" destOrd="0" presId="urn:microsoft.com/office/officeart/2005/8/layout/chevron2"/>
    <dgm:cxn modelId="{694D5CDF-8CB8-4E0D-9CFE-A80B6B92CA13}" type="presParOf" srcId="{3F449753-55C6-4128-9F8D-BCB31CFEA6EF}" destId="{A8FD930E-1464-40F6-8A96-A4AF03B8F241}" srcOrd="0" destOrd="0" presId="urn:microsoft.com/office/officeart/2005/8/layout/chevron2"/>
    <dgm:cxn modelId="{07D8914F-A85D-43CC-BB14-51F7BC2A3FF8}" type="presParOf" srcId="{3F449753-55C6-4128-9F8D-BCB31CFEA6EF}" destId="{02CC63E0-7E49-4581-8A9C-EA525D6A6A51}" srcOrd="1" destOrd="0" presId="urn:microsoft.com/office/officeart/2005/8/layout/chevron2"/>
    <dgm:cxn modelId="{67175266-C366-4A41-84FF-BD2043DC4817}" type="presParOf" srcId="{9E055D91-D20A-480D-852A-0605F476535B}" destId="{9ACB5AAC-5550-4A8F-9C5E-27050EF29B22}" srcOrd="5" destOrd="0" presId="urn:microsoft.com/office/officeart/2005/8/layout/chevron2"/>
    <dgm:cxn modelId="{0F2B8E3D-6AE0-4A83-A542-DC8C4F7C30E1}" type="presParOf" srcId="{9E055D91-D20A-480D-852A-0605F476535B}" destId="{B49ADE6D-6BC5-4B64-9547-BB23FF9A5CEE}" srcOrd="6" destOrd="0" presId="urn:microsoft.com/office/officeart/2005/8/layout/chevron2"/>
    <dgm:cxn modelId="{9F66C383-9D39-48DA-8EC5-F3D7606EC2E5}" type="presParOf" srcId="{B49ADE6D-6BC5-4B64-9547-BB23FF9A5CEE}" destId="{153F8E99-F5E6-4D58-B271-1BCFD74A901C}" srcOrd="0" destOrd="0" presId="urn:microsoft.com/office/officeart/2005/8/layout/chevron2"/>
    <dgm:cxn modelId="{A1AD0B3B-5F9B-4180-9239-EED05EB42FFA}" type="presParOf" srcId="{B49ADE6D-6BC5-4B64-9547-BB23FF9A5CEE}" destId="{AB6B2EE3-6428-43C4-AA41-BF18B16B91A4}" srcOrd="1" destOrd="0" presId="urn:microsoft.com/office/officeart/2005/8/layout/chevron2"/>
    <dgm:cxn modelId="{D6A6247F-3B9E-48D1-8A08-E5EEB6BD9EDC}" type="presParOf" srcId="{9E055D91-D20A-480D-852A-0605F476535B}" destId="{5D87BF07-1710-4C3C-94FA-61BD592B0142}" srcOrd="7" destOrd="0" presId="urn:microsoft.com/office/officeart/2005/8/layout/chevron2"/>
    <dgm:cxn modelId="{FE1D9F20-55EC-43D6-A507-731247C7D71B}" type="presParOf" srcId="{9E055D91-D20A-480D-852A-0605F476535B}" destId="{98224301-626B-46FA-AAE0-C5FE19B1BF1E}" srcOrd="8" destOrd="0" presId="urn:microsoft.com/office/officeart/2005/8/layout/chevron2"/>
    <dgm:cxn modelId="{AA313B13-6D4A-4071-BAAB-EF3101A29718}" type="presParOf" srcId="{98224301-626B-46FA-AAE0-C5FE19B1BF1E}" destId="{4297D893-393F-4376-AA72-6A950B16043E}" srcOrd="0" destOrd="0" presId="urn:microsoft.com/office/officeart/2005/8/layout/chevron2"/>
    <dgm:cxn modelId="{49044752-589B-494A-83D5-F940FD1BD3CD}" type="presParOf" srcId="{98224301-626B-46FA-AAE0-C5FE19B1BF1E}" destId="{72650D4F-AFFB-434A-AD6E-2A1971D27F9E}" srcOrd="1" destOrd="0" presId="urn:microsoft.com/office/officeart/2005/8/layout/chevron2"/>
    <dgm:cxn modelId="{DC21FF42-CD0F-4CA6-A5D2-D767982DC00A}" type="presParOf" srcId="{9E055D91-D20A-480D-852A-0605F476535B}" destId="{94741055-3923-4657-BF9D-EB489B24AF29}" srcOrd="9" destOrd="0" presId="urn:microsoft.com/office/officeart/2005/8/layout/chevron2"/>
    <dgm:cxn modelId="{53B8E39F-AEA0-4877-8BDE-7C5CA6E9FCD6}" type="presParOf" srcId="{9E055D91-D20A-480D-852A-0605F476535B}" destId="{635CF541-B3E3-407E-8523-AEE4575D8DD2}" srcOrd="10" destOrd="0" presId="urn:microsoft.com/office/officeart/2005/8/layout/chevron2"/>
    <dgm:cxn modelId="{0C8B7A37-AC3C-4B06-B902-76BBC4D56048}" type="presParOf" srcId="{635CF541-B3E3-407E-8523-AEE4575D8DD2}" destId="{B70C8025-00E0-472F-8C6E-B7909E00FEE4}" srcOrd="0" destOrd="0" presId="urn:microsoft.com/office/officeart/2005/8/layout/chevron2"/>
    <dgm:cxn modelId="{51B2BF95-1541-48E4-B08E-25D7D8F21B66}" type="presParOf" srcId="{635CF541-B3E3-407E-8523-AEE4575D8DD2}" destId="{408C331E-8E30-496D-B1A1-99514F4173C9}" srcOrd="1" destOrd="0" presId="urn:microsoft.com/office/officeart/2005/8/layout/chevron2"/>
    <dgm:cxn modelId="{D6B164D2-500F-4137-95D8-E4DD82EDA3E7}" type="presParOf" srcId="{9E055D91-D20A-480D-852A-0605F476535B}" destId="{05C3BA53-F187-4CCB-BC1D-D763C4FD3510}" srcOrd="11" destOrd="0" presId="urn:microsoft.com/office/officeart/2005/8/layout/chevron2"/>
    <dgm:cxn modelId="{93048FF3-2A58-4A91-8099-98382266E5F1}" type="presParOf" srcId="{9E055D91-D20A-480D-852A-0605F476535B}" destId="{FE4F69DD-72B0-486B-963D-3B6F73CECD84}" srcOrd="12" destOrd="0" presId="urn:microsoft.com/office/officeart/2005/8/layout/chevron2"/>
    <dgm:cxn modelId="{13B5403E-DFD5-4B37-97FC-7D1EF77AEA48}" type="presParOf" srcId="{FE4F69DD-72B0-486B-963D-3B6F73CECD84}" destId="{F86176DE-EE68-468B-AEB6-050C487F6F6F}" srcOrd="0" destOrd="0" presId="urn:microsoft.com/office/officeart/2005/8/layout/chevron2"/>
    <dgm:cxn modelId="{5063DE48-6686-4A78-8B39-AA878216228D}" type="presParOf" srcId="{FE4F69DD-72B0-486B-963D-3B6F73CECD84}" destId="{E2A7C834-730E-4947-B4E6-7D671936B159}" srcOrd="1" destOrd="0" presId="urn:microsoft.com/office/officeart/2005/8/layout/chevron2"/>
    <dgm:cxn modelId="{6F0D8727-6869-458E-9225-A6DA521E0B29}" type="presParOf" srcId="{9E055D91-D20A-480D-852A-0605F476535B}" destId="{FA7EE0C9-A19A-467C-92DD-51F662E9BEDE}" srcOrd="13" destOrd="0" presId="urn:microsoft.com/office/officeart/2005/8/layout/chevron2"/>
    <dgm:cxn modelId="{B5ECA7BD-318F-4BAF-88F6-16BDBDB3F0DC}" type="presParOf" srcId="{9E055D91-D20A-480D-852A-0605F476535B}" destId="{228FB90B-FACF-4C8D-8A21-EA254B07D218}" srcOrd="14" destOrd="0" presId="urn:microsoft.com/office/officeart/2005/8/layout/chevron2"/>
    <dgm:cxn modelId="{4A87B304-E2A5-481C-95BE-FC245480C0AD}" type="presParOf" srcId="{228FB90B-FACF-4C8D-8A21-EA254B07D218}" destId="{38A26FA8-E208-4997-AB6E-042C425A824C}" srcOrd="0" destOrd="0" presId="urn:microsoft.com/office/officeart/2005/8/layout/chevron2"/>
    <dgm:cxn modelId="{2F8FBEBC-CAD5-4B65-B9B5-6B09D2686146}" type="presParOf" srcId="{228FB90B-FACF-4C8D-8A21-EA254B07D218}" destId="{B8A85ABB-A3A2-4C74-9A84-213AF0765A71}" srcOrd="1" destOrd="0" presId="urn:microsoft.com/office/officeart/2005/8/layout/chevron2"/>
    <dgm:cxn modelId="{F117DE2B-E5C4-4336-ACC7-82B1AC3A448A}" type="presParOf" srcId="{9E055D91-D20A-480D-852A-0605F476535B}" destId="{09260B3C-F81A-454D-B641-266495CC3462}" srcOrd="15" destOrd="0" presId="urn:microsoft.com/office/officeart/2005/8/layout/chevron2"/>
    <dgm:cxn modelId="{4314A540-D44E-4F2B-9860-3D361E841F4A}" type="presParOf" srcId="{9E055D91-D20A-480D-852A-0605F476535B}" destId="{1A1CCE30-B59E-4295-A42E-EFC3A867F2A7}" srcOrd="16" destOrd="0" presId="urn:microsoft.com/office/officeart/2005/8/layout/chevron2"/>
    <dgm:cxn modelId="{8439E694-878F-4130-9196-AA8F8F4F3F95}" type="presParOf" srcId="{1A1CCE30-B59E-4295-A42E-EFC3A867F2A7}" destId="{F863DB38-93DA-4CC6-BB9C-9CC15400499E}" srcOrd="0" destOrd="0" presId="urn:microsoft.com/office/officeart/2005/8/layout/chevron2"/>
    <dgm:cxn modelId="{E96317DB-852C-447F-BBA0-D5C9FE995BAD}" type="presParOf" srcId="{1A1CCE30-B59E-4295-A42E-EFC3A867F2A7}" destId="{1951774C-DBB4-4A07-B737-96CC9F7F2F13}" srcOrd="1" destOrd="0" presId="urn:microsoft.com/office/officeart/2005/8/layout/chevron2"/>
    <dgm:cxn modelId="{A1BE2110-C9E7-442E-A3E3-C0529F9A13EE}" type="presParOf" srcId="{9E055D91-D20A-480D-852A-0605F476535B}" destId="{0172F5CE-08C0-4FEE-9DE5-66AF151361B5}" srcOrd="17" destOrd="0" presId="urn:microsoft.com/office/officeart/2005/8/layout/chevron2"/>
    <dgm:cxn modelId="{A62B27C7-0C3A-423E-8EB6-E15DAA28C6A5}" type="presParOf" srcId="{9E055D91-D20A-480D-852A-0605F476535B}" destId="{B058BAB9-9C5C-4B09-BC4B-C8D452EF53C3}" srcOrd="18" destOrd="0" presId="urn:microsoft.com/office/officeart/2005/8/layout/chevron2"/>
    <dgm:cxn modelId="{0978F940-F496-4252-A6E3-06E864980A11}" type="presParOf" srcId="{B058BAB9-9C5C-4B09-BC4B-C8D452EF53C3}" destId="{B79A42E0-59EA-44C5-A91E-DDA74EBF888A}" srcOrd="0" destOrd="0" presId="urn:microsoft.com/office/officeart/2005/8/layout/chevron2"/>
    <dgm:cxn modelId="{EEA739F7-D92A-4693-A4E0-F08D3C17CE7F}" type="presParOf" srcId="{B058BAB9-9C5C-4B09-BC4B-C8D452EF53C3}" destId="{99B775BF-E4D6-4B5B-B028-DC066CBDEBF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8E46CA-DBDE-498F-B8D5-CEA5C8DCB10B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8603F413-7107-4D1D-9AC8-22040872F3DE}">
      <dgm:prSet phldrT="[Texte]" custT="1"/>
      <dgm:spPr/>
      <dgm:t>
        <a:bodyPr/>
        <a:lstStyle/>
        <a:p>
          <a:r>
            <a:rPr lang="fr-F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266C50-68AE-423E-A4CC-324DD4280614}" type="parTrans" cxnId="{D2469C5F-AA42-4F7D-9AC6-BB778652BB2D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190CED-2D59-4AC0-BBC6-8F8465BC0A11}" type="sibTrans" cxnId="{D2469C5F-AA42-4F7D-9AC6-BB778652BB2D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1C779C-62FB-4566-B9DA-7096D08D571B}">
      <dgm:prSet phldrT="[Texte]" custT="1"/>
      <dgm:spPr/>
      <dgm:t>
        <a:bodyPr/>
        <a:lstStyle/>
        <a:p>
          <a:r>
            <a:rPr lang="fr-FR" sz="1600" b="1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L’identification du problème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00DDEA-12B0-4206-A305-2E54DE1B1485}" type="parTrans" cxnId="{C75A5399-A713-44CA-8159-45E35FC90A3F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4F59C9-09A1-4C7B-91E2-3CEC1062364F}" type="sibTrans" cxnId="{C75A5399-A713-44CA-8159-45E35FC90A3F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AC8149-49AB-4051-81FA-F55D46254E98}">
      <dgm:prSet phldrT="[Texte]" custT="1"/>
      <dgm:spPr/>
      <dgm:t>
        <a:bodyPr/>
        <a:lstStyle/>
        <a:p>
          <a:r>
            <a:rPr lang="fr-F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986200-1D82-49B2-BF30-DE1BE96D28A8}" type="parTrans" cxnId="{C69A9E57-F8CE-4F89-BD68-4D101470D9D4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195C54-EC70-4F5C-A9BA-5E088ACA5C9A}" type="sibTrans" cxnId="{C69A9E57-F8CE-4F89-BD68-4D101470D9D4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E06DC7-DD94-455A-BC6F-E4FB88C4A01A}">
      <dgm:prSet phldrT="[Texte]" custT="1"/>
      <dgm:spPr/>
      <dgm:t>
        <a:bodyPr/>
        <a:lstStyle/>
        <a:p>
          <a:r>
            <a:rPr lang="fr-FR" sz="16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Construction d’un modèle (modélisation)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BEA9B2-AD7E-4A6D-ABCA-497E048EB17D}" type="parTrans" cxnId="{3395398C-0398-43C0-9DBC-3C71069C4BAF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1A7238-E1E7-44D8-815C-6B422333F802}" type="sibTrans" cxnId="{3395398C-0398-43C0-9DBC-3C71069C4BAF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48239A-AEE4-42DF-8D04-544F53D626D4}">
      <dgm:prSet phldrT="[Texte]" custT="1"/>
      <dgm:spPr/>
      <dgm:t>
        <a:bodyPr/>
        <a:lstStyle/>
        <a:p>
          <a:r>
            <a:rPr lang="fr-F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07597A-56A7-4878-90DF-6382B412615A}" type="parTrans" cxnId="{2BFABDFB-6D66-49D2-9659-D50916915890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6DD16E-D1CF-478A-AE26-4E5BAE19E310}" type="sibTrans" cxnId="{2BFABDFB-6D66-49D2-9659-D50916915890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ED56FA-2031-4CF7-8212-8D2A20E98A67}">
      <dgm:prSet phldrT="[Texte]" custT="1"/>
      <dgm:spPr/>
      <dgm:t>
        <a:bodyPr/>
        <a:lstStyle/>
        <a:p>
          <a:r>
            <a:rPr lang="fr-FR" sz="16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Exploitation du modèle (conception expérimentale/rapport / étude environnemental..</a:t>
          </a:r>
          <a:r>
            <a:rPr lang="fr-FR" sz="1600" b="1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etc</a:t>
          </a:r>
          <a:r>
            <a:rPr lang="fr-FR" sz="16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.)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115DC2-C259-4CEE-A882-1779723F6C67}" type="parTrans" cxnId="{AA042B06-A614-498B-89E3-B2C41846B60A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ADD045-BC27-43EE-AB48-FF3FB78E4066}" type="sibTrans" cxnId="{AA042B06-A614-498B-89E3-B2C41846B60A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435B32-F367-43B9-978A-5B154364B89A}">
      <dgm:prSet custT="1"/>
      <dgm:spPr/>
      <dgm:t>
        <a:bodyPr/>
        <a:lstStyle/>
        <a:p>
          <a:r>
            <a:rPr lang="fr-F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7CF18D-1987-4159-869A-968C703A52AC}" type="parTrans" cxnId="{D3D970A9-8DE8-477C-8A6B-4BB160F40374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BE7E0A-48FE-4361-AF84-B0606CE60E49}" type="sibTrans" cxnId="{D3D970A9-8DE8-477C-8A6B-4BB160F40374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8A7799-9A22-40C6-8865-8EC7540E6470}">
      <dgm:prSet custT="1"/>
      <dgm:spPr/>
      <dgm:t>
        <a:bodyPr/>
        <a:lstStyle/>
        <a:p>
          <a:r>
            <a:rPr lang="fr-FR" sz="16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La mise en œuvre (Décision)</a:t>
          </a:r>
          <a:endParaRPr lang="fr-F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E0FBED-F268-4426-827B-0530EFCFEE27}" type="parTrans" cxnId="{A64F2DA3-368E-4F39-8696-803C7FB71CA4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C82479-8AAC-44D7-8AC7-BC6C68ED0524}" type="sibTrans" cxnId="{A64F2DA3-368E-4F39-8696-803C7FB71CA4}">
      <dgm:prSet/>
      <dgm:spPr/>
      <dgm:t>
        <a:bodyPr/>
        <a:lstStyle/>
        <a:p>
          <a:endParaRPr lang="fr-FR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055D91-D20A-480D-852A-0605F476535B}" type="pres">
      <dgm:prSet presAssocID="{9B8E46CA-DBDE-498F-B8D5-CEA5C8DCB10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106DF1E-A50A-4739-BC84-8C21AC801452}" type="pres">
      <dgm:prSet presAssocID="{8603F413-7107-4D1D-9AC8-22040872F3DE}" presName="composite" presStyleCnt="0"/>
      <dgm:spPr/>
    </dgm:pt>
    <dgm:pt modelId="{1AFA879C-A730-4E5B-B1DD-E3C39288B984}" type="pres">
      <dgm:prSet presAssocID="{8603F413-7107-4D1D-9AC8-22040872F3DE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6A273F-859B-4D40-A05A-A7EFA905E016}" type="pres">
      <dgm:prSet presAssocID="{8603F413-7107-4D1D-9AC8-22040872F3DE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7975ACD-AFFE-4045-907B-14F8ADB901AF}" type="pres">
      <dgm:prSet presAssocID="{99190CED-2D59-4AC0-BBC6-8F8465BC0A11}" presName="sp" presStyleCnt="0"/>
      <dgm:spPr/>
    </dgm:pt>
    <dgm:pt modelId="{3B84A144-D70D-4144-B826-07C6049E9ED4}" type="pres">
      <dgm:prSet presAssocID="{4FAC8149-49AB-4051-81FA-F55D46254E98}" presName="composite" presStyleCnt="0"/>
      <dgm:spPr/>
    </dgm:pt>
    <dgm:pt modelId="{12E478A6-9D30-4C73-93C6-08F6513FD969}" type="pres">
      <dgm:prSet presAssocID="{4FAC8149-49AB-4051-81FA-F55D46254E9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B327A49-1970-44E6-8A5F-1646BA797097}" type="pres">
      <dgm:prSet presAssocID="{4FAC8149-49AB-4051-81FA-F55D46254E98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8D59FD-D06C-419B-AF5B-7E4119EDF01E}" type="pres">
      <dgm:prSet presAssocID="{FE195C54-EC70-4F5C-A9BA-5E088ACA5C9A}" presName="sp" presStyleCnt="0"/>
      <dgm:spPr/>
    </dgm:pt>
    <dgm:pt modelId="{3F449753-55C6-4128-9F8D-BCB31CFEA6EF}" type="pres">
      <dgm:prSet presAssocID="{D648239A-AEE4-42DF-8D04-544F53D626D4}" presName="composite" presStyleCnt="0"/>
      <dgm:spPr/>
    </dgm:pt>
    <dgm:pt modelId="{A8FD930E-1464-40F6-8A96-A4AF03B8F241}" type="pres">
      <dgm:prSet presAssocID="{D648239A-AEE4-42DF-8D04-544F53D626D4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CC63E0-7E49-4581-8A9C-EA525D6A6A51}" type="pres">
      <dgm:prSet presAssocID="{D648239A-AEE4-42DF-8D04-544F53D626D4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CB5AAC-5550-4A8F-9C5E-27050EF29B22}" type="pres">
      <dgm:prSet presAssocID="{4C6DD16E-D1CF-478A-AE26-4E5BAE19E310}" presName="sp" presStyleCnt="0"/>
      <dgm:spPr/>
    </dgm:pt>
    <dgm:pt modelId="{B49ADE6D-6BC5-4B64-9547-BB23FF9A5CEE}" type="pres">
      <dgm:prSet presAssocID="{19435B32-F367-43B9-978A-5B154364B89A}" presName="composite" presStyleCnt="0"/>
      <dgm:spPr/>
    </dgm:pt>
    <dgm:pt modelId="{153F8E99-F5E6-4D58-B271-1BCFD74A901C}" type="pres">
      <dgm:prSet presAssocID="{19435B32-F367-43B9-978A-5B154364B89A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B6B2EE3-6428-43C4-AA41-BF18B16B91A4}" type="pres">
      <dgm:prSet presAssocID="{19435B32-F367-43B9-978A-5B154364B89A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75A5399-A713-44CA-8159-45E35FC90A3F}" srcId="{8603F413-7107-4D1D-9AC8-22040872F3DE}" destId="{CB1C779C-62FB-4566-B9DA-7096D08D571B}" srcOrd="0" destOrd="0" parTransId="{5B00DDEA-12B0-4206-A305-2E54DE1B1485}" sibTransId="{2F4F59C9-09A1-4C7B-91E2-3CEC1062364F}"/>
    <dgm:cxn modelId="{3395398C-0398-43C0-9DBC-3C71069C4BAF}" srcId="{4FAC8149-49AB-4051-81FA-F55D46254E98}" destId="{F5E06DC7-DD94-455A-BC6F-E4FB88C4A01A}" srcOrd="0" destOrd="0" parTransId="{87BEA9B2-AD7E-4A6D-ABCA-497E048EB17D}" sibTransId="{B81A7238-E1E7-44D8-815C-6B422333F802}"/>
    <dgm:cxn modelId="{2BFABDFB-6D66-49D2-9659-D50916915890}" srcId="{9B8E46CA-DBDE-498F-B8D5-CEA5C8DCB10B}" destId="{D648239A-AEE4-42DF-8D04-544F53D626D4}" srcOrd="2" destOrd="0" parTransId="{8807597A-56A7-4878-90DF-6382B412615A}" sibTransId="{4C6DD16E-D1CF-478A-AE26-4E5BAE19E310}"/>
    <dgm:cxn modelId="{5A133225-2309-4D2E-8F9E-24C2ACB58E65}" type="presOf" srcId="{19435B32-F367-43B9-978A-5B154364B89A}" destId="{153F8E99-F5E6-4D58-B271-1BCFD74A901C}" srcOrd="0" destOrd="0" presId="urn:microsoft.com/office/officeart/2005/8/layout/chevron2"/>
    <dgm:cxn modelId="{C82140FA-D20C-4E67-B7F9-C99D3CE51A33}" type="presOf" srcId="{8603F413-7107-4D1D-9AC8-22040872F3DE}" destId="{1AFA879C-A730-4E5B-B1DD-E3C39288B984}" srcOrd="0" destOrd="0" presId="urn:microsoft.com/office/officeart/2005/8/layout/chevron2"/>
    <dgm:cxn modelId="{2B14BBD7-CCFA-451B-AD82-389915221195}" type="presOf" srcId="{EF8A7799-9A22-40C6-8865-8EC7540E6470}" destId="{AB6B2EE3-6428-43C4-AA41-BF18B16B91A4}" srcOrd="0" destOrd="0" presId="urn:microsoft.com/office/officeart/2005/8/layout/chevron2"/>
    <dgm:cxn modelId="{D3D970A9-8DE8-477C-8A6B-4BB160F40374}" srcId="{9B8E46CA-DBDE-498F-B8D5-CEA5C8DCB10B}" destId="{19435B32-F367-43B9-978A-5B154364B89A}" srcOrd="3" destOrd="0" parTransId="{CD7CF18D-1987-4159-869A-968C703A52AC}" sibTransId="{ECBE7E0A-48FE-4361-AF84-B0606CE60E49}"/>
    <dgm:cxn modelId="{4F20A22A-ABCB-416A-8B6F-995ECDA1256B}" type="presOf" srcId="{18ED56FA-2031-4CF7-8212-8D2A20E98A67}" destId="{02CC63E0-7E49-4581-8A9C-EA525D6A6A51}" srcOrd="0" destOrd="0" presId="urn:microsoft.com/office/officeart/2005/8/layout/chevron2"/>
    <dgm:cxn modelId="{9C5F68FE-8F48-4ED2-B4C7-6EDB28EE29DC}" type="presOf" srcId="{F5E06DC7-DD94-455A-BC6F-E4FB88C4A01A}" destId="{6B327A49-1970-44E6-8A5F-1646BA797097}" srcOrd="0" destOrd="0" presId="urn:microsoft.com/office/officeart/2005/8/layout/chevron2"/>
    <dgm:cxn modelId="{5F06880B-ABE1-47B0-BB44-26DC69ADC9DE}" type="presOf" srcId="{9B8E46CA-DBDE-498F-B8D5-CEA5C8DCB10B}" destId="{9E055D91-D20A-480D-852A-0605F476535B}" srcOrd="0" destOrd="0" presId="urn:microsoft.com/office/officeart/2005/8/layout/chevron2"/>
    <dgm:cxn modelId="{E078A682-008E-4036-BDD3-275248DCC40E}" type="presOf" srcId="{4FAC8149-49AB-4051-81FA-F55D46254E98}" destId="{12E478A6-9D30-4C73-93C6-08F6513FD969}" srcOrd="0" destOrd="0" presId="urn:microsoft.com/office/officeart/2005/8/layout/chevron2"/>
    <dgm:cxn modelId="{AA042B06-A614-498B-89E3-B2C41846B60A}" srcId="{D648239A-AEE4-42DF-8D04-544F53D626D4}" destId="{18ED56FA-2031-4CF7-8212-8D2A20E98A67}" srcOrd="0" destOrd="0" parTransId="{66115DC2-C259-4CEE-A882-1779723F6C67}" sibTransId="{79ADD045-BC27-43EE-AB48-FF3FB78E4066}"/>
    <dgm:cxn modelId="{C69A9E57-F8CE-4F89-BD68-4D101470D9D4}" srcId="{9B8E46CA-DBDE-498F-B8D5-CEA5C8DCB10B}" destId="{4FAC8149-49AB-4051-81FA-F55D46254E98}" srcOrd="1" destOrd="0" parTransId="{5E986200-1D82-49B2-BF30-DE1BE96D28A8}" sibTransId="{FE195C54-EC70-4F5C-A9BA-5E088ACA5C9A}"/>
    <dgm:cxn modelId="{D2469C5F-AA42-4F7D-9AC6-BB778652BB2D}" srcId="{9B8E46CA-DBDE-498F-B8D5-CEA5C8DCB10B}" destId="{8603F413-7107-4D1D-9AC8-22040872F3DE}" srcOrd="0" destOrd="0" parTransId="{74266C50-68AE-423E-A4CC-324DD4280614}" sibTransId="{99190CED-2D59-4AC0-BBC6-8F8465BC0A11}"/>
    <dgm:cxn modelId="{1BD3A02F-575A-4F1C-8C11-0B154D61B5CB}" type="presOf" srcId="{D648239A-AEE4-42DF-8D04-544F53D626D4}" destId="{A8FD930E-1464-40F6-8A96-A4AF03B8F241}" srcOrd="0" destOrd="0" presId="urn:microsoft.com/office/officeart/2005/8/layout/chevron2"/>
    <dgm:cxn modelId="{A64F2DA3-368E-4F39-8696-803C7FB71CA4}" srcId="{19435B32-F367-43B9-978A-5B154364B89A}" destId="{EF8A7799-9A22-40C6-8865-8EC7540E6470}" srcOrd="0" destOrd="0" parTransId="{B5E0FBED-F268-4426-827B-0530EFCFEE27}" sibTransId="{73C82479-8AAC-44D7-8AC7-BC6C68ED0524}"/>
    <dgm:cxn modelId="{DE995719-C063-4F75-95CE-69B622B466D9}" type="presOf" srcId="{CB1C779C-62FB-4566-B9DA-7096D08D571B}" destId="{596A273F-859B-4D40-A05A-A7EFA905E016}" srcOrd="0" destOrd="0" presId="urn:microsoft.com/office/officeart/2005/8/layout/chevron2"/>
    <dgm:cxn modelId="{3D37EE09-09F0-4C3B-994D-ACBAA08FCF5A}" type="presParOf" srcId="{9E055D91-D20A-480D-852A-0605F476535B}" destId="{3106DF1E-A50A-4739-BC84-8C21AC801452}" srcOrd="0" destOrd="0" presId="urn:microsoft.com/office/officeart/2005/8/layout/chevron2"/>
    <dgm:cxn modelId="{0584033B-1C30-46F2-B500-207FA8DD7ECE}" type="presParOf" srcId="{3106DF1E-A50A-4739-BC84-8C21AC801452}" destId="{1AFA879C-A730-4E5B-B1DD-E3C39288B984}" srcOrd="0" destOrd="0" presId="urn:microsoft.com/office/officeart/2005/8/layout/chevron2"/>
    <dgm:cxn modelId="{0C239910-BEB1-4F46-B953-51B83BC4871F}" type="presParOf" srcId="{3106DF1E-A50A-4739-BC84-8C21AC801452}" destId="{596A273F-859B-4D40-A05A-A7EFA905E016}" srcOrd="1" destOrd="0" presId="urn:microsoft.com/office/officeart/2005/8/layout/chevron2"/>
    <dgm:cxn modelId="{7F0F3EB3-2E4A-47EE-A529-99F599FE27C8}" type="presParOf" srcId="{9E055D91-D20A-480D-852A-0605F476535B}" destId="{27975ACD-AFFE-4045-907B-14F8ADB901AF}" srcOrd="1" destOrd="0" presId="urn:microsoft.com/office/officeart/2005/8/layout/chevron2"/>
    <dgm:cxn modelId="{985BEE86-4D05-4FA9-A68F-2A0F3507E5E8}" type="presParOf" srcId="{9E055D91-D20A-480D-852A-0605F476535B}" destId="{3B84A144-D70D-4144-B826-07C6049E9ED4}" srcOrd="2" destOrd="0" presId="urn:microsoft.com/office/officeart/2005/8/layout/chevron2"/>
    <dgm:cxn modelId="{CBADC51C-22C0-4435-BCC8-B410747ACEE5}" type="presParOf" srcId="{3B84A144-D70D-4144-B826-07C6049E9ED4}" destId="{12E478A6-9D30-4C73-93C6-08F6513FD969}" srcOrd="0" destOrd="0" presId="urn:microsoft.com/office/officeart/2005/8/layout/chevron2"/>
    <dgm:cxn modelId="{67547E7C-FCD8-490C-989E-78975DC8D77C}" type="presParOf" srcId="{3B84A144-D70D-4144-B826-07C6049E9ED4}" destId="{6B327A49-1970-44E6-8A5F-1646BA797097}" srcOrd="1" destOrd="0" presId="urn:microsoft.com/office/officeart/2005/8/layout/chevron2"/>
    <dgm:cxn modelId="{4D8F7CC7-6820-4943-BB0F-EBC8CD593D84}" type="presParOf" srcId="{9E055D91-D20A-480D-852A-0605F476535B}" destId="{F48D59FD-D06C-419B-AF5B-7E4119EDF01E}" srcOrd="3" destOrd="0" presId="urn:microsoft.com/office/officeart/2005/8/layout/chevron2"/>
    <dgm:cxn modelId="{6EFA6590-148C-449F-98ED-830463BDD56A}" type="presParOf" srcId="{9E055D91-D20A-480D-852A-0605F476535B}" destId="{3F449753-55C6-4128-9F8D-BCB31CFEA6EF}" srcOrd="4" destOrd="0" presId="urn:microsoft.com/office/officeart/2005/8/layout/chevron2"/>
    <dgm:cxn modelId="{694D5CDF-8CB8-4E0D-9CFE-A80B6B92CA13}" type="presParOf" srcId="{3F449753-55C6-4128-9F8D-BCB31CFEA6EF}" destId="{A8FD930E-1464-40F6-8A96-A4AF03B8F241}" srcOrd="0" destOrd="0" presId="urn:microsoft.com/office/officeart/2005/8/layout/chevron2"/>
    <dgm:cxn modelId="{07D8914F-A85D-43CC-BB14-51F7BC2A3FF8}" type="presParOf" srcId="{3F449753-55C6-4128-9F8D-BCB31CFEA6EF}" destId="{02CC63E0-7E49-4581-8A9C-EA525D6A6A51}" srcOrd="1" destOrd="0" presId="urn:microsoft.com/office/officeart/2005/8/layout/chevron2"/>
    <dgm:cxn modelId="{67175266-C366-4A41-84FF-BD2043DC4817}" type="presParOf" srcId="{9E055D91-D20A-480D-852A-0605F476535B}" destId="{9ACB5AAC-5550-4A8F-9C5E-27050EF29B22}" srcOrd="5" destOrd="0" presId="urn:microsoft.com/office/officeart/2005/8/layout/chevron2"/>
    <dgm:cxn modelId="{0F2B8E3D-6AE0-4A83-A542-DC8C4F7C30E1}" type="presParOf" srcId="{9E055D91-D20A-480D-852A-0605F476535B}" destId="{B49ADE6D-6BC5-4B64-9547-BB23FF9A5CEE}" srcOrd="6" destOrd="0" presId="urn:microsoft.com/office/officeart/2005/8/layout/chevron2"/>
    <dgm:cxn modelId="{9F66C383-9D39-48DA-8EC5-F3D7606EC2E5}" type="presParOf" srcId="{B49ADE6D-6BC5-4B64-9547-BB23FF9A5CEE}" destId="{153F8E99-F5E6-4D58-B271-1BCFD74A901C}" srcOrd="0" destOrd="0" presId="urn:microsoft.com/office/officeart/2005/8/layout/chevron2"/>
    <dgm:cxn modelId="{A1AD0B3B-5F9B-4180-9239-EED05EB42FFA}" type="presParOf" srcId="{B49ADE6D-6BC5-4B64-9547-BB23FF9A5CEE}" destId="{AB6B2EE3-6428-43C4-AA41-BF18B16B91A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E248D8-DFD2-45EC-929E-8152520D32E5}">
      <dsp:nvSpPr>
        <dsp:cNvPr id="0" name=""/>
        <dsp:cNvSpPr/>
      </dsp:nvSpPr>
      <dsp:spPr>
        <a:xfrm>
          <a:off x="-5711049" y="-859990"/>
          <a:ext cx="6688533" cy="6688533"/>
        </a:xfrm>
        <a:prstGeom prst="blockArc">
          <a:avLst>
            <a:gd name="adj1" fmla="val 18900000"/>
            <a:gd name="adj2" fmla="val 2700000"/>
            <a:gd name="adj3" fmla="val 323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66B031-4DCE-45F2-8BA2-F949D798340F}">
      <dsp:nvSpPr>
        <dsp:cNvPr id="0" name=""/>
        <dsp:cNvSpPr/>
      </dsp:nvSpPr>
      <dsp:spPr>
        <a:xfrm>
          <a:off x="388831" y="243894"/>
          <a:ext cx="5461889" cy="7543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3131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Le chercheur collecte les données en s'appuyant sur des observations, sur des entretiens ou des questionnaires.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Les informations collectées sont présentées sous forme de </a:t>
          </a:r>
          <a:r>
            <a:rPr lang="fr-FR" sz="1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mots</a:t>
          </a:r>
          <a:r>
            <a:rPr lang="fr-FR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de </a:t>
          </a:r>
          <a:r>
            <a:rPr lang="fr-FR" sz="1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nombres</a:t>
          </a:r>
          <a:r>
            <a:rPr lang="fr-FR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de </a:t>
          </a:r>
          <a:r>
            <a:rPr lang="fr-FR" sz="1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graphiques</a:t>
          </a:r>
          <a:r>
            <a:rPr lang="fr-FR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dénoncés descriptifs de relations entre les variables.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88831" y="243894"/>
        <a:ext cx="5461889" cy="754349"/>
      </dsp:txXfrm>
    </dsp:sp>
    <dsp:sp modelId="{25C8AEE0-BEEA-48A6-A032-CC20E3462762}">
      <dsp:nvSpPr>
        <dsp:cNvPr id="0" name=""/>
        <dsp:cNvSpPr/>
      </dsp:nvSpPr>
      <dsp:spPr>
        <a:xfrm>
          <a:off x="-103999" y="232776"/>
          <a:ext cx="957606" cy="7765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490C47-312E-40AC-800D-EE4A90D16F06}">
      <dsp:nvSpPr>
        <dsp:cNvPr id="0" name=""/>
        <dsp:cNvSpPr/>
      </dsp:nvSpPr>
      <dsp:spPr>
        <a:xfrm>
          <a:off x="819986" y="1242038"/>
          <a:ext cx="5044760" cy="621267"/>
        </a:xfrm>
        <a:prstGeom prst="rect">
          <a:avLst/>
        </a:prstGeom>
        <a:solidFill>
          <a:schemeClr val="accent5">
            <a:hueOff val="2659525"/>
            <a:satOff val="-115"/>
            <a:lumOff val="-52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3131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Elles consistent à décrire comment les variables ou les concepts interagissent et comment ils peuvent être associés. La recherche porte sur la découverte de relations entre les facteurs ou les variables.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819986" y="1242038"/>
        <a:ext cx="5044760" cy="621267"/>
      </dsp:txXfrm>
    </dsp:sp>
    <dsp:sp modelId="{FEDD8FD2-3A65-46D9-8FA0-9813E5E7902D}">
      <dsp:nvSpPr>
        <dsp:cNvPr id="0" name=""/>
        <dsp:cNvSpPr/>
      </dsp:nvSpPr>
      <dsp:spPr>
        <a:xfrm>
          <a:off x="0" y="1051359"/>
          <a:ext cx="1136073" cy="100262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15EFAD-EF06-4710-A6FE-76EC5C978A4C}">
      <dsp:nvSpPr>
        <dsp:cNvPr id="0" name=""/>
        <dsp:cNvSpPr/>
      </dsp:nvSpPr>
      <dsp:spPr>
        <a:xfrm>
          <a:off x="882533" y="2119327"/>
          <a:ext cx="5056301" cy="729896"/>
        </a:xfrm>
        <a:prstGeom prst="rect">
          <a:avLst/>
        </a:prstGeom>
        <a:solidFill>
          <a:schemeClr val="accent5">
            <a:hueOff val="5319050"/>
            <a:satOff val="-230"/>
            <a:lumOff val="-1049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3131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4000" kern="1200"/>
        </a:p>
      </dsp:txBody>
      <dsp:txXfrm>
        <a:off x="882533" y="2119327"/>
        <a:ext cx="5056301" cy="729896"/>
      </dsp:txXfrm>
    </dsp:sp>
    <dsp:sp modelId="{4F448A02-B22F-4874-A370-8A56DE93FE4C}">
      <dsp:nvSpPr>
        <dsp:cNvPr id="0" name=""/>
        <dsp:cNvSpPr/>
      </dsp:nvSpPr>
      <dsp:spPr>
        <a:xfrm>
          <a:off x="0" y="2119413"/>
          <a:ext cx="1111207" cy="7971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5ABC78-0F79-406E-89BD-1D264E59549D}">
      <dsp:nvSpPr>
        <dsp:cNvPr id="0" name=""/>
        <dsp:cNvSpPr/>
      </dsp:nvSpPr>
      <dsp:spPr>
        <a:xfrm>
          <a:off x="553194" y="3204685"/>
          <a:ext cx="5578344" cy="822496"/>
        </a:xfrm>
        <a:prstGeom prst="rect">
          <a:avLst/>
        </a:prstGeom>
        <a:solidFill>
          <a:schemeClr val="accent5">
            <a:hueOff val="7978575"/>
            <a:satOff val="-345"/>
            <a:lumOff val="-1573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3131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Le chercheur veut savoir s'il y a une association entre les facteurs et vérifier si les facteurs agissent ou varient entre ensemble. La question fondamentale est d'identifier ce qui se produit lorsqu'une relation particulière existe.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Le chercheur vérifie donc la nature, les facteurs, la direction et les conséquences de la relation. 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53194" y="3204685"/>
        <a:ext cx="5578344" cy="822496"/>
      </dsp:txXfrm>
    </dsp:sp>
    <dsp:sp modelId="{B3B7C50C-A0F8-4BBD-BF09-803444BDDFC6}">
      <dsp:nvSpPr>
        <dsp:cNvPr id="0" name=""/>
        <dsp:cNvSpPr/>
      </dsp:nvSpPr>
      <dsp:spPr>
        <a:xfrm>
          <a:off x="0" y="2974142"/>
          <a:ext cx="1064565" cy="8590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F06D28-AA30-4BF9-A580-D3BB653C54CA}">
      <dsp:nvSpPr>
        <dsp:cNvPr id="0" name=""/>
        <dsp:cNvSpPr/>
      </dsp:nvSpPr>
      <dsp:spPr>
        <a:xfrm flipV="1">
          <a:off x="393991" y="4501498"/>
          <a:ext cx="138950" cy="45719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3131" tIns="12700" rIns="12700" bIns="1270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0800000">
        <a:off x="393991" y="4501498"/>
        <a:ext cx="138950" cy="45719"/>
      </dsp:txXfrm>
    </dsp:sp>
    <dsp:sp modelId="{C12839E8-C4C4-47D2-B863-D5CFA1B6E373}">
      <dsp:nvSpPr>
        <dsp:cNvPr id="0" name=""/>
        <dsp:cNvSpPr/>
      </dsp:nvSpPr>
      <dsp:spPr>
        <a:xfrm>
          <a:off x="-13488" y="3959190"/>
          <a:ext cx="776584" cy="7765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05BF6E-DEC7-43D6-BE97-4A76C77C99D3}">
      <dsp:nvSpPr>
        <dsp:cNvPr id="0" name=""/>
        <dsp:cNvSpPr/>
      </dsp:nvSpPr>
      <dsp:spPr>
        <a:xfrm rot="5400000">
          <a:off x="-105640" y="107309"/>
          <a:ext cx="704271" cy="49299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1</a:t>
          </a:r>
          <a:endParaRPr lang="fr-FR" sz="1400" kern="1200" dirty="0"/>
        </a:p>
      </dsp:txBody>
      <dsp:txXfrm rot="-5400000">
        <a:off x="1" y="248163"/>
        <a:ext cx="492990" cy="211281"/>
      </dsp:txXfrm>
    </dsp:sp>
    <dsp:sp modelId="{43595A1B-C617-4CC0-8D62-A33AED1EA566}">
      <dsp:nvSpPr>
        <dsp:cNvPr id="0" name=""/>
        <dsp:cNvSpPr/>
      </dsp:nvSpPr>
      <dsp:spPr>
        <a:xfrm rot="5400000">
          <a:off x="2762388" y="-2267730"/>
          <a:ext cx="457776" cy="49965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b="1" kern="1200" dirty="0" smtClean="0">
              <a:solidFill>
                <a:srgbClr val="000000"/>
              </a:solidFill>
              <a:latin typeface="Times New Roman" panose="02020603050405020304" pitchFamily="18" charset="0"/>
            </a:rPr>
            <a:t>L’observation</a:t>
          </a:r>
          <a:endParaRPr lang="fr-FR" sz="1300" kern="1200" dirty="0"/>
        </a:p>
      </dsp:txBody>
      <dsp:txXfrm rot="-5400000">
        <a:off x="492990" y="24015"/>
        <a:ext cx="4974226" cy="413082"/>
      </dsp:txXfrm>
    </dsp:sp>
    <dsp:sp modelId="{01BFB56B-BBFC-4DDE-B409-37B2EBDBF085}">
      <dsp:nvSpPr>
        <dsp:cNvPr id="0" name=""/>
        <dsp:cNvSpPr/>
      </dsp:nvSpPr>
      <dsp:spPr>
        <a:xfrm rot="5400000">
          <a:off x="-105640" y="710225"/>
          <a:ext cx="704271" cy="492990"/>
        </a:xfrm>
        <a:prstGeom prst="chevron">
          <a:avLst/>
        </a:prstGeom>
        <a:solidFill>
          <a:schemeClr val="accent3">
            <a:hueOff val="-1374467"/>
            <a:satOff val="-11674"/>
            <a:lumOff val="3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2</a:t>
          </a:r>
          <a:endParaRPr lang="fr-FR" sz="1400" kern="1200" dirty="0"/>
        </a:p>
      </dsp:txBody>
      <dsp:txXfrm rot="-5400000">
        <a:off x="1" y="851079"/>
        <a:ext cx="492990" cy="211281"/>
      </dsp:txXfrm>
    </dsp:sp>
    <dsp:sp modelId="{1D382A45-5429-4640-A739-AACFCD52F82A}">
      <dsp:nvSpPr>
        <dsp:cNvPr id="0" name=""/>
        <dsp:cNvSpPr/>
      </dsp:nvSpPr>
      <dsp:spPr>
        <a:xfrm rot="5400000">
          <a:off x="2762388" y="-1649698"/>
          <a:ext cx="457776" cy="49965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b="1" kern="1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La stratégie expérimentale</a:t>
          </a:r>
          <a:r>
            <a:rPr lang="fr-FR" sz="1300" kern="1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fr-FR" sz="1300" kern="1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fr-FR" sz="1300" kern="1200" dirty="0"/>
        </a:p>
      </dsp:txBody>
      <dsp:txXfrm rot="-5400000">
        <a:off x="492990" y="642047"/>
        <a:ext cx="4974226" cy="413082"/>
      </dsp:txXfrm>
    </dsp:sp>
    <dsp:sp modelId="{B6865E45-3997-4242-907C-493868B2FDC3}">
      <dsp:nvSpPr>
        <dsp:cNvPr id="0" name=""/>
        <dsp:cNvSpPr/>
      </dsp:nvSpPr>
      <dsp:spPr>
        <a:xfrm rot="5400000">
          <a:off x="-105640" y="1313141"/>
          <a:ext cx="704271" cy="492990"/>
        </a:xfrm>
        <a:prstGeom prst="chevron">
          <a:avLst/>
        </a:prstGeom>
        <a:solidFill>
          <a:schemeClr val="accent3">
            <a:hueOff val="-2748934"/>
            <a:satOff val="-23348"/>
            <a:lumOff val="7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3</a:t>
          </a:r>
          <a:endParaRPr lang="fr-FR" sz="1400" kern="1200" dirty="0"/>
        </a:p>
      </dsp:txBody>
      <dsp:txXfrm rot="-5400000">
        <a:off x="1" y="1453995"/>
        <a:ext cx="492990" cy="211281"/>
      </dsp:txXfrm>
    </dsp:sp>
    <dsp:sp modelId="{2219AC11-1865-4B83-B436-1BD4D09BA9CA}">
      <dsp:nvSpPr>
        <dsp:cNvPr id="0" name=""/>
        <dsp:cNvSpPr/>
      </dsp:nvSpPr>
      <dsp:spPr>
        <a:xfrm rot="5400000">
          <a:off x="2762388" y="-1061898"/>
          <a:ext cx="457776" cy="49965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b="1" kern="1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La stratégie quasi-expérimentale</a:t>
          </a:r>
          <a:endParaRPr lang="fr-FR" sz="1300" kern="1200" dirty="0"/>
        </a:p>
      </dsp:txBody>
      <dsp:txXfrm rot="-5400000">
        <a:off x="492990" y="1229847"/>
        <a:ext cx="4974226" cy="413082"/>
      </dsp:txXfrm>
    </dsp:sp>
    <dsp:sp modelId="{EDC856FD-D1DC-4107-B53F-D6CFDFE785FF}">
      <dsp:nvSpPr>
        <dsp:cNvPr id="0" name=""/>
        <dsp:cNvSpPr/>
      </dsp:nvSpPr>
      <dsp:spPr>
        <a:xfrm rot="5400000">
          <a:off x="-105640" y="1916057"/>
          <a:ext cx="704271" cy="492990"/>
        </a:xfrm>
        <a:prstGeom prst="chevron">
          <a:avLst/>
        </a:prstGeom>
        <a:solidFill>
          <a:schemeClr val="accent3">
            <a:hueOff val="-4123401"/>
            <a:satOff val="-35023"/>
            <a:lumOff val="11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4</a:t>
          </a:r>
          <a:endParaRPr lang="fr-FR" sz="1400" kern="1200" dirty="0"/>
        </a:p>
      </dsp:txBody>
      <dsp:txXfrm rot="-5400000">
        <a:off x="1" y="2056911"/>
        <a:ext cx="492990" cy="211281"/>
      </dsp:txXfrm>
    </dsp:sp>
    <dsp:sp modelId="{B89A4501-A8FC-4D13-881E-DEAB158276AD}">
      <dsp:nvSpPr>
        <dsp:cNvPr id="0" name=""/>
        <dsp:cNvSpPr/>
      </dsp:nvSpPr>
      <dsp:spPr>
        <a:xfrm rot="5400000">
          <a:off x="2762388" y="-458981"/>
          <a:ext cx="457776" cy="49965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b="1" kern="1200" dirty="0" smtClean="0">
              <a:solidFill>
                <a:srgbClr val="000000"/>
              </a:solidFill>
              <a:latin typeface="Times New Roman" panose="02020603050405020304" pitchFamily="18" charset="0"/>
            </a:rPr>
            <a:t>L’enquête</a:t>
          </a:r>
          <a:endParaRPr lang="fr-FR" sz="1300" kern="1200" dirty="0"/>
        </a:p>
      </dsp:txBody>
      <dsp:txXfrm rot="-5400000">
        <a:off x="492990" y="1832764"/>
        <a:ext cx="4974226" cy="413082"/>
      </dsp:txXfrm>
    </dsp:sp>
    <dsp:sp modelId="{ADC0A57E-5AC6-459A-9464-4BF3D0C34984}">
      <dsp:nvSpPr>
        <dsp:cNvPr id="0" name=""/>
        <dsp:cNvSpPr/>
      </dsp:nvSpPr>
      <dsp:spPr>
        <a:xfrm rot="5400000">
          <a:off x="-105640" y="2518973"/>
          <a:ext cx="704271" cy="492990"/>
        </a:xfrm>
        <a:prstGeom prst="chevron">
          <a:avLst/>
        </a:prstGeom>
        <a:solidFill>
          <a:schemeClr val="accent3">
            <a:hueOff val="-5497868"/>
            <a:satOff val="-46697"/>
            <a:lumOff val="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5</a:t>
          </a:r>
          <a:endParaRPr lang="fr-FR" sz="1400" kern="1200" dirty="0"/>
        </a:p>
      </dsp:txBody>
      <dsp:txXfrm rot="-5400000">
        <a:off x="1" y="2659827"/>
        <a:ext cx="492990" cy="211281"/>
      </dsp:txXfrm>
    </dsp:sp>
    <dsp:sp modelId="{C909B966-ED7A-4A78-9543-F0CA9F8C1F06}">
      <dsp:nvSpPr>
        <dsp:cNvPr id="0" name=""/>
        <dsp:cNvSpPr/>
      </dsp:nvSpPr>
      <dsp:spPr>
        <a:xfrm rot="5400000">
          <a:off x="2762388" y="143934"/>
          <a:ext cx="457776" cy="49965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Etude de cas</a:t>
          </a:r>
          <a:endParaRPr lang="fr-FR" sz="1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92990" y="2435680"/>
        <a:ext cx="4974226" cy="413082"/>
      </dsp:txXfrm>
    </dsp:sp>
    <dsp:sp modelId="{315DF83B-E62E-4FBE-AE2C-D822DFB9702D}">
      <dsp:nvSpPr>
        <dsp:cNvPr id="0" name=""/>
        <dsp:cNvSpPr/>
      </dsp:nvSpPr>
      <dsp:spPr>
        <a:xfrm rot="5400000">
          <a:off x="-105640" y="3121889"/>
          <a:ext cx="704271" cy="492990"/>
        </a:xfrm>
        <a:prstGeom prst="chevron">
          <a:avLst/>
        </a:prstGeom>
        <a:solidFill>
          <a:schemeClr val="accent3">
            <a:hueOff val="-6872335"/>
            <a:satOff val="-58371"/>
            <a:lumOff val="19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6</a:t>
          </a:r>
          <a:endParaRPr lang="fr-FR" sz="1400" kern="1200" dirty="0"/>
        </a:p>
      </dsp:txBody>
      <dsp:txXfrm rot="-5400000">
        <a:off x="1" y="3262743"/>
        <a:ext cx="492990" cy="211281"/>
      </dsp:txXfrm>
    </dsp:sp>
    <dsp:sp modelId="{AD25D37E-5BE6-49CA-A72B-034A74FDD049}">
      <dsp:nvSpPr>
        <dsp:cNvPr id="0" name=""/>
        <dsp:cNvSpPr/>
      </dsp:nvSpPr>
      <dsp:spPr>
        <a:xfrm rot="5400000">
          <a:off x="2762388" y="746850"/>
          <a:ext cx="457776" cy="49965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b="1" kern="120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La recherche-action</a:t>
          </a:r>
          <a:r>
            <a:rPr lang="fr-FR" sz="1300" kern="120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fr-FR" sz="1300" kern="120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fr-FR" sz="1300" kern="1200"/>
        </a:p>
      </dsp:txBody>
      <dsp:txXfrm rot="-5400000">
        <a:off x="492990" y="3038596"/>
        <a:ext cx="4974226" cy="4130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FA879C-A730-4E5B-B1DD-E3C39288B984}">
      <dsp:nvSpPr>
        <dsp:cNvPr id="0" name=""/>
        <dsp:cNvSpPr/>
      </dsp:nvSpPr>
      <dsp:spPr>
        <a:xfrm rot="5400000">
          <a:off x="-89087" y="92416"/>
          <a:ext cx="593915" cy="41574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11198"/>
        <a:ext cx="415740" cy="178175"/>
      </dsp:txXfrm>
    </dsp:sp>
    <dsp:sp modelId="{596A273F-859B-4D40-A05A-A7EFA905E016}">
      <dsp:nvSpPr>
        <dsp:cNvPr id="0" name=""/>
        <dsp:cNvSpPr/>
      </dsp:nvSpPr>
      <dsp:spPr>
        <a:xfrm rot="5400000">
          <a:off x="2988564" y="-2569494"/>
          <a:ext cx="386248" cy="55318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kern="12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Définir l’objet de l’enquête 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15741" y="22184"/>
        <a:ext cx="5513040" cy="348538"/>
      </dsp:txXfrm>
    </dsp:sp>
    <dsp:sp modelId="{12E478A6-9D30-4C73-93C6-08F6513FD969}">
      <dsp:nvSpPr>
        <dsp:cNvPr id="0" name=""/>
        <dsp:cNvSpPr/>
      </dsp:nvSpPr>
      <dsp:spPr>
        <a:xfrm rot="5400000">
          <a:off x="-89087" y="627603"/>
          <a:ext cx="593915" cy="415740"/>
        </a:xfrm>
        <a:prstGeom prst="chevron">
          <a:avLst/>
        </a:prstGeom>
        <a:solidFill>
          <a:schemeClr val="accent3">
            <a:hueOff val="-763593"/>
            <a:satOff val="-6486"/>
            <a:lumOff val="22"/>
            <a:alphaOff val="0"/>
          </a:schemeClr>
        </a:solidFill>
        <a:ln w="25400" cap="flat" cmpd="sng" algn="ctr">
          <a:solidFill>
            <a:schemeClr val="accent3">
              <a:hueOff val="-763593"/>
              <a:satOff val="-6486"/>
              <a:lumOff val="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746385"/>
        <a:ext cx="415740" cy="178175"/>
      </dsp:txXfrm>
    </dsp:sp>
    <dsp:sp modelId="{6B327A49-1970-44E6-8A5F-1646BA797097}">
      <dsp:nvSpPr>
        <dsp:cNvPr id="0" name=""/>
        <dsp:cNvSpPr/>
      </dsp:nvSpPr>
      <dsp:spPr>
        <a:xfrm rot="5400000">
          <a:off x="2988665" y="-2034408"/>
          <a:ext cx="386045" cy="55318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763593"/>
              <a:satOff val="-6486"/>
              <a:lumOff val="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Définir les hypothèses de l’enquête 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15741" y="557361"/>
        <a:ext cx="5513050" cy="348355"/>
      </dsp:txXfrm>
    </dsp:sp>
    <dsp:sp modelId="{A8FD930E-1464-40F6-8A96-A4AF03B8F241}">
      <dsp:nvSpPr>
        <dsp:cNvPr id="0" name=""/>
        <dsp:cNvSpPr/>
      </dsp:nvSpPr>
      <dsp:spPr>
        <a:xfrm rot="5400000">
          <a:off x="-89087" y="1162790"/>
          <a:ext cx="593915" cy="415740"/>
        </a:xfrm>
        <a:prstGeom prst="chevron">
          <a:avLst/>
        </a:prstGeom>
        <a:solidFill>
          <a:schemeClr val="accent3">
            <a:hueOff val="-1527186"/>
            <a:satOff val="-12971"/>
            <a:lumOff val="43"/>
            <a:alphaOff val="0"/>
          </a:schemeClr>
        </a:solidFill>
        <a:ln w="25400" cap="flat" cmpd="sng" algn="ctr">
          <a:solidFill>
            <a:schemeClr val="accent3">
              <a:hueOff val="-1527186"/>
              <a:satOff val="-12971"/>
              <a:lumOff val="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281572"/>
        <a:ext cx="415740" cy="178175"/>
      </dsp:txXfrm>
    </dsp:sp>
    <dsp:sp modelId="{02CC63E0-7E49-4581-8A9C-EA525D6A6A51}">
      <dsp:nvSpPr>
        <dsp:cNvPr id="0" name=""/>
        <dsp:cNvSpPr/>
      </dsp:nvSpPr>
      <dsp:spPr>
        <a:xfrm rot="5400000">
          <a:off x="2988665" y="-1499222"/>
          <a:ext cx="386045" cy="55318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527186"/>
              <a:satOff val="-12971"/>
              <a:lumOff val="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Déterminer la population ciblée ou l’univers de l’enquête :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15741" y="1092547"/>
        <a:ext cx="5513050" cy="348355"/>
      </dsp:txXfrm>
    </dsp:sp>
    <dsp:sp modelId="{153F8E99-F5E6-4D58-B271-1BCFD74A901C}">
      <dsp:nvSpPr>
        <dsp:cNvPr id="0" name=""/>
        <dsp:cNvSpPr/>
      </dsp:nvSpPr>
      <dsp:spPr>
        <a:xfrm rot="5400000">
          <a:off x="-89087" y="1697977"/>
          <a:ext cx="593915" cy="415740"/>
        </a:xfrm>
        <a:prstGeom prst="chevron">
          <a:avLst/>
        </a:prstGeom>
        <a:solidFill>
          <a:schemeClr val="accent3">
            <a:hueOff val="-2290779"/>
            <a:satOff val="-19457"/>
            <a:lumOff val="65"/>
            <a:alphaOff val="0"/>
          </a:schemeClr>
        </a:solidFill>
        <a:ln w="25400" cap="flat" cmpd="sng" algn="ctr">
          <a:solidFill>
            <a:schemeClr val="accent3">
              <a:hueOff val="-2290779"/>
              <a:satOff val="-19457"/>
              <a:lumOff val="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816759"/>
        <a:ext cx="415740" cy="178175"/>
      </dsp:txXfrm>
    </dsp:sp>
    <dsp:sp modelId="{AB6B2EE3-6428-43C4-AA41-BF18B16B91A4}">
      <dsp:nvSpPr>
        <dsp:cNvPr id="0" name=""/>
        <dsp:cNvSpPr/>
      </dsp:nvSpPr>
      <dsp:spPr>
        <a:xfrm rot="5400000">
          <a:off x="2988665" y="-964035"/>
          <a:ext cx="386045" cy="55318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2290779"/>
              <a:satOff val="-19457"/>
              <a:lumOff val="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Déterminer l’échantillon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15741" y="1627734"/>
        <a:ext cx="5513050" cy="348355"/>
      </dsp:txXfrm>
    </dsp:sp>
    <dsp:sp modelId="{4297D893-393F-4376-AA72-6A950B16043E}">
      <dsp:nvSpPr>
        <dsp:cNvPr id="0" name=""/>
        <dsp:cNvSpPr/>
      </dsp:nvSpPr>
      <dsp:spPr>
        <a:xfrm rot="5400000">
          <a:off x="-89087" y="2233164"/>
          <a:ext cx="593915" cy="415740"/>
        </a:xfrm>
        <a:prstGeom prst="chevron">
          <a:avLst/>
        </a:prstGeom>
        <a:solidFill>
          <a:schemeClr val="accent3">
            <a:hueOff val="-3054371"/>
            <a:satOff val="-25943"/>
            <a:lumOff val="87"/>
            <a:alphaOff val="0"/>
          </a:schemeClr>
        </a:solidFill>
        <a:ln w="25400" cap="flat" cmpd="sng" algn="ctr">
          <a:solidFill>
            <a:schemeClr val="accent3">
              <a:hueOff val="-3054371"/>
              <a:satOff val="-25943"/>
              <a:lumOff val="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351946"/>
        <a:ext cx="415740" cy="178175"/>
      </dsp:txXfrm>
    </dsp:sp>
    <dsp:sp modelId="{72650D4F-AFFB-434A-AD6E-2A1971D27F9E}">
      <dsp:nvSpPr>
        <dsp:cNvPr id="0" name=""/>
        <dsp:cNvSpPr/>
      </dsp:nvSpPr>
      <dsp:spPr>
        <a:xfrm rot="5400000">
          <a:off x="2988665" y="-428848"/>
          <a:ext cx="386045" cy="55318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3054371"/>
              <a:satOff val="-25943"/>
              <a:lumOff val="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Le projet du questionnaire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15741" y="2162921"/>
        <a:ext cx="5513050" cy="348355"/>
      </dsp:txXfrm>
    </dsp:sp>
    <dsp:sp modelId="{B70C8025-00E0-472F-8C6E-B7909E00FEE4}">
      <dsp:nvSpPr>
        <dsp:cNvPr id="0" name=""/>
        <dsp:cNvSpPr/>
      </dsp:nvSpPr>
      <dsp:spPr>
        <a:xfrm rot="5400000">
          <a:off x="-89087" y="2768350"/>
          <a:ext cx="593915" cy="415740"/>
        </a:xfrm>
        <a:prstGeom prst="chevron">
          <a:avLst/>
        </a:prstGeom>
        <a:solidFill>
          <a:schemeClr val="accent3">
            <a:hueOff val="-3817964"/>
            <a:satOff val="-32428"/>
            <a:lumOff val="108"/>
            <a:alphaOff val="0"/>
          </a:schemeClr>
        </a:solidFill>
        <a:ln w="25400" cap="flat" cmpd="sng" algn="ctr">
          <a:solidFill>
            <a:schemeClr val="accent3">
              <a:hueOff val="-3817964"/>
              <a:satOff val="-32428"/>
              <a:lumOff val="1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887132"/>
        <a:ext cx="415740" cy="178175"/>
      </dsp:txXfrm>
    </dsp:sp>
    <dsp:sp modelId="{408C331E-8E30-496D-B1A1-99514F4173C9}">
      <dsp:nvSpPr>
        <dsp:cNvPr id="0" name=""/>
        <dsp:cNvSpPr/>
      </dsp:nvSpPr>
      <dsp:spPr>
        <a:xfrm rot="5400000">
          <a:off x="2988665" y="106338"/>
          <a:ext cx="386045" cy="55318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3817964"/>
              <a:satOff val="-32428"/>
              <a:lumOff val="1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Le prétest</a:t>
          </a:r>
          <a:endParaRPr lang="fr-FR" sz="16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15741" y="2698108"/>
        <a:ext cx="5513050" cy="348355"/>
      </dsp:txXfrm>
    </dsp:sp>
    <dsp:sp modelId="{F86176DE-EE68-468B-AEB6-050C487F6F6F}">
      <dsp:nvSpPr>
        <dsp:cNvPr id="0" name=""/>
        <dsp:cNvSpPr/>
      </dsp:nvSpPr>
      <dsp:spPr>
        <a:xfrm rot="5400000">
          <a:off x="-89087" y="3303537"/>
          <a:ext cx="593915" cy="415740"/>
        </a:xfrm>
        <a:prstGeom prst="chevron">
          <a:avLst/>
        </a:prstGeom>
        <a:solidFill>
          <a:schemeClr val="accent3">
            <a:hueOff val="-4581557"/>
            <a:satOff val="-38914"/>
            <a:lumOff val="130"/>
            <a:alphaOff val="0"/>
          </a:schemeClr>
        </a:solidFill>
        <a:ln w="25400" cap="flat" cmpd="sng" algn="ctr">
          <a:solidFill>
            <a:schemeClr val="accent3">
              <a:hueOff val="-4581557"/>
              <a:satOff val="-38914"/>
              <a:lumOff val="1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422319"/>
        <a:ext cx="415740" cy="178175"/>
      </dsp:txXfrm>
    </dsp:sp>
    <dsp:sp modelId="{E2A7C834-730E-4947-B4E6-7D671936B159}">
      <dsp:nvSpPr>
        <dsp:cNvPr id="0" name=""/>
        <dsp:cNvSpPr/>
      </dsp:nvSpPr>
      <dsp:spPr>
        <a:xfrm rot="5400000">
          <a:off x="2988665" y="641525"/>
          <a:ext cx="386045" cy="55318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4581557"/>
              <a:satOff val="-38914"/>
              <a:lumOff val="1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La rédaction définitive du questionnaire</a:t>
          </a:r>
          <a:endParaRPr lang="fr-FR" sz="16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15741" y="3233295"/>
        <a:ext cx="5513050" cy="348355"/>
      </dsp:txXfrm>
    </dsp:sp>
    <dsp:sp modelId="{38A26FA8-E208-4997-AB6E-042C425A824C}">
      <dsp:nvSpPr>
        <dsp:cNvPr id="0" name=""/>
        <dsp:cNvSpPr/>
      </dsp:nvSpPr>
      <dsp:spPr>
        <a:xfrm rot="5400000">
          <a:off x="-89087" y="3838724"/>
          <a:ext cx="593915" cy="415740"/>
        </a:xfrm>
        <a:prstGeom prst="chevron">
          <a:avLst/>
        </a:prstGeom>
        <a:solidFill>
          <a:schemeClr val="accent3">
            <a:hueOff val="-5345149"/>
            <a:satOff val="-45400"/>
            <a:lumOff val="152"/>
            <a:alphaOff val="0"/>
          </a:schemeClr>
        </a:solidFill>
        <a:ln w="25400" cap="flat" cmpd="sng" algn="ctr">
          <a:solidFill>
            <a:schemeClr val="accent3">
              <a:hueOff val="-5345149"/>
              <a:satOff val="-45400"/>
              <a:lumOff val="1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957506"/>
        <a:ext cx="415740" cy="178175"/>
      </dsp:txXfrm>
    </dsp:sp>
    <dsp:sp modelId="{B8A85ABB-A3A2-4C74-9A84-213AF0765A71}">
      <dsp:nvSpPr>
        <dsp:cNvPr id="0" name=""/>
        <dsp:cNvSpPr/>
      </dsp:nvSpPr>
      <dsp:spPr>
        <a:xfrm rot="5400000">
          <a:off x="2988665" y="1176712"/>
          <a:ext cx="386045" cy="55318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5345149"/>
              <a:satOff val="-45400"/>
              <a:lumOff val="1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Le choix du mode d’administration</a:t>
          </a:r>
          <a:endParaRPr lang="fr-FR" sz="16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15741" y="3768482"/>
        <a:ext cx="5513050" cy="348355"/>
      </dsp:txXfrm>
    </dsp:sp>
    <dsp:sp modelId="{F863DB38-93DA-4CC6-BB9C-9CC15400499E}">
      <dsp:nvSpPr>
        <dsp:cNvPr id="0" name=""/>
        <dsp:cNvSpPr/>
      </dsp:nvSpPr>
      <dsp:spPr>
        <a:xfrm rot="5400000">
          <a:off x="-89087" y="4373911"/>
          <a:ext cx="593915" cy="415740"/>
        </a:xfrm>
        <a:prstGeom prst="chevron">
          <a:avLst/>
        </a:prstGeom>
        <a:solidFill>
          <a:schemeClr val="accent3">
            <a:hueOff val="-6108742"/>
            <a:satOff val="-51885"/>
            <a:lumOff val="173"/>
            <a:alphaOff val="0"/>
          </a:schemeClr>
        </a:solidFill>
        <a:ln w="25400" cap="flat" cmpd="sng" algn="ctr">
          <a:solidFill>
            <a:schemeClr val="accent3">
              <a:hueOff val="-6108742"/>
              <a:satOff val="-51885"/>
              <a:lumOff val="1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4492693"/>
        <a:ext cx="415740" cy="178175"/>
      </dsp:txXfrm>
    </dsp:sp>
    <dsp:sp modelId="{1951774C-DBB4-4A07-B737-96CC9F7F2F13}">
      <dsp:nvSpPr>
        <dsp:cNvPr id="0" name=""/>
        <dsp:cNvSpPr/>
      </dsp:nvSpPr>
      <dsp:spPr>
        <a:xfrm rot="5400000">
          <a:off x="2988665" y="1711899"/>
          <a:ext cx="386045" cy="55318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6108742"/>
              <a:satOff val="-51885"/>
              <a:lumOff val="1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Le dépouillement et la transcription des réponses</a:t>
          </a:r>
          <a:endParaRPr lang="fr-FR" sz="16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15741" y="4303669"/>
        <a:ext cx="5513050" cy="348355"/>
      </dsp:txXfrm>
    </dsp:sp>
    <dsp:sp modelId="{B79A42E0-59EA-44C5-A91E-DDA74EBF888A}">
      <dsp:nvSpPr>
        <dsp:cNvPr id="0" name=""/>
        <dsp:cNvSpPr/>
      </dsp:nvSpPr>
      <dsp:spPr>
        <a:xfrm rot="5400000">
          <a:off x="-89087" y="4909098"/>
          <a:ext cx="593915" cy="415740"/>
        </a:xfrm>
        <a:prstGeom prst="chevron">
          <a:avLst/>
        </a:prstGeom>
        <a:solidFill>
          <a:schemeClr val="accent3">
            <a:hueOff val="-6872335"/>
            <a:satOff val="-58371"/>
            <a:lumOff val="195"/>
            <a:alphaOff val="0"/>
          </a:schemeClr>
        </a:solidFill>
        <a:ln w="25400" cap="flat" cmpd="sng" algn="ctr">
          <a:solidFill>
            <a:schemeClr val="accent3">
              <a:hueOff val="-6872335"/>
              <a:satOff val="-58371"/>
              <a:lumOff val="1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5027880"/>
        <a:ext cx="415740" cy="178175"/>
      </dsp:txXfrm>
    </dsp:sp>
    <dsp:sp modelId="{99B775BF-E4D6-4B5B-B028-DC066CBDEBF0}">
      <dsp:nvSpPr>
        <dsp:cNvPr id="0" name=""/>
        <dsp:cNvSpPr/>
      </dsp:nvSpPr>
      <dsp:spPr>
        <a:xfrm rot="5400000">
          <a:off x="2988665" y="2247086"/>
          <a:ext cx="386045" cy="55318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6872335"/>
              <a:satOff val="-58371"/>
              <a:lumOff val="1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L’analyse des résultats</a:t>
          </a:r>
          <a:endParaRPr lang="fr-FR" sz="16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15741" y="4838856"/>
        <a:ext cx="5513050" cy="3483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FA879C-A730-4E5B-B1DD-E3C39288B984}">
      <dsp:nvSpPr>
        <dsp:cNvPr id="0" name=""/>
        <dsp:cNvSpPr/>
      </dsp:nvSpPr>
      <dsp:spPr>
        <a:xfrm rot="5400000">
          <a:off x="-199365" y="203144"/>
          <a:ext cx="1329105" cy="93037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468965"/>
        <a:ext cx="930373" cy="398732"/>
      </dsp:txXfrm>
    </dsp:sp>
    <dsp:sp modelId="{596A273F-859B-4D40-A05A-A7EFA905E016}">
      <dsp:nvSpPr>
        <dsp:cNvPr id="0" name=""/>
        <dsp:cNvSpPr/>
      </dsp:nvSpPr>
      <dsp:spPr>
        <a:xfrm rot="5400000">
          <a:off x="2709711" y="-1775559"/>
          <a:ext cx="863918" cy="44225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L’identification du problème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30374" y="45951"/>
        <a:ext cx="4380421" cy="779572"/>
      </dsp:txXfrm>
    </dsp:sp>
    <dsp:sp modelId="{12E478A6-9D30-4C73-93C6-08F6513FD969}">
      <dsp:nvSpPr>
        <dsp:cNvPr id="0" name=""/>
        <dsp:cNvSpPr/>
      </dsp:nvSpPr>
      <dsp:spPr>
        <a:xfrm rot="5400000">
          <a:off x="-199365" y="1386559"/>
          <a:ext cx="1329105" cy="93037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1652380"/>
        <a:ext cx="930373" cy="398732"/>
      </dsp:txXfrm>
    </dsp:sp>
    <dsp:sp modelId="{6B327A49-1970-44E6-8A5F-1646BA797097}">
      <dsp:nvSpPr>
        <dsp:cNvPr id="0" name=""/>
        <dsp:cNvSpPr/>
      </dsp:nvSpPr>
      <dsp:spPr>
        <a:xfrm rot="5400000">
          <a:off x="2709711" y="-592144"/>
          <a:ext cx="863918" cy="44225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Construction d’un modèle (modélisation)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30374" y="1229366"/>
        <a:ext cx="4380421" cy="779572"/>
      </dsp:txXfrm>
    </dsp:sp>
    <dsp:sp modelId="{A8FD930E-1464-40F6-8A96-A4AF03B8F241}">
      <dsp:nvSpPr>
        <dsp:cNvPr id="0" name=""/>
        <dsp:cNvSpPr/>
      </dsp:nvSpPr>
      <dsp:spPr>
        <a:xfrm rot="5400000">
          <a:off x="-199365" y="2569974"/>
          <a:ext cx="1329105" cy="93037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2835795"/>
        <a:ext cx="930373" cy="398732"/>
      </dsp:txXfrm>
    </dsp:sp>
    <dsp:sp modelId="{02CC63E0-7E49-4581-8A9C-EA525D6A6A51}">
      <dsp:nvSpPr>
        <dsp:cNvPr id="0" name=""/>
        <dsp:cNvSpPr/>
      </dsp:nvSpPr>
      <dsp:spPr>
        <a:xfrm rot="5400000">
          <a:off x="2709711" y="591270"/>
          <a:ext cx="863918" cy="44225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Exploitation du modèle (conception expérimentale/rapport / étude environnemental..</a:t>
          </a:r>
          <a:r>
            <a:rPr lang="fr-FR" sz="1600" b="1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etc</a:t>
          </a:r>
          <a:r>
            <a:rPr lang="fr-FR" sz="16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.)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30374" y="2412781"/>
        <a:ext cx="4380421" cy="779572"/>
      </dsp:txXfrm>
    </dsp:sp>
    <dsp:sp modelId="{153F8E99-F5E6-4D58-B271-1BCFD74A901C}">
      <dsp:nvSpPr>
        <dsp:cNvPr id="0" name=""/>
        <dsp:cNvSpPr/>
      </dsp:nvSpPr>
      <dsp:spPr>
        <a:xfrm rot="5400000">
          <a:off x="-199365" y="3753388"/>
          <a:ext cx="1329105" cy="930373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4019209"/>
        <a:ext cx="930373" cy="398732"/>
      </dsp:txXfrm>
    </dsp:sp>
    <dsp:sp modelId="{AB6B2EE3-6428-43C4-AA41-BF18B16B91A4}">
      <dsp:nvSpPr>
        <dsp:cNvPr id="0" name=""/>
        <dsp:cNvSpPr/>
      </dsp:nvSpPr>
      <dsp:spPr>
        <a:xfrm rot="5400000">
          <a:off x="2709711" y="1774685"/>
          <a:ext cx="863918" cy="44225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La mise en œuvre (Décision)</a:t>
          </a:r>
          <a:endParaRPr lang="fr-F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30374" y="3596196"/>
        <a:ext cx="4380421" cy="7795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0FED6F7-C930-487F-9F13-49C15C6A5927}" type="datetime1">
              <a:rPr lang="fr-FR" smtClean="0"/>
              <a:t>19/07/2020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5" name="Espace réservé du numéro de diapositive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8ED8CD-4E4C-49AC-BDC6-2963BA49E54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417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07FCF-8C40-462C-8013-E9A08AC8B858}" type="datetime1">
              <a:rPr lang="fr-FR" noProof="0" smtClean="0"/>
              <a:pPr/>
              <a:t>19/07/2020</a:t>
            </a:fld>
            <a:endParaRPr lang="fr-FR" noProof="0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 dirty="0"/>
          </a:p>
        </p:txBody>
      </p:sp>
      <p:sp>
        <p:nvSpPr>
          <p:cNvPr id="5" name="Espace réservé des notes 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 dirty="0" smtClean="0"/>
              <a:t>Modifiez les styles du texte du masque</a:t>
            </a:r>
          </a:p>
          <a:p>
            <a:pPr lvl="1" rtl="0"/>
            <a:r>
              <a:rPr lang="fr-FR" noProof="0" dirty="0" smtClean="0"/>
              <a:t>Deuxième niveau</a:t>
            </a:r>
          </a:p>
          <a:p>
            <a:pPr lvl="2" rtl="0"/>
            <a:r>
              <a:rPr lang="fr-FR" noProof="0" dirty="0" smtClean="0"/>
              <a:t>Troisième niveau</a:t>
            </a:r>
          </a:p>
          <a:p>
            <a:pPr lvl="3" rtl="0"/>
            <a:r>
              <a:rPr lang="fr-FR" noProof="0" dirty="0" smtClean="0"/>
              <a:t>Quatrième niveau</a:t>
            </a:r>
          </a:p>
          <a:p>
            <a:pPr lvl="4" rtl="0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FB91549-43BF-425A-AF25-75262019208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239286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 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 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FB91549-43BF-425A-AF25-75262019208C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178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2647950"/>
            <a:ext cx="476126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reeform 7"/>
          <p:cNvSpPr/>
          <p:nvPr/>
        </p:nvSpPr>
        <p:spPr>
          <a:xfrm>
            <a:off x="-3173" y="-925"/>
            <a:ext cx="12191998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89200" y="1730403"/>
            <a:ext cx="7529536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615949" y="2470926"/>
            <a:ext cx="8679247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19/07/2020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7246255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19/07/2020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29939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46783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4678362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19/07/2020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99452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293812" y="685801"/>
            <a:ext cx="10287000" cy="4190999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 dirty="0" smtClean="0"/>
              <a:t>Modifiez les styles du texte du masque</a:t>
            </a:r>
          </a:p>
          <a:p>
            <a:pPr lvl="1" rtl="0"/>
            <a:r>
              <a:rPr lang="fr-FR" noProof="0" dirty="0" smtClean="0"/>
              <a:t>Deuxième niveau</a:t>
            </a:r>
          </a:p>
          <a:p>
            <a:pPr lvl="2" rtl="0"/>
            <a:r>
              <a:rPr lang="fr-FR" noProof="0" dirty="0" smtClean="0"/>
              <a:t>Troisième niveau</a:t>
            </a:r>
          </a:p>
          <a:p>
            <a:pPr lvl="3" rtl="0"/>
            <a:r>
              <a:rPr lang="fr-FR" noProof="0" dirty="0" smtClean="0"/>
              <a:t>Quatrième niveau</a:t>
            </a:r>
          </a:p>
          <a:p>
            <a:pPr lvl="4" rtl="0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775A0D1-D0DD-4613-ADCF-DA0A2D653E7D}" type="datetime1">
              <a:rPr lang="fr-FR" noProof="0" smtClean="0"/>
              <a:pPr/>
              <a:t>19/07/2020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 dirty="0" smtClean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79607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293812" y="685801"/>
            <a:ext cx="10287000" cy="4190999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 dirty="0" smtClean="0"/>
              <a:t>Modifiez les styles du texte du masque</a:t>
            </a:r>
          </a:p>
          <a:p>
            <a:pPr lvl="1" rtl="0"/>
            <a:r>
              <a:rPr lang="fr-FR" noProof="0" dirty="0" smtClean="0"/>
              <a:t>Deuxième niveau</a:t>
            </a:r>
          </a:p>
          <a:p>
            <a:pPr lvl="2" rtl="0"/>
            <a:r>
              <a:rPr lang="fr-FR" noProof="0" dirty="0" smtClean="0"/>
              <a:t>Troisième niveau</a:t>
            </a:r>
          </a:p>
          <a:p>
            <a:pPr lvl="3" rtl="0"/>
            <a:r>
              <a:rPr lang="fr-FR" noProof="0" dirty="0" smtClean="0"/>
              <a:t>Quatrième niveau</a:t>
            </a:r>
          </a:p>
          <a:p>
            <a:pPr lvl="4" rtl="0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775A0D1-D0DD-4613-ADCF-DA0A2D653E7D}" type="datetime1">
              <a:rPr lang="fr-FR" noProof="0" smtClean="0"/>
              <a:pPr/>
              <a:t>19/07/2020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 dirty="0" smtClean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0437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293812" y="685801"/>
            <a:ext cx="10287000" cy="4190999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 dirty="0" smtClean="0"/>
              <a:t>Modifiez les styles du texte du masque</a:t>
            </a:r>
          </a:p>
          <a:p>
            <a:pPr lvl="1" rtl="0"/>
            <a:r>
              <a:rPr lang="fr-FR" noProof="0" dirty="0" smtClean="0"/>
              <a:t>Deuxième niveau</a:t>
            </a:r>
          </a:p>
          <a:p>
            <a:pPr lvl="2" rtl="0"/>
            <a:r>
              <a:rPr lang="fr-FR" noProof="0" dirty="0" smtClean="0"/>
              <a:t>Troisième niveau</a:t>
            </a:r>
          </a:p>
          <a:p>
            <a:pPr lvl="3" rtl="0"/>
            <a:r>
              <a:rPr lang="fr-FR" noProof="0" dirty="0" smtClean="0"/>
              <a:t>Quatrième niveau</a:t>
            </a:r>
          </a:p>
          <a:p>
            <a:pPr lvl="4" rtl="0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775A0D1-D0DD-4613-ADCF-DA0A2D653E7D}" type="datetime1">
              <a:rPr lang="fr-FR" noProof="0" smtClean="0"/>
              <a:pPr/>
              <a:t>19/07/2020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 dirty="0" smtClean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67042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293812" y="685801"/>
            <a:ext cx="10287000" cy="4190999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 dirty="0" smtClean="0"/>
              <a:t>Modifiez les styles du texte du masque</a:t>
            </a:r>
          </a:p>
          <a:p>
            <a:pPr lvl="1" rtl="0"/>
            <a:r>
              <a:rPr lang="fr-FR" noProof="0" dirty="0" smtClean="0"/>
              <a:t>Deuxième niveau</a:t>
            </a:r>
          </a:p>
          <a:p>
            <a:pPr lvl="2" rtl="0"/>
            <a:r>
              <a:rPr lang="fr-FR" noProof="0" dirty="0" smtClean="0"/>
              <a:t>Troisième niveau</a:t>
            </a:r>
          </a:p>
          <a:p>
            <a:pPr lvl="3" rtl="0"/>
            <a:r>
              <a:rPr lang="fr-FR" noProof="0" dirty="0" smtClean="0"/>
              <a:t>Quatrième niveau</a:t>
            </a:r>
          </a:p>
          <a:p>
            <a:pPr lvl="4" rtl="0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775A0D1-D0DD-4613-ADCF-DA0A2D653E7D}" type="datetime1">
              <a:rPr lang="fr-FR" noProof="0" smtClean="0"/>
              <a:pPr/>
              <a:t>19/07/2020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 dirty="0" smtClean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989312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293812" y="685801"/>
            <a:ext cx="10287000" cy="4190999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 dirty="0" smtClean="0"/>
              <a:t>Modifiez les styles du texte du masque</a:t>
            </a:r>
          </a:p>
          <a:p>
            <a:pPr lvl="1" rtl="0"/>
            <a:r>
              <a:rPr lang="fr-FR" noProof="0" dirty="0" smtClean="0"/>
              <a:t>Deuxième niveau</a:t>
            </a:r>
          </a:p>
          <a:p>
            <a:pPr lvl="2" rtl="0"/>
            <a:r>
              <a:rPr lang="fr-FR" noProof="0" dirty="0" smtClean="0"/>
              <a:t>Troisième niveau</a:t>
            </a:r>
          </a:p>
          <a:p>
            <a:pPr lvl="3" rtl="0"/>
            <a:r>
              <a:rPr lang="fr-FR" noProof="0" dirty="0" smtClean="0"/>
              <a:t>Quatrième niveau</a:t>
            </a:r>
          </a:p>
          <a:p>
            <a:pPr lvl="4" rtl="0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775A0D1-D0DD-4613-ADCF-DA0A2D653E7D}" type="datetime1">
              <a:rPr lang="fr-FR" noProof="0" smtClean="0"/>
              <a:pPr/>
              <a:t>19/07/2020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 dirty="0" smtClean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778406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293812" y="685801"/>
            <a:ext cx="10287000" cy="4190999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 dirty="0" smtClean="0"/>
              <a:t>Modifiez les styles du texte du masque</a:t>
            </a:r>
          </a:p>
          <a:p>
            <a:pPr lvl="1" rtl="0"/>
            <a:r>
              <a:rPr lang="fr-FR" noProof="0" dirty="0" smtClean="0"/>
              <a:t>Deuxième niveau</a:t>
            </a:r>
          </a:p>
          <a:p>
            <a:pPr lvl="2" rtl="0"/>
            <a:r>
              <a:rPr lang="fr-FR" noProof="0" dirty="0" smtClean="0"/>
              <a:t>Troisième niveau</a:t>
            </a:r>
          </a:p>
          <a:p>
            <a:pPr lvl="3" rtl="0"/>
            <a:r>
              <a:rPr lang="fr-FR" noProof="0" dirty="0" smtClean="0"/>
              <a:t>Quatrième niveau</a:t>
            </a:r>
          </a:p>
          <a:p>
            <a:pPr lvl="4" rtl="0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775A0D1-D0DD-4613-ADCF-DA0A2D653E7D}" type="datetime1">
              <a:rPr lang="fr-FR" noProof="0" smtClean="0"/>
              <a:pPr/>
              <a:t>19/07/2020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 dirty="0" smtClean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856719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293812" y="685801"/>
            <a:ext cx="10287000" cy="4190999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 dirty="0" smtClean="0"/>
              <a:t>Modifiez les styles du texte du masque</a:t>
            </a:r>
          </a:p>
          <a:p>
            <a:pPr lvl="1" rtl="0"/>
            <a:r>
              <a:rPr lang="fr-FR" noProof="0" dirty="0" smtClean="0"/>
              <a:t>Deuxième niveau</a:t>
            </a:r>
          </a:p>
          <a:p>
            <a:pPr lvl="2" rtl="0"/>
            <a:r>
              <a:rPr lang="fr-FR" noProof="0" dirty="0" smtClean="0"/>
              <a:t>Troisième niveau</a:t>
            </a:r>
          </a:p>
          <a:p>
            <a:pPr lvl="3" rtl="0"/>
            <a:r>
              <a:rPr lang="fr-FR" noProof="0" dirty="0" smtClean="0"/>
              <a:t>Quatrième niveau</a:t>
            </a:r>
          </a:p>
          <a:p>
            <a:pPr lvl="4" rtl="0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775A0D1-D0DD-4613-ADCF-DA0A2D653E7D}" type="datetime1">
              <a:rPr lang="fr-FR" noProof="0" smtClean="0"/>
              <a:pPr/>
              <a:t>19/07/2020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 dirty="0" smtClean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62959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293812" y="685801"/>
            <a:ext cx="10287000" cy="4190999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 dirty="0" smtClean="0"/>
              <a:t>Modifiez les styles du texte du masque</a:t>
            </a:r>
          </a:p>
          <a:p>
            <a:pPr lvl="1" rtl="0"/>
            <a:r>
              <a:rPr lang="fr-FR" noProof="0" dirty="0" smtClean="0"/>
              <a:t>Deuxième niveau</a:t>
            </a:r>
          </a:p>
          <a:p>
            <a:pPr lvl="2" rtl="0"/>
            <a:r>
              <a:rPr lang="fr-FR" noProof="0" dirty="0" smtClean="0"/>
              <a:t>Troisième niveau</a:t>
            </a:r>
          </a:p>
          <a:p>
            <a:pPr lvl="3" rtl="0"/>
            <a:r>
              <a:rPr lang="fr-FR" noProof="0" dirty="0" smtClean="0"/>
              <a:t>Quatrième niveau</a:t>
            </a:r>
          </a:p>
          <a:p>
            <a:pPr lvl="4" rtl="0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775A0D1-D0DD-4613-ADCF-DA0A2D653E7D}" type="datetime1">
              <a:rPr lang="fr-FR" noProof="0" smtClean="0"/>
              <a:pPr/>
              <a:t>19/07/2020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 dirty="0" smtClean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65665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19/07/2020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0976705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293812" y="685801"/>
            <a:ext cx="10287000" cy="4190999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 dirty="0" smtClean="0"/>
              <a:t>Modifiez les styles du texte du masque</a:t>
            </a:r>
          </a:p>
          <a:p>
            <a:pPr lvl="1" rtl="0"/>
            <a:r>
              <a:rPr lang="fr-FR" noProof="0" dirty="0" smtClean="0"/>
              <a:t>Deuxième niveau</a:t>
            </a:r>
          </a:p>
          <a:p>
            <a:pPr lvl="2" rtl="0"/>
            <a:r>
              <a:rPr lang="fr-FR" noProof="0" dirty="0" smtClean="0"/>
              <a:t>Troisième niveau</a:t>
            </a:r>
          </a:p>
          <a:p>
            <a:pPr lvl="3" rtl="0"/>
            <a:r>
              <a:rPr lang="fr-FR" noProof="0" dirty="0" smtClean="0"/>
              <a:t>Quatrième niveau</a:t>
            </a:r>
          </a:p>
          <a:p>
            <a:pPr lvl="4" rtl="0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775A0D1-D0DD-4613-ADCF-DA0A2D653E7D}" type="datetime1">
              <a:rPr lang="fr-FR" noProof="0" smtClean="0"/>
              <a:pPr/>
              <a:t>19/07/2020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 dirty="0" smtClean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126836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293812" y="685801"/>
            <a:ext cx="10287000" cy="4190999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 dirty="0" smtClean="0"/>
              <a:t>Modifiez les styles du texte du masque</a:t>
            </a:r>
          </a:p>
          <a:p>
            <a:pPr lvl="1" rtl="0"/>
            <a:r>
              <a:rPr lang="fr-FR" noProof="0" dirty="0" smtClean="0"/>
              <a:t>Deuxième niveau</a:t>
            </a:r>
          </a:p>
          <a:p>
            <a:pPr lvl="2" rtl="0"/>
            <a:r>
              <a:rPr lang="fr-FR" noProof="0" dirty="0" smtClean="0"/>
              <a:t>Troisième niveau</a:t>
            </a:r>
          </a:p>
          <a:p>
            <a:pPr lvl="3" rtl="0"/>
            <a:r>
              <a:rPr lang="fr-FR" noProof="0" dirty="0" smtClean="0"/>
              <a:t>Quatrième niveau</a:t>
            </a:r>
          </a:p>
          <a:p>
            <a:pPr lvl="4" rtl="0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775A0D1-D0DD-4613-ADCF-DA0A2D653E7D}" type="datetime1">
              <a:rPr lang="fr-FR" noProof="0" smtClean="0"/>
              <a:pPr/>
              <a:t>19/07/2020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 dirty="0" smtClean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012558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293812" y="685801"/>
            <a:ext cx="10287000" cy="4190999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 dirty="0" smtClean="0"/>
              <a:t>Modifiez les styles du texte du masque</a:t>
            </a:r>
          </a:p>
          <a:p>
            <a:pPr lvl="1" rtl="0"/>
            <a:r>
              <a:rPr lang="fr-FR" noProof="0" dirty="0" smtClean="0"/>
              <a:t>Deuxième niveau</a:t>
            </a:r>
          </a:p>
          <a:p>
            <a:pPr lvl="2" rtl="0"/>
            <a:r>
              <a:rPr lang="fr-FR" noProof="0" dirty="0" smtClean="0"/>
              <a:t>Troisième niveau</a:t>
            </a:r>
          </a:p>
          <a:p>
            <a:pPr lvl="3" rtl="0"/>
            <a:r>
              <a:rPr lang="fr-FR" noProof="0" dirty="0" smtClean="0"/>
              <a:t>Quatrième niveau</a:t>
            </a:r>
          </a:p>
          <a:p>
            <a:pPr lvl="4" rtl="0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775A0D1-D0DD-4613-ADCF-DA0A2D653E7D}" type="datetime1">
              <a:rPr lang="fr-FR" noProof="0" smtClean="0"/>
              <a:pPr/>
              <a:t>19/07/2020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 dirty="0" smtClean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22562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293812" y="685801"/>
            <a:ext cx="10287000" cy="4190999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 dirty="0" smtClean="0"/>
              <a:t>Modifiez les styles du texte du masque</a:t>
            </a:r>
          </a:p>
          <a:p>
            <a:pPr lvl="1" rtl="0"/>
            <a:r>
              <a:rPr lang="fr-FR" noProof="0" dirty="0" smtClean="0"/>
              <a:t>Deuxième niveau</a:t>
            </a:r>
          </a:p>
          <a:p>
            <a:pPr lvl="2" rtl="0"/>
            <a:r>
              <a:rPr lang="fr-FR" noProof="0" dirty="0" smtClean="0"/>
              <a:t>Troisième niveau</a:t>
            </a:r>
          </a:p>
          <a:p>
            <a:pPr lvl="3" rtl="0"/>
            <a:r>
              <a:rPr lang="fr-FR" noProof="0" dirty="0" smtClean="0"/>
              <a:t>Quatrième niveau</a:t>
            </a:r>
          </a:p>
          <a:p>
            <a:pPr lvl="4" rtl="0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775A0D1-D0DD-4613-ADCF-DA0A2D653E7D}" type="datetime1">
              <a:rPr lang="fr-FR" noProof="0" smtClean="0"/>
              <a:pPr/>
              <a:t>19/07/2020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 dirty="0" smtClean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32866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293812" y="685801"/>
            <a:ext cx="10287000" cy="4190999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 dirty="0" smtClean="0"/>
              <a:t>Modifiez les styles du texte du masque</a:t>
            </a:r>
          </a:p>
          <a:p>
            <a:pPr lvl="1" rtl="0"/>
            <a:r>
              <a:rPr lang="fr-FR" noProof="0" dirty="0" smtClean="0"/>
              <a:t>Deuxième niveau</a:t>
            </a:r>
          </a:p>
          <a:p>
            <a:pPr lvl="2" rtl="0"/>
            <a:r>
              <a:rPr lang="fr-FR" noProof="0" dirty="0" smtClean="0"/>
              <a:t>Troisième niveau</a:t>
            </a:r>
          </a:p>
          <a:p>
            <a:pPr lvl="3" rtl="0"/>
            <a:r>
              <a:rPr lang="fr-FR" noProof="0" dirty="0" smtClean="0"/>
              <a:t>Quatrième niveau</a:t>
            </a:r>
          </a:p>
          <a:p>
            <a:pPr lvl="4" rtl="0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775A0D1-D0DD-4613-ADCF-DA0A2D653E7D}" type="datetime1">
              <a:rPr lang="fr-FR" noProof="0" smtClean="0"/>
              <a:pPr/>
              <a:t>19/07/2020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 dirty="0" smtClean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741792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293812" y="685801"/>
            <a:ext cx="10287000" cy="4190999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 dirty="0" smtClean="0"/>
              <a:t>Modifiez les styles du texte du masque</a:t>
            </a:r>
          </a:p>
          <a:p>
            <a:pPr lvl="1" rtl="0"/>
            <a:r>
              <a:rPr lang="fr-FR" noProof="0" dirty="0" smtClean="0"/>
              <a:t>Deuxième niveau</a:t>
            </a:r>
          </a:p>
          <a:p>
            <a:pPr lvl="2" rtl="0"/>
            <a:r>
              <a:rPr lang="fr-FR" noProof="0" dirty="0" smtClean="0"/>
              <a:t>Troisième niveau</a:t>
            </a:r>
          </a:p>
          <a:p>
            <a:pPr lvl="3" rtl="0"/>
            <a:r>
              <a:rPr lang="fr-FR" noProof="0" dirty="0" smtClean="0"/>
              <a:t>Quatrième niveau</a:t>
            </a:r>
          </a:p>
          <a:p>
            <a:pPr lvl="4" rtl="0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775A0D1-D0DD-4613-ADCF-DA0A2D653E7D}" type="datetime1">
              <a:rPr lang="fr-FR" noProof="0" smtClean="0"/>
              <a:pPr/>
              <a:t>19/07/2020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 dirty="0" smtClean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125515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293812" y="685801"/>
            <a:ext cx="10287000" cy="4190999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 dirty="0" smtClean="0"/>
              <a:t>Modifiez les styles du texte du masque</a:t>
            </a:r>
          </a:p>
          <a:p>
            <a:pPr lvl="1" rtl="0"/>
            <a:r>
              <a:rPr lang="fr-FR" noProof="0" dirty="0" smtClean="0"/>
              <a:t>Deuxième niveau</a:t>
            </a:r>
          </a:p>
          <a:p>
            <a:pPr lvl="2" rtl="0"/>
            <a:r>
              <a:rPr lang="fr-FR" noProof="0" dirty="0" smtClean="0"/>
              <a:t>Troisième niveau</a:t>
            </a:r>
          </a:p>
          <a:p>
            <a:pPr lvl="3" rtl="0"/>
            <a:r>
              <a:rPr lang="fr-FR" noProof="0" dirty="0" smtClean="0"/>
              <a:t>Quatrième niveau</a:t>
            </a:r>
          </a:p>
          <a:p>
            <a:pPr lvl="4" rtl="0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775A0D1-D0DD-4613-ADCF-DA0A2D653E7D}" type="datetime1">
              <a:rPr lang="fr-FR" noProof="0" smtClean="0"/>
              <a:pPr/>
              <a:t>19/07/2020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 dirty="0" smtClean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994887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293812" y="685801"/>
            <a:ext cx="10287000" cy="4190999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 dirty="0" smtClean="0"/>
              <a:t>Modifiez les styles du texte du masque</a:t>
            </a:r>
          </a:p>
          <a:p>
            <a:pPr lvl="1" rtl="0"/>
            <a:r>
              <a:rPr lang="fr-FR" noProof="0" dirty="0" smtClean="0"/>
              <a:t>Deuxième niveau</a:t>
            </a:r>
          </a:p>
          <a:p>
            <a:pPr lvl="2" rtl="0"/>
            <a:r>
              <a:rPr lang="fr-FR" noProof="0" dirty="0" smtClean="0"/>
              <a:t>Troisième niveau</a:t>
            </a:r>
          </a:p>
          <a:p>
            <a:pPr lvl="3" rtl="0"/>
            <a:r>
              <a:rPr lang="fr-FR" noProof="0" dirty="0" smtClean="0"/>
              <a:t>Quatrième niveau</a:t>
            </a:r>
          </a:p>
          <a:p>
            <a:pPr lvl="4" rtl="0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775A0D1-D0DD-4613-ADCF-DA0A2D653E7D}" type="datetime1">
              <a:rPr lang="fr-FR" noProof="0" smtClean="0"/>
              <a:pPr/>
              <a:t>19/07/2020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 dirty="0" smtClean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67807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293812" y="685801"/>
            <a:ext cx="10287000" cy="4190999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 dirty="0" smtClean="0"/>
              <a:t>Modifiez les styles du texte du masque</a:t>
            </a:r>
          </a:p>
          <a:p>
            <a:pPr lvl="1" rtl="0"/>
            <a:r>
              <a:rPr lang="fr-FR" noProof="0" dirty="0" smtClean="0"/>
              <a:t>Deuxième niveau</a:t>
            </a:r>
          </a:p>
          <a:p>
            <a:pPr lvl="2" rtl="0"/>
            <a:r>
              <a:rPr lang="fr-FR" noProof="0" dirty="0" smtClean="0"/>
              <a:t>Troisième niveau</a:t>
            </a:r>
          </a:p>
          <a:p>
            <a:pPr lvl="3" rtl="0"/>
            <a:r>
              <a:rPr lang="fr-FR" noProof="0" dirty="0" smtClean="0"/>
              <a:t>Quatrième niveau</a:t>
            </a:r>
          </a:p>
          <a:p>
            <a:pPr lvl="4" rtl="0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775A0D1-D0DD-4613-ADCF-DA0A2D653E7D}" type="datetime1">
              <a:rPr lang="fr-FR" noProof="0" smtClean="0"/>
              <a:pPr/>
              <a:t>19/07/2020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 dirty="0" smtClean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816807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293812" y="685801"/>
            <a:ext cx="10287000" cy="4190999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 dirty="0" smtClean="0"/>
              <a:t>Modifiez les styles du texte du masque</a:t>
            </a:r>
          </a:p>
          <a:p>
            <a:pPr lvl="1" rtl="0"/>
            <a:r>
              <a:rPr lang="fr-FR" noProof="0" dirty="0" smtClean="0"/>
              <a:t>Deuxième niveau</a:t>
            </a:r>
          </a:p>
          <a:p>
            <a:pPr lvl="2" rtl="0"/>
            <a:r>
              <a:rPr lang="fr-FR" noProof="0" dirty="0" smtClean="0"/>
              <a:t>Troisième niveau</a:t>
            </a:r>
          </a:p>
          <a:p>
            <a:pPr lvl="3" rtl="0"/>
            <a:r>
              <a:rPr lang="fr-FR" noProof="0" dirty="0" smtClean="0"/>
              <a:t>Quatrième niveau</a:t>
            </a:r>
          </a:p>
          <a:p>
            <a:pPr lvl="4" rtl="0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775A0D1-D0DD-4613-ADCF-DA0A2D653E7D}" type="datetime1">
              <a:rPr lang="fr-FR" noProof="0" smtClean="0"/>
              <a:pPr/>
              <a:t>19/07/2020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 dirty="0" smtClean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85918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3173" y="-925"/>
            <a:ext cx="12191998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ight Triangle 6"/>
          <p:cNvSpPr/>
          <p:nvPr/>
        </p:nvSpPr>
        <p:spPr>
          <a:xfrm>
            <a:off x="1" y="2647950"/>
            <a:ext cx="4761260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92247" y="1726738"/>
            <a:ext cx="7532694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621114" y="2468304"/>
            <a:ext cx="8678443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19/07/2020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137711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  <p:hf sldNum="0"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293812" y="685801"/>
            <a:ext cx="10287000" cy="4190999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 dirty="0" smtClean="0"/>
              <a:t>Modifiez les styles du texte du masque</a:t>
            </a:r>
          </a:p>
          <a:p>
            <a:pPr lvl="1" rtl="0"/>
            <a:r>
              <a:rPr lang="fr-FR" noProof="0" dirty="0" smtClean="0"/>
              <a:t>Deuxième niveau</a:t>
            </a:r>
          </a:p>
          <a:p>
            <a:pPr lvl="2" rtl="0"/>
            <a:r>
              <a:rPr lang="fr-FR" noProof="0" dirty="0" smtClean="0"/>
              <a:t>Troisième niveau</a:t>
            </a:r>
          </a:p>
          <a:p>
            <a:pPr lvl="3" rtl="0"/>
            <a:r>
              <a:rPr lang="fr-FR" noProof="0" dirty="0" smtClean="0"/>
              <a:t>Quatrième niveau</a:t>
            </a:r>
          </a:p>
          <a:p>
            <a:pPr lvl="4" rtl="0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775A0D1-D0DD-4613-ADCF-DA0A2D653E7D}" type="datetime1">
              <a:rPr lang="fr-FR" noProof="0" smtClean="0"/>
              <a:pPr/>
              <a:t>19/07/2020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 dirty="0" smtClean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66818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293812" y="685801"/>
            <a:ext cx="10287000" cy="4190999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 dirty="0" smtClean="0"/>
              <a:t>Modifiez les styles du texte du masque</a:t>
            </a:r>
          </a:p>
          <a:p>
            <a:pPr lvl="1" rtl="0"/>
            <a:r>
              <a:rPr lang="fr-FR" noProof="0" dirty="0" smtClean="0"/>
              <a:t>Deuxième niveau</a:t>
            </a:r>
          </a:p>
          <a:p>
            <a:pPr lvl="2" rtl="0"/>
            <a:r>
              <a:rPr lang="fr-FR" noProof="0" dirty="0" smtClean="0"/>
              <a:t>Troisième niveau</a:t>
            </a:r>
          </a:p>
          <a:p>
            <a:pPr lvl="3" rtl="0"/>
            <a:r>
              <a:rPr lang="fr-FR" noProof="0" dirty="0" smtClean="0"/>
              <a:t>Quatrième niveau</a:t>
            </a:r>
          </a:p>
          <a:p>
            <a:pPr lvl="4" rtl="0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775A0D1-D0DD-4613-ADCF-DA0A2D653E7D}" type="datetime1">
              <a:rPr lang="fr-FR" noProof="0" smtClean="0"/>
              <a:pPr/>
              <a:t>19/07/2020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 dirty="0" smtClean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5818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6994" y="1097280"/>
            <a:ext cx="4266089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5056" y="1097280"/>
            <a:ext cx="4266089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19/07/2020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5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1097280"/>
            <a:ext cx="4266089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1915" y="1701848"/>
            <a:ext cx="4266089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5056" y="1097280"/>
            <a:ext cx="4266089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5056" y="1701848"/>
            <a:ext cx="4266089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19/07/2020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91119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19/07/2020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3738779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19/07/2020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500980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2647950"/>
            <a:ext cx="476126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ight Triangle 17"/>
          <p:cNvSpPr/>
          <p:nvPr/>
        </p:nvSpPr>
        <p:spPr>
          <a:xfrm rot="5400000">
            <a:off x="1719511" y="-1719509"/>
            <a:ext cx="6858000" cy="10297022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46301" y="1576104"/>
            <a:ext cx="694763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1087" y="2618913"/>
            <a:ext cx="5075717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730154" y="2253385"/>
            <a:ext cx="7724335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19/07/2020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65451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704396" y="0"/>
            <a:ext cx="9484429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2647950"/>
            <a:ext cx="476126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1" y="5048250"/>
            <a:ext cx="4761260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94696" y="1717501"/>
            <a:ext cx="7313295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524242" y="2180529"/>
            <a:ext cx="8126610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19/07/2020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4691470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0633"/>
            <a:ext cx="4764435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reeform 7"/>
          <p:cNvSpPr/>
          <p:nvPr/>
        </p:nvSpPr>
        <p:spPr>
          <a:xfrm>
            <a:off x="-3173" y="5051293"/>
            <a:ext cx="12191998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94" y="365760"/>
            <a:ext cx="10025309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1100629"/>
            <a:ext cx="10025309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68154" y="5870448"/>
            <a:ext cx="2900940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19/07/2020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8797" y="6285122"/>
            <a:ext cx="629756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98467" y="6170822"/>
            <a:ext cx="670385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035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11" r:id="rId13"/>
    <p:sldLayoutId id="2147483912" r:id="rId14"/>
    <p:sldLayoutId id="2147483913" r:id="rId15"/>
    <p:sldLayoutId id="2147483914" r:id="rId16"/>
    <p:sldLayoutId id="2147483915" r:id="rId17"/>
    <p:sldLayoutId id="2147483916" r:id="rId18"/>
    <p:sldLayoutId id="2147483917" r:id="rId19"/>
    <p:sldLayoutId id="2147483918" r:id="rId20"/>
    <p:sldLayoutId id="2147483919" r:id="rId21"/>
    <p:sldLayoutId id="2147483920" r:id="rId22"/>
    <p:sldLayoutId id="2147483921" r:id="rId23"/>
    <p:sldLayoutId id="2147483922" r:id="rId24"/>
    <p:sldLayoutId id="2147483923" r:id="rId25"/>
    <p:sldLayoutId id="2147483924" r:id="rId26"/>
    <p:sldLayoutId id="2147483925" r:id="rId27"/>
    <p:sldLayoutId id="2147483926" r:id="rId28"/>
    <p:sldLayoutId id="2147483927" r:id="rId29"/>
    <p:sldLayoutId id="2147483928" r:id="rId30"/>
    <p:sldLayoutId id="2147483929" r:id="rId3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9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8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3773" y="242233"/>
            <a:ext cx="11521280" cy="6355119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solidFill>
              <a:srgbClr val="EAE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97222" y="3158269"/>
            <a:ext cx="8526757" cy="1656184"/>
          </a:xfrm>
        </p:spPr>
        <p:txBody>
          <a:bodyPr rtlCol="0">
            <a:normAutofit/>
          </a:bodyPr>
          <a:lstStyle/>
          <a:p>
            <a:pPr algn="ctr" rtl="0"/>
            <a:r>
              <a:rPr lang="fr-F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EXPOSE 2: </a:t>
            </a: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OUTILS D’IVESTIGATION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76697" y="395257"/>
            <a:ext cx="5567808" cy="1233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fr-FR" sz="135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Ministère de l’Enseignement Supérieur et de la Recherche Scientifique</a:t>
            </a:r>
            <a:endParaRPr lang="fr-FR" sz="13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fr-FR" sz="135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Université 8 Mai 1945 – Guelma </a:t>
            </a:r>
            <a:endParaRPr lang="fr-FR" sz="13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fr-FR" sz="135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Faculté des Sciences et de la </a:t>
            </a:r>
            <a:r>
              <a:rPr lang="fr-FR" sz="13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Technologie</a:t>
            </a:r>
          </a:p>
          <a:p>
            <a:pPr algn="ctr">
              <a:lnSpc>
                <a:spcPct val="107000"/>
              </a:lnSpc>
            </a:pPr>
            <a:r>
              <a:rPr lang="fr-FR" sz="135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Laboratoire Génie civile et hydraulique</a:t>
            </a:r>
          </a:p>
          <a:p>
            <a:pPr algn="ctr">
              <a:lnSpc>
                <a:spcPct val="107000"/>
              </a:lnSpc>
            </a:pPr>
            <a:r>
              <a:rPr lang="fr-FR" sz="135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Département </a:t>
            </a:r>
            <a:r>
              <a:rPr lang="fr-FR" sz="13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d’Architecture</a:t>
            </a:r>
            <a:endParaRPr lang="fr-FR" sz="13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 descr="C:\Users\Sana\Desktop\POUR CHOISIR LE THEME\images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50" r="18325"/>
          <a:stretch/>
        </p:blipFill>
        <p:spPr bwMode="auto">
          <a:xfrm>
            <a:off x="4747207" y="1631961"/>
            <a:ext cx="1785600" cy="138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Sous-titre 2"/>
          <p:cNvSpPr txBox="1">
            <a:spLocks/>
          </p:cNvSpPr>
          <p:nvPr/>
        </p:nvSpPr>
        <p:spPr>
          <a:xfrm>
            <a:off x="4447999" y="3198458"/>
            <a:ext cx="9999341" cy="878614"/>
          </a:xfrm>
          <a:prstGeom prst="rect">
            <a:avLst/>
          </a:prstGeom>
        </p:spPr>
        <p:txBody>
          <a:bodyPr vert="horz" lIns="143997" tIns="71998" rIns="143997" bIns="71998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 ère Année PG- 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2192517" y="4725144"/>
            <a:ext cx="6894981" cy="2199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Corbe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Présenté par: </a:t>
            </a:r>
          </a:p>
          <a:p>
            <a:pPr algn="ctr"/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PhD student BENDJEDDOU Sana</a:t>
            </a:r>
          </a:p>
          <a:p>
            <a:pPr algn="ctr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Chargé du module: </a:t>
            </a:r>
          </a:p>
          <a:p>
            <a:pPr algn="ctr"/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Pr. ALKAMA Djamel</a:t>
            </a:r>
          </a:p>
          <a:p>
            <a:pPr algn="ctr"/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Année académique: </a:t>
            </a:r>
            <a:r>
              <a:rPr lang="fr-F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2019-2020</a:t>
            </a:r>
            <a:endParaRPr lang="fr-F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801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34496" y="692696"/>
            <a:ext cx="11620556" cy="6165304"/>
          </a:xfrm>
          <a:prstGeom prst="rect">
            <a:avLst/>
          </a:prstGeom>
          <a:solidFill>
            <a:schemeClr val="bg1">
              <a:lumMod val="95000"/>
              <a:alpha val="8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374302" y="101229"/>
            <a:ext cx="2891694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5950" indent="-28575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Corbe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80744" indent="-283464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6479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48840" indent="-283464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888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6936" indent="-283464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8134" indent="-28575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V-MÉTHODES:</a:t>
            </a:r>
            <a:endParaRPr lang="fr-F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5780" y="879103"/>
            <a:ext cx="23928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Le questionnaire</a:t>
            </a:r>
            <a:endParaRPr lang="fr-FR" sz="24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5918" y="1396455"/>
            <a:ext cx="6092825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Les objectifs du questionnaire</a:t>
            </a:r>
          </a:p>
          <a:p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3454" y="1951672"/>
            <a:ext cx="4198789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Estimer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collecte des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données, </a:t>
            </a:r>
            <a:endParaRPr lang="fr-FR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obtenir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des 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chiffres descriptifs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 qui renseignent mais n’expliquent pas pourquoi</a:t>
            </a:r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fr-FR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6756" y="3587532"/>
            <a:ext cx="4145487" cy="132343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Décrire</a:t>
            </a:r>
            <a:r>
              <a:rPr lang="fr-FR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 : on cherche à obtenir des informations pour comprendre les facteurs, les causes, les déterminants de faits observés. On cherche à produire des </a:t>
            </a:r>
            <a:r>
              <a:rPr lang="fr-FR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chiffres explicatifs</a:t>
            </a:r>
            <a:r>
              <a:rPr lang="fr-FR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 qui associent les faits aux facteurs qui les déterminent</a:t>
            </a:r>
            <a:r>
              <a:rPr lang="fr-FR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fr-FR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2775" y="5264040"/>
            <a:ext cx="4159468" cy="147732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Vérifier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 : le questionnaire a pour but de 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confirmer ou infirmer une hypothèse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. Par conséquent, il doit être construit en fonction de l’objet d’étude</a:t>
            </a:r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et l’objectif( hypothèses) </a:t>
            </a:r>
            <a:endParaRPr lang="fr-FR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30165" y="904338"/>
            <a:ext cx="6092825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Les étapes d’élaboration du questionnaire</a:t>
            </a:r>
          </a:p>
          <a:p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300075414"/>
              </p:ext>
            </p:extLst>
          </p:nvPr>
        </p:nvGraphicFramePr>
        <p:xfrm>
          <a:off x="5571753" y="1350405"/>
          <a:ext cx="5947636" cy="5417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4257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34496" y="692696"/>
            <a:ext cx="11620556" cy="6165304"/>
          </a:xfrm>
          <a:prstGeom prst="rect">
            <a:avLst/>
          </a:prstGeom>
          <a:solidFill>
            <a:schemeClr val="bg1">
              <a:lumMod val="95000"/>
              <a:alpha val="8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374302" y="101229"/>
            <a:ext cx="2891694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5950" indent="-28575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Corbe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80744" indent="-283464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6479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48840" indent="-283464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888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6936" indent="-283464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8134" indent="-28575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V-MÉTHODES:</a:t>
            </a:r>
            <a:endParaRPr lang="fr-F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7788" y="692696"/>
            <a:ext cx="36215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La simulation numérique:</a:t>
            </a:r>
            <a:endParaRPr lang="fr-FR" sz="24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3812" y="1516722"/>
            <a:ext cx="45365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La définition / les avantages : </a:t>
            </a:r>
            <a:endParaRPr lang="fr-FR" sz="2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1688" y="2437232"/>
            <a:ext cx="5257540" cy="317009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C’est un outil d’aide à la décision, permettant d’étudier le comportement  des bâtiments vis-à-vis les paramètres de l’environnement extérieur ( température, humidité, vents,...</a:t>
            </a:r>
            <a:r>
              <a:rPr lang="fr-FR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etc</a:t>
            </a:r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 en créant plusieurs scénarios . </a:t>
            </a:r>
          </a:p>
          <a:p>
            <a:pPr algn="just"/>
            <a:endParaRPr lang="fr-FR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Elle favorise la rapidité, la facilité du changement, la projection virtuelle des modèles ainsi que la facilité d’échanges entres les logiciels.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526460" y="1421569"/>
            <a:ext cx="6092825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étapes </a:t>
            </a:r>
            <a:r>
              <a:rPr lang="fr-F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la simulation numérique:</a:t>
            </a:r>
            <a:endParaRPr lang="fr-FR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2856148291"/>
              </p:ext>
            </p:extLst>
          </p:nvPr>
        </p:nvGraphicFramePr>
        <p:xfrm>
          <a:off x="6214052" y="1844824"/>
          <a:ext cx="5352968" cy="48869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6" name="Picture 4" descr="LIMITED EDITION. Exclusive Online Presentation - Online ...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726" y="-21277"/>
            <a:ext cx="1727325" cy="17273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64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3"/>
          </p:nvPr>
        </p:nvSpPr>
        <p:spPr>
          <a:xfrm>
            <a:off x="4078188" y="1124744"/>
            <a:ext cx="2808312" cy="504056"/>
          </a:xfrm>
        </p:spPr>
        <p:txBody>
          <a:bodyPr>
            <a:norm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CONCLUSION:</a:t>
            </a:r>
            <a:endParaRPr lang="fr-F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25860" y="1772816"/>
            <a:ext cx="9505056" cy="28083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thème de l’éclairage et confort visuel dans les bureaux reste toujours dans le centre d’ intérêt des chercheures , il comporte un coté quantitatif, mesurable et un coté qualitatif ou subjectif car il dépend des avis des usagers </a:t>
            </a:r>
            <a:r>
              <a:rPr lang="fr-F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841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3"/>
          </p:nvPr>
        </p:nvSpPr>
        <p:spPr>
          <a:xfrm>
            <a:off x="405780" y="188640"/>
            <a:ext cx="10287000" cy="864096"/>
          </a:xfrm>
        </p:spPr>
        <p:txBody>
          <a:bodyPr>
            <a:norm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BIBLIOGRAPHIQUES:</a:t>
            </a:r>
            <a:endParaRPr lang="fr-F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9418" y="836712"/>
            <a:ext cx="11089232" cy="38164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ANGERS, M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1996. </a:t>
            </a:r>
            <a:r>
              <a:rPr lang="fr-F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Initiation pratique a la méthodologie des sciences humaines.2 </a:t>
            </a:r>
            <a:r>
              <a:rPr lang="fr-FR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ème Edition. 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Éditions Casbah Université, Alger. 381p.</a:t>
            </a:r>
            <a:endParaRPr lang="fr-FR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HERDE, André, LIEBARD, Alain, 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2005. </a:t>
            </a:r>
            <a:r>
              <a:rPr lang="fr-F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Traité d’Architecture et d’Urbanisme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Bioclimatique : Concevoir, édifier et aménager avec le développement durable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Ed Observer, Paris</a:t>
            </a: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fr-FR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ROGER, M. KOUASSI. </a:t>
            </a: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 D’INITIATION A LA METHODOLOGIE DE RECHERCHE. Ecole pratique de la chambre de commerce et d’industrie ,ABIDJAN.</a:t>
            </a:r>
          </a:p>
          <a:p>
            <a:endParaRPr lang="fr-FR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http://www.scriptor.fr/</a:t>
            </a:r>
            <a:endParaRPr lang="fr-FR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60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26060" y="-171400"/>
            <a:ext cx="10971372" cy="1066800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DE LA PRESENTATION:</a:t>
            </a: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3"/>
          </p:nvPr>
        </p:nvSpPr>
        <p:spPr>
          <a:xfrm>
            <a:off x="2277988" y="692696"/>
            <a:ext cx="7299075" cy="5976664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r-FR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LE CONFORT VISUEL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PROBLÈME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III. OBJECTIF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IV. GÉNÉRALITÉS SUR LA MÉTHODE DE RECHERCHE</a:t>
            </a:r>
          </a:p>
          <a:p>
            <a:pPr marL="0" indent="0">
              <a:spcBef>
                <a:spcPts val="0"/>
              </a:spcBef>
            </a:pPr>
            <a:r>
              <a:rPr lang="fr-FR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</a:t>
            </a:r>
            <a:r>
              <a:rPr lang="fr-FR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Qu’est-ce que la recherche scientifique </a:t>
            </a:r>
            <a:endParaRPr lang="fr-FR" sz="2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</a:pPr>
            <a:r>
              <a:rPr lang="fr-FR" altLang="fr-FR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altLang="fr-FR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altLang="fr-FR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Méthode et méthodologie</a:t>
            </a:r>
            <a:endParaRPr lang="fr-FR" sz="2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</a:pPr>
            <a:r>
              <a:rPr lang="fr-FR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fr-FR" sz="2000" b="0" dirty="0" smtClean="0">
                <a:latin typeface="Times New Roman" panose="02020603050405020304" pitchFamily="18" charset="0"/>
              </a:rPr>
              <a:t>Les modes d’investigation</a:t>
            </a:r>
            <a:endParaRPr lang="fr-FR" sz="2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</a:pPr>
            <a:r>
              <a:rPr lang="fr-FR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Les différents types d’étude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Les stratégies de vérification</a:t>
            </a:r>
            <a:endParaRPr lang="fr-FR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 METHODE DE RECHERCHE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questionnaire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objectifs du questionnaire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étapes du questionnaire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simulation numérique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Définition/avantages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étapes de la simulation numérique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r-FR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r-FR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BIBLIOGRAPHIE</a:t>
            </a:r>
          </a:p>
        </p:txBody>
      </p:sp>
    </p:spTree>
    <p:extLst>
      <p:ext uri="{BB962C8B-B14F-4D97-AF65-F5344CB8AC3E}">
        <p14:creationId xmlns:p14="http://schemas.microsoft.com/office/powerpoint/2010/main" val="30683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3680" y="-191836"/>
            <a:ext cx="10971372" cy="1066800"/>
          </a:xfrm>
        </p:spPr>
        <p:txBody>
          <a:bodyPr>
            <a:normAutofit/>
          </a:bodyPr>
          <a:lstStyle/>
          <a:p>
            <a:r>
              <a:rPr lang="fr-FR" sz="28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  <a:endParaRPr lang="fr-FR" sz="2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avec coins arrondis en diagonale 2"/>
          <p:cNvSpPr/>
          <p:nvPr/>
        </p:nvSpPr>
        <p:spPr>
          <a:xfrm>
            <a:off x="261764" y="844115"/>
            <a:ext cx="11593288" cy="3881029"/>
          </a:xfrm>
          <a:prstGeom prst="round2DiagRect">
            <a:avLst/>
          </a:prstGeom>
          <a:solidFill>
            <a:schemeClr val="accent3">
              <a:lumMod val="20000"/>
              <a:lumOff val="80000"/>
              <a:alpha val="51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00744" y="1412776"/>
            <a:ext cx="108942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fin de répondre au question de recherche , d’infirmer ou de confirmer ses hypothèses, et atteindre ses objectifs de recherche le chercheur est obligé de bien concevoir sa recherche et bien choisir les moyens à utiliser à chacune des étapes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c-à-d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 méthodologie.</a:t>
            </a:r>
          </a:p>
          <a:p>
            <a:pPr algn="just"/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problème posé peut lui amener vers la méthode quantitative ou qualitative , la méthode historique , la méthode expérimentale ...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20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3"/>
          </p:nvPr>
        </p:nvSpPr>
        <p:spPr>
          <a:xfrm>
            <a:off x="1324407" y="351402"/>
            <a:ext cx="10287000" cy="726975"/>
          </a:xfrm>
        </p:spPr>
        <p:txBody>
          <a:bodyPr>
            <a:normAutofit/>
          </a:bodyPr>
          <a:lstStyle/>
          <a:p>
            <a:pPr marL="0" indent="0"/>
            <a:r>
              <a:rPr lang="fr-F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LE CONFORT VISUEL: </a:t>
            </a:r>
            <a:endParaRPr lang="fr-FR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 flipH="1">
            <a:off x="576706" y="908720"/>
            <a:ext cx="6453810" cy="511256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053852" y="1572178"/>
            <a:ext cx="561662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confort visuel est un cible des quatorze cibles de la démarche </a:t>
            </a:r>
            <a:r>
              <a:rPr lang="fr-FR" alt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HQE. 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L’environnement visuel </a:t>
            </a:r>
            <a:r>
              <a:rPr lang="fr-FR" alt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nous procure une sensation de confort quand nous pouvons voir les objets nettement et sans fatigue dans une ambiance colorée agréable.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L’obtention d’un  environnement visuel confortable dans</a:t>
            </a:r>
            <a:r>
              <a:rPr kumimoji="0" lang="fr-FR" altLang="fr-FR" sz="2400" b="0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un local favorise le bien-être des occupants.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fr-FR" sz="2400" b="0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altLang="fr-F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Liébard</a:t>
            </a:r>
            <a:r>
              <a:rPr lang="fr-FR" alt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fr-FR" altLang="fr-F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Herde</a:t>
            </a:r>
            <a:r>
              <a:rPr lang="fr-FR" alt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2005)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l="2265" r="6099" b="17795"/>
          <a:stretch/>
        </p:blipFill>
        <p:spPr>
          <a:xfrm>
            <a:off x="7593125" y="1556792"/>
            <a:ext cx="3816424" cy="33113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750596" y="5097958"/>
            <a:ext cx="532859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espace confortable au niveau visuel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fr-FR" alt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alt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Liébard</a:t>
            </a:r>
            <a:r>
              <a:rPr lang="fr-FR" alt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fr-FR" alt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Herde</a:t>
            </a:r>
            <a:r>
              <a:rPr lang="fr-FR" alt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2005)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47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3"/>
          </p:nvPr>
        </p:nvSpPr>
        <p:spPr>
          <a:xfrm>
            <a:off x="549796" y="159566"/>
            <a:ext cx="10287000" cy="726975"/>
          </a:xfrm>
        </p:spPr>
        <p:txBody>
          <a:bodyPr>
            <a:norm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 PROBLÈME:</a:t>
            </a:r>
            <a:endParaRPr lang="fr-F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 flipH="1">
            <a:off x="264565" y="625413"/>
            <a:ext cx="7680877" cy="1368152"/>
          </a:xfrm>
          <a:prstGeom prst="roundRect">
            <a:avLst/>
          </a:prstGeom>
          <a:solidFill>
            <a:schemeClr val="bg1">
              <a:alpha val="89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Les façades classiques dans les bâtiments à usage de bureau sont incapables de gérer et contrôler la lumière naturelle engendrant de nombreuses gènes visuelles ( éblouissement....ect) Influençant sur le </a:t>
            </a:r>
            <a:r>
              <a:rPr lang="fr-FR" alt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bien-être</a:t>
            </a:r>
            <a:r>
              <a:rPr lang="fr-FR" alt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la </a:t>
            </a:r>
            <a:r>
              <a:rPr lang="fr-FR" alt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productivité</a:t>
            </a:r>
            <a:r>
              <a:rPr lang="fr-FR" alt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 usagers </a:t>
            </a:r>
            <a:r>
              <a:rPr lang="fr-FR" alt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alt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4514" y="252230"/>
            <a:ext cx="3269451" cy="2852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Espace réservé du contenu 2"/>
          <p:cNvSpPr txBox="1">
            <a:spLocks/>
          </p:cNvSpPr>
          <p:nvPr/>
        </p:nvSpPr>
        <p:spPr>
          <a:xfrm>
            <a:off x="549796" y="2485476"/>
            <a:ext cx="5773003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5950" indent="-28575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Corbe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80744" indent="-283464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6479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48840" indent="-283464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888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6936" indent="-283464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8134" indent="-28575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III- OBJECTIF:</a:t>
            </a:r>
            <a:endParaRPr lang="fr-F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24830" y="3148388"/>
            <a:ext cx="4680519" cy="3507343"/>
          </a:xfrm>
          <a:prstGeom prst="round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Concernant notre thématique de recherche sur </a:t>
            </a:r>
            <a:r>
              <a:rPr lang="fr-F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l’éclairage naturel et le confort visuel </a:t>
            </a:r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dans le bâtiment particulièrement 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usage </a:t>
            </a:r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bureaux , 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traite le sujet </a:t>
            </a:r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 contrôle et la </a:t>
            </a:r>
            <a:r>
              <a:rPr lang="fr-FR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régulation de la lumière naturelle </a:t>
            </a:r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 pénètre l’espace bureaux par le biais des façades adaptatives passives a fin d’offrir aux occupants (employés) des meilleures conditions de travail .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5239885" y="3101568"/>
            <a:ext cx="6749259" cy="360098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kumimoji="0" lang="fr-FR" alt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Définir la performance d’éclairage naturel et identifier les facteurs de gênes visuelles pour l’usager dans les bureaux à façade vitrée.</a:t>
            </a:r>
          </a:p>
          <a:p>
            <a:pPr marL="285750" marR="0" lvl="0" indent="-28575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kumimoji="0" lang="fr-FR" alt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Cerner le comportement des usagers des bâtiments vis-à-vis l’environnement lumineux de leurs bureaux </a:t>
            </a:r>
          </a:p>
          <a:p>
            <a:pPr marL="285750" marR="0" lvl="0" indent="-28575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kumimoji="0" lang="fr-FR" alt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Examiner les solutions conceptuelles possibles pour optimiser l’éclairage naturel intérieur à moindre coût.</a:t>
            </a:r>
          </a:p>
          <a:p>
            <a:pPr marL="285750" marR="0" lvl="0" indent="-28575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kumimoji="0" lang="fr-FR" alt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Examiner le type de façade adaptative passive à capacités optimales de contrôle et de régulation de la lumière naturelle dans les espaces du bureau à façade vitrée dans le site d’étude soit sous un climat semi-aride et considérer simultanément le degré de satisfaction des occupants.</a:t>
            </a:r>
            <a:endParaRPr kumimoji="0" lang="fr-FR" alt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lèche droite 11"/>
          <p:cNvSpPr/>
          <p:nvPr/>
        </p:nvSpPr>
        <p:spPr>
          <a:xfrm>
            <a:off x="4835083" y="4509120"/>
            <a:ext cx="467241" cy="43204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7450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57908" y="50082"/>
            <a:ext cx="10971372" cy="764703"/>
          </a:xfrm>
        </p:spPr>
        <p:txBody>
          <a:bodyPr>
            <a:noAutofit/>
          </a:bodyPr>
          <a:lstStyle/>
          <a:p>
            <a:r>
              <a:rPr lang="fr-FR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IV- GENERALITES </a:t>
            </a:r>
            <a:r>
              <a:rPr lang="fr-FR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 </a:t>
            </a:r>
            <a:r>
              <a:rPr lang="fr-FR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METHODE DE RECHERCHE :</a:t>
            </a:r>
            <a:endParaRPr lang="fr-FR" sz="2200" dirty="0"/>
          </a:p>
        </p:txBody>
      </p:sp>
      <p:sp>
        <p:nvSpPr>
          <p:cNvPr id="5" name="Rectangle 4"/>
          <p:cNvSpPr/>
          <p:nvPr/>
        </p:nvSpPr>
        <p:spPr>
          <a:xfrm>
            <a:off x="505421" y="1409231"/>
            <a:ext cx="9217025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recherche scientifique est un processus dynamique ou une démarche rationnelle qui permet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d'examiner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phénomènes, des problèmes à résoudre, et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d'obtenir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réponses précises à partir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d'investigations.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 processus se caractérise par le fait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qu'il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 systématique et rigoureux et conduit à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l'acquisition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nouvelles connaissances. Les fonctions de la recherche sont de décrire,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d'expliquer,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comprendre, de contrôler, de prédire des faits, des phénomènes et des conduites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(Roger, Kouassi </a:t>
            </a:r>
            <a:r>
              <a:rPr lang="fr-F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3772" y="879564"/>
            <a:ext cx="49123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Qu’est-ce que la </a:t>
            </a:r>
            <a:r>
              <a:rPr lang="fr-FR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recherche scientifique ? </a:t>
            </a:r>
            <a:endParaRPr lang="fr-FR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166420" y="4472533"/>
            <a:ext cx="4852170" cy="1692771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Méthodologie</a:t>
            </a:r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Ensemble des </a:t>
            </a:r>
            <a:r>
              <a:rPr lang="fr-FR" alt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méthodes </a:t>
            </a:r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des techniques </a:t>
            </a:r>
            <a:r>
              <a:rPr lang="fr-FR" alt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 </a:t>
            </a:r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orientent </a:t>
            </a:r>
            <a:r>
              <a:rPr lang="fr-FR" alt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l'élaboration </a:t>
            </a:r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d'une recherche et </a:t>
            </a:r>
            <a:r>
              <a:rPr lang="fr-FR" alt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 </a:t>
            </a:r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guident la </a:t>
            </a:r>
            <a:r>
              <a:rPr lang="fr-FR" alt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démarche scientifique </a:t>
            </a:r>
            <a:r>
              <a:rPr lang="fr-FR" alt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Angers, 1996</a:t>
            </a:r>
            <a:r>
              <a:rPr lang="fr-F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alt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2017" y="4653136"/>
            <a:ext cx="4731663" cy="1323439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Méthode: </a:t>
            </a:r>
            <a:r>
              <a:rPr lang="fr-FR" alt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alt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Ensemble </a:t>
            </a:r>
            <a:r>
              <a:rPr lang="fr-FR" alt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organisé d'opérations </a:t>
            </a:r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vue </a:t>
            </a:r>
            <a:r>
              <a:rPr lang="fr-FR" alt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d'atteindre </a:t>
            </a:r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fr-FR" alt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objectif </a:t>
            </a:r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Angers, 1996)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alt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alt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543" y="0"/>
            <a:ext cx="2206326" cy="32287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333772" y="3664649"/>
            <a:ext cx="32015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Méthode et méthodologie</a:t>
            </a:r>
            <a:endParaRPr lang="fr-FR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29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439" y="94843"/>
            <a:ext cx="6349069" cy="669861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3. LES MODES D’INVESTIGATION: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6839" y="901169"/>
            <a:ext cx="9599027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Les 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modes </a:t>
            </a:r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d'investigations 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sont déterminés par les paradigmes de recherche et les objectifs du chercheur. Ce dernier a le choix entre trois modes </a:t>
            </a:r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d'investigation: l'approche quantitative, l'approche 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qualitative et </a:t>
            </a:r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l'approche mixte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fr-F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(Roger, Kouassi )</a:t>
            </a:r>
            <a:endParaRPr lang="fr-FR" sz="1600" b="1" dirty="0"/>
          </a:p>
        </p:txBody>
      </p:sp>
      <p:sp>
        <p:nvSpPr>
          <p:cNvPr id="5" name="Rectangle 4"/>
          <p:cNvSpPr/>
          <p:nvPr/>
        </p:nvSpPr>
        <p:spPr>
          <a:xfrm>
            <a:off x="481759" y="2560774"/>
            <a:ext cx="6092825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L’approche quantitative</a:t>
            </a:r>
            <a:r>
              <a:rPr lang="fr-F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69284" y="2622330"/>
            <a:ext cx="6092825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L’approche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</a:rPr>
              <a:t>qualitative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</a:rPr>
              <a:t/>
            </a:r>
            <a:b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82891" y="2638653"/>
            <a:ext cx="6092825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L’approche mixte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fr-FR" sz="2000" dirty="0"/>
          </a:p>
        </p:txBody>
      </p:sp>
      <p:sp>
        <p:nvSpPr>
          <p:cNvPr id="8" name="Rectangle 7"/>
          <p:cNvSpPr/>
          <p:nvPr/>
        </p:nvSpPr>
        <p:spPr>
          <a:xfrm>
            <a:off x="218186" y="3068960"/>
            <a:ext cx="3787994" cy="367240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 defTabSz="179388">
              <a:buFont typeface="Wingdings" panose="05000000000000000000" pitchFamily="2" charset="2"/>
              <a:buChar char="v"/>
            </a:pP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Vise 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recueillir des données observables et quantifiables. </a:t>
            </a:r>
            <a:endParaRPr lang="fr-FR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Consiste 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décrire, à expliquer, à contrôler et à prédire en se fondant sur </a:t>
            </a: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l'observation 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faits et événements „positifs‟, </a:t>
            </a: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c'est-à-dire 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existant indépendamment du chercheur, des faits objectifs</a:t>
            </a: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S'appuie 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 des instruments ou techniques de recherche quantitatives de collecte de </a:t>
            </a: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données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Données chiffrés ( tableaux, graphes...) </a:t>
            </a:r>
            <a:endPara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91470" y="3284984"/>
            <a:ext cx="3837507" cy="242613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Cette méthode recourt à des techniques de recherche qualitatives pour étudier des faits </a:t>
            </a: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particuliers (études de cas, Observation...) 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 qualitatif fournit des données de contenu, et non des données chiffrées.</a:t>
            </a:r>
            <a:b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79884" y="3277432"/>
            <a:ext cx="3649420" cy="2455824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 combinaison 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 deux précédentes. Elle permet au chercheur de mobiliser aussi bien les avantages du mode quantitatif que ceux du mode qualitatif. Cette conduite aide à maitriser le phénomène dans „toutes‟ ses dimensions</a:t>
            </a: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866" y="-62493"/>
            <a:ext cx="2330881" cy="23308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312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0880" y="1074259"/>
            <a:ext cx="609282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fr-F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LES DIFFÉRENTS TYPES D’ÉTUDE:</a:t>
            </a:r>
            <a:endParaRPr lang="fr-FR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Groupe 20"/>
          <p:cNvGrpSpPr/>
          <p:nvPr/>
        </p:nvGrpSpPr>
        <p:grpSpPr>
          <a:xfrm>
            <a:off x="365" y="1412776"/>
            <a:ext cx="6201413" cy="4968552"/>
            <a:chOff x="1726177" y="1073125"/>
            <a:chExt cx="7440329" cy="4529760"/>
          </a:xfrm>
        </p:grpSpPr>
        <p:grpSp>
          <p:nvGrpSpPr>
            <p:cNvPr id="20" name="Groupe 19"/>
            <p:cNvGrpSpPr/>
            <p:nvPr/>
          </p:nvGrpSpPr>
          <p:grpSpPr>
            <a:xfrm>
              <a:off x="1726177" y="1073125"/>
              <a:ext cx="7440329" cy="4529760"/>
              <a:chOff x="1726177" y="1073125"/>
              <a:chExt cx="7440329" cy="4529760"/>
            </a:xfrm>
          </p:grpSpPr>
          <p:graphicFrame>
            <p:nvGraphicFramePr>
              <p:cNvPr id="2" name="Diagramme 1"/>
              <p:cNvGraphicFramePr/>
              <p:nvPr>
                <p:extLst>
                  <p:ext uri="{D42A27DB-BD31-4B8C-83A1-F6EECF244321}">
                    <p14:modId xmlns:p14="http://schemas.microsoft.com/office/powerpoint/2010/main" val="1165708411"/>
                  </p:ext>
                </p:extLst>
              </p:nvPr>
            </p:nvGraphicFramePr>
            <p:xfrm>
              <a:off x="1934786" y="1073125"/>
              <a:ext cx="7231720" cy="452976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grpSp>
            <p:nvGrpSpPr>
              <p:cNvPr id="19" name="Groupe 18"/>
              <p:cNvGrpSpPr/>
              <p:nvPr/>
            </p:nvGrpSpPr>
            <p:grpSpPr>
              <a:xfrm>
                <a:off x="1726177" y="1368411"/>
                <a:ext cx="1571838" cy="3856052"/>
                <a:chOff x="1726177" y="1368411"/>
                <a:chExt cx="1571838" cy="3856052"/>
              </a:xfrm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1958122" y="3896018"/>
                  <a:ext cx="1339893" cy="54716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Les </a:t>
                  </a:r>
                  <a:r>
                    <a:rPr lang="fr-FR" sz="1100" b="1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études </a:t>
                  </a:r>
                  <a:endParaRPr lang="fr-FR" sz="11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r>
                    <a:rPr lang="fr-FR" sz="1100" b="1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corrélationnelles-explicatives</a:t>
                  </a:r>
                  <a:endParaRPr lang="fr-FR" sz="11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3" name="ZoneTexte 12"/>
                <p:cNvSpPr txBox="1"/>
                <p:nvPr/>
              </p:nvSpPr>
              <p:spPr>
                <a:xfrm>
                  <a:off x="1726177" y="1368411"/>
                  <a:ext cx="1367533" cy="82074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 anchor="ctr" anchorCtr="1">
                  <a:spAutoFit/>
                </a:bodyPr>
                <a:lstStyle/>
                <a:p>
                  <a:r>
                    <a:rPr lang="fr-FR" sz="105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Les études exploratoires et explicatives</a:t>
                  </a:r>
                  <a:r>
                    <a:rPr lang="fr-FR" sz="105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/>
                  </a:r>
                  <a:br>
                    <a:rPr lang="fr-FR" sz="105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</a:br>
                  <a:r>
                    <a:rPr lang="fr-FR" sz="105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/>
                  </a:r>
                  <a:br>
                    <a:rPr lang="fr-FR" sz="105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</a:br>
                  <a:endParaRPr lang="fr-FR" sz="105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" name="Rectangle 14"/>
                <p:cNvSpPr/>
                <p:nvPr/>
              </p:nvSpPr>
              <p:spPr>
                <a:xfrm>
                  <a:off x="1884097" y="2140032"/>
                  <a:ext cx="1413917" cy="54716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fr-FR" sz="1100" b="1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Les études descriptives et corrélationnelles</a:t>
                  </a:r>
                  <a:endParaRPr lang="fr-FR" sz="11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>
                  <a:off x="1915714" y="3010365"/>
                  <a:ext cx="1255449" cy="65409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fr-FR" sz="1100" b="1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Les études expérimentales, explicatives et prédictives</a:t>
                  </a:r>
                  <a:endParaRPr lang="fr-FR" sz="11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1898964" y="4831629"/>
                  <a:ext cx="1194745" cy="392834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fr-FR" sz="1100" b="1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Les études qualitatives</a:t>
                  </a:r>
                  <a:endParaRPr lang="fr-FR" sz="11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3" name="ZoneTexte 2"/>
            <p:cNvSpPr txBox="1"/>
            <p:nvPr/>
          </p:nvSpPr>
          <p:spPr>
            <a:xfrm>
              <a:off x="3067530" y="2973269"/>
              <a:ext cx="5846075" cy="7576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 anchorCtr="1">
              <a:spAutoFit/>
            </a:bodyPr>
            <a:lstStyle/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Il s'agit ici de vérification d'hypothèses causales. L'étude veut prédire une relation causale, expliquer, contrôler. Le chercheur agit sur l'un des variables pour étudier son effet sur l'autre.</a:t>
              </a: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Existe-t-il une différence entre l'état A et l'état B?</a:t>
              </a:r>
            </a:p>
          </p:txBody>
        </p:sp>
      </p:grpSp>
      <p:graphicFrame>
        <p:nvGraphicFramePr>
          <p:cNvPr id="22" name="Diagramme 21"/>
          <p:cNvGraphicFramePr/>
          <p:nvPr>
            <p:extLst>
              <p:ext uri="{D42A27DB-BD31-4B8C-83A1-F6EECF244321}">
                <p14:modId xmlns:p14="http://schemas.microsoft.com/office/powerpoint/2010/main" val="601487939"/>
              </p:ext>
            </p:extLst>
          </p:nvPr>
        </p:nvGraphicFramePr>
        <p:xfrm>
          <a:off x="6593385" y="1700808"/>
          <a:ext cx="5489564" cy="37221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3" name="Rectangle 22"/>
          <p:cNvSpPr/>
          <p:nvPr/>
        </p:nvSpPr>
        <p:spPr>
          <a:xfrm>
            <a:off x="6831240" y="970207"/>
            <a:ext cx="35283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fr-F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LES STRATEGIES DE VERIFICATION:</a:t>
            </a:r>
            <a:endParaRPr lang="fr-FR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9632" y="63341"/>
            <a:ext cx="1857220" cy="19898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9310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405780" y="188640"/>
            <a:ext cx="5773003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5950" indent="-28575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Corbe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80744" indent="-283464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6479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48840" indent="-283464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888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6936" indent="-283464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8134" indent="-28575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V- MÉTHODES:</a:t>
            </a:r>
            <a:endParaRPr lang="fr-F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5780" y="698841"/>
            <a:ext cx="11305256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Les méthodes </a:t>
            </a:r>
            <a:r>
              <a:rPr lang="fr-F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appropriée</a:t>
            </a:r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à  notre thème de recherche et nos </a:t>
            </a:r>
            <a:r>
              <a:rPr lang="fr-F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objectifs</a:t>
            </a:r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est la méthode </a:t>
            </a:r>
            <a:r>
              <a:rPr lang="fr-F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expérimentale</a:t>
            </a:r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car elle vise à établir un </a:t>
            </a:r>
            <a:r>
              <a:rPr lang="fr-F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rapport</a:t>
            </a:r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de cause à effet entre des </a:t>
            </a:r>
            <a:r>
              <a:rPr lang="fr-F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phénomènes</a:t>
            </a:r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ou des </a:t>
            </a:r>
            <a:r>
              <a:rPr lang="fr-F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variables</a:t>
            </a:r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Pour établir un rapport de cause à effet, on procède à une </a:t>
            </a:r>
            <a:r>
              <a:rPr lang="fr-F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expérience</a:t>
            </a:r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au cours de laquelle on manipule une variable (ou plus), nommée la variable indépendante , qu’on fait varier à volonté. </a:t>
            </a:r>
            <a:endParaRPr lang="fr-FR" sz="1600" b="1" dirty="0"/>
          </a:p>
        </p:txBody>
      </p:sp>
      <p:sp>
        <p:nvSpPr>
          <p:cNvPr id="7" name="Rectangle 6"/>
          <p:cNvSpPr/>
          <p:nvPr/>
        </p:nvSpPr>
        <p:spPr>
          <a:xfrm>
            <a:off x="405780" y="2420888"/>
            <a:ext cx="11305256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Notre approche est l’approche mixte : </a:t>
            </a:r>
          </a:p>
          <a:p>
            <a:endParaRPr lang="fr-FR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fr-FR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1- </a:t>
            </a:r>
            <a:r>
              <a:rPr lang="fr-FR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La partie quantitative: </a:t>
            </a:r>
            <a:r>
              <a:rPr lang="fr-FR" sz="2000" dirty="0" smtClean="0">
                <a:latin typeface="Times New Roman" panose="02020603050405020304" pitchFamily="18" charset="0"/>
              </a:rPr>
              <a:t>comporte</a:t>
            </a:r>
            <a:r>
              <a:rPr lang="fr-FR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sz="2000" dirty="0" smtClean="0">
                <a:latin typeface="Times New Roman" panose="02020603050405020304" pitchFamily="18" charset="0"/>
              </a:rPr>
              <a:t>: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Les mesures des différents </a:t>
            </a:r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grandeurs photométriques tel que l’éclairement...</a:t>
            </a:r>
            <a:r>
              <a:rPr lang="fr-FR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ect</a:t>
            </a:r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à laide de </a:t>
            </a:r>
            <a:r>
              <a:rPr lang="fr-FR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lxmètre</a:t>
            </a:r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..</a:t>
            </a:r>
            <a:r>
              <a:rPr lang="fr-FR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ect</a:t>
            </a:r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. Ces données vont être traduit sous forme des graphes , tableaux...ect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La </a:t>
            </a:r>
            <a:r>
              <a:rPr lang="fr-F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simulation numérique: </a:t>
            </a:r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précédé par </a:t>
            </a:r>
            <a:r>
              <a:rPr lang="fr-F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la modélisation </a:t>
            </a:r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des bâtiments cas d’étude obtenant des  scénarios et puis choisir le scénario optimal de façades qui favorisent un éclairage intérieur meilleur.</a:t>
            </a:r>
            <a:endParaRPr lang="fr-FR" sz="2000" dirty="0"/>
          </a:p>
          <a:p>
            <a:endParaRPr lang="fr-FR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fr-FR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2- La partie qualitative:  </a:t>
            </a:r>
            <a:r>
              <a:rPr lang="fr-FR" sz="2000" dirty="0" smtClean="0">
                <a:latin typeface="Times New Roman" panose="02020603050405020304" pitchFamily="18" charset="0"/>
              </a:rPr>
              <a:t>comporte: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b="1" dirty="0" smtClean="0">
                <a:latin typeface="Times New Roman" panose="02020603050405020304" pitchFamily="18" charset="0"/>
              </a:rPr>
              <a:t>L'observation : </a:t>
            </a:r>
            <a:r>
              <a:rPr lang="fr-FR" sz="2000" dirty="0" smtClean="0">
                <a:latin typeface="Times New Roman" panose="02020603050405020304" pitchFamily="18" charset="0"/>
              </a:rPr>
              <a:t>du phénomène sur terrain (état des lieux).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Le questionnaire: </a:t>
            </a:r>
            <a:r>
              <a:rPr lang="fr-FR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afin de savoir le comportement des usagers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vis-à-vis l’environnement lumineux de leurs espaces</a:t>
            </a:r>
            <a:r>
              <a:rPr lang="fr-FR" sz="1600" dirty="0" smtClean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126891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7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7" id="{2237AC6B-2711-4285-9ED0-418CE20A0E2E}" vid="{2C2DE4A7-E953-4573-94BF-895BC7BBA1FD}"/>
    </a:ext>
  </a:extLst>
</a:theme>
</file>

<file path=ppt/theme/theme2.xml><?xml version="1.0" encoding="utf-8"?>
<a:theme xmlns:a="http://schemas.openxmlformats.org/drawingml/2006/main" name="Thème Offic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3494BA"/>
      </a:accent6>
      <a:hlink>
        <a:srgbClr val="6B9F25"/>
      </a:hlink>
      <a:folHlink>
        <a:srgbClr val="9F6715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3494BA"/>
      </a:accent6>
      <a:hlink>
        <a:srgbClr val="6B9F25"/>
      </a:hlink>
      <a:folHlink>
        <a:srgbClr val="9F6715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Thème7</Template>
  <TotalTime>18819</TotalTime>
  <Words>1675</Words>
  <Application>Microsoft Office PowerPoint</Application>
  <PresentationFormat>Personnalisé</PresentationFormat>
  <Paragraphs>164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Arial</vt:lpstr>
      <vt:lpstr>Calibri</vt:lpstr>
      <vt:lpstr>Franklin Gothic Book</vt:lpstr>
      <vt:lpstr>Franklin Gothic Medium</vt:lpstr>
      <vt:lpstr>Times New Roman</vt:lpstr>
      <vt:lpstr>Tunga</vt:lpstr>
      <vt:lpstr>Wingdings</vt:lpstr>
      <vt:lpstr>Thème7</vt:lpstr>
      <vt:lpstr>EXPOSE 2:  LES OUTILS D’IVESTIGATION</vt:lpstr>
      <vt:lpstr>PLAN DE LA PRESENTATION:</vt:lpstr>
      <vt:lpstr>INTRODUCTION:</vt:lpstr>
      <vt:lpstr>Présentation PowerPoint</vt:lpstr>
      <vt:lpstr>Présentation PowerPoint</vt:lpstr>
      <vt:lpstr>IV- GENERALITES SUR LA METHODE DE RECHERCHE :</vt:lpstr>
      <vt:lpstr>3. LES MODES D’INVESTIGATION: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OUTILS D’IVESTIGATION</dc:title>
  <dc:creator>Sana</dc:creator>
  <cp:lastModifiedBy>Sana</cp:lastModifiedBy>
  <cp:revision>592</cp:revision>
  <dcterms:created xsi:type="dcterms:W3CDTF">2020-06-01T01:28:34Z</dcterms:created>
  <dcterms:modified xsi:type="dcterms:W3CDTF">2020-07-19T12:33:40Z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