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 id="271" r:id="rId14"/>
    <p:sldId id="262" r:id="rId15"/>
    <p:sldId id="263" r:id="rId16"/>
    <p:sldId id="264" r:id="rId17"/>
    <p:sldId id="272" r:id="rId18"/>
    <p:sldId id="273" r:id="rId19"/>
    <p:sldId id="274" r:id="rId20"/>
    <p:sldId id="27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110922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273413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285386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CD51E3C-81A0-434E-8766-3661336B543E}"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91257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0CD51E3C-81A0-434E-8766-3661336B543E}" type="datetimeFigureOut">
              <a:rPr lang="fr-FR" smtClean="0"/>
              <a:t>28/02/2024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87969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D51E3C-81A0-434E-8766-3661336B543E}" type="datetimeFigureOut">
              <a:rPr lang="fr-FR" smtClean="0"/>
              <a:t>28/02/2024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254620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CD51E3C-81A0-434E-8766-3661336B543E}" type="datetimeFigureOut">
              <a:rPr lang="fr-FR" smtClean="0"/>
              <a:t>28/02/2024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37730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CD51E3C-81A0-434E-8766-3661336B543E}" type="datetimeFigureOut">
              <a:rPr lang="fr-FR" smtClean="0"/>
              <a:t>28/02/2024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408579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CD51E3C-81A0-434E-8766-3661336B543E}" type="datetimeFigureOut">
              <a:rPr lang="fr-FR" smtClean="0"/>
              <a:t>28/02/2024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388564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D51E3C-81A0-434E-8766-3661336B543E}" type="datetimeFigureOut">
              <a:rPr lang="fr-FR" smtClean="0"/>
              <a:t>28/02/2024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356669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CD51E3C-81A0-434E-8766-3661336B543E}" type="datetimeFigureOut">
              <a:rPr lang="fr-FR" smtClean="0"/>
              <a:t>28/02/2024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BD320-CB77-4FA4-98FA-A9661EDCC399}" type="slidenum">
              <a:rPr lang="fr-FR" smtClean="0"/>
              <a:t>‹N°›</a:t>
            </a:fld>
            <a:endParaRPr lang="fr-FR"/>
          </a:p>
        </p:txBody>
      </p:sp>
    </p:spTree>
    <p:extLst>
      <p:ext uri="{BB962C8B-B14F-4D97-AF65-F5344CB8AC3E}">
        <p14:creationId xmlns:p14="http://schemas.microsoft.com/office/powerpoint/2010/main" val="13343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51E3C-81A0-434E-8766-3661336B543E}" type="datetimeFigureOut">
              <a:rPr lang="fr-FR" smtClean="0"/>
              <a:t>28/02/2024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BD320-CB77-4FA4-98FA-A9661EDCC399}" type="slidenum">
              <a:rPr lang="fr-FR" smtClean="0"/>
              <a:t>‹N°›</a:t>
            </a:fld>
            <a:endParaRPr lang="fr-FR"/>
          </a:p>
        </p:txBody>
      </p:sp>
    </p:spTree>
    <p:extLst>
      <p:ext uri="{BB962C8B-B14F-4D97-AF65-F5344CB8AC3E}">
        <p14:creationId xmlns:p14="http://schemas.microsoft.com/office/powerpoint/2010/main" val="1924831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bah.lebsir@uni-constantine2.dz" TargetMode="External"/><Relationship Id="rId2" Type="http://schemas.openxmlformats.org/officeDocument/2006/relationships/hyperlink" Target="mailto:lebsir.rabah@univ-guelma.d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11680" y="933587"/>
            <a:ext cx="8168640" cy="2387600"/>
          </a:xfrm>
        </p:spPr>
        <p:txBody>
          <a:bodyPr>
            <a:noAutofit/>
          </a:bodyPr>
          <a:lstStyle/>
          <a:p>
            <a:r>
              <a:rPr lang="fr-FR" dirty="0" smtClean="0"/>
              <a:t>Protocol Internet</a:t>
            </a:r>
            <a:endParaRPr lang="fr-FR" dirty="0"/>
          </a:p>
        </p:txBody>
      </p:sp>
      <p:sp>
        <p:nvSpPr>
          <p:cNvPr id="3" name="Sous-titre 2"/>
          <p:cNvSpPr>
            <a:spLocks noGrp="1"/>
          </p:cNvSpPr>
          <p:nvPr>
            <p:ph type="subTitle" idx="1"/>
          </p:nvPr>
        </p:nvSpPr>
        <p:spPr/>
        <p:txBody>
          <a:bodyPr>
            <a:normAutofit/>
          </a:bodyPr>
          <a:lstStyle/>
          <a:p>
            <a:r>
              <a:rPr lang="fr-FR" dirty="0"/>
              <a:t>Expliquer les caractéristiques d'une adresse IP</a:t>
            </a:r>
            <a:endParaRPr lang="fr-FR" dirty="0"/>
          </a:p>
        </p:txBody>
      </p:sp>
      <p:sp>
        <p:nvSpPr>
          <p:cNvPr id="4" name="ZoneTexte 3"/>
          <p:cNvSpPr txBox="1"/>
          <p:nvPr/>
        </p:nvSpPr>
        <p:spPr>
          <a:xfrm>
            <a:off x="718457" y="5538651"/>
            <a:ext cx="8629350" cy="923330"/>
          </a:xfrm>
          <a:prstGeom prst="rect">
            <a:avLst/>
          </a:prstGeom>
          <a:noFill/>
        </p:spPr>
        <p:txBody>
          <a:bodyPr wrap="none" rtlCol="0">
            <a:spAutoFit/>
          </a:bodyPr>
          <a:lstStyle/>
          <a:p>
            <a:r>
              <a:rPr lang="fr-FR" b="1" dirty="0" smtClean="0"/>
              <a:t>Dr. Rabah LEBSIR</a:t>
            </a:r>
          </a:p>
          <a:p>
            <a:r>
              <a:rPr lang="fr-FR" dirty="0" smtClean="0"/>
              <a:t>Université de Guelma | Université Constantine 2 | Centre de Recherche en Biotechnologie</a:t>
            </a:r>
          </a:p>
          <a:p>
            <a:r>
              <a:rPr lang="fr-FR" dirty="0" smtClean="0">
                <a:hlinkClick r:id="rId2"/>
              </a:rPr>
              <a:t>lebsir.rabah@univ-guelma.dz</a:t>
            </a:r>
            <a:r>
              <a:rPr lang="fr-FR" dirty="0" smtClean="0"/>
              <a:t>  | </a:t>
            </a:r>
            <a:r>
              <a:rPr lang="fr-FR" dirty="0" smtClean="0">
                <a:hlinkClick r:id="rId3"/>
              </a:rPr>
              <a:t>rabah.lebsir@uni-constantine2.dz</a:t>
            </a:r>
            <a:r>
              <a:rPr lang="fr-FR" dirty="0" smtClean="0"/>
              <a:t> | </a:t>
            </a:r>
            <a:endParaRPr lang="fr-FR" dirty="0"/>
          </a:p>
        </p:txBody>
      </p:sp>
    </p:spTree>
    <p:extLst>
      <p:ext uri="{BB962C8B-B14F-4D97-AF65-F5344CB8AC3E}">
        <p14:creationId xmlns:p14="http://schemas.microsoft.com/office/powerpoint/2010/main" val="1449484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1598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333946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2141163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1762716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Octets et notation décimale pointée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Les adresses IPv4 ont une longueur de 32 bits. Voici une adresse IPv4 au format binaire:</a:t>
            </a:r>
            <a:br>
              <a:rPr lang="fr-FR" dirty="0"/>
            </a:br>
            <a:r>
              <a:rPr lang="fr-FR" b="1" dirty="0"/>
              <a:t>11010001101001011100100000000001</a:t>
            </a:r>
            <a:endParaRPr lang="fr-FR" dirty="0"/>
          </a:p>
          <a:p>
            <a:r>
              <a:rPr lang="fr-FR" dirty="0"/>
              <a:t>Notez à quel point cette adresse est difficile à lire. Imaginez avoir à configurer des périphériques avec une série de 32 bits! Pour cette raison, les 32 bits sont regroupés en quatre octets de 8 bits appelés octets, comme suit:</a:t>
            </a:r>
            <a:br>
              <a:rPr lang="fr-FR" dirty="0"/>
            </a:br>
            <a:r>
              <a:rPr lang="fr-FR" b="1" dirty="0"/>
              <a:t>11010001.10100101.11001000.00000001</a:t>
            </a:r>
            <a:endParaRPr lang="fr-FR" dirty="0"/>
          </a:p>
          <a:p>
            <a:r>
              <a:rPr lang="fr-FR" dirty="0"/>
              <a:t>C'est mieux, mais c'est toujours difficile à lire. Chaque octet est représenté par sa valeur décimale séparée par une virgule ou un point. L'IPv4 binaire ci-dessus devient cette représentation décimale à points:</a:t>
            </a:r>
            <a:br>
              <a:rPr lang="fr-FR" dirty="0"/>
            </a:br>
            <a:r>
              <a:rPr lang="fr-FR" b="1" dirty="0"/>
              <a:t>209.165.200.1</a:t>
            </a:r>
            <a:endParaRPr lang="fr-FR" dirty="0"/>
          </a:p>
          <a:p>
            <a:endParaRPr lang="fr-FR" dirty="0"/>
          </a:p>
        </p:txBody>
      </p:sp>
    </p:spTree>
    <p:extLst>
      <p:ext uri="{BB962C8B-B14F-4D97-AF65-F5344CB8AC3E}">
        <p14:creationId xmlns:p14="http://schemas.microsoft.com/office/powerpoint/2010/main" val="3507812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structure des adresses </a:t>
            </a:r>
            <a:r>
              <a:rPr lang="fr-FR" b="1" dirty="0" smtClean="0"/>
              <a:t>IPv4</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7006" y="2155372"/>
            <a:ext cx="9057987" cy="4105096"/>
          </a:xfrm>
        </p:spPr>
      </p:pic>
    </p:spTree>
    <p:extLst>
      <p:ext uri="{BB962C8B-B14F-4D97-AF65-F5344CB8AC3E}">
        <p14:creationId xmlns:p14="http://schemas.microsoft.com/office/powerpoint/2010/main" val="31575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structure des adresses IPv4</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L'adresse logique 32 bits IPv4 est hiérarchique et se compose de deux parties, le réseau et l'hôte. Dans la figure, la partie réseau est bleue et la partie hôte est rouge. Toute adresse IPv4 doit inclure ces deux parties. Les deux réseaux ont le masque de sous-réseau 255.255.255.0. Le masque de sous-réseau est utilisé pour identifier le réseau sur lequel l'hôte est connecté.</a:t>
            </a:r>
          </a:p>
          <a:p>
            <a:r>
              <a:rPr lang="fr-FR" dirty="0"/>
              <a:t>Prenons l'exemple d'un hôte portant l'adresse IPv4 192.168.5.11 avec un masque de sous-réseau 255.255.255.0. Les trois premiers octets (192.168.5) identifient la partie réseau de l'adresse et le dernier octet (11) identifie l'hôte. On parle d'adressage hiérarchique parce que la partie réseau indique le réseau sur lequel chaque adresse hôte unique se trouve. Les routeurs ont seulement besoin de savoir comment atteindre chaque réseau, sans </a:t>
            </a:r>
            <a:r>
              <a:rPr lang="fr-FR" dirty="0" err="1"/>
              <a:t>connaître</a:t>
            </a:r>
            <a:r>
              <a:rPr lang="fr-FR" dirty="0"/>
              <a:t> l'emplacement de chaque hôte individuel.</a:t>
            </a:r>
          </a:p>
          <a:p>
            <a:endParaRPr lang="fr-FR" dirty="0"/>
          </a:p>
        </p:txBody>
      </p:sp>
    </p:spTree>
    <p:extLst>
      <p:ext uri="{BB962C8B-B14F-4D97-AF65-F5344CB8AC3E}">
        <p14:creationId xmlns:p14="http://schemas.microsoft.com/office/powerpoint/2010/main" val="2524048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structure des adresses IPv4</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L'adressage IPv4 permet de regrouper plusieurs réseaux logiques sur un même réseau physique, si la partie réseau de leur adresse hôte sur le réseau logique est différente. Par exemple: trois hôtes sur un même réseau local physique disposent de la même partie réseau dans leur adresse IPv4 (192.168.18) et trois autres hôtes disposent d'une partie réseau différente (192.168.5). Les hôtes ayant le même numéro réseau dans leur adresse IPv4 pourront communiquer entre eux, mais ne pourront pas communiquer avec les autres hôtes s'ils n'utilisent pas le routage. Dans ce cas, nous avons un seul réseau physique et deux réseaux IPv4 logiques.</a:t>
            </a:r>
          </a:p>
          <a:p>
            <a:r>
              <a:rPr lang="fr-FR" dirty="0"/>
              <a:t>Le système téléphonique est un autre exemple de réseau hiérarchique. Dans le cas d'un numéro de téléphone, l'indicatif de pays, l'indicatif régional et le central téléphonique représentent l'adresse réseau, tandis que les chiffres restants indiquent un numéro de téléphone local.</a:t>
            </a:r>
          </a:p>
          <a:p>
            <a:endParaRPr lang="fr-FR" dirty="0"/>
          </a:p>
        </p:txBody>
      </p:sp>
    </p:spTree>
    <p:extLst>
      <p:ext uri="{BB962C8B-B14F-4D97-AF65-F5344CB8AC3E}">
        <p14:creationId xmlns:p14="http://schemas.microsoft.com/office/powerpoint/2010/main" val="3981877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 structure des adresses IPv4</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2197" y="1690688"/>
            <a:ext cx="9687606" cy="4576639"/>
          </a:xfrm>
        </p:spPr>
      </p:pic>
    </p:spTree>
    <p:extLst>
      <p:ext uri="{BB962C8B-B14F-4D97-AF65-F5344CB8AC3E}">
        <p14:creationId xmlns:p14="http://schemas.microsoft.com/office/powerpoint/2010/main" val="2162405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Qu'ai-je appris </a:t>
            </a:r>
            <a:r>
              <a:rPr lang="fr-FR" b="1" dirty="0"/>
              <a:t>?</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a:t>L'adresse IPv4 est une adresse réseau logique qui identifie un hôte donné. Elle doit être unique et correctement configurée sur le LAN pour permettre les communications locales. Elle doit être unique et correctement configurée sur le réseau mondial pour permettre les communications distantes.</a:t>
            </a:r>
          </a:p>
          <a:p>
            <a:r>
              <a:rPr lang="fr-FR" dirty="0"/>
              <a:t>Une adresse IPv4 est attribuée à la connexion de l'interface réseau d'un hôte. Cette connexion est généralement une carte réseau installée dans l'appareil.</a:t>
            </a:r>
          </a:p>
          <a:p>
            <a:r>
              <a:rPr lang="fr-FR" dirty="0"/>
              <a:t>Chaque paquet envoyé via Internet dispose d'une adresse IPv4 source et d'une adresse IPv4 de destination. Les appareils réseau ont besoin de ces informations pour garantir que les données arrivent à destination et que toutes les réponses sont renvoyées à la source</a:t>
            </a:r>
            <a:r>
              <a:rPr lang="fr-FR" dirty="0" smtClean="0"/>
              <a:t>.</a:t>
            </a:r>
            <a:endParaRPr lang="fr-FR" dirty="0"/>
          </a:p>
        </p:txBody>
      </p:sp>
    </p:spTree>
    <p:extLst>
      <p:ext uri="{BB962C8B-B14F-4D97-AF65-F5344CB8AC3E}">
        <p14:creationId xmlns:p14="http://schemas.microsoft.com/office/powerpoint/2010/main" val="1170341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Objectifs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443" y="2506255"/>
            <a:ext cx="10647114" cy="1989179"/>
          </a:xfrm>
        </p:spPr>
      </p:pic>
    </p:spTree>
    <p:extLst>
      <p:ext uri="{BB962C8B-B14F-4D97-AF65-F5344CB8AC3E}">
        <p14:creationId xmlns:p14="http://schemas.microsoft.com/office/powerpoint/2010/main" val="2584766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Qu'ai-je appris ?</a:t>
            </a:r>
            <a:endParaRPr lang="fr-FR" dirty="0"/>
          </a:p>
        </p:txBody>
      </p:sp>
      <p:sp>
        <p:nvSpPr>
          <p:cNvPr id="3" name="Espace réservé du contenu 2"/>
          <p:cNvSpPr>
            <a:spLocks noGrp="1"/>
          </p:cNvSpPr>
          <p:nvPr>
            <p:ph idx="1"/>
          </p:nvPr>
        </p:nvSpPr>
        <p:spPr/>
        <p:txBody>
          <a:bodyPr>
            <a:normAutofit lnSpcReduction="10000"/>
          </a:bodyPr>
          <a:lstStyle/>
          <a:p>
            <a:r>
              <a:rPr lang="fr-FR" dirty="0"/>
              <a:t>L'adresse logique 32 bits IPv4 est hiérarchique et se compose de deux parties, le réseau et l'hôte. Prenons l'exemple d'un hôte portant l'adresse IPv4 192.168.5.11 avec un masque de sous-réseau 255.255.255.0. Les trois premiers octets (192.168.5) identifient la partie réseau de l'adresse et le dernier octet, (11) identifie l'hôte. On parle d'adressage hiérarchique parce que la partie réseau indique le réseau sur lequel chaque adresse hôte unique se trouve.</a:t>
            </a:r>
          </a:p>
          <a:p>
            <a:r>
              <a:rPr lang="fr-FR" dirty="0"/>
              <a:t>Les routeurs ont seulement besoin de savoir comment atteindre chaque réseau, sans </a:t>
            </a:r>
            <a:r>
              <a:rPr lang="fr-FR" dirty="0" err="1"/>
              <a:t>connaître</a:t>
            </a:r>
            <a:r>
              <a:rPr lang="fr-FR" dirty="0"/>
              <a:t> l'emplacement de chaque hôte individuel. L'adressage IPv4 permet de regrouper plusieurs réseaux logiques sur un même réseau physique, si la partie réseau de leur adresse hôte sur le réseau logique est différente.</a:t>
            </a:r>
          </a:p>
          <a:p>
            <a:endParaRPr lang="fr-FR" dirty="0"/>
          </a:p>
        </p:txBody>
      </p:sp>
    </p:spTree>
    <p:extLst>
      <p:ext uri="{BB962C8B-B14F-4D97-AF65-F5344CB8AC3E}">
        <p14:creationId xmlns:p14="http://schemas.microsoft.com/office/powerpoint/2010/main" val="321322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a:t>
            </a:r>
            <a:r>
              <a:rPr lang="fr-FR" b="1" dirty="0" smtClean="0"/>
              <a:t>IPv4</a:t>
            </a:r>
            <a:endParaRPr lang="fr-FR" dirty="0"/>
          </a:p>
        </p:txBody>
      </p:sp>
      <p:sp>
        <p:nvSpPr>
          <p:cNvPr id="3" name="Espace réservé du contenu 2"/>
          <p:cNvSpPr>
            <a:spLocks noGrp="1"/>
          </p:cNvSpPr>
          <p:nvPr>
            <p:ph idx="1"/>
          </p:nvPr>
        </p:nvSpPr>
        <p:spPr/>
        <p:txBody>
          <a:bodyPr/>
          <a:lstStyle/>
          <a:p>
            <a:r>
              <a:rPr lang="fr-FR" dirty="0"/>
              <a:t>Un hôte a besoin d'une adresse IPv4 pour interagir sur Internet et sur presque tous les réseaux locaux actuels. L'adresse IPv4 est une adresse réseau logique qui identifie un hôte donné. Elle doit être unique et correctement configurée sur le LAN pour permettre les communications locales. Elle doit être unique et correctement configurée sur le réseau mondial pour permettre les communications distantes. C'est ainsi qu'un hôte peut communiquer avec d'autres appareils sur Internet.</a:t>
            </a:r>
            <a:endParaRPr lang="fr-FR" dirty="0"/>
          </a:p>
        </p:txBody>
      </p:sp>
    </p:spTree>
    <p:extLst>
      <p:ext uri="{BB962C8B-B14F-4D97-AF65-F5344CB8AC3E}">
        <p14:creationId xmlns:p14="http://schemas.microsoft.com/office/powerpoint/2010/main" val="2570148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sp>
        <p:nvSpPr>
          <p:cNvPr id="3" name="Espace réservé du contenu 2"/>
          <p:cNvSpPr>
            <a:spLocks noGrp="1"/>
          </p:cNvSpPr>
          <p:nvPr>
            <p:ph idx="1"/>
          </p:nvPr>
        </p:nvSpPr>
        <p:spPr/>
        <p:txBody>
          <a:bodyPr/>
          <a:lstStyle/>
          <a:p>
            <a:r>
              <a:rPr lang="fr-FR" dirty="0"/>
              <a:t>Une adresse IPv4 est attribuée à la connexion de l'interface réseau d'un hôte. Cette connexion se présente généralement sous la forme d'une carte réseau installée dans le périphérique. Les stations de travail, serveurs, imprimantes réseau et téléphones IP sont des exemples de périphériques utilisateurs dotés d'interfaces réseau. Certains serveurs peuvent posséder plusieurs cartes réseau, qui ont chacune leur propre adresse IPv4. Les interfaces du routeur qui fournissent des connexions à un réseau IP ont également une adresse IPv4.</a:t>
            </a:r>
            <a:endParaRPr lang="fr-FR" dirty="0"/>
          </a:p>
        </p:txBody>
      </p:sp>
    </p:spTree>
    <p:extLst>
      <p:ext uri="{BB962C8B-B14F-4D97-AF65-F5344CB8AC3E}">
        <p14:creationId xmlns:p14="http://schemas.microsoft.com/office/powerpoint/2010/main" val="1055483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sp>
        <p:nvSpPr>
          <p:cNvPr id="3" name="Espace réservé du contenu 2"/>
          <p:cNvSpPr>
            <a:spLocks noGrp="1"/>
          </p:cNvSpPr>
          <p:nvPr>
            <p:ph idx="1"/>
          </p:nvPr>
        </p:nvSpPr>
        <p:spPr/>
        <p:txBody>
          <a:bodyPr/>
          <a:lstStyle/>
          <a:p>
            <a:r>
              <a:rPr lang="fr-FR" dirty="0"/>
              <a:t>Chaque paquet envoyé via Internet dispose d'une adresse IPv4 source et d'une adresse IPv4 de destination. Les appareils réseau ont besoin de ces informations pour garantir que les données arrivent à destination et que toutes les réponses sont renvoyées à la source.</a:t>
            </a:r>
            <a:endParaRPr lang="fr-FR" dirty="0"/>
          </a:p>
        </p:txBody>
      </p:sp>
    </p:spTree>
    <p:extLst>
      <p:ext uri="{BB962C8B-B14F-4D97-AF65-F5344CB8AC3E}">
        <p14:creationId xmlns:p14="http://schemas.microsoft.com/office/powerpoint/2010/main" val="4197486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6"/>
          </a:xfrm>
        </p:spPr>
      </p:pic>
    </p:spTree>
    <p:extLst>
      <p:ext uri="{BB962C8B-B14F-4D97-AF65-F5344CB8AC3E}">
        <p14:creationId xmlns:p14="http://schemas.microsoft.com/office/powerpoint/2010/main" val="285889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393261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661445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 d'une adresse IPv4</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349" y="1690688"/>
            <a:ext cx="7775301" cy="5147995"/>
          </a:xfrm>
        </p:spPr>
      </p:pic>
    </p:spTree>
    <p:extLst>
      <p:ext uri="{BB962C8B-B14F-4D97-AF65-F5344CB8AC3E}">
        <p14:creationId xmlns:p14="http://schemas.microsoft.com/office/powerpoint/2010/main" val="632517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10260</TotalTime>
  <Words>218</Words>
  <Application>Microsoft Office PowerPoint</Application>
  <PresentationFormat>Grand écran</PresentationFormat>
  <Paragraphs>39</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Protocol Internet</vt:lpstr>
      <vt:lpstr>Objectifs</vt:lpstr>
      <vt:lpstr>Objectif d'une adresse IPv4</vt:lpstr>
      <vt:lpstr>Objectif d'une adresse IPv4</vt:lpstr>
      <vt:lpstr>Objectif d'une adresse IPv4</vt:lpstr>
      <vt:lpstr>Objectif d'une adresse IPv4</vt:lpstr>
      <vt:lpstr>Objectif d'une adresse IPv4</vt:lpstr>
      <vt:lpstr>Objectif d'une adresse IPv4</vt:lpstr>
      <vt:lpstr>Objectif d'une adresse IPv4</vt:lpstr>
      <vt:lpstr>Objectif d'une adresse IPv4</vt:lpstr>
      <vt:lpstr>Objectif d'une adresse IPv4</vt:lpstr>
      <vt:lpstr>Objectif d'une adresse IPv4</vt:lpstr>
      <vt:lpstr>Objectif d'une adresse IPv4</vt:lpstr>
      <vt:lpstr>Octets et notation décimale pointée</vt:lpstr>
      <vt:lpstr>La structure des adresses IPv4</vt:lpstr>
      <vt:lpstr>La structure des adresses IPv4</vt:lpstr>
      <vt:lpstr>La structure des adresses IPv4</vt:lpstr>
      <vt:lpstr>La structure des adresses IPv4</vt:lpstr>
      <vt:lpstr>Qu'ai-je appris ?</vt:lpstr>
      <vt:lpstr>Qu'ai-je appris ?</vt:lpstr>
    </vt:vector>
  </TitlesOfParts>
  <Company>Nyrhu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aux cours</dc:title>
  <dc:creator>Admin</dc:creator>
  <cp:lastModifiedBy>Admin</cp:lastModifiedBy>
  <cp:revision>63</cp:revision>
  <dcterms:created xsi:type="dcterms:W3CDTF">2024-02-04T20:41:57Z</dcterms:created>
  <dcterms:modified xsi:type="dcterms:W3CDTF">2024-02-28T14:39:26Z</dcterms:modified>
</cp:coreProperties>
</file>