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873586B-58B9-43AF-ABE5-535059EFDC99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69A4E8A-5BA2-4541-8C8F-B5C6CB59007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ar-DZ" dirty="0" smtClean="0"/>
              <a:t>تمارين حول تقنية تحليل التبادلات</a:t>
            </a:r>
            <a:br>
              <a:rPr lang="ar-DZ" dirty="0" smtClean="0"/>
            </a:br>
            <a:r>
              <a:rPr lang="fr-FR" dirty="0" smtClean="0"/>
              <a:t>l’Analyse </a:t>
            </a:r>
            <a:r>
              <a:rPr lang="fr-FR" dirty="0" err="1" smtClean="0"/>
              <a:t>ransactionnelle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>
            <a:noAutofit/>
          </a:bodyPr>
          <a:lstStyle/>
          <a:p>
            <a:r>
              <a:rPr lang="ar-DZ" sz="2800" dirty="0" smtClean="0">
                <a:solidFill>
                  <a:schemeClr val="tx1"/>
                </a:solidFill>
              </a:rPr>
              <a:t>مقياس « تقنيات الاتصال»</a:t>
            </a:r>
          </a:p>
          <a:p>
            <a:r>
              <a:rPr lang="ar-DZ" sz="2800" dirty="0" smtClean="0">
                <a:solidFill>
                  <a:schemeClr val="tx1"/>
                </a:solidFill>
              </a:rPr>
              <a:t>الدكتورة: أمينة بن زرارة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13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084102"/>
          </a:xfrm>
        </p:spPr>
        <p:txBody>
          <a:bodyPr>
            <a:normAutofit/>
          </a:bodyPr>
          <a:lstStyle/>
          <a:p>
            <a:r>
              <a:rPr lang="ar-DZ" dirty="0" smtClean="0"/>
              <a:t>التمرين الأول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63688" y="3573016"/>
            <a:ext cx="6400800" cy="2567136"/>
          </a:xfrm>
        </p:spPr>
        <p:txBody>
          <a:bodyPr>
            <a:normAutofit fontScale="92500" lnSpcReduction="20000"/>
          </a:bodyPr>
          <a:lstStyle/>
          <a:p>
            <a:pPr marL="265176" lvl="0" indent="-265176" rtl="1">
              <a:spcBef>
                <a:spcPts val="250"/>
              </a:spcBef>
              <a:buClr>
                <a:srgbClr val="F07F09"/>
              </a:buClr>
              <a:buFont typeface="Wingdings 2"/>
              <a:buChar char=""/>
            </a:pPr>
            <a:r>
              <a:rPr lang="ar-DZ" sz="2800" dirty="0">
                <a:solidFill>
                  <a:prstClr val="black"/>
                </a:solidFill>
              </a:rPr>
              <a:t>إدارة الحوار خلال اجتماع:</a:t>
            </a:r>
          </a:p>
          <a:p>
            <a:pPr marL="265176" lvl="0" indent="-265176" rtl="1">
              <a:spcBef>
                <a:spcPts val="250"/>
              </a:spcBef>
              <a:buClr>
                <a:srgbClr val="F07F09"/>
              </a:buClr>
              <a:buFont typeface="Wingdings 2"/>
              <a:buChar char=""/>
            </a:pPr>
            <a:r>
              <a:rPr lang="ar-DZ" sz="2800" dirty="0">
                <a:solidFill>
                  <a:prstClr val="black"/>
                </a:solidFill>
              </a:rPr>
              <a:t>موضوع الاجتماع : اقتراح أفكار </a:t>
            </a:r>
            <a:r>
              <a:rPr lang="ar-DZ" sz="2800" dirty="0" smtClean="0">
                <a:solidFill>
                  <a:prstClr val="black"/>
                </a:solidFill>
              </a:rPr>
              <a:t>لتحفيز الموظفين على الاتصال الفعال</a:t>
            </a:r>
            <a:endParaRPr lang="ar-DZ" sz="2800" dirty="0">
              <a:solidFill>
                <a:prstClr val="black"/>
              </a:solidFill>
            </a:endParaRPr>
          </a:p>
          <a:p>
            <a:pPr marL="265176" lvl="0" indent="-265176" rtl="1">
              <a:spcBef>
                <a:spcPts val="250"/>
              </a:spcBef>
              <a:buClr>
                <a:srgbClr val="F07F09"/>
              </a:buClr>
              <a:buFont typeface="Wingdings 2"/>
              <a:buChar char=""/>
            </a:pPr>
            <a:r>
              <a:rPr lang="ar-DZ" sz="2800" dirty="0">
                <a:solidFill>
                  <a:prstClr val="black"/>
                </a:solidFill>
              </a:rPr>
              <a:t>الأشخاص : محمد- علي- ريان- كريم- نجوى- سمية- </a:t>
            </a:r>
            <a:r>
              <a:rPr lang="ar-DZ" sz="2800" dirty="0" smtClean="0">
                <a:solidFill>
                  <a:prstClr val="black"/>
                </a:solidFill>
              </a:rPr>
              <a:t>سالم.</a:t>
            </a:r>
          </a:p>
          <a:p>
            <a:pPr marL="265176" lvl="0" indent="-265176" rtl="1">
              <a:spcBef>
                <a:spcPts val="250"/>
              </a:spcBef>
              <a:buClr>
                <a:srgbClr val="F07F09"/>
              </a:buClr>
              <a:buFont typeface="Wingdings 2"/>
              <a:buChar char=""/>
            </a:pPr>
            <a:r>
              <a:rPr lang="ar-DZ" sz="2800" dirty="0" smtClean="0">
                <a:solidFill>
                  <a:prstClr val="black"/>
                </a:solidFill>
              </a:rPr>
              <a:t>المطلوب : تحديد حالات الأنا مع التبرير، ثم تحديد الحالة السائدة لكل شخص إن أمكن</a:t>
            </a:r>
          </a:p>
          <a:p>
            <a:pPr marL="265176" lvl="0" indent="-265176" rtl="1">
              <a:spcBef>
                <a:spcPts val="250"/>
              </a:spcBef>
              <a:buClr>
                <a:srgbClr val="F07F09"/>
              </a:buClr>
              <a:buFont typeface="Wingdings 2"/>
              <a:buChar char="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361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92500" lnSpcReduction="10000"/>
          </a:bodyPr>
          <a:lstStyle/>
          <a:p>
            <a:pPr lvl="0" algn="r" rtl="1">
              <a:buClr>
                <a:srgbClr val="F07F09"/>
              </a:buClr>
            </a:pPr>
            <a:r>
              <a:rPr lang="ar-DZ" dirty="0" smtClean="0"/>
              <a:t>محمد: مرحبا بكم في هذا الاجتماع التنسيقي الذي يهدف </a:t>
            </a:r>
            <a:r>
              <a:rPr lang="ar-DZ" dirty="0" err="1" smtClean="0"/>
              <a:t>إلى</a:t>
            </a:r>
            <a:r>
              <a:rPr lang="ar-DZ" sz="2600" dirty="0" err="1">
                <a:solidFill>
                  <a:prstClr val="black"/>
                </a:solidFill>
              </a:rPr>
              <a:t>اقتراح</a:t>
            </a:r>
            <a:r>
              <a:rPr lang="ar-DZ" sz="2600" dirty="0">
                <a:solidFill>
                  <a:prstClr val="black"/>
                </a:solidFill>
              </a:rPr>
              <a:t> </a:t>
            </a:r>
            <a:r>
              <a:rPr lang="ar-DZ" sz="2600" dirty="0" smtClean="0">
                <a:solidFill>
                  <a:prstClr val="black"/>
                </a:solidFill>
              </a:rPr>
              <a:t>أفكار لتفعيل عملية الاتصال الداخلي في مؤسستنا ، تفضلوا بإبداء آرائكم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علي: أنا اقترح العمل وفق خطة اتصالية  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ريان : نعم، فكرة جيدة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كريم: أنا أقترح تحفيز الموظفين على الاتصال من خلال فتح قنوات اتصالية أكثر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سالم: لا </a:t>
            </a:r>
            <a:r>
              <a:rPr lang="ar-DZ" sz="2600" dirty="0" err="1" smtClean="0">
                <a:solidFill>
                  <a:prstClr val="black"/>
                </a:solidFill>
              </a:rPr>
              <a:t>اوافقك</a:t>
            </a:r>
            <a:r>
              <a:rPr lang="ar-DZ" sz="2600" dirty="0" smtClean="0">
                <a:solidFill>
                  <a:prstClr val="black"/>
                </a:solidFill>
              </a:rPr>
              <a:t> الرأي لأن كثرة القنوات الاتصالية قد تشوش عملية الاتصال، أنا أفضل تحديد قنوات اتصال تكون اكثر فعالية ، لذلك اقترح العمل عن بعد بالبريد الالكتروني.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كريم: </a:t>
            </a:r>
            <a:r>
              <a:rPr lang="ar-DZ" sz="2600" dirty="0" err="1" smtClean="0">
                <a:solidFill>
                  <a:prstClr val="black"/>
                </a:solidFill>
              </a:rPr>
              <a:t>الايميل</a:t>
            </a:r>
            <a:r>
              <a:rPr lang="ar-DZ" sz="2600" dirty="0" smtClean="0">
                <a:solidFill>
                  <a:prstClr val="black"/>
                </a:solidFill>
              </a:rPr>
              <a:t> غير فعال بسبب ضعف شبكة الانترنيت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ريان : صحيح ، انا أعاني من مشكلة الأنترنيت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سالم: سأرفع هذا المشكل للجهات المعنية </a:t>
            </a:r>
            <a:r>
              <a:rPr lang="ar-DZ" sz="2600" dirty="0" err="1" smtClean="0">
                <a:solidFill>
                  <a:prstClr val="black"/>
                </a:solidFill>
              </a:rPr>
              <a:t>لايجاد</a:t>
            </a:r>
            <a:r>
              <a:rPr lang="ar-DZ" sz="2600" dirty="0" smtClean="0">
                <a:solidFill>
                  <a:prstClr val="black"/>
                </a:solidFill>
              </a:rPr>
              <a:t> الحلول الممكنة.</a:t>
            </a:r>
          </a:p>
          <a:p>
            <a:pPr lvl="0" algn="r" rtl="1">
              <a:buClr>
                <a:srgbClr val="F07F09"/>
              </a:buClr>
            </a:pPr>
            <a:r>
              <a:rPr lang="ar-DZ" sz="2600" dirty="0" smtClean="0">
                <a:solidFill>
                  <a:prstClr val="black"/>
                </a:solidFill>
              </a:rPr>
              <a:t>نجوى: كل هذه الاقتراحات لا جدوى </a:t>
            </a:r>
            <a:r>
              <a:rPr lang="ar-DZ" sz="2600" dirty="0" err="1" smtClean="0">
                <a:solidFill>
                  <a:prstClr val="black"/>
                </a:solidFill>
              </a:rPr>
              <a:t>منها،و</a:t>
            </a:r>
            <a:r>
              <a:rPr lang="ar-DZ" sz="2600" dirty="0" smtClean="0">
                <a:solidFill>
                  <a:prstClr val="black"/>
                </a:solidFill>
              </a:rPr>
              <a:t> لم تعجبني</a:t>
            </a:r>
          </a:p>
          <a:p>
            <a:pPr lvl="0" algn="r" rtl="1">
              <a:buClr>
                <a:srgbClr val="F07F09"/>
              </a:buClr>
            </a:pPr>
            <a:endParaRPr lang="ar-DZ" sz="2600" dirty="0" smtClean="0">
              <a:solidFill>
                <a:prstClr val="black"/>
              </a:solidFill>
            </a:endParaRPr>
          </a:p>
          <a:p>
            <a:pPr lvl="0" algn="r" rtl="1">
              <a:buClr>
                <a:srgbClr val="F07F09"/>
              </a:buClr>
            </a:pPr>
            <a:endParaRPr lang="ar-DZ" sz="2600" dirty="0">
              <a:solidFill>
                <a:prstClr val="black"/>
              </a:solidFill>
            </a:endParaRPr>
          </a:p>
          <a:p>
            <a:pPr algn="r" rtl="1"/>
            <a:endParaRPr lang="ar-DZ" dirty="0" smtClean="0"/>
          </a:p>
        </p:txBody>
      </p:sp>
    </p:spTree>
    <p:extLst>
      <p:ext uri="{BB962C8B-B14F-4D97-AF65-F5344CB8AC3E}">
        <p14:creationId xmlns:p14="http://schemas.microsoft.com/office/powerpoint/2010/main" val="186402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30896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سمية: بما أنها </a:t>
            </a:r>
            <a:r>
              <a:rPr lang="ar-DZ" dirty="0" err="1" smtClean="0"/>
              <a:t>لاتعجبك</a:t>
            </a:r>
            <a:r>
              <a:rPr lang="ar-DZ" dirty="0" smtClean="0"/>
              <a:t>، ما هي اقتراحاتك؟</a:t>
            </a:r>
          </a:p>
          <a:p>
            <a:pPr algn="r" rtl="1"/>
            <a:r>
              <a:rPr lang="ar-DZ" dirty="0" smtClean="0"/>
              <a:t>نجوى: ليس لدي </a:t>
            </a:r>
            <a:r>
              <a:rPr lang="ar-DZ" dirty="0" err="1" smtClean="0"/>
              <a:t>اقتراحات،فقط</a:t>
            </a:r>
            <a:r>
              <a:rPr lang="ar-DZ" dirty="0" smtClean="0"/>
              <a:t> مجرد رأي</a:t>
            </a:r>
          </a:p>
          <a:p>
            <a:pPr algn="r" rtl="1"/>
            <a:r>
              <a:rPr lang="ar-DZ" dirty="0" smtClean="0"/>
              <a:t>محمد: يجب تقديم اقتراحات و تفادي الملاحظات السخيفة</a:t>
            </a:r>
          </a:p>
          <a:p>
            <a:pPr algn="r" rtl="1"/>
            <a:r>
              <a:rPr lang="ar-DZ" dirty="0" smtClean="0"/>
              <a:t>سالم: </a:t>
            </a:r>
            <a:r>
              <a:rPr lang="ar-DZ" dirty="0" err="1" smtClean="0"/>
              <a:t>ساتكفل</a:t>
            </a:r>
            <a:r>
              <a:rPr lang="ar-DZ" dirty="0" smtClean="0"/>
              <a:t> بوضع خطة مبدئية للاتصال، ماهي الخطوة الأولى التي تقترحونها؟</a:t>
            </a:r>
          </a:p>
          <a:p>
            <a:pPr algn="r" rtl="1"/>
            <a:r>
              <a:rPr lang="ar-DZ" dirty="0" smtClean="0"/>
              <a:t>محمد: يجب الزام الموظفين بالتواصل الدائم ، و تجنب المشاحنات و ردود الأفعال العنيفة، و خلق جو اتصالي ملائم، لكنني أدعم فكرة البريد الالكتروني بشدة، و اشدد على ضرورة الالتزام به.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279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/>
          <a:lstStyle/>
          <a:p>
            <a:pPr algn="r" rtl="1"/>
            <a:r>
              <a:rPr lang="ar-DZ" dirty="0" smtClean="0"/>
              <a:t>سالم: الاتصال الفعال يحتاج الى دورات تكوينية</a:t>
            </a:r>
          </a:p>
          <a:p>
            <a:pPr algn="r" rtl="1"/>
            <a:r>
              <a:rPr lang="ar-DZ" dirty="0" smtClean="0"/>
              <a:t>ريان : لكن هذه الدورات تحتاج إلى مدربين ، و نحن لا نملك الميزانية الكافية لجلبهم</a:t>
            </a:r>
          </a:p>
          <a:p>
            <a:pPr algn="r" rtl="1"/>
            <a:r>
              <a:rPr lang="ar-DZ" dirty="0" smtClean="0"/>
              <a:t>محمد: سأرفع تقرير بهذا الشأن</a:t>
            </a:r>
          </a:p>
          <a:p>
            <a:pPr algn="r" rtl="1"/>
            <a:r>
              <a:rPr lang="ar-DZ" dirty="0" smtClean="0"/>
              <a:t>سمية: لا أظن ان الادارة العليا </a:t>
            </a:r>
            <a:r>
              <a:rPr lang="ar-DZ" dirty="0" err="1" smtClean="0"/>
              <a:t>ستوافقك</a:t>
            </a:r>
            <a:r>
              <a:rPr lang="ar-DZ" dirty="0" smtClean="0"/>
              <a:t> الرأي، علينا أخذ تدابير أخرى</a:t>
            </a:r>
          </a:p>
          <a:p>
            <a:pPr algn="r" rtl="1"/>
            <a:r>
              <a:rPr lang="ar-DZ" dirty="0" smtClean="0"/>
              <a:t>نجوى: يجب معاقبة الموظفين الذين يتسببون بمشاكل اتصالية</a:t>
            </a:r>
          </a:p>
          <a:p>
            <a:pPr algn="r" rtl="1"/>
            <a:r>
              <a:rPr lang="ar-DZ" dirty="0" smtClean="0"/>
              <a:t>علي : العقاب احسن وسيلة للردع</a:t>
            </a:r>
          </a:p>
          <a:p>
            <a:pPr algn="r" rtl="1"/>
            <a:r>
              <a:rPr lang="ar-DZ" dirty="0" smtClean="0"/>
              <a:t>كريم: رايك غير صائب، اقترح عقد اجتماعات </a:t>
            </a:r>
            <a:r>
              <a:rPr lang="ar-DZ" dirty="0" err="1" smtClean="0"/>
              <a:t>بطريقو</a:t>
            </a:r>
            <a:r>
              <a:rPr lang="ar-DZ" dirty="0" smtClean="0"/>
              <a:t> دورية لفض النزاعات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591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Autofit/>
          </a:bodyPr>
          <a:lstStyle/>
          <a:p>
            <a:pPr algn="r" rtl="1"/>
            <a:r>
              <a:rPr lang="ar-DZ" sz="2000" dirty="0" smtClean="0"/>
              <a:t>سمية: اقتراحاتك تافهة</a:t>
            </a:r>
          </a:p>
          <a:p>
            <a:pPr algn="r" rtl="1"/>
            <a:r>
              <a:rPr lang="ar-DZ" sz="2000" dirty="0" smtClean="0"/>
              <a:t>كريم: </a:t>
            </a:r>
            <a:r>
              <a:rPr lang="ar-DZ" sz="2000" dirty="0" err="1" smtClean="0"/>
              <a:t>سارفع</a:t>
            </a:r>
            <a:r>
              <a:rPr lang="ar-DZ" sz="2000" dirty="0" smtClean="0"/>
              <a:t> شكوى للمدير بسبب هذه الاتهامات و عدم الاحترام</a:t>
            </a:r>
          </a:p>
          <a:p>
            <a:pPr algn="r" rtl="1"/>
            <a:r>
              <a:rPr lang="ar-DZ" sz="2000" dirty="0" smtClean="0"/>
              <a:t>سمية: افعل ما تشاء</a:t>
            </a:r>
          </a:p>
          <a:p>
            <a:pPr algn="r" rtl="1"/>
            <a:r>
              <a:rPr lang="ar-DZ" sz="2000" dirty="0" smtClean="0"/>
              <a:t>كريم: </a:t>
            </a:r>
            <a:r>
              <a:rPr lang="ar-DZ" sz="2000" dirty="0" err="1" smtClean="0"/>
              <a:t>سانسحب</a:t>
            </a:r>
            <a:r>
              <a:rPr lang="ar-DZ" sz="2000" dirty="0" smtClean="0"/>
              <a:t> من الاجتماع</a:t>
            </a:r>
          </a:p>
          <a:p>
            <a:pPr algn="r" rtl="1"/>
            <a:r>
              <a:rPr lang="ar-DZ" sz="2000" dirty="0" smtClean="0"/>
              <a:t>محمد: افضل ان لا نخرج عن الموضوع، و ان نلتزم بالاحترام المتبادل</a:t>
            </a:r>
          </a:p>
          <a:p>
            <a:pPr algn="r" rtl="1"/>
            <a:r>
              <a:rPr lang="ar-DZ" sz="2000" dirty="0" smtClean="0"/>
              <a:t>علي: كل </a:t>
            </a:r>
            <a:r>
              <a:rPr lang="ar-DZ" sz="2000" dirty="0" err="1" smtClean="0"/>
              <a:t>الاراء</a:t>
            </a:r>
            <a:r>
              <a:rPr lang="ar-DZ" sz="2000" dirty="0" smtClean="0"/>
              <a:t> مهمة </a:t>
            </a:r>
            <a:r>
              <a:rPr lang="ar-DZ" sz="2000" dirty="0" err="1" smtClean="0"/>
              <a:t>ساقوم</a:t>
            </a:r>
            <a:r>
              <a:rPr lang="ar-DZ" sz="2000" dirty="0" smtClean="0"/>
              <a:t> بتدوينها</a:t>
            </a:r>
          </a:p>
          <a:p>
            <a:pPr algn="r" rtl="1"/>
            <a:r>
              <a:rPr lang="ar-DZ" sz="2000" dirty="0" smtClean="0"/>
              <a:t>ريان: لقد انتهى وقت الاجتماع</a:t>
            </a:r>
          </a:p>
          <a:p>
            <a:pPr algn="r" rtl="1"/>
            <a:r>
              <a:rPr lang="ar-DZ" sz="2000" dirty="0" smtClean="0"/>
              <a:t>نجوى: نعم، سأنسحب لأنني اشعر بالجوع</a:t>
            </a:r>
          </a:p>
          <a:p>
            <a:pPr algn="r" rtl="1"/>
            <a:r>
              <a:rPr lang="ar-DZ" sz="2000" dirty="0" smtClean="0"/>
              <a:t>سالم: لكننا لم نقم بوضع الخطة الاتصالية</a:t>
            </a:r>
          </a:p>
          <a:p>
            <a:pPr algn="r" rtl="1"/>
            <a:r>
              <a:rPr lang="ar-DZ" sz="2000" dirty="0" smtClean="0"/>
              <a:t>محمد: سنعقد اجتماعا اخر بعد التفكير في البيت، عليكم </a:t>
            </a:r>
            <a:r>
              <a:rPr lang="ar-DZ" sz="2000" dirty="0" err="1" smtClean="0"/>
              <a:t>بارسال</a:t>
            </a:r>
            <a:r>
              <a:rPr lang="ar-DZ" sz="2000" dirty="0" smtClean="0"/>
              <a:t> مقترحاتكم عبر </a:t>
            </a:r>
            <a:r>
              <a:rPr lang="ar-DZ" sz="2000" dirty="0" err="1" smtClean="0"/>
              <a:t>الايميل</a:t>
            </a:r>
            <a:endParaRPr lang="ar-DZ" sz="2000" dirty="0" smtClean="0"/>
          </a:p>
          <a:p>
            <a:pPr algn="r" rtl="1"/>
            <a:r>
              <a:rPr lang="ar-DZ" sz="2000" dirty="0" smtClean="0"/>
              <a:t>سمية: لكن تغطية شبكة الأنترنيت ضعيفة، أنا اسكن بمنطقة نائية</a:t>
            </a:r>
          </a:p>
          <a:p>
            <a:pPr algn="r" rtl="1"/>
            <a:r>
              <a:rPr lang="ar-DZ" sz="2000" dirty="0" smtClean="0"/>
              <a:t>كريم: دائما تجدين الأعذار و لا تحبين العمل، </a:t>
            </a:r>
            <a:r>
              <a:rPr lang="ar-DZ" sz="2000" dirty="0" err="1" smtClean="0"/>
              <a:t>ههههه</a:t>
            </a:r>
            <a:endParaRPr lang="ar-DZ" sz="2000" dirty="0" smtClean="0"/>
          </a:p>
          <a:p>
            <a:pPr algn="r" rtl="1"/>
            <a:r>
              <a:rPr lang="ar-DZ" sz="2000" dirty="0" smtClean="0"/>
              <a:t>سمية: أنتم تكرهونني و لا تحبون العمل معي</a:t>
            </a:r>
          </a:p>
          <a:p>
            <a:pPr algn="r" rtl="1"/>
            <a:r>
              <a:rPr lang="ar-DZ" sz="2000" dirty="0" smtClean="0"/>
              <a:t>ريان: أنت عضو غير فعال في الفريق</a:t>
            </a:r>
          </a:p>
          <a:p>
            <a:pPr algn="r" rtl="1"/>
            <a:r>
              <a:rPr lang="ar-DZ" sz="2000" dirty="0" smtClean="0"/>
              <a:t>كريم: انتهى وقت الاجتماع نلتقي بعد ساعة</a:t>
            </a:r>
          </a:p>
          <a:p>
            <a:pPr algn="r" rtl="1"/>
            <a:endParaRPr lang="ar-DZ" sz="2000" dirty="0" smtClean="0"/>
          </a:p>
          <a:p>
            <a:pPr algn="r" rtl="1"/>
            <a:endParaRPr lang="ar-DZ" sz="1200" dirty="0" smtClean="0"/>
          </a:p>
          <a:p>
            <a:pPr algn="r" rtl="1"/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808391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157</TotalTime>
  <Words>457</Words>
  <Application>Microsoft Office PowerPoint</Application>
  <PresentationFormat>Affichage à l'écran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Aspect</vt:lpstr>
      <vt:lpstr>تمارين حول تقنية تحليل التبادلات l’Analyse ransactionnelle</vt:lpstr>
      <vt:lpstr>التمرين الأول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تمارين حول تقنية تحليل التبادلات l’Analyse ransactionnelle</dc:title>
  <dc:creator>AMINA</dc:creator>
  <cp:lastModifiedBy>AMINA</cp:lastModifiedBy>
  <cp:revision>8</cp:revision>
  <dcterms:created xsi:type="dcterms:W3CDTF">2021-05-31T12:39:14Z</dcterms:created>
  <dcterms:modified xsi:type="dcterms:W3CDTF">2021-05-31T15:16:22Z</dcterms:modified>
</cp:coreProperties>
</file>