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sldIdLst>
    <p:sldId id="256" r:id="rId3"/>
    <p:sldId id="261" r:id="rId4"/>
    <p:sldId id="268" r:id="rId5"/>
    <p:sldId id="269" r:id="rId6"/>
    <p:sldId id="260" r:id="rId7"/>
    <p:sldId id="257" r:id="rId8"/>
    <p:sldId id="270" r:id="rId9"/>
    <p:sldId id="262" r:id="rId10"/>
    <p:sldId id="271" r:id="rId11"/>
    <p:sldId id="272" r:id="rId12"/>
    <p:sldId id="263" r:id="rId13"/>
    <p:sldId id="264" r:id="rId14"/>
    <p:sldId id="265" r:id="rId15"/>
    <p:sldId id="266" r:id="rId16"/>
    <p:sldId id="267" r:id="rId17"/>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BDB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86" y="1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6CEDC5-FCCB-46F2-8E92-C35E30FFBED7}" type="doc">
      <dgm:prSet loTypeId="urn:microsoft.com/office/officeart/2005/8/layout/vList5" loCatId="list" qsTypeId="urn:microsoft.com/office/officeart/2005/8/quickstyle/3d1" qsCatId="3D" csTypeId="urn:microsoft.com/office/officeart/2005/8/colors/colorful2" csCatId="colorful" phldr="1"/>
      <dgm:spPr/>
      <dgm:t>
        <a:bodyPr/>
        <a:lstStyle/>
        <a:p>
          <a:endParaRPr lang="fr-FR"/>
        </a:p>
      </dgm:t>
    </dgm:pt>
    <dgm:pt modelId="{92C9B54D-C135-454C-8574-CC7F4E230C5E}">
      <dgm:prSet/>
      <dgm:spPr/>
      <dgm:t>
        <a:bodyPr/>
        <a:lstStyle/>
        <a:p>
          <a:pPr rtl="1"/>
          <a:r>
            <a:rPr lang="ar-SA" dirty="0" smtClean="0"/>
            <a:t>1- </a:t>
          </a:r>
          <a:r>
            <a:rPr lang="ar-SA" dirty="0" err="1" smtClean="0"/>
            <a:t>اسوق</a:t>
          </a:r>
          <a:r>
            <a:rPr lang="ar-SA" dirty="0" smtClean="0"/>
            <a:t> العمل </a:t>
          </a:r>
          <a:endParaRPr lang="fr-FR" dirty="0"/>
        </a:p>
      </dgm:t>
    </dgm:pt>
    <dgm:pt modelId="{AF0DDA4E-F867-4E48-8988-4B6464252DD5}" type="parTrans" cxnId="{7FA65050-2E48-4917-A5B2-3BFF5CBAB6EA}">
      <dgm:prSet/>
      <dgm:spPr/>
      <dgm:t>
        <a:bodyPr/>
        <a:lstStyle/>
        <a:p>
          <a:pPr rtl="1"/>
          <a:endParaRPr lang="fr-FR"/>
        </a:p>
      </dgm:t>
    </dgm:pt>
    <dgm:pt modelId="{DF620FDE-AE55-4264-867D-1ED2F1340139}" type="sibTrans" cxnId="{7FA65050-2E48-4917-A5B2-3BFF5CBAB6EA}">
      <dgm:prSet/>
      <dgm:spPr/>
      <dgm:t>
        <a:bodyPr/>
        <a:lstStyle/>
        <a:p>
          <a:pPr rtl="1"/>
          <a:endParaRPr lang="fr-FR"/>
        </a:p>
      </dgm:t>
    </dgm:pt>
    <dgm:pt modelId="{AE489363-5BB9-40AF-BD2C-49E8E50A0943}">
      <dgm:prSet/>
      <dgm:spPr/>
      <dgm:t>
        <a:bodyPr/>
        <a:lstStyle/>
        <a:p>
          <a:pPr rtl="1"/>
          <a:r>
            <a:rPr lang="ar-SA" dirty="0" smtClean="0"/>
            <a:t>2- مشكلات التنقل بين الدول</a:t>
          </a:r>
          <a:endParaRPr lang="fr-FR" dirty="0"/>
        </a:p>
      </dgm:t>
    </dgm:pt>
    <dgm:pt modelId="{3CFA3543-3586-4C62-AE73-58F2D9377B01}" type="parTrans" cxnId="{145560ED-21AB-4D34-8C31-EA8432E8002C}">
      <dgm:prSet/>
      <dgm:spPr/>
      <dgm:t>
        <a:bodyPr/>
        <a:lstStyle/>
        <a:p>
          <a:pPr rtl="1"/>
          <a:endParaRPr lang="fr-FR"/>
        </a:p>
      </dgm:t>
    </dgm:pt>
    <dgm:pt modelId="{D797B4FB-12D9-41D3-B86D-45C1E565CD55}" type="sibTrans" cxnId="{145560ED-21AB-4D34-8C31-EA8432E8002C}">
      <dgm:prSet/>
      <dgm:spPr/>
      <dgm:t>
        <a:bodyPr/>
        <a:lstStyle/>
        <a:p>
          <a:pPr rtl="1"/>
          <a:endParaRPr lang="fr-FR"/>
        </a:p>
      </dgm:t>
    </dgm:pt>
    <dgm:pt modelId="{02D8D541-590A-4DA6-BF14-B9A969682723}">
      <dgm:prSet/>
      <dgm:spPr/>
      <dgm:t>
        <a:bodyPr/>
        <a:lstStyle/>
        <a:p>
          <a:pPr rtl="1"/>
          <a:r>
            <a:rPr lang="ar-SA" dirty="0" smtClean="0"/>
            <a:t>3- </a:t>
          </a:r>
          <a:r>
            <a:rPr lang="ar-SA" dirty="0" err="1" smtClean="0"/>
            <a:t>الاساليب</a:t>
          </a:r>
          <a:r>
            <a:rPr lang="ar-SA" dirty="0" smtClean="0"/>
            <a:t> والممارسات </a:t>
          </a:r>
          <a:r>
            <a:rPr lang="ar-SA" dirty="0" err="1" smtClean="0"/>
            <a:t>الادارية</a:t>
          </a:r>
          <a:r>
            <a:rPr lang="ar-SA" dirty="0" smtClean="0"/>
            <a:t> </a:t>
          </a:r>
          <a:endParaRPr lang="fr-FR" dirty="0"/>
        </a:p>
      </dgm:t>
    </dgm:pt>
    <dgm:pt modelId="{175FA752-C751-40B4-9511-3AE8F6F20C05}" type="parTrans" cxnId="{03038F8A-DC21-4907-AB3B-3206FF264EE8}">
      <dgm:prSet/>
      <dgm:spPr/>
      <dgm:t>
        <a:bodyPr/>
        <a:lstStyle/>
        <a:p>
          <a:pPr rtl="1"/>
          <a:endParaRPr lang="fr-FR"/>
        </a:p>
      </dgm:t>
    </dgm:pt>
    <dgm:pt modelId="{C3CD5D7D-E538-46D0-8E22-92ECD1148B1B}" type="sibTrans" cxnId="{03038F8A-DC21-4907-AB3B-3206FF264EE8}">
      <dgm:prSet/>
      <dgm:spPr/>
      <dgm:t>
        <a:bodyPr/>
        <a:lstStyle/>
        <a:p>
          <a:pPr rtl="1"/>
          <a:endParaRPr lang="fr-FR"/>
        </a:p>
      </dgm:t>
    </dgm:pt>
    <dgm:pt modelId="{1363E02C-0354-4369-9DCB-BFEC736DBC16}">
      <dgm:prSet/>
      <dgm:spPr/>
      <dgm:t>
        <a:bodyPr/>
        <a:lstStyle/>
        <a:p>
          <a:pPr rtl="1"/>
          <a:r>
            <a:rPr lang="ar-SA" dirty="0" smtClean="0"/>
            <a:t>4- التحكم والسيطرة</a:t>
          </a:r>
          <a:endParaRPr lang="ar-SA" dirty="0"/>
        </a:p>
      </dgm:t>
    </dgm:pt>
    <dgm:pt modelId="{7D667BB5-2CD6-44A1-922B-DCE498AA5381}" type="parTrans" cxnId="{BD428CDC-3F86-4B36-AA4D-B679E57434B6}">
      <dgm:prSet/>
      <dgm:spPr/>
      <dgm:t>
        <a:bodyPr/>
        <a:lstStyle/>
        <a:p>
          <a:pPr rtl="1"/>
          <a:endParaRPr lang="fr-FR"/>
        </a:p>
      </dgm:t>
    </dgm:pt>
    <dgm:pt modelId="{F3D36E73-1D4D-4E7A-9312-A25E41FC0EB0}" type="sibTrans" cxnId="{BD428CDC-3F86-4B36-AA4D-B679E57434B6}">
      <dgm:prSet/>
      <dgm:spPr/>
      <dgm:t>
        <a:bodyPr/>
        <a:lstStyle/>
        <a:p>
          <a:pPr rtl="1"/>
          <a:endParaRPr lang="fr-FR"/>
        </a:p>
      </dgm:t>
    </dgm:pt>
    <dgm:pt modelId="{02991E00-7E4B-4AB6-A714-842768227584}" type="pres">
      <dgm:prSet presAssocID="{BB6CEDC5-FCCB-46F2-8E92-C35E30FFBED7}" presName="Name0" presStyleCnt="0">
        <dgm:presLayoutVars>
          <dgm:dir/>
          <dgm:animLvl val="lvl"/>
          <dgm:resizeHandles val="exact"/>
        </dgm:presLayoutVars>
      </dgm:prSet>
      <dgm:spPr/>
      <dgm:t>
        <a:bodyPr/>
        <a:lstStyle/>
        <a:p>
          <a:endParaRPr lang="fr-FR"/>
        </a:p>
      </dgm:t>
    </dgm:pt>
    <dgm:pt modelId="{92197F6D-8EE3-4391-96CA-19D606147BB9}" type="pres">
      <dgm:prSet presAssocID="{92C9B54D-C135-454C-8574-CC7F4E230C5E}" presName="linNode" presStyleCnt="0"/>
      <dgm:spPr/>
    </dgm:pt>
    <dgm:pt modelId="{3D1634AA-2607-4A31-8C88-D5127BE95A5E}" type="pres">
      <dgm:prSet presAssocID="{92C9B54D-C135-454C-8574-CC7F4E230C5E}" presName="parentText" presStyleLbl="node1" presStyleIdx="0" presStyleCnt="4" custScaleX="183258">
        <dgm:presLayoutVars>
          <dgm:chMax val="1"/>
          <dgm:bulletEnabled val="1"/>
        </dgm:presLayoutVars>
      </dgm:prSet>
      <dgm:spPr/>
      <dgm:t>
        <a:bodyPr/>
        <a:lstStyle/>
        <a:p>
          <a:endParaRPr lang="fr-FR"/>
        </a:p>
      </dgm:t>
    </dgm:pt>
    <dgm:pt modelId="{F55EA163-4A67-4F8C-9ED4-3B761135B7C9}" type="pres">
      <dgm:prSet presAssocID="{DF620FDE-AE55-4264-867D-1ED2F1340139}" presName="sp" presStyleCnt="0"/>
      <dgm:spPr/>
    </dgm:pt>
    <dgm:pt modelId="{2D88A984-4809-4D26-B70D-6A25D48802E3}" type="pres">
      <dgm:prSet presAssocID="{AE489363-5BB9-40AF-BD2C-49E8E50A0943}" presName="linNode" presStyleCnt="0"/>
      <dgm:spPr/>
    </dgm:pt>
    <dgm:pt modelId="{B4E5FB6B-F786-496F-A62D-B70BF2E7325B}" type="pres">
      <dgm:prSet presAssocID="{AE489363-5BB9-40AF-BD2C-49E8E50A0943}" presName="parentText" presStyleLbl="node1" presStyleIdx="1" presStyleCnt="4" custScaleX="183258">
        <dgm:presLayoutVars>
          <dgm:chMax val="1"/>
          <dgm:bulletEnabled val="1"/>
        </dgm:presLayoutVars>
      </dgm:prSet>
      <dgm:spPr/>
      <dgm:t>
        <a:bodyPr/>
        <a:lstStyle/>
        <a:p>
          <a:endParaRPr lang="fr-FR"/>
        </a:p>
      </dgm:t>
    </dgm:pt>
    <dgm:pt modelId="{B1675D93-A5CA-4003-B15D-E34435320BE7}" type="pres">
      <dgm:prSet presAssocID="{D797B4FB-12D9-41D3-B86D-45C1E565CD55}" presName="sp" presStyleCnt="0"/>
      <dgm:spPr/>
    </dgm:pt>
    <dgm:pt modelId="{D06D43EE-13D4-49FA-A41C-85109D878778}" type="pres">
      <dgm:prSet presAssocID="{02D8D541-590A-4DA6-BF14-B9A969682723}" presName="linNode" presStyleCnt="0"/>
      <dgm:spPr/>
    </dgm:pt>
    <dgm:pt modelId="{12AE3F5E-1A40-4488-A279-661E6A004144}" type="pres">
      <dgm:prSet presAssocID="{02D8D541-590A-4DA6-BF14-B9A969682723}" presName="parentText" presStyleLbl="node1" presStyleIdx="2" presStyleCnt="4" custScaleX="189353">
        <dgm:presLayoutVars>
          <dgm:chMax val="1"/>
          <dgm:bulletEnabled val="1"/>
        </dgm:presLayoutVars>
      </dgm:prSet>
      <dgm:spPr/>
      <dgm:t>
        <a:bodyPr/>
        <a:lstStyle/>
        <a:p>
          <a:endParaRPr lang="fr-FR"/>
        </a:p>
      </dgm:t>
    </dgm:pt>
    <dgm:pt modelId="{F14FEA73-D7FA-4940-B830-DC8AD062AE0F}" type="pres">
      <dgm:prSet presAssocID="{C3CD5D7D-E538-46D0-8E22-92ECD1148B1B}" presName="sp" presStyleCnt="0"/>
      <dgm:spPr/>
    </dgm:pt>
    <dgm:pt modelId="{E9BF4EF4-DED1-412B-83FF-E203054F7BD8}" type="pres">
      <dgm:prSet presAssocID="{1363E02C-0354-4369-9DCB-BFEC736DBC16}" presName="linNode" presStyleCnt="0"/>
      <dgm:spPr/>
    </dgm:pt>
    <dgm:pt modelId="{F81EB535-475F-4FF2-BF6A-760E711F817F}" type="pres">
      <dgm:prSet presAssocID="{1363E02C-0354-4369-9DCB-BFEC736DBC16}" presName="parentText" presStyleLbl="node1" presStyleIdx="3" presStyleCnt="4" custScaleX="188080">
        <dgm:presLayoutVars>
          <dgm:chMax val="1"/>
          <dgm:bulletEnabled val="1"/>
        </dgm:presLayoutVars>
      </dgm:prSet>
      <dgm:spPr/>
      <dgm:t>
        <a:bodyPr/>
        <a:lstStyle/>
        <a:p>
          <a:endParaRPr lang="fr-FR"/>
        </a:p>
      </dgm:t>
    </dgm:pt>
  </dgm:ptLst>
  <dgm:cxnLst>
    <dgm:cxn modelId="{5F5A33FC-A1FD-47D5-99EB-1901684F5B25}" type="presOf" srcId="{AE489363-5BB9-40AF-BD2C-49E8E50A0943}" destId="{B4E5FB6B-F786-496F-A62D-B70BF2E7325B}" srcOrd="0" destOrd="0" presId="urn:microsoft.com/office/officeart/2005/8/layout/vList5"/>
    <dgm:cxn modelId="{03038F8A-DC21-4907-AB3B-3206FF264EE8}" srcId="{BB6CEDC5-FCCB-46F2-8E92-C35E30FFBED7}" destId="{02D8D541-590A-4DA6-BF14-B9A969682723}" srcOrd="2" destOrd="0" parTransId="{175FA752-C751-40B4-9511-3AE8F6F20C05}" sibTransId="{C3CD5D7D-E538-46D0-8E22-92ECD1148B1B}"/>
    <dgm:cxn modelId="{03A0E46A-DF94-4BF0-BA59-F78CE6B4DEB7}" type="presOf" srcId="{BB6CEDC5-FCCB-46F2-8E92-C35E30FFBED7}" destId="{02991E00-7E4B-4AB6-A714-842768227584}" srcOrd="0" destOrd="0" presId="urn:microsoft.com/office/officeart/2005/8/layout/vList5"/>
    <dgm:cxn modelId="{BD428CDC-3F86-4B36-AA4D-B679E57434B6}" srcId="{BB6CEDC5-FCCB-46F2-8E92-C35E30FFBED7}" destId="{1363E02C-0354-4369-9DCB-BFEC736DBC16}" srcOrd="3" destOrd="0" parTransId="{7D667BB5-2CD6-44A1-922B-DCE498AA5381}" sibTransId="{F3D36E73-1D4D-4E7A-9312-A25E41FC0EB0}"/>
    <dgm:cxn modelId="{145560ED-21AB-4D34-8C31-EA8432E8002C}" srcId="{BB6CEDC5-FCCB-46F2-8E92-C35E30FFBED7}" destId="{AE489363-5BB9-40AF-BD2C-49E8E50A0943}" srcOrd="1" destOrd="0" parTransId="{3CFA3543-3586-4C62-AE73-58F2D9377B01}" sibTransId="{D797B4FB-12D9-41D3-B86D-45C1E565CD55}"/>
    <dgm:cxn modelId="{FCDB136D-3BCF-4572-9DB1-23A8172157D0}" type="presOf" srcId="{92C9B54D-C135-454C-8574-CC7F4E230C5E}" destId="{3D1634AA-2607-4A31-8C88-D5127BE95A5E}" srcOrd="0" destOrd="0" presId="urn:microsoft.com/office/officeart/2005/8/layout/vList5"/>
    <dgm:cxn modelId="{E5855AE9-B36A-474D-B9D0-8E794E7054F9}" type="presOf" srcId="{1363E02C-0354-4369-9DCB-BFEC736DBC16}" destId="{F81EB535-475F-4FF2-BF6A-760E711F817F}" srcOrd="0" destOrd="0" presId="urn:microsoft.com/office/officeart/2005/8/layout/vList5"/>
    <dgm:cxn modelId="{E6D1F62E-51A9-461B-82F2-3733E6CBAF67}" type="presOf" srcId="{02D8D541-590A-4DA6-BF14-B9A969682723}" destId="{12AE3F5E-1A40-4488-A279-661E6A004144}" srcOrd="0" destOrd="0" presId="urn:microsoft.com/office/officeart/2005/8/layout/vList5"/>
    <dgm:cxn modelId="{7FA65050-2E48-4917-A5B2-3BFF5CBAB6EA}" srcId="{BB6CEDC5-FCCB-46F2-8E92-C35E30FFBED7}" destId="{92C9B54D-C135-454C-8574-CC7F4E230C5E}" srcOrd="0" destOrd="0" parTransId="{AF0DDA4E-F867-4E48-8988-4B6464252DD5}" sibTransId="{DF620FDE-AE55-4264-867D-1ED2F1340139}"/>
    <dgm:cxn modelId="{5DC741ED-FE79-41B7-9527-C91A7AB72909}" type="presParOf" srcId="{02991E00-7E4B-4AB6-A714-842768227584}" destId="{92197F6D-8EE3-4391-96CA-19D606147BB9}" srcOrd="0" destOrd="0" presId="urn:microsoft.com/office/officeart/2005/8/layout/vList5"/>
    <dgm:cxn modelId="{5D82FED9-2599-41FA-B3EC-16AFF77A5EA5}" type="presParOf" srcId="{92197F6D-8EE3-4391-96CA-19D606147BB9}" destId="{3D1634AA-2607-4A31-8C88-D5127BE95A5E}" srcOrd="0" destOrd="0" presId="urn:microsoft.com/office/officeart/2005/8/layout/vList5"/>
    <dgm:cxn modelId="{600CEF9B-791D-42D8-9900-15CDF1CEFD5C}" type="presParOf" srcId="{02991E00-7E4B-4AB6-A714-842768227584}" destId="{F55EA163-4A67-4F8C-9ED4-3B761135B7C9}" srcOrd="1" destOrd="0" presId="urn:microsoft.com/office/officeart/2005/8/layout/vList5"/>
    <dgm:cxn modelId="{05F07369-5CCA-4130-A966-F91641768D66}" type="presParOf" srcId="{02991E00-7E4B-4AB6-A714-842768227584}" destId="{2D88A984-4809-4D26-B70D-6A25D48802E3}" srcOrd="2" destOrd="0" presId="urn:microsoft.com/office/officeart/2005/8/layout/vList5"/>
    <dgm:cxn modelId="{DDE6B245-CECE-46D6-BC24-63334699EFF5}" type="presParOf" srcId="{2D88A984-4809-4D26-B70D-6A25D48802E3}" destId="{B4E5FB6B-F786-496F-A62D-B70BF2E7325B}" srcOrd="0" destOrd="0" presId="urn:microsoft.com/office/officeart/2005/8/layout/vList5"/>
    <dgm:cxn modelId="{FEC97AD6-021A-4263-82B1-006FAE340053}" type="presParOf" srcId="{02991E00-7E4B-4AB6-A714-842768227584}" destId="{B1675D93-A5CA-4003-B15D-E34435320BE7}" srcOrd="3" destOrd="0" presId="urn:microsoft.com/office/officeart/2005/8/layout/vList5"/>
    <dgm:cxn modelId="{41ED6B66-D093-4940-BC37-C806E410847C}" type="presParOf" srcId="{02991E00-7E4B-4AB6-A714-842768227584}" destId="{D06D43EE-13D4-49FA-A41C-85109D878778}" srcOrd="4" destOrd="0" presId="urn:microsoft.com/office/officeart/2005/8/layout/vList5"/>
    <dgm:cxn modelId="{2E1F2320-6FE2-4930-B4DA-4536161E2EC9}" type="presParOf" srcId="{D06D43EE-13D4-49FA-A41C-85109D878778}" destId="{12AE3F5E-1A40-4488-A279-661E6A004144}" srcOrd="0" destOrd="0" presId="urn:microsoft.com/office/officeart/2005/8/layout/vList5"/>
    <dgm:cxn modelId="{7E48195F-F8C3-49A5-B7D5-C72453265C51}" type="presParOf" srcId="{02991E00-7E4B-4AB6-A714-842768227584}" destId="{F14FEA73-D7FA-4940-B830-DC8AD062AE0F}" srcOrd="5" destOrd="0" presId="urn:microsoft.com/office/officeart/2005/8/layout/vList5"/>
    <dgm:cxn modelId="{66B0B424-0B9B-4BEA-B65F-5E412820DB03}" type="presParOf" srcId="{02991E00-7E4B-4AB6-A714-842768227584}" destId="{E9BF4EF4-DED1-412B-83FF-E203054F7BD8}" srcOrd="6" destOrd="0" presId="urn:microsoft.com/office/officeart/2005/8/layout/vList5"/>
    <dgm:cxn modelId="{FE41DA36-7F7B-4BB6-A234-6940308B3D47}" type="presParOf" srcId="{E9BF4EF4-DED1-412B-83FF-E203054F7BD8}" destId="{F81EB535-475F-4FF2-BF6A-760E711F817F}" srcOrd="0"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229983D1-195E-4398-B234-454C072B668A}" type="doc">
      <dgm:prSet loTypeId="urn:microsoft.com/office/officeart/2005/8/layout/process4" loCatId="list" qsTypeId="urn:microsoft.com/office/officeart/2005/8/quickstyle/3d1" qsCatId="3D" csTypeId="urn:microsoft.com/office/officeart/2005/8/colors/accent0_3" csCatId="mainScheme" phldr="1"/>
      <dgm:spPr/>
      <dgm:t>
        <a:bodyPr/>
        <a:lstStyle/>
        <a:p>
          <a:endParaRPr lang="fr-FR"/>
        </a:p>
      </dgm:t>
    </dgm:pt>
    <dgm:pt modelId="{4FF43E96-74FA-49A3-B92A-176BC2456AFF}">
      <dgm:prSet custT="1"/>
      <dgm:spPr/>
      <dgm:t>
        <a:bodyPr/>
        <a:lstStyle/>
        <a:p>
          <a:pPr rtl="1"/>
          <a:r>
            <a:rPr lang="ar-DZ" sz="2000" dirty="0" smtClean="0"/>
            <a:t>1. اتساع الرقعة الجغرافية التي تجب إدارتها مما يستلزم قوة بشرية على مستوى عال من الكفاءة، قادرة في الكثير من الأحيان على اتخاذ قرارات رئيسية هامة بمعزل عن الإدارة العليا للمنشأة.</a:t>
          </a:r>
          <a:endParaRPr lang="fr-FR" sz="2000" dirty="0"/>
        </a:p>
      </dgm:t>
    </dgm:pt>
    <dgm:pt modelId="{65B5EE7B-203B-4B71-A4B5-E52F3EC6AA85}" type="parTrans" cxnId="{B58B9B9B-A940-4572-B8CA-F56A3FEA48AE}">
      <dgm:prSet/>
      <dgm:spPr/>
      <dgm:t>
        <a:bodyPr/>
        <a:lstStyle/>
        <a:p>
          <a:pPr rtl="1"/>
          <a:endParaRPr lang="fr-FR" sz="2000"/>
        </a:p>
      </dgm:t>
    </dgm:pt>
    <dgm:pt modelId="{DAF01F14-21B3-414E-821A-307D61F857E1}" type="sibTrans" cxnId="{B58B9B9B-A940-4572-B8CA-F56A3FEA48AE}">
      <dgm:prSet/>
      <dgm:spPr/>
      <dgm:t>
        <a:bodyPr/>
        <a:lstStyle/>
        <a:p>
          <a:pPr rtl="1"/>
          <a:endParaRPr lang="fr-FR" sz="2000"/>
        </a:p>
      </dgm:t>
    </dgm:pt>
    <dgm:pt modelId="{B4727849-0885-4E4C-84BD-3C4D6623F8C1}">
      <dgm:prSet custT="1"/>
      <dgm:spPr/>
      <dgm:t>
        <a:bodyPr/>
        <a:lstStyle/>
        <a:p>
          <a:pPr rtl="1"/>
          <a:r>
            <a:rPr lang="ar-DZ" sz="2000" dirty="0" smtClean="0"/>
            <a:t>2. اختلاف الأنظمة الاجتماعية والاقتصادية في المناطق التي تمارس فيها المنشآت الدولية أعمالها، الأمر الذي يستوجب وجود إدارة قادرة على تكييف ظروف المنظمة وسياساتها وفقاً لهذه المتغيرات.</a:t>
          </a:r>
          <a:endParaRPr lang="fr-FR" sz="2000" dirty="0"/>
        </a:p>
      </dgm:t>
    </dgm:pt>
    <dgm:pt modelId="{F3364756-72E3-44D3-81EF-6B548B93F32A}" type="parTrans" cxnId="{589EF3F8-7497-47E4-B1BD-96839ABFAA34}">
      <dgm:prSet/>
      <dgm:spPr/>
      <dgm:t>
        <a:bodyPr/>
        <a:lstStyle/>
        <a:p>
          <a:pPr rtl="1"/>
          <a:endParaRPr lang="fr-FR" sz="2000"/>
        </a:p>
      </dgm:t>
    </dgm:pt>
    <dgm:pt modelId="{F6C8645E-9EF7-413A-B978-9130174D2B33}" type="sibTrans" cxnId="{589EF3F8-7497-47E4-B1BD-96839ABFAA34}">
      <dgm:prSet/>
      <dgm:spPr/>
      <dgm:t>
        <a:bodyPr/>
        <a:lstStyle/>
        <a:p>
          <a:pPr rtl="1"/>
          <a:endParaRPr lang="fr-FR" sz="2000"/>
        </a:p>
      </dgm:t>
    </dgm:pt>
    <dgm:pt modelId="{B7555290-6902-4A21-B85D-6B69D76461E0}">
      <dgm:prSet custT="1"/>
      <dgm:spPr/>
      <dgm:t>
        <a:bodyPr/>
        <a:lstStyle/>
        <a:p>
          <a:pPr rtl="1"/>
          <a:r>
            <a:rPr lang="ar-DZ" sz="2000" dirty="0" smtClean="0"/>
            <a:t>3. إن استثمار المنشآت الدولية لأموالها في مناطق مختلفة من العامل يعرض الشركة للكثير من مخاطر الاستثمار في هذه المناطق مثلاً (حالات التأميم والمصادرة) ولذلك وجب أن تكون لدى هذه المنشآت الدولية إدارات قادرة على التنبؤ بالاتجاهات السياسية والاقتصادية ومحاولة استقراء نتائجها ومدى تأثيرها على المنظمة.</a:t>
          </a:r>
          <a:endParaRPr lang="fr-FR" sz="2000" dirty="0"/>
        </a:p>
      </dgm:t>
    </dgm:pt>
    <dgm:pt modelId="{D32F3149-80B6-4A12-91F8-86B6AD75E6AD}" type="parTrans" cxnId="{B7BFA753-3C3F-4196-9F57-E7451F79B798}">
      <dgm:prSet/>
      <dgm:spPr/>
      <dgm:t>
        <a:bodyPr/>
        <a:lstStyle/>
        <a:p>
          <a:pPr rtl="1"/>
          <a:endParaRPr lang="fr-FR" sz="2000"/>
        </a:p>
      </dgm:t>
    </dgm:pt>
    <dgm:pt modelId="{809FA0F1-3655-4DFF-8E28-E137CA5938AB}" type="sibTrans" cxnId="{B7BFA753-3C3F-4196-9F57-E7451F79B798}">
      <dgm:prSet/>
      <dgm:spPr/>
      <dgm:t>
        <a:bodyPr/>
        <a:lstStyle/>
        <a:p>
          <a:pPr rtl="1"/>
          <a:endParaRPr lang="fr-FR" sz="2000"/>
        </a:p>
      </dgm:t>
    </dgm:pt>
    <dgm:pt modelId="{F397D43E-3B53-4B1F-85AE-9284E98EBE27}">
      <dgm:prSet custT="1"/>
      <dgm:spPr/>
      <dgm:t>
        <a:bodyPr/>
        <a:lstStyle/>
        <a:p>
          <a:pPr rtl="1"/>
          <a:r>
            <a:rPr lang="ar-DZ" sz="2000" dirty="0" smtClean="0"/>
            <a:t>4. لكل هذه الأسباب نجد أن الشركات الدولية متعددة الجنسيات تولي اهتماماً كبيراً لتخطيط احتياجاتها من القوى العاملة بشكل مسبق وفي متسع من الوقت، </a:t>
          </a:r>
          <a:endParaRPr lang="ar-DZ" sz="2000" dirty="0"/>
        </a:p>
      </dgm:t>
    </dgm:pt>
    <dgm:pt modelId="{B87CEB9E-3F79-4977-86C7-8CFA5F986CDE}" type="parTrans" cxnId="{1C338C23-1A52-46E4-BCBA-FD64788AC3BA}">
      <dgm:prSet/>
      <dgm:spPr/>
      <dgm:t>
        <a:bodyPr/>
        <a:lstStyle/>
        <a:p>
          <a:pPr rtl="1"/>
          <a:endParaRPr lang="fr-FR" sz="2000"/>
        </a:p>
      </dgm:t>
    </dgm:pt>
    <dgm:pt modelId="{F6F4711E-FC97-417C-B5DF-26701095D891}" type="sibTrans" cxnId="{1C338C23-1A52-46E4-BCBA-FD64788AC3BA}">
      <dgm:prSet/>
      <dgm:spPr/>
      <dgm:t>
        <a:bodyPr/>
        <a:lstStyle/>
        <a:p>
          <a:pPr rtl="1"/>
          <a:endParaRPr lang="fr-FR" sz="2000"/>
        </a:p>
      </dgm:t>
    </dgm:pt>
    <dgm:pt modelId="{51BA4FD5-8921-430B-9229-36F6411BD139}" type="pres">
      <dgm:prSet presAssocID="{229983D1-195E-4398-B234-454C072B668A}" presName="Name0" presStyleCnt="0">
        <dgm:presLayoutVars>
          <dgm:dir/>
          <dgm:animLvl val="lvl"/>
          <dgm:resizeHandles val="exact"/>
        </dgm:presLayoutVars>
      </dgm:prSet>
      <dgm:spPr/>
      <dgm:t>
        <a:bodyPr/>
        <a:lstStyle/>
        <a:p>
          <a:endParaRPr lang="fr-FR"/>
        </a:p>
      </dgm:t>
    </dgm:pt>
    <dgm:pt modelId="{D323D620-C654-46F3-82A4-0D2816E62548}" type="pres">
      <dgm:prSet presAssocID="{F397D43E-3B53-4B1F-85AE-9284E98EBE27}" presName="boxAndChildren" presStyleCnt="0"/>
      <dgm:spPr/>
    </dgm:pt>
    <dgm:pt modelId="{04BD0AD1-84A9-4EC2-A9B3-7D8299F4F45B}" type="pres">
      <dgm:prSet presAssocID="{F397D43E-3B53-4B1F-85AE-9284E98EBE27}" presName="parentTextBox" presStyleLbl="node1" presStyleIdx="0" presStyleCnt="4" custScaleY="204438"/>
      <dgm:spPr/>
      <dgm:t>
        <a:bodyPr/>
        <a:lstStyle/>
        <a:p>
          <a:endParaRPr lang="fr-FR"/>
        </a:p>
      </dgm:t>
    </dgm:pt>
    <dgm:pt modelId="{AA60A4C0-267F-4310-AF27-3B972E3C14C9}" type="pres">
      <dgm:prSet presAssocID="{809FA0F1-3655-4DFF-8E28-E137CA5938AB}" presName="sp" presStyleCnt="0"/>
      <dgm:spPr/>
    </dgm:pt>
    <dgm:pt modelId="{749142EF-44FA-4707-A38C-C676F8F23E4B}" type="pres">
      <dgm:prSet presAssocID="{B7555290-6902-4A21-B85D-6B69D76461E0}" presName="arrowAndChildren" presStyleCnt="0"/>
      <dgm:spPr/>
    </dgm:pt>
    <dgm:pt modelId="{17416FE7-A7B7-494A-809E-394437F2A800}" type="pres">
      <dgm:prSet presAssocID="{B7555290-6902-4A21-B85D-6B69D76461E0}" presName="parentTextArrow" presStyleLbl="node1" presStyleIdx="1" presStyleCnt="4" custScaleY="184877" custLinFactNeighborX="-1613" custLinFactNeighborY="-9557"/>
      <dgm:spPr/>
      <dgm:t>
        <a:bodyPr/>
        <a:lstStyle/>
        <a:p>
          <a:endParaRPr lang="fr-FR"/>
        </a:p>
      </dgm:t>
    </dgm:pt>
    <dgm:pt modelId="{DE4A91B9-47AA-467C-B6B3-FA5AF7939793}" type="pres">
      <dgm:prSet presAssocID="{F6C8645E-9EF7-413A-B978-9130174D2B33}" presName="sp" presStyleCnt="0"/>
      <dgm:spPr/>
    </dgm:pt>
    <dgm:pt modelId="{2B904159-45EC-478A-BD35-7CF193B2FA4B}" type="pres">
      <dgm:prSet presAssocID="{B4727849-0885-4E4C-84BD-3C4D6623F8C1}" presName="arrowAndChildren" presStyleCnt="0"/>
      <dgm:spPr/>
    </dgm:pt>
    <dgm:pt modelId="{9D6B525E-7B81-4DA7-9A49-2092019D1FA8}" type="pres">
      <dgm:prSet presAssocID="{B4727849-0885-4E4C-84BD-3C4D6623F8C1}" presName="parentTextArrow" presStyleLbl="node1" presStyleIdx="2" presStyleCnt="4" custScaleY="138593"/>
      <dgm:spPr/>
      <dgm:t>
        <a:bodyPr/>
        <a:lstStyle/>
        <a:p>
          <a:endParaRPr lang="fr-FR"/>
        </a:p>
      </dgm:t>
    </dgm:pt>
    <dgm:pt modelId="{5F4F01B2-1606-4498-BC75-9827C7FB5DF0}" type="pres">
      <dgm:prSet presAssocID="{DAF01F14-21B3-414E-821A-307D61F857E1}" presName="sp" presStyleCnt="0"/>
      <dgm:spPr/>
    </dgm:pt>
    <dgm:pt modelId="{4307E063-88E5-42D2-8F80-3767F198DB2A}" type="pres">
      <dgm:prSet presAssocID="{4FF43E96-74FA-49A3-B92A-176BC2456AFF}" presName="arrowAndChildren" presStyleCnt="0"/>
      <dgm:spPr/>
    </dgm:pt>
    <dgm:pt modelId="{FFC818C8-F47F-4EF5-895E-44B27F312E49}" type="pres">
      <dgm:prSet presAssocID="{4FF43E96-74FA-49A3-B92A-176BC2456AFF}" presName="parentTextArrow" presStyleLbl="node1" presStyleIdx="3" presStyleCnt="4"/>
      <dgm:spPr/>
      <dgm:t>
        <a:bodyPr/>
        <a:lstStyle/>
        <a:p>
          <a:endParaRPr lang="fr-FR"/>
        </a:p>
      </dgm:t>
    </dgm:pt>
  </dgm:ptLst>
  <dgm:cxnLst>
    <dgm:cxn modelId="{FB1F1639-E85B-4B10-BC3A-8DA6F343AEF7}" type="presOf" srcId="{229983D1-195E-4398-B234-454C072B668A}" destId="{51BA4FD5-8921-430B-9229-36F6411BD139}" srcOrd="0" destOrd="0" presId="urn:microsoft.com/office/officeart/2005/8/layout/process4"/>
    <dgm:cxn modelId="{589EF3F8-7497-47E4-B1BD-96839ABFAA34}" srcId="{229983D1-195E-4398-B234-454C072B668A}" destId="{B4727849-0885-4E4C-84BD-3C4D6623F8C1}" srcOrd="1" destOrd="0" parTransId="{F3364756-72E3-44D3-81EF-6B548B93F32A}" sibTransId="{F6C8645E-9EF7-413A-B978-9130174D2B33}"/>
    <dgm:cxn modelId="{1C338C23-1A52-46E4-BCBA-FD64788AC3BA}" srcId="{229983D1-195E-4398-B234-454C072B668A}" destId="{F397D43E-3B53-4B1F-85AE-9284E98EBE27}" srcOrd="3" destOrd="0" parTransId="{B87CEB9E-3F79-4977-86C7-8CFA5F986CDE}" sibTransId="{F6F4711E-FC97-417C-B5DF-26701095D891}"/>
    <dgm:cxn modelId="{8247C552-F3E8-418C-9A73-CD6738760D13}" type="presOf" srcId="{F397D43E-3B53-4B1F-85AE-9284E98EBE27}" destId="{04BD0AD1-84A9-4EC2-A9B3-7D8299F4F45B}" srcOrd="0" destOrd="0" presId="urn:microsoft.com/office/officeart/2005/8/layout/process4"/>
    <dgm:cxn modelId="{B57068CC-2BFB-4E51-BA0B-EF3757DE754D}" type="presOf" srcId="{B7555290-6902-4A21-B85D-6B69D76461E0}" destId="{17416FE7-A7B7-494A-809E-394437F2A800}" srcOrd="0" destOrd="0" presId="urn:microsoft.com/office/officeart/2005/8/layout/process4"/>
    <dgm:cxn modelId="{05BE1A31-A631-4E80-B942-9172A9AA5627}" type="presOf" srcId="{B4727849-0885-4E4C-84BD-3C4D6623F8C1}" destId="{9D6B525E-7B81-4DA7-9A49-2092019D1FA8}" srcOrd="0" destOrd="0" presId="urn:microsoft.com/office/officeart/2005/8/layout/process4"/>
    <dgm:cxn modelId="{B58B9B9B-A940-4572-B8CA-F56A3FEA48AE}" srcId="{229983D1-195E-4398-B234-454C072B668A}" destId="{4FF43E96-74FA-49A3-B92A-176BC2456AFF}" srcOrd="0" destOrd="0" parTransId="{65B5EE7B-203B-4B71-A4B5-E52F3EC6AA85}" sibTransId="{DAF01F14-21B3-414E-821A-307D61F857E1}"/>
    <dgm:cxn modelId="{2A063D63-1074-4191-8622-3BBBE81CA1E8}" type="presOf" srcId="{4FF43E96-74FA-49A3-B92A-176BC2456AFF}" destId="{FFC818C8-F47F-4EF5-895E-44B27F312E49}" srcOrd="0" destOrd="0" presId="urn:microsoft.com/office/officeart/2005/8/layout/process4"/>
    <dgm:cxn modelId="{B7BFA753-3C3F-4196-9F57-E7451F79B798}" srcId="{229983D1-195E-4398-B234-454C072B668A}" destId="{B7555290-6902-4A21-B85D-6B69D76461E0}" srcOrd="2" destOrd="0" parTransId="{D32F3149-80B6-4A12-91F8-86B6AD75E6AD}" sibTransId="{809FA0F1-3655-4DFF-8E28-E137CA5938AB}"/>
    <dgm:cxn modelId="{7E3C38B5-25AE-48A6-A6D9-E747103D562D}" type="presParOf" srcId="{51BA4FD5-8921-430B-9229-36F6411BD139}" destId="{D323D620-C654-46F3-82A4-0D2816E62548}" srcOrd="0" destOrd="0" presId="urn:microsoft.com/office/officeart/2005/8/layout/process4"/>
    <dgm:cxn modelId="{4AFED379-E610-4266-8B2E-DE7B33D4C569}" type="presParOf" srcId="{D323D620-C654-46F3-82A4-0D2816E62548}" destId="{04BD0AD1-84A9-4EC2-A9B3-7D8299F4F45B}" srcOrd="0" destOrd="0" presId="urn:microsoft.com/office/officeart/2005/8/layout/process4"/>
    <dgm:cxn modelId="{3D88BD8A-13D7-41FD-88E8-807AC1F0B1ED}" type="presParOf" srcId="{51BA4FD5-8921-430B-9229-36F6411BD139}" destId="{AA60A4C0-267F-4310-AF27-3B972E3C14C9}" srcOrd="1" destOrd="0" presId="urn:microsoft.com/office/officeart/2005/8/layout/process4"/>
    <dgm:cxn modelId="{070EDF8E-8B5B-4CD1-A058-A04C88FBF5D9}" type="presParOf" srcId="{51BA4FD5-8921-430B-9229-36F6411BD139}" destId="{749142EF-44FA-4707-A38C-C676F8F23E4B}" srcOrd="2" destOrd="0" presId="urn:microsoft.com/office/officeart/2005/8/layout/process4"/>
    <dgm:cxn modelId="{577E0269-6091-41B9-B640-83AA049CD698}" type="presParOf" srcId="{749142EF-44FA-4707-A38C-C676F8F23E4B}" destId="{17416FE7-A7B7-494A-809E-394437F2A800}" srcOrd="0" destOrd="0" presId="urn:microsoft.com/office/officeart/2005/8/layout/process4"/>
    <dgm:cxn modelId="{81452FB0-3AC1-4B51-937B-CC714B9FC4BC}" type="presParOf" srcId="{51BA4FD5-8921-430B-9229-36F6411BD139}" destId="{DE4A91B9-47AA-467C-B6B3-FA5AF7939793}" srcOrd="3" destOrd="0" presId="urn:microsoft.com/office/officeart/2005/8/layout/process4"/>
    <dgm:cxn modelId="{B67FA23A-3BB3-4C4E-9960-C561874FDFB8}" type="presParOf" srcId="{51BA4FD5-8921-430B-9229-36F6411BD139}" destId="{2B904159-45EC-478A-BD35-7CF193B2FA4B}" srcOrd="4" destOrd="0" presId="urn:microsoft.com/office/officeart/2005/8/layout/process4"/>
    <dgm:cxn modelId="{25FEAD79-8C8C-4322-8533-42ACC7B8BB1C}" type="presParOf" srcId="{2B904159-45EC-478A-BD35-7CF193B2FA4B}" destId="{9D6B525E-7B81-4DA7-9A49-2092019D1FA8}" srcOrd="0" destOrd="0" presId="urn:microsoft.com/office/officeart/2005/8/layout/process4"/>
    <dgm:cxn modelId="{C6C0BA07-0A28-4F75-AE88-4068979E7FE1}" type="presParOf" srcId="{51BA4FD5-8921-430B-9229-36F6411BD139}" destId="{5F4F01B2-1606-4498-BC75-9827C7FB5DF0}" srcOrd="5" destOrd="0" presId="urn:microsoft.com/office/officeart/2005/8/layout/process4"/>
    <dgm:cxn modelId="{0DC2CDB0-1FBA-499D-8741-FA5484931E19}" type="presParOf" srcId="{51BA4FD5-8921-430B-9229-36F6411BD139}" destId="{4307E063-88E5-42D2-8F80-3767F198DB2A}" srcOrd="6" destOrd="0" presId="urn:microsoft.com/office/officeart/2005/8/layout/process4"/>
    <dgm:cxn modelId="{6B1BEA73-C550-45D3-B561-9CBB63403361}" type="presParOf" srcId="{4307E063-88E5-42D2-8F80-3767F198DB2A}" destId="{FFC818C8-F47F-4EF5-895E-44B27F312E49}" srcOrd="0" destOrd="0" presId="urn:microsoft.com/office/officeart/2005/8/layout/process4"/>
  </dgm:cxnLst>
  <dgm:bg/>
  <dgm:whole/>
</dgm:dataModel>
</file>

<file path=ppt/diagrams/data3.xml><?xml version="1.0" encoding="utf-8"?>
<dgm:dataModel xmlns:dgm="http://schemas.openxmlformats.org/drawingml/2006/diagram" xmlns:a="http://schemas.openxmlformats.org/drawingml/2006/main">
  <dgm:ptLst>
    <dgm:pt modelId="{1E7DC4F1-E50E-43D7-B368-13B12D5F24D9}"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fr-FR"/>
        </a:p>
      </dgm:t>
    </dgm:pt>
    <dgm:pt modelId="{8FE46334-B3B1-462C-9DFA-06B6D4E52890}">
      <dgm:prSet/>
      <dgm:spPr/>
      <dgm:t>
        <a:bodyPr/>
        <a:lstStyle/>
        <a:p>
          <a:pPr rtl="1"/>
          <a:r>
            <a:rPr lang="ar-SA" b="1" dirty="0" smtClean="0"/>
            <a:t>1- طلبات التوظيف</a:t>
          </a:r>
          <a:endParaRPr lang="ar-SA" b="1" dirty="0"/>
        </a:p>
      </dgm:t>
    </dgm:pt>
    <dgm:pt modelId="{722C658D-C30A-47B5-88D4-DD4B6E443D8B}" type="parTrans" cxnId="{29BE7B54-2DA6-45D3-8753-1F7944D5524C}">
      <dgm:prSet/>
      <dgm:spPr/>
      <dgm:t>
        <a:bodyPr/>
        <a:lstStyle/>
        <a:p>
          <a:pPr rtl="1"/>
          <a:endParaRPr lang="fr-FR"/>
        </a:p>
      </dgm:t>
    </dgm:pt>
    <dgm:pt modelId="{57E01176-AC28-4F34-9751-158E3ED310F6}" type="sibTrans" cxnId="{29BE7B54-2DA6-45D3-8753-1F7944D5524C}">
      <dgm:prSet/>
      <dgm:spPr/>
      <dgm:t>
        <a:bodyPr/>
        <a:lstStyle/>
        <a:p>
          <a:pPr rtl="1"/>
          <a:endParaRPr lang="fr-FR"/>
        </a:p>
      </dgm:t>
    </dgm:pt>
    <dgm:pt modelId="{CABA0D9B-2BE7-45B3-A338-6F96189A6C3F}">
      <dgm:prSet/>
      <dgm:spPr/>
      <dgm:t>
        <a:bodyPr/>
        <a:lstStyle/>
        <a:p>
          <a:pPr rtl="1"/>
          <a:r>
            <a:rPr lang="ar-SA" b="1" dirty="0" smtClean="0"/>
            <a:t>2- الجامعات والمعاهد العليا</a:t>
          </a:r>
          <a:endParaRPr lang="fr-FR" dirty="0"/>
        </a:p>
      </dgm:t>
    </dgm:pt>
    <dgm:pt modelId="{A375B256-7567-4B4F-B644-22FD88191334}" type="parTrans" cxnId="{903095E0-CBDF-4015-85D7-A242BC6C4D43}">
      <dgm:prSet/>
      <dgm:spPr/>
      <dgm:t>
        <a:bodyPr/>
        <a:lstStyle/>
        <a:p>
          <a:pPr rtl="1"/>
          <a:endParaRPr lang="fr-FR"/>
        </a:p>
      </dgm:t>
    </dgm:pt>
    <dgm:pt modelId="{3DCE20EA-CE4C-4448-872E-57B16D78EAAA}" type="sibTrans" cxnId="{903095E0-CBDF-4015-85D7-A242BC6C4D43}">
      <dgm:prSet/>
      <dgm:spPr/>
      <dgm:t>
        <a:bodyPr/>
        <a:lstStyle/>
        <a:p>
          <a:pPr rtl="1"/>
          <a:endParaRPr lang="fr-FR"/>
        </a:p>
      </dgm:t>
    </dgm:pt>
    <dgm:pt modelId="{62874DF3-7B5A-486D-8C3F-E468A1145E07}">
      <dgm:prSet/>
      <dgm:spPr/>
      <dgm:t>
        <a:bodyPr/>
        <a:lstStyle/>
        <a:p>
          <a:pPr rtl="1"/>
          <a:r>
            <a:rPr lang="ar-SA" b="1" dirty="0" smtClean="0"/>
            <a:t>3- الموظفين العاملين في شركات دولية مماثلة </a:t>
          </a:r>
          <a:endParaRPr lang="fr-FR" dirty="0"/>
        </a:p>
      </dgm:t>
    </dgm:pt>
    <dgm:pt modelId="{9BDA3EB6-9A9E-42B5-A7F9-E2D39685D26C}" type="parTrans" cxnId="{A98228F6-99BF-4824-A30A-8A81C44723B2}">
      <dgm:prSet/>
      <dgm:spPr/>
      <dgm:t>
        <a:bodyPr/>
        <a:lstStyle/>
        <a:p>
          <a:pPr rtl="1"/>
          <a:endParaRPr lang="fr-FR"/>
        </a:p>
      </dgm:t>
    </dgm:pt>
    <dgm:pt modelId="{CA5AE4CA-8A09-4298-99A6-768784A2B312}" type="sibTrans" cxnId="{A98228F6-99BF-4824-A30A-8A81C44723B2}">
      <dgm:prSet/>
      <dgm:spPr/>
      <dgm:t>
        <a:bodyPr/>
        <a:lstStyle/>
        <a:p>
          <a:pPr rtl="1"/>
          <a:endParaRPr lang="fr-FR"/>
        </a:p>
      </dgm:t>
    </dgm:pt>
    <dgm:pt modelId="{AE5591D8-8A7F-4A49-B41A-48B1EFAABB96}" type="pres">
      <dgm:prSet presAssocID="{1E7DC4F1-E50E-43D7-B368-13B12D5F24D9}" presName="linear" presStyleCnt="0">
        <dgm:presLayoutVars>
          <dgm:animLvl val="lvl"/>
          <dgm:resizeHandles val="exact"/>
        </dgm:presLayoutVars>
      </dgm:prSet>
      <dgm:spPr/>
      <dgm:t>
        <a:bodyPr/>
        <a:lstStyle/>
        <a:p>
          <a:endParaRPr lang="fr-FR"/>
        </a:p>
      </dgm:t>
    </dgm:pt>
    <dgm:pt modelId="{17AF3F87-A0DF-40D1-B7E8-971F8CE69C7E}" type="pres">
      <dgm:prSet presAssocID="{8FE46334-B3B1-462C-9DFA-06B6D4E52890}" presName="parentText" presStyleLbl="node1" presStyleIdx="0" presStyleCnt="3">
        <dgm:presLayoutVars>
          <dgm:chMax val="0"/>
          <dgm:bulletEnabled val="1"/>
        </dgm:presLayoutVars>
      </dgm:prSet>
      <dgm:spPr/>
      <dgm:t>
        <a:bodyPr/>
        <a:lstStyle/>
        <a:p>
          <a:endParaRPr lang="fr-FR"/>
        </a:p>
      </dgm:t>
    </dgm:pt>
    <dgm:pt modelId="{906D35F8-822A-4065-8312-E0CF9C8ED970}" type="pres">
      <dgm:prSet presAssocID="{57E01176-AC28-4F34-9751-158E3ED310F6}" presName="spacer" presStyleCnt="0"/>
      <dgm:spPr/>
    </dgm:pt>
    <dgm:pt modelId="{FFD03883-9B47-4203-A03C-38D6CB43D1A0}" type="pres">
      <dgm:prSet presAssocID="{CABA0D9B-2BE7-45B3-A338-6F96189A6C3F}" presName="parentText" presStyleLbl="node1" presStyleIdx="1" presStyleCnt="3">
        <dgm:presLayoutVars>
          <dgm:chMax val="0"/>
          <dgm:bulletEnabled val="1"/>
        </dgm:presLayoutVars>
      </dgm:prSet>
      <dgm:spPr/>
      <dgm:t>
        <a:bodyPr/>
        <a:lstStyle/>
        <a:p>
          <a:endParaRPr lang="fr-FR"/>
        </a:p>
      </dgm:t>
    </dgm:pt>
    <dgm:pt modelId="{5CE1F0A7-EACE-4DBA-ACDB-D5C8B71FFC40}" type="pres">
      <dgm:prSet presAssocID="{3DCE20EA-CE4C-4448-872E-57B16D78EAAA}" presName="spacer" presStyleCnt="0"/>
      <dgm:spPr/>
    </dgm:pt>
    <dgm:pt modelId="{067E81F4-8F43-40E3-8463-59391AFFEBB1}" type="pres">
      <dgm:prSet presAssocID="{62874DF3-7B5A-486D-8C3F-E468A1145E07}" presName="parentText" presStyleLbl="node1" presStyleIdx="2" presStyleCnt="3">
        <dgm:presLayoutVars>
          <dgm:chMax val="0"/>
          <dgm:bulletEnabled val="1"/>
        </dgm:presLayoutVars>
      </dgm:prSet>
      <dgm:spPr/>
      <dgm:t>
        <a:bodyPr/>
        <a:lstStyle/>
        <a:p>
          <a:endParaRPr lang="fr-FR"/>
        </a:p>
      </dgm:t>
    </dgm:pt>
  </dgm:ptLst>
  <dgm:cxnLst>
    <dgm:cxn modelId="{7169AB72-9801-4287-A4AA-3BCE4C332F3A}" type="presOf" srcId="{62874DF3-7B5A-486D-8C3F-E468A1145E07}" destId="{067E81F4-8F43-40E3-8463-59391AFFEBB1}" srcOrd="0" destOrd="0" presId="urn:microsoft.com/office/officeart/2005/8/layout/vList2"/>
    <dgm:cxn modelId="{903095E0-CBDF-4015-85D7-A242BC6C4D43}" srcId="{1E7DC4F1-E50E-43D7-B368-13B12D5F24D9}" destId="{CABA0D9B-2BE7-45B3-A338-6F96189A6C3F}" srcOrd="1" destOrd="0" parTransId="{A375B256-7567-4B4F-B644-22FD88191334}" sibTransId="{3DCE20EA-CE4C-4448-872E-57B16D78EAAA}"/>
    <dgm:cxn modelId="{A98228F6-99BF-4824-A30A-8A81C44723B2}" srcId="{1E7DC4F1-E50E-43D7-B368-13B12D5F24D9}" destId="{62874DF3-7B5A-486D-8C3F-E468A1145E07}" srcOrd="2" destOrd="0" parTransId="{9BDA3EB6-9A9E-42B5-A7F9-E2D39685D26C}" sibTransId="{CA5AE4CA-8A09-4298-99A6-768784A2B312}"/>
    <dgm:cxn modelId="{29BE7B54-2DA6-45D3-8753-1F7944D5524C}" srcId="{1E7DC4F1-E50E-43D7-B368-13B12D5F24D9}" destId="{8FE46334-B3B1-462C-9DFA-06B6D4E52890}" srcOrd="0" destOrd="0" parTransId="{722C658D-C30A-47B5-88D4-DD4B6E443D8B}" sibTransId="{57E01176-AC28-4F34-9751-158E3ED310F6}"/>
    <dgm:cxn modelId="{3654DE5C-536B-4048-977E-4BF2152FE1FE}" type="presOf" srcId="{CABA0D9B-2BE7-45B3-A338-6F96189A6C3F}" destId="{FFD03883-9B47-4203-A03C-38D6CB43D1A0}" srcOrd="0" destOrd="0" presId="urn:microsoft.com/office/officeart/2005/8/layout/vList2"/>
    <dgm:cxn modelId="{EFB62C8A-D28F-4C8D-8F91-B80A0CC011EF}" type="presOf" srcId="{1E7DC4F1-E50E-43D7-B368-13B12D5F24D9}" destId="{AE5591D8-8A7F-4A49-B41A-48B1EFAABB96}" srcOrd="0" destOrd="0" presId="urn:microsoft.com/office/officeart/2005/8/layout/vList2"/>
    <dgm:cxn modelId="{E81D0E35-1FEA-49D5-9570-E6C3C5FEF128}" type="presOf" srcId="{8FE46334-B3B1-462C-9DFA-06B6D4E52890}" destId="{17AF3F87-A0DF-40D1-B7E8-971F8CE69C7E}" srcOrd="0" destOrd="0" presId="urn:microsoft.com/office/officeart/2005/8/layout/vList2"/>
    <dgm:cxn modelId="{CF4FD28F-10EB-4540-A3B4-6A398FCA78DA}" type="presParOf" srcId="{AE5591D8-8A7F-4A49-B41A-48B1EFAABB96}" destId="{17AF3F87-A0DF-40D1-B7E8-971F8CE69C7E}" srcOrd="0" destOrd="0" presId="urn:microsoft.com/office/officeart/2005/8/layout/vList2"/>
    <dgm:cxn modelId="{0B7F05E7-564F-497F-A28A-1037C258D214}" type="presParOf" srcId="{AE5591D8-8A7F-4A49-B41A-48B1EFAABB96}" destId="{906D35F8-822A-4065-8312-E0CF9C8ED970}" srcOrd="1" destOrd="0" presId="urn:microsoft.com/office/officeart/2005/8/layout/vList2"/>
    <dgm:cxn modelId="{C290C414-0B60-48AC-90FF-6365CDE04679}" type="presParOf" srcId="{AE5591D8-8A7F-4A49-B41A-48B1EFAABB96}" destId="{FFD03883-9B47-4203-A03C-38D6CB43D1A0}" srcOrd="2" destOrd="0" presId="urn:microsoft.com/office/officeart/2005/8/layout/vList2"/>
    <dgm:cxn modelId="{AA39ED57-9677-4F48-8170-4CF1CF885FDA}" type="presParOf" srcId="{AE5591D8-8A7F-4A49-B41A-48B1EFAABB96}" destId="{5CE1F0A7-EACE-4DBA-ACDB-D5C8B71FFC40}" srcOrd="3" destOrd="0" presId="urn:microsoft.com/office/officeart/2005/8/layout/vList2"/>
    <dgm:cxn modelId="{64CBFFA2-A8A7-4FF5-BE93-B74C08C80EC1}" type="presParOf" srcId="{AE5591D8-8A7F-4A49-B41A-48B1EFAABB96}" destId="{067E81F4-8F43-40E3-8463-59391AFFEBB1}" srcOrd="4"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96CA5F79-BBAB-465B-8F3A-1F512AC19927}" type="doc">
      <dgm:prSet loTypeId="urn:microsoft.com/office/officeart/2005/8/layout/cycle4" loCatId="relationship" qsTypeId="urn:microsoft.com/office/officeart/2005/8/quickstyle/3d1" qsCatId="3D" csTypeId="urn:microsoft.com/office/officeart/2005/8/colors/colorful2" csCatId="colorful" phldr="1"/>
      <dgm:spPr/>
      <dgm:t>
        <a:bodyPr/>
        <a:lstStyle/>
        <a:p>
          <a:endParaRPr lang="fr-FR"/>
        </a:p>
      </dgm:t>
    </dgm:pt>
    <dgm:pt modelId="{804C9D17-F874-415C-8A83-66D4BD3453AC}">
      <dgm:prSet/>
      <dgm:spPr/>
      <dgm:t>
        <a:bodyPr/>
        <a:lstStyle/>
        <a:p>
          <a:pPr rtl="1"/>
          <a:r>
            <a:rPr lang="ar-DZ" b="1" dirty="0" smtClean="0"/>
            <a:t>1- مكتب البريد الأمريكي 887,000 ألف عامل .</a:t>
          </a:r>
          <a:endParaRPr lang="fr-FR" dirty="0"/>
        </a:p>
      </dgm:t>
    </dgm:pt>
    <dgm:pt modelId="{146AF73A-B3F8-41D6-ABB0-32D00A7191B2}" type="parTrans" cxnId="{847CEE76-9500-4CA5-B63E-072239A10FEB}">
      <dgm:prSet/>
      <dgm:spPr/>
      <dgm:t>
        <a:bodyPr/>
        <a:lstStyle/>
        <a:p>
          <a:endParaRPr lang="fr-FR"/>
        </a:p>
      </dgm:t>
    </dgm:pt>
    <dgm:pt modelId="{BA805206-85DD-4438-9436-4F2305E8F39C}" type="sibTrans" cxnId="{847CEE76-9500-4CA5-B63E-072239A10FEB}">
      <dgm:prSet/>
      <dgm:spPr/>
      <dgm:t>
        <a:bodyPr/>
        <a:lstStyle/>
        <a:p>
          <a:endParaRPr lang="fr-FR"/>
        </a:p>
      </dgm:t>
    </dgm:pt>
    <dgm:pt modelId="{D58D2FBB-C839-4B2A-A6BB-E5405876EA2A}">
      <dgm:prSet/>
      <dgm:spPr/>
      <dgm:t>
        <a:bodyPr/>
        <a:lstStyle/>
        <a:p>
          <a:pPr rtl="1"/>
          <a:r>
            <a:rPr lang="ar-DZ" b="1" dirty="0" smtClean="0"/>
            <a:t>2- شركة         وال مارت 675.000 ألف عامل .</a:t>
          </a:r>
          <a:endParaRPr lang="fr-FR" dirty="0"/>
        </a:p>
      </dgm:t>
    </dgm:pt>
    <dgm:pt modelId="{B2A3CE2F-2B00-4183-81CB-CCB7E0908293}" type="parTrans" cxnId="{D034BD34-92FD-4D2F-BE7B-8F02CB21D9B9}">
      <dgm:prSet/>
      <dgm:spPr/>
      <dgm:t>
        <a:bodyPr/>
        <a:lstStyle/>
        <a:p>
          <a:endParaRPr lang="fr-FR"/>
        </a:p>
      </dgm:t>
    </dgm:pt>
    <dgm:pt modelId="{F4AF1FC2-25FA-48A0-905B-F8EE13FEE8FC}" type="sibTrans" cxnId="{D034BD34-92FD-4D2F-BE7B-8F02CB21D9B9}">
      <dgm:prSet/>
      <dgm:spPr/>
      <dgm:t>
        <a:bodyPr/>
        <a:lstStyle/>
        <a:p>
          <a:endParaRPr lang="fr-FR"/>
        </a:p>
      </dgm:t>
    </dgm:pt>
    <dgm:pt modelId="{12A8FCBD-39D1-4284-8C4B-531C57C67C9D}">
      <dgm:prSet/>
      <dgm:spPr/>
      <dgm:t>
        <a:bodyPr/>
        <a:lstStyle/>
        <a:p>
          <a:pPr rtl="1"/>
          <a:r>
            <a:rPr lang="ar-DZ" b="1" dirty="0" smtClean="0"/>
            <a:t>3-جنرال </a:t>
          </a:r>
          <a:r>
            <a:rPr lang="ar-DZ" b="1" dirty="0" err="1" smtClean="0"/>
            <a:t>موتورز</a:t>
          </a:r>
          <a:r>
            <a:rPr lang="ar-DZ" b="1" dirty="0" smtClean="0"/>
            <a:t> 647.000 ألف عامل .</a:t>
          </a:r>
          <a:endParaRPr lang="fr-FR" dirty="0"/>
        </a:p>
      </dgm:t>
    </dgm:pt>
    <dgm:pt modelId="{977CD27B-3190-4784-ACCC-7AEEC112F931}" type="parTrans" cxnId="{7E0A8137-1F30-45FA-A8A3-C85EDDA04E46}">
      <dgm:prSet/>
      <dgm:spPr/>
      <dgm:t>
        <a:bodyPr/>
        <a:lstStyle/>
        <a:p>
          <a:endParaRPr lang="fr-FR"/>
        </a:p>
      </dgm:t>
    </dgm:pt>
    <dgm:pt modelId="{733D5285-EA08-4FF5-BCAE-466E3F3FD9C3}" type="sibTrans" cxnId="{7E0A8137-1F30-45FA-A8A3-C85EDDA04E46}">
      <dgm:prSet/>
      <dgm:spPr/>
      <dgm:t>
        <a:bodyPr/>
        <a:lstStyle/>
        <a:p>
          <a:endParaRPr lang="fr-FR"/>
        </a:p>
      </dgm:t>
    </dgm:pt>
    <dgm:pt modelId="{233A8B51-5542-492E-9030-1053DF9E4499}">
      <dgm:prSet/>
      <dgm:spPr/>
      <dgm:t>
        <a:bodyPr/>
        <a:lstStyle/>
        <a:p>
          <a:pPr rtl="1"/>
          <a:r>
            <a:rPr lang="ar-DZ" b="1" dirty="0" smtClean="0"/>
            <a:t>4- جاز بروم (البترول الروسية) 398.000 ألف عامل .</a:t>
          </a:r>
          <a:endParaRPr lang="fr-FR" dirty="0"/>
        </a:p>
      </dgm:t>
    </dgm:pt>
    <dgm:pt modelId="{D0434094-39CE-497A-945F-FC5FB2FEA41C}" type="parTrans" cxnId="{96665583-9557-4A2A-8392-F6755C693CD3}">
      <dgm:prSet/>
      <dgm:spPr/>
      <dgm:t>
        <a:bodyPr/>
        <a:lstStyle/>
        <a:p>
          <a:endParaRPr lang="fr-FR"/>
        </a:p>
      </dgm:t>
    </dgm:pt>
    <dgm:pt modelId="{ED69BAF4-5140-45F3-A1C4-8D8A953313BF}" type="sibTrans" cxnId="{96665583-9557-4A2A-8392-F6755C693CD3}">
      <dgm:prSet/>
      <dgm:spPr/>
      <dgm:t>
        <a:bodyPr/>
        <a:lstStyle/>
        <a:p>
          <a:endParaRPr lang="fr-FR"/>
        </a:p>
      </dgm:t>
    </dgm:pt>
    <dgm:pt modelId="{AF271C2B-D779-4835-BD36-F37C4FE49ABA}" type="pres">
      <dgm:prSet presAssocID="{96CA5F79-BBAB-465B-8F3A-1F512AC19927}" presName="cycleMatrixDiagram" presStyleCnt="0">
        <dgm:presLayoutVars>
          <dgm:chMax val="1"/>
          <dgm:dir/>
          <dgm:animLvl val="lvl"/>
          <dgm:resizeHandles val="exact"/>
        </dgm:presLayoutVars>
      </dgm:prSet>
      <dgm:spPr/>
      <dgm:t>
        <a:bodyPr/>
        <a:lstStyle/>
        <a:p>
          <a:endParaRPr lang="fr-FR"/>
        </a:p>
      </dgm:t>
    </dgm:pt>
    <dgm:pt modelId="{EF1366E6-A385-485D-BE45-2F5DDED7E6A7}" type="pres">
      <dgm:prSet presAssocID="{96CA5F79-BBAB-465B-8F3A-1F512AC19927}" presName="children" presStyleCnt="0"/>
      <dgm:spPr/>
    </dgm:pt>
    <dgm:pt modelId="{82E4CBF7-F002-4B63-8D6E-4C20EAE06A2C}" type="pres">
      <dgm:prSet presAssocID="{96CA5F79-BBAB-465B-8F3A-1F512AC19927}" presName="childPlaceholder" presStyleCnt="0"/>
      <dgm:spPr/>
    </dgm:pt>
    <dgm:pt modelId="{FC08DF2F-B95D-489D-81DE-9F7828AA3199}" type="pres">
      <dgm:prSet presAssocID="{96CA5F79-BBAB-465B-8F3A-1F512AC19927}" presName="circle" presStyleCnt="0"/>
      <dgm:spPr/>
    </dgm:pt>
    <dgm:pt modelId="{BF134FDB-8D33-437C-A45B-A02D1522FAD4}" type="pres">
      <dgm:prSet presAssocID="{96CA5F79-BBAB-465B-8F3A-1F512AC19927}" presName="quadrant1" presStyleLbl="node1" presStyleIdx="0" presStyleCnt="4">
        <dgm:presLayoutVars>
          <dgm:chMax val="1"/>
          <dgm:bulletEnabled val="1"/>
        </dgm:presLayoutVars>
      </dgm:prSet>
      <dgm:spPr/>
      <dgm:t>
        <a:bodyPr/>
        <a:lstStyle/>
        <a:p>
          <a:endParaRPr lang="fr-FR"/>
        </a:p>
      </dgm:t>
    </dgm:pt>
    <dgm:pt modelId="{7FA64659-B1E0-4FCC-84B3-4BF1557F031D}" type="pres">
      <dgm:prSet presAssocID="{96CA5F79-BBAB-465B-8F3A-1F512AC19927}" presName="quadrant2" presStyleLbl="node1" presStyleIdx="1" presStyleCnt="4">
        <dgm:presLayoutVars>
          <dgm:chMax val="1"/>
          <dgm:bulletEnabled val="1"/>
        </dgm:presLayoutVars>
      </dgm:prSet>
      <dgm:spPr/>
      <dgm:t>
        <a:bodyPr/>
        <a:lstStyle/>
        <a:p>
          <a:endParaRPr lang="fr-FR"/>
        </a:p>
      </dgm:t>
    </dgm:pt>
    <dgm:pt modelId="{449DF164-D983-4709-8ACB-EE6D32B713AE}" type="pres">
      <dgm:prSet presAssocID="{96CA5F79-BBAB-465B-8F3A-1F512AC19927}" presName="quadrant3" presStyleLbl="node1" presStyleIdx="2" presStyleCnt="4">
        <dgm:presLayoutVars>
          <dgm:chMax val="1"/>
          <dgm:bulletEnabled val="1"/>
        </dgm:presLayoutVars>
      </dgm:prSet>
      <dgm:spPr/>
      <dgm:t>
        <a:bodyPr/>
        <a:lstStyle/>
        <a:p>
          <a:endParaRPr lang="fr-FR"/>
        </a:p>
      </dgm:t>
    </dgm:pt>
    <dgm:pt modelId="{D9B52CFE-8C9F-4122-A5B1-D89E697BBAF7}" type="pres">
      <dgm:prSet presAssocID="{96CA5F79-BBAB-465B-8F3A-1F512AC19927}" presName="quadrant4" presStyleLbl="node1" presStyleIdx="3" presStyleCnt="4">
        <dgm:presLayoutVars>
          <dgm:chMax val="1"/>
          <dgm:bulletEnabled val="1"/>
        </dgm:presLayoutVars>
      </dgm:prSet>
      <dgm:spPr/>
      <dgm:t>
        <a:bodyPr/>
        <a:lstStyle/>
        <a:p>
          <a:endParaRPr lang="fr-FR"/>
        </a:p>
      </dgm:t>
    </dgm:pt>
    <dgm:pt modelId="{02A1C641-F427-4C21-B36C-31DD9EC902F8}" type="pres">
      <dgm:prSet presAssocID="{96CA5F79-BBAB-465B-8F3A-1F512AC19927}" presName="quadrantPlaceholder" presStyleCnt="0"/>
      <dgm:spPr/>
    </dgm:pt>
    <dgm:pt modelId="{2E9E2E9A-5E0C-4FF1-B2AF-7E0500C28632}" type="pres">
      <dgm:prSet presAssocID="{96CA5F79-BBAB-465B-8F3A-1F512AC19927}" presName="center1" presStyleLbl="fgShp" presStyleIdx="0" presStyleCnt="2"/>
      <dgm:spPr/>
    </dgm:pt>
    <dgm:pt modelId="{5EC820A5-D586-463C-AA6A-B035F258A09F}" type="pres">
      <dgm:prSet presAssocID="{96CA5F79-BBAB-465B-8F3A-1F512AC19927}" presName="center2" presStyleLbl="fgShp" presStyleIdx="1" presStyleCnt="2"/>
      <dgm:spPr/>
    </dgm:pt>
  </dgm:ptLst>
  <dgm:cxnLst>
    <dgm:cxn modelId="{7E0A8137-1F30-45FA-A8A3-C85EDDA04E46}" srcId="{96CA5F79-BBAB-465B-8F3A-1F512AC19927}" destId="{12A8FCBD-39D1-4284-8C4B-531C57C67C9D}" srcOrd="2" destOrd="0" parTransId="{977CD27B-3190-4784-ACCC-7AEEC112F931}" sibTransId="{733D5285-EA08-4FF5-BCAE-466E3F3FD9C3}"/>
    <dgm:cxn modelId="{FA0F365A-5B8B-45E3-B71D-46EEDD5ED851}" type="presOf" srcId="{96CA5F79-BBAB-465B-8F3A-1F512AC19927}" destId="{AF271C2B-D779-4835-BD36-F37C4FE49ABA}" srcOrd="0" destOrd="0" presId="urn:microsoft.com/office/officeart/2005/8/layout/cycle4"/>
    <dgm:cxn modelId="{D034BD34-92FD-4D2F-BE7B-8F02CB21D9B9}" srcId="{96CA5F79-BBAB-465B-8F3A-1F512AC19927}" destId="{D58D2FBB-C839-4B2A-A6BB-E5405876EA2A}" srcOrd="1" destOrd="0" parTransId="{B2A3CE2F-2B00-4183-81CB-CCB7E0908293}" sibTransId="{F4AF1FC2-25FA-48A0-905B-F8EE13FEE8FC}"/>
    <dgm:cxn modelId="{0186AC37-E8DD-4A86-B21B-817E104DB258}" type="presOf" srcId="{233A8B51-5542-492E-9030-1053DF9E4499}" destId="{D9B52CFE-8C9F-4122-A5B1-D89E697BBAF7}" srcOrd="0" destOrd="0" presId="urn:microsoft.com/office/officeart/2005/8/layout/cycle4"/>
    <dgm:cxn modelId="{F70D958D-05A4-4FFA-9143-090E8F0E99A2}" type="presOf" srcId="{D58D2FBB-C839-4B2A-A6BB-E5405876EA2A}" destId="{7FA64659-B1E0-4FCC-84B3-4BF1557F031D}" srcOrd="0" destOrd="0" presId="urn:microsoft.com/office/officeart/2005/8/layout/cycle4"/>
    <dgm:cxn modelId="{847CEE76-9500-4CA5-B63E-072239A10FEB}" srcId="{96CA5F79-BBAB-465B-8F3A-1F512AC19927}" destId="{804C9D17-F874-415C-8A83-66D4BD3453AC}" srcOrd="0" destOrd="0" parTransId="{146AF73A-B3F8-41D6-ABB0-32D00A7191B2}" sibTransId="{BA805206-85DD-4438-9436-4F2305E8F39C}"/>
    <dgm:cxn modelId="{3D32FE4E-CE9F-4DE0-8AE9-95C6595A3008}" type="presOf" srcId="{12A8FCBD-39D1-4284-8C4B-531C57C67C9D}" destId="{449DF164-D983-4709-8ACB-EE6D32B713AE}" srcOrd="0" destOrd="0" presId="urn:microsoft.com/office/officeart/2005/8/layout/cycle4"/>
    <dgm:cxn modelId="{91A8FE55-762B-4698-A830-F571715AF238}" type="presOf" srcId="{804C9D17-F874-415C-8A83-66D4BD3453AC}" destId="{BF134FDB-8D33-437C-A45B-A02D1522FAD4}" srcOrd="0" destOrd="0" presId="urn:microsoft.com/office/officeart/2005/8/layout/cycle4"/>
    <dgm:cxn modelId="{96665583-9557-4A2A-8392-F6755C693CD3}" srcId="{96CA5F79-BBAB-465B-8F3A-1F512AC19927}" destId="{233A8B51-5542-492E-9030-1053DF9E4499}" srcOrd="3" destOrd="0" parTransId="{D0434094-39CE-497A-945F-FC5FB2FEA41C}" sibTransId="{ED69BAF4-5140-45F3-A1C4-8D8A953313BF}"/>
    <dgm:cxn modelId="{80133B1F-3258-47A3-93ED-2653D85D6BF2}" type="presParOf" srcId="{AF271C2B-D779-4835-BD36-F37C4FE49ABA}" destId="{EF1366E6-A385-485D-BE45-2F5DDED7E6A7}" srcOrd="0" destOrd="0" presId="urn:microsoft.com/office/officeart/2005/8/layout/cycle4"/>
    <dgm:cxn modelId="{2A800F9F-2182-454B-9AAA-3900E7B31D80}" type="presParOf" srcId="{EF1366E6-A385-485D-BE45-2F5DDED7E6A7}" destId="{82E4CBF7-F002-4B63-8D6E-4C20EAE06A2C}" srcOrd="0" destOrd="0" presId="urn:microsoft.com/office/officeart/2005/8/layout/cycle4"/>
    <dgm:cxn modelId="{D79191E4-CB2E-424C-A1C2-847856F8AAAC}" type="presParOf" srcId="{AF271C2B-D779-4835-BD36-F37C4FE49ABA}" destId="{FC08DF2F-B95D-489D-81DE-9F7828AA3199}" srcOrd="1" destOrd="0" presId="urn:microsoft.com/office/officeart/2005/8/layout/cycle4"/>
    <dgm:cxn modelId="{58578683-F7A2-4CA4-A11D-7FF606506E81}" type="presParOf" srcId="{FC08DF2F-B95D-489D-81DE-9F7828AA3199}" destId="{BF134FDB-8D33-437C-A45B-A02D1522FAD4}" srcOrd="0" destOrd="0" presId="urn:microsoft.com/office/officeart/2005/8/layout/cycle4"/>
    <dgm:cxn modelId="{37E50EFF-8E51-432F-BB93-51F6A4EFBD48}" type="presParOf" srcId="{FC08DF2F-B95D-489D-81DE-9F7828AA3199}" destId="{7FA64659-B1E0-4FCC-84B3-4BF1557F031D}" srcOrd="1" destOrd="0" presId="urn:microsoft.com/office/officeart/2005/8/layout/cycle4"/>
    <dgm:cxn modelId="{7658D5FE-ACDA-4FE0-B524-8A146C94BD39}" type="presParOf" srcId="{FC08DF2F-B95D-489D-81DE-9F7828AA3199}" destId="{449DF164-D983-4709-8ACB-EE6D32B713AE}" srcOrd="2" destOrd="0" presId="urn:microsoft.com/office/officeart/2005/8/layout/cycle4"/>
    <dgm:cxn modelId="{F9C97EEA-B761-4C2E-A9C0-CAB388004318}" type="presParOf" srcId="{FC08DF2F-B95D-489D-81DE-9F7828AA3199}" destId="{D9B52CFE-8C9F-4122-A5B1-D89E697BBAF7}" srcOrd="3" destOrd="0" presId="urn:microsoft.com/office/officeart/2005/8/layout/cycle4"/>
    <dgm:cxn modelId="{6CDE9617-BBAD-45EA-9CC9-DC8144924F44}" type="presParOf" srcId="{FC08DF2F-B95D-489D-81DE-9F7828AA3199}" destId="{02A1C641-F427-4C21-B36C-31DD9EC902F8}" srcOrd="4" destOrd="0" presId="urn:microsoft.com/office/officeart/2005/8/layout/cycle4"/>
    <dgm:cxn modelId="{776BE9FC-E882-4BA7-8C20-6EC2199B431A}" type="presParOf" srcId="{AF271C2B-D779-4835-BD36-F37C4FE49ABA}" destId="{2E9E2E9A-5E0C-4FF1-B2AF-7E0500C28632}" srcOrd="2" destOrd="0" presId="urn:microsoft.com/office/officeart/2005/8/layout/cycle4"/>
    <dgm:cxn modelId="{8066E972-7169-446A-93CF-BF12633FA521}" type="presParOf" srcId="{AF271C2B-D779-4835-BD36-F37C4FE49ABA}" destId="{5EC820A5-D586-463C-AA6A-B035F258A09F}" srcOrd="3" destOrd="0" presId="urn:microsoft.com/office/officeart/2005/8/layout/cycle4"/>
  </dgm:cxnLst>
  <dgm:bg/>
  <dgm:whole/>
</dgm:dataModel>
</file>

<file path=ppt/diagrams/data5.xml><?xml version="1.0" encoding="utf-8"?>
<dgm:dataModel xmlns:dgm="http://schemas.openxmlformats.org/drawingml/2006/diagram" xmlns:a="http://schemas.openxmlformats.org/drawingml/2006/main">
  <dgm:ptLst>
    <dgm:pt modelId="{1AC8ACBE-19E0-4343-870C-F00AA6F44D21}" type="doc">
      <dgm:prSet loTypeId="urn:microsoft.com/office/officeart/2005/8/layout/vList2" loCatId="list" qsTypeId="urn:microsoft.com/office/officeart/2005/8/quickstyle/3d1" qsCatId="3D" csTypeId="urn:microsoft.com/office/officeart/2005/8/colors/colorful4" csCatId="colorful"/>
      <dgm:spPr/>
      <dgm:t>
        <a:bodyPr/>
        <a:lstStyle/>
        <a:p>
          <a:endParaRPr lang="fr-FR"/>
        </a:p>
      </dgm:t>
    </dgm:pt>
    <dgm:pt modelId="{49169A1C-FD5E-4CD1-9E5E-621D384E2F30}">
      <dgm:prSet/>
      <dgm:spPr/>
      <dgm:t>
        <a:bodyPr/>
        <a:lstStyle/>
        <a:p>
          <a:pPr rtl="1"/>
          <a:r>
            <a:rPr lang="ar-DZ" b="1" dirty="0" smtClean="0"/>
            <a:t>1- القدرة على التطوير واستخدام مهارات استراتيجيات عالمية .</a:t>
          </a:r>
          <a:endParaRPr lang="fr-FR" dirty="0"/>
        </a:p>
      </dgm:t>
    </dgm:pt>
    <dgm:pt modelId="{67995333-A856-4903-A945-D4E16ABAA871}" type="parTrans" cxnId="{DEA83A22-7199-4564-8D46-8FE04EF88723}">
      <dgm:prSet/>
      <dgm:spPr/>
      <dgm:t>
        <a:bodyPr/>
        <a:lstStyle/>
        <a:p>
          <a:endParaRPr lang="fr-FR"/>
        </a:p>
      </dgm:t>
    </dgm:pt>
    <dgm:pt modelId="{116F590E-A952-49BA-837B-5E0E2989F4ED}" type="sibTrans" cxnId="{DEA83A22-7199-4564-8D46-8FE04EF88723}">
      <dgm:prSet/>
      <dgm:spPr/>
      <dgm:t>
        <a:bodyPr/>
        <a:lstStyle/>
        <a:p>
          <a:endParaRPr lang="fr-FR"/>
        </a:p>
      </dgm:t>
    </dgm:pt>
    <dgm:pt modelId="{7FD9347D-158A-4D70-B167-1E5DAD2D4678}">
      <dgm:prSet/>
      <dgm:spPr/>
      <dgm:t>
        <a:bodyPr/>
        <a:lstStyle/>
        <a:p>
          <a:pPr rtl="1"/>
          <a:r>
            <a:rPr lang="ar-DZ" b="1" dirty="0" smtClean="0"/>
            <a:t>2- القدرة على إدارة التغيير والتحول .</a:t>
          </a:r>
          <a:endParaRPr lang="fr-FR" dirty="0"/>
        </a:p>
      </dgm:t>
    </dgm:pt>
    <dgm:pt modelId="{F80E7452-159D-4095-B3B5-AEC9ACCAA4AF}" type="parTrans" cxnId="{D62C0E9D-1629-4171-9D0C-54D5085CA2B9}">
      <dgm:prSet/>
      <dgm:spPr/>
      <dgm:t>
        <a:bodyPr/>
        <a:lstStyle/>
        <a:p>
          <a:endParaRPr lang="fr-FR"/>
        </a:p>
      </dgm:t>
    </dgm:pt>
    <dgm:pt modelId="{55B65394-4BAF-4352-BD80-93DCEE6F3ADB}" type="sibTrans" cxnId="{D62C0E9D-1629-4171-9D0C-54D5085CA2B9}">
      <dgm:prSet/>
      <dgm:spPr/>
      <dgm:t>
        <a:bodyPr/>
        <a:lstStyle/>
        <a:p>
          <a:endParaRPr lang="fr-FR"/>
        </a:p>
      </dgm:t>
    </dgm:pt>
    <dgm:pt modelId="{947433A3-BBA0-4CB6-BE02-2D7E69E541D9}">
      <dgm:prSet/>
      <dgm:spPr/>
      <dgm:t>
        <a:bodyPr/>
        <a:lstStyle/>
        <a:p>
          <a:pPr rtl="1"/>
          <a:r>
            <a:rPr lang="ar-DZ" b="1" dirty="0" smtClean="0"/>
            <a:t>3- القدرة على التنويع الثقافي .</a:t>
          </a:r>
          <a:endParaRPr lang="fr-FR" dirty="0"/>
        </a:p>
      </dgm:t>
    </dgm:pt>
    <dgm:pt modelId="{709FDF05-411D-48EE-81E0-559844ADB759}" type="parTrans" cxnId="{6BCD619D-4728-4826-82E2-75F1F3B1AA64}">
      <dgm:prSet/>
      <dgm:spPr/>
      <dgm:t>
        <a:bodyPr/>
        <a:lstStyle/>
        <a:p>
          <a:endParaRPr lang="fr-FR"/>
        </a:p>
      </dgm:t>
    </dgm:pt>
    <dgm:pt modelId="{C9549031-F731-4925-B94F-17D9EA634CFE}" type="sibTrans" cxnId="{6BCD619D-4728-4826-82E2-75F1F3B1AA64}">
      <dgm:prSet/>
      <dgm:spPr/>
      <dgm:t>
        <a:bodyPr/>
        <a:lstStyle/>
        <a:p>
          <a:endParaRPr lang="fr-FR"/>
        </a:p>
      </dgm:t>
    </dgm:pt>
    <dgm:pt modelId="{908D4D45-811D-4135-B202-79C304600C0F}">
      <dgm:prSet/>
      <dgm:spPr/>
      <dgm:t>
        <a:bodyPr/>
        <a:lstStyle/>
        <a:p>
          <a:pPr rtl="1"/>
          <a:r>
            <a:rPr lang="ar-DZ" b="1" dirty="0" smtClean="0"/>
            <a:t>4- القدرة على العمل مع الآخرين في مجموعات وفرق .</a:t>
          </a:r>
          <a:endParaRPr lang="fr-FR" dirty="0"/>
        </a:p>
      </dgm:t>
    </dgm:pt>
    <dgm:pt modelId="{4F593448-DA46-484C-8F3D-1E96F9DD338B}" type="parTrans" cxnId="{A156A0BB-0EFE-4663-BE31-60A3A9C5F30F}">
      <dgm:prSet/>
      <dgm:spPr/>
      <dgm:t>
        <a:bodyPr/>
        <a:lstStyle/>
        <a:p>
          <a:endParaRPr lang="fr-FR"/>
        </a:p>
      </dgm:t>
    </dgm:pt>
    <dgm:pt modelId="{669B002A-1FD2-4A47-B238-0AA1F99B0A45}" type="sibTrans" cxnId="{A156A0BB-0EFE-4663-BE31-60A3A9C5F30F}">
      <dgm:prSet/>
      <dgm:spPr/>
      <dgm:t>
        <a:bodyPr/>
        <a:lstStyle/>
        <a:p>
          <a:endParaRPr lang="fr-FR"/>
        </a:p>
      </dgm:t>
    </dgm:pt>
    <dgm:pt modelId="{31F0F3A3-B817-44B2-B5CE-8189E057747F}">
      <dgm:prSet/>
      <dgm:spPr/>
      <dgm:t>
        <a:bodyPr/>
        <a:lstStyle/>
        <a:p>
          <a:pPr rtl="1"/>
          <a:r>
            <a:rPr lang="ar-DZ" b="1" dirty="0" smtClean="0"/>
            <a:t>5– القدرة على التواصل .</a:t>
          </a:r>
          <a:endParaRPr lang="fr-FR" dirty="0"/>
        </a:p>
      </dgm:t>
    </dgm:pt>
    <dgm:pt modelId="{DA5AF42B-8C4B-408B-9B96-C6A08FBC7892}" type="parTrans" cxnId="{D5DA4FB8-4209-4EFD-A51B-0E8A89C3567F}">
      <dgm:prSet/>
      <dgm:spPr/>
      <dgm:t>
        <a:bodyPr/>
        <a:lstStyle/>
        <a:p>
          <a:endParaRPr lang="fr-FR"/>
        </a:p>
      </dgm:t>
    </dgm:pt>
    <dgm:pt modelId="{450D15FA-2BF9-4328-B093-FCAB60B760CE}" type="sibTrans" cxnId="{D5DA4FB8-4209-4EFD-A51B-0E8A89C3567F}">
      <dgm:prSet/>
      <dgm:spPr/>
      <dgm:t>
        <a:bodyPr/>
        <a:lstStyle/>
        <a:p>
          <a:endParaRPr lang="fr-FR"/>
        </a:p>
      </dgm:t>
    </dgm:pt>
    <dgm:pt modelId="{0198E7F0-5026-425E-AA64-635F1112B60E}">
      <dgm:prSet/>
      <dgm:spPr/>
      <dgm:t>
        <a:bodyPr/>
        <a:lstStyle/>
        <a:p>
          <a:pPr rtl="1"/>
          <a:r>
            <a:rPr lang="ar-DZ" b="1" dirty="0" smtClean="0"/>
            <a:t>6- القدرة على تصميم والعمل داخل هياكل تنظيمية مرنة .</a:t>
          </a:r>
          <a:endParaRPr lang="fr-FR" dirty="0"/>
        </a:p>
      </dgm:t>
    </dgm:pt>
    <dgm:pt modelId="{83747549-AA92-46D7-8DBB-50AC716C65EF}" type="parTrans" cxnId="{4FCBA82A-B76B-4BFB-BABE-FE5136B82948}">
      <dgm:prSet/>
      <dgm:spPr/>
      <dgm:t>
        <a:bodyPr/>
        <a:lstStyle/>
        <a:p>
          <a:endParaRPr lang="fr-FR"/>
        </a:p>
      </dgm:t>
    </dgm:pt>
    <dgm:pt modelId="{FE1A65EA-00F3-4DF0-8066-0BA4C982F721}" type="sibTrans" cxnId="{4FCBA82A-B76B-4BFB-BABE-FE5136B82948}">
      <dgm:prSet/>
      <dgm:spPr/>
      <dgm:t>
        <a:bodyPr/>
        <a:lstStyle/>
        <a:p>
          <a:endParaRPr lang="fr-FR"/>
        </a:p>
      </dgm:t>
    </dgm:pt>
    <dgm:pt modelId="{C4F8C313-FCDB-4C4C-BF2B-A99CED950596}">
      <dgm:prSet/>
      <dgm:spPr/>
      <dgm:t>
        <a:bodyPr/>
        <a:lstStyle/>
        <a:p>
          <a:pPr rtl="1"/>
          <a:r>
            <a:rPr lang="ar-DZ" b="1" dirty="0" smtClean="0"/>
            <a:t>7- القدرة على التعلم ونقل المعرفة في المنظمات .</a:t>
          </a:r>
          <a:endParaRPr lang="fr-FR" dirty="0"/>
        </a:p>
      </dgm:t>
    </dgm:pt>
    <dgm:pt modelId="{CB1B44AA-D758-43B0-AD1A-007C8B0F3905}" type="parTrans" cxnId="{FA54F851-082F-45D3-BA96-006C27373A79}">
      <dgm:prSet/>
      <dgm:spPr/>
      <dgm:t>
        <a:bodyPr/>
        <a:lstStyle/>
        <a:p>
          <a:endParaRPr lang="fr-FR"/>
        </a:p>
      </dgm:t>
    </dgm:pt>
    <dgm:pt modelId="{D6157B7C-0F3D-4C23-BD2E-C07E20B926C9}" type="sibTrans" cxnId="{FA54F851-082F-45D3-BA96-006C27373A79}">
      <dgm:prSet/>
      <dgm:spPr/>
      <dgm:t>
        <a:bodyPr/>
        <a:lstStyle/>
        <a:p>
          <a:endParaRPr lang="fr-FR"/>
        </a:p>
      </dgm:t>
    </dgm:pt>
    <dgm:pt modelId="{AA0C78B5-6729-4D69-A128-71893213BCFE}" type="pres">
      <dgm:prSet presAssocID="{1AC8ACBE-19E0-4343-870C-F00AA6F44D21}" presName="linear" presStyleCnt="0">
        <dgm:presLayoutVars>
          <dgm:animLvl val="lvl"/>
          <dgm:resizeHandles val="exact"/>
        </dgm:presLayoutVars>
      </dgm:prSet>
      <dgm:spPr/>
      <dgm:t>
        <a:bodyPr/>
        <a:lstStyle/>
        <a:p>
          <a:endParaRPr lang="fr-FR"/>
        </a:p>
      </dgm:t>
    </dgm:pt>
    <dgm:pt modelId="{69764573-7A16-4348-BA4F-916747C2D937}" type="pres">
      <dgm:prSet presAssocID="{49169A1C-FD5E-4CD1-9E5E-621D384E2F30}" presName="parentText" presStyleLbl="node1" presStyleIdx="0" presStyleCnt="7">
        <dgm:presLayoutVars>
          <dgm:chMax val="0"/>
          <dgm:bulletEnabled val="1"/>
        </dgm:presLayoutVars>
      </dgm:prSet>
      <dgm:spPr/>
      <dgm:t>
        <a:bodyPr/>
        <a:lstStyle/>
        <a:p>
          <a:endParaRPr lang="fr-FR"/>
        </a:p>
      </dgm:t>
    </dgm:pt>
    <dgm:pt modelId="{569890E5-C2CD-4273-9ADC-AF5A341622BB}" type="pres">
      <dgm:prSet presAssocID="{116F590E-A952-49BA-837B-5E0E2989F4ED}" presName="spacer" presStyleCnt="0"/>
      <dgm:spPr/>
    </dgm:pt>
    <dgm:pt modelId="{B04B8E72-35D4-46E8-A74C-53FD69FD9582}" type="pres">
      <dgm:prSet presAssocID="{7FD9347D-158A-4D70-B167-1E5DAD2D4678}" presName="parentText" presStyleLbl="node1" presStyleIdx="1" presStyleCnt="7">
        <dgm:presLayoutVars>
          <dgm:chMax val="0"/>
          <dgm:bulletEnabled val="1"/>
        </dgm:presLayoutVars>
      </dgm:prSet>
      <dgm:spPr/>
      <dgm:t>
        <a:bodyPr/>
        <a:lstStyle/>
        <a:p>
          <a:endParaRPr lang="fr-FR"/>
        </a:p>
      </dgm:t>
    </dgm:pt>
    <dgm:pt modelId="{C487C93F-270A-47AC-AB56-48D39B5D9102}" type="pres">
      <dgm:prSet presAssocID="{55B65394-4BAF-4352-BD80-93DCEE6F3ADB}" presName="spacer" presStyleCnt="0"/>
      <dgm:spPr/>
    </dgm:pt>
    <dgm:pt modelId="{E1590D4A-7C00-4EE2-9993-BC7B078510B2}" type="pres">
      <dgm:prSet presAssocID="{947433A3-BBA0-4CB6-BE02-2D7E69E541D9}" presName="parentText" presStyleLbl="node1" presStyleIdx="2" presStyleCnt="7">
        <dgm:presLayoutVars>
          <dgm:chMax val="0"/>
          <dgm:bulletEnabled val="1"/>
        </dgm:presLayoutVars>
      </dgm:prSet>
      <dgm:spPr/>
      <dgm:t>
        <a:bodyPr/>
        <a:lstStyle/>
        <a:p>
          <a:endParaRPr lang="fr-FR"/>
        </a:p>
      </dgm:t>
    </dgm:pt>
    <dgm:pt modelId="{7D5AE06C-2552-4165-8AA5-588AEF2A4EFD}" type="pres">
      <dgm:prSet presAssocID="{C9549031-F731-4925-B94F-17D9EA634CFE}" presName="spacer" presStyleCnt="0"/>
      <dgm:spPr/>
    </dgm:pt>
    <dgm:pt modelId="{9C267037-BC9D-461A-A436-339742B244C7}" type="pres">
      <dgm:prSet presAssocID="{908D4D45-811D-4135-B202-79C304600C0F}" presName="parentText" presStyleLbl="node1" presStyleIdx="3" presStyleCnt="7">
        <dgm:presLayoutVars>
          <dgm:chMax val="0"/>
          <dgm:bulletEnabled val="1"/>
        </dgm:presLayoutVars>
      </dgm:prSet>
      <dgm:spPr/>
      <dgm:t>
        <a:bodyPr/>
        <a:lstStyle/>
        <a:p>
          <a:endParaRPr lang="fr-FR"/>
        </a:p>
      </dgm:t>
    </dgm:pt>
    <dgm:pt modelId="{A949E1B9-9318-4007-A9EF-5C4F63BC7DDD}" type="pres">
      <dgm:prSet presAssocID="{669B002A-1FD2-4A47-B238-0AA1F99B0A45}" presName="spacer" presStyleCnt="0"/>
      <dgm:spPr/>
    </dgm:pt>
    <dgm:pt modelId="{4CBD4B16-FDDD-448E-B8AF-8E80C9437FC9}" type="pres">
      <dgm:prSet presAssocID="{31F0F3A3-B817-44B2-B5CE-8189E057747F}" presName="parentText" presStyleLbl="node1" presStyleIdx="4" presStyleCnt="7">
        <dgm:presLayoutVars>
          <dgm:chMax val="0"/>
          <dgm:bulletEnabled val="1"/>
        </dgm:presLayoutVars>
      </dgm:prSet>
      <dgm:spPr/>
      <dgm:t>
        <a:bodyPr/>
        <a:lstStyle/>
        <a:p>
          <a:endParaRPr lang="fr-FR"/>
        </a:p>
      </dgm:t>
    </dgm:pt>
    <dgm:pt modelId="{144CD550-FF94-4FF9-9FF8-D496952561B6}" type="pres">
      <dgm:prSet presAssocID="{450D15FA-2BF9-4328-B093-FCAB60B760CE}" presName="spacer" presStyleCnt="0"/>
      <dgm:spPr/>
    </dgm:pt>
    <dgm:pt modelId="{C6C364F2-7B47-4BB5-B2B2-3A34FDAC8FDF}" type="pres">
      <dgm:prSet presAssocID="{0198E7F0-5026-425E-AA64-635F1112B60E}" presName="parentText" presStyleLbl="node1" presStyleIdx="5" presStyleCnt="7">
        <dgm:presLayoutVars>
          <dgm:chMax val="0"/>
          <dgm:bulletEnabled val="1"/>
        </dgm:presLayoutVars>
      </dgm:prSet>
      <dgm:spPr/>
      <dgm:t>
        <a:bodyPr/>
        <a:lstStyle/>
        <a:p>
          <a:endParaRPr lang="fr-FR"/>
        </a:p>
      </dgm:t>
    </dgm:pt>
    <dgm:pt modelId="{4C2BCCBF-9DBE-4D86-9FCD-AB9BCA5C308D}" type="pres">
      <dgm:prSet presAssocID="{FE1A65EA-00F3-4DF0-8066-0BA4C982F721}" presName="spacer" presStyleCnt="0"/>
      <dgm:spPr/>
    </dgm:pt>
    <dgm:pt modelId="{5EBAA5B1-8275-4DF3-93C3-EF9C77EA95F7}" type="pres">
      <dgm:prSet presAssocID="{C4F8C313-FCDB-4C4C-BF2B-A99CED950596}" presName="parentText" presStyleLbl="node1" presStyleIdx="6" presStyleCnt="7">
        <dgm:presLayoutVars>
          <dgm:chMax val="0"/>
          <dgm:bulletEnabled val="1"/>
        </dgm:presLayoutVars>
      </dgm:prSet>
      <dgm:spPr/>
      <dgm:t>
        <a:bodyPr/>
        <a:lstStyle/>
        <a:p>
          <a:endParaRPr lang="fr-FR"/>
        </a:p>
      </dgm:t>
    </dgm:pt>
  </dgm:ptLst>
  <dgm:cxnLst>
    <dgm:cxn modelId="{F86AF78E-2115-4E0F-B832-92B6CC785870}" type="presOf" srcId="{31F0F3A3-B817-44B2-B5CE-8189E057747F}" destId="{4CBD4B16-FDDD-448E-B8AF-8E80C9437FC9}" srcOrd="0" destOrd="0" presId="urn:microsoft.com/office/officeart/2005/8/layout/vList2"/>
    <dgm:cxn modelId="{E0DEB716-E89F-4B0B-A734-A41C8797A128}" type="presOf" srcId="{C4F8C313-FCDB-4C4C-BF2B-A99CED950596}" destId="{5EBAA5B1-8275-4DF3-93C3-EF9C77EA95F7}" srcOrd="0" destOrd="0" presId="urn:microsoft.com/office/officeart/2005/8/layout/vList2"/>
    <dgm:cxn modelId="{D62C0E9D-1629-4171-9D0C-54D5085CA2B9}" srcId="{1AC8ACBE-19E0-4343-870C-F00AA6F44D21}" destId="{7FD9347D-158A-4D70-B167-1E5DAD2D4678}" srcOrd="1" destOrd="0" parTransId="{F80E7452-159D-4095-B3B5-AEC9ACCAA4AF}" sibTransId="{55B65394-4BAF-4352-BD80-93DCEE6F3ADB}"/>
    <dgm:cxn modelId="{A156A0BB-0EFE-4663-BE31-60A3A9C5F30F}" srcId="{1AC8ACBE-19E0-4343-870C-F00AA6F44D21}" destId="{908D4D45-811D-4135-B202-79C304600C0F}" srcOrd="3" destOrd="0" parTransId="{4F593448-DA46-484C-8F3D-1E96F9DD338B}" sibTransId="{669B002A-1FD2-4A47-B238-0AA1F99B0A45}"/>
    <dgm:cxn modelId="{195C388C-8894-4F2E-B332-2414683D61AA}" type="presOf" srcId="{1AC8ACBE-19E0-4343-870C-F00AA6F44D21}" destId="{AA0C78B5-6729-4D69-A128-71893213BCFE}" srcOrd="0" destOrd="0" presId="urn:microsoft.com/office/officeart/2005/8/layout/vList2"/>
    <dgm:cxn modelId="{6BCD619D-4728-4826-82E2-75F1F3B1AA64}" srcId="{1AC8ACBE-19E0-4343-870C-F00AA6F44D21}" destId="{947433A3-BBA0-4CB6-BE02-2D7E69E541D9}" srcOrd="2" destOrd="0" parTransId="{709FDF05-411D-48EE-81E0-559844ADB759}" sibTransId="{C9549031-F731-4925-B94F-17D9EA634CFE}"/>
    <dgm:cxn modelId="{C57B14E2-C531-4889-BCCE-D1AE906BA40A}" type="presOf" srcId="{49169A1C-FD5E-4CD1-9E5E-621D384E2F30}" destId="{69764573-7A16-4348-BA4F-916747C2D937}" srcOrd="0" destOrd="0" presId="urn:microsoft.com/office/officeart/2005/8/layout/vList2"/>
    <dgm:cxn modelId="{DEA83A22-7199-4564-8D46-8FE04EF88723}" srcId="{1AC8ACBE-19E0-4343-870C-F00AA6F44D21}" destId="{49169A1C-FD5E-4CD1-9E5E-621D384E2F30}" srcOrd="0" destOrd="0" parTransId="{67995333-A856-4903-A945-D4E16ABAA871}" sibTransId="{116F590E-A952-49BA-837B-5E0E2989F4ED}"/>
    <dgm:cxn modelId="{D5DA4FB8-4209-4EFD-A51B-0E8A89C3567F}" srcId="{1AC8ACBE-19E0-4343-870C-F00AA6F44D21}" destId="{31F0F3A3-B817-44B2-B5CE-8189E057747F}" srcOrd="4" destOrd="0" parTransId="{DA5AF42B-8C4B-408B-9B96-C6A08FBC7892}" sibTransId="{450D15FA-2BF9-4328-B093-FCAB60B760CE}"/>
    <dgm:cxn modelId="{21D4803F-57C9-4DC3-BA79-25C8D53C42E6}" type="presOf" srcId="{0198E7F0-5026-425E-AA64-635F1112B60E}" destId="{C6C364F2-7B47-4BB5-B2B2-3A34FDAC8FDF}" srcOrd="0" destOrd="0" presId="urn:microsoft.com/office/officeart/2005/8/layout/vList2"/>
    <dgm:cxn modelId="{A19DE4B5-8C83-4904-A70D-2DA692401769}" type="presOf" srcId="{7FD9347D-158A-4D70-B167-1E5DAD2D4678}" destId="{B04B8E72-35D4-46E8-A74C-53FD69FD9582}" srcOrd="0" destOrd="0" presId="urn:microsoft.com/office/officeart/2005/8/layout/vList2"/>
    <dgm:cxn modelId="{CE5816B8-D1E0-48AC-97DA-A7E8361207E2}" type="presOf" srcId="{947433A3-BBA0-4CB6-BE02-2D7E69E541D9}" destId="{E1590D4A-7C00-4EE2-9993-BC7B078510B2}" srcOrd="0" destOrd="0" presId="urn:microsoft.com/office/officeart/2005/8/layout/vList2"/>
    <dgm:cxn modelId="{FA54F851-082F-45D3-BA96-006C27373A79}" srcId="{1AC8ACBE-19E0-4343-870C-F00AA6F44D21}" destId="{C4F8C313-FCDB-4C4C-BF2B-A99CED950596}" srcOrd="6" destOrd="0" parTransId="{CB1B44AA-D758-43B0-AD1A-007C8B0F3905}" sibTransId="{D6157B7C-0F3D-4C23-BD2E-C07E20B926C9}"/>
    <dgm:cxn modelId="{54251453-44A3-4503-A4A2-F801760D276B}" type="presOf" srcId="{908D4D45-811D-4135-B202-79C304600C0F}" destId="{9C267037-BC9D-461A-A436-339742B244C7}" srcOrd="0" destOrd="0" presId="urn:microsoft.com/office/officeart/2005/8/layout/vList2"/>
    <dgm:cxn modelId="{4FCBA82A-B76B-4BFB-BABE-FE5136B82948}" srcId="{1AC8ACBE-19E0-4343-870C-F00AA6F44D21}" destId="{0198E7F0-5026-425E-AA64-635F1112B60E}" srcOrd="5" destOrd="0" parTransId="{83747549-AA92-46D7-8DBB-50AC716C65EF}" sibTransId="{FE1A65EA-00F3-4DF0-8066-0BA4C982F721}"/>
    <dgm:cxn modelId="{49292323-9034-4CE5-9933-97EEC4DFAECD}" type="presParOf" srcId="{AA0C78B5-6729-4D69-A128-71893213BCFE}" destId="{69764573-7A16-4348-BA4F-916747C2D937}" srcOrd="0" destOrd="0" presId="urn:microsoft.com/office/officeart/2005/8/layout/vList2"/>
    <dgm:cxn modelId="{A446D250-54CD-48A0-975D-81E2BBB14361}" type="presParOf" srcId="{AA0C78B5-6729-4D69-A128-71893213BCFE}" destId="{569890E5-C2CD-4273-9ADC-AF5A341622BB}" srcOrd="1" destOrd="0" presId="urn:microsoft.com/office/officeart/2005/8/layout/vList2"/>
    <dgm:cxn modelId="{75BD1D7C-337E-407A-BF63-206588090222}" type="presParOf" srcId="{AA0C78B5-6729-4D69-A128-71893213BCFE}" destId="{B04B8E72-35D4-46E8-A74C-53FD69FD9582}" srcOrd="2" destOrd="0" presId="urn:microsoft.com/office/officeart/2005/8/layout/vList2"/>
    <dgm:cxn modelId="{B23CFF31-35D8-45C1-B1B1-73027FA571C7}" type="presParOf" srcId="{AA0C78B5-6729-4D69-A128-71893213BCFE}" destId="{C487C93F-270A-47AC-AB56-48D39B5D9102}" srcOrd="3" destOrd="0" presId="urn:microsoft.com/office/officeart/2005/8/layout/vList2"/>
    <dgm:cxn modelId="{391A57B9-521D-4330-B3B8-96F0E1A4DA0E}" type="presParOf" srcId="{AA0C78B5-6729-4D69-A128-71893213BCFE}" destId="{E1590D4A-7C00-4EE2-9993-BC7B078510B2}" srcOrd="4" destOrd="0" presId="urn:microsoft.com/office/officeart/2005/8/layout/vList2"/>
    <dgm:cxn modelId="{D1B366FC-9F7E-4E6D-AEA3-C7473007B711}" type="presParOf" srcId="{AA0C78B5-6729-4D69-A128-71893213BCFE}" destId="{7D5AE06C-2552-4165-8AA5-588AEF2A4EFD}" srcOrd="5" destOrd="0" presId="urn:microsoft.com/office/officeart/2005/8/layout/vList2"/>
    <dgm:cxn modelId="{9BD62734-5E80-4456-8765-196046D9B819}" type="presParOf" srcId="{AA0C78B5-6729-4D69-A128-71893213BCFE}" destId="{9C267037-BC9D-461A-A436-339742B244C7}" srcOrd="6" destOrd="0" presId="urn:microsoft.com/office/officeart/2005/8/layout/vList2"/>
    <dgm:cxn modelId="{B24B3E7B-FB07-4171-BCA8-DB0981D09812}" type="presParOf" srcId="{AA0C78B5-6729-4D69-A128-71893213BCFE}" destId="{A949E1B9-9318-4007-A9EF-5C4F63BC7DDD}" srcOrd="7" destOrd="0" presId="urn:microsoft.com/office/officeart/2005/8/layout/vList2"/>
    <dgm:cxn modelId="{A323E5FC-32AA-4C3E-8075-EF2BB39F450F}" type="presParOf" srcId="{AA0C78B5-6729-4D69-A128-71893213BCFE}" destId="{4CBD4B16-FDDD-448E-B8AF-8E80C9437FC9}" srcOrd="8" destOrd="0" presId="urn:microsoft.com/office/officeart/2005/8/layout/vList2"/>
    <dgm:cxn modelId="{DD53460B-2D0B-4F65-8423-92E59A6DF1F8}" type="presParOf" srcId="{AA0C78B5-6729-4D69-A128-71893213BCFE}" destId="{144CD550-FF94-4FF9-9FF8-D496952561B6}" srcOrd="9" destOrd="0" presId="urn:microsoft.com/office/officeart/2005/8/layout/vList2"/>
    <dgm:cxn modelId="{3CD9A5AF-C442-44A3-88F1-058F0FE3275A}" type="presParOf" srcId="{AA0C78B5-6729-4D69-A128-71893213BCFE}" destId="{C6C364F2-7B47-4BB5-B2B2-3A34FDAC8FDF}" srcOrd="10" destOrd="0" presId="urn:microsoft.com/office/officeart/2005/8/layout/vList2"/>
    <dgm:cxn modelId="{A0B56C8B-44E4-4E20-83BC-DC515FA76808}" type="presParOf" srcId="{AA0C78B5-6729-4D69-A128-71893213BCFE}" destId="{4C2BCCBF-9DBE-4D86-9FCD-AB9BCA5C308D}" srcOrd="11" destOrd="0" presId="urn:microsoft.com/office/officeart/2005/8/layout/vList2"/>
    <dgm:cxn modelId="{11D5901E-720C-4315-9EED-B725D0F786A0}" type="presParOf" srcId="{AA0C78B5-6729-4D69-A128-71893213BCFE}" destId="{5EBAA5B1-8275-4DF3-93C3-EF9C77EA95F7}" srcOrd="12"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53A5C7-C70F-4034-A6D5-70057D283124}" type="datetimeFigureOut">
              <a:rPr lang="fr-FR" smtClean="0"/>
              <a:pPr/>
              <a:t>23/04/2017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19D6E8-6C63-4986-91C2-225088CC6C6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A19D6E8-6C63-4986-91C2-225088CC6C6C}" type="slidenum">
              <a:rPr lang="fr-FR" smtClean="0"/>
              <a:pPr/>
              <a:t>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27651"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ar-DZ" smtClean="0"/>
          </a:p>
        </p:txBody>
      </p:sp>
      <p:sp>
        <p:nvSpPr>
          <p:cNvPr id="27652"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848FB31-8E64-439F-9430-53151883AF15}" type="slidenum">
              <a:rPr lang="ar-SA"/>
              <a:pPr fontAlgn="base">
                <a:spcBef>
                  <a:spcPct val="0"/>
                </a:spcBef>
                <a:spcAft>
                  <a:spcPct val="0"/>
                </a:spcAft>
              </a:pPr>
              <a:t>8</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28675"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ar-DZ" smtClean="0"/>
          </a:p>
        </p:txBody>
      </p:sp>
      <p:sp>
        <p:nvSpPr>
          <p:cNvPr id="28676"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0D3584-7EA1-440A-AEE0-AE1CC069D61C}" type="slidenum">
              <a:rPr lang="ar-SA"/>
              <a:pPr fontAlgn="base">
                <a:spcBef>
                  <a:spcPct val="0"/>
                </a:spcBef>
                <a:spcAft>
                  <a:spcPct val="0"/>
                </a:spcAft>
              </a:pPr>
              <a:t>11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76BDB7"/>
        </a:solidFill>
        <a:effectLst/>
      </p:bgPr>
    </p:bg>
    <p:spTree>
      <p:nvGrpSpPr>
        <p:cNvPr id="1" name=""/>
        <p:cNvGrpSpPr/>
        <p:nvPr/>
      </p:nvGrpSpPr>
      <p:grpSpPr>
        <a:xfrm>
          <a:off x="0" y="0"/>
          <a:ext cx="0" cy="0"/>
          <a:chOff x="0" y="0"/>
          <a:chExt cx="0" cy="0"/>
        </a:xfrm>
      </p:grpSpPr>
      <p:grpSp>
        <p:nvGrpSpPr>
          <p:cNvPr id="10" name="Group 9"/>
          <p:cNvGrpSpPr/>
          <p:nvPr userDrawn="1"/>
        </p:nvGrpSpPr>
        <p:grpSpPr>
          <a:xfrm>
            <a:off x="1246932" y="1400076"/>
            <a:ext cx="6646450" cy="4032448"/>
            <a:chOff x="1259632" y="1556792"/>
            <a:chExt cx="6646450" cy="4032448"/>
          </a:xfrm>
        </p:grpSpPr>
        <p:sp>
          <p:nvSpPr>
            <p:cNvPr id="8" name="Rectangle 4"/>
            <p:cNvSpPr/>
            <p:nvPr userDrawn="1"/>
          </p:nvSpPr>
          <p:spPr>
            <a:xfrm flipH="1">
              <a:off x="6177890" y="3141712"/>
              <a:ext cx="1728192" cy="1296144"/>
            </a:xfrm>
            <a:custGeom>
              <a:avLst/>
              <a:gdLst/>
              <a:ahLst/>
              <a:cxnLst/>
              <a:rect l="l" t="t" r="r" b="b"/>
              <a:pathLst>
                <a:path w="2520280" h="1296144">
                  <a:moveTo>
                    <a:pt x="0" y="0"/>
                  </a:moveTo>
                  <a:lnTo>
                    <a:pt x="2520280" y="0"/>
                  </a:lnTo>
                  <a:lnTo>
                    <a:pt x="2520280" y="1296144"/>
                  </a:lnTo>
                  <a:lnTo>
                    <a:pt x="0" y="1296144"/>
                  </a:lnTo>
                  <a:lnTo>
                    <a:pt x="0" y="1274542"/>
                  </a:lnTo>
                  <a:lnTo>
                    <a:pt x="1080120" y="648073"/>
                  </a:lnTo>
                  <a:lnTo>
                    <a:pt x="0" y="21603"/>
                  </a:lnTo>
                  <a:close/>
                </a:path>
              </a:pathLst>
            </a:custGeom>
            <a:gradFill flip="none" rotWithShape="1">
              <a:gsLst>
                <a:gs pos="42000">
                  <a:schemeClr val="bg1"/>
                </a:gs>
                <a:gs pos="100000">
                  <a:schemeClr val="bg1">
                    <a:lumMod val="9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ectangle 4"/>
            <p:cNvSpPr/>
            <p:nvPr userDrawn="1"/>
          </p:nvSpPr>
          <p:spPr>
            <a:xfrm>
              <a:off x="1259632" y="3140968"/>
              <a:ext cx="1728192" cy="1296144"/>
            </a:xfrm>
            <a:custGeom>
              <a:avLst/>
              <a:gdLst/>
              <a:ahLst/>
              <a:cxnLst/>
              <a:rect l="l" t="t" r="r" b="b"/>
              <a:pathLst>
                <a:path w="2520280" h="1296144">
                  <a:moveTo>
                    <a:pt x="0" y="0"/>
                  </a:moveTo>
                  <a:lnTo>
                    <a:pt x="2520280" y="0"/>
                  </a:lnTo>
                  <a:lnTo>
                    <a:pt x="2520280" y="1296144"/>
                  </a:lnTo>
                  <a:lnTo>
                    <a:pt x="0" y="1296144"/>
                  </a:lnTo>
                  <a:lnTo>
                    <a:pt x="0" y="1274542"/>
                  </a:lnTo>
                  <a:lnTo>
                    <a:pt x="1080120" y="648073"/>
                  </a:lnTo>
                  <a:lnTo>
                    <a:pt x="0" y="21603"/>
                  </a:lnTo>
                  <a:close/>
                </a:path>
              </a:pathLst>
            </a:custGeom>
            <a:gradFill flip="none" rotWithShape="1">
              <a:gsLst>
                <a:gs pos="42000">
                  <a:schemeClr val="bg1"/>
                </a:gs>
                <a:gs pos="100000">
                  <a:schemeClr val="bg1">
                    <a:lumMod val="9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Freeform 6"/>
            <p:cNvSpPr/>
            <p:nvPr userDrawn="1"/>
          </p:nvSpPr>
          <p:spPr>
            <a:xfrm>
              <a:off x="2194560" y="3317240"/>
              <a:ext cx="1005840" cy="1193800"/>
            </a:xfrm>
            <a:custGeom>
              <a:avLst/>
              <a:gdLst>
                <a:gd name="connsiteX0" fmla="*/ 0 w 1005840"/>
                <a:gd name="connsiteY0" fmla="*/ 975360 h 1193800"/>
                <a:gd name="connsiteX1" fmla="*/ 1000760 w 1005840"/>
                <a:gd name="connsiteY1" fmla="*/ 1193800 h 1193800"/>
                <a:gd name="connsiteX2" fmla="*/ 1005840 w 1005840"/>
                <a:gd name="connsiteY2" fmla="*/ 0 h 1193800"/>
                <a:gd name="connsiteX3" fmla="*/ 157480 w 1005840"/>
                <a:gd name="connsiteY3" fmla="*/ 340360 h 1193800"/>
                <a:gd name="connsiteX4" fmla="*/ 15240 w 1005840"/>
                <a:gd name="connsiteY4" fmla="*/ 457200 h 1193800"/>
                <a:gd name="connsiteX5" fmla="*/ 0 w 1005840"/>
                <a:gd name="connsiteY5" fmla="*/ 975360 h 1193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840" h="1193800">
                  <a:moveTo>
                    <a:pt x="0" y="975360"/>
                  </a:moveTo>
                  <a:lnTo>
                    <a:pt x="1000760" y="1193800"/>
                  </a:lnTo>
                  <a:cubicBezTo>
                    <a:pt x="1002453" y="795867"/>
                    <a:pt x="1004147" y="397933"/>
                    <a:pt x="1005840" y="0"/>
                  </a:cubicBezTo>
                  <a:lnTo>
                    <a:pt x="157480" y="340360"/>
                  </a:lnTo>
                  <a:lnTo>
                    <a:pt x="15240" y="457200"/>
                  </a:lnTo>
                  <a:lnTo>
                    <a:pt x="0" y="97536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Freeform 8"/>
            <p:cNvSpPr/>
            <p:nvPr userDrawn="1"/>
          </p:nvSpPr>
          <p:spPr>
            <a:xfrm flipH="1">
              <a:off x="6014432" y="3321382"/>
              <a:ext cx="1005840" cy="1193800"/>
            </a:xfrm>
            <a:custGeom>
              <a:avLst/>
              <a:gdLst>
                <a:gd name="connsiteX0" fmla="*/ 0 w 1005840"/>
                <a:gd name="connsiteY0" fmla="*/ 975360 h 1193800"/>
                <a:gd name="connsiteX1" fmla="*/ 1000760 w 1005840"/>
                <a:gd name="connsiteY1" fmla="*/ 1193800 h 1193800"/>
                <a:gd name="connsiteX2" fmla="*/ 1005840 w 1005840"/>
                <a:gd name="connsiteY2" fmla="*/ 0 h 1193800"/>
                <a:gd name="connsiteX3" fmla="*/ 157480 w 1005840"/>
                <a:gd name="connsiteY3" fmla="*/ 340360 h 1193800"/>
                <a:gd name="connsiteX4" fmla="*/ 15240 w 1005840"/>
                <a:gd name="connsiteY4" fmla="*/ 457200 h 1193800"/>
                <a:gd name="connsiteX5" fmla="*/ 0 w 1005840"/>
                <a:gd name="connsiteY5" fmla="*/ 975360 h 1193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840" h="1193800">
                  <a:moveTo>
                    <a:pt x="0" y="975360"/>
                  </a:moveTo>
                  <a:lnTo>
                    <a:pt x="1000760" y="1193800"/>
                  </a:lnTo>
                  <a:cubicBezTo>
                    <a:pt x="1002453" y="795867"/>
                    <a:pt x="1004147" y="397933"/>
                    <a:pt x="1005840" y="0"/>
                  </a:cubicBezTo>
                  <a:lnTo>
                    <a:pt x="157480" y="340360"/>
                  </a:lnTo>
                  <a:lnTo>
                    <a:pt x="15240" y="457200"/>
                  </a:lnTo>
                  <a:lnTo>
                    <a:pt x="0" y="97536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 name="Picture 2"/>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555776" y="1556792"/>
              <a:ext cx="4032448" cy="4032448"/>
            </a:xfrm>
            <a:prstGeom prst="rect">
              <a:avLst/>
            </a:prstGeom>
          </p:spPr>
        </p:pic>
        <p:sp>
          <p:nvSpPr>
            <p:cNvPr id="4" name="Rectangle 3"/>
            <p:cNvSpPr/>
            <p:nvPr userDrawn="1"/>
          </p:nvSpPr>
          <p:spPr>
            <a:xfrm>
              <a:off x="2195736" y="2996952"/>
              <a:ext cx="4824536" cy="1296144"/>
            </a:xfrm>
            <a:prstGeom prst="rect">
              <a:avLst/>
            </a:prstGeom>
            <a:solidFill>
              <a:schemeClr val="bg1"/>
            </a:solidFill>
            <a:ln>
              <a:noFill/>
            </a:ln>
            <a:effectLst>
              <a:outerShdw blurRad="38100" sx="101000" sy="101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12" name="Straight Connector 11"/>
          <p:cNvCxnSpPr/>
          <p:nvPr userDrawn="1"/>
        </p:nvCxnSpPr>
        <p:spPr>
          <a:xfrm flipH="1">
            <a:off x="7668344" y="0"/>
            <a:ext cx="1475656" cy="126876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flipH="1">
            <a:off x="7632352" y="404664"/>
            <a:ext cx="1404144" cy="1196752"/>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H="1">
            <a:off x="-3336" y="5570016"/>
            <a:ext cx="1475656" cy="126876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H="1">
            <a:off x="179512" y="5157192"/>
            <a:ext cx="1475656" cy="126876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324166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CCD61-643D-44A5-A450-3A42A50CBC1E}" type="datetimeFigureOut">
              <a:rPr lang="en-US" smtClean="0"/>
              <a:pPr/>
              <a:t>4/23/2017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291981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CCD61-643D-44A5-A450-3A42A50CBC1E}" type="datetimeFigureOut">
              <a:rPr lang="en-US" smtClean="0"/>
              <a:pPr/>
              <a:t>4/23/2017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1818119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CCD61-643D-44A5-A450-3A42A50CBC1E}" type="datetimeFigureOut">
              <a:rPr lang="en-US" smtClean="0"/>
              <a:pPr/>
              <a:t>4/23/2017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96291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4/23/2017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129688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4/23/2017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2987035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179237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396285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76BDB7"/>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1124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title" hasCustomPrompt="1"/>
          </p:nvPr>
        </p:nvSpPr>
        <p:spPr>
          <a:xfrm>
            <a:off x="0" y="16778"/>
            <a:ext cx="9144000" cy="1069514"/>
          </a:xfrm>
          <a:prstGeom prst="rect">
            <a:avLst/>
          </a:prstGeom>
        </p:spPr>
        <p:txBody>
          <a:bodyPr anchor="ctr"/>
          <a:lstStyle>
            <a:lvl1pPr>
              <a:defRPr b="1" baseline="0">
                <a:solidFill>
                  <a:schemeClr val="tx1">
                    <a:lumMod val="85000"/>
                    <a:lumOff val="15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3" name="Content Placeholder 2"/>
          <p:cNvSpPr>
            <a:spLocks noGrp="1"/>
          </p:cNvSpPr>
          <p:nvPr>
            <p:ph idx="1"/>
          </p:nvPr>
        </p:nvSpPr>
        <p:spPr>
          <a:xfrm>
            <a:off x="457200" y="1600201"/>
            <a:ext cx="8229600" cy="460648"/>
          </a:xfrm>
          <a:prstGeom prst="rect">
            <a:avLst/>
          </a:prstGeom>
        </p:spPr>
        <p:txBody>
          <a:bodyPr anchor="ctr"/>
          <a:lstStyle>
            <a:lvl1pPr marL="0" indent="0">
              <a:buNone/>
              <a:defRPr sz="2000">
                <a:solidFill>
                  <a:schemeClr val="tx1">
                    <a:lumMod val="85000"/>
                    <a:lumOff val="15000"/>
                  </a:schemeClr>
                </a:solidFill>
              </a:defRPr>
            </a:lvl1pPr>
          </a:lstStyle>
          <a:p>
            <a:pPr lvl="0"/>
            <a:r>
              <a:rPr lang="en-US" altLang="ko-KR" dirty="0" smtClean="0"/>
              <a:t>Click to edit Master text styles</a:t>
            </a:r>
          </a:p>
        </p:txBody>
      </p:sp>
      <p:sp>
        <p:nvSpPr>
          <p:cNvPr id="4" name="Content Placeholder 2"/>
          <p:cNvSpPr>
            <a:spLocks noGrp="1"/>
          </p:cNvSpPr>
          <p:nvPr>
            <p:ph idx="10"/>
          </p:nvPr>
        </p:nvSpPr>
        <p:spPr>
          <a:xfrm>
            <a:off x="467544" y="2276872"/>
            <a:ext cx="8229600" cy="3600400"/>
          </a:xfrm>
          <a:prstGeom prst="rect">
            <a:avLst/>
          </a:prstGeom>
        </p:spPr>
        <p:txBody>
          <a:bodyPr lIns="396000" anchor="t"/>
          <a:lstStyle>
            <a:lvl1pPr marL="0" indent="0">
              <a:buNone/>
              <a:defRPr sz="1400">
                <a:solidFill>
                  <a:schemeClr val="tx1">
                    <a:lumMod val="85000"/>
                    <a:lumOff val="15000"/>
                  </a:schemeClr>
                </a:solidFill>
              </a:defRPr>
            </a:lvl1pPr>
          </a:lstStyle>
          <a:p>
            <a:pPr lvl="0"/>
            <a:r>
              <a:rPr lang="en-US" altLang="ko-KR" dirty="0" smtClean="0"/>
              <a:t>Click to edit Master text styles</a:t>
            </a:r>
          </a:p>
        </p:txBody>
      </p:sp>
      <p:sp>
        <p:nvSpPr>
          <p:cNvPr id="9" name="Rectangle 8"/>
          <p:cNvSpPr/>
          <p:nvPr userDrawn="1"/>
        </p:nvSpPr>
        <p:spPr>
          <a:xfrm>
            <a:off x="0" y="6295628"/>
            <a:ext cx="9144000" cy="56237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0" name="Straight Connector 9"/>
          <p:cNvCxnSpPr/>
          <p:nvPr userDrawn="1"/>
        </p:nvCxnSpPr>
        <p:spPr>
          <a:xfrm flipH="1">
            <a:off x="0" y="5751868"/>
            <a:ext cx="631613" cy="54376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H="1">
            <a:off x="251520" y="5650820"/>
            <a:ext cx="756706" cy="644808"/>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H="1">
            <a:off x="8606137" y="10584"/>
            <a:ext cx="537863" cy="466232"/>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flipH="1">
            <a:off x="8888080" y="188640"/>
            <a:ext cx="255920" cy="212384"/>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940157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619672" cy="6858000"/>
          </a:xfrm>
          <a:prstGeom prst="rect">
            <a:avLst/>
          </a:prstGeom>
          <a:solidFill>
            <a:srgbClr val="76BD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title" hasCustomPrompt="1"/>
          </p:nvPr>
        </p:nvSpPr>
        <p:spPr>
          <a:xfrm>
            <a:off x="1619672" y="0"/>
            <a:ext cx="7524328"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4"/>
            <a:ext cx="6563072" cy="4147865"/>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grpSp>
        <p:nvGrpSpPr>
          <p:cNvPr id="9" name="Group 8"/>
          <p:cNvGrpSpPr/>
          <p:nvPr userDrawn="1"/>
        </p:nvGrpSpPr>
        <p:grpSpPr>
          <a:xfrm>
            <a:off x="89715" y="5481500"/>
            <a:ext cx="1421192" cy="1187860"/>
            <a:chOff x="2195736" y="1556792"/>
            <a:chExt cx="4824536" cy="4032448"/>
          </a:xfrm>
        </p:grpSpPr>
        <p:pic>
          <p:nvPicPr>
            <p:cNvPr id="14" name="Picture 1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555776" y="1556792"/>
              <a:ext cx="4032448" cy="4032448"/>
            </a:xfrm>
            <a:prstGeom prst="rect">
              <a:avLst/>
            </a:prstGeom>
          </p:spPr>
        </p:pic>
        <p:sp>
          <p:nvSpPr>
            <p:cNvPr id="15" name="Rectangle 14"/>
            <p:cNvSpPr/>
            <p:nvPr userDrawn="1"/>
          </p:nvSpPr>
          <p:spPr>
            <a:xfrm>
              <a:off x="2195736" y="2807197"/>
              <a:ext cx="4824536" cy="1675658"/>
            </a:xfrm>
            <a:prstGeom prst="rect">
              <a:avLst/>
            </a:prstGeom>
            <a:solidFill>
              <a:schemeClr val="bg1"/>
            </a:solidFill>
            <a:ln>
              <a:noFill/>
            </a:ln>
            <a:effectLst>
              <a:outerShdw blurRad="38100" sx="101000" sy="101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16" name="Straight Connector 15"/>
          <p:cNvCxnSpPr/>
          <p:nvPr userDrawn="1"/>
        </p:nvCxnSpPr>
        <p:spPr>
          <a:xfrm flipH="1">
            <a:off x="8606137" y="0"/>
            <a:ext cx="537863" cy="476816"/>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H="1">
            <a:off x="8817764" y="190604"/>
            <a:ext cx="326236" cy="286212"/>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268185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a:xfrm>
            <a:off x="6553200" y="6356350"/>
            <a:ext cx="2133600" cy="365125"/>
          </a:xfrm>
          <a:prstGeom prst="rect">
            <a:avLst/>
          </a:prstGeom>
        </p:spPr>
        <p:txBody>
          <a:bodyPr/>
          <a:lstStyle>
            <a:lvl1pPr>
              <a:defRPr/>
            </a:lvl1pPr>
          </a:lstStyle>
          <a:p>
            <a:pPr>
              <a:defRPr/>
            </a:pPr>
            <a:fld id="{4E43BC82-7A29-4BC7-A61E-00BBAD94F6C8}" type="datetimeFigureOut">
              <a:rPr lang="ar-SA"/>
              <a:pPr>
                <a:defRPr/>
              </a:pPr>
              <a:t>27/07/1438</a:t>
            </a:fld>
            <a:endParaRPr lang="ar-SA"/>
          </a:p>
        </p:txBody>
      </p:sp>
      <p:sp>
        <p:nvSpPr>
          <p:cNvPr id="3" name="عنصر نائب للتذييل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ar-SA"/>
          </a:p>
        </p:txBody>
      </p:sp>
      <p:sp>
        <p:nvSpPr>
          <p:cNvPr id="4" name="عنصر نائب لرقم الشريحة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0198759E-F520-4875-9DA7-BE0FF501A6C2}" type="slidenum">
              <a:rPr lang="ar-SA"/>
              <a:pPr>
                <a:defRPr/>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457200" y="1600200"/>
            <a:ext cx="8229600" cy="4525963"/>
          </a:xfrm>
          <a:prstGeom prst="rect">
            <a:avLst/>
          </a:prstGeo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450D09D2-5C1F-431C-9CAC-508C8840D93E}" type="datetimeFigureOut">
              <a:rPr lang="ar-SA" smtClean="0"/>
              <a:pPr/>
              <a:t>27/07/1438</a:t>
            </a:fld>
            <a:endParaRPr lang="ar-SA"/>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2622555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1656086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924286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CCD61-643D-44A5-A450-3A42A50CBC1E}" type="datetimeFigureOut">
              <a:rPr lang="en-US" smtClean="0"/>
              <a:pPr/>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3277933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CCD61-643D-44A5-A450-3A42A50CBC1E}" type="datetimeFigureOut">
              <a:rPr lang="en-US" smtClean="0"/>
              <a:pPr/>
              <a:t>4/23/2017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7787904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373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73" r:id="rId4"/>
    <p:sldLayoutId id="2147483674" r:id="rId5"/>
  </p:sldLayoutIdLst>
  <p:timing>
    <p:tnLst>
      <p:par>
        <p:cTn id="1" dur="indefinite" restart="never" nodeType="tmRoot"/>
      </p:par>
    </p:tnLst>
  </p:timing>
  <p:txStyles>
    <p:titleStyle>
      <a:lvl1pPr algn="l" defTabSz="914400" rtl="0" eaLnBrk="1" latinLnBrk="1" hangingPunct="1">
        <a:spcBef>
          <a:spcPct val="0"/>
        </a:spcBef>
        <a:buNone/>
        <a:defRPr sz="40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CD61-643D-44A5-A450-3A42A50CBC1E}" type="datetimeFigureOut">
              <a:rPr lang="en-US" smtClean="0"/>
              <a:pPr/>
              <a:t>4/23/2017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32863573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6BDB7"/>
        </a:solidFill>
        <a:effectLst/>
      </p:bgPr>
    </p:bg>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2203388" y="2949618"/>
            <a:ext cx="4788024" cy="584775"/>
          </a:xfrm>
          <a:prstGeom prst="rect">
            <a:avLst/>
          </a:prstGeom>
          <a:noFill/>
          <a:ln w="9525">
            <a:noFill/>
            <a:miter lim="800000"/>
            <a:headEnd/>
            <a:tailEnd/>
          </a:ln>
        </p:spPr>
        <p:txBody>
          <a:bodyPr wrap="square">
            <a:spAutoFit/>
          </a:bodyPr>
          <a:lstStyle/>
          <a:p>
            <a:pPr algn="ctr"/>
            <a:r>
              <a:rPr lang="ar-DZ" altLang="ko-KR" sz="3200" b="1" dirty="0" err="1" smtClean="0">
                <a:solidFill>
                  <a:schemeClr val="tx1">
                    <a:lumMod val="75000"/>
                    <a:lumOff val="25000"/>
                  </a:schemeClr>
                </a:solidFill>
                <a:latin typeface="Arial" pitchFamily="34" charset="0"/>
                <a:ea typeface="맑은 고딕" pitchFamily="50" charset="-127"/>
                <a:cs typeface="Arial" pitchFamily="34" charset="0"/>
              </a:rPr>
              <a:t>الادارة</a:t>
            </a:r>
            <a:r>
              <a:rPr lang="ar-DZ" altLang="ko-KR" sz="3200" b="1" dirty="0" smtClean="0">
                <a:solidFill>
                  <a:schemeClr val="tx1">
                    <a:lumMod val="75000"/>
                    <a:lumOff val="25000"/>
                  </a:schemeClr>
                </a:solidFill>
                <a:latin typeface="Arial" pitchFamily="34" charset="0"/>
                <a:ea typeface="맑은 고딕" pitchFamily="50" charset="-127"/>
                <a:cs typeface="Arial" pitchFamily="34" charset="0"/>
              </a:rPr>
              <a:t> الدولية للموارد البشرية</a:t>
            </a:r>
            <a:endParaRPr lang="en-US" altLang="ko-KR" sz="3200" b="1" dirty="0" smtClean="0">
              <a:solidFill>
                <a:schemeClr val="tx1">
                  <a:lumMod val="75000"/>
                  <a:lumOff val="25000"/>
                </a:schemeClr>
              </a:solidFill>
              <a:latin typeface="Arial" pitchFamily="34" charset="0"/>
              <a:ea typeface="맑은 고딕" pitchFamily="50" charset="-127"/>
              <a:cs typeface="Arial" pitchFamily="34" charset="0"/>
            </a:endParaRPr>
          </a:p>
        </p:txBody>
      </p:sp>
    </p:spTree>
    <p:extLst>
      <p:ext uri="{BB962C8B-B14F-4D97-AF65-F5344CB8AC3E}">
        <p14:creationId xmlns:p14="http://schemas.microsoft.com/office/powerpoint/2010/main" xmlns="" val="1941221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pPr algn="r" rtl="1"/>
            <a:r>
              <a:rPr lang="ar-SA" b="1" dirty="0" smtClean="0">
                <a:solidFill>
                  <a:schemeClr val="bg1"/>
                </a:solidFill>
              </a:rPr>
              <a:t>ثانيا :المصدر الخارجي</a:t>
            </a:r>
            <a:endParaRPr lang="ar-SA" b="1" dirty="0">
              <a:solidFill>
                <a:schemeClr val="bg1"/>
              </a:solidFill>
            </a:endParaRPr>
          </a:p>
        </p:txBody>
      </p:sp>
      <p:graphicFrame>
        <p:nvGraphicFramePr>
          <p:cNvPr id="5" name="Espace réservé du contenu 4"/>
          <p:cNvGraphicFramePr>
            <a:graphicFrameLocks noGrp="1"/>
          </p:cNvGraphicFramePr>
          <p:nvPr>
            <p:ph idx="1"/>
          </p:nvPr>
        </p:nvGraphicFramePr>
        <p:xfrm>
          <a:off x="457200" y="1600200"/>
          <a:ext cx="8229600" cy="4043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526848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14348" y="457122"/>
            <a:ext cx="7971473" cy="40011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dk1"/>
          </a:lnRef>
          <a:fillRef idx="3">
            <a:schemeClr val="dk1"/>
          </a:fillRef>
          <a:effectRef idx="3">
            <a:schemeClr val="dk1"/>
          </a:effectRef>
          <a:fontRef idx="minor">
            <a:schemeClr val="lt1"/>
          </a:fontRef>
        </p:style>
        <p:txBody>
          <a:bodyPr rtlCol="1">
            <a:spAutoFit/>
          </a:bodyPr>
          <a:lstStyle/>
          <a:p>
            <a:pPr algn="r" rtl="1" fontAlgn="auto">
              <a:spcBef>
                <a:spcPts val="0"/>
              </a:spcBef>
              <a:spcAft>
                <a:spcPts val="0"/>
              </a:spcAft>
              <a:defRPr/>
            </a:pPr>
            <a:r>
              <a:rPr lang="ar-SA"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j-cs"/>
              </a:rPr>
              <a:t>3. التدريب والتطوير :</a:t>
            </a:r>
          </a:p>
        </p:txBody>
      </p:sp>
      <p:sp>
        <p:nvSpPr>
          <p:cNvPr id="3" name="مربع نص 2"/>
          <p:cNvSpPr txBox="1"/>
          <p:nvPr/>
        </p:nvSpPr>
        <p:spPr>
          <a:xfrm>
            <a:off x="714348" y="928670"/>
            <a:ext cx="7971473" cy="224676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3">
            <a:schemeClr val="accent6"/>
          </a:fillRef>
          <a:effectRef idx="2">
            <a:schemeClr val="accent6"/>
          </a:effectRef>
          <a:fontRef idx="minor">
            <a:schemeClr val="lt1"/>
          </a:fontRef>
        </p:style>
        <p:txBody>
          <a:bodyPr rtlCol="1">
            <a:spAutoFit/>
          </a:bodyPr>
          <a:lstStyle/>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جانب التطوير المهني والفني المتعلق بالجوانب الفنية كالتمويل والتسويق والإنتاج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جانب يعرفهم بثقافات الدول الأخرى أو بثقافة الشركة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محاضرات ، أفلام ، نشرات ، كتيبات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برامج التنوير الثقافي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برامج التشرب الثقافي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دراسة اللغة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الزيارات الميدانية .</a:t>
            </a:r>
          </a:p>
        </p:txBody>
      </p:sp>
      <p:sp>
        <p:nvSpPr>
          <p:cNvPr id="4" name="مربع نص 3"/>
          <p:cNvSpPr txBox="1"/>
          <p:nvPr/>
        </p:nvSpPr>
        <p:spPr>
          <a:xfrm>
            <a:off x="714348" y="3786190"/>
            <a:ext cx="7971473" cy="40011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dk1"/>
          </a:lnRef>
          <a:fillRef idx="3">
            <a:schemeClr val="dk1"/>
          </a:fillRef>
          <a:effectRef idx="3">
            <a:schemeClr val="dk1"/>
          </a:effectRef>
          <a:fontRef idx="minor">
            <a:schemeClr val="lt1"/>
          </a:fontRef>
        </p:style>
        <p:txBody>
          <a:bodyPr rtlCol="1">
            <a:spAutoFit/>
          </a:bodyPr>
          <a:lstStyle/>
          <a:p>
            <a:pPr algn="r" rtl="1" fontAlgn="auto">
              <a:spcBef>
                <a:spcPts val="0"/>
              </a:spcBef>
              <a:spcAft>
                <a:spcPts val="0"/>
              </a:spcAft>
              <a:defRPr/>
            </a:pPr>
            <a:r>
              <a:rPr lang="ar-SA"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j-cs"/>
              </a:rPr>
              <a:t>4 . التأقلم عند العودة :</a:t>
            </a:r>
          </a:p>
        </p:txBody>
      </p:sp>
      <p:sp>
        <p:nvSpPr>
          <p:cNvPr id="5" name="مربع نص 4"/>
          <p:cNvSpPr txBox="1"/>
          <p:nvPr/>
        </p:nvSpPr>
        <p:spPr>
          <a:xfrm>
            <a:off x="714348" y="4286256"/>
            <a:ext cx="7971473" cy="707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rtlCol="1">
            <a:spAutoFit/>
          </a:bodyPr>
          <a:lstStyle/>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عقد عمل مع المدير المغادر للعمل في الخارج ، يوضح وضعه وعن أي عروض جديدة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ربط المدير الغائب بمدير كبير يهتم أمور المدير المغترب في غيابه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fill="hold"/>
                                        <p:tgtEl>
                                          <p:spTgt spid="3"/>
                                        </p:tgtEl>
                                        <p:attrNameLst>
                                          <p:attrName>ppt_x</p:attrName>
                                        </p:attrNameLst>
                                      </p:cBhvr>
                                      <p:tavLst>
                                        <p:tav tm="0">
                                          <p:val>
                                            <p:strVal val="#ppt_x"/>
                                          </p:val>
                                        </p:tav>
                                        <p:tav tm="100000">
                                          <p:val>
                                            <p:strVal val="#ppt_x"/>
                                          </p:val>
                                        </p:tav>
                                      </p:tavLst>
                                    </p:anim>
                                    <p:anim calcmode="lin" valueType="num">
                                      <p:cBhvr additive="base">
                                        <p:cTn id="14"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000" fill="hold"/>
                                        <p:tgtEl>
                                          <p:spTgt spid="4"/>
                                        </p:tgtEl>
                                        <p:attrNameLst>
                                          <p:attrName>ppt_x</p:attrName>
                                        </p:attrNameLst>
                                      </p:cBhvr>
                                      <p:tavLst>
                                        <p:tav tm="0">
                                          <p:val>
                                            <p:strVal val="0-#ppt_w/2"/>
                                          </p:val>
                                        </p:tav>
                                        <p:tav tm="100000">
                                          <p:val>
                                            <p:strVal val="#ppt_x"/>
                                          </p:val>
                                        </p:tav>
                                      </p:tavLst>
                                    </p:anim>
                                    <p:anim calcmode="lin" valueType="num">
                                      <p:cBhvr additive="base">
                                        <p:cTn id="20"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1000" fill="hold"/>
                                        <p:tgtEl>
                                          <p:spTgt spid="5"/>
                                        </p:tgtEl>
                                        <p:attrNameLst>
                                          <p:attrName>ppt_x</p:attrName>
                                        </p:attrNameLst>
                                      </p:cBhvr>
                                      <p:tavLst>
                                        <p:tav tm="0">
                                          <p:val>
                                            <p:strVal val="#ppt_x"/>
                                          </p:val>
                                        </p:tav>
                                        <p:tav tm="100000">
                                          <p:val>
                                            <p:strVal val="#ppt_x"/>
                                          </p:val>
                                        </p:tav>
                                      </p:tavLst>
                                    </p:anim>
                                    <p:anim calcmode="lin" valueType="num">
                                      <p:cBhvr additive="base">
                                        <p:cTn id="26"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dk1"/>
          </a:lnRef>
          <a:fillRef idx="3">
            <a:schemeClr val="dk1"/>
          </a:fillRef>
          <a:effectRef idx="3">
            <a:schemeClr val="dk1"/>
          </a:effectRef>
          <a:fontRef idx="minor">
            <a:schemeClr val="lt1"/>
          </a:fontRef>
        </p:style>
        <p:txBody>
          <a:bodyPr/>
          <a:lstStyle/>
          <a:p>
            <a:pPr algn="r" rtl="1"/>
            <a:r>
              <a:rPr lang="ar-DZ" dirty="0" err="1" smtClean="0">
                <a:solidFill>
                  <a:schemeClr val="bg1"/>
                </a:solidFill>
              </a:rPr>
              <a:t>امثلة</a:t>
            </a:r>
            <a:endParaRPr lang="fr-FR" dirty="0">
              <a:solidFill>
                <a:schemeClr val="bg1"/>
              </a:solidFill>
            </a:endParaRPr>
          </a:p>
        </p:txBody>
      </p:sp>
      <p:sp>
        <p:nvSpPr>
          <p:cNvPr id="4" name="Espace réservé du contenu 3"/>
          <p:cNvSpPr>
            <a:spLocks noGrp="1"/>
          </p:cNvSpPr>
          <p:nvPr>
            <p:ph idx="10"/>
          </p:nvPr>
        </p:nvSpPr>
        <p:spPr>
          <a:xfrm>
            <a:off x="500034" y="1428736"/>
            <a:ext cx="8229600" cy="4286280"/>
          </a:xfrm>
        </p:spPr>
        <p:style>
          <a:lnRef idx="0">
            <a:schemeClr val="accent6"/>
          </a:lnRef>
          <a:fillRef idx="3">
            <a:schemeClr val="accent6"/>
          </a:fillRef>
          <a:effectRef idx="3">
            <a:schemeClr val="accent6"/>
          </a:effectRef>
          <a:fontRef idx="minor">
            <a:schemeClr val="lt1"/>
          </a:fontRef>
        </p:style>
        <p:txBody>
          <a:bodyPr/>
          <a:lstStyle/>
          <a:p>
            <a:pPr algn="r" rtl="1"/>
            <a:r>
              <a:rPr lang="ar-DZ" sz="3200" b="1" dirty="0" smtClean="0"/>
              <a:t>ولإعطاء فكرة عن حجم المشكلة نلاحظ أولاً أن شركة مثل  فليبس تعمل في أكثر من 80 بلداً أو أن ماكدونالد أكثر من 20 ألف مطعم في أكثر من مائة قطر ، وأن شركة الخطوط السعودية تدير مئات المكاتب في العالم ، وكل هذه المكاتب يجب أن تملأ بأفراد وعلى إدارة الموارد البشرية مسؤولية  اختيارهم وتدريبهم ومكافأتهم ، ولإعطاء فكرة عن الرقم    الذي يمكن أن تصله هذه الأعداد دعنا ننظر في أعداد        العاملين في الشركات العالمية الكبرى.</a:t>
            </a:r>
            <a:endParaRPr lang="fr-FR"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0"/>
          </p:nvPr>
        </p:nvGraphicFramePr>
        <p:xfrm>
          <a:off x="467544" y="1357298"/>
          <a:ext cx="8229600" cy="4519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0"/>
          </p:nvPr>
        </p:nvSpPr>
        <p:spPr>
          <a:xfrm>
            <a:off x="500034" y="1714488"/>
            <a:ext cx="8229600" cy="250945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a:lstStyle/>
          <a:p>
            <a:pPr algn="r" rtl="1"/>
            <a:r>
              <a:rPr lang="ar-DZ" sz="3200" b="1" dirty="0" smtClean="0"/>
              <a:t>	نرى أن هنالك شركات </a:t>
            </a:r>
            <a:r>
              <a:rPr lang="ar-DZ" sz="3200" b="1" dirty="0" err="1" smtClean="0"/>
              <a:t>بها</a:t>
            </a:r>
            <a:r>
              <a:rPr lang="ar-DZ" sz="3200" b="1" dirty="0" smtClean="0"/>
              <a:t> عدد العاملين ما يفوق   سكان بعض الدول وليست كل الشركات الدولية بهذا  الحجم فهنالك شركات لا يتعدى عدد عامليها الآلاف لكن مع ذلك   يبقى حجم المشكلة كبيراً .</a:t>
            </a:r>
            <a:endParaRPr lang="fr-FR"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dk1"/>
          </a:lnRef>
          <a:fillRef idx="3">
            <a:schemeClr val="dk1"/>
          </a:fillRef>
          <a:effectRef idx="3">
            <a:schemeClr val="dk1"/>
          </a:effectRef>
          <a:fontRef idx="minor">
            <a:schemeClr val="lt1"/>
          </a:fontRef>
        </p:style>
        <p:txBody>
          <a:bodyPr/>
          <a:lstStyle/>
          <a:p>
            <a:pPr algn="r" rtl="1"/>
            <a:r>
              <a:rPr lang="ar-DZ" dirty="0" smtClean="0">
                <a:solidFill>
                  <a:schemeClr val="bg1"/>
                </a:solidFill>
              </a:rPr>
              <a:t>الخصائص المطلوبة في المدير الدولي:</a:t>
            </a:r>
            <a:endParaRPr lang="fr-FR" dirty="0">
              <a:solidFill>
                <a:schemeClr val="bg1"/>
              </a:solidFill>
            </a:endParaRPr>
          </a:p>
        </p:txBody>
      </p:sp>
      <p:graphicFrame>
        <p:nvGraphicFramePr>
          <p:cNvPr id="5" name="Espace réservé du contenu 4"/>
          <p:cNvGraphicFramePr>
            <a:graphicFrameLocks noGrp="1"/>
          </p:cNvGraphicFramePr>
          <p:nvPr>
            <p:ph idx="10"/>
          </p:nvPr>
        </p:nvGraphicFramePr>
        <p:xfrm>
          <a:off x="467544" y="1500174"/>
          <a:ext cx="8229600" cy="4377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dk1"/>
          </a:lnRef>
          <a:fillRef idx="3">
            <a:schemeClr val="dk1"/>
          </a:fillRef>
          <a:effectRef idx="3">
            <a:schemeClr val="dk1"/>
          </a:effectRef>
          <a:fontRef idx="minor">
            <a:schemeClr val="lt1"/>
          </a:fontRef>
        </p:style>
        <p:txBody>
          <a:bodyPr/>
          <a:lstStyle/>
          <a:p>
            <a:pPr algn="r" rtl="1"/>
            <a:r>
              <a:rPr lang="ar-DZ" dirty="0" smtClean="0">
                <a:solidFill>
                  <a:schemeClr val="bg1"/>
                </a:solidFill>
              </a:rPr>
              <a:t>مقدمة:</a:t>
            </a:r>
            <a:endParaRPr lang="fr-FR" dirty="0">
              <a:solidFill>
                <a:schemeClr val="bg1"/>
              </a:solidFill>
            </a:endParaRPr>
          </a:p>
        </p:txBody>
      </p:sp>
      <p:sp>
        <p:nvSpPr>
          <p:cNvPr id="4" name="Espace réservé du contenu 3"/>
          <p:cNvSpPr>
            <a:spLocks noGrp="1"/>
          </p:cNvSpPr>
          <p:nvPr>
            <p:ph idx="10"/>
          </p:nvPr>
        </p:nvSpPr>
        <p:spPr>
          <a:xfrm>
            <a:off x="285720" y="1285860"/>
            <a:ext cx="8411424" cy="4591412"/>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a:lstStyle/>
          <a:p>
            <a:pPr algn="just" rtl="1"/>
            <a:r>
              <a:rPr lang="ar-DZ" sz="2800" dirty="0" smtClean="0"/>
              <a:t>مع اتساع النشاط التجاري الدولي فقد أصبح مفهوم الموارد البشرية </a:t>
            </a:r>
          </a:p>
          <a:p>
            <a:pPr algn="just" rtl="1"/>
            <a:r>
              <a:rPr lang="ar-DZ" sz="2800" dirty="0" smtClean="0"/>
              <a:t>الدولية من المفاهيم الهامة التي يتم تداولها على الساحة الاقتصادية </a:t>
            </a:r>
          </a:p>
          <a:p>
            <a:pPr algn="just" rtl="1"/>
            <a:r>
              <a:rPr lang="ar-DZ" sz="2800" dirty="0" smtClean="0"/>
              <a:t>المعاصرة  وأصبحت المؤسسات تبحث عن مديري موارد بشرية </a:t>
            </a:r>
          </a:p>
          <a:p>
            <a:pPr algn="just" rtl="1"/>
            <a:r>
              <a:rPr lang="ar-DZ" sz="2800" dirty="0" smtClean="0"/>
              <a:t>دوليين قادرين على التعامل مع الموارد البشرية بكفاءة وتميز فنتيجة </a:t>
            </a:r>
          </a:p>
          <a:p>
            <a:pPr algn="just" rtl="1"/>
            <a:r>
              <a:rPr lang="ar-DZ" sz="2800" dirty="0" smtClean="0"/>
              <a:t>لتباين الثقافات واختلاف الأساليب الحضارية من مجتمع لآخر فقد يؤدي هذا لفشل مدير موارد بشرية على المستوى الدولي برغم أنه كان ناجحاً في إدارة الموارد البشرية في دولته وتتعدد التحديات والصعوبات التي </a:t>
            </a:r>
          </a:p>
          <a:p>
            <a:pPr algn="just" rtl="1"/>
            <a:r>
              <a:rPr lang="ar-DZ" sz="2800" dirty="0" smtClean="0"/>
              <a:t>تواجه إدارة الموارد البشرية الدولية للتكيف مع البيئة المحيطة. </a:t>
            </a:r>
          </a:p>
          <a:p>
            <a:pPr algn="just" rtl="1"/>
            <a:r>
              <a:rPr lang="ar-DZ" sz="2800" dirty="0" smtClean="0"/>
              <a:t>بالإضافة لزيادة مخاطر الاستثمار في المجتمعات وعلى النطاق الدولي</a:t>
            </a:r>
          </a:p>
          <a:p>
            <a:r>
              <a:rPr lang="ar-DZ" dirty="0" smtClean="0"/>
              <a:t/>
            </a:r>
            <a:br>
              <a:rPr lang="ar-DZ"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مفهوم:</a:t>
            </a:r>
            <a:endParaRPr lang="fr-FR" dirty="0"/>
          </a:p>
        </p:txBody>
      </p:sp>
      <p:sp>
        <p:nvSpPr>
          <p:cNvPr id="5" name="عنصر نائب للمحتوى 2"/>
          <p:cNvSpPr>
            <a:spLocks noGrp="1"/>
          </p:cNvSpPr>
          <p:nvPr>
            <p:ph idx="1"/>
          </p:nvPr>
        </p:nvSpPr>
        <p:spPr>
          <a:xfrm>
            <a:off x="214282" y="1600200"/>
            <a:ext cx="8643998" cy="4525963"/>
          </a:xfrm>
        </p:spPr>
        <p:style>
          <a:lnRef idx="0">
            <a:schemeClr val="accent6"/>
          </a:lnRef>
          <a:fillRef idx="3">
            <a:schemeClr val="accent6"/>
          </a:fillRef>
          <a:effectRef idx="3">
            <a:schemeClr val="accent6"/>
          </a:effectRef>
          <a:fontRef idx="minor">
            <a:schemeClr val="lt1"/>
          </a:fontRef>
        </p:style>
        <p:txBody>
          <a:bodyPr>
            <a:normAutofit/>
          </a:bodyPr>
          <a:lstStyle/>
          <a:p>
            <a:pPr marL="0" indent="0" algn="r" rtl="1">
              <a:buNone/>
            </a:pPr>
            <a:r>
              <a:rPr lang="ar-SA" sz="3600" b="1" dirty="0" smtClean="0"/>
              <a:t>1- مجموعة الانشطة المكتسبة من خلال التطوير المستمر في انتقاء </a:t>
            </a:r>
            <a:r>
              <a:rPr lang="ar-SA" sz="3600" b="1" dirty="0" err="1" smtClean="0"/>
              <a:t>القو</a:t>
            </a:r>
            <a:r>
              <a:rPr lang="ar-DZ" sz="3600" b="1" dirty="0" smtClean="0"/>
              <a:t>ى</a:t>
            </a:r>
            <a:r>
              <a:rPr lang="ar-SA" sz="3600" b="1" dirty="0" smtClean="0"/>
              <a:t> العاملة الفعالة لتحقيق أهداف الشركة  </a:t>
            </a:r>
            <a:r>
              <a:rPr lang="ar-DZ" sz="3600" b="1" dirty="0" smtClean="0"/>
              <a:t>   </a:t>
            </a:r>
            <a:r>
              <a:rPr lang="ar-SA" sz="3600" b="1" dirty="0" smtClean="0"/>
              <a:t>الدولية  ، مع تزويدهم بالتدريب والتطوير وتقييم </a:t>
            </a:r>
            <a:r>
              <a:rPr lang="ar-SA" sz="3600" b="1" dirty="0" err="1" smtClean="0"/>
              <a:t>الاداء</a:t>
            </a:r>
            <a:r>
              <a:rPr lang="ar-SA" sz="3600" b="1" dirty="0" smtClean="0"/>
              <a:t> </a:t>
            </a:r>
            <a:r>
              <a:rPr lang="ar-DZ" sz="3600" b="1" dirty="0" smtClean="0"/>
              <a:t>  </a:t>
            </a:r>
            <a:r>
              <a:rPr lang="ar-SA" sz="3600" b="1" dirty="0" smtClean="0"/>
              <a:t>والثقافة.</a:t>
            </a:r>
          </a:p>
          <a:p>
            <a:pPr marL="0" indent="0" algn="r" rtl="1">
              <a:buNone/>
            </a:pPr>
            <a:r>
              <a:rPr lang="ar-SA" sz="3600" b="1" dirty="0" smtClean="0"/>
              <a:t>2- الاستراتيجية التي تشمل أنشطة التوظيف ،وتقييم </a:t>
            </a:r>
            <a:r>
              <a:rPr lang="ar-DZ" sz="3600" b="1" dirty="0" smtClean="0"/>
              <a:t>      </a:t>
            </a:r>
            <a:r>
              <a:rPr lang="ar-SA" sz="3600" b="1" dirty="0" err="1" smtClean="0"/>
              <a:t>الاداء</a:t>
            </a:r>
            <a:r>
              <a:rPr lang="ar-SA" sz="3600" b="1" dirty="0" smtClean="0"/>
              <a:t> والتطوير والتعويضات ، وعلاقات العمل في فروع</a:t>
            </a:r>
            <a:r>
              <a:rPr lang="ar-DZ" sz="3600" b="1" dirty="0" smtClean="0"/>
              <a:t> </a:t>
            </a:r>
            <a:r>
              <a:rPr lang="ar-SA" sz="3600" b="1" dirty="0" smtClean="0"/>
              <a:t> الشركات</a:t>
            </a:r>
            <a:endParaRPr lang="ar-SA" sz="3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r" rtl="1"/>
            <a:r>
              <a:rPr lang="ar-SA" sz="3600" b="1" dirty="0" smtClean="0">
                <a:solidFill>
                  <a:schemeClr val="bg1"/>
                </a:solidFill>
              </a:rPr>
              <a:t>الفرق بين إدارة الموارد البشرية </a:t>
            </a:r>
            <a:r>
              <a:rPr lang="ar-SA" sz="3600" b="1" dirty="0" smtClean="0">
                <a:solidFill>
                  <a:schemeClr val="bg1"/>
                </a:solidFill>
              </a:rPr>
              <a:t>الدولية </a:t>
            </a:r>
            <a:r>
              <a:rPr lang="ar-SA" sz="3600" b="1" dirty="0" smtClean="0">
                <a:solidFill>
                  <a:schemeClr val="bg1"/>
                </a:solidFill>
              </a:rPr>
              <a:t>والمحلية</a:t>
            </a:r>
            <a:endParaRPr lang="ar-SA" sz="3600" b="1" dirty="0">
              <a:solidFill>
                <a:schemeClr val="bg1"/>
              </a:solidFill>
            </a:endParaRPr>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30339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algn="r" rtl="1"/>
            <a:r>
              <a:rPr lang="ar-DZ" dirty="0" smtClean="0">
                <a:solidFill>
                  <a:schemeClr val="bg1"/>
                </a:solidFill>
              </a:rPr>
              <a:t>أهمية </a:t>
            </a:r>
            <a:r>
              <a:rPr lang="ar-DZ" dirty="0" err="1" smtClean="0">
                <a:solidFill>
                  <a:schemeClr val="bg1"/>
                </a:solidFill>
              </a:rPr>
              <a:t>ادارة</a:t>
            </a:r>
            <a:r>
              <a:rPr lang="ar-DZ" dirty="0" smtClean="0">
                <a:solidFill>
                  <a:schemeClr val="bg1"/>
                </a:solidFill>
              </a:rPr>
              <a:t> الموارد البشرية في المنظمات الدولية:</a:t>
            </a:r>
            <a:endParaRPr lang="fr-FR" dirty="0">
              <a:solidFill>
                <a:schemeClr val="bg1"/>
              </a:solidFill>
            </a:endParaRPr>
          </a:p>
        </p:txBody>
      </p:sp>
      <p:graphicFrame>
        <p:nvGraphicFramePr>
          <p:cNvPr id="5" name="Espace réservé du contenu 4"/>
          <p:cNvGraphicFramePr>
            <a:graphicFrameLocks noGrp="1"/>
          </p:cNvGraphicFramePr>
          <p:nvPr>
            <p:ph idx="10"/>
          </p:nvPr>
        </p:nvGraphicFramePr>
        <p:xfrm>
          <a:off x="142844" y="1142984"/>
          <a:ext cx="8858312" cy="507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pPr algn="r" rtl="1"/>
            <a:r>
              <a:rPr lang="ar-DZ" altLang="ko-KR" dirty="0" smtClean="0">
                <a:solidFill>
                  <a:schemeClr val="bg1"/>
                </a:solidFill>
              </a:rPr>
              <a:t>مصادر الحصول على المديرين الدوليين:</a:t>
            </a:r>
            <a:endParaRPr lang="ko-KR" altLang="en-US" dirty="0">
              <a:solidFill>
                <a:schemeClr val="bg1"/>
              </a:solidFill>
            </a:endParaRPr>
          </a:p>
        </p:txBody>
      </p:sp>
      <p:graphicFrame>
        <p:nvGraphicFramePr>
          <p:cNvPr id="9" name="Espace réservé du contenu 8"/>
          <p:cNvGraphicFramePr>
            <a:graphicFrameLocks noGrp="1"/>
          </p:cNvGraphicFramePr>
          <p:nvPr>
            <p:ph idx="10"/>
          </p:nvPr>
        </p:nvGraphicFramePr>
        <p:xfrm>
          <a:off x="357158" y="1428737"/>
          <a:ext cx="8501124" cy="4572030"/>
        </p:xfrm>
        <a:graphic>
          <a:graphicData uri="http://schemas.openxmlformats.org/drawingml/2006/table">
            <a:tbl>
              <a:tblPr firstRow="1" bandRow="1">
                <a:tableStyleId>{073A0DAA-6AF3-43AB-8588-CEC1D06C72B9}</a:tableStyleId>
              </a:tblPr>
              <a:tblGrid>
                <a:gridCol w="2125281"/>
                <a:gridCol w="2732503"/>
                <a:gridCol w="2357454"/>
                <a:gridCol w="1285886"/>
              </a:tblGrid>
              <a:tr h="602784">
                <a:tc>
                  <a:txBody>
                    <a:bodyPr/>
                    <a:lstStyle/>
                    <a:p>
                      <a:pPr algn="r" rtl="1"/>
                      <a:r>
                        <a:rPr lang="ar-DZ" dirty="0" smtClean="0"/>
                        <a:t>مدراء من بلد ثالث</a:t>
                      </a:r>
                      <a:endParaRPr lang="fr-FR" dirty="0"/>
                    </a:p>
                  </a:txBody>
                  <a:tcPr>
                    <a:cell3D prstMaterial="dkEdge">
                      <a:bevel prst="cross"/>
                      <a:lightRig rig="flood" dir="t"/>
                    </a:cell3D>
                  </a:tcPr>
                </a:tc>
                <a:tc>
                  <a:txBody>
                    <a:bodyPr/>
                    <a:lstStyle/>
                    <a:p>
                      <a:pPr algn="r" rtl="1"/>
                      <a:r>
                        <a:rPr lang="ar-DZ" dirty="0" smtClean="0"/>
                        <a:t>مدراء من البلد المضيف للمنظمة</a:t>
                      </a:r>
                      <a:endParaRPr lang="fr-FR" dirty="0"/>
                    </a:p>
                  </a:txBody>
                  <a:tcPr>
                    <a:cell3D prstMaterial="dkEdge">
                      <a:bevel prst="cross"/>
                      <a:lightRig rig="flood" dir="t"/>
                    </a:cell3D>
                  </a:tcPr>
                </a:tc>
                <a:tc>
                  <a:txBody>
                    <a:bodyPr/>
                    <a:lstStyle/>
                    <a:p>
                      <a:pPr algn="r" rtl="1"/>
                      <a:r>
                        <a:rPr lang="ar-DZ" dirty="0" smtClean="0"/>
                        <a:t>مدراء من البلد </a:t>
                      </a:r>
                      <a:r>
                        <a:rPr lang="ar-DZ" dirty="0" err="1" smtClean="0"/>
                        <a:t>الام</a:t>
                      </a:r>
                      <a:r>
                        <a:rPr lang="ar-DZ" dirty="0" smtClean="0"/>
                        <a:t> للمنظمة</a:t>
                      </a:r>
                      <a:endParaRPr lang="fr-FR" dirty="0"/>
                    </a:p>
                  </a:txBody>
                  <a:tcPr>
                    <a:cell3D prstMaterial="dkEdge">
                      <a:bevel prst="cross"/>
                      <a:lightRig rig="flood" dir="t"/>
                    </a:cell3D>
                  </a:tcPr>
                </a:tc>
                <a:tc>
                  <a:txBody>
                    <a:bodyPr/>
                    <a:lstStyle/>
                    <a:p>
                      <a:pPr algn="r" rtl="1"/>
                      <a:endParaRPr lang="fr-FR" dirty="0"/>
                    </a:p>
                  </a:txBody>
                  <a:tcPr>
                    <a:cell3D prstMaterial="dkEdge">
                      <a:bevel prst="cross"/>
                      <a:lightRig rig="flood" dir="t"/>
                    </a:cell3D>
                  </a:tcPr>
                </a:tc>
              </a:tr>
              <a:tr h="1816448">
                <a:tc>
                  <a:txBody>
                    <a:bodyPr/>
                    <a:lstStyle/>
                    <a:p>
                      <a:pPr algn="r" rtl="1"/>
                      <a:r>
                        <a:rPr lang="ar-DZ" dirty="0" smtClean="0"/>
                        <a:t>الحد من مشكلة التكيف      الثقافي</a:t>
                      </a:r>
                    </a:p>
                    <a:p>
                      <a:pPr algn="r" rtl="1"/>
                      <a:r>
                        <a:rPr lang="ar-DZ" dirty="0" smtClean="0"/>
                        <a:t>تجنب مشكلة الشعور        القومي</a:t>
                      </a:r>
                      <a:endParaRPr lang="fr-FR" dirty="0"/>
                    </a:p>
                  </a:txBody>
                  <a:tcPr>
                    <a:cell3D prstMaterial="dkEdge">
                      <a:bevel prst="cross"/>
                      <a:lightRig rig="flood" dir="t"/>
                    </a:cell3D>
                  </a:tcPr>
                </a:tc>
                <a:tc>
                  <a:txBody>
                    <a:bodyPr/>
                    <a:lstStyle/>
                    <a:p>
                      <a:pPr algn="r" rtl="1"/>
                      <a:r>
                        <a:rPr lang="ar-DZ" dirty="0" err="1" smtClean="0"/>
                        <a:t>الالمام</a:t>
                      </a:r>
                      <a:r>
                        <a:rPr lang="ar-DZ" dirty="0" smtClean="0"/>
                        <a:t> بلغة البلد وثقافته</a:t>
                      </a:r>
                    </a:p>
                    <a:p>
                      <a:pPr algn="r" rtl="1"/>
                      <a:r>
                        <a:rPr lang="ar-DZ" dirty="0" smtClean="0"/>
                        <a:t>التخفيف من </a:t>
                      </a:r>
                      <a:r>
                        <a:rPr lang="ar-DZ" dirty="0" err="1" smtClean="0"/>
                        <a:t>الاعباء</a:t>
                      </a:r>
                      <a:r>
                        <a:rPr lang="ar-DZ" dirty="0" smtClean="0"/>
                        <a:t> المالية</a:t>
                      </a:r>
                      <a:endParaRPr lang="fr-FR" dirty="0"/>
                    </a:p>
                  </a:txBody>
                  <a:tcPr>
                    <a:cell3D prstMaterial="dkEdge">
                      <a:bevel prst="cross"/>
                      <a:lightRig rig="flood" dir="t"/>
                    </a:cell3D>
                  </a:tcPr>
                </a:tc>
                <a:tc>
                  <a:txBody>
                    <a:bodyPr/>
                    <a:lstStyle/>
                    <a:p>
                      <a:pPr algn="r" rtl="1"/>
                      <a:r>
                        <a:rPr lang="ar-DZ" dirty="0" smtClean="0"/>
                        <a:t>الولاء</a:t>
                      </a:r>
                    </a:p>
                    <a:p>
                      <a:pPr algn="r" rtl="1"/>
                      <a:r>
                        <a:rPr lang="ar-DZ" dirty="0" smtClean="0"/>
                        <a:t>سهولة الاتصال</a:t>
                      </a:r>
                    </a:p>
                    <a:p>
                      <a:pPr algn="r" rtl="1"/>
                      <a:r>
                        <a:rPr lang="ar-DZ" dirty="0" smtClean="0"/>
                        <a:t>جودة تفسير السياسات</a:t>
                      </a:r>
                      <a:endParaRPr lang="fr-FR" dirty="0"/>
                    </a:p>
                  </a:txBody>
                  <a:tcPr>
                    <a:cell3D prstMaterial="dkEdge">
                      <a:bevel prst="cross"/>
                      <a:lightRig rig="flood" dir="t"/>
                    </a:cell3D>
                  </a:tcPr>
                </a:tc>
                <a:tc>
                  <a:txBody>
                    <a:bodyPr/>
                    <a:lstStyle/>
                    <a:p>
                      <a:pPr algn="r" rtl="1"/>
                      <a:r>
                        <a:rPr lang="ar-DZ" dirty="0" smtClean="0"/>
                        <a:t>الايجابيات</a:t>
                      </a:r>
                      <a:endParaRPr lang="fr-FR" dirty="0"/>
                    </a:p>
                  </a:txBody>
                  <a:tcPr>
                    <a:cell3D prstMaterial="dkEdge">
                      <a:bevel prst="cross"/>
                      <a:lightRig rig="flood" dir="t"/>
                    </a:cell3D>
                  </a:tcPr>
                </a:tc>
              </a:tr>
              <a:tr h="2152798">
                <a:tc>
                  <a:txBody>
                    <a:bodyPr/>
                    <a:lstStyle/>
                    <a:p>
                      <a:pPr algn="r" rtl="1"/>
                      <a:endParaRPr lang="fr-FR"/>
                    </a:p>
                  </a:txBody>
                  <a:tcPr>
                    <a:cell3D prstMaterial="dkEdge">
                      <a:bevel prst="cross"/>
                      <a:lightRig rig="flood" dir="t"/>
                    </a:cell3D>
                  </a:tcPr>
                </a:tc>
                <a:tc>
                  <a:txBody>
                    <a:bodyPr/>
                    <a:lstStyle/>
                    <a:p>
                      <a:pPr algn="r" rtl="1"/>
                      <a:r>
                        <a:rPr lang="ar-DZ" dirty="0" smtClean="0"/>
                        <a:t>الانشقاق العرقي والديني</a:t>
                      </a:r>
                    </a:p>
                    <a:p>
                      <a:pPr algn="r" rtl="1"/>
                      <a:r>
                        <a:rPr lang="ar-DZ" dirty="0" smtClean="0"/>
                        <a:t>عدم </a:t>
                      </a:r>
                      <a:r>
                        <a:rPr lang="ar-DZ" dirty="0" err="1" smtClean="0"/>
                        <a:t>الالمام</a:t>
                      </a:r>
                      <a:r>
                        <a:rPr lang="ar-DZ" dirty="0" smtClean="0"/>
                        <a:t> </a:t>
                      </a:r>
                      <a:r>
                        <a:rPr lang="ar-DZ" dirty="0" err="1" smtClean="0"/>
                        <a:t>باصول</a:t>
                      </a:r>
                      <a:r>
                        <a:rPr lang="ar-DZ" dirty="0" smtClean="0"/>
                        <a:t> الممارسات</a:t>
                      </a:r>
                      <a:r>
                        <a:rPr lang="ar-DZ" baseline="0" dirty="0" smtClean="0"/>
                        <a:t>       </a:t>
                      </a:r>
                      <a:r>
                        <a:rPr lang="ar-DZ" baseline="0" dirty="0" err="1" smtClean="0"/>
                        <a:t>الادارية</a:t>
                      </a:r>
                      <a:r>
                        <a:rPr lang="ar-DZ" baseline="0" dirty="0" smtClean="0"/>
                        <a:t> في البلد </a:t>
                      </a:r>
                      <a:r>
                        <a:rPr lang="ar-DZ" baseline="0" dirty="0" err="1" smtClean="0"/>
                        <a:t>الاصلي</a:t>
                      </a:r>
                      <a:endParaRPr lang="ar-DZ" baseline="0" dirty="0" smtClean="0"/>
                    </a:p>
                    <a:p>
                      <a:pPr algn="r" rtl="1"/>
                      <a:r>
                        <a:rPr lang="ar-DZ" baseline="0" dirty="0" smtClean="0"/>
                        <a:t>عدم الاهتمام بربحية المشروع </a:t>
                      </a:r>
                    </a:p>
                    <a:p>
                      <a:pPr algn="r" rtl="1"/>
                      <a:r>
                        <a:rPr lang="ar-DZ" baseline="0" dirty="0" smtClean="0"/>
                        <a:t>محدودية القدرة على التواصل</a:t>
                      </a:r>
                      <a:endParaRPr lang="ar-DZ" dirty="0" smtClean="0"/>
                    </a:p>
                  </a:txBody>
                  <a:tcPr>
                    <a:cell3D prstMaterial="dkEdge">
                      <a:bevel prst="cross"/>
                      <a:lightRig rig="flood" dir="t"/>
                    </a:cell3D>
                  </a:tcPr>
                </a:tc>
                <a:tc>
                  <a:txBody>
                    <a:bodyPr/>
                    <a:lstStyle/>
                    <a:p>
                      <a:pPr algn="r" rtl="1"/>
                      <a:r>
                        <a:rPr lang="ar-DZ" dirty="0" smtClean="0"/>
                        <a:t>مشكلة التكيف الثقافي</a:t>
                      </a:r>
                    </a:p>
                    <a:p>
                      <a:pPr algn="r" rtl="1"/>
                      <a:r>
                        <a:rPr lang="ar-DZ" dirty="0" smtClean="0"/>
                        <a:t>مشكلة الشعور القومي</a:t>
                      </a:r>
                      <a:endParaRPr lang="fr-FR" dirty="0"/>
                    </a:p>
                  </a:txBody>
                  <a:tcPr>
                    <a:cell3D prstMaterial="dkEdge">
                      <a:bevel prst="cross"/>
                      <a:lightRig rig="flood" dir="t"/>
                    </a:cell3D>
                  </a:tcPr>
                </a:tc>
                <a:tc>
                  <a:txBody>
                    <a:bodyPr/>
                    <a:lstStyle/>
                    <a:p>
                      <a:pPr algn="r" rtl="1"/>
                      <a:r>
                        <a:rPr lang="ar-DZ" dirty="0" smtClean="0"/>
                        <a:t>السلبيات</a:t>
                      </a:r>
                      <a:endParaRPr lang="fr-FR" dirty="0"/>
                    </a:p>
                  </a:txBody>
                  <a:tcPr>
                    <a:cell3D prstMaterial="dkEdge">
                      <a:bevel prst="cross"/>
                      <a:lightRig rig="flood" dir="t"/>
                    </a:cell3D>
                  </a:tcPr>
                </a:tc>
              </a:tr>
            </a:tbl>
          </a:graphicData>
        </a:graphic>
      </p:graphicFrame>
    </p:spTree>
    <p:extLst>
      <p:ext uri="{BB962C8B-B14F-4D97-AF65-F5344CB8AC3E}">
        <p14:creationId xmlns:p14="http://schemas.microsoft.com/office/powerpoint/2010/main" xmlns="" val="891763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036496" cy="1143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dk1"/>
          </a:lnRef>
          <a:fillRef idx="3">
            <a:schemeClr val="dk1"/>
          </a:fillRef>
          <a:effectRef idx="3">
            <a:schemeClr val="dk1"/>
          </a:effectRef>
          <a:fontRef idx="minor">
            <a:schemeClr val="lt1"/>
          </a:fontRef>
        </p:style>
        <p:txBody>
          <a:bodyPr>
            <a:normAutofit/>
          </a:bodyPr>
          <a:lstStyle/>
          <a:p>
            <a:pPr algn="r" rtl="1"/>
            <a:r>
              <a:rPr lang="ar-SA" sz="3000" b="1" dirty="0" smtClean="0"/>
              <a:t>تحديد المهارات الوظيفية للإداريين عل</a:t>
            </a:r>
            <a:r>
              <a:rPr lang="ar-DZ" sz="3000" b="1" dirty="0" smtClean="0"/>
              <a:t>ى</a:t>
            </a:r>
            <a:r>
              <a:rPr lang="ar-SA" sz="3000" b="1" dirty="0" smtClean="0"/>
              <a:t> اختلاف مستوياتهم الوظيفية</a:t>
            </a:r>
            <a:endParaRPr lang="ar-SA" sz="3000" b="1"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xmlns="" val="2266903540"/>
              </p:ext>
            </p:extLst>
          </p:nvPr>
        </p:nvGraphicFramePr>
        <p:xfrm>
          <a:off x="467544" y="1785925"/>
          <a:ext cx="8462174" cy="4643470"/>
        </p:xfrm>
        <a:graphic>
          <a:graphicData uri="http://schemas.openxmlformats.org/drawingml/2006/table">
            <a:tbl>
              <a:tblPr rtl="1" firstRow="1" bandRow="1">
                <a:tableStyleId>{073A0DAA-6AF3-43AB-8588-CEC1D06C72B9}</a:tableStyleId>
              </a:tblPr>
              <a:tblGrid>
                <a:gridCol w="3801885"/>
                <a:gridCol w="4660289"/>
              </a:tblGrid>
              <a:tr h="1484388">
                <a:tc>
                  <a:txBody>
                    <a:bodyPr/>
                    <a:lstStyle/>
                    <a:p>
                      <a:pPr algn="r" rtl="1"/>
                      <a:r>
                        <a:rPr lang="ar-SA" sz="2400" dirty="0" smtClean="0"/>
                        <a:t>المهارات والقدرات اللازمة للقيام </a:t>
                      </a:r>
                      <a:r>
                        <a:rPr lang="ar-DZ" sz="2400" dirty="0" smtClean="0"/>
                        <a:t>   </a:t>
                      </a:r>
                      <a:r>
                        <a:rPr lang="ar-SA" sz="2400" dirty="0" smtClean="0"/>
                        <a:t>بمهام وواجبات الوظيفة في مقر </a:t>
                      </a:r>
                      <a:r>
                        <a:rPr lang="ar-DZ" sz="2400" dirty="0" smtClean="0"/>
                        <a:t>     </a:t>
                      </a:r>
                      <a:r>
                        <a:rPr lang="ar-SA" sz="2400" dirty="0" smtClean="0"/>
                        <a:t>الشركة الام</a:t>
                      </a:r>
                      <a:endParaRPr lang="ar-SA" sz="2400" b="1" dirty="0"/>
                    </a:p>
                  </a:txBody>
                  <a:tcPr>
                    <a:cell3D prstMaterial="dkEdge">
                      <a:bevel prst="cross"/>
                      <a:lightRig rig="flood" dir="t"/>
                    </a:cell3D>
                  </a:tcPr>
                </a:tc>
                <a:tc>
                  <a:txBody>
                    <a:bodyPr/>
                    <a:lstStyle/>
                    <a:p>
                      <a:pPr algn="r" rtl="1"/>
                      <a:r>
                        <a:rPr lang="ar-SA" sz="2400" dirty="0" smtClean="0"/>
                        <a:t>المهارات والقدرات اللازمة</a:t>
                      </a:r>
                      <a:r>
                        <a:rPr lang="ar-SA" sz="2400" baseline="0" dirty="0" smtClean="0"/>
                        <a:t> للقيام بمهام</a:t>
                      </a:r>
                      <a:r>
                        <a:rPr lang="ar-DZ" sz="2400" baseline="0" dirty="0" smtClean="0"/>
                        <a:t>      </a:t>
                      </a:r>
                      <a:r>
                        <a:rPr lang="ar-SA" sz="2400" baseline="0" dirty="0" smtClean="0"/>
                        <a:t> وواجبات الوظيفة في البلد المضيف</a:t>
                      </a:r>
                      <a:endParaRPr lang="ar-SA" sz="2400" b="1" dirty="0"/>
                    </a:p>
                  </a:txBody>
                  <a:tcPr>
                    <a:cell3D prstMaterial="dkEdge">
                      <a:bevel prst="cross"/>
                      <a:lightRig rig="flood" dir="t"/>
                    </a:cell3D>
                  </a:tcPr>
                </a:tc>
              </a:tr>
              <a:tr h="1027653">
                <a:tc>
                  <a:txBody>
                    <a:bodyPr/>
                    <a:lstStyle/>
                    <a:p>
                      <a:pPr algn="r" rtl="1"/>
                      <a:r>
                        <a:rPr lang="ar-SA" sz="2400" dirty="0" smtClean="0"/>
                        <a:t>1- مهارات فنية </a:t>
                      </a:r>
                    </a:p>
                    <a:p>
                      <a:pPr algn="r" rtl="1"/>
                      <a:endParaRPr lang="ar-SA" sz="2400" b="1" dirty="0"/>
                    </a:p>
                  </a:txBody>
                  <a:tcPr>
                    <a:cell3D prstMaterial="dkEdge">
                      <a:bevel prst="cross"/>
                      <a:lightRig rig="flood" dir="t"/>
                    </a:cell3D>
                  </a:tcPr>
                </a:tc>
                <a:tc>
                  <a:txBody>
                    <a:bodyPr/>
                    <a:lstStyle/>
                    <a:p>
                      <a:pPr algn="r" rtl="1"/>
                      <a:r>
                        <a:rPr lang="ar-SA" sz="2400" dirty="0" smtClean="0"/>
                        <a:t>1- مهارات التكييف</a:t>
                      </a:r>
                      <a:r>
                        <a:rPr lang="ar-SA" sz="2400" baseline="0" dirty="0" smtClean="0"/>
                        <a:t> مع ظروف العمل الجديدة مثل مهارات الصبر والتحمل ...الخ.</a:t>
                      </a:r>
                      <a:endParaRPr lang="ar-SA" sz="2400" b="1" dirty="0"/>
                    </a:p>
                  </a:txBody>
                  <a:tcPr>
                    <a:cell3D prstMaterial="dkEdge">
                      <a:bevel prst="cross"/>
                      <a:lightRig rig="flood" dir="t"/>
                    </a:cell3D>
                  </a:tcPr>
                </a:tc>
              </a:tr>
              <a:tr h="1484388">
                <a:tc>
                  <a:txBody>
                    <a:bodyPr/>
                    <a:lstStyle/>
                    <a:p>
                      <a:pPr algn="r" rtl="1"/>
                      <a:r>
                        <a:rPr lang="ar-SA" sz="2400" dirty="0" smtClean="0"/>
                        <a:t>2- مهارات وظيفية</a:t>
                      </a:r>
                      <a:endParaRPr lang="ar-SA" sz="2400" b="1" dirty="0"/>
                    </a:p>
                  </a:txBody>
                  <a:tcPr>
                    <a:cell3D prstMaterial="dkEdge">
                      <a:bevel prst="cross"/>
                      <a:lightRig rig="flood" dir="t"/>
                    </a:cell3D>
                  </a:tcPr>
                </a:tc>
                <a:tc>
                  <a:txBody>
                    <a:bodyPr/>
                    <a:lstStyle/>
                    <a:p>
                      <a:pPr algn="r" rtl="1"/>
                      <a:r>
                        <a:rPr lang="ar-SA" sz="2400" dirty="0" smtClean="0"/>
                        <a:t>2- مهارات يتطلبها موقع العمل الجديد وأهمها</a:t>
                      </a:r>
                      <a:r>
                        <a:rPr lang="ar-SA" sz="2400" baseline="0" dirty="0" smtClean="0"/>
                        <a:t> مهارات الاتصال كاللغة ،الثقافة العادات </a:t>
                      </a:r>
                      <a:r>
                        <a:rPr lang="ar-DZ" sz="2400" baseline="0" smtClean="0"/>
                        <a:t>      </a:t>
                      </a:r>
                      <a:r>
                        <a:rPr lang="ar-SA" sz="2400" baseline="0" smtClean="0"/>
                        <a:t>والتقاليد </a:t>
                      </a:r>
                      <a:r>
                        <a:rPr lang="ar-SA" sz="2400" baseline="0" dirty="0" smtClean="0"/>
                        <a:t>...الخ.</a:t>
                      </a:r>
                      <a:endParaRPr lang="ar-SA" sz="2400" b="1" dirty="0"/>
                    </a:p>
                  </a:txBody>
                  <a:tcPr>
                    <a:cell3D prstMaterial="dkEdge">
                      <a:bevel prst="cross"/>
                      <a:lightRig rig="flood" dir="t"/>
                    </a:cell3D>
                  </a:tcPr>
                </a:tc>
              </a:tr>
              <a:tr h="647041">
                <a:tc>
                  <a:txBody>
                    <a:bodyPr/>
                    <a:lstStyle/>
                    <a:p>
                      <a:pPr algn="r" rtl="1"/>
                      <a:r>
                        <a:rPr lang="ar-SA" sz="2800" dirty="0" smtClean="0"/>
                        <a:t>3- مهارات إدارية</a:t>
                      </a:r>
                      <a:endParaRPr lang="ar-SA" sz="2800" b="1" dirty="0">
                        <a:solidFill>
                          <a:schemeClr val="bg1"/>
                        </a:solidFill>
                      </a:endParaRPr>
                    </a:p>
                  </a:txBody>
                  <a:tcPr>
                    <a:cell3D prstMaterial="dkEdge">
                      <a:bevel prst="cross"/>
                      <a:lightRig rig="flood" dir="t"/>
                    </a:cell3D>
                  </a:tcPr>
                </a:tc>
                <a:tc>
                  <a:txBody>
                    <a:bodyPr/>
                    <a:lstStyle/>
                    <a:p>
                      <a:pPr algn="r" rtl="1"/>
                      <a:endParaRPr lang="ar-SA" sz="2400" b="1" dirty="0"/>
                    </a:p>
                  </a:txBody>
                  <a:tcPr>
                    <a:cell3D prstMaterial="dkEdge">
                      <a:bevel prst="cross"/>
                      <a:lightRig rig="flood" dir="t"/>
                    </a:cell3D>
                  </a:tcPr>
                </a:tc>
              </a:tr>
            </a:tbl>
          </a:graphicData>
        </a:graphic>
      </p:graphicFrame>
    </p:spTree>
    <p:extLst>
      <p:ext uri="{BB962C8B-B14F-4D97-AF65-F5344CB8AC3E}">
        <p14:creationId xmlns:p14="http://schemas.microsoft.com/office/powerpoint/2010/main" xmlns="" val="3146783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
            <a:ext cx="9144000" cy="132343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algn="r" rtl="1" fontAlgn="auto">
              <a:spcBef>
                <a:spcPts val="0"/>
              </a:spcBef>
              <a:spcAft>
                <a:spcPts val="0"/>
              </a:spcAft>
              <a:defRPr/>
            </a:pPr>
            <a:r>
              <a:rPr lang="ar-SA" sz="4000" b="1" dirty="0">
                <a:solidFill>
                  <a:schemeClr val="bg1"/>
                </a:solidFill>
                <a:latin typeface="+mn-lt"/>
              </a:rPr>
              <a:t>واجبات إدارة الموارد البشرية في الشركة الدولية </a:t>
            </a:r>
            <a:r>
              <a:rPr lang="ar-SA" sz="4000" b="1" dirty="0" smtClean="0">
                <a:solidFill>
                  <a:schemeClr val="bg1"/>
                </a:solidFill>
                <a:latin typeface="+mn-lt"/>
              </a:rPr>
              <a:t>:</a:t>
            </a:r>
            <a:endParaRPr lang="ar-DZ" sz="4000" b="1" dirty="0" smtClean="0">
              <a:solidFill>
                <a:schemeClr val="bg1"/>
              </a:solidFill>
              <a:latin typeface="+mn-lt"/>
            </a:endParaRPr>
          </a:p>
          <a:p>
            <a:pPr algn="r" rtl="1" fontAlgn="auto">
              <a:spcBef>
                <a:spcPts val="0"/>
              </a:spcBef>
              <a:spcAft>
                <a:spcPts val="0"/>
              </a:spcAft>
              <a:defRPr/>
            </a:pPr>
            <a:endParaRPr lang="ar-SA" sz="4000" b="1" dirty="0">
              <a:solidFill>
                <a:schemeClr val="bg1"/>
              </a:solidFill>
              <a:latin typeface="+mn-lt"/>
            </a:endParaRPr>
          </a:p>
        </p:txBody>
      </p:sp>
      <p:sp>
        <p:nvSpPr>
          <p:cNvPr id="3" name="مربع نص 2"/>
          <p:cNvSpPr txBox="1"/>
          <p:nvPr/>
        </p:nvSpPr>
        <p:spPr>
          <a:xfrm>
            <a:off x="571472" y="2000240"/>
            <a:ext cx="7971473" cy="101566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algn="r" rtl="1" fontAlgn="auto">
              <a:spcBef>
                <a:spcPts val="0"/>
              </a:spcBef>
              <a:spcAft>
                <a:spcPts val="0"/>
              </a:spcAft>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معرفة السلوك المطلوب والقدرات والمهارات المطلوبة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معرفة الخصائص التنظيمية التي تؤثر على الأداء وأسلوب القيادة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تحليل البيئة التي سيعمل فيها المدير في الخارج . </a:t>
            </a:r>
          </a:p>
        </p:txBody>
      </p:sp>
      <p:sp>
        <p:nvSpPr>
          <p:cNvPr id="4" name="مربع نص 3"/>
          <p:cNvSpPr txBox="1"/>
          <p:nvPr/>
        </p:nvSpPr>
        <p:spPr>
          <a:xfrm>
            <a:off x="714348" y="1428736"/>
            <a:ext cx="7971473" cy="40011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rtlCol="1">
            <a:spAutoFit/>
            <a:scene3d>
              <a:camera prst="orthographicFront"/>
              <a:lightRig rig="soft" dir="t">
                <a:rot lat="0" lon="0" rev="10800000"/>
              </a:lightRig>
            </a:scene3d>
            <a:sp3d>
              <a:bevelT w="27940" h="12700"/>
              <a:contourClr>
                <a:srgbClr val="DDDDDD"/>
              </a:contourClr>
            </a:sp3d>
          </a:bodyPr>
          <a:lstStyle/>
          <a:p>
            <a:pPr algn="r" rtl="1" fontAlgn="auto">
              <a:spcBef>
                <a:spcPts val="0"/>
              </a:spcBef>
              <a:spcAft>
                <a:spcPts val="0"/>
              </a:spcAft>
              <a:defRPr/>
            </a:pPr>
            <a:r>
              <a:rPr lang="ar-SA" sz="2000" b="1" spc="150" dirty="0">
                <a:ln w="11430"/>
                <a:solidFill>
                  <a:srgbClr val="F8F8F8"/>
                </a:solidFill>
                <a:effectLst>
                  <a:outerShdw blurRad="25400" algn="tl" rotWithShape="0">
                    <a:srgbClr val="000000">
                      <a:alpha val="43000"/>
                    </a:srgbClr>
                  </a:outerShdw>
                </a:effectLst>
                <a:latin typeface="+mn-lt"/>
              </a:rPr>
              <a:t>1. تحليل الوظيفة والبيئة والتنظيم :</a:t>
            </a:r>
          </a:p>
        </p:txBody>
      </p:sp>
      <p:sp>
        <p:nvSpPr>
          <p:cNvPr id="5" name="مربع نص 4"/>
          <p:cNvSpPr txBox="1"/>
          <p:nvPr/>
        </p:nvSpPr>
        <p:spPr>
          <a:xfrm>
            <a:off x="642910" y="3214686"/>
            <a:ext cx="7971473" cy="40011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rtlCol="1">
            <a:spAutoFit/>
            <a:scene3d>
              <a:camera prst="orthographicFront"/>
              <a:lightRig rig="soft" dir="t">
                <a:rot lat="0" lon="0" rev="10800000"/>
              </a:lightRig>
            </a:scene3d>
            <a:sp3d>
              <a:bevelT w="27940" h="12700"/>
              <a:contourClr>
                <a:srgbClr val="DDDDDD"/>
              </a:contourClr>
            </a:sp3d>
          </a:bodyPr>
          <a:lstStyle/>
          <a:p>
            <a:pPr algn="r" rtl="1" fontAlgn="auto">
              <a:spcBef>
                <a:spcPts val="0"/>
              </a:spcBef>
              <a:spcAft>
                <a:spcPts val="0"/>
              </a:spcAft>
              <a:defRPr/>
            </a:pPr>
            <a:r>
              <a:rPr lang="ar-SA" sz="2000" b="1" spc="150" dirty="0">
                <a:ln w="11430"/>
                <a:solidFill>
                  <a:srgbClr val="F8F8F8"/>
                </a:solidFill>
                <a:effectLst>
                  <a:outerShdw blurRad="25400" algn="tl" rotWithShape="0">
                    <a:srgbClr val="000000">
                      <a:alpha val="43000"/>
                    </a:srgbClr>
                  </a:outerShdw>
                </a:effectLst>
                <a:latin typeface="+mn-lt"/>
                <a:cs typeface="+mj-cs"/>
              </a:rPr>
              <a:t>2. الاستقطاب :</a:t>
            </a:r>
          </a:p>
        </p:txBody>
      </p:sp>
      <p:sp>
        <p:nvSpPr>
          <p:cNvPr id="6" name="مربع نص 5"/>
          <p:cNvSpPr txBox="1"/>
          <p:nvPr/>
        </p:nvSpPr>
        <p:spPr>
          <a:xfrm>
            <a:off x="714348" y="3857628"/>
            <a:ext cx="7971473" cy="132343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أبناء الدبلوماسيين أو الطلاب الأجانب في جامعات البلد الأم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الإدارات المحلية والإقليمية أو الاختيار من دولة ثالثة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بنك معلومات داخلي به سجلات عن موظفين ملائمين لهم تجارب .</a:t>
            </a:r>
          </a:p>
          <a:p>
            <a:pPr algn="r" rtl="1" fontAlgn="auto">
              <a:spcBef>
                <a:spcPts val="0"/>
              </a:spcBef>
              <a:spcAft>
                <a:spcPts val="0"/>
              </a:spcAft>
              <a:buFontTx/>
              <a:buChar char="-"/>
              <a:defRPr/>
            </a:pPr>
            <a:r>
              <a:rPr lang="ar-SA" sz="2000" b="1" spc="50" dirty="0">
                <a:ln w="12700" cmpd="sng">
                  <a:noFill/>
                  <a:prstDash val="solid"/>
                </a:ln>
                <a:solidFill>
                  <a:schemeClr val="accent6">
                    <a:tint val="1000"/>
                  </a:schemeClr>
                </a:solidFill>
                <a:effectLst>
                  <a:glow rad="53100">
                    <a:schemeClr val="accent6">
                      <a:satMod val="180000"/>
                      <a:alpha val="30000"/>
                    </a:schemeClr>
                  </a:glow>
                </a:effectLst>
                <a:latin typeface="+mn-lt"/>
                <a:cs typeface="+mj-cs"/>
              </a:rPr>
              <a:t> الإعلانات ووكالات التقديم وصائدي الكفاءات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1000" fill="hold"/>
                                        <p:tgtEl>
                                          <p:spTgt spid="4"/>
                                        </p:tgtEl>
                                        <p:attrNameLst>
                                          <p:attrName>ppt_x</p:attrName>
                                        </p:attrNameLst>
                                      </p:cBhvr>
                                      <p:tavLst>
                                        <p:tav tm="0">
                                          <p:val>
                                            <p:strVal val="0-#ppt_w/2"/>
                                          </p:val>
                                        </p:tav>
                                        <p:tav tm="100000">
                                          <p:val>
                                            <p:strVal val="#ppt_x"/>
                                          </p:val>
                                        </p:tav>
                                      </p:tavLst>
                                    </p:anim>
                                    <p:anim calcmode="lin" valueType="num">
                                      <p:cBhvr additive="base">
                                        <p:cTn id="14"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1000" fill="hold"/>
                                        <p:tgtEl>
                                          <p:spTgt spid="3"/>
                                        </p:tgtEl>
                                        <p:attrNameLst>
                                          <p:attrName>ppt_x</p:attrName>
                                        </p:attrNameLst>
                                      </p:cBhvr>
                                      <p:tavLst>
                                        <p:tav tm="0">
                                          <p:val>
                                            <p:strVal val="#ppt_x"/>
                                          </p:val>
                                        </p:tav>
                                        <p:tav tm="100000">
                                          <p:val>
                                            <p:strVal val="#ppt_x"/>
                                          </p:val>
                                        </p:tav>
                                      </p:tavLst>
                                    </p:anim>
                                    <p:anim calcmode="lin" valueType="num">
                                      <p:cBhvr additive="base">
                                        <p:cTn id="20"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1000" fill="hold"/>
                                        <p:tgtEl>
                                          <p:spTgt spid="5"/>
                                        </p:tgtEl>
                                        <p:attrNameLst>
                                          <p:attrName>ppt_x</p:attrName>
                                        </p:attrNameLst>
                                      </p:cBhvr>
                                      <p:tavLst>
                                        <p:tav tm="0">
                                          <p:val>
                                            <p:strVal val="0-#ppt_w/2"/>
                                          </p:val>
                                        </p:tav>
                                        <p:tav tm="100000">
                                          <p:val>
                                            <p:strVal val="#ppt_x"/>
                                          </p:val>
                                        </p:tav>
                                      </p:tavLst>
                                    </p:anim>
                                    <p:anim calcmode="lin" valueType="num">
                                      <p:cBhvr additive="base">
                                        <p:cTn id="26"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1000" fill="hold"/>
                                        <p:tgtEl>
                                          <p:spTgt spid="6"/>
                                        </p:tgtEl>
                                        <p:attrNameLst>
                                          <p:attrName>ppt_x</p:attrName>
                                        </p:attrNameLst>
                                      </p:cBhvr>
                                      <p:tavLst>
                                        <p:tav tm="0">
                                          <p:val>
                                            <p:strVal val="#ppt_x"/>
                                          </p:val>
                                        </p:tav>
                                        <p:tav tm="100000">
                                          <p:val>
                                            <p:strVal val="#ppt_x"/>
                                          </p:val>
                                        </p:tav>
                                      </p:tavLst>
                                    </p:anim>
                                    <p:anim calcmode="lin" valueType="num">
                                      <p:cBhvr additive="base">
                                        <p:cTn id="32"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r" rtl="1"/>
            <a:r>
              <a:rPr lang="ar-DZ" sz="3600" dirty="0" smtClean="0">
                <a:solidFill>
                  <a:schemeClr val="bg1"/>
                </a:solidFill>
              </a:rPr>
              <a:t>التوظيف:</a:t>
            </a:r>
            <a:endParaRPr lang="ar-SA" sz="3600" b="1" dirty="0">
              <a:solidFill>
                <a:schemeClr val="bg1"/>
              </a:solidFill>
            </a:endParaRPr>
          </a:p>
        </p:txBody>
      </p:sp>
      <p:sp>
        <p:nvSpPr>
          <p:cNvPr id="3" name="عنصر نائب للمحتوى 2"/>
          <p:cNvSpPr>
            <a:spLocks noGrp="1"/>
          </p:cNvSpPr>
          <p:nvPr>
            <p:ph idx="1"/>
          </p:nvPr>
        </p:nvSpPr>
        <p:spPr>
          <a:xfrm>
            <a:off x="457200" y="1600200"/>
            <a:ext cx="8229600" cy="4043377"/>
          </a:xfrm>
          <a:ln/>
        </p:spPr>
        <p:style>
          <a:lnRef idx="0">
            <a:schemeClr val="accent6"/>
          </a:lnRef>
          <a:fillRef idx="3">
            <a:schemeClr val="accent6"/>
          </a:fillRef>
          <a:effectRef idx="3">
            <a:schemeClr val="accent6"/>
          </a:effectRef>
          <a:fontRef idx="minor">
            <a:schemeClr val="lt1"/>
          </a:fontRef>
        </p:style>
        <p:txBody>
          <a:bodyPr>
            <a:normAutofit/>
          </a:bodyPr>
          <a:lstStyle/>
          <a:p>
            <a:pPr marL="0" indent="0">
              <a:buNone/>
            </a:pPr>
            <a:r>
              <a:rPr lang="ar-SA" dirty="0" smtClean="0">
                <a:solidFill>
                  <a:schemeClr val="bg1"/>
                </a:solidFill>
              </a:rPr>
              <a:t> </a:t>
            </a:r>
            <a:endParaRPr lang="ar-SA" b="1" dirty="0" smtClean="0">
              <a:solidFill>
                <a:schemeClr val="bg1"/>
              </a:solidFill>
            </a:endParaRPr>
          </a:p>
          <a:p>
            <a:pPr marL="0" indent="0" algn="r" rtl="1">
              <a:buNone/>
            </a:pPr>
            <a:r>
              <a:rPr lang="ar-SA" b="1" dirty="0" smtClean="0">
                <a:solidFill>
                  <a:schemeClr val="bg1"/>
                </a:solidFill>
              </a:rPr>
              <a:t>أولا: المصدر الداخلي :</a:t>
            </a:r>
            <a:endParaRPr lang="ar-DZ" b="1" dirty="0" smtClean="0">
              <a:solidFill>
                <a:schemeClr val="bg1"/>
              </a:solidFill>
            </a:endParaRPr>
          </a:p>
          <a:p>
            <a:pPr marL="0" indent="0" algn="r" rtl="1">
              <a:buNone/>
            </a:pPr>
            <a:r>
              <a:rPr lang="ar-DZ" sz="3300" b="1" dirty="0" smtClean="0">
                <a:solidFill>
                  <a:schemeClr val="bg1"/>
                </a:solidFill>
              </a:rPr>
              <a:t>-</a:t>
            </a:r>
            <a:r>
              <a:rPr lang="ar-SA" sz="3300" b="1" dirty="0" smtClean="0">
                <a:solidFill>
                  <a:schemeClr val="bg1"/>
                </a:solidFill>
              </a:rPr>
              <a:t>من خلال المناقلات بين الموظفين العاملين في إدارات </a:t>
            </a:r>
            <a:r>
              <a:rPr lang="ar-DZ" sz="3300" b="1" dirty="0" smtClean="0">
                <a:solidFill>
                  <a:schemeClr val="bg1"/>
                </a:solidFill>
              </a:rPr>
              <a:t>          </a:t>
            </a:r>
            <a:r>
              <a:rPr lang="ar-SA" sz="3300" b="1" dirty="0" smtClean="0">
                <a:solidFill>
                  <a:schemeClr val="bg1"/>
                </a:solidFill>
              </a:rPr>
              <a:t>الشركة وفروعها الخارجية.</a:t>
            </a:r>
          </a:p>
          <a:p>
            <a:pPr marL="514350" indent="-514350" algn="r" rtl="1"/>
            <a:r>
              <a:rPr lang="ar-DZ" sz="3300" b="1" dirty="0" smtClean="0">
                <a:solidFill>
                  <a:schemeClr val="bg1"/>
                </a:solidFill>
              </a:rPr>
              <a:t>-</a:t>
            </a:r>
            <a:r>
              <a:rPr lang="ar-SA" sz="3300" b="1" dirty="0" smtClean="0">
                <a:solidFill>
                  <a:schemeClr val="bg1"/>
                </a:solidFill>
              </a:rPr>
              <a:t>أسلوب الحراك العمودي: ويتم ذلك عندما تقوم الشركة </a:t>
            </a:r>
            <a:r>
              <a:rPr lang="ar-DZ" sz="3300" b="1" dirty="0" smtClean="0">
                <a:solidFill>
                  <a:schemeClr val="bg1"/>
                </a:solidFill>
              </a:rPr>
              <a:t>       </a:t>
            </a:r>
            <a:r>
              <a:rPr lang="ar-SA" sz="3300" b="1" dirty="0" smtClean="0">
                <a:solidFill>
                  <a:schemeClr val="bg1"/>
                </a:solidFill>
              </a:rPr>
              <a:t>الدولية بترقية موظفيها الاداريين من وظائفهم الحالية </a:t>
            </a:r>
            <a:r>
              <a:rPr lang="ar-DZ" sz="3300" b="1" dirty="0" smtClean="0">
                <a:solidFill>
                  <a:schemeClr val="bg1"/>
                </a:solidFill>
              </a:rPr>
              <a:t>       </a:t>
            </a:r>
            <a:r>
              <a:rPr lang="ar-SA" sz="3300" b="1" dirty="0" err="1" smtClean="0">
                <a:solidFill>
                  <a:schemeClr val="bg1"/>
                </a:solidFill>
              </a:rPr>
              <a:t>ال</a:t>
            </a:r>
            <a:r>
              <a:rPr lang="ar-DZ" sz="3300" b="1" dirty="0" smtClean="0">
                <a:solidFill>
                  <a:schemeClr val="bg1"/>
                </a:solidFill>
              </a:rPr>
              <a:t>ى</a:t>
            </a:r>
            <a:r>
              <a:rPr lang="ar-SA" sz="3300" b="1" dirty="0" smtClean="0">
                <a:solidFill>
                  <a:schemeClr val="bg1"/>
                </a:solidFill>
              </a:rPr>
              <a:t> وظائف أعلي</a:t>
            </a:r>
            <a:r>
              <a:rPr lang="ar-DZ" sz="3300" b="1" dirty="0" smtClean="0">
                <a:solidFill>
                  <a:schemeClr val="bg1"/>
                </a:solidFill>
              </a:rPr>
              <a:t>.</a:t>
            </a:r>
            <a:endParaRPr lang="ar-SA" b="1" dirty="0">
              <a:solidFill>
                <a:schemeClr val="bg1"/>
              </a:solidFill>
            </a:endParaRPr>
          </a:p>
        </p:txBody>
      </p:sp>
    </p:spTree>
    <p:extLst>
      <p:ext uri="{BB962C8B-B14F-4D97-AF65-F5344CB8AC3E}">
        <p14:creationId xmlns="" xmlns:p14="http://schemas.microsoft.com/office/powerpoint/2010/main" val="1680552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3312</TotalTime>
  <Words>799</Words>
  <Application>Microsoft Office PowerPoint</Application>
  <PresentationFormat>Affichage à l'écran (4:3)</PresentationFormat>
  <Paragraphs>98</Paragraphs>
  <Slides>15</Slides>
  <Notes>3</Notes>
  <HiddenSlides>0</HiddenSlides>
  <MMClips>0</MMClips>
  <ScaleCrop>false</ScaleCrop>
  <HeadingPairs>
    <vt:vector size="4" baseType="variant">
      <vt:variant>
        <vt:lpstr>Thème</vt:lpstr>
      </vt:variant>
      <vt:variant>
        <vt:i4>2</vt:i4>
      </vt:variant>
      <vt:variant>
        <vt:lpstr>Titres des diapositives</vt:lpstr>
      </vt:variant>
      <vt:variant>
        <vt:i4>15</vt:i4>
      </vt:variant>
    </vt:vector>
  </HeadingPairs>
  <TitlesOfParts>
    <vt:vector size="17" baseType="lpstr">
      <vt:lpstr>Office Theme</vt:lpstr>
      <vt:lpstr>Custom Design</vt:lpstr>
      <vt:lpstr>Diapositive 1</vt:lpstr>
      <vt:lpstr>مقدمة:</vt:lpstr>
      <vt:lpstr>مفهوم:</vt:lpstr>
      <vt:lpstr>الفرق بين إدارة الموارد البشرية الدولية والمحلية</vt:lpstr>
      <vt:lpstr>أهمية ادارة الموارد البشرية في المنظمات الدولية:</vt:lpstr>
      <vt:lpstr>مصادر الحصول على المديرين الدوليين:</vt:lpstr>
      <vt:lpstr>تحديد المهارات الوظيفية للإداريين على اختلاف مستوياتهم الوظيفية</vt:lpstr>
      <vt:lpstr>Diapositive 8</vt:lpstr>
      <vt:lpstr>التوظيف:</vt:lpstr>
      <vt:lpstr>ثانيا :المصدر الخارجي</vt:lpstr>
      <vt:lpstr>Diapositive 11</vt:lpstr>
      <vt:lpstr>امثلة</vt:lpstr>
      <vt:lpstr>Diapositive 13</vt:lpstr>
      <vt:lpstr>Diapositive 14</vt:lpstr>
      <vt:lpstr>الخصائص المطلوبة في المدير الدولي:</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2013</cp:lastModifiedBy>
  <cp:revision>75</cp:revision>
  <dcterms:created xsi:type="dcterms:W3CDTF">2014-04-01T16:35:38Z</dcterms:created>
  <dcterms:modified xsi:type="dcterms:W3CDTF">2017-04-23T21:09:56Z</dcterms:modified>
</cp:coreProperties>
</file>