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8"/>
  </p:notesMasterIdLst>
  <p:handoutMasterIdLst>
    <p:handoutMasterId r:id="rId9"/>
  </p:handoutMasterIdLst>
  <p:sldIdLst>
    <p:sldId id="257" r:id="rId2"/>
    <p:sldId id="258" r:id="rId3"/>
    <p:sldId id="259" r:id="rId4"/>
    <p:sldId id="260" r:id="rId5"/>
    <p:sldId id="261" r:id="rId6"/>
    <p:sldId id="262" r:id="rId7"/>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F627ED-A304-4697-8C44-18E45D3D2B1A}" type="doc">
      <dgm:prSet loTypeId="urn:microsoft.com/office/officeart/2016/7/layout/HexagonTimeline" loCatId="process" qsTypeId="urn:microsoft.com/office/officeart/2005/8/quickstyle/simple1" qsCatId="simple" csTypeId="urn:microsoft.com/office/officeart/2005/8/colors/accent1_2" csCatId="accent1" phldr="1"/>
      <dgm:spPr/>
      <dgm:t>
        <a:bodyPr rtlCol="0"/>
        <a:lstStyle/>
        <a:p>
          <a:pPr rtl="0"/>
          <a:endParaRPr lang="en-US"/>
        </a:p>
      </dgm:t>
    </dgm:pt>
    <dgm:pt modelId="{D6614DDC-66DE-4E26-A0E6-8B5D4F611437}" type="pres">
      <dgm:prSet presAssocID="{08F627ED-A304-4697-8C44-18E45D3D2B1A}" presName="Name0" presStyleCnt="0">
        <dgm:presLayoutVars>
          <dgm:chMax/>
          <dgm:chPref/>
          <dgm:animLvl val="lvl"/>
        </dgm:presLayoutVars>
      </dgm:prSet>
      <dgm:spPr/>
    </dgm:pt>
  </dgm:ptLst>
  <dgm:cxnLst>
    <dgm:cxn modelId="{DC951A47-D712-4DDF-BC45-034C400F587A}" type="presOf" srcId="{08F627ED-A304-4697-8C44-18E45D3D2B1A}" destId="{D6614DDC-66DE-4E26-A0E6-8B5D4F611437}" srcOrd="0" destOrd="0" presId="urn:microsoft.com/office/officeart/2016/7/layout/Hexago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7626ADB-CA3F-4AA6-A256-6C685AB19BCF}"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fr-CA"/>
        </a:p>
      </dgm:t>
    </dgm:pt>
    <dgm:pt modelId="{2F13F46D-91B3-4911-B870-6618DB0DFF9D}">
      <dgm:prSet phldrT="[Texte]"/>
      <dgm:spPr/>
      <dgm:t>
        <a:bodyPr/>
        <a:lstStyle/>
        <a:p>
          <a:r>
            <a:rPr lang="ar-DZ" b="1" dirty="0">
              <a:solidFill>
                <a:schemeClr val="accent6">
                  <a:lumMod val="50000"/>
                </a:schemeClr>
              </a:solidFill>
              <a:latin typeface="Arial" panose="020B0604020202020204" pitchFamily="34" charset="0"/>
              <a:cs typeface="Arial" panose="020B0604020202020204" pitchFamily="34" charset="0"/>
            </a:rPr>
            <a:t>مبدأ التنشيط</a:t>
          </a:r>
          <a:endParaRPr lang="fr-CA" b="1" dirty="0">
            <a:solidFill>
              <a:schemeClr val="accent6">
                <a:lumMod val="50000"/>
              </a:schemeClr>
            </a:solidFill>
            <a:latin typeface="Arial" panose="020B0604020202020204" pitchFamily="34" charset="0"/>
            <a:cs typeface="Arial" panose="020B0604020202020204" pitchFamily="34" charset="0"/>
          </a:endParaRPr>
        </a:p>
      </dgm:t>
    </dgm:pt>
    <dgm:pt modelId="{EB1CFD47-E42B-4979-802E-243E21DAA59D}" type="parTrans" cxnId="{0064B085-0008-411F-A580-9BEA3394BB06}">
      <dgm:prSet/>
      <dgm:spPr/>
      <dgm:t>
        <a:bodyPr/>
        <a:lstStyle/>
        <a:p>
          <a:endParaRPr lang="fr-CA"/>
        </a:p>
      </dgm:t>
    </dgm:pt>
    <dgm:pt modelId="{E2FC3282-02FA-40A7-A9D1-07461EDC280B}" type="sibTrans" cxnId="{0064B085-0008-411F-A580-9BEA3394BB06}">
      <dgm:prSet/>
      <dgm:spPr/>
      <dgm:t>
        <a:bodyPr/>
        <a:lstStyle/>
        <a:p>
          <a:endParaRPr lang="fr-CA"/>
        </a:p>
      </dgm:t>
    </dgm:pt>
    <dgm:pt modelId="{83CF4E60-01A7-4FC2-A789-950D20CA061A}">
      <dgm:prSet phldrT="[Texte]" custT="1"/>
      <dgm:spPr/>
      <dgm:t>
        <a:bodyPr/>
        <a:lstStyle/>
        <a:p>
          <a:pPr algn="r" rtl="1">
            <a:buFontTx/>
            <a:buNone/>
          </a:pPr>
          <a:r>
            <a:rPr lang="ar-DZ" sz="3200" b="1" dirty="0">
              <a:solidFill>
                <a:schemeClr val="accent1">
                  <a:lumMod val="50000"/>
                </a:schemeClr>
              </a:solidFill>
              <a:latin typeface="Arial" panose="020B0604020202020204" pitchFamily="34" charset="0"/>
              <a:cs typeface="Arial" panose="020B0604020202020204" pitchFamily="34" charset="0"/>
            </a:rPr>
            <a:t>تشجيع </a:t>
          </a:r>
          <a:r>
            <a:rPr lang="ar-DZ" sz="3200" b="1" dirty="0" err="1">
              <a:solidFill>
                <a:schemeClr val="accent1">
                  <a:lumMod val="50000"/>
                </a:schemeClr>
              </a:solidFill>
              <a:latin typeface="Arial" panose="020B0604020202020204" pitchFamily="34" charset="0"/>
              <a:cs typeface="Arial" panose="020B0604020202020204" pitchFamily="34" charset="0"/>
            </a:rPr>
            <a:t>السلوكات</a:t>
          </a:r>
          <a:r>
            <a:rPr lang="ar-DZ" sz="3200" b="1" dirty="0">
              <a:solidFill>
                <a:schemeClr val="accent1">
                  <a:lumMod val="50000"/>
                </a:schemeClr>
              </a:solidFill>
              <a:latin typeface="Arial" panose="020B0604020202020204" pitchFamily="34" charset="0"/>
              <a:cs typeface="Arial" panose="020B0604020202020204" pitchFamily="34" charset="0"/>
            </a:rPr>
            <a:t> الإيجابية والتقليص من </a:t>
          </a:r>
          <a:r>
            <a:rPr lang="ar-DZ" sz="3200" b="1" dirty="0" err="1">
              <a:solidFill>
                <a:schemeClr val="accent1">
                  <a:lumMod val="50000"/>
                </a:schemeClr>
              </a:solidFill>
              <a:latin typeface="Arial" panose="020B0604020202020204" pitchFamily="34" charset="0"/>
              <a:cs typeface="Arial" panose="020B0604020202020204" pitchFamily="34" charset="0"/>
            </a:rPr>
            <a:t>السلوكات</a:t>
          </a:r>
          <a:r>
            <a:rPr lang="ar-DZ" sz="3200" b="1" dirty="0">
              <a:solidFill>
                <a:schemeClr val="accent1">
                  <a:lumMod val="50000"/>
                </a:schemeClr>
              </a:solidFill>
              <a:latin typeface="Arial" panose="020B0604020202020204" pitchFamily="34" charset="0"/>
              <a:cs typeface="Arial" panose="020B0604020202020204" pitchFamily="34" charset="0"/>
            </a:rPr>
            <a:t> السلبية </a:t>
          </a:r>
          <a:endParaRPr lang="fr-CA" sz="3200" b="1" dirty="0">
            <a:solidFill>
              <a:schemeClr val="accent1">
                <a:lumMod val="50000"/>
              </a:schemeClr>
            </a:solidFill>
            <a:latin typeface="Arial" panose="020B0604020202020204" pitchFamily="34" charset="0"/>
            <a:cs typeface="Arial" panose="020B0604020202020204" pitchFamily="34" charset="0"/>
          </a:endParaRPr>
        </a:p>
      </dgm:t>
    </dgm:pt>
    <dgm:pt modelId="{98C67E8C-03D8-475E-86E1-F658A1613D2C}" type="parTrans" cxnId="{3744F10F-EDAB-44CD-812F-2FCFD4395D87}">
      <dgm:prSet/>
      <dgm:spPr/>
      <dgm:t>
        <a:bodyPr/>
        <a:lstStyle/>
        <a:p>
          <a:endParaRPr lang="fr-CA"/>
        </a:p>
      </dgm:t>
    </dgm:pt>
    <dgm:pt modelId="{80948599-86BC-4B16-A95D-F3E989C7DF4F}" type="sibTrans" cxnId="{3744F10F-EDAB-44CD-812F-2FCFD4395D87}">
      <dgm:prSet/>
      <dgm:spPr/>
      <dgm:t>
        <a:bodyPr/>
        <a:lstStyle/>
        <a:p>
          <a:endParaRPr lang="fr-CA"/>
        </a:p>
      </dgm:t>
    </dgm:pt>
    <dgm:pt modelId="{8FCD2E75-1093-4735-BCC0-503257CE788A}">
      <dgm:prSet phldrT="[Texte]" custT="1"/>
      <dgm:spPr/>
      <dgm:t>
        <a:bodyPr/>
        <a:lstStyle/>
        <a:p>
          <a:r>
            <a:rPr lang="ar-DZ" sz="4000" b="1" dirty="0">
              <a:solidFill>
                <a:schemeClr val="accent4">
                  <a:lumMod val="75000"/>
                </a:schemeClr>
              </a:solidFill>
              <a:latin typeface="Arial" panose="020B0604020202020204" pitchFamily="34" charset="0"/>
              <a:cs typeface="Arial" panose="020B0604020202020204" pitchFamily="34" charset="0"/>
            </a:rPr>
            <a:t>مبدأ الانتاجية</a:t>
          </a:r>
          <a:endParaRPr lang="fr-CA" sz="4000" b="1" dirty="0">
            <a:solidFill>
              <a:schemeClr val="accent4">
                <a:lumMod val="75000"/>
              </a:schemeClr>
            </a:solidFill>
            <a:latin typeface="Arial" panose="020B0604020202020204" pitchFamily="34" charset="0"/>
            <a:cs typeface="Arial" panose="020B0604020202020204" pitchFamily="34" charset="0"/>
          </a:endParaRPr>
        </a:p>
      </dgm:t>
    </dgm:pt>
    <dgm:pt modelId="{49AC3159-281A-41BB-A0A2-C87AA93B99DC}" type="parTrans" cxnId="{F07D6912-D11C-444D-8325-1E0FDAFBA40F}">
      <dgm:prSet/>
      <dgm:spPr/>
      <dgm:t>
        <a:bodyPr/>
        <a:lstStyle/>
        <a:p>
          <a:endParaRPr lang="fr-CA"/>
        </a:p>
      </dgm:t>
    </dgm:pt>
    <dgm:pt modelId="{916D0302-5658-4FAC-A4A7-AD8877966090}" type="sibTrans" cxnId="{F07D6912-D11C-444D-8325-1E0FDAFBA40F}">
      <dgm:prSet/>
      <dgm:spPr/>
      <dgm:t>
        <a:bodyPr/>
        <a:lstStyle/>
        <a:p>
          <a:endParaRPr lang="fr-CA"/>
        </a:p>
      </dgm:t>
    </dgm:pt>
    <dgm:pt modelId="{9D436774-9188-475F-854D-06354C44F701}">
      <dgm:prSet phldrT="[Texte]" custT="1"/>
      <dgm:spPr/>
      <dgm:t>
        <a:bodyPr/>
        <a:lstStyle/>
        <a:p>
          <a:pPr algn="ctr" rtl="1">
            <a:buFontTx/>
            <a:buNone/>
          </a:pPr>
          <a:r>
            <a:rPr lang="ar-DZ" sz="3200" b="1" dirty="0">
              <a:solidFill>
                <a:schemeClr val="accent4">
                  <a:lumMod val="75000"/>
                </a:schemeClr>
              </a:solidFill>
              <a:latin typeface="Arial" panose="020B0604020202020204" pitchFamily="34" charset="0"/>
              <a:cs typeface="Arial" panose="020B0604020202020204" pitchFamily="34" charset="0"/>
            </a:rPr>
            <a:t>تنمية القدرات و الكفاءات الأساسية</a:t>
          </a:r>
          <a:endParaRPr lang="fr-CA" sz="3200" b="1" dirty="0">
            <a:solidFill>
              <a:schemeClr val="accent4">
                <a:lumMod val="75000"/>
              </a:schemeClr>
            </a:solidFill>
            <a:latin typeface="Arial" panose="020B0604020202020204" pitchFamily="34" charset="0"/>
            <a:cs typeface="Arial" panose="020B0604020202020204" pitchFamily="34" charset="0"/>
          </a:endParaRPr>
        </a:p>
      </dgm:t>
    </dgm:pt>
    <dgm:pt modelId="{A30888AB-D9EC-44CC-993A-ED1B3A7B85EA}" type="parTrans" cxnId="{340BCF88-35A0-466E-B38A-9B20B2761A9C}">
      <dgm:prSet/>
      <dgm:spPr/>
      <dgm:t>
        <a:bodyPr/>
        <a:lstStyle/>
        <a:p>
          <a:endParaRPr lang="fr-CA"/>
        </a:p>
      </dgm:t>
    </dgm:pt>
    <dgm:pt modelId="{F773D18A-3E98-48C3-9C5F-9DFF06AF3AA2}" type="sibTrans" cxnId="{340BCF88-35A0-466E-B38A-9B20B2761A9C}">
      <dgm:prSet/>
      <dgm:spPr/>
      <dgm:t>
        <a:bodyPr/>
        <a:lstStyle/>
        <a:p>
          <a:endParaRPr lang="fr-CA"/>
        </a:p>
      </dgm:t>
    </dgm:pt>
    <dgm:pt modelId="{BE2D8825-2B4C-45B8-8BD8-900FE2D6074A}">
      <dgm:prSet phldrT="[Texte]" custT="1"/>
      <dgm:spPr/>
      <dgm:t>
        <a:bodyPr/>
        <a:lstStyle/>
        <a:p>
          <a:pPr algn="ctr" rtl="1">
            <a:buFontTx/>
            <a:buNone/>
          </a:pPr>
          <a:endParaRPr lang="fr-CA" sz="3200" dirty="0">
            <a:solidFill>
              <a:schemeClr val="accent1">
                <a:lumMod val="50000"/>
              </a:schemeClr>
            </a:solidFill>
            <a:latin typeface="Arial" panose="020B0604020202020204" pitchFamily="34" charset="0"/>
            <a:cs typeface="Arial" panose="020B0604020202020204" pitchFamily="34" charset="0"/>
          </a:endParaRPr>
        </a:p>
      </dgm:t>
    </dgm:pt>
    <dgm:pt modelId="{55EDF688-DEC3-4D3B-9D31-12CA17A41620}" type="parTrans" cxnId="{6C813439-AED4-4079-8A2A-281F5C534456}">
      <dgm:prSet/>
      <dgm:spPr/>
    </dgm:pt>
    <dgm:pt modelId="{499DE5B1-BEE0-4B3F-A910-D9CE6CF300F8}" type="sibTrans" cxnId="{6C813439-AED4-4079-8A2A-281F5C534456}">
      <dgm:prSet/>
      <dgm:spPr/>
    </dgm:pt>
    <dgm:pt modelId="{E6C4C50B-58F0-4E97-9743-49CE32C2C9FD}">
      <dgm:prSet phldrT="[Texte]" custT="1"/>
      <dgm:spPr/>
      <dgm:t>
        <a:bodyPr/>
        <a:lstStyle/>
        <a:p>
          <a:pPr algn="r" rtl="1">
            <a:buFontTx/>
            <a:buNone/>
          </a:pP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12437798-D1D5-47C5-AA19-E570962DDDDB}" type="parTrans" cxnId="{734E6268-894B-491B-8610-D932563CCF3F}">
      <dgm:prSet/>
      <dgm:spPr/>
    </dgm:pt>
    <dgm:pt modelId="{A590F04F-3FB1-4513-88C3-9E19A3DCC101}" type="sibTrans" cxnId="{734E6268-894B-491B-8610-D932563CCF3F}">
      <dgm:prSet/>
      <dgm:spPr/>
    </dgm:pt>
    <dgm:pt modelId="{DFAB814B-2EDF-46EE-8A31-4CACFB16ABC7}">
      <dgm:prSet phldrT="[Texte]" custT="1"/>
      <dgm:spPr/>
      <dgm:t>
        <a:bodyPr/>
        <a:lstStyle/>
        <a:p>
          <a:pPr algn="r" rtl="1">
            <a:buFontTx/>
            <a:buNone/>
          </a:pP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534D4D3D-C518-446A-B10A-8DB8FD0D8D52}" type="parTrans" cxnId="{301CB157-4EDF-4508-8CF2-2B9FE04CAC43}">
      <dgm:prSet/>
      <dgm:spPr/>
    </dgm:pt>
    <dgm:pt modelId="{EFF6F2B3-AFFF-43A9-8209-B4C62815F559}" type="sibTrans" cxnId="{301CB157-4EDF-4508-8CF2-2B9FE04CAC43}">
      <dgm:prSet/>
      <dgm:spPr/>
    </dgm:pt>
    <dgm:pt modelId="{68E8C33E-5F00-419B-BABD-0CCB652196FC}" type="pres">
      <dgm:prSet presAssocID="{97626ADB-CA3F-4AA6-A256-6C685AB19BCF}" presName="Name0" presStyleCnt="0">
        <dgm:presLayoutVars>
          <dgm:dir/>
          <dgm:animLvl val="lvl"/>
          <dgm:resizeHandles/>
        </dgm:presLayoutVars>
      </dgm:prSet>
      <dgm:spPr/>
    </dgm:pt>
    <dgm:pt modelId="{749C646C-5A74-4518-A1FD-79E5FB4EDEAE}" type="pres">
      <dgm:prSet presAssocID="{2F13F46D-91B3-4911-B870-6618DB0DFF9D}" presName="linNode" presStyleCnt="0"/>
      <dgm:spPr/>
    </dgm:pt>
    <dgm:pt modelId="{DF8D19D3-A801-46BA-A92E-0DADEA19C816}" type="pres">
      <dgm:prSet presAssocID="{2F13F46D-91B3-4911-B870-6618DB0DFF9D}" presName="parentShp" presStyleLbl="node1" presStyleIdx="0" presStyleCnt="2" custScaleX="78011" custScaleY="78948">
        <dgm:presLayoutVars>
          <dgm:bulletEnabled val="1"/>
        </dgm:presLayoutVars>
      </dgm:prSet>
      <dgm:spPr/>
    </dgm:pt>
    <dgm:pt modelId="{AD6ECB32-B2BE-4C26-829D-D222E2530926}" type="pres">
      <dgm:prSet presAssocID="{2F13F46D-91B3-4911-B870-6618DB0DFF9D}" presName="childShp" presStyleLbl="bgAccFollowNode1" presStyleIdx="0" presStyleCnt="2" custLinFactNeighborX="-1416">
        <dgm:presLayoutVars>
          <dgm:bulletEnabled val="1"/>
        </dgm:presLayoutVars>
      </dgm:prSet>
      <dgm:spPr/>
    </dgm:pt>
    <dgm:pt modelId="{11B4FBC2-A77E-431D-BE2C-E796B05E16E7}" type="pres">
      <dgm:prSet presAssocID="{E2FC3282-02FA-40A7-A9D1-07461EDC280B}" presName="spacing" presStyleCnt="0"/>
      <dgm:spPr/>
    </dgm:pt>
    <dgm:pt modelId="{D1F81E50-D56D-4DED-AA5C-42D05FA6C972}" type="pres">
      <dgm:prSet presAssocID="{8FCD2E75-1093-4735-BCC0-503257CE788A}" presName="linNode" presStyleCnt="0"/>
      <dgm:spPr/>
    </dgm:pt>
    <dgm:pt modelId="{1BC65545-6A6B-49B6-A071-487BD9EBDCF5}" type="pres">
      <dgm:prSet presAssocID="{8FCD2E75-1093-4735-BCC0-503257CE788A}" presName="parentShp" presStyleLbl="node1" presStyleIdx="1" presStyleCnt="2" custScaleX="81348" custScaleY="74390">
        <dgm:presLayoutVars>
          <dgm:bulletEnabled val="1"/>
        </dgm:presLayoutVars>
      </dgm:prSet>
      <dgm:spPr/>
    </dgm:pt>
    <dgm:pt modelId="{DD5FD265-163A-485F-8FC2-C09566D3E645}" type="pres">
      <dgm:prSet presAssocID="{8FCD2E75-1093-4735-BCC0-503257CE788A}" presName="childShp" presStyleLbl="bgAccFollowNode1" presStyleIdx="1" presStyleCnt="2" custScaleY="119988" custLinFactNeighborX="2" custLinFactNeighborY="-3259">
        <dgm:presLayoutVars>
          <dgm:bulletEnabled val="1"/>
        </dgm:presLayoutVars>
      </dgm:prSet>
      <dgm:spPr/>
    </dgm:pt>
  </dgm:ptLst>
  <dgm:cxnLst>
    <dgm:cxn modelId="{3744F10F-EDAB-44CD-812F-2FCFD4395D87}" srcId="{2F13F46D-91B3-4911-B870-6618DB0DFF9D}" destId="{83CF4E60-01A7-4FC2-A789-950D20CA061A}" srcOrd="1" destOrd="0" parTransId="{98C67E8C-03D8-475E-86E1-F658A1613D2C}" sibTransId="{80948599-86BC-4B16-A95D-F3E989C7DF4F}"/>
    <dgm:cxn modelId="{F07D6912-D11C-444D-8325-1E0FDAFBA40F}" srcId="{97626ADB-CA3F-4AA6-A256-6C685AB19BCF}" destId="{8FCD2E75-1093-4735-BCC0-503257CE788A}" srcOrd="1" destOrd="0" parTransId="{49AC3159-281A-41BB-A0A2-C87AA93B99DC}" sibTransId="{916D0302-5658-4FAC-A4A7-AD8877966090}"/>
    <dgm:cxn modelId="{00374A33-4903-4896-918E-CCE3F61A8458}" type="presOf" srcId="{9D436774-9188-475F-854D-06354C44F701}" destId="{DD5FD265-163A-485F-8FC2-C09566D3E645}" srcOrd="0" destOrd="2" presId="urn:microsoft.com/office/officeart/2005/8/layout/vList6"/>
    <dgm:cxn modelId="{6001EB35-EF46-4E61-A1B6-73082B81F267}" type="presOf" srcId="{2F13F46D-91B3-4911-B870-6618DB0DFF9D}" destId="{DF8D19D3-A801-46BA-A92E-0DADEA19C816}" srcOrd="0" destOrd="0" presId="urn:microsoft.com/office/officeart/2005/8/layout/vList6"/>
    <dgm:cxn modelId="{6C813439-AED4-4079-8A2A-281F5C534456}" srcId="{2F13F46D-91B3-4911-B870-6618DB0DFF9D}" destId="{BE2D8825-2B4C-45B8-8BD8-900FE2D6074A}" srcOrd="0" destOrd="0" parTransId="{55EDF688-DEC3-4D3B-9D31-12CA17A41620}" sibTransId="{499DE5B1-BEE0-4B3F-A910-D9CE6CF300F8}"/>
    <dgm:cxn modelId="{C1A18C5C-DFF4-4AA3-BCB1-E4909367013D}" type="presOf" srcId="{8FCD2E75-1093-4735-BCC0-503257CE788A}" destId="{1BC65545-6A6B-49B6-A071-487BD9EBDCF5}" srcOrd="0" destOrd="0" presId="urn:microsoft.com/office/officeart/2005/8/layout/vList6"/>
    <dgm:cxn modelId="{0041A641-D815-420E-89AF-C4A52D499D90}" type="presOf" srcId="{E6C4C50B-58F0-4E97-9743-49CE32C2C9FD}" destId="{DD5FD265-163A-485F-8FC2-C09566D3E645}" srcOrd="0" destOrd="0" presId="urn:microsoft.com/office/officeart/2005/8/layout/vList6"/>
    <dgm:cxn modelId="{734E6268-894B-491B-8610-D932563CCF3F}" srcId="{8FCD2E75-1093-4735-BCC0-503257CE788A}" destId="{E6C4C50B-58F0-4E97-9743-49CE32C2C9FD}" srcOrd="0" destOrd="0" parTransId="{12437798-D1D5-47C5-AA19-E570962DDDDB}" sibTransId="{A590F04F-3FB1-4513-88C3-9E19A3DCC101}"/>
    <dgm:cxn modelId="{E06DB36E-E373-4DF8-9961-353D0CF7E186}" type="presOf" srcId="{DFAB814B-2EDF-46EE-8A31-4CACFB16ABC7}" destId="{DD5FD265-163A-485F-8FC2-C09566D3E645}" srcOrd="0" destOrd="1" presId="urn:microsoft.com/office/officeart/2005/8/layout/vList6"/>
    <dgm:cxn modelId="{1F630B54-6014-47E5-A14D-EA836E6CC84A}" type="presOf" srcId="{BE2D8825-2B4C-45B8-8BD8-900FE2D6074A}" destId="{AD6ECB32-B2BE-4C26-829D-D222E2530926}" srcOrd="0" destOrd="0" presId="urn:microsoft.com/office/officeart/2005/8/layout/vList6"/>
    <dgm:cxn modelId="{301CB157-4EDF-4508-8CF2-2B9FE04CAC43}" srcId="{8FCD2E75-1093-4735-BCC0-503257CE788A}" destId="{DFAB814B-2EDF-46EE-8A31-4CACFB16ABC7}" srcOrd="1" destOrd="0" parTransId="{534D4D3D-C518-446A-B10A-8DB8FD0D8D52}" sibTransId="{EFF6F2B3-AFFF-43A9-8209-B4C62815F559}"/>
    <dgm:cxn modelId="{0064B085-0008-411F-A580-9BEA3394BB06}" srcId="{97626ADB-CA3F-4AA6-A256-6C685AB19BCF}" destId="{2F13F46D-91B3-4911-B870-6618DB0DFF9D}" srcOrd="0" destOrd="0" parTransId="{EB1CFD47-E42B-4979-802E-243E21DAA59D}" sibTransId="{E2FC3282-02FA-40A7-A9D1-07461EDC280B}"/>
    <dgm:cxn modelId="{340BCF88-35A0-466E-B38A-9B20B2761A9C}" srcId="{8FCD2E75-1093-4735-BCC0-503257CE788A}" destId="{9D436774-9188-475F-854D-06354C44F701}" srcOrd="2" destOrd="0" parTransId="{A30888AB-D9EC-44CC-993A-ED1B3A7B85EA}" sibTransId="{F773D18A-3E98-48C3-9C5F-9DFF06AF3AA2}"/>
    <dgm:cxn modelId="{4B768194-D3C8-49E8-A5FB-84D45E5460E9}" type="presOf" srcId="{97626ADB-CA3F-4AA6-A256-6C685AB19BCF}" destId="{68E8C33E-5F00-419B-BABD-0CCB652196FC}" srcOrd="0" destOrd="0" presId="urn:microsoft.com/office/officeart/2005/8/layout/vList6"/>
    <dgm:cxn modelId="{AA5FA4F2-1010-475A-BDA8-BE3420F6C4E4}" type="presOf" srcId="{83CF4E60-01A7-4FC2-A789-950D20CA061A}" destId="{AD6ECB32-B2BE-4C26-829D-D222E2530926}" srcOrd="0" destOrd="1" presId="urn:microsoft.com/office/officeart/2005/8/layout/vList6"/>
    <dgm:cxn modelId="{CCA12BF1-B4C5-4FB7-A271-33842E92D0C5}" type="presParOf" srcId="{68E8C33E-5F00-419B-BABD-0CCB652196FC}" destId="{749C646C-5A74-4518-A1FD-79E5FB4EDEAE}" srcOrd="0" destOrd="0" presId="urn:microsoft.com/office/officeart/2005/8/layout/vList6"/>
    <dgm:cxn modelId="{AC8628E9-6360-4838-A730-DE957DD36CF2}" type="presParOf" srcId="{749C646C-5A74-4518-A1FD-79E5FB4EDEAE}" destId="{DF8D19D3-A801-46BA-A92E-0DADEA19C816}" srcOrd="0" destOrd="0" presId="urn:microsoft.com/office/officeart/2005/8/layout/vList6"/>
    <dgm:cxn modelId="{FFE8E3FC-6854-4F5F-BA16-847B0B0F9467}" type="presParOf" srcId="{749C646C-5A74-4518-A1FD-79E5FB4EDEAE}" destId="{AD6ECB32-B2BE-4C26-829D-D222E2530926}" srcOrd="1" destOrd="0" presId="urn:microsoft.com/office/officeart/2005/8/layout/vList6"/>
    <dgm:cxn modelId="{900A1944-9BD4-49FF-AAE7-C1FE8DBCE4E3}" type="presParOf" srcId="{68E8C33E-5F00-419B-BABD-0CCB652196FC}" destId="{11B4FBC2-A77E-431D-BE2C-E796B05E16E7}" srcOrd="1" destOrd="0" presId="urn:microsoft.com/office/officeart/2005/8/layout/vList6"/>
    <dgm:cxn modelId="{C2759E2F-7433-47A7-AA29-F04BE3ABD791}" type="presParOf" srcId="{68E8C33E-5F00-419B-BABD-0CCB652196FC}" destId="{D1F81E50-D56D-4DED-AA5C-42D05FA6C972}" srcOrd="2" destOrd="0" presId="urn:microsoft.com/office/officeart/2005/8/layout/vList6"/>
    <dgm:cxn modelId="{55E6B8AE-5215-431F-AECF-0E59D14BFD7A}" type="presParOf" srcId="{D1F81E50-D56D-4DED-AA5C-42D05FA6C972}" destId="{1BC65545-6A6B-49B6-A071-487BD9EBDCF5}" srcOrd="0" destOrd="0" presId="urn:microsoft.com/office/officeart/2005/8/layout/vList6"/>
    <dgm:cxn modelId="{DA7725BC-D628-4107-A9B9-0313C535C145}" type="presParOf" srcId="{D1F81E50-D56D-4DED-AA5C-42D05FA6C972}" destId="{DD5FD265-163A-485F-8FC2-C09566D3E645}" srcOrd="1" destOrd="0" presId="urn:microsoft.com/office/officeart/2005/8/layout/v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626ADB-CA3F-4AA6-A256-6C685AB19BCF}"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fr-CA"/>
        </a:p>
      </dgm:t>
    </dgm:pt>
    <dgm:pt modelId="{2F13F46D-91B3-4911-B870-6618DB0DFF9D}">
      <dgm:prSet phldrT="[Texte]"/>
      <dgm:spPr/>
      <dgm:t>
        <a:bodyPr/>
        <a:lstStyle/>
        <a:p>
          <a:r>
            <a:rPr lang="ar-DZ" b="1" dirty="0">
              <a:solidFill>
                <a:schemeClr val="accent6">
                  <a:lumMod val="50000"/>
                </a:schemeClr>
              </a:solidFill>
              <a:latin typeface="Arial" panose="020B0604020202020204" pitchFamily="34" charset="0"/>
              <a:cs typeface="Arial" panose="020B0604020202020204" pitchFamily="34" charset="0"/>
            </a:rPr>
            <a:t>مبدأ الاختلاف </a:t>
          </a:r>
          <a:endParaRPr lang="fr-CA" b="1" dirty="0">
            <a:solidFill>
              <a:schemeClr val="accent6">
                <a:lumMod val="50000"/>
              </a:schemeClr>
            </a:solidFill>
            <a:latin typeface="Arial" panose="020B0604020202020204" pitchFamily="34" charset="0"/>
            <a:cs typeface="Arial" panose="020B0604020202020204" pitchFamily="34" charset="0"/>
          </a:endParaRPr>
        </a:p>
      </dgm:t>
    </dgm:pt>
    <dgm:pt modelId="{EB1CFD47-E42B-4979-802E-243E21DAA59D}" type="parTrans" cxnId="{0064B085-0008-411F-A580-9BEA3394BB06}">
      <dgm:prSet/>
      <dgm:spPr/>
      <dgm:t>
        <a:bodyPr/>
        <a:lstStyle/>
        <a:p>
          <a:endParaRPr lang="fr-CA"/>
        </a:p>
      </dgm:t>
    </dgm:pt>
    <dgm:pt modelId="{E2FC3282-02FA-40A7-A9D1-07461EDC280B}" type="sibTrans" cxnId="{0064B085-0008-411F-A580-9BEA3394BB06}">
      <dgm:prSet/>
      <dgm:spPr/>
      <dgm:t>
        <a:bodyPr/>
        <a:lstStyle/>
        <a:p>
          <a:endParaRPr lang="fr-CA"/>
        </a:p>
      </dgm:t>
    </dgm:pt>
    <dgm:pt modelId="{83CF4E60-01A7-4FC2-A789-950D20CA061A}">
      <dgm:prSet phldrT="[Texte]" custT="1"/>
      <dgm:spPr/>
      <dgm:t>
        <a:bodyPr/>
        <a:lstStyle/>
        <a:p>
          <a:pPr rtl="1"/>
          <a:r>
            <a:rPr lang="ar-DZ" sz="2400" b="1" dirty="0">
              <a:solidFill>
                <a:schemeClr val="accent1">
                  <a:lumMod val="50000"/>
                </a:schemeClr>
              </a:solidFill>
              <a:latin typeface="Arial" panose="020B0604020202020204" pitchFamily="34" charset="0"/>
              <a:cs typeface="Arial" panose="020B0604020202020204" pitchFamily="34" charset="0"/>
            </a:rPr>
            <a:t>اختلاف العناصر المتعلمة </a:t>
          </a:r>
          <a:endParaRPr lang="fr-CA" sz="2400" b="1" dirty="0">
            <a:solidFill>
              <a:schemeClr val="accent1">
                <a:lumMod val="50000"/>
              </a:schemeClr>
            </a:solidFill>
            <a:latin typeface="Arial" panose="020B0604020202020204" pitchFamily="34" charset="0"/>
            <a:cs typeface="Arial" panose="020B0604020202020204" pitchFamily="34" charset="0"/>
          </a:endParaRPr>
        </a:p>
      </dgm:t>
    </dgm:pt>
    <dgm:pt modelId="{98C67E8C-03D8-475E-86E1-F658A1613D2C}" type="parTrans" cxnId="{3744F10F-EDAB-44CD-812F-2FCFD4395D87}">
      <dgm:prSet/>
      <dgm:spPr/>
      <dgm:t>
        <a:bodyPr/>
        <a:lstStyle/>
        <a:p>
          <a:endParaRPr lang="fr-CA"/>
        </a:p>
      </dgm:t>
    </dgm:pt>
    <dgm:pt modelId="{80948599-86BC-4B16-A95D-F3E989C7DF4F}" type="sibTrans" cxnId="{3744F10F-EDAB-44CD-812F-2FCFD4395D87}">
      <dgm:prSet/>
      <dgm:spPr/>
      <dgm:t>
        <a:bodyPr/>
        <a:lstStyle/>
        <a:p>
          <a:endParaRPr lang="fr-CA"/>
        </a:p>
      </dgm:t>
    </dgm:pt>
    <dgm:pt modelId="{A3DEE9C6-1778-4F4C-B9B8-64194509741F}">
      <dgm:prSet phldrT="[Texte]" custT="1"/>
      <dgm:spPr/>
      <dgm:t>
        <a:bodyPr/>
        <a:lstStyle/>
        <a:p>
          <a:pPr rtl="1"/>
          <a:r>
            <a:rPr lang="ar-DZ" sz="2400" b="1" dirty="0">
              <a:solidFill>
                <a:schemeClr val="accent1">
                  <a:lumMod val="50000"/>
                </a:schemeClr>
              </a:solidFill>
              <a:latin typeface="Arial" panose="020B0604020202020204" pitchFamily="34" charset="0"/>
              <a:cs typeface="Arial" panose="020B0604020202020204" pitchFamily="34" charset="0"/>
            </a:rPr>
            <a:t>اختلاف المستوى الدراسي </a:t>
          </a:r>
          <a:endParaRPr lang="fr-CA" sz="2400" b="1" dirty="0">
            <a:solidFill>
              <a:schemeClr val="accent1">
                <a:lumMod val="50000"/>
              </a:schemeClr>
            </a:solidFill>
            <a:latin typeface="Arial" panose="020B0604020202020204" pitchFamily="34" charset="0"/>
            <a:cs typeface="Arial" panose="020B0604020202020204" pitchFamily="34" charset="0"/>
          </a:endParaRPr>
        </a:p>
      </dgm:t>
    </dgm:pt>
    <dgm:pt modelId="{AD7BD8C7-A2D4-4D9C-9E58-89F4D3E1C331}" type="parTrans" cxnId="{D1223E40-6235-4633-B020-B7C9D5027B45}">
      <dgm:prSet/>
      <dgm:spPr/>
      <dgm:t>
        <a:bodyPr/>
        <a:lstStyle/>
        <a:p>
          <a:endParaRPr lang="fr-CA"/>
        </a:p>
      </dgm:t>
    </dgm:pt>
    <dgm:pt modelId="{FAE4ACB9-874B-4483-B44A-B3FDA082213B}" type="sibTrans" cxnId="{D1223E40-6235-4633-B020-B7C9D5027B45}">
      <dgm:prSet/>
      <dgm:spPr/>
      <dgm:t>
        <a:bodyPr/>
        <a:lstStyle/>
        <a:p>
          <a:endParaRPr lang="fr-CA"/>
        </a:p>
      </dgm:t>
    </dgm:pt>
    <dgm:pt modelId="{8FCD2E75-1093-4735-BCC0-503257CE788A}">
      <dgm:prSet phldrT="[Texte]" custT="1"/>
      <dgm:spPr/>
      <dgm:t>
        <a:bodyPr/>
        <a:lstStyle/>
        <a:p>
          <a:r>
            <a:rPr lang="ar-DZ" sz="4000" b="1" dirty="0">
              <a:solidFill>
                <a:schemeClr val="accent4">
                  <a:lumMod val="75000"/>
                </a:schemeClr>
              </a:solidFill>
              <a:latin typeface="Arial" panose="020B0604020202020204" pitchFamily="34" charset="0"/>
              <a:cs typeface="Arial" panose="020B0604020202020204" pitchFamily="34" charset="0"/>
            </a:rPr>
            <a:t>مبدأ التنوع </a:t>
          </a:r>
          <a:endParaRPr lang="fr-CA" sz="4000" b="1" dirty="0">
            <a:solidFill>
              <a:schemeClr val="accent4">
                <a:lumMod val="75000"/>
              </a:schemeClr>
            </a:solidFill>
            <a:latin typeface="Arial" panose="020B0604020202020204" pitchFamily="34" charset="0"/>
            <a:cs typeface="Arial" panose="020B0604020202020204" pitchFamily="34" charset="0"/>
          </a:endParaRPr>
        </a:p>
      </dgm:t>
    </dgm:pt>
    <dgm:pt modelId="{49AC3159-281A-41BB-A0A2-C87AA93B99DC}" type="parTrans" cxnId="{F07D6912-D11C-444D-8325-1E0FDAFBA40F}">
      <dgm:prSet/>
      <dgm:spPr/>
      <dgm:t>
        <a:bodyPr/>
        <a:lstStyle/>
        <a:p>
          <a:endParaRPr lang="fr-CA"/>
        </a:p>
      </dgm:t>
    </dgm:pt>
    <dgm:pt modelId="{916D0302-5658-4FAC-A4A7-AD8877966090}" type="sibTrans" cxnId="{F07D6912-D11C-444D-8325-1E0FDAFBA40F}">
      <dgm:prSet/>
      <dgm:spPr/>
      <dgm:t>
        <a:bodyPr/>
        <a:lstStyle/>
        <a:p>
          <a:endParaRPr lang="fr-CA"/>
        </a:p>
      </dgm:t>
    </dgm:pt>
    <dgm:pt modelId="{9D436774-9188-475F-854D-06354C44F701}">
      <dgm:prSet phldrT="[Texte]" custT="1"/>
      <dgm:spPr/>
      <dgm:t>
        <a:bodyPr/>
        <a:lstStyle/>
        <a:p>
          <a:pPr rtl="1"/>
          <a:r>
            <a:rPr lang="ar-DZ" sz="2400" b="1" dirty="0">
              <a:solidFill>
                <a:schemeClr val="accent4">
                  <a:lumMod val="75000"/>
                </a:schemeClr>
              </a:solidFill>
              <a:latin typeface="Arial" panose="020B0604020202020204" pitchFamily="34" charset="0"/>
              <a:cs typeface="Arial" panose="020B0604020202020204" pitchFamily="34" charset="0"/>
            </a:rPr>
            <a:t>تنويع المناهج </a:t>
          </a: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A30888AB-D9EC-44CC-993A-ED1B3A7B85EA}" type="parTrans" cxnId="{340BCF88-35A0-466E-B38A-9B20B2761A9C}">
      <dgm:prSet/>
      <dgm:spPr/>
      <dgm:t>
        <a:bodyPr/>
        <a:lstStyle/>
        <a:p>
          <a:endParaRPr lang="fr-CA"/>
        </a:p>
      </dgm:t>
    </dgm:pt>
    <dgm:pt modelId="{F773D18A-3E98-48C3-9C5F-9DFF06AF3AA2}" type="sibTrans" cxnId="{340BCF88-35A0-466E-B38A-9B20B2761A9C}">
      <dgm:prSet/>
      <dgm:spPr/>
      <dgm:t>
        <a:bodyPr/>
        <a:lstStyle/>
        <a:p>
          <a:endParaRPr lang="fr-CA"/>
        </a:p>
      </dgm:t>
    </dgm:pt>
    <dgm:pt modelId="{623655F4-A0EE-4408-A88B-EE5AB9D0EB14}">
      <dgm:prSet phldrT="[Texte]" custT="1"/>
      <dgm:spPr/>
      <dgm:t>
        <a:bodyPr/>
        <a:lstStyle/>
        <a:p>
          <a:pPr rtl="1"/>
          <a:r>
            <a:rPr lang="ar-DZ" sz="2400" b="1" dirty="0">
              <a:solidFill>
                <a:schemeClr val="accent1">
                  <a:lumMod val="50000"/>
                </a:schemeClr>
              </a:solidFill>
              <a:latin typeface="Arial" panose="020B0604020202020204" pitchFamily="34" charset="0"/>
              <a:cs typeface="Arial" panose="020B0604020202020204" pitchFamily="34" charset="0"/>
            </a:rPr>
            <a:t>اختلاف الحالة النفسية </a:t>
          </a:r>
          <a:endParaRPr lang="fr-CA" sz="2400" b="1" dirty="0">
            <a:solidFill>
              <a:schemeClr val="accent1">
                <a:lumMod val="50000"/>
              </a:schemeClr>
            </a:solidFill>
            <a:latin typeface="Arial" panose="020B0604020202020204" pitchFamily="34" charset="0"/>
            <a:cs typeface="Arial" panose="020B0604020202020204" pitchFamily="34" charset="0"/>
          </a:endParaRPr>
        </a:p>
      </dgm:t>
    </dgm:pt>
    <dgm:pt modelId="{636DAE7A-CEBF-4AAD-AC2C-E4075B5CBFEB}" type="parTrans" cxnId="{2D88443C-B0AE-4C2A-A500-83CF2DC95EC4}">
      <dgm:prSet/>
      <dgm:spPr/>
      <dgm:t>
        <a:bodyPr/>
        <a:lstStyle/>
        <a:p>
          <a:endParaRPr lang="fr-CA"/>
        </a:p>
      </dgm:t>
    </dgm:pt>
    <dgm:pt modelId="{67798622-7004-4EBD-9853-C854FF67D553}" type="sibTrans" cxnId="{2D88443C-B0AE-4C2A-A500-83CF2DC95EC4}">
      <dgm:prSet/>
      <dgm:spPr/>
      <dgm:t>
        <a:bodyPr/>
        <a:lstStyle/>
        <a:p>
          <a:endParaRPr lang="fr-CA"/>
        </a:p>
      </dgm:t>
    </dgm:pt>
    <dgm:pt modelId="{AF06022F-BA44-4851-8356-5AF318F3F716}">
      <dgm:prSet phldrT="[Texte]" custT="1"/>
      <dgm:spPr/>
      <dgm:t>
        <a:bodyPr/>
        <a:lstStyle/>
        <a:p>
          <a:pPr rtl="1"/>
          <a:r>
            <a:rPr lang="ar-DZ" sz="2400" b="1" dirty="0">
              <a:solidFill>
                <a:schemeClr val="accent1">
                  <a:lumMod val="50000"/>
                </a:schemeClr>
              </a:solidFill>
              <a:latin typeface="Arial" panose="020B0604020202020204" pitchFamily="34" charset="0"/>
              <a:cs typeface="Arial" panose="020B0604020202020204" pitchFamily="34" charset="0"/>
            </a:rPr>
            <a:t>اختلاف الانتماء </a:t>
          </a:r>
          <a:r>
            <a:rPr lang="ar-DZ" sz="2400" b="1" dirty="0" err="1">
              <a:solidFill>
                <a:schemeClr val="accent1">
                  <a:lumMod val="50000"/>
                </a:schemeClr>
              </a:solidFill>
              <a:latin typeface="Arial" panose="020B0604020202020204" pitchFamily="34" charset="0"/>
              <a:cs typeface="Arial" panose="020B0604020202020204" pitchFamily="34" charset="0"/>
            </a:rPr>
            <a:t>السوسيو</a:t>
          </a:r>
          <a:r>
            <a:rPr lang="ar-DZ" sz="2400" b="1" dirty="0">
              <a:solidFill>
                <a:schemeClr val="accent1">
                  <a:lumMod val="50000"/>
                </a:schemeClr>
              </a:solidFill>
              <a:latin typeface="Arial" panose="020B0604020202020204" pitchFamily="34" charset="0"/>
              <a:cs typeface="Arial" panose="020B0604020202020204" pitchFamily="34" charset="0"/>
            </a:rPr>
            <a:t>-ثقافي </a:t>
          </a:r>
          <a:endParaRPr lang="fr-CA" sz="2400" b="1" dirty="0">
            <a:solidFill>
              <a:schemeClr val="accent1">
                <a:lumMod val="50000"/>
              </a:schemeClr>
            </a:solidFill>
            <a:latin typeface="Arial" panose="020B0604020202020204" pitchFamily="34" charset="0"/>
            <a:cs typeface="Arial" panose="020B0604020202020204" pitchFamily="34" charset="0"/>
          </a:endParaRPr>
        </a:p>
      </dgm:t>
    </dgm:pt>
    <dgm:pt modelId="{A821E400-0DF8-4F9E-8474-E80454146604}" type="parTrans" cxnId="{598970EA-0569-48A3-B4B5-286083C4C0D2}">
      <dgm:prSet/>
      <dgm:spPr/>
      <dgm:t>
        <a:bodyPr/>
        <a:lstStyle/>
        <a:p>
          <a:endParaRPr lang="fr-CA"/>
        </a:p>
      </dgm:t>
    </dgm:pt>
    <dgm:pt modelId="{511599CC-5070-44F4-9107-33AD44D9AD23}" type="sibTrans" cxnId="{598970EA-0569-48A3-B4B5-286083C4C0D2}">
      <dgm:prSet/>
      <dgm:spPr/>
      <dgm:t>
        <a:bodyPr/>
        <a:lstStyle/>
        <a:p>
          <a:endParaRPr lang="fr-CA"/>
        </a:p>
      </dgm:t>
    </dgm:pt>
    <dgm:pt modelId="{F2406BAE-8D91-4919-9526-CAE5A3403E56}">
      <dgm:prSet phldrT="[Texte]" custT="1"/>
      <dgm:spPr/>
      <dgm:t>
        <a:bodyPr/>
        <a:lstStyle/>
        <a:p>
          <a:pPr rtl="1"/>
          <a:r>
            <a:rPr lang="ar-DZ" sz="2400" b="1" dirty="0">
              <a:solidFill>
                <a:schemeClr val="accent1">
                  <a:lumMod val="50000"/>
                </a:schemeClr>
              </a:solidFill>
              <a:latin typeface="Arial" panose="020B0604020202020204" pitchFamily="34" charset="0"/>
              <a:cs typeface="Arial" panose="020B0604020202020204" pitchFamily="34" charset="0"/>
            </a:rPr>
            <a:t>الاختلاف الاقتصادي</a:t>
          </a:r>
          <a:endParaRPr lang="fr-CA" sz="2400" b="1" dirty="0">
            <a:solidFill>
              <a:schemeClr val="accent1">
                <a:lumMod val="50000"/>
              </a:schemeClr>
            </a:solidFill>
            <a:latin typeface="Arial" panose="020B0604020202020204" pitchFamily="34" charset="0"/>
            <a:cs typeface="Arial" panose="020B0604020202020204" pitchFamily="34" charset="0"/>
          </a:endParaRPr>
        </a:p>
      </dgm:t>
    </dgm:pt>
    <dgm:pt modelId="{D12A830C-482B-42A7-A6DA-7FF8421B6430}" type="parTrans" cxnId="{7A5CB6EB-5F91-44E4-A8FF-8515C98F0E57}">
      <dgm:prSet/>
      <dgm:spPr/>
      <dgm:t>
        <a:bodyPr/>
        <a:lstStyle/>
        <a:p>
          <a:endParaRPr lang="fr-CA"/>
        </a:p>
      </dgm:t>
    </dgm:pt>
    <dgm:pt modelId="{37DDB2F0-C92D-4C80-8A8C-E0BD2A629E02}" type="sibTrans" cxnId="{7A5CB6EB-5F91-44E4-A8FF-8515C98F0E57}">
      <dgm:prSet/>
      <dgm:spPr/>
      <dgm:t>
        <a:bodyPr/>
        <a:lstStyle/>
        <a:p>
          <a:endParaRPr lang="fr-CA"/>
        </a:p>
      </dgm:t>
    </dgm:pt>
    <dgm:pt modelId="{D48E5883-C431-4CDC-9CDB-F17D99CB3ED8}">
      <dgm:prSet phldrT="[Texte]" custT="1"/>
      <dgm:spPr/>
      <dgm:t>
        <a:bodyPr/>
        <a:lstStyle/>
        <a:p>
          <a:pPr rtl="1"/>
          <a:endParaRPr lang="fr-CA" sz="2400" dirty="0">
            <a:latin typeface="Arial" panose="020B0604020202020204" pitchFamily="34" charset="0"/>
            <a:cs typeface="Arial" panose="020B0604020202020204" pitchFamily="34" charset="0"/>
          </a:endParaRPr>
        </a:p>
      </dgm:t>
    </dgm:pt>
    <dgm:pt modelId="{61CEA586-BE7A-4D99-AC9B-7A050B63853F}" type="parTrans" cxnId="{4D820E1F-47EA-4603-8940-A7BE311FD641}">
      <dgm:prSet/>
      <dgm:spPr/>
      <dgm:t>
        <a:bodyPr/>
        <a:lstStyle/>
        <a:p>
          <a:endParaRPr lang="fr-CA"/>
        </a:p>
      </dgm:t>
    </dgm:pt>
    <dgm:pt modelId="{23B86E68-3581-43E8-B7C4-704599571154}" type="sibTrans" cxnId="{4D820E1F-47EA-4603-8940-A7BE311FD641}">
      <dgm:prSet/>
      <dgm:spPr/>
      <dgm:t>
        <a:bodyPr/>
        <a:lstStyle/>
        <a:p>
          <a:endParaRPr lang="fr-CA"/>
        </a:p>
      </dgm:t>
    </dgm:pt>
    <dgm:pt modelId="{326CA4D0-F5FC-487C-89E9-DFE91BCC7490}">
      <dgm:prSet phldrT="[Texte]" custT="1"/>
      <dgm:spPr/>
      <dgm:t>
        <a:bodyPr/>
        <a:lstStyle/>
        <a:p>
          <a:pPr rtl="1"/>
          <a:r>
            <a:rPr lang="ar-DZ" sz="2400" b="1" dirty="0">
              <a:solidFill>
                <a:schemeClr val="accent1">
                  <a:lumMod val="50000"/>
                </a:schemeClr>
              </a:solidFill>
              <a:latin typeface="Arial" panose="020B0604020202020204" pitchFamily="34" charset="0"/>
              <a:cs typeface="Arial" panose="020B0604020202020204" pitchFamily="34" charset="0"/>
            </a:rPr>
            <a:t>الاختلاف المعرفي</a:t>
          </a:r>
          <a:endParaRPr lang="fr-CA" sz="2400" b="1" dirty="0">
            <a:solidFill>
              <a:schemeClr val="accent1">
                <a:lumMod val="50000"/>
              </a:schemeClr>
            </a:solidFill>
            <a:latin typeface="Arial" panose="020B0604020202020204" pitchFamily="34" charset="0"/>
            <a:cs typeface="Arial" panose="020B0604020202020204" pitchFamily="34" charset="0"/>
          </a:endParaRPr>
        </a:p>
      </dgm:t>
    </dgm:pt>
    <dgm:pt modelId="{1931E2ED-A43B-4490-AD71-7057A2F022DB}" type="parTrans" cxnId="{5C855008-4512-4066-B5FE-38592810AED2}">
      <dgm:prSet/>
      <dgm:spPr/>
      <dgm:t>
        <a:bodyPr/>
        <a:lstStyle/>
        <a:p>
          <a:endParaRPr lang="fr-CA"/>
        </a:p>
      </dgm:t>
    </dgm:pt>
    <dgm:pt modelId="{15775763-A519-4D29-9DEB-9BBC490E9F2D}" type="sibTrans" cxnId="{5C855008-4512-4066-B5FE-38592810AED2}">
      <dgm:prSet/>
      <dgm:spPr/>
      <dgm:t>
        <a:bodyPr/>
        <a:lstStyle/>
        <a:p>
          <a:endParaRPr lang="fr-CA"/>
        </a:p>
      </dgm:t>
    </dgm:pt>
    <dgm:pt modelId="{D7DC4D18-6141-459B-88B8-84DD4C7722CA}">
      <dgm:prSet phldrT="[Texte]" custT="1"/>
      <dgm:spPr/>
      <dgm:t>
        <a:bodyPr/>
        <a:lstStyle/>
        <a:p>
          <a:pPr rtl="1"/>
          <a:r>
            <a:rPr lang="ar-DZ" sz="2400" b="1" dirty="0">
              <a:solidFill>
                <a:schemeClr val="accent4">
                  <a:lumMod val="75000"/>
                </a:schemeClr>
              </a:solidFill>
              <a:latin typeface="Arial" panose="020B0604020202020204" pitchFamily="34" charset="0"/>
              <a:cs typeface="Arial" panose="020B0604020202020204" pitchFamily="34" charset="0"/>
            </a:rPr>
            <a:t>تنويع الدروس </a:t>
          </a: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A4DB8FF7-AB27-4B77-BA62-DC7C3D932B0A}" type="parTrans" cxnId="{88D5CF77-17B3-4682-A527-7B96B41CBFBD}">
      <dgm:prSet/>
      <dgm:spPr/>
      <dgm:t>
        <a:bodyPr/>
        <a:lstStyle/>
        <a:p>
          <a:endParaRPr lang="fr-CA"/>
        </a:p>
      </dgm:t>
    </dgm:pt>
    <dgm:pt modelId="{4DC89244-BD92-44AF-A88C-0BCA77A570DD}" type="sibTrans" cxnId="{88D5CF77-17B3-4682-A527-7B96B41CBFBD}">
      <dgm:prSet/>
      <dgm:spPr/>
      <dgm:t>
        <a:bodyPr/>
        <a:lstStyle/>
        <a:p>
          <a:endParaRPr lang="fr-CA"/>
        </a:p>
      </dgm:t>
    </dgm:pt>
    <dgm:pt modelId="{C13A0255-A5DD-4159-8EAE-FF9E9E0EF8D2}">
      <dgm:prSet phldrT="[Texte]" custT="1"/>
      <dgm:spPr/>
      <dgm:t>
        <a:bodyPr/>
        <a:lstStyle/>
        <a:p>
          <a:pPr rtl="1"/>
          <a:r>
            <a:rPr lang="ar-DZ" sz="2400" b="1" dirty="0">
              <a:solidFill>
                <a:schemeClr val="accent4">
                  <a:lumMod val="75000"/>
                </a:schemeClr>
              </a:solidFill>
              <a:latin typeface="Arial" panose="020B0604020202020204" pitchFamily="34" charset="0"/>
              <a:cs typeface="Arial" panose="020B0604020202020204" pitchFamily="34" charset="0"/>
            </a:rPr>
            <a:t>تنويع المحتويات </a:t>
          </a: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C6689815-0CE7-4FE8-BB2C-94971CFE8915}" type="parTrans" cxnId="{66E94309-4A0F-43B0-95A7-563A86C33DB4}">
      <dgm:prSet/>
      <dgm:spPr/>
      <dgm:t>
        <a:bodyPr/>
        <a:lstStyle/>
        <a:p>
          <a:endParaRPr lang="fr-CA"/>
        </a:p>
      </dgm:t>
    </dgm:pt>
    <dgm:pt modelId="{9B3316AE-0341-447B-9BB8-C970649B91BF}" type="sibTrans" cxnId="{66E94309-4A0F-43B0-95A7-563A86C33DB4}">
      <dgm:prSet/>
      <dgm:spPr/>
      <dgm:t>
        <a:bodyPr/>
        <a:lstStyle/>
        <a:p>
          <a:endParaRPr lang="fr-CA"/>
        </a:p>
      </dgm:t>
    </dgm:pt>
    <dgm:pt modelId="{816955CB-B5FA-4B38-A61B-7A7E5B6023FB}">
      <dgm:prSet phldrT="[Texte]" custT="1"/>
      <dgm:spPr/>
      <dgm:t>
        <a:bodyPr/>
        <a:lstStyle/>
        <a:p>
          <a:pPr rtl="1"/>
          <a:r>
            <a:rPr lang="ar-DZ" sz="2400" b="1" dirty="0">
              <a:solidFill>
                <a:schemeClr val="accent4">
                  <a:lumMod val="75000"/>
                </a:schemeClr>
              </a:solidFill>
              <a:latin typeface="Arial" panose="020B0604020202020204" pitchFamily="34" charset="0"/>
              <a:cs typeface="Arial" panose="020B0604020202020204" pitchFamily="34" charset="0"/>
            </a:rPr>
            <a:t>تنويع الطرائق البيداغوجية </a:t>
          </a: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75B7C747-EBE0-411B-A7FE-C53F9A99FE76}" type="parTrans" cxnId="{7021EECB-4FD1-470A-A59E-6723E0063459}">
      <dgm:prSet/>
      <dgm:spPr/>
      <dgm:t>
        <a:bodyPr/>
        <a:lstStyle/>
        <a:p>
          <a:endParaRPr lang="fr-CA"/>
        </a:p>
      </dgm:t>
    </dgm:pt>
    <dgm:pt modelId="{163D6C2A-9AF9-44C9-848A-D160D920CA0C}" type="sibTrans" cxnId="{7021EECB-4FD1-470A-A59E-6723E0063459}">
      <dgm:prSet/>
      <dgm:spPr/>
      <dgm:t>
        <a:bodyPr/>
        <a:lstStyle/>
        <a:p>
          <a:endParaRPr lang="fr-CA"/>
        </a:p>
      </dgm:t>
    </dgm:pt>
    <dgm:pt modelId="{5FC21073-0BBD-4F15-94C7-36FDDD037374}">
      <dgm:prSet phldrT="[Texte]" custT="1"/>
      <dgm:spPr/>
      <dgm:t>
        <a:bodyPr/>
        <a:lstStyle/>
        <a:p>
          <a:pPr rtl="1"/>
          <a:r>
            <a:rPr lang="ar-DZ" sz="2400" b="1" dirty="0">
              <a:solidFill>
                <a:schemeClr val="accent4">
                  <a:lumMod val="75000"/>
                </a:schemeClr>
              </a:solidFill>
              <a:latin typeface="Arial" panose="020B0604020202020204" pitchFamily="34" charset="0"/>
              <a:cs typeface="Arial" panose="020B0604020202020204" pitchFamily="34" charset="0"/>
            </a:rPr>
            <a:t>تنويع آليات التقويم</a:t>
          </a: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003C363B-7E5D-4573-88E6-EB2581405A66}" type="parTrans" cxnId="{B4DDCE8B-6934-4C42-92A0-6A5E619BECA5}">
      <dgm:prSet/>
      <dgm:spPr/>
      <dgm:t>
        <a:bodyPr/>
        <a:lstStyle/>
        <a:p>
          <a:endParaRPr lang="fr-CA"/>
        </a:p>
      </dgm:t>
    </dgm:pt>
    <dgm:pt modelId="{E1F3DAC8-3723-48EF-A838-A5D9FF3CD28B}" type="sibTrans" cxnId="{B4DDCE8B-6934-4C42-92A0-6A5E619BECA5}">
      <dgm:prSet/>
      <dgm:spPr/>
      <dgm:t>
        <a:bodyPr/>
        <a:lstStyle/>
        <a:p>
          <a:endParaRPr lang="fr-CA"/>
        </a:p>
      </dgm:t>
    </dgm:pt>
    <dgm:pt modelId="{E4E31C8E-0DED-46AD-AE87-76702246F2A2}">
      <dgm:prSet phldrT="[Texte]" custT="1"/>
      <dgm:spPr/>
      <dgm:t>
        <a:bodyPr/>
        <a:lstStyle/>
        <a:p>
          <a:pPr rtl="1"/>
          <a:r>
            <a:rPr lang="ar-DZ" sz="2400" b="1" dirty="0">
              <a:solidFill>
                <a:schemeClr val="accent4">
                  <a:lumMod val="75000"/>
                </a:schemeClr>
              </a:solidFill>
              <a:latin typeface="Arial" panose="020B0604020202020204" pitchFamily="34" charset="0"/>
              <a:cs typeface="Arial" panose="020B0604020202020204" pitchFamily="34" charset="0"/>
            </a:rPr>
            <a:t>تنويع سبل الدعم البيداغوجي</a:t>
          </a: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29ED6465-1F0D-412D-98FE-E454919DFD3D}" type="parTrans" cxnId="{00B65B17-2BC7-4315-A3EC-37085701EC16}">
      <dgm:prSet/>
      <dgm:spPr/>
      <dgm:t>
        <a:bodyPr/>
        <a:lstStyle/>
        <a:p>
          <a:endParaRPr lang="fr-CA"/>
        </a:p>
      </dgm:t>
    </dgm:pt>
    <dgm:pt modelId="{1F27980D-D405-45D5-AADB-AECDFD1EF8A9}" type="sibTrans" cxnId="{00B65B17-2BC7-4315-A3EC-37085701EC16}">
      <dgm:prSet/>
      <dgm:spPr/>
      <dgm:t>
        <a:bodyPr/>
        <a:lstStyle/>
        <a:p>
          <a:endParaRPr lang="fr-CA"/>
        </a:p>
      </dgm:t>
    </dgm:pt>
    <dgm:pt modelId="{68E8C33E-5F00-419B-BABD-0CCB652196FC}" type="pres">
      <dgm:prSet presAssocID="{97626ADB-CA3F-4AA6-A256-6C685AB19BCF}" presName="Name0" presStyleCnt="0">
        <dgm:presLayoutVars>
          <dgm:dir/>
          <dgm:animLvl val="lvl"/>
          <dgm:resizeHandles/>
        </dgm:presLayoutVars>
      </dgm:prSet>
      <dgm:spPr/>
    </dgm:pt>
    <dgm:pt modelId="{749C646C-5A74-4518-A1FD-79E5FB4EDEAE}" type="pres">
      <dgm:prSet presAssocID="{2F13F46D-91B3-4911-B870-6618DB0DFF9D}" presName="linNode" presStyleCnt="0"/>
      <dgm:spPr/>
    </dgm:pt>
    <dgm:pt modelId="{DF8D19D3-A801-46BA-A92E-0DADEA19C816}" type="pres">
      <dgm:prSet presAssocID="{2F13F46D-91B3-4911-B870-6618DB0DFF9D}" presName="parentShp" presStyleLbl="node1" presStyleIdx="0" presStyleCnt="2" custScaleX="78011" custScaleY="78948">
        <dgm:presLayoutVars>
          <dgm:bulletEnabled val="1"/>
        </dgm:presLayoutVars>
      </dgm:prSet>
      <dgm:spPr/>
    </dgm:pt>
    <dgm:pt modelId="{AD6ECB32-B2BE-4C26-829D-D222E2530926}" type="pres">
      <dgm:prSet presAssocID="{2F13F46D-91B3-4911-B870-6618DB0DFF9D}" presName="childShp" presStyleLbl="bgAccFollowNode1" presStyleIdx="0" presStyleCnt="2" custScaleY="110000">
        <dgm:presLayoutVars>
          <dgm:bulletEnabled val="1"/>
        </dgm:presLayoutVars>
      </dgm:prSet>
      <dgm:spPr/>
    </dgm:pt>
    <dgm:pt modelId="{11B4FBC2-A77E-431D-BE2C-E796B05E16E7}" type="pres">
      <dgm:prSet presAssocID="{E2FC3282-02FA-40A7-A9D1-07461EDC280B}" presName="spacing" presStyleCnt="0"/>
      <dgm:spPr/>
    </dgm:pt>
    <dgm:pt modelId="{D1F81E50-D56D-4DED-AA5C-42D05FA6C972}" type="pres">
      <dgm:prSet presAssocID="{8FCD2E75-1093-4735-BCC0-503257CE788A}" presName="linNode" presStyleCnt="0"/>
      <dgm:spPr/>
    </dgm:pt>
    <dgm:pt modelId="{1BC65545-6A6B-49B6-A071-487BD9EBDCF5}" type="pres">
      <dgm:prSet presAssocID="{8FCD2E75-1093-4735-BCC0-503257CE788A}" presName="parentShp" presStyleLbl="node1" presStyleIdx="1" presStyleCnt="2" custScaleX="81348" custScaleY="74390">
        <dgm:presLayoutVars>
          <dgm:bulletEnabled val="1"/>
        </dgm:presLayoutVars>
      </dgm:prSet>
      <dgm:spPr/>
    </dgm:pt>
    <dgm:pt modelId="{DD5FD265-163A-485F-8FC2-C09566D3E645}" type="pres">
      <dgm:prSet presAssocID="{8FCD2E75-1093-4735-BCC0-503257CE788A}" presName="childShp" presStyleLbl="bgAccFollowNode1" presStyleIdx="1" presStyleCnt="2" custLinFactNeighborX="-1888" custLinFactNeighborY="-3790">
        <dgm:presLayoutVars>
          <dgm:bulletEnabled val="1"/>
        </dgm:presLayoutVars>
      </dgm:prSet>
      <dgm:spPr/>
    </dgm:pt>
  </dgm:ptLst>
  <dgm:cxnLst>
    <dgm:cxn modelId="{5C855008-4512-4066-B5FE-38592810AED2}" srcId="{2F13F46D-91B3-4911-B870-6618DB0DFF9D}" destId="{326CA4D0-F5FC-487C-89E9-DFE91BCC7490}" srcOrd="1" destOrd="0" parTransId="{1931E2ED-A43B-4490-AD71-7057A2F022DB}" sibTransId="{15775763-A519-4D29-9DEB-9BBC490E9F2D}"/>
    <dgm:cxn modelId="{66E94309-4A0F-43B0-95A7-563A86C33DB4}" srcId="{8FCD2E75-1093-4735-BCC0-503257CE788A}" destId="{C13A0255-A5DD-4159-8EAE-FF9E9E0EF8D2}" srcOrd="2" destOrd="0" parTransId="{C6689815-0CE7-4FE8-BB2C-94971CFE8915}" sibTransId="{9B3316AE-0341-447B-9BB8-C970649B91BF}"/>
    <dgm:cxn modelId="{3744F10F-EDAB-44CD-812F-2FCFD4395D87}" srcId="{2F13F46D-91B3-4911-B870-6618DB0DFF9D}" destId="{83CF4E60-01A7-4FC2-A789-950D20CA061A}" srcOrd="0" destOrd="0" parTransId="{98C67E8C-03D8-475E-86E1-F658A1613D2C}" sibTransId="{80948599-86BC-4B16-A95D-F3E989C7DF4F}"/>
    <dgm:cxn modelId="{F07D6912-D11C-444D-8325-1E0FDAFBA40F}" srcId="{97626ADB-CA3F-4AA6-A256-6C685AB19BCF}" destId="{8FCD2E75-1093-4735-BCC0-503257CE788A}" srcOrd="1" destOrd="0" parTransId="{49AC3159-281A-41BB-A0A2-C87AA93B99DC}" sibTransId="{916D0302-5658-4FAC-A4A7-AD8877966090}"/>
    <dgm:cxn modelId="{00B65B17-2BC7-4315-A3EC-37085701EC16}" srcId="{8FCD2E75-1093-4735-BCC0-503257CE788A}" destId="{E4E31C8E-0DED-46AD-AE87-76702246F2A2}" srcOrd="5" destOrd="0" parTransId="{29ED6465-1F0D-412D-98FE-E454919DFD3D}" sibTransId="{1F27980D-D405-45D5-AADB-AECDFD1EF8A9}"/>
    <dgm:cxn modelId="{4D820E1F-47EA-4603-8940-A7BE311FD641}" srcId="{2F13F46D-91B3-4911-B870-6618DB0DFF9D}" destId="{D48E5883-C431-4CDC-9CDB-F17D99CB3ED8}" srcOrd="6" destOrd="0" parTransId="{61CEA586-BE7A-4D99-AC9B-7A050B63853F}" sibTransId="{23B86E68-3581-43E8-B7C4-704599571154}"/>
    <dgm:cxn modelId="{AE369924-A5EC-43F3-9F4B-AE5AFC7DD512}" type="presOf" srcId="{5FC21073-0BBD-4F15-94C7-36FDDD037374}" destId="{DD5FD265-163A-485F-8FC2-C09566D3E645}" srcOrd="0" destOrd="4" presId="urn:microsoft.com/office/officeart/2005/8/layout/vList6"/>
    <dgm:cxn modelId="{00374A33-4903-4896-918E-CCE3F61A8458}" type="presOf" srcId="{9D436774-9188-475F-854D-06354C44F701}" destId="{DD5FD265-163A-485F-8FC2-C09566D3E645}" srcOrd="0" destOrd="0" presId="urn:microsoft.com/office/officeart/2005/8/layout/vList6"/>
    <dgm:cxn modelId="{9EA5C034-0610-4C65-8675-6147883FED27}" type="presOf" srcId="{C13A0255-A5DD-4159-8EAE-FF9E9E0EF8D2}" destId="{DD5FD265-163A-485F-8FC2-C09566D3E645}" srcOrd="0" destOrd="2" presId="urn:microsoft.com/office/officeart/2005/8/layout/vList6"/>
    <dgm:cxn modelId="{6001EB35-EF46-4E61-A1B6-73082B81F267}" type="presOf" srcId="{2F13F46D-91B3-4911-B870-6618DB0DFF9D}" destId="{DF8D19D3-A801-46BA-A92E-0DADEA19C816}" srcOrd="0" destOrd="0" presId="urn:microsoft.com/office/officeart/2005/8/layout/vList6"/>
    <dgm:cxn modelId="{2D88443C-B0AE-4C2A-A500-83CF2DC95EC4}" srcId="{2F13F46D-91B3-4911-B870-6618DB0DFF9D}" destId="{623655F4-A0EE-4408-A88B-EE5AB9D0EB14}" srcOrd="3" destOrd="0" parTransId="{636DAE7A-CEBF-4AAD-AC2C-E4075B5CBFEB}" sibTransId="{67798622-7004-4EBD-9853-C854FF67D553}"/>
    <dgm:cxn modelId="{D1223E40-6235-4633-B020-B7C9D5027B45}" srcId="{2F13F46D-91B3-4911-B870-6618DB0DFF9D}" destId="{A3DEE9C6-1778-4F4C-B9B8-64194509741F}" srcOrd="2" destOrd="0" parTransId="{AD7BD8C7-A2D4-4D9C-9E58-89F4D3E1C331}" sibTransId="{FAE4ACB9-874B-4483-B44A-B3FDA082213B}"/>
    <dgm:cxn modelId="{0E98B15B-DB45-4802-913E-9CF6A8333875}" type="presOf" srcId="{D48E5883-C431-4CDC-9CDB-F17D99CB3ED8}" destId="{AD6ECB32-B2BE-4C26-829D-D222E2530926}" srcOrd="0" destOrd="6" presId="urn:microsoft.com/office/officeart/2005/8/layout/vList6"/>
    <dgm:cxn modelId="{C1A18C5C-DFF4-4AA3-BCB1-E4909367013D}" type="presOf" srcId="{8FCD2E75-1093-4735-BCC0-503257CE788A}" destId="{1BC65545-6A6B-49B6-A071-487BD9EBDCF5}" srcOrd="0" destOrd="0" presId="urn:microsoft.com/office/officeart/2005/8/layout/vList6"/>
    <dgm:cxn modelId="{232B165E-ECC2-4538-8D34-8E2F02CA15A2}" type="presOf" srcId="{623655F4-A0EE-4408-A88B-EE5AB9D0EB14}" destId="{AD6ECB32-B2BE-4C26-829D-D222E2530926}" srcOrd="0" destOrd="3" presId="urn:microsoft.com/office/officeart/2005/8/layout/vList6"/>
    <dgm:cxn modelId="{34351743-8A14-4C10-A171-3D0BBB6AE3C6}" type="presOf" srcId="{F2406BAE-8D91-4919-9526-CAE5A3403E56}" destId="{AD6ECB32-B2BE-4C26-829D-D222E2530926}" srcOrd="0" destOrd="5" presId="urn:microsoft.com/office/officeart/2005/8/layout/vList6"/>
    <dgm:cxn modelId="{88D5CF77-17B3-4682-A527-7B96B41CBFBD}" srcId="{8FCD2E75-1093-4735-BCC0-503257CE788A}" destId="{D7DC4D18-6141-459B-88B8-84DD4C7722CA}" srcOrd="1" destOrd="0" parTransId="{A4DB8FF7-AB27-4B77-BA62-DC7C3D932B0A}" sibTransId="{4DC89244-BD92-44AF-A88C-0BCA77A570DD}"/>
    <dgm:cxn modelId="{417E7158-60BE-4CCB-9C1D-C411BB7030EE}" type="presOf" srcId="{E4E31C8E-0DED-46AD-AE87-76702246F2A2}" destId="{DD5FD265-163A-485F-8FC2-C09566D3E645}" srcOrd="0" destOrd="5" presId="urn:microsoft.com/office/officeart/2005/8/layout/vList6"/>
    <dgm:cxn modelId="{0064B085-0008-411F-A580-9BEA3394BB06}" srcId="{97626ADB-CA3F-4AA6-A256-6C685AB19BCF}" destId="{2F13F46D-91B3-4911-B870-6618DB0DFF9D}" srcOrd="0" destOrd="0" parTransId="{EB1CFD47-E42B-4979-802E-243E21DAA59D}" sibTransId="{E2FC3282-02FA-40A7-A9D1-07461EDC280B}"/>
    <dgm:cxn modelId="{340BCF88-35A0-466E-B38A-9B20B2761A9C}" srcId="{8FCD2E75-1093-4735-BCC0-503257CE788A}" destId="{9D436774-9188-475F-854D-06354C44F701}" srcOrd="0" destOrd="0" parTransId="{A30888AB-D9EC-44CC-993A-ED1B3A7B85EA}" sibTransId="{F773D18A-3E98-48C3-9C5F-9DFF06AF3AA2}"/>
    <dgm:cxn modelId="{D315D989-FFBF-435F-8B19-F6ACF64DD90F}" type="presOf" srcId="{D7DC4D18-6141-459B-88B8-84DD4C7722CA}" destId="{DD5FD265-163A-485F-8FC2-C09566D3E645}" srcOrd="0" destOrd="1" presId="urn:microsoft.com/office/officeart/2005/8/layout/vList6"/>
    <dgm:cxn modelId="{B4DDCE8B-6934-4C42-92A0-6A5E619BECA5}" srcId="{8FCD2E75-1093-4735-BCC0-503257CE788A}" destId="{5FC21073-0BBD-4F15-94C7-36FDDD037374}" srcOrd="4" destOrd="0" parTransId="{003C363B-7E5D-4573-88E6-EB2581405A66}" sibTransId="{E1F3DAC8-3723-48EF-A838-A5D9FF3CD28B}"/>
    <dgm:cxn modelId="{4B768194-D3C8-49E8-A5FB-84D45E5460E9}" type="presOf" srcId="{97626ADB-CA3F-4AA6-A256-6C685AB19BCF}" destId="{68E8C33E-5F00-419B-BABD-0CCB652196FC}" srcOrd="0" destOrd="0" presId="urn:microsoft.com/office/officeart/2005/8/layout/vList6"/>
    <dgm:cxn modelId="{00517A97-F8CA-468D-8F9E-49497A359285}" type="presOf" srcId="{816955CB-B5FA-4B38-A61B-7A7E5B6023FB}" destId="{DD5FD265-163A-485F-8FC2-C09566D3E645}" srcOrd="0" destOrd="3" presId="urn:microsoft.com/office/officeart/2005/8/layout/vList6"/>
    <dgm:cxn modelId="{BF0A9BAA-F871-4C7D-8FA7-98B2A4472732}" type="presOf" srcId="{326CA4D0-F5FC-487C-89E9-DFE91BCC7490}" destId="{AD6ECB32-B2BE-4C26-829D-D222E2530926}" srcOrd="0" destOrd="1" presId="urn:microsoft.com/office/officeart/2005/8/layout/vList6"/>
    <dgm:cxn modelId="{A6A51AAC-54EC-4B09-81D4-048065968FB4}" type="presOf" srcId="{A3DEE9C6-1778-4F4C-B9B8-64194509741F}" destId="{AD6ECB32-B2BE-4C26-829D-D222E2530926}" srcOrd="0" destOrd="2" presId="urn:microsoft.com/office/officeart/2005/8/layout/vList6"/>
    <dgm:cxn modelId="{7021EECB-4FD1-470A-A59E-6723E0063459}" srcId="{8FCD2E75-1093-4735-BCC0-503257CE788A}" destId="{816955CB-B5FA-4B38-A61B-7A7E5B6023FB}" srcOrd="3" destOrd="0" parTransId="{75B7C747-EBE0-411B-A7FE-C53F9A99FE76}" sibTransId="{163D6C2A-9AF9-44C9-848A-D160D920CA0C}"/>
    <dgm:cxn modelId="{1A1D46DB-2D0F-4884-B879-6943633BDE55}" type="presOf" srcId="{AF06022F-BA44-4851-8356-5AF318F3F716}" destId="{AD6ECB32-B2BE-4C26-829D-D222E2530926}" srcOrd="0" destOrd="4" presId="urn:microsoft.com/office/officeart/2005/8/layout/vList6"/>
    <dgm:cxn modelId="{598970EA-0569-48A3-B4B5-286083C4C0D2}" srcId="{2F13F46D-91B3-4911-B870-6618DB0DFF9D}" destId="{AF06022F-BA44-4851-8356-5AF318F3F716}" srcOrd="4" destOrd="0" parTransId="{A821E400-0DF8-4F9E-8474-E80454146604}" sibTransId="{511599CC-5070-44F4-9107-33AD44D9AD23}"/>
    <dgm:cxn modelId="{7A5CB6EB-5F91-44E4-A8FF-8515C98F0E57}" srcId="{2F13F46D-91B3-4911-B870-6618DB0DFF9D}" destId="{F2406BAE-8D91-4919-9526-CAE5A3403E56}" srcOrd="5" destOrd="0" parTransId="{D12A830C-482B-42A7-A6DA-7FF8421B6430}" sibTransId="{37DDB2F0-C92D-4C80-8A8C-E0BD2A629E02}"/>
    <dgm:cxn modelId="{AA5FA4F2-1010-475A-BDA8-BE3420F6C4E4}" type="presOf" srcId="{83CF4E60-01A7-4FC2-A789-950D20CA061A}" destId="{AD6ECB32-B2BE-4C26-829D-D222E2530926}" srcOrd="0" destOrd="0" presId="urn:microsoft.com/office/officeart/2005/8/layout/vList6"/>
    <dgm:cxn modelId="{CCA12BF1-B4C5-4FB7-A271-33842E92D0C5}" type="presParOf" srcId="{68E8C33E-5F00-419B-BABD-0CCB652196FC}" destId="{749C646C-5A74-4518-A1FD-79E5FB4EDEAE}" srcOrd="0" destOrd="0" presId="urn:microsoft.com/office/officeart/2005/8/layout/vList6"/>
    <dgm:cxn modelId="{AC8628E9-6360-4838-A730-DE957DD36CF2}" type="presParOf" srcId="{749C646C-5A74-4518-A1FD-79E5FB4EDEAE}" destId="{DF8D19D3-A801-46BA-A92E-0DADEA19C816}" srcOrd="0" destOrd="0" presId="urn:microsoft.com/office/officeart/2005/8/layout/vList6"/>
    <dgm:cxn modelId="{FFE8E3FC-6854-4F5F-BA16-847B0B0F9467}" type="presParOf" srcId="{749C646C-5A74-4518-A1FD-79E5FB4EDEAE}" destId="{AD6ECB32-B2BE-4C26-829D-D222E2530926}" srcOrd="1" destOrd="0" presId="urn:microsoft.com/office/officeart/2005/8/layout/vList6"/>
    <dgm:cxn modelId="{900A1944-9BD4-49FF-AAE7-C1FE8DBCE4E3}" type="presParOf" srcId="{68E8C33E-5F00-419B-BABD-0CCB652196FC}" destId="{11B4FBC2-A77E-431D-BE2C-E796B05E16E7}" srcOrd="1" destOrd="0" presId="urn:microsoft.com/office/officeart/2005/8/layout/vList6"/>
    <dgm:cxn modelId="{C2759E2F-7433-47A7-AA29-F04BE3ABD791}" type="presParOf" srcId="{68E8C33E-5F00-419B-BABD-0CCB652196FC}" destId="{D1F81E50-D56D-4DED-AA5C-42D05FA6C972}" srcOrd="2" destOrd="0" presId="urn:microsoft.com/office/officeart/2005/8/layout/vList6"/>
    <dgm:cxn modelId="{55E6B8AE-5215-431F-AECF-0E59D14BFD7A}" type="presParOf" srcId="{D1F81E50-D56D-4DED-AA5C-42D05FA6C972}" destId="{1BC65545-6A6B-49B6-A071-487BD9EBDCF5}" srcOrd="0" destOrd="0" presId="urn:microsoft.com/office/officeart/2005/8/layout/vList6"/>
    <dgm:cxn modelId="{DA7725BC-D628-4107-A9B9-0313C535C145}" type="presParOf" srcId="{D1F81E50-D56D-4DED-AA5C-42D05FA6C972}" destId="{DD5FD265-163A-485F-8FC2-C09566D3E645}" srcOrd="1" destOrd="0" presId="urn:microsoft.com/office/officeart/2005/8/layout/v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F627ED-A304-4697-8C44-18E45D3D2B1A}" type="doc">
      <dgm:prSet loTypeId="urn:microsoft.com/office/officeart/2016/7/layout/HexagonTimeline" loCatId="process" qsTypeId="urn:microsoft.com/office/officeart/2005/8/quickstyle/simple1" qsCatId="simple" csTypeId="urn:microsoft.com/office/officeart/2005/8/colors/accent1_2" csCatId="accent1" phldr="1"/>
      <dgm:spPr/>
      <dgm:t>
        <a:bodyPr rtlCol="0"/>
        <a:lstStyle/>
        <a:p>
          <a:pPr rtl="0"/>
          <a:endParaRPr lang="en-US"/>
        </a:p>
      </dgm:t>
    </dgm:pt>
    <dgm:pt modelId="{D6614DDC-66DE-4E26-A0E6-8B5D4F611437}" type="pres">
      <dgm:prSet presAssocID="{08F627ED-A304-4697-8C44-18E45D3D2B1A}" presName="Name0" presStyleCnt="0">
        <dgm:presLayoutVars>
          <dgm:chMax/>
          <dgm:chPref/>
          <dgm:animLvl val="lvl"/>
        </dgm:presLayoutVars>
      </dgm:prSet>
      <dgm:spPr/>
    </dgm:pt>
  </dgm:ptLst>
  <dgm:cxnLst>
    <dgm:cxn modelId="{DC951A47-D712-4DDF-BC45-034C400F587A}" type="presOf" srcId="{08F627ED-A304-4697-8C44-18E45D3D2B1A}" destId="{D6614DDC-66DE-4E26-A0E6-8B5D4F611437}" srcOrd="0" destOrd="0" presId="urn:microsoft.com/office/officeart/2016/7/layout/Hexago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626ADB-CA3F-4AA6-A256-6C685AB19BCF}"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fr-CA"/>
        </a:p>
      </dgm:t>
    </dgm:pt>
    <dgm:pt modelId="{2F13F46D-91B3-4911-B870-6618DB0DFF9D}">
      <dgm:prSet phldrT="[Texte]"/>
      <dgm:spPr/>
      <dgm:t>
        <a:bodyPr/>
        <a:lstStyle/>
        <a:p>
          <a:r>
            <a:rPr lang="ar-DZ" b="1" dirty="0">
              <a:solidFill>
                <a:schemeClr val="accent6">
                  <a:lumMod val="50000"/>
                </a:schemeClr>
              </a:solidFill>
              <a:latin typeface="Arial" panose="020B0604020202020204" pitchFamily="34" charset="0"/>
              <a:cs typeface="Arial" panose="020B0604020202020204" pitchFamily="34" charset="0"/>
            </a:rPr>
            <a:t>مبدأ دمقرطة التعليم  </a:t>
          </a:r>
          <a:endParaRPr lang="fr-CA" b="1" dirty="0">
            <a:solidFill>
              <a:schemeClr val="accent6">
                <a:lumMod val="50000"/>
              </a:schemeClr>
            </a:solidFill>
            <a:latin typeface="Arial" panose="020B0604020202020204" pitchFamily="34" charset="0"/>
            <a:cs typeface="Arial" panose="020B0604020202020204" pitchFamily="34" charset="0"/>
          </a:endParaRPr>
        </a:p>
      </dgm:t>
    </dgm:pt>
    <dgm:pt modelId="{EB1CFD47-E42B-4979-802E-243E21DAA59D}" type="parTrans" cxnId="{0064B085-0008-411F-A580-9BEA3394BB06}">
      <dgm:prSet/>
      <dgm:spPr/>
      <dgm:t>
        <a:bodyPr/>
        <a:lstStyle/>
        <a:p>
          <a:endParaRPr lang="fr-CA"/>
        </a:p>
      </dgm:t>
    </dgm:pt>
    <dgm:pt modelId="{E2FC3282-02FA-40A7-A9D1-07461EDC280B}" type="sibTrans" cxnId="{0064B085-0008-411F-A580-9BEA3394BB06}">
      <dgm:prSet/>
      <dgm:spPr/>
      <dgm:t>
        <a:bodyPr/>
        <a:lstStyle/>
        <a:p>
          <a:endParaRPr lang="fr-CA"/>
        </a:p>
      </dgm:t>
    </dgm:pt>
    <dgm:pt modelId="{83CF4E60-01A7-4FC2-A789-950D20CA061A}">
      <dgm:prSet phldrT="[Texte]" custT="1"/>
      <dgm:spPr/>
      <dgm:t>
        <a:bodyPr/>
        <a:lstStyle/>
        <a:p>
          <a:pPr algn="ctr" rtl="1">
            <a:buFontTx/>
            <a:buNone/>
          </a:pPr>
          <a:r>
            <a:rPr lang="ar-DZ" sz="3200" dirty="0">
              <a:solidFill>
                <a:schemeClr val="accent1">
                  <a:lumMod val="50000"/>
                </a:schemeClr>
              </a:solidFill>
              <a:latin typeface="Arial" panose="020B0604020202020204" pitchFamily="34" charset="0"/>
              <a:cs typeface="Arial" panose="020B0604020202020204" pitchFamily="34" charset="0"/>
            </a:rPr>
            <a:t>مدرسة متاحة لعامة المتعلمين </a:t>
          </a:r>
          <a:endParaRPr lang="fr-CA" sz="3200" dirty="0">
            <a:solidFill>
              <a:schemeClr val="accent1">
                <a:lumMod val="50000"/>
              </a:schemeClr>
            </a:solidFill>
            <a:latin typeface="Arial" panose="020B0604020202020204" pitchFamily="34" charset="0"/>
            <a:cs typeface="Arial" panose="020B0604020202020204" pitchFamily="34" charset="0"/>
          </a:endParaRPr>
        </a:p>
      </dgm:t>
    </dgm:pt>
    <dgm:pt modelId="{98C67E8C-03D8-475E-86E1-F658A1613D2C}" type="parTrans" cxnId="{3744F10F-EDAB-44CD-812F-2FCFD4395D87}">
      <dgm:prSet/>
      <dgm:spPr/>
      <dgm:t>
        <a:bodyPr/>
        <a:lstStyle/>
        <a:p>
          <a:endParaRPr lang="fr-CA"/>
        </a:p>
      </dgm:t>
    </dgm:pt>
    <dgm:pt modelId="{80948599-86BC-4B16-A95D-F3E989C7DF4F}" type="sibTrans" cxnId="{3744F10F-EDAB-44CD-812F-2FCFD4395D87}">
      <dgm:prSet/>
      <dgm:spPr/>
      <dgm:t>
        <a:bodyPr/>
        <a:lstStyle/>
        <a:p>
          <a:endParaRPr lang="fr-CA"/>
        </a:p>
      </dgm:t>
    </dgm:pt>
    <dgm:pt modelId="{8FCD2E75-1093-4735-BCC0-503257CE788A}">
      <dgm:prSet phldrT="[Texte]" custT="1"/>
      <dgm:spPr/>
      <dgm:t>
        <a:bodyPr/>
        <a:lstStyle/>
        <a:p>
          <a:r>
            <a:rPr lang="ar-DZ" sz="4000" b="1" dirty="0">
              <a:solidFill>
                <a:schemeClr val="accent4">
                  <a:lumMod val="75000"/>
                </a:schemeClr>
              </a:solidFill>
              <a:latin typeface="Arial" panose="020B0604020202020204" pitchFamily="34" charset="0"/>
              <a:cs typeface="Arial" panose="020B0604020202020204" pitchFamily="34" charset="0"/>
            </a:rPr>
            <a:t>مبدأ النجاح </a:t>
          </a:r>
          <a:endParaRPr lang="fr-CA" sz="4000" b="1" dirty="0">
            <a:solidFill>
              <a:schemeClr val="accent4">
                <a:lumMod val="75000"/>
              </a:schemeClr>
            </a:solidFill>
            <a:latin typeface="Arial" panose="020B0604020202020204" pitchFamily="34" charset="0"/>
            <a:cs typeface="Arial" panose="020B0604020202020204" pitchFamily="34" charset="0"/>
          </a:endParaRPr>
        </a:p>
      </dgm:t>
    </dgm:pt>
    <dgm:pt modelId="{49AC3159-281A-41BB-A0A2-C87AA93B99DC}" type="parTrans" cxnId="{F07D6912-D11C-444D-8325-1E0FDAFBA40F}">
      <dgm:prSet/>
      <dgm:spPr/>
      <dgm:t>
        <a:bodyPr/>
        <a:lstStyle/>
        <a:p>
          <a:endParaRPr lang="fr-CA"/>
        </a:p>
      </dgm:t>
    </dgm:pt>
    <dgm:pt modelId="{916D0302-5658-4FAC-A4A7-AD8877966090}" type="sibTrans" cxnId="{F07D6912-D11C-444D-8325-1E0FDAFBA40F}">
      <dgm:prSet/>
      <dgm:spPr/>
      <dgm:t>
        <a:bodyPr/>
        <a:lstStyle/>
        <a:p>
          <a:endParaRPr lang="fr-CA"/>
        </a:p>
      </dgm:t>
    </dgm:pt>
    <dgm:pt modelId="{9D436774-9188-475F-854D-06354C44F701}">
      <dgm:prSet phldrT="[Texte]" custT="1"/>
      <dgm:spPr/>
      <dgm:t>
        <a:bodyPr/>
        <a:lstStyle/>
        <a:p>
          <a:pPr rtl="1">
            <a:buFontTx/>
            <a:buNone/>
          </a:pPr>
          <a:r>
            <a:rPr lang="ar-DZ" sz="2400" b="1" dirty="0">
              <a:solidFill>
                <a:schemeClr val="accent4">
                  <a:lumMod val="75000"/>
                </a:schemeClr>
              </a:solidFill>
              <a:latin typeface="Arial" panose="020B0604020202020204" pitchFamily="34" charset="0"/>
              <a:cs typeface="Arial" panose="020B0604020202020204" pitchFamily="34" charset="0"/>
            </a:rPr>
            <a:t>لا </a:t>
          </a:r>
          <a:r>
            <a:rPr lang="ar-DZ" sz="3200" b="1" dirty="0">
              <a:solidFill>
                <a:schemeClr val="accent4">
                  <a:lumMod val="75000"/>
                </a:schemeClr>
              </a:solidFill>
              <a:latin typeface="Arial" panose="020B0604020202020204" pitchFamily="34" charset="0"/>
              <a:cs typeface="Arial" panose="020B0604020202020204" pitchFamily="34" charset="0"/>
            </a:rPr>
            <a:t>يوجد عنصر فاشل </a:t>
          </a:r>
          <a:endParaRPr lang="fr-CA" sz="3200" b="1" dirty="0">
            <a:solidFill>
              <a:schemeClr val="accent4">
                <a:lumMod val="75000"/>
              </a:schemeClr>
            </a:solidFill>
            <a:latin typeface="Arial" panose="020B0604020202020204" pitchFamily="34" charset="0"/>
            <a:cs typeface="Arial" panose="020B0604020202020204" pitchFamily="34" charset="0"/>
          </a:endParaRPr>
        </a:p>
      </dgm:t>
    </dgm:pt>
    <dgm:pt modelId="{A30888AB-D9EC-44CC-993A-ED1B3A7B85EA}" type="parTrans" cxnId="{340BCF88-35A0-466E-B38A-9B20B2761A9C}">
      <dgm:prSet/>
      <dgm:spPr/>
      <dgm:t>
        <a:bodyPr/>
        <a:lstStyle/>
        <a:p>
          <a:endParaRPr lang="fr-CA"/>
        </a:p>
      </dgm:t>
    </dgm:pt>
    <dgm:pt modelId="{F773D18A-3E98-48C3-9C5F-9DFF06AF3AA2}" type="sibTrans" cxnId="{340BCF88-35A0-466E-B38A-9B20B2761A9C}">
      <dgm:prSet/>
      <dgm:spPr/>
      <dgm:t>
        <a:bodyPr/>
        <a:lstStyle/>
        <a:p>
          <a:endParaRPr lang="fr-CA"/>
        </a:p>
      </dgm:t>
    </dgm:pt>
    <dgm:pt modelId="{BE2D8825-2B4C-45B8-8BD8-900FE2D6074A}">
      <dgm:prSet phldrT="[Texte]" custT="1"/>
      <dgm:spPr/>
      <dgm:t>
        <a:bodyPr/>
        <a:lstStyle/>
        <a:p>
          <a:pPr algn="ctr" rtl="1">
            <a:buFontTx/>
            <a:buNone/>
          </a:pPr>
          <a:endParaRPr lang="fr-CA" sz="3200" dirty="0">
            <a:solidFill>
              <a:schemeClr val="accent1">
                <a:lumMod val="50000"/>
              </a:schemeClr>
            </a:solidFill>
            <a:latin typeface="Arial" panose="020B0604020202020204" pitchFamily="34" charset="0"/>
            <a:cs typeface="Arial" panose="020B0604020202020204" pitchFamily="34" charset="0"/>
          </a:endParaRPr>
        </a:p>
      </dgm:t>
    </dgm:pt>
    <dgm:pt modelId="{55EDF688-DEC3-4D3B-9D31-12CA17A41620}" type="parTrans" cxnId="{6C813439-AED4-4079-8A2A-281F5C534456}">
      <dgm:prSet/>
      <dgm:spPr/>
    </dgm:pt>
    <dgm:pt modelId="{499DE5B1-BEE0-4B3F-A910-D9CE6CF300F8}" type="sibTrans" cxnId="{6C813439-AED4-4079-8A2A-281F5C534456}">
      <dgm:prSet/>
      <dgm:spPr/>
    </dgm:pt>
    <dgm:pt modelId="{E6C4C50B-58F0-4E97-9743-49CE32C2C9FD}">
      <dgm:prSet phldrT="[Texte]" custT="1"/>
      <dgm:spPr/>
      <dgm:t>
        <a:bodyPr/>
        <a:lstStyle/>
        <a:p>
          <a:pPr rtl="1">
            <a:buFontTx/>
            <a:buNone/>
          </a:pP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12437798-D1D5-47C5-AA19-E570962DDDDB}" type="parTrans" cxnId="{734E6268-894B-491B-8610-D932563CCF3F}">
      <dgm:prSet/>
      <dgm:spPr/>
    </dgm:pt>
    <dgm:pt modelId="{A590F04F-3FB1-4513-88C3-9E19A3DCC101}" type="sibTrans" cxnId="{734E6268-894B-491B-8610-D932563CCF3F}">
      <dgm:prSet/>
      <dgm:spPr/>
    </dgm:pt>
    <dgm:pt modelId="{DFAB814B-2EDF-46EE-8A31-4CACFB16ABC7}">
      <dgm:prSet phldrT="[Texte]" custT="1"/>
      <dgm:spPr/>
      <dgm:t>
        <a:bodyPr/>
        <a:lstStyle/>
        <a:p>
          <a:pPr rtl="1">
            <a:buFontTx/>
            <a:buNone/>
          </a:pP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534D4D3D-C518-446A-B10A-8DB8FD0D8D52}" type="parTrans" cxnId="{301CB157-4EDF-4508-8CF2-2B9FE04CAC43}">
      <dgm:prSet/>
      <dgm:spPr/>
    </dgm:pt>
    <dgm:pt modelId="{EFF6F2B3-AFFF-43A9-8209-B4C62815F559}" type="sibTrans" cxnId="{301CB157-4EDF-4508-8CF2-2B9FE04CAC43}">
      <dgm:prSet/>
      <dgm:spPr/>
    </dgm:pt>
    <dgm:pt modelId="{68E8C33E-5F00-419B-BABD-0CCB652196FC}" type="pres">
      <dgm:prSet presAssocID="{97626ADB-CA3F-4AA6-A256-6C685AB19BCF}" presName="Name0" presStyleCnt="0">
        <dgm:presLayoutVars>
          <dgm:dir/>
          <dgm:animLvl val="lvl"/>
          <dgm:resizeHandles/>
        </dgm:presLayoutVars>
      </dgm:prSet>
      <dgm:spPr/>
    </dgm:pt>
    <dgm:pt modelId="{749C646C-5A74-4518-A1FD-79E5FB4EDEAE}" type="pres">
      <dgm:prSet presAssocID="{2F13F46D-91B3-4911-B870-6618DB0DFF9D}" presName="linNode" presStyleCnt="0"/>
      <dgm:spPr/>
    </dgm:pt>
    <dgm:pt modelId="{DF8D19D3-A801-46BA-A92E-0DADEA19C816}" type="pres">
      <dgm:prSet presAssocID="{2F13F46D-91B3-4911-B870-6618DB0DFF9D}" presName="parentShp" presStyleLbl="node1" presStyleIdx="0" presStyleCnt="2" custScaleX="78011" custScaleY="78948">
        <dgm:presLayoutVars>
          <dgm:bulletEnabled val="1"/>
        </dgm:presLayoutVars>
      </dgm:prSet>
      <dgm:spPr/>
    </dgm:pt>
    <dgm:pt modelId="{AD6ECB32-B2BE-4C26-829D-D222E2530926}" type="pres">
      <dgm:prSet presAssocID="{2F13F46D-91B3-4911-B870-6618DB0DFF9D}" presName="childShp" presStyleLbl="bgAccFollowNode1" presStyleIdx="0" presStyleCnt="2" custLinFactNeighborX="-1416">
        <dgm:presLayoutVars>
          <dgm:bulletEnabled val="1"/>
        </dgm:presLayoutVars>
      </dgm:prSet>
      <dgm:spPr/>
    </dgm:pt>
    <dgm:pt modelId="{11B4FBC2-A77E-431D-BE2C-E796B05E16E7}" type="pres">
      <dgm:prSet presAssocID="{E2FC3282-02FA-40A7-A9D1-07461EDC280B}" presName="spacing" presStyleCnt="0"/>
      <dgm:spPr/>
    </dgm:pt>
    <dgm:pt modelId="{D1F81E50-D56D-4DED-AA5C-42D05FA6C972}" type="pres">
      <dgm:prSet presAssocID="{8FCD2E75-1093-4735-BCC0-503257CE788A}" presName="linNode" presStyleCnt="0"/>
      <dgm:spPr/>
    </dgm:pt>
    <dgm:pt modelId="{1BC65545-6A6B-49B6-A071-487BD9EBDCF5}" type="pres">
      <dgm:prSet presAssocID="{8FCD2E75-1093-4735-BCC0-503257CE788A}" presName="parentShp" presStyleLbl="node1" presStyleIdx="1" presStyleCnt="2" custScaleX="81348" custScaleY="74390">
        <dgm:presLayoutVars>
          <dgm:bulletEnabled val="1"/>
        </dgm:presLayoutVars>
      </dgm:prSet>
      <dgm:spPr/>
    </dgm:pt>
    <dgm:pt modelId="{DD5FD265-163A-485F-8FC2-C09566D3E645}" type="pres">
      <dgm:prSet presAssocID="{8FCD2E75-1093-4735-BCC0-503257CE788A}" presName="childShp" presStyleLbl="bgAccFollowNode1" presStyleIdx="1" presStyleCnt="2" custScaleY="119988" custLinFactNeighborX="-1888" custLinFactNeighborY="-3790">
        <dgm:presLayoutVars>
          <dgm:bulletEnabled val="1"/>
        </dgm:presLayoutVars>
      </dgm:prSet>
      <dgm:spPr/>
    </dgm:pt>
  </dgm:ptLst>
  <dgm:cxnLst>
    <dgm:cxn modelId="{3744F10F-EDAB-44CD-812F-2FCFD4395D87}" srcId="{2F13F46D-91B3-4911-B870-6618DB0DFF9D}" destId="{83CF4E60-01A7-4FC2-A789-950D20CA061A}" srcOrd="1" destOrd="0" parTransId="{98C67E8C-03D8-475E-86E1-F658A1613D2C}" sibTransId="{80948599-86BC-4B16-A95D-F3E989C7DF4F}"/>
    <dgm:cxn modelId="{F07D6912-D11C-444D-8325-1E0FDAFBA40F}" srcId="{97626ADB-CA3F-4AA6-A256-6C685AB19BCF}" destId="{8FCD2E75-1093-4735-BCC0-503257CE788A}" srcOrd="1" destOrd="0" parTransId="{49AC3159-281A-41BB-A0A2-C87AA93B99DC}" sibTransId="{916D0302-5658-4FAC-A4A7-AD8877966090}"/>
    <dgm:cxn modelId="{00374A33-4903-4896-918E-CCE3F61A8458}" type="presOf" srcId="{9D436774-9188-475F-854D-06354C44F701}" destId="{DD5FD265-163A-485F-8FC2-C09566D3E645}" srcOrd="0" destOrd="2" presId="urn:microsoft.com/office/officeart/2005/8/layout/vList6"/>
    <dgm:cxn modelId="{6001EB35-EF46-4E61-A1B6-73082B81F267}" type="presOf" srcId="{2F13F46D-91B3-4911-B870-6618DB0DFF9D}" destId="{DF8D19D3-A801-46BA-A92E-0DADEA19C816}" srcOrd="0" destOrd="0" presId="urn:microsoft.com/office/officeart/2005/8/layout/vList6"/>
    <dgm:cxn modelId="{6C813439-AED4-4079-8A2A-281F5C534456}" srcId="{2F13F46D-91B3-4911-B870-6618DB0DFF9D}" destId="{BE2D8825-2B4C-45B8-8BD8-900FE2D6074A}" srcOrd="0" destOrd="0" parTransId="{55EDF688-DEC3-4D3B-9D31-12CA17A41620}" sibTransId="{499DE5B1-BEE0-4B3F-A910-D9CE6CF300F8}"/>
    <dgm:cxn modelId="{C1A18C5C-DFF4-4AA3-BCB1-E4909367013D}" type="presOf" srcId="{8FCD2E75-1093-4735-BCC0-503257CE788A}" destId="{1BC65545-6A6B-49B6-A071-487BD9EBDCF5}" srcOrd="0" destOrd="0" presId="urn:microsoft.com/office/officeart/2005/8/layout/vList6"/>
    <dgm:cxn modelId="{0041A641-D815-420E-89AF-C4A52D499D90}" type="presOf" srcId="{E6C4C50B-58F0-4E97-9743-49CE32C2C9FD}" destId="{DD5FD265-163A-485F-8FC2-C09566D3E645}" srcOrd="0" destOrd="0" presId="urn:microsoft.com/office/officeart/2005/8/layout/vList6"/>
    <dgm:cxn modelId="{734E6268-894B-491B-8610-D932563CCF3F}" srcId="{8FCD2E75-1093-4735-BCC0-503257CE788A}" destId="{E6C4C50B-58F0-4E97-9743-49CE32C2C9FD}" srcOrd="0" destOrd="0" parTransId="{12437798-D1D5-47C5-AA19-E570962DDDDB}" sibTransId="{A590F04F-3FB1-4513-88C3-9E19A3DCC101}"/>
    <dgm:cxn modelId="{E06DB36E-E373-4DF8-9961-353D0CF7E186}" type="presOf" srcId="{DFAB814B-2EDF-46EE-8A31-4CACFB16ABC7}" destId="{DD5FD265-163A-485F-8FC2-C09566D3E645}" srcOrd="0" destOrd="1" presId="urn:microsoft.com/office/officeart/2005/8/layout/vList6"/>
    <dgm:cxn modelId="{1F630B54-6014-47E5-A14D-EA836E6CC84A}" type="presOf" srcId="{BE2D8825-2B4C-45B8-8BD8-900FE2D6074A}" destId="{AD6ECB32-B2BE-4C26-829D-D222E2530926}" srcOrd="0" destOrd="0" presId="urn:microsoft.com/office/officeart/2005/8/layout/vList6"/>
    <dgm:cxn modelId="{301CB157-4EDF-4508-8CF2-2B9FE04CAC43}" srcId="{8FCD2E75-1093-4735-BCC0-503257CE788A}" destId="{DFAB814B-2EDF-46EE-8A31-4CACFB16ABC7}" srcOrd="1" destOrd="0" parTransId="{534D4D3D-C518-446A-B10A-8DB8FD0D8D52}" sibTransId="{EFF6F2B3-AFFF-43A9-8209-B4C62815F559}"/>
    <dgm:cxn modelId="{0064B085-0008-411F-A580-9BEA3394BB06}" srcId="{97626ADB-CA3F-4AA6-A256-6C685AB19BCF}" destId="{2F13F46D-91B3-4911-B870-6618DB0DFF9D}" srcOrd="0" destOrd="0" parTransId="{EB1CFD47-E42B-4979-802E-243E21DAA59D}" sibTransId="{E2FC3282-02FA-40A7-A9D1-07461EDC280B}"/>
    <dgm:cxn modelId="{340BCF88-35A0-466E-B38A-9B20B2761A9C}" srcId="{8FCD2E75-1093-4735-BCC0-503257CE788A}" destId="{9D436774-9188-475F-854D-06354C44F701}" srcOrd="2" destOrd="0" parTransId="{A30888AB-D9EC-44CC-993A-ED1B3A7B85EA}" sibTransId="{F773D18A-3E98-48C3-9C5F-9DFF06AF3AA2}"/>
    <dgm:cxn modelId="{4B768194-D3C8-49E8-A5FB-84D45E5460E9}" type="presOf" srcId="{97626ADB-CA3F-4AA6-A256-6C685AB19BCF}" destId="{68E8C33E-5F00-419B-BABD-0CCB652196FC}" srcOrd="0" destOrd="0" presId="urn:microsoft.com/office/officeart/2005/8/layout/vList6"/>
    <dgm:cxn modelId="{AA5FA4F2-1010-475A-BDA8-BE3420F6C4E4}" type="presOf" srcId="{83CF4E60-01A7-4FC2-A789-950D20CA061A}" destId="{AD6ECB32-B2BE-4C26-829D-D222E2530926}" srcOrd="0" destOrd="1" presId="urn:microsoft.com/office/officeart/2005/8/layout/vList6"/>
    <dgm:cxn modelId="{CCA12BF1-B4C5-4FB7-A271-33842E92D0C5}" type="presParOf" srcId="{68E8C33E-5F00-419B-BABD-0CCB652196FC}" destId="{749C646C-5A74-4518-A1FD-79E5FB4EDEAE}" srcOrd="0" destOrd="0" presId="urn:microsoft.com/office/officeart/2005/8/layout/vList6"/>
    <dgm:cxn modelId="{AC8628E9-6360-4838-A730-DE957DD36CF2}" type="presParOf" srcId="{749C646C-5A74-4518-A1FD-79E5FB4EDEAE}" destId="{DF8D19D3-A801-46BA-A92E-0DADEA19C816}" srcOrd="0" destOrd="0" presId="urn:microsoft.com/office/officeart/2005/8/layout/vList6"/>
    <dgm:cxn modelId="{FFE8E3FC-6854-4F5F-BA16-847B0B0F9467}" type="presParOf" srcId="{749C646C-5A74-4518-A1FD-79E5FB4EDEAE}" destId="{AD6ECB32-B2BE-4C26-829D-D222E2530926}" srcOrd="1" destOrd="0" presId="urn:microsoft.com/office/officeart/2005/8/layout/vList6"/>
    <dgm:cxn modelId="{900A1944-9BD4-49FF-AAE7-C1FE8DBCE4E3}" type="presParOf" srcId="{68E8C33E-5F00-419B-BABD-0CCB652196FC}" destId="{11B4FBC2-A77E-431D-BE2C-E796B05E16E7}" srcOrd="1" destOrd="0" presId="urn:microsoft.com/office/officeart/2005/8/layout/vList6"/>
    <dgm:cxn modelId="{C2759E2F-7433-47A7-AA29-F04BE3ABD791}" type="presParOf" srcId="{68E8C33E-5F00-419B-BABD-0CCB652196FC}" destId="{D1F81E50-D56D-4DED-AA5C-42D05FA6C972}" srcOrd="2" destOrd="0" presId="urn:microsoft.com/office/officeart/2005/8/layout/vList6"/>
    <dgm:cxn modelId="{55E6B8AE-5215-431F-AECF-0E59D14BFD7A}" type="presParOf" srcId="{D1F81E50-D56D-4DED-AA5C-42D05FA6C972}" destId="{1BC65545-6A6B-49B6-A071-487BD9EBDCF5}" srcOrd="0" destOrd="0" presId="urn:microsoft.com/office/officeart/2005/8/layout/vList6"/>
    <dgm:cxn modelId="{DA7725BC-D628-4107-A9B9-0313C535C145}" type="presParOf" srcId="{D1F81E50-D56D-4DED-AA5C-42D05FA6C972}" destId="{DD5FD265-163A-485F-8FC2-C09566D3E645}" srcOrd="1" destOrd="0" presId="urn:microsoft.com/office/officeart/2005/8/layout/v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F627ED-A304-4697-8C44-18E45D3D2B1A}" type="doc">
      <dgm:prSet loTypeId="urn:microsoft.com/office/officeart/2016/7/layout/HexagonTimeline" loCatId="process" qsTypeId="urn:microsoft.com/office/officeart/2005/8/quickstyle/simple1" qsCatId="simple" csTypeId="urn:microsoft.com/office/officeart/2005/8/colors/accent1_2" csCatId="accent1" phldr="1"/>
      <dgm:spPr/>
      <dgm:t>
        <a:bodyPr rtlCol="0"/>
        <a:lstStyle/>
        <a:p>
          <a:pPr rtl="0"/>
          <a:endParaRPr lang="en-US"/>
        </a:p>
      </dgm:t>
    </dgm:pt>
    <dgm:pt modelId="{D6614DDC-66DE-4E26-A0E6-8B5D4F611437}" type="pres">
      <dgm:prSet presAssocID="{08F627ED-A304-4697-8C44-18E45D3D2B1A}" presName="Name0" presStyleCnt="0">
        <dgm:presLayoutVars>
          <dgm:chMax/>
          <dgm:chPref/>
          <dgm:animLvl val="lvl"/>
        </dgm:presLayoutVars>
      </dgm:prSet>
      <dgm:spPr/>
    </dgm:pt>
  </dgm:ptLst>
  <dgm:cxnLst>
    <dgm:cxn modelId="{DC951A47-D712-4DDF-BC45-034C400F587A}" type="presOf" srcId="{08F627ED-A304-4697-8C44-18E45D3D2B1A}" destId="{D6614DDC-66DE-4E26-A0E6-8B5D4F611437}" srcOrd="0" destOrd="0" presId="urn:microsoft.com/office/officeart/2016/7/layout/Hexago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7626ADB-CA3F-4AA6-A256-6C685AB19BCF}"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fr-CA"/>
        </a:p>
      </dgm:t>
    </dgm:pt>
    <dgm:pt modelId="{2F13F46D-91B3-4911-B870-6618DB0DFF9D}">
      <dgm:prSet phldrT="[Texte]"/>
      <dgm:spPr/>
      <dgm:t>
        <a:bodyPr/>
        <a:lstStyle/>
        <a:p>
          <a:r>
            <a:rPr lang="ar-DZ" b="1" dirty="0">
              <a:solidFill>
                <a:schemeClr val="accent6">
                  <a:lumMod val="50000"/>
                </a:schemeClr>
              </a:solidFill>
              <a:latin typeface="Arial" panose="020B0604020202020204" pitchFamily="34" charset="0"/>
              <a:cs typeface="Arial" panose="020B0604020202020204" pitchFamily="34" charset="0"/>
            </a:rPr>
            <a:t>مبدأ التفريد </a:t>
          </a:r>
          <a:endParaRPr lang="fr-CA" b="1" dirty="0">
            <a:solidFill>
              <a:schemeClr val="accent6">
                <a:lumMod val="50000"/>
              </a:schemeClr>
            </a:solidFill>
            <a:latin typeface="Arial" panose="020B0604020202020204" pitchFamily="34" charset="0"/>
            <a:cs typeface="Arial" panose="020B0604020202020204" pitchFamily="34" charset="0"/>
          </a:endParaRPr>
        </a:p>
      </dgm:t>
    </dgm:pt>
    <dgm:pt modelId="{EB1CFD47-E42B-4979-802E-243E21DAA59D}" type="parTrans" cxnId="{0064B085-0008-411F-A580-9BEA3394BB06}">
      <dgm:prSet/>
      <dgm:spPr/>
      <dgm:t>
        <a:bodyPr/>
        <a:lstStyle/>
        <a:p>
          <a:endParaRPr lang="fr-CA"/>
        </a:p>
      </dgm:t>
    </dgm:pt>
    <dgm:pt modelId="{E2FC3282-02FA-40A7-A9D1-07461EDC280B}" type="sibTrans" cxnId="{0064B085-0008-411F-A580-9BEA3394BB06}">
      <dgm:prSet/>
      <dgm:spPr/>
      <dgm:t>
        <a:bodyPr/>
        <a:lstStyle/>
        <a:p>
          <a:endParaRPr lang="fr-CA"/>
        </a:p>
      </dgm:t>
    </dgm:pt>
    <dgm:pt modelId="{83CF4E60-01A7-4FC2-A789-950D20CA061A}">
      <dgm:prSet phldrT="[Texte]" custT="1"/>
      <dgm:spPr/>
      <dgm:t>
        <a:bodyPr/>
        <a:lstStyle/>
        <a:p>
          <a:pPr algn="ctr" rtl="1">
            <a:buFontTx/>
            <a:buNone/>
          </a:pPr>
          <a:r>
            <a:rPr lang="ar-DZ" sz="3200" b="1" dirty="0">
              <a:solidFill>
                <a:schemeClr val="accent1">
                  <a:lumMod val="50000"/>
                </a:schemeClr>
              </a:solidFill>
              <a:latin typeface="Arial" panose="020B0604020202020204" pitchFamily="34" charset="0"/>
              <a:cs typeface="Arial" panose="020B0604020202020204" pitchFamily="34" charset="0"/>
            </a:rPr>
            <a:t>احترام خصائص المتعلم </a:t>
          </a:r>
          <a:endParaRPr lang="fr-CA" sz="3200" b="1" dirty="0">
            <a:solidFill>
              <a:schemeClr val="accent1">
                <a:lumMod val="50000"/>
              </a:schemeClr>
            </a:solidFill>
            <a:latin typeface="Arial" panose="020B0604020202020204" pitchFamily="34" charset="0"/>
            <a:cs typeface="Arial" panose="020B0604020202020204" pitchFamily="34" charset="0"/>
          </a:endParaRPr>
        </a:p>
      </dgm:t>
    </dgm:pt>
    <dgm:pt modelId="{98C67E8C-03D8-475E-86E1-F658A1613D2C}" type="parTrans" cxnId="{3744F10F-EDAB-44CD-812F-2FCFD4395D87}">
      <dgm:prSet/>
      <dgm:spPr/>
      <dgm:t>
        <a:bodyPr/>
        <a:lstStyle/>
        <a:p>
          <a:endParaRPr lang="fr-CA"/>
        </a:p>
      </dgm:t>
    </dgm:pt>
    <dgm:pt modelId="{80948599-86BC-4B16-A95D-F3E989C7DF4F}" type="sibTrans" cxnId="{3744F10F-EDAB-44CD-812F-2FCFD4395D87}">
      <dgm:prSet/>
      <dgm:spPr/>
      <dgm:t>
        <a:bodyPr/>
        <a:lstStyle/>
        <a:p>
          <a:endParaRPr lang="fr-CA"/>
        </a:p>
      </dgm:t>
    </dgm:pt>
    <dgm:pt modelId="{8FCD2E75-1093-4735-BCC0-503257CE788A}">
      <dgm:prSet phldrT="[Texte]" custT="1"/>
      <dgm:spPr/>
      <dgm:t>
        <a:bodyPr/>
        <a:lstStyle/>
        <a:p>
          <a:r>
            <a:rPr lang="ar-DZ" sz="4000" b="1" dirty="0">
              <a:solidFill>
                <a:schemeClr val="accent4">
                  <a:lumMod val="75000"/>
                </a:schemeClr>
              </a:solidFill>
              <a:latin typeface="Arial" panose="020B0604020202020204" pitchFamily="34" charset="0"/>
              <a:cs typeface="Arial" panose="020B0604020202020204" pitchFamily="34" charset="0"/>
            </a:rPr>
            <a:t>مبدأ التفريق </a:t>
          </a:r>
          <a:endParaRPr lang="fr-CA" sz="4000" b="1" dirty="0">
            <a:solidFill>
              <a:schemeClr val="accent4">
                <a:lumMod val="75000"/>
              </a:schemeClr>
            </a:solidFill>
            <a:latin typeface="Arial" panose="020B0604020202020204" pitchFamily="34" charset="0"/>
            <a:cs typeface="Arial" panose="020B0604020202020204" pitchFamily="34" charset="0"/>
          </a:endParaRPr>
        </a:p>
      </dgm:t>
    </dgm:pt>
    <dgm:pt modelId="{49AC3159-281A-41BB-A0A2-C87AA93B99DC}" type="parTrans" cxnId="{F07D6912-D11C-444D-8325-1E0FDAFBA40F}">
      <dgm:prSet/>
      <dgm:spPr/>
      <dgm:t>
        <a:bodyPr/>
        <a:lstStyle/>
        <a:p>
          <a:endParaRPr lang="fr-CA"/>
        </a:p>
      </dgm:t>
    </dgm:pt>
    <dgm:pt modelId="{916D0302-5658-4FAC-A4A7-AD8877966090}" type="sibTrans" cxnId="{F07D6912-D11C-444D-8325-1E0FDAFBA40F}">
      <dgm:prSet/>
      <dgm:spPr/>
      <dgm:t>
        <a:bodyPr/>
        <a:lstStyle/>
        <a:p>
          <a:endParaRPr lang="fr-CA"/>
        </a:p>
      </dgm:t>
    </dgm:pt>
    <dgm:pt modelId="{9D436774-9188-475F-854D-06354C44F701}">
      <dgm:prSet phldrT="[Texte]" custT="1"/>
      <dgm:spPr/>
      <dgm:t>
        <a:bodyPr/>
        <a:lstStyle/>
        <a:p>
          <a:pPr algn="ctr" rtl="1">
            <a:buFontTx/>
            <a:buNone/>
          </a:pPr>
          <a:r>
            <a:rPr lang="ar-DZ" sz="2800" b="1" dirty="0">
              <a:solidFill>
                <a:schemeClr val="accent4">
                  <a:lumMod val="75000"/>
                </a:schemeClr>
              </a:solidFill>
              <a:latin typeface="Arial" panose="020B0604020202020204" pitchFamily="34" charset="0"/>
              <a:cs typeface="Arial" panose="020B0604020202020204" pitchFamily="34" charset="0"/>
            </a:rPr>
            <a:t>الإجابة والاستجابة الى احتياجات و </a:t>
          </a:r>
          <a:r>
            <a:rPr lang="ar-DZ" sz="2800" b="1" dirty="0" err="1">
              <a:solidFill>
                <a:schemeClr val="accent4">
                  <a:lumMod val="75000"/>
                </a:schemeClr>
              </a:solidFill>
              <a:latin typeface="Arial" panose="020B0604020202020204" pitchFamily="34" charset="0"/>
              <a:cs typeface="Arial" panose="020B0604020202020204" pitchFamily="34" charset="0"/>
            </a:rPr>
            <a:t>انتظارات</a:t>
          </a:r>
          <a:r>
            <a:rPr lang="ar-DZ" sz="2800" b="1" dirty="0">
              <a:solidFill>
                <a:schemeClr val="accent4">
                  <a:lumMod val="75000"/>
                </a:schemeClr>
              </a:solidFill>
              <a:latin typeface="Arial" panose="020B0604020202020204" pitchFamily="34" charset="0"/>
              <a:cs typeface="Arial" panose="020B0604020202020204" pitchFamily="34" charset="0"/>
            </a:rPr>
            <a:t> المتعلم </a:t>
          </a:r>
          <a:endParaRPr lang="fr-CA" sz="2800" b="1" dirty="0">
            <a:solidFill>
              <a:schemeClr val="accent4">
                <a:lumMod val="75000"/>
              </a:schemeClr>
            </a:solidFill>
            <a:latin typeface="Arial" panose="020B0604020202020204" pitchFamily="34" charset="0"/>
            <a:cs typeface="Arial" panose="020B0604020202020204" pitchFamily="34" charset="0"/>
          </a:endParaRPr>
        </a:p>
      </dgm:t>
    </dgm:pt>
    <dgm:pt modelId="{A30888AB-D9EC-44CC-993A-ED1B3A7B85EA}" type="parTrans" cxnId="{340BCF88-35A0-466E-B38A-9B20B2761A9C}">
      <dgm:prSet/>
      <dgm:spPr/>
      <dgm:t>
        <a:bodyPr/>
        <a:lstStyle/>
        <a:p>
          <a:endParaRPr lang="fr-CA"/>
        </a:p>
      </dgm:t>
    </dgm:pt>
    <dgm:pt modelId="{F773D18A-3E98-48C3-9C5F-9DFF06AF3AA2}" type="sibTrans" cxnId="{340BCF88-35A0-466E-B38A-9B20B2761A9C}">
      <dgm:prSet/>
      <dgm:spPr/>
      <dgm:t>
        <a:bodyPr/>
        <a:lstStyle/>
        <a:p>
          <a:endParaRPr lang="fr-CA"/>
        </a:p>
      </dgm:t>
    </dgm:pt>
    <dgm:pt modelId="{BE2D8825-2B4C-45B8-8BD8-900FE2D6074A}">
      <dgm:prSet phldrT="[Texte]" custT="1"/>
      <dgm:spPr/>
      <dgm:t>
        <a:bodyPr/>
        <a:lstStyle/>
        <a:p>
          <a:pPr algn="ctr" rtl="1">
            <a:buFontTx/>
            <a:buNone/>
          </a:pPr>
          <a:endParaRPr lang="fr-CA" sz="3200" dirty="0">
            <a:solidFill>
              <a:schemeClr val="accent1">
                <a:lumMod val="50000"/>
              </a:schemeClr>
            </a:solidFill>
            <a:latin typeface="Arial" panose="020B0604020202020204" pitchFamily="34" charset="0"/>
            <a:cs typeface="Arial" panose="020B0604020202020204" pitchFamily="34" charset="0"/>
          </a:endParaRPr>
        </a:p>
      </dgm:t>
    </dgm:pt>
    <dgm:pt modelId="{55EDF688-DEC3-4D3B-9D31-12CA17A41620}" type="parTrans" cxnId="{6C813439-AED4-4079-8A2A-281F5C534456}">
      <dgm:prSet/>
      <dgm:spPr/>
    </dgm:pt>
    <dgm:pt modelId="{499DE5B1-BEE0-4B3F-A910-D9CE6CF300F8}" type="sibTrans" cxnId="{6C813439-AED4-4079-8A2A-281F5C534456}">
      <dgm:prSet/>
      <dgm:spPr/>
    </dgm:pt>
    <dgm:pt modelId="{E6C4C50B-58F0-4E97-9743-49CE32C2C9FD}">
      <dgm:prSet phldrT="[Texte]" custT="1"/>
      <dgm:spPr/>
      <dgm:t>
        <a:bodyPr/>
        <a:lstStyle/>
        <a:p>
          <a:pPr algn="r" rtl="1">
            <a:buFontTx/>
            <a:buNone/>
          </a:pP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12437798-D1D5-47C5-AA19-E570962DDDDB}" type="parTrans" cxnId="{734E6268-894B-491B-8610-D932563CCF3F}">
      <dgm:prSet/>
      <dgm:spPr/>
    </dgm:pt>
    <dgm:pt modelId="{A590F04F-3FB1-4513-88C3-9E19A3DCC101}" type="sibTrans" cxnId="{734E6268-894B-491B-8610-D932563CCF3F}">
      <dgm:prSet/>
      <dgm:spPr/>
    </dgm:pt>
    <dgm:pt modelId="{DFAB814B-2EDF-46EE-8A31-4CACFB16ABC7}">
      <dgm:prSet phldrT="[Texte]" custT="1"/>
      <dgm:spPr/>
      <dgm:t>
        <a:bodyPr/>
        <a:lstStyle/>
        <a:p>
          <a:pPr algn="r" rtl="1">
            <a:buFontTx/>
            <a:buNone/>
          </a:pP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534D4D3D-C518-446A-B10A-8DB8FD0D8D52}" type="parTrans" cxnId="{301CB157-4EDF-4508-8CF2-2B9FE04CAC43}">
      <dgm:prSet/>
      <dgm:spPr/>
    </dgm:pt>
    <dgm:pt modelId="{EFF6F2B3-AFFF-43A9-8209-B4C62815F559}" type="sibTrans" cxnId="{301CB157-4EDF-4508-8CF2-2B9FE04CAC43}">
      <dgm:prSet/>
      <dgm:spPr/>
    </dgm:pt>
    <dgm:pt modelId="{68E8C33E-5F00-419B-BABD-0CCB652196FC}" type="pres">
      <dgm:prSet presAssocID="{97626ADB-CA3F-4AA6-A256-6C685AB19BCF}" presName="Name0" presStyleCnt="0">
        <dgm:presLayoutVars>
          <dgm:dir/>
          <dgm:animLvl val="lvl"/>
          <dgm:resizeHandles/>
        </dgm:presLayoutVars>
      </dgm:prSet>
      <dgm:spPr/>
    </dgm:pt>
    <dgm:pt modelId="{749C646C-5A74-4518-A1FD-79E5FB4EDEAE}" type="pres">
      <dgm:prSet presAssocID="{2F13F46D-91B3-4911-B870-6618DB0DFF9D}" presName="linNode" presStyleCnt="0"/>
      <dgm:spPr/>
    </dgm:pt>
    <dgm:pt modelId="{DF8D19D3-A801-46BA-A92E-0DADEA19C816}" type="pres">
      <dgm:prSet presAssocID="{2F13F46D-91B3-4911-B870-6618DB0DFF9D}" presName="parentShp" presStyleLbl="node1" presStyleIdx="0" presStyleCnt="2" custScaleX="78011" custScaleY="78948">
        <dgm:presLayoutVars>
          <dgm:bulletEnabled val="1"/>
        </dgm:presLayoutVars>
      </dgm:prSet>
      <dgm:spPr/>
    </dgm:pt>
    <dgm:pt modelId="{AD6ECB32-B2BE-4C26-829D-D222E2530926}" type="pres">
      <dgm:prSet presAssocID="{2F13F46D-91B3-4911-B870-6618DB0DFF9D}" presName="childShp" presStyleLbl="bgAccFollowNode1" presStyleIdx="0" presStyleCnt="2" custLinFactNeighborX="-1416">
        <dgm:presLayoutVars>
          <dgm:bulletEnabled val="1"/>
        </dgm:presLayoutVars>
      </dgm:prSet>
      <dgm:spPr/>
    </dgm:pt>
    <dgm:pt modelId="{11B4FBC2-A77E-431D-BE2C-E796B05E16E7}" type="pres">
      <dgm:prSet presAssocID="{E2FC3282-02FA-40A7-A9D1-07461EDC280B}" presName="spacing" presStyleCnt="0"/>
      <dgm:spPr/>
    </dgm:pt>
    <dgm:pt modelId="{D1F81E50-D56D-4DED-AA5C-42D05FA6C972}" type="pres">
      <dgm:prSet presAssocID="{8FCD2E75-1093-4735-BCC0-503257CE788A}" presName="linNode" presStyleCnt="0"/>
      <dgm:spPr/>
    </dgm:pt>
    <dgm:pt modelId="{1BC65545-6A6B-49B6-A071-487BD9EBDCF5}" type="pres">
      <dgm:prSet presAssocID="{8FCD2E75-1093-4735-BCC0-503257CE788A}" presName="parentShp" presStyleLbl="node1" presStyleIdx="1" presStyleCnt="2" custScaleX="81348" custScaleY="74390">
        <dgm:presLayoutVars>
          <dgm:bulletEnabled val="1"/>
        </dgm:presLayoutVars>
      </dgm:prSet>
      <dgm:spPr/>
    </dgm:pt>
    <dgm:pt modelId="{DD5FD265-163A-485F-8FC2-C09566D3E645}" type="pres">
      <dgm:prSet presAssocID="{8FCD2E75-1093-4735-BCC0-503257CE788A}" presName="childShp" presStyleLbl="bgAccFollowNode1" presStyleIdx="1" presStyleCnt="2" custScaleY="119988" custLinFactNeighborX="-1888" custLinFactNeighborY="-3790">
        <dgm:presLayoutVars>
          <dgm:bulletEnabled val="1"/>
        </dgm:presLayoutVars>
      </dgm:prSet>
      <dgm:spPr/>
    </dgm:pt>
  </dgm:ptLst>
  <dgm:cxnLst>
    <dgm:cxn modelId="{3744F10F-EDAB-44CD-812F-2FCFD4395D87}" srcId="{2F13F46D-91B3-4911-B870-6618DB0DFF9D}" destId="{83CF4E60-01A7-4FC2-A789-950D20CA061A}" srcOrd="1" destOrd="0" parTransId="{98C67E8C-03D8-475E-86E1-F658A1613D2C}" sibTransId="{80948599-86BC-4B16-A95D-F3E989C7DF4F}"/>
    <dgm:cxn modelId="{F07D6912-D11C-444D-8325-1E0FDAFBA40F}" srcId="{97626ADB-CA3F-4AA6-A256-6C685AB19BCF}" destId="{8FCD2E75-1093-4735-BCC0-503257CE788A}" srcOrd="1" destOrd="0" parTransId="{49AC3159-281A-41BB-A0A2-C87AA93B99DC}" sibTransId="{916D0302-5658-4FAC-A4A7-AD8877966090}"/>
    <dgm:cxn modelId="{00374A33-4903-4896-918E-CCE3F61A8458}" type="presOf" srcId="{9D436774-9188-475F-854D-06354C44F701}" destId="{DD5FD265-163A-485F-8FC2-C09566D3E645}" srcOrd="0" destOrd="2" presId="urn:microsoft.com/office/officeart/2005/8/layout/vList6"/>
    <dgm:cxn modelId="{6001EB35-EF46-4E61-A1B6-73082B81F267}" type="presOf" srcId="{2F13F46D-91B3-4911-B870-6618DB0DFF9D}" destId="{DF8D19D3-A801-46BA-A92E-0DADEA19C816}" srcOrd="0" destOrd="0" presId="urn:microsoft.com/office/officeart/2005/8/layout/vList6"/>
    <dgm:cxn modelId="{6C813439-AED4-4079-8A2A-281F5C534456}" srcId="{2F13F46D-91B3-4911-B870-6618DB0DFF9D}" destId="{BE2D8825-2B4C-45B8-8BD8-900FE2D6074A}" srcOrd="0" destOrd="0" parTransId="{55EDF688-DEC3-4D3B-9D31-12CA17A41620}" sibTransId="{499DE5B1-BEE0-4B3F-A910-D9CE6CF300F8}"/>
    <dgm:cxn modelId="{C1A18C5C-DFF4-4AA3-BCB1-E4909367013D}" type="presOf" srcId="{8FCD2E75-1093-4735-BCC0-503257CE788A}" destId="{1BC65545-6A6B-49B6-A071-487BD9EBDCF5}" srcOrd="0" destOrd="0" presId="urn:microsoft.com/office/officeart/2005/8/layout/vList6"/>
    <dgm:cxn modelId="{0041A641-D815-420E-89AF-C4A52D499D90}" type="presOf" srcId="{E6C4C50B-58F0-4E97-9743-49CE32C2C9FD}" destId="{DD5FD265-163A-485F-8FC2-C09566D3E645}" srcOrd="0" destOrd="0" presId="urn:microsoft.com/office/officeart/2005/8/layout/vList6"/>
    <dgm:cxn modelId="{734E6268-894B-491B-8610-D932563CCF3F}" srcId="{8FCD2E75-1093-4735-BCC0-503257CE788A}" destId="{E6C4C50B-58F0-4E97-9743-49CE32C2C9FD}" srcOrd="0" destOrd="0" parTransId="{12437798-D1D5-47C5-AA19-E570962DDDDB}" sibTransId="{A590F04F-3FB1-4513-88C3-9E19A3DCC101}"/>
    <dgm:cxn modelId="{E06DB36E-E373-4DF8-9961-353D0CF7E186}" type="presOf" srcId="{DFAB814B-2EDF-46EE-8A31-4CACFB16ABC7}" destId="{DD5FD265-163A-485F-8FC2-C09566D3E645}" srcOrd="0" destOrd="1" presId="urn:microsoft.com/office/officeart/2005/8/layout/vList6"/>
    <dgm:cxn modelId="{1F630B54-6014-47E5-A14D-EA836E6CC84A}" type="presOf" srcId="{BE2D8825-2B4C-45B8-8BD8-900FE2D6074A}" destId="{AD6ECB32-B2BE-4C26-829D-D222E2530926}" srcOrd="0" destOrd="0" presId="urn:microsoft.com/office/officeart/2005/8/layout/vList6"/>
    <dgm:cxn modelId="{301CB157-4EDF-4508-8CF2-2B9FE04CAC43}" srcId="{8FCD2E75-1093-4735-BCC0-503257CE788A}" destId="{DFAB814B-2EDF-46EE-8A31-4CACFB16ABC7}" srcOrd="1" destOrd="0" parTransId="{534D4D3D-C518-446A-B10A-8DB8FD0D8D52}" sibTransId="{EFF6F2B3-AFFF-43A9-8209-B4C62815F559}"/>
    <dgm:cxn modelId="{0064B085-0008-411F-A580-9BEA3394BB06}" srcId="{97626ADB-CA3F-4AA6-A256-6C685AB19BCF}" destId="{2F13F46D-91B3-4911-B870-6618DB0DFF9D}" srcOrd="0" destOrd="0" parTransId="{EB1CFD47-E42B-4979-802E-243E21DAA59D}" sibTransId="{E2FC3282-02FA-40A7-A9D1-07461EDC280B}"/>
    <dgm:cxn modelId="{340BCF88-35A0-466E-B38A-9B20B2761A9C}" srcId="{8FCD2E75-1093-4735-BCC0-503257CE788A}" destId="{9D436774-9188-475F-854D-06354C44F701}" srcOrd="2" destOrd="0" parTransId="{A30888AB-D9EC-44CC-993A-ED1B3A7B85EA}" sibTransId="{F773D18A-3E98-48C3-9C5F-9DFF06AF3AA2}"/>
    <dgm:cxn modelId="{4B768194-D3C8-49E8-A5FB-84D45E5460E9}" type="presOf" srcId="{97626ADB-CA3F-4AA6-A256-6C685AB19BCF}" destId="{68E8C33E-5F00-419B-BABD-0CCB652196FC}" srcOrd="0" destOrd="0" presId="urn:microsoft.com/office/officeart/2005/8/layout/vList6"/>
    <dgm:cxn modelId="{AA5FA4F2-1010-475A-BDA8-BE3420F6C4E4}" type="presOf" srcId="{83CF4E60-01A7-4FC2-A789-950D20CA061A}" destId="{AD6ECB32-B2BE-4C26-829D-D222E2530926}" srcOrd="0" destOrd="1" presId="urn:microsoft.com/office/officeart/2005/8/layout/vList6"/>
    <dgm:cxn modelId="{CCA12BF1-B4C5-4FB7-A271-33842E92D0C5}" type="presParOf" srcId="{68E8C33E-5F00-419B-BABD-0CCB652196FC}" destId="{749C646C-5A74-4518-A1FD-79E5FB4EDEAE}" srcOrd="0" destOrd="0" presId="urn:microsoft.com/office/officeart/2005/8/layout/vList6"/>
    <dgm:cxn modelId="{AC8628E9-6360-4838-A730-DE957DD36CF2}" type="presParOf" srcId="{749C646C-5A74-4518-A1FD-79E5FB4EDEAE}" destId="{DF8D19D3-A801-46BA-A92E-0DADEA19C816}" srcOrd="0" destOrd="0" presId="urn:microsoft.com/office/officeart/2005/8/layout/vList6"/>
    <dgm:cxn modelId="{FFE8E3FC-6854-4F5F-BA16-847B0B0F9467}" type="presParOf" srcId="{749C646C-5A74-4518-A1FD-79E5FB4EDEAE}" destId="{AD6ECB32-B2BE-4C26-829D-D222E2530926}" srcOrd="1" destOrd="0" presId="urn:microsoft.com/office/officeart/2005/8/layout/vList6"/>
    <dgm:cxn modelId="{900A1944-9BD4-49FF-AAE7-C1FE8DBCE4E3}" type="presParOf" srcId="{68E8C33E-5F00-419B-BABD-0CCB652196FC}" destId="{11B4FBC2-A77E-431D-BE2C-E796B05E16E7}" srcOrd="1" destOrd="0" presId="urn:microsoft.com/office/officeart/2005/8/layout/vList6"/>
    <dgm:cxn modelId="{C2759E2F-7433-47A7-AA29-F04BE3ABD791}" type="presParOf" srcId="{68E8C33E-5F00-419B-BABD-0CCB652196FC}" destId="{D1F81E50-D56D-4DED-AA5C-42D05FA6C972}" srcOrd="2" destOrd="0" presId="urn:microsoft.com/office/officeart/2005/8/layout/vList6"/>
    <dgm:cxn modelId="{55E6B8AE-5215-431F-AECF-0E59D14BFD7A}" type="presParOf" srcId="{D1F81E50-D56D-4DED-AA5C-42D05FA6C972}" destId="{1BC65545-6A6B-49B6-A071-487BD9EBDCF5}" srcOrd="0" destOrd="0" presId="urn:microsoft.com/office/officeart/2005/8/layout/vList6"/>
    <dgm:cxn modelId="{DA7725BC-D628-4107-A9B9-0313C535C145}" type="presParOf" srcId="{D1F81E50-D56D-4DED-AA5C-42D05FA6C972}" destId="{DD5FD265-163A-485F-8FC2-C09566D3E645}" srcOrd="1" destOrd="0" presId="urn:microsoft.com/office/officeart/2005/8/layout/v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F627ED-A304-4697-8C44-18E45D3D2B1A}" type="doc">
      <dgm:prSet loTypeId="urn:microsoft.com/office/officeart/2016/7/layout/HexagonTimeline" loCatId="process" qsTypeId="urn:microsoft.com/office/officeart/2005/8/quickstyle/simple1" qsCatId="simple" csTypeId="urn:microsoft.com/office/officeart/2005/8/colors/accent1_2" csCatId="accent1" phldr="1"/>
      <dgm:spPr/>
      <dgm:t>
        <a:bodyPr rtlCol="0"/>
        <a:lstStyle/>
        <a:p>
          <a:pPr rtl="0"/>
          <a:endParaRPr lang="en-US"/>
        </a:p>
      </dgm:t>
    </dgm:pt>
    <dgm:pt modelId="{D6614DDC-66DE-4E26-A0E6-8B5D4F611437}" type="pres">
      <dgm:prSet presAssocID="{08F627ED-A304-4697-8C44-18E45D3D2B1A}" presName="Name0" presStyleCnt="0">
        <dgm:presLayoutVars>
          <dgm:chMax/>
          <dgm:chPref/>
          <dgm:animLvl val="lvl"/>
        </dgm:presLayoutVars>
      </dgm:prSet>
      <dgm:spPr/>
    </dgm:pt>
  </dgm:ptLst>
  <dgm:cxnLst>
    <dgm:cxn modelId="{DC951A47-D712-4DDF-BC45-034C400F587A}" type="presOf" srcId="{08F627ED-A304-4697-8C44-18E45D3D2B1A}" destId="{D6614DDC-66DE-4E26-A0E6-8B5D4F611437}" srcOrd="0" destOrd="0" presId="urn:microsoft.com/office/officeart/2016/7/layout/Hexago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626ADB-CA3F-4AA6-A256-6C685AB19BCF}"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fr-CA"/>
        </a:p>
      </dgm:t>
    </dgm:pt>
    <dgm:pt modelId="{2F13F46D-91B3-4911-B870-6618DB0DFF9D}">
      <dgm:prSet phldrT="[Texte]"/>
      <dgm:spPr/>
      <dgm:t>
        <a:bodyPr/>
        <a:lstStyle/>
        <a:p>
          <a:r>
            <a:rPr lang="ar-DZ" b="1" dirty="0">
              <a:solidFill>
                <a:schemeClr val="accent6">
                  <a:lumMod val="50000"/>
                </a:schemeClr>
              </a:solidFill>
              <a:latin typeface="Arial" panose="020B0604020202020204" pitchFamily="34" charset="0"/>
              <a:cs typeface="Arial" panose="020B0604020202020204" pitchFamily="34" charset="0"/>
            </a:rPr>
            <a:t>مبدأ الذكاءات المتعددة  </a:t>
          </a:r>
          <a:endParaRPr lang="fr-CA" b="1" dirty="0">
            <a:solidFill>
              <a:schemeClr val="accent6">
                <a:lumMod val="50000"/>
              </a:schemeClr>
            </a:solidFill>
            <a:latin typeface="Arial" panose="020B0604020202020204" pitchFamily="34" charset="0"/>
            <a:cs typeface="Arial" panose="020B0604020202020204" pitchFamily="34" charset="0"/>
          </a:endParaRPr>
        </a:p>
      </dgm:t>
    </dgm:pt>
    <dgm:pt modelId="{EB1CFD47-E42B-4979-802E-243E21DAA59D}" type="parTrans" cxnId="{0064B085-0008-411F-A580-9BEA3394BB06}">
      <dgm:prSet/>
      <dgm:spPr/>
      <dgm:t>
        <a:bodyPr/>
        <a:lstStyle/>
        <a:p>
          <a:endParaRPr lang="fr-CA"/>
        </a:p>
      </dgm:t>
    </dgm:pt>
    <dgm:pt modelId="{E2FC3282-02FA-40A7-A9D1-07461EDC280B}" type="sibTrans" cxnId="{0064B085-0008-411F-A580-9BEA3394BB06}">
      <dgm:prSet/>
      <dgm:spPr/>
      <dgm:t>
        <a:bodyPr/>
        <a:lstStyle/>
        <a:p>
          <a:endParaRPr lang="fr-CA"/>
        </a:p>
      </dgm:t>
    </dgm:pt>
    <dgm:pt modelId="{83CF4E60-01A7-4FC2-A789-950D20CA061A}">
      <dgm:prSet phldrT="[Texte]" custT="1"/>
      <dgm:spPr/>
      <dgm:t>
        <a:bodyPr/>
        <a:lstStyle/>
        <a:p>
          <a:pPr algn="r" rtl="1">
            <a:buFontTx/>
            <a:buNone/>
          </a:pPr>
          <a:r>
            <a:rPr lang="ar-DZ" sz="3200" b="1" dirty="0">
              <a:solidFill>
                <a:schemeClr val="accent1">
                  <a:lumMod val="50000"/>
                </a:schemeClr>
              </a:solidFill>
              <a:latin typeface="Arial" panose="020B0604020202020204" pitchFamily="34" charset="0"/>
              <a:cs typeface="Arial" panose="020B0604020202020204" pitchFamily="34" charset="0"/>
            </a:rPr>
            <a:t>تشجيع المبادرات</a:t>
          </a:r>
          <a:endParaRPr lang="fr-CA" sz="3200" b="1" dirty="0">
            <a:solidFill>
              <a:schemeClr val="accent1">
                <a:lumMod val="50000"/>
              </a:schemeClr>
            </a:solidFill>
            <a:latin typeface="Arial" panose="020B0604020202020204" pitchFamily="34" charset="0"/>
            <a:cs typeface="Arial" panose="020B0604020202020204" pitchFamily="34" charset="0"/>
          </a:endParaRPr>
        </a:p>
      </dgm:t>
    </dgm:pt>
    <dgm:pt modelId="{98C67E8C-03D8-475E-86E1-F658A1613D2C}" type="parTrans" cxnId="{3744F10F-EDAB-44CD-812F-2FCFD4395D87}">
      <dgm:prSet/>
      <dgm:spPr/>
      <dgm:t>
        <a:bodyPr/>
        <a:lstStyle/>
        <a:p>
          <a:endParaRPr lang="fr-CA"/>
        </a:p>
      </dgm:t>
    </dgm:pt>
    <dgm:pt modelId="{80948599-86BC-4B16-A95D-F3E989C7DF4F}" type="sibTrans" cxnId="{3744F10F-EDAB-44CD-812F-2FCFD4395D87}">
      <dgm:prSet/>
      <dgm:spPr/>
      <dgm:t>
        <a:bodyPr/>
        <a:lstStyle/>
        <a:p>
          <a:endParaRPr lang="fr-CA"/>
        </a:p>
      </dgm:t>
    </dgm:pt>
    <dgm:pt modelId="{8FCD2E75-1093-4735-BCC0-503257CE788A}">
      <dgm:prSet phldrT="[Texte]" custT="1"/>
      <dgm:spPr/>
      <dgm:t>
        <a:bodyPr/>
        <a:lstStyle/>
        <a:p>
          <a:r>
            <a:rPr lang="ar-DZ" sz="4000" b="1" dirty="0">
              <a:solidFill>
                <a:schemeClr val="accent4">
                  <a:lumMod val="75000"/>
                </a:schemeClr>
              </a:solidFill>
              <a:latin typeface="Arial" panose="020B0604020202020204" pitchFamily="34" charset="0"/>
              <a:cs typeface="Arial" panose="020B0604020202020204" pitchFamily="34" charset="0"/>
            </a:rPr>
            <a:t>مبدأ التعلم الذاتي </a:t>
          </a:r>
          <a:endParaRPr lang="fr-CA" sz="4000" b="1" dirty="0">
            <a:solidFill>
              <a:schemeClr val="accent4">
                <a:lumMod val="75000"/>
              </a:schemeClr>
            </a:solidFill>
            <a:latin typeface="Arial" panose="020B0604020202020204" pitchFamily="34" charset="0"/>
            <a:cs typeface="Arial" panose="020B0604020202020204" pitchFamily="34" charset="0"/>
          </a:endParaRPr>
        </a:p>
      </dgm:t>
    </dgm:pt>
    <dgm:pt modelId="{49AC3159-281A-41BB-A0A2-C87AA93B99DC}" type="parTrans" cxnId="{F07D6912-D11C-444D-8325-1E0FDAFBA40F}">
      <dgm:prSet/>
      <dgm:spPr/>
      <dgm:t>
        <a:bodyPr/>
        <a:lstStyle/>
        <a:p>
          <a:endParaRPr lang="fr-CA"/>
        </a:p>
      </dgm:t>
    </dgm:pt>
    <dgm:pt modelId="{916D0302-5658-4FAC-A4A7-AD8877966090}" type="sibTrans" cxnId="{F07D6912-D11C-444D-8325-1E0FDAFBA40F}">
      <dgm:prSet/>
      <dgm:spPr/>
      <dgm:t>
        <a:bodyPr/>
        <a:lstStyle/>
        <a:p>
          <a:endParaRPr lang="fr-CA"/>
        </a:p>
      </dgm:t>
    </dgm:pt>
    <dgm:pt modelId="{9D436774-9188-475F-854D-06354C44F701}">
      <dgm:prSet phldrT="[Texte]" custT="1"/>
      <dgm:spPr/>
      <dgm:t>
        <a:bodyPr/>
        <a:lstStyle/>
        <a:p>
          <a:pPr algn="ctr" rtl="1">
            <a:buFontTx/>
            <a:buNone/>
          </a:pPr>
          <a:r>
            <a:rPr lang="ar-DZ" sz="3200" b="1" dirty="0">
              <a:solidFill>
                <a:schemeClr val="accent4">
                  <a:lumMod val="75000"/>
                </a:schemeClr>
              </a:solidFill>
              <a:latin typeface="Arial" panose="020B0604020202020204" pitchFamily="34" charset="0"/>
              <a:cs typeface="Arial" panose="020B0604020202020204" pitchFamily="34" charset="0"/>
            </a:rPr>
            <a:t>تعليم الاستقلالية </a:t>
          </a:r>
          <a:endParaRPr lang="fr-CA" sz="3200" b="1" dirty="0">
            <a:solidFill>
              <a:schemeClr val="accent4">
                <a:lumMod val="75000"/>
              </a:schemeClr>
            </a:solidFill>
            <a:latin typeface="Arial" panose="020B0604020202020204" pitchFamily="34" charset="0"/>
            <a:cs typeface="Arial" panose="020B0604020202020204" pitchFamily="34" charset="0"/>
          </a:endParaRPr>
        </a:p>
      </dgm:t>
    </dgm:pt>
    <dgm:pt modelId="{A30888AB-D9EC-44CC-993A-ED1B3A7B85EA}" type="parTrans" cxnId="{340BCF88-35A0-466E-B38A-9B20B2761A9C}">
      <dgm:prSet/>
      <dgm:spPr/>
      <dgm:t>
        <a:bodyPr/>
        <a:lstStyle/>
        <a:p>
          <a:endParaRPr lang="fr-CA"/>
        </a:p>
      </dgm:t>
    </dgm:pt>
    <dgm:pt modelId="{F773D18A-3E98-48C3-9C5F-9DFF06AF3AA2}" type="sibTrans" cxnId="{340BCF88-35A0-466E-B38A-9B20B2761A9C}">
      <dgm:prSet/>
      <dgm:spPr/>
      <dgm:t>
        <a:bodyPr/>
        <a:lstStyle/>
        <a:p>
          <a:endParaRPr lang="fr-CA"/>
        </a:p>
      </dgm:t>
    </dgm:pt>
    <dgm:pt modelId="{BE2D8825-2B4C-45B8-8BD8-900FE2D6074A}">
      <dgm:prSet phldrT="[Texte]" custT="1"/>
      <dgm:spPr/>
      <dgm:t>
        <a:bodyPr/>
        <a:lstStyle/>
        <a:p>
          <a:pPr algn="ctr" rtl="1">
            <a:buFontTx/>
            <a:buNone/>
          </a:pPr>
          <a:endParaRPr lang="fr-CA" sz="3200" dirty="0">
            <a:solidFill>
              <a:schemeClr val="accent1">
                <a:lumMod val="50000"/>
              </a:schemeClr>
            </a:solidFill>
            <a:latin typeface="Arial" panose="020B0604020202020204" pitchFamily="34" charset="0"/>
            <a:cs typeface="Arial" panose="020B0604020202020204" pitchFamily="34" charset="0"/>
          </a:endParaRPr>
        </a:p>
      </dgm:t>
    </dgm:pt>
    <dgm:pt modelId="{55EDF688-DEC3-4D3B-9D31-12CA17A41620}" type="parTrans" cxnId="{6C813439-AED4-4079-8A2A-281F5C534456}">
      <dgm:prSet/>
      <dgm:spPr/>
    </dgm:pt>
    <dgm:pt modelId="{499DE5B1-BEE0-4B3F-A910-D9CE6CF300F8}" type="sibTrans" cxnId="{6C813439-AED4-4079-8A2A-281F5C534456}">
      <dgm:prSet/>
      <dgm:spPr/>
    </dgm:pt>
    <dgm:pt modelId="{E6C4C50B-58F0-4E97-9743-49CE32C2C9FD}">
      <dgm:prSet phldrT="[Texte]" custT="1"/>
      <dgm:spPr/>
      <dgm:t>
        <a:bodyPr/>
        <a:lstStyle/>
        <a:p>
          <a:pPr algn="r" rtl="1">
            <a:buFontTx/>
            <a:buNone/>
          </a:pP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12437798-D1D5-47C5-AA19-E570962DDDDB}" type="parTrans" cxnId="{734E6268-894B-491B-8610-D932563CCF3F}">
      <dgm:prSet/>
      <dgm:spPr/>
    </dgm:pt>
    <dgm:pt modelId="{A590F04F-3FB1-4513-88C3-9E19A3DCC101}" type="sibTrans" cxnId="{734E6268-894B-491B-8610-D932563CCF3F}">
      <dgm:prSet/>
      <dgm:spPr/>
    </dgm:pt>
    <dgm:pt modelId="{DFAB814B-2EDF-46EE-8A31-4CACFB16ABC7}">
      <dgm:prSet phldrT="[Texte]" custT="1"/>
      <dgm:spPr/>
      <dgm:t>
        <a:bodyPr/>
        <a:lstStyle/>
        <a:p>
          <a:pPr algn="r" rtl="1">
            <a:buFontTx/>
            <a:buNone/>
          </a:pPr>
          <a:endParaRPr lang="fr-CA" sz="2400" b="1" dirty="0">
            <a:solidFill>
              <a:schemeClr val="accent4">
                <a:lumMod val="75000"/>
              </a:schemeClr>
            </a:solidFill>
            <a:latin typeface="Arial" panose="020B0604020202020204" pitchFamily="34" charset="0"/>
            <a:cs typeface="Arial" panose="020B0604020202020204" pitchFamily="34" charset="0"/>
          </a:endParaRPr>
        </a:p>
      </dgm:t>
    </dgm:pt>
    <dgm:pt modelId="{534D4D3D-C518-446A-B10A-8DB8FD0D8D52}" type="parTrans" cxnId="{301CB157-4EDF-4508-8CF2-2B9FE04CAC43}">
      <dgm:prSet/>
      <dgm:spPr/>
    </dgm:pt>
    <dgm:pt modelId="{EFF6F2B3-AFFF-43A9-8209-B4C62815F559}" type="sibTrans" cxnId="{301CB157-4EDF-4508-8CF2-2B9FE04CAC43}">
      <dgm:prSet/>
      <dgm:spPr/>
    </dgm:pt>
    <dgm:pt modelId="{EADC954E-A090-42E8-B945-616620604DA4}">
      <dgm:prSet phldrT="[Texte]" custT="1"/>
      <dgm:spPr/>
      <dgm:t>
        <a:bodyPr/>
        <a:lstStyle/>
        <a:p>
          <a:pPr algn="r" rtl="1">
            <a:buFontTx/>
            <a:buNone/>
          </a:pPr>
          <a:r>
            <a:rPr lang="ar-DZ" sz="3200" b="1" dirty="0">
              <a:solidFill>
                <a:schemeClr val="accent1">
                  <a:lumMod val="50000"/>
                </a:schemeClr>
              </a:solidFill>
              <a:latin typeface="Arial" panose="020B0604020202020204" pitchFamily="34" charset="0"/>
              <a:cs typeface="Arial" panose="020B0604020202020204" pitchFamily="34" charset="0"/>
            </a:rPr>
            <a:t>و تنمية المواهب </a:t>
          </a:r>
          <a:endParaRPr lang="fr-CA" sz="3200" b="1" dirty="0">
            <a:solidFill>
              <a:schemeClr val="accent1">
                <a:lumMod val="50000"/>
              </a:schemeClr>
            </a:solidFill>
            <a:latin typeface="Arial" panose="020B0604020202020204" pitchFamily="34" charset="0"/>
            <a:cs typeface="Arial" panose="020B0604020202020204" pitchFamily="34" charset="0"/>
          </a:endParaRPr>
        </a:p>
      </dgm:t>
    </dgm:pt>
    <dgm:pt modelId="{ED9DC2EC-EBA6-4D40-8BD7-DE37F68878DD}" type="parTrans" cxnId="{DD77DA12-85D2-4DEC-BD3C-3286A9FAD84F}">
      <dgm:prSet/>
      <dgm:spPr/>
    </dgm:pt>
    <dgm:pt modelId="{DB602101-2FD2-471E-9402-854EF2D21BFE}" type="sibTrans" cxnId="{DD77DA12-85D2-4DEC-BD3C-3286A9FAD84F}">
      <dgm:prSet/>
      <dgm:spPr/>
    </dgm:pt>
    <dgm:pt modelId="{68E8C33E-5F00-419B-BABD-0CCB652196FC}" type="pres">
      <dgm:prSet presAssocID="{97626ADB-CA3F-4AA6-A256-6C685AB19BCF}" presName="Name0" presStyleCnt="0">
        <dgm:presLayoutVars>
          <dgm:dir/>
          <dgm:animLvl val="lvl"/>
          <dgm:resizeHandles/>
        </dgm:presLayoutVars>
      </dgm:prSet>
      <dgm:spPr/>
    </dgm:pt>
    <dgm:pt modelId="{749C646C-5A74-4518-A1FD-79E5FB4EDEAE}" type="pres">
      <dgm:prSet presAssocID="{2F13F46D-91B3-4911-B870-6618DB0DFF9D}" presName="linNode" presStyleCnt="0"/>
      <dgm:spPr/>
    </dgm:pt>
    <dgm:pt modelId="{DF8D19D3-A801-46BA-A92E-0DADEA19C816}" type="pres">
      <dgm:prSet presAssocID="{2F13F46D-91B3-4911-B870-6618DB0DFF9D}" presName="parentShp" presStyleLbl="node1" presStyleIdx="0" presStyleCnt="2" custScaleX="78011" custScaleY="78948">
        <dgm:presLayoutVars>
          <dgm:bulletEnabled val="1"/>
        </dgm:presLayoutVars>
      </dgm:prSet>
      <dgm:spPr/>
    </dgm:pt>
    <dgm:pt modelId="{AD6ECB32-B2BE-4C26-829D-D222E2530926}" type="pres">
      <dgm:prSet presAssocID="{2F13F46D-91B3-4911-B870-6618DB0DFF9D}" presName="childShp" presStyleLbl="bgAccFollowNode1" presStyleIdx="0" presStyleCnt="2" custLinFactNeighborX="-1416">
        <dgm:presLayoutVars>
          <dgm:bulletEnabled val="1"/>
        </dgm:presLayoutVars>
      </dgm:prSet>
      <dgm:spPr/>
    </dgm:pt>
    <dgm:pt modelId="{11B4FBC2-A77E-431D-BE2C-E796B05E16E7}" type="pres">
      <dgm:prSet presAssocID="{E2FC3282-02FA-40A7-A9D1-07461EDC280B}" presName="spacing" presStyleCnt="0"/>
      <dgm:spPr/>
    </dgm:pt>
    <dgm:pt modelId="{D1F81E50-D56D-4DED-AA5C-42D05FA6C972}" type="pres">
      <dgm:prSet presAssocID="{8FCD2E75-1093-4735-BCC0-503257CE788A}" presName="linNode" presStyleCnt="0"/>
      <dgm:spPr/>
    </dgm:pt>
    <dgm:pt modelId="{1BC65545-6A6B-49B6-A071-487BD9EBDCF5}" type="pres">
      <dgm:prSet presAssocID="{8FCD2E75-1093-4735-BCC0-503257CE788A}" presName="parentShp" presStyleLbl="node1" presStyleIdx="1" presStyleCnt="2" custScaleX="81348" custScaleY="74390">
        <dgm:presLayoutVars>
          <dgm:bulletEnabled val="1"/>
        </dgm:presLayoutVars>
      </dgm:prSet>
      <dgm:spPr/>
    </dgm:pt>
    <dgm:pt modelId="{DD5FD265-163A-485F-8FC2-C09566D3E645}" type="pres">
      <dgm:prSet presAssocID="{8FCD2E75-1093-4735-BCC0-503257CE788A}" presName="childShp" presStyleLbl="bgAccFollowNode1" presStyleIdx="1" presStyleCnt="2" custScaleY="119988" custLinFactNeighborX="2" custLinFactNeighborY="-3259">
        <dgm:presLayoutVars>
          <dgm:bulletEnabled val="1"/>
        </dgm:presLayoutVars>
      </dgm:prSet>
      <dgm:spPr/>
    </dgm:pt>
  </dgm:ptLst>
  <dgm:cxnLst>
    <dgm:cxn modelId="{3744F10F-EDAB-44CD-812F-2FCFD4395D87}" srcId="{2F13F46D-91B3-4911-B870-6618DB0DFF9D}" destId="{83CF4E60-01A7-4FC2-A789-950D20CA061A}" srcOrd="1" destOrd="0" parTransId="{98C67E8C-03D8-475E-86E1-F658A1613D2C}" sibTransId="{80948599-86BC-4B16-A95D-F3E989C7DF4F}"/>
    <dgm:cxn modelId="{F07D6912-D11C-444D-8325-1E0FDAFBA40F}" srcId="{97626ADB-CA3F-4AA6-A256-6C685AB19BCF}" destId="{8FCD2E75-1093-4735-BCC0-503257CE788A}" srcOrd="1" destOrd="0" parTransId="{49AC3159-281A-41BB-A0A2-C87AA93B99DC}" sibTransId="{916D0302-5658-4FAC-A4A7-AD8877966090}"/>
    <dgm:cxn modelId="{DD77DA12-85D2-4DEC-BD3C-3286A9FAD84F}" srcId="{2F13F46D-91B3-4911-B870-6618DB0DFF9D}" destId="{EADC954E-A090-42E8-B945-616620604DA4}" srcOrd="2" destOrd="0" parTransId="{ED9DC2EC-EBA6-4D40-8BD7-DE37F68878DD}" sibTransId="{DB602101-2FD2-471E-9402-854EF2D21BFE}"/>
    <dgm:cxn modelId="{00374A33-4903-4896-918E-CCE3F61A8458}" type="presOf" srcId="{9D436774-9188-475F-854D-06354C44F701}" destId="{DD5FD265-163A-485F-8FC2-C09566D3E645}" srcOrd="0" destOrd="2" presId="urn:microsoft.com/office/officeart/2005/8/layout/vList6"/>
    <dgm:cxn modelId="{6001EB35-EF46-4E61-A1B6-73082B81F267}" type="presOf" srcId="{2F13F46D-91B3-4911-B870-6618DB0DFF9D}" destId="{DF8D19D3-A801-46BA-A92E-0DADEA19C816}" srcOrd="0" destOrd="0" presId="urn:microsoft.com/office/officeart/2005/8/layout/vList6"/>
    <dgm:cxn modelId="{6C813439-AED4-4079-8A2A-281F5C534456}" srcId="{2F13F46D-91B3-4911-B870-6618DB0DFF9D}" destId="{BE2D8825-2B4C-45B8-8BD8-900FE2D6074A}" srcOrd="0" destOrd="0" parTransId="{55EDF688-DEC3-4D3B-9D31-12CA17A41620}" sibTransId="{499DE5B1-BEE0-4B3F-A910-D9CE6CF300F8}"/>
    <dgm:cxn modelId="{C1A18C5C-DFF4-4AA3-BCB1-E4909367013D}" type="presOf" srcId="{8FCD2E75-1093-4735-BCC0-503257CE788A}" destId="{1BC65545-6A6B-49B6-A071-487BD9EBDCF5}" srcOrd="0" destOrd="0" presId="urn:microsoft.com/office/officeart/2005/8/layout/vList6"/>
    <dgm:cxn modelId="{0041A641-D815-420E-89AF-C4A52D499D90}" type="presOf" srcId="{E6C4C50B-58F0-4E97-9743-49CE32C2C9FD}" destId="{DD5FD265-163A-485F-8FC2-C09566D3E645}" srcOrd="0" destOrd="0" presId="urn:microsoft.com/office/officeart/2005/8/layout/vList6"/>
    <dgm:cxn modelId="{734E6268-894B-491B-8610-D932563CCF3F}" srcId="{8FCD2E75-1093-4735-BCC0-503257CE788A}" destId="{E6C4C50B-58F0-4E97-9743-49CE32C2C9FD}" srcOrd="0" destOrd="0" parTransId="{12437798-D1D5-47C5-AA19-E570962DDDDB}" sibTransId="{A590F04F-3FB1-4513-88C3-9E19A3DCC101}"/>
    <dgm:cxn modelId="{E06DB36E-E373-4DF8-9961-353D0CF7E186}" type="presOf" srcId="{DFAB814B-2EDF-46EE-8A31-4CACFB16ABC7}" destId="{DD5FD265-163A-485F-8FC2-C09566D3E645}" srcOrd="0" destOrd="1" presId="urn:microsoft.com/office/officeart/2005/8/layout/vList6"/>
    <dgm:cxn modelId="{E8BC7573-8C78-454A-9DCE-44D55E9C35D0}" type="presOf" srcId="{EADC954E-A090-42E8-B945-616620604DA4}" destId="{AD6ECB32-B2BE-4C26-829D-D222E2530926}" srcOrd="0" destOrd="2" presId="urn:microsoft.com/office/officeart/2005/8/layout/vList6"/>
    <dgm:cxn modelId="{1F630B54-6014-47E5-A14D-EA836E6CC84A}" type="presOf" srcId="{BE2D8825-2B4C-45B8-8BD8-900FE2D6074A}" destId="{AD6ECB32-B2BE-4C26-829D-D222E2530926}" srcOrd="0" destOrd="0" presId="urn:microsoft.com/office/officeart/2005/8/layout/vList6"/>
    <dgm:cxn modelId="{301CB157-4EDF-4508-8CF2-2B9FE04CAC43}" srcId="{8FCD2E75-1093-4735-BCC0-503257CE788A}" destId="{DFAB814B-2EDF-46EE-8A31-4CACFB16ABC7}" srcOrd="1" destOrd="0" parTransId="{534D4D3D-C518-446A-B10A-8DB8FD0D8D52}" sibTransId="{EFF6F2B3-AFFF-43A9-8209-B4C62815F559}"/>
    <dgm:cxn modelId="{0064B085-0008-411F-A580-9BEA3394BB06}" srcId="{97626ADB-CA3F-4AA6-A256-6C685AB19BCF}" destId="{2F13F46D-91B3-4911-B870-6618DB0DFF9D}" srcOrd="0" destOrd="0" parTransId="{EB1CFD47-E42B-4979-802E-243E21DAA59D}" sibTransId="{E2FC3282-02FA-40A7-A9D1-07461EDC280B}"/>
    <dgm:cxn modelId="{340BCF88-35A0-466E-B38A-9B20B2761A9C}" srcId="{8FCD2E75-1093-4735-BCC0-503257CE788A}" destId="{9D436774-9188-475F-854D-06354C44F701}" srcOrd="2" destOrd="0" parTransId="{A30888AB-D9EC-44CC-993A-ED1B3A7B85EA}" sibTransId="{F773D18A-3E98-48C3-9C5F-9DFF06AF3AA2}"/>
    <dgm:cxn modelId="{4B768194-D3C8-49E8-A5FB-84D45E5460E9}" type="presOf" srcId="{97626ADB-CA3F-4AA6-A256-6C685AB19BCF}" destId="{68E8C33E-5F00-419B-BABD-0CCB652196FC}" srcOrd="0" destOrd="0" presId="urn:microsoft.com/office/officeart/2005/8/layout/vList6"/>
    <dgm:cxn modelId="{AA5FA4F2-1010-475A-BDA8-BE3420F6C4E4}" type="presOf" srcId="{83CF4E60-01A7-4FC2-A789-950D20CA061A}" destId="{AD6ECB32-B2BE-4C26-829D-D222E2530926}" srcOrd="0" destOrd="1" presId="urn:microsoft.com/office/officeart/2005/8/layout/vList6"/>
    <dgm:cxn modelId="{CCA12BF1-B4C5-4FB7-A271-33842E92D0C5}" type="presParOf" srcId="{68E8C33E-5F00-419B-BABD-0CCB652196FC}" destId="{749C646C-5A74-4518-A1FD-79E5FB4EDEAE}" srcOrd="0" destOrd="0" presId="urn:microsoft.com/office/officeart/2005/8/layout/vList6"/>
    <dgm:cxn modelId="{AC8628E9-6360-4838-A730-DE957DD36CF2}" type="presParOf" srcId="{749C646C-5A74-4518-A1FD-79E5FB4EDEAE}" destId="{DF8D19D3-A801-46BA-A92E-0DADEA19C816}" srcOrd="0" destOrd="0" presId="urn:microsoft.com/office/officeart/2005/8/layout/vList6"/>
    <dgm:cxn modelId="{FFE8E3FC-6854-4F5F-BA16-847B0B0F9467}" type="presParOf" srcId="{749C646C-5A74-4518-A1FD-79E5FB4EDEAE}" destId="{AD6ECB32-B2BE-4C26-829D-D222E2530926}" srcOrd="1" destOrd="0" presId="urn:microsoft.com/office/officeart/2005/8/layout/vList6"/>
    <dgm:cxn modelId="{900A1944-9BD4-49FF-AAE7-C1FE8DBCE4E3}" type="presParOf" srcId="{68E8C33E-5F00-419B-BABD-0CCB652196FC}" destId="{11B4FBC2-A77E-431D-BE2C-E796B05E16E7}" srcOrd="1" destOrd="0" presId="urn:microsoft.com/office/officeart/2005/8/layout/vList6"/>
    <dgm:cxn modelId="{C2759E2F-7433-47A7-AA29-F04BE3ABD791}" type="presParOf" srcId="{68E8C33E-5F00-419B-BABD-0CCB652196FC}" destId="{D1F81E50-D56D-4DED-AA5C-42D05FA6C972}" srcOrd="2" destOrd="0" presId="urn:microsoft.com/office/officeart/2005/8/layout/vList6"/>
    <dgm:cxn modelId="{55E6B8AE-5215-431F-AECF-0E59D14BFD7A}" type="presParOf" srcId="{D1F81E50-D56D-4DED-AA5C-42D05FA6C972}" destId="{1BC65545-6A6B-49B6-A071-487BD9EBDCF5}" srcOrd="0" destOrd="0" presId="urn:microsoft.com/office/officeart/2005/8/layout/vList6"/>
    <dgm:cxn modelId="{DA7725BC-D628-4107-A9B9-0313C535C145}" type="presParOf" srcId="{D1F81E50-D56D-4DED-AA5C-42D05FA6C972}" destId="{DD5FD265-163A-485F-8FC2-C09566D3E645}" srcOrd="1" destOrd="0" presId="urn:microsoft.com/office/officeart/2005/8/layout/v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8F627ED-A304-4697-8C44-18E45D3D2B1A}" type="doc">
      <dgm:prSet loTypeId="urn:microsoft.com/office/officeart/2016/7/layout/HexagonTimeline" loCatId="process" qsTypeId="urn:microsoft.com/office/officeart/2005/8/quickstyle/simple1" qsCatId="simple" csTypeId="urn:microsoft.com/office/officeart/2005/8/colors/accent1_2" csCatId="accent1" phldr="1"/>
      <dgm:spPr/>
      <dgm:t>
        <a:bodyPr rtlCol="0"/>
        <a:lstStyle/>
        <a:p>
          <a:pPr rtl="0"/>
          <a:endParaRPr lang="en-US"/>
        </a:p>
      </dgm:t>
    </dgm:pt>
    <dgm:pt modelId="{D6614DDC-66DE-4E26-A0E6-8B5D4F611437}" type="pres">
      <dgm:prSet presAssocID="{08F627ED-A304-4697-8C44-18E45D3D2B1A}" presName="Name0" presStyleCnt="0">
        <dgm:presLayoutVars>
          <dgm:chMax/>
          <dgm:chPref/>
          <dgm:animLvl val="lvl"/>
        </dgm:presLayoutVars>
      </dgm:prSet>
      <dgm:spPr/>
    </dgm:pt>
  </dgm:ptLst>
  <dgm:cxnLst>
    <dgm:cxn modelId="{DC951A47-D712-4DDF-BC45-034C400F587A}" type="presOf" srcId="{08F627ED-A304-4697-8C44-18E45D3D2B1A}" destId="{D6614DDC-66DE-4E26-A0E6-8B5D4F611437}" srcOrd="0" destOrd="0" presId="urn:microsoft.com/office/officeart/2016/7/layout/Hexago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ECB32-B2BE-4C26-829D-D222E2530926}">
      <dsp:nvSpPr>
        <dsp:cNvPr id="0" name=""/>
        <dsp:cNvSpPr/>
      </dsp:nvSpPr>
      <dsp:spPr>
        <a:xfrm>
          <a:off x="2458570" y="1552"/>
          <a:ext cx="4210386" cy="2497071"/>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ctr" defTabSz="1422400" rtl="1">
            <a:lnSpc>
              <a:spcPct val="90000"/>
            </a:lnSpc>
            <a:spcBef>
              <a:spcPct val="0"/>
            </a:spcBef>
            <a:spcAft>
              <a:spcPct val="15000"/>
            </a:spcAft>
            <a:buFontTx/>
            <a:buNone/>
          </a:pPr>
          <a:endParaRPr lang="fr-CA" sz="3200" kern="1200" dirty="0">
            <a:solidFill>
              <a:schemeClr val="accent1">
                <a:lumMod val="50000"/>
              </a:schemeClr>
            </a:solidFill>
            <a:latin typeface="Arial" panose="020B0604020202020204" pitchFamily="34" charset="0"/>
            <a:cs typeface="Arial" panose="020B0604020202020204" pitchFamily="34" charset="0"/>
          </a:endParaRPr>
        </a:p>
        <a:p>
          <a:pPr marL="285750" lvl="1" indent="-285750" algn="r" defTabSz="1422400" rtl="1">
            <a:lnSpc>
              <a:spcPct val="90000"/>
            </a:lnSpc>
            <a:spcBef>
              <a:spcPct val="0"/>
            </a:spcBef>
            <a:spcAft>
              <a:spcPct val="15000"/>
            </a:spcAft>
            <a:buFontTx/>
            <a:buNone/>
          </a:pPr>
          <a:r>
            <a:rPr lang="ar-DZ" sz="3200" b="1" kern="1200" dirty="0">
              <a:solidFill>
                <a:schemeClr val="accent1">
                  <a:lumMod val="50000"/>
                </a:schemeClr>
              </a:solidFill>
              <a:latin typeface="Arial" panose="020B0604020202020204" pitchFamily="34" charset="0"/>
              <a:cs typeface="Arial" panose="020B0604020202020204" pitchFamily="34" charset="0"/>
            </a:rPr>
            <a:t>تشجيع </a:t>
          </a:r>
          <a:r>
            <a:rPr lang="ar-DZ" sz="3200" b="1" kern="1200" dirty="0" err="1">
              <a:solidFill>
                <a:schemeClr val="accent1">
                  <a:lumMod val="50000"/>
                </a:schemeClr>
              </a:solidFill>
              <a:latin typeface="Arial" panose="020B0604020202020204" pitchFamily="34" charset="0"/>
              <a:cs typeface="Arial" panose="020B0604020202020204" pitchFamily="34" charset="0"/>
            </a:rPr>
            <a:t>السلوكات</a:t>
          </a:r>
          <a:r>
            <a:rPr lang="ar-DZ" sz="3200" b="1" kern="1200" dirty="0">
              <a:solidFill>
                <a:schemeClr val="accent1">
                  <a:lumMod val="50000"/>
                </a:schemeClr>
              </a:solidFill>
              <a:latin typeface="Arial" panose="020B0604020202020204" pitchFamily="34" charset="0"/>
              <a:cs typeface="Arial" panose="020B0604020202020204" pitchFamily="34" charset="0"/>
            </a:rPr>
            <a:t> الإيجابية والتقليص من </a:t>
          </a:r>
          <a:r>
            <a:rPr lang="ar-DZ" sz="3200" b="1" kern="1200" dirty="0" err="1">
              <a:solidFill>
                <a:schemeClr val="accent1">
                  <a:lumMod val="50000"/>
                </a:schemeClr>
              </a:solidFill>
              <a:latin typeface="Arial" panose="020B0604020202020204" pitchFamily="34" charset="0"/>
              <a:cs typeface="Arial" panose="020B0604020202020204" pitchFamily="34" charset="0"/>
            </a:rPr>
            <a:t>السلوكات</a:t>
          </a:r>
          <a:r>
            <a:rPr lang="ar-DZ" sz="3200" b="1" kern="1200" dirty="0">
              <a:solidFill>
                <a:schemeClr val="accent1">
                  <a:lumMod val="50000"/>
                </a:schemeClr>
              </a:solidFill>
              <a:latin typeface="Arial" panose="020B0604020202020204" pitchFamily="34" charset="0"/>
              <a:cs typeface="Arial" panose="020B0604020202020204" pitchFamily="34" charset="0"/>
            </a:rPr>
            <a:t> السلبية </a:t>
          </a:r>
          <a:endParaRPr lang="fr-CA" sz="3200" b="1" kern="1200" dirty="0">
            <a:solidFill>
              <a:schemeClr val="accent1">
                <a:lumMod val="50000"/>
              </a:schemeClr>
            </a:solidFill>
            <a:latin typeface="Arial" panose="020B0604020202020204" pitchFamily="34" charset="0"/>
            <a:cs typeface="Arial" panose="020B0604020202020204" pitchFamily="34" charset="0"/>
          </a:endParaRPr>
        </a:p>
      </dsp:txBody>
      <dsp:txXfrm>
        <a:off x="2458570" y="313686"/>
        <a:ext cx="3273984" cy="1872803"/>
      </dsp:txXfrm>
    </dsp:sp>
    <dsp:sp modelId="{DF8D19D3-A801-46BA-A92E-0DADEA19C816}">
      <dsp:nvSpPr>
        <dsp:cNvPr id="0" name=""/>
        <dsp:cNvSpPr/>
      </dsp:nvSpPr>
      <dsp:spPr>
        <a:xfrm>
          <a:off x="308607" y="264394"/>
          <a:ext cx="2189709" cy="197138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97155" rIns="194310" bIns="97155" numCol="1" spcCol="1270" anchor="ctr" anchorCtr="0">
          <a:noAutofit/>
        </a:bodyPr>
        <a:lstStyle/>
        <a:p>
          <a:pPr marL="0" lvl="0" indent="0" algn="ctr" defTabSz="2266950">
            <a:lnSpc>
              <a:spcPct val="90000"/>
            </a:lnSpc>
            <a:spcBef>
              <a:spcPct val="0"/>
            </a:spcBef>
            <a:spcAft>
              <a:spcPct val="35000"/>
            </a:spcAft>
            <a:buNone/>
          </a:pPr>
          <a:r>
            <a:rPr lang="ar-DZ" sz="5100" b="1" kern="1200" dirty="0">
              <a:solidFill>
                <a:schemeClr val="accent6">
                  <a:lumMod val="50000"/>
                </a:schemeClr>
              </a:solidFill>
              <a:latin typeface="Arial" panose="020B0604020202020204" pitchFamily="34" charset="0"/>
              <a:cs typeface="Arial" panose="020B0604020202020204" pitchFamily="34" charset="0"/>
            </a:rPr>
            <a:t>مبدأ التنشيط</a:t>
          </a:r>
          <a:endParaRPr lang="fr-CA" sz="5100" b="1" kern="1200" dirty="0">
            <a:solidFill>
              <a:schemeClr val="accent6">
                <a:lumMod val="50000"/>
              </a:schemeClr>
            </a:solidFill>
            <a:latin typeface="Arial" panose="020B0604020202020204" pitchFamily="34" charset="0"/>
            <a:cs typeface="Arial" panose="020B0604020202020204" pitchFamily="34" charset="0"/>
          </a:endParaRPr>
        </a:p>
      </dsp:txBody>
      <dsp:txXfrm>
        <a:off x="404842" y="360629"/>
        <a:ext cx="1997239" cy="1778917"/>
      </dsp:txXfrm>
    </dsp:sp>
    <dsp:sp modelId="{DD5FD265-163A-485F-8FC2-C09566D3E645}">
      <dsp:nvSpPr>
        <dsp:cNvPr id="0" name=""/>
        <dsp:cNvSpPr/>
      </dsp:nvSpPr>
      <dsp:spPr>
        <a:xfrm>
          <a:off x="2546147" y="2666951"/>
          <a:ext cx="4206274" cy="2996185"/>
        </a:xfrm>
        <a:prstGeom prst="rightArrow">
          <a:avLst>
            <a:gd name="adj1" fmla="val 75000"/>
            <a:gd name="adj2" fmla="val 50000"/>
          </a:avLst>
        </a:prstGeom>
        <a:solidFill>
          <a:schemeClr val="accent5">
            <a:tint val="40000"/>
            <a:alpha val="90000"/>
            <a:hueOff val="13756666"/>
            <a:satOff val="-18256"/>
            <a:lumOff val="-2070"/>
            <a:alphaOff val="0"/>
          </a:schemeClr>
        </a:solidFill>
        <a:ln w="12700" cap="flat" cmpd="sng" algn="ctr">
          <a:solidFill>
            <a:schemeClr val="accent5">
              <a:tint val="40000"/>
              <a:alpha val="90000"/>
              <a:hueOff val="13756666"/>
              <a:satOff val="-18256"/>
              <a:lumOff val="-20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r" defTabSz="1066800" rtl="1">
            <a:lnSpc>
              <a:spcPct val="90000"/>
            </a:lnSpc>
            <a:spcBef>
              <a:spcPct val="0"/>
            </a:spcBef>
            <a:spcAft>
              <a:spcPct val="15000"/>
            </a:spcAft>
            <a:buFontTx/>
            <a:buNone/>
          </a:pP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FontTx/>
            <a:buNone/>
          </a:pP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85750" lvl="1" indent="-285750" algn="ctr" defTabSz="1422400" rtl="1">
            <a:lnSpc>
              <a:spcPct val="90000"/>
            </a:lnSpc>
            <a:spcBef>
              <a:spcPct val="0"/>
            </a:spcBef>
            <a:spcAft>
              <a:spcPct val="15000"/>
            </a:spcAft>
            <a:buFontTx/>
            <a:buNone/>
          </a:pPr>
          <a:r>
            <a:rPr lang="ar-DZ" sz="3200" b="1" kern="1200" dirty="0">
              <a:solidFill>
                <a:schemeClr val="accent4">
                  <a:lumMod val="75000"/>
                </a:schemeClr>
              </a:solidFill>
              <a:latin typeface="Arial" panose="020B0604020202020204" pitchFamily="34" charset="0"/>
              <a:cs typeface="Arial" panose="020B0604020202020204" pitchFamily="34" charset="0"/>
            </a:rPr>
            <a:t>تنمية القدرات و الكفاءات الأساسية</a:t>
          </a:r>
          <a:endParaRPr lang="fr-CA" sz="3200" b="1" kern="1200" dirty="0">
            <a:solidFill>
              <a:schemeClr val="accent4">
                <a:lumMod val="75000"/>
              </a:schemeClr>
            </a:solidFill>
            <a:latin typeface="Arial" panose="020B0604020202020204" pitchFamily="34" charset="0"/>
            <a:cs typeface="Arial" panose="020B0604020202020204" pitchFamily="34" charset="0"/>
          </a:endParaRPr>
        </a:p>
      </dsp:txBody>
      <dsp:txXfrm>
        <a:off x="2546147" y="3041474"/>
        <a:ext cx="3082705" cy="2247139"/>
      </dsp:txXfrm>
    </dsp:sp>
    <dsp:sp modelId="{1BC65545-6A6B-49B6-A071-487BD9EBDCF5}">
      <dsp:nvSpPr>
        <dsp:cNvPr id="0" name=""/>
        <dsp:cNvSpPr/>
      </dsp:nvSpPr>
      <dsp:spPr>
        <a:xfrm>
          <a:off x="264944" y="3317637"/>
          <a:ext cx="2281146" cy="1857571"/>
        </a:xfrm>
        <a:prstGeom prst="roundRect">
          <a:avLst/>
        </a:prstGeom>
        <a:solidFill>
          <a:schemeClr val="accent5">
            <a:hueOff val="13619991"/>
            <a:satOff val="-24047"/>
            <a:lumOff val="-823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ar-DZ" sz="4000" b="1" kern="1200" dirty="0">
              <a:solidFill>
                <a:schemeClr val="accent4">
                  <a:lumMod val="75000"/>
                </a:schemeClr>
              </a:solidFill>
              <a:latin typeface="Arial" panose="020B0604020202020204" pitchFamily="34" charset="0"/>
              <a:cs typeface="Arial" panose="020B0604020202020204" pitchFamily="34" charset="0"/>
            </a:rPr>
            <a:t>مبدأ الانتاجية</a:t>
          </a:r>
          <a:endParaRPr lang="fr-CA" sz="4000" b="1" kern="1200" dirty="0">
            <a:solidFill>
              <a:schemeClr val="accent4">
                <a:lumMod val="75000"/>
              </a:schemeClr>
            </a:solidFill>
            <a:latin typeface="Arial" panose="020B0604020202020204" pitchFamily="34" charset="0"/>
            <a:cs typeface="Arial" panose="020B0604020202020204" pitchFamily="34" charset="0"/>
          </a:endParaRPr>
        </a:p>
      </dsp:txBody>
      <dsp:txXfrm>
        <a:off x="355623" y="3408316"/>
        <a:ext cx="2099788" cy="16762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ECB32-B2BE-4C26-829D-D222E2530926}">
      <dsp:nvSpPr>
        <dsp:cNvPr id="0" name=""/>
        <dsp:cNvSpPr/>
      </dsp:nvSpPr>
      <dsp:spPr>
        <a:xfrm>
          <a:off x="2499303" y="2805"/>
          <a:ext cx="4206274" cy="2870228"/>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r" defTabSz="1066800" rtl="1">
            <a:lnSpc>
              <a:spcPct val="90000"/>
            </a:lnSpc>
            <a:spcBef>
              <a:spcPct val="0"/>
            </a:spcBef>
            <a:spcAft>
              <a:spcPct val="15000"/>
            </a:spcAft>
            <a:buChar char="•"/>
          </a:pPr>
          <a:r>
            <a:rPr lang="ar-DZ" sz="2400" b="1" kern="1200" dirty="0">
              <a:solidFill>
                <a:schemeClr val="accent1">
                  <a:lumMod val="50000"/>
                </a:schemeClr>
              </a:solidFill>
              <a:latin typeface="Arial" panose="020B0604020202020204" pitchFamily="34" charset="0"/>
              <a:cs typeface="Arial" panose="020B0604020202020204" pitchFamily="34" charset="0"/>
            </a:rPr>
            <a:t>اختلاف العناصر المتعلمة </a:t>
          </a:r>
          <a:endParaRPr lang="fr-CA" sz="2400" b="1" kern="1200" dirty="0">
            <a:solidFill>
              <a:schemeClr val="accent1">
                <a:lumMod val="50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Char char="•"/>
          </a:pPr>
          <a:r>
            <a:rPr lang="ar-DZ" sz="2400" b="1" kern="1200" dirty="0">
              <a:solidFill>
                <a:schemeClr val="accent1">
                  <a:lumMod val="50000"/>
                </a:schemeClr>
              </a:solidFill>
              <a:latin typeface="Arial" panose="020B0604020202020204" pitchFamily="34" charset="0"/>
              <a:cs typeface="Arial" panose="020B0604020202020204" pitchFamily="34" charset="0"/>
            </a:rPr>
            <a:t>الاختلاف المعرفي</a:t>
          </a:r>
          <a:endParaRPr lang="fr-CA" sz="2400" b="1" kern="1200" dirty="0">
            <a:solidFill>
              <a:schemeClr val="accent1">
                <a:lumMod val="50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Char char="•"/>
          </a:pPr>
          <a:r>
            <a:rPr lang="ar-DZ" sz="2400" b="1" kern="1200" dirty="0">
              <a:solidFill>
                <a:schemeClr val="accent1">
                  <a:lumMod val="50000"/>
                </a:schemeClr>
              </a:solidFill>
              <a:latin typeface="Arial" panose="020B0604020202020204" pitchFamily="34" charset="0"/>
              <a:cs typeface="Arial" panose="020B0604020202020204" pitchFamily="34" charset="0"/>
            </a:rPr>
            <a:t>اختلاف المستوى الدراسي </a:t>
          </a:r>
          <a:endParaRPr lang="fr-CA" sz="2400" b="1" kern="1200" dirty="0">
            <a:solidFill>
              <a:schemeClr val="accent1">
                <a:lumMod val="50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Char char="•"/>
          </a:pPr>
          <a:r>
            <a:rPr lang="ar-DZ" sz="2400" b="1" kern="1200" dirty="0">
              <a:solidFill>
                <a:schemeClr val="accent1">
                  <a:lumMod val="50000"/>
                </a:schemeClr>
              </a:solidFill>
              <a:latin typeface="Arial" panose="020B0604020202020204" pitchFamily="34" charset="0"/>
              <a:cs typeface="Arial" panose="020B0604020202020204" pitchFamily="34" charset="0"/>
            </a:rPr>
            <a:t>اختلاف الحالة النفسية </a:t>
          </a:r>
          <a:endParaRPr lang="fr-CA" sz="2400" b="1" kern="1200" dirty="0">
            <a:solidFill>
              <a:schemeClr val="accent1">
                <a:lumMod val="50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Char char="•"/>
          </a:pPr>
          <a:r>
            <a:rPr lang="ar-DZ" sz="2400" b="1" kern="1200" dirty="0">
              <a:solidFill>
                <a:schemeClr val="accent1">
                  <a:lumMod val="50000"/>
                </a:schemeClr>
              </a:solidFill>
              <a:latin typeface="Arial" panose="020B0604020202020204" pitchFamily="34" charset="0"/>
              <a:cs typeface="Arial" panose="020B0604020202020204" pitchFamily="34" charset="0"/>
            </a:rPr>
            <a:t>اختلاف الانتماء </a:t>
          </a:r>
          <a:r>
            <a:rPr lang="ar-DZ" sz="2400" b="1" kern="1200" dirty="0" err="1">
              <a:solidFill>
                <a:schemeClr val="accent1">
                  <a:lumMod val="50000"/>
                </a:schemeClr>
              </a:solidFill>
              <a:latin typeface="Arial" panose="020B0604020202020204" pitchFamily="34" charset="0"/>
              <a:cs typeface="Arial" panose="020B0604020202020204" pitchFamily="34" charset="0"/>
            </a:rPr>
            <a:t>السوسيو</a:t>
          </a:r>
          <a:r>
            <a:rPr lang="ar-DZ" sz="2400" b="1" kern="1200" dirty="0">
              <a:solidFill>
                <a:schemeClr val="accent1">
                  <a:lumMod val="50000"/>
                </a:schemeClr>
              </a:solidFill>
              <a:latin typeface="Arial" panose="020B0604020202020204" pitchFamily="34" charset="0"/>
              <a:cs typeface="Arial" panose="020B0604020202020204" pitchFamily="34" charset="0"/>
            </a:rPr>
            <a:t>-ثقافي </a:t>
          </a:r>
          <a:endParaRPr lang="fr-CA" sz="2400" b="1" kern="1200" dirty="0">
            <a:solidFill>
              <a:schemeClr val="accent1">
                <a:lumMod val="50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Char char="•"/>
          </a:pPr>
          <a:r>
            <a:rPr lang="ar-DZ" sz="2400" b="1" kern="1200" dirty="0">
              <a:solidFill>
                <a:schemeClr val="accent1">
                  <a:lumMod val="50000"/>
                </a:schemeClr>
              </a:solidFill>
              <a:latin typeface="Arial" panose="020B0604020202020204" pitchFamily="34" charset="0"/>
              <a:cs typeface="Arial" panose="020B0604020202020204" pitchFamily="34" charset="0"/>
            </a:rPr>
            <a:t>الاختلاف الاقتصادي</a:t>
          </a:r>
          <a:endParaRPr lang="fr-CA" sz="2400" b="1" kern="1200" dirty="0">
            <a:solidFill>
              <a:schemeClr val="accent1">
                <a:lumMod val="50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Char char="•"/>
          </a:pPr>
          <a:endParaRPr lang="fr-CA" sz="2400" kern="1200" dirty="0">
            <a:latin typeface="Arial" panose="020B0604020202020204" pitchFamily="34" charset="0"/>
            <a:cs typeface="Arial" panose="020B0604020202020204" pitchFamily="34" charset="0"/>
          </a:endParaRPr>
        </a:p>
      </dsp:txBody>
      <dsp:txXfrm>
        <a:off x="2499303" y="361584"/>
        <a:ext cx="3129939" cy="2152671"/>
      </dsp:txXfrm>
    </dsp:sp>
    <dsp:sp modelId="{DF8D19D3-A801-46BA-A92E-0DADEA19C816}">
      <dsp:nvSpPr>
        <dsp:cNvPr id="0" name=""/>
        <dsp:cNvSpPr/>
      </dsp:nvSpPr>
      <dsp:spPr>
        <a:xfrm>
          <a:off x="311732" y="407925"/>
          <a:ext cx="2187571" cy="205998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marL="0" lvl="0" indent="0" algn="ctr" defTabSz="1866900">
            <a:lnSpc>
              <a:spcPct val="90000"/>
            </a:lnSpc>
            <a:spcBef>
              <a:spcPct val="0"/>
            </a:spcBef>
            <a:spcAft>
              <a:spcPct val="35000"/>
            </a:spcAft>
            <a:buNone/>
          </a:pPr>
          <a:r>
            <a:rPr lang="ar-DZ" sz="4200" b="1" kern="1200" dirty="0">
              <a:solidFill>
                <a:schemeClr val="accent6">
                  <a:lumMod val="50000"/>
                </a:schemeClr>
              </a:solidFill>
              <a:latin typeface="Arial" panose="020B0604020202020204" pitchFamily="34" charset="0"/>
              <a:cs typeface="Arial" panose="020B0604020202020204" pitchFamily="34" charset="0"/>
            </a:rPr>
            <a:t>مبدأ الاختلاف </a:t>
          </a:r>
          <a:endParaRPr lang="fr-CA" sz="4200" b="1" kern="1200" dirty="0">
            <a:solidFill>
              <a:schemeClr val="accent6">
                <a:lumMod val="50000"/>
              </a:schemeClr>
            </a:solidFill>
            <a:latin typeface="Arial" panose="020B0604020202020204" pitchFamily="34" charset="0"/>
            <a:cs typeface="Arial" panose="020B0604020202020204" pitchFamily="34" charset="0"/>
          </a:endParaRPr>
        </a:p>
      </dsp:txBody>
      <dsp:txXfrm>
        <a:off x="412292" y="508485"/>
        <a:ext cx="1986451" cy="1858869"/>
      </dsp:txXfrm>
    </dsp:sp>
    <dsp:sp modelId="{DD5FD265-163A-485F-8FC2-C09566D3E645}">
      <dsp:nvSpPr>
        <dsp:cNvPr id="0" name=""/>
        <dsp:cNvSpPr/>
      </dsp:nvSpPr>
      <dsp:spPr>
        <a:xfrm>
          <a:off x="2492155" y="3035071"/>
          <a:ext cx="4210386" cy="2609298"/>
        </a:xfrm>
        <a:prstGeom prst="rightArrow">
          <a:avLst>
            <a:gd name="adj1" fmla="val 75000"/>
            <a:gd name="adj2" fmla="val 50000"/>
          </a:avLst>
        </a:prstGeom>
        <a:solidFill>
          <a:schemeClr val="accent5">
            <a:tint val="40000"/>
            <a:alpha val="90000"/>
            <a:hueOff val="13756666"/>
            <a:satOff val="-18256"/>
            <a:lumOff val="-2070"/>
            <a:alphaOff val="0"/>
          </a:schemeClr>
        </a:solidFill>
        <a:ln w="12700" cap="flat" cmpd="sng" algn="ctr">
          <a:solidFill>
            <a:schemeClr val="accent5">
              <a:tint val="40000"/>
              <a:alpha val="90000"/>
              <a:hueOff val="13756666"/>
              <a:satOff val="-18256"/>
              <a:lumOff val="-20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r" defTabSz="1066800" rtl="1">
            <a:lnSpc>
              <a:spcPct val="90000"/>
            </a:lnSpc>
            <a:spcBef>
              <a:spcPct val="0"/>
            </a:spcBef>
            <a:spcAft>
              <a:spcPct val="15000"/>
            </a:spcAft>
            <a:buChar char="•"/>
          </a:pPr>
          <a:r>
            <a:rPr lang="ar-DZ" sz="2400" b="1" kern="1200" dirty="0">
              <a:solidFill>
                <a:schemeClr val="accent4">
                  <a:lumMod val="75000"/>
                </a:schemeClr>
              </a:solidFill>
              <a:latin typeface="Arial" panose="020B0604020202020204" pitchFamily="34" charset="0"/>
              <a:cs typeface="Arial" panose="020B0604020202020204" pitchFamily="34" charset="0"/>
            </a:rPr>
            <a:t>تنويع المناهج </a:t>
          </a: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Char char="•"/>
          </a:pPr>
          <a:r>
            <a:rPr lang="ar-DZ" sz="2400" b="1" kern="1200" dirty="0">
              <a:solidFill>
                <a:schemeClr val="accent4">
                  <a:lumMod val="75000"/>
                </a:schemeClr>
              </a:solidFill>
              <a:latin typeface="Arial" panose="020B0604020202020204" pitchFamily="34" charset="0"/>
              <a:cs typeface="Arial" panose="020B0604020202020204" pitchFamily="34" charset="0"/>
            </a:rPr>
            <a:t>تنويع الدروس </a:t>
          </a: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Char char="•"/>
          </a:pPr>
          <a:r>
            <a:rPr lang="ar-DZ" sz="2400" b="1" kern="1200" dirty="0">
              <a:solidFill>
                <a:schemeClr val="accent4">
                  <a:lumMod val="75000"/>
                </a:schemeClr>
              </a:solidFill>
              <a:latin typeface="Arial" panose="020B0604020202020204" pitchFamily="34" charset="0"/>
              <a:cs typeface="Arial" panose="020B0604020202020204" pitchFamily="34" charset="0"/>
            </a:rPr>
            <a:t>تنويع المحتويات </a:t>
          </a: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Char char="•"/>
          </a:pPr>
          <a:r>
            <a:rPr lang="ar-DZ" sz="2400" b="1" kern="1200" dirty="0">
              <a:solidFill>
                <a:schemeClr val="accent4">
                  <a:lumMod val="75000"/>
                </a:schemeClr>
              </a:solidFill>
              <a:latin typeface="Arial" panose="020B0604020202020204" pitchFamily="34" charset="0"/>
              <a:cs typeface="Arial" panose="020B0604020202020204" pitchFamily="34" charset="0"/>
            </a:rPr>
            <a:t>تنويع الطرائق البيداغوجية </a:t>
          </a: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Char char="•"/>
          </a:pPr>
          <a:r>
            <a:rPr lang="ar-DZ" sz="2400" b="1" kern="1200" dirty="0">
              <a:solidFill>
                <a:schemeClr val="accent4">
                  <a:lumMod val="75000"/>
                </a:schemeClr>
              </a:solidFill>
              <a:latin typeface="Arial" panose="020B0604020202020204" pitchFamily="34" charset="0"/>
              <a:cs typeface="Arial" panose="020B0604020202020204" pitchFamily="34" charset="0"/>
            </a:rPr>
            <a:t>تنويع آليات التقويم</a:t>
          </a: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Char char="•"/>
          </a:pPr>
          <a:r>
            <a:rPr lang="ar-DZ" sz="2400" b="1" kern="1200" dirty="0">
              <a:solidFill>
                <a:schemeClr val="accent4">
                  <a:lumMod val="75000"/>
                </a:schemeClr>
              </a:solidFill>
              <a:latin typeface="Arial" panose="020B0604020202020204" pitchFamily="34" charset="0"/>
              <a:cs typeface="Arial" panose="020B0604020202020204" pitchFamily="34" charset="0"/>
            </a:rPr>
            <a:t>تنويع سبل الدعم البيداغوجي</a:t>
          </a:r>
          <a:endParaRPr lang="fr-CA" sz="2400" b="1" kern="1200" dirty="0">
            <a:solidFill>
              <a:schemeClr val="accent4">
                <a:lumMod val="75000"/>
              </a:schemeClr>
            </a:solidFill>
            <a:latin typeface="Arial" panose="020B0604020202020204" pitchFamily="34" charset="0"/>
            <a:cs typeface="Arial" panose="020B0604020202020204" pitchFamily="34" charset="0"/>
          </a:endParaRPr>
        </a:p>
      </dsp:txBody>
      <dsp:txXfrm>
        <a:off x="2492155" y="3361233"/>
        <a:ext cx="3231899" cy="1956974"/>
      </dsp:txXfrm>
    </dsp:sp>
    <dsp:sp modelId="{1BC65545-6A6B-49B6-A071-487BD9EBDCF5}">
      <dsp:nvSpPr>
        <dsp:cNvPr id="0" name=""/>
        <dsp:cNvSpPr/>
      </dsp:nvSpPr>
      <dsp:spPr>
        <a:xfrm>
          <a:off x="261773" y="3468085"/>
          <a:ext cx="2283376" cy="1941057"/>
        </a:xfrm>
        <a:prstGeom prst="roundRect">
          <a:avLst/>
        </a:prstGeom>
        <a:solidFill>
          <a:schemeClr val="accent5">
            <a:hueOff val="13619991"/>
            <a:satOff val="-24047"/>
            <a:lumOff val="-823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ar-DZ" sz="4000" b="1" kern="1200" dirty="0">
              <a:solidFill>
                <a:schemeClr val="accent4">
                  <a:lumMod val="75000"/>
                </a:schemeClr>
              </a:solidFill>
              <a:latin typeface="Arial" panose="020B0604020202020204" pitchFamily="34" charset="0"/>
              <a:cs typeface="Arial" panose="020B0604020202020204" pitchFamily="34" charset="0"/>
            </a:rPr>
            <a:t>مبدأ التنوع </a:t>
          </a:r>
          <a:endParaRPr lang="fr-CA" sz="4000" b="1" kern="1200" dirty="0">
            <a:solidFill>
              <a:schemeClr val="accent4">
                <a:lumMod val="75000"/>
              </a:schemeClr>
            </a:solidFill>
            <a:latin typeface="Arial" panose="020B0604020202020204" pitchFamily="34" charset="0"/>
            <a:cs typeface="Arial" panose="020B0604020202020204" pitchFamily="34" charset="0"/>
          </a:endParaRPr>
        </a:p>
      </dsp:txBody>
      <dsp:txXfrm>
        <a:off x="356528" y="3562840"/>
        <a:ext cx="2093866" cy="17515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ECB32-B2BE-4C26-829D-D222E2530926}">
      <dsp:nvSpPr>
        <dsp:cNvPr id="0" name=""/>
        <dsp:cNvSpPr/>
      </dsp:nvSpPr>
      <dsp:spPr>
        <a:xfrm>
          <a:off x="2458570" y="1552"/>
          <a:ext cx="4210386" cy="2497071"/>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ctr" defTabSz="1422400" rtl="1">
            <a:lnSpc>
              <a:spcPct val="90000"/>
            </a:lnSpc>
            <a:spcBef>
              <a:spcPct val="0"/>
            </a:spcBef>
            <a:spcAft>
              <a:spcPct val="15000"/>
            </a:spcAft>
            <a:buFontTx/>
            <a:buNone/>
          </a:pPr>
          <a:endParaRPr lang="fr-CA" sz="3200" kern="1200" dirty="0">
            <a:solidFill>
              <a:schemeClr val="accent1">
                <a:lumMod val="50000"/>
              </a:schemeClr>
            </a:solidFill>
            <a:latin typeface="Arial" panose="020B0604020202020204" pitchFamily="34" charset="0"/>
            <a:cs typeface="Arial" panose="020B0604020202020204" pitchFamily="34" charset="0"/>
          </a:endParaRPr>
        </a:p>
        <a:p>
          <a:pPr marL="285750" lvl="1" indent="-285750" algn="ctr" defTabSz="1422400" rtl="1">
            <a:lnSpc>
              <a:spcPct val="90000"/>
            </a:lnSpc>
            <a:spcBef>
              <a:spcPct val="0"/>
            </a:spcBef>
            <a:spcAft>
              <a:spcPct val="15000"/>
            </a:spcAft>
            <a:buFontTx/>
            <a:buNone/>
          </a:pPr>
          <a:r>
            <a:rPr lang="ar-DZ" sz="3200" kern="1200" dirty="0">
              <a:solidFill>
                <a:schemeClr val="accent1">
                  <a:lumMod val="50000"/>
                </a:schemeClr>
              </a:solidFill>
              <a:latin typeface="Arial" panose="020B0604020202020204" pitchFamily="34" charset="0"/>
              <a:cs typeface="Arial" panose="020B0604020202020204" pitchFamily="34" charset="0"/>
            </a:rPr>
            <a:t>مدرسة متاحة لعامة المتعلمين </a:t>
          </a:r>
          <a:endParaRPr lang="fr-CA" sz="3200" kern="1200" dirty="0">
            <a:solidFill>
              <a:schemeClr val="accent1">
                <a:lumMod val="50000"/>
              </a:schemeClr>
            </a:solidFill>
            <a:latin typeface="Arial" panose="020B0604020202020204" pitchFamily="34" charset="0"/>
            <a:cs typeface="Arial" panose="020B0604020202020204" pitchFamily="34" charset="0"/>
          </a:endParaRPr>
        </a:p>
      </dsp:txBody>
      <dsp:txXfrm>
        <a:off x="2458570" y="313686"/>
        <a:ext cx="3273984" cy="1872803"/>
      </dsp:txXfrm>
    </dsp:sp>
    <dsp:sp modelId="{DF8D19D3-A801-46BA-A92E-0DADEA19C816}">
      <dsp:nvSpPr>
        <dsp:cNvPr id="0" name=""/>
        <dsp:cNvSpPr/>
      </dsp:nvSpPr>
      <dsp:spPr>
        <a:xfrm>
          <a:off x="308607" y="264394"/>
          <a:ext cx="2189709" cy="197138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ar-DZ" sz="4100" b="1" kern="1200" dirty="0">
              <a:solidFill>
                <a:schemeClr val="accent6">
                  <a:lumMod val="50000"/>
                </a:schemeClr>
              </a:solidFill>
              <a:latin typeface="Arial" panose="020B0604020202020204" pitchFamily="34" charset="0"/>
              <a:cs typeface="Arial" panose="020B0604020202020204" pitchFamily="34" charset="0"/>
            </a:rPr>
            <a:t>مبدأ دمقرطة التعليم  </a:t>
          </a:r>
          <a:endParaRPr lang="fr-CA" sz="4100" b="1" kern="1200" dirty="0">
            <a:solidFill>
              <a:schemeClr val="accent6">
                <a:lumMod val="50000"/>
              </a:schemeClr>
            </a:solidFill>
            <a:latin typeface="Arial" panose="020B0604020202020204" pitchFamily="34" charset="0"/>
            <a:cs typeface="Arial" panose="020B0604020202020204" pitchFamily="34" charset="0"/>
          </a:endParaRPr>
        </a:p>
      </dsp:txBody>
      <dsp:txXfrm>
        <a:off x="404842" y="360629"/>
        <a:ext cx="1997239" cy="1778917"/>
      </dsp:txXfrm>
    </dsp:sp>
    <dsp:sp modelId="{DD5FD265-163A-485F-8FC2-C09566D3E645}">
      <dsp:nvSpPr>
        <dsp:cNvPr id="0" name=""/>
        <dsp:cNvSpPr/>
      </dsp:nvSpPr>
      <dsp:spPr>
        <a:xfrm>
          <a:off x="2493148" y="2653691"/>
          <a:ext cx="4206274" cy="2996185"/>
        </a:xfrm>
        <a:prstGeom prst="rightArrow">
          <a:avLst>
            <a:gd name="adj1" fmla="val 75000"/>
            <a:gd name="adj2" fmla="val 50000"/>
          </a:avLst>
        </a:prstGeom>
        <a:solidFill>
          <a:schemeClr val="accent5">
            <a:tint val="40000"/>
            <a:alpha val="90000"/>
            <a:hueOff val="13756666"/>
            <a:satOff val="-18256"/>
            <a:lumOff val="-2070"/>
            <a:alphaOff val="0"/>
          </a:schemeClr>
        </a:solidFill>
        <a:ln w="12700" cap="flat" cmpd="sng" algn="ctr">
          <a:solidFill>
            <a:schemeClr val="accent5">
              <a:tint val="40000"/>
              <a:alpha val="90000"/>
              <a:hueOff val="13756666"/>
              <a:satOff val="-18256"/>
              <a:lumOff val="-20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r" defTabSz="1066800" rtl="1">
            <a:lnSpc>
              <a:spcPct val="90000"/>
            </a:lnSpc>
            <a:spcBef>
              <a:spcPct val="0"/>
            </a:spcBef>
            <a:spcAft>
              <a:spcPct val="15000"/>
            </a:spcAft>
            <a:buFontTx/>
            <a:buNone/>
          </a:pP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FontTx/>
            <a:buNone/>
          </a:pP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FontTx/>
            <a:buNone/>
          </a:pPr>
          <a:r>
            <a:rPr lang="ar-DZ" sz="2400" b="1" kern="1200" dirty="0">
              <a:solidFill>
                <a:schemeClr val="accent4">
                  <a:lumMod val="75000"/>
                </a:schemeClr>
              </a:solidFill>
              <a:latin typeface="Arial" panose="020B0604020202020204" pitchFamily="34" charset="0"/>
              <a:cs typeface="Arial" panose="020B0604020202020204" pitchFamily="34" charset="0"/>
            </a:rPr>
            <a:t>لا </a:t>
          </a:r>
          <a:r>
            <a:rPr lang="ar-DZ" sz="3200" b="1" kern="1200" dirty="0">
              <a:solidFill>
                <a:schemeClr val="accent4">
                  <a:lumMod val="75000"/>
                </a:schemeClr>
              </a:solidFill>
              <a:latin typeface="Arial" panose="020B0604020202020204" pitchFamily="34" charset="0"/>
              <a:cs typeface="Arial" panose="020B0604020202020204" pitchFamily="34" charset="0"/>
            </a:rPr>
            <a:t>يوجد عنصر فاشل </a:t>
          </a:r>
          <a:endParaRPr lang="fr-CA" sz="3200" b="1" kern="1200" dirty="0">
            <a:solidFill>
              <a:schemeClr val="accent4">
                <a:lumMod val="75000"/>
              </a:schemeClr>
            </a:solidFill>
            <a:latin typeface="Arial" panose="020B0604020202020204" pitchFamily="34" charset="0"/>
            <a:cs typeface="Arial" panose="020B0604020202020204" pitchFamily="34" charset="0"/>
          </a:endParaRPr>
        </a:p>
      </dsp:txBody>
      <dsp:txXfrm>
        <a:off x="2493148" y="3028214"/>
        <a:ext cx="3082705" cy="2247139"/>
      </dsp:txXfrm>
    </dsp:sp>
    <dsp:sp modelId="{1BC65545-6A6B-49B6-A071-487BD9EBDCF5}">
      <dsp:nvSpPr>
        <dsp:cNvPr id="0" name=""/>
        <dsp:cNvSpPr/>
      </dsp:nvSpPr>
      <dsp:spPr>
        <a:xfrm>
          <a:off x="264944" y="3317637"/>
          <a:ext cx="2281146" cy="1857571"/>
        </a:xfrm>
        <a:prstGeom prst="roundRect">
          <a:avLst/>
        </a:prstGeom>
        <a:solidFill>
          <a:schemeClr val="accent5">
            <a:hueOff val="13619991"/>
            <a:satOff val="-24047"/>
            <a:lumOff val="-823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ar-DZ" sz="4000" b="1" kern="1200" dirty="0">
              <a:solidFill>
                <a:schemeClr val="accent4">
                  <a:lumMod val="75000"/>
                </a:schemeClr>
              </a:solidFill>
              <a:latin typeface="Arial" panose="020B0604020202020204" pitchFamily="34" charset="0"/>
              <a:cs typeface="Arial" panose="020B0604020202020204" pitchFamily="34" charset="0"/>
            </a:rPr>
            <a:t>مبدأ النجاح </a:t>
          </a:r>
          <a:endParaRPr lang="fr-CA" sz="4000" b="1" kern="1200" dirty="0">
            <a:solidFill>
              <a:schemeClr val="accent4">
                <a:lumMod val="75000"/>
              </a:schemeClr>
            </a:solidFill>
            <a:latin typeface="Arial" panose="020B0604020202020204" pitchFamily="34" charset="0"/>
            <a:cs typeface="Arial" panose="020B0604020202020204" pitchFamily="34" charset="0"/>
          </a:endParaRPr>
        </a:p>
      </dsp:txBody>
      <dsp:txXfrm>
        <a:off x="355623" y="3408316"/>
        <a:ext cx="2099788" cy="16762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ECB32-B2BE-4C26-829D-D222E2530926}">
      <dsp:nvSpPr>
        <dsp:cNvPr id="0" name=""/>
        <dsp:cNvSpPr/>
      </dsp:nvSpPr>
      <dsp:spPr>
        <a:xfrm>
          <a:off x="2458570" y="1552"/>
          <a:ext cx="4210386" cy="2497071"/>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ctr" defTabSz="1422400" rtl="1">
            <a:lnSpc>
              <a:spcPct val="90000"/>
            </a:lnSpc>
            <a:spcBef>
              <a:spcPct val="0"/>
            </a:spcBef>
            <a:spcAft>
              <a:spcPct val="15000"/>
            </a:spcAft>
            <a:buFontTx/>
            <a:buNone/>
          </a:pPr>
          <a:endParaRPr lang="fr-CA" sz="3200" kern="1200" dirty="0">
            <a:solidFill>
              <a:schemeClr val="accent1">
                <a:lumMod val="50000"/>
              </a:schemeClr>
            </a:solidFill>
            <a:latin typeface="Arial" panose="020B0604020202020204" pitchFamily="34" charset="0"/>
            <a:cs typeface="Arial" panose="020B0604020202020204" pitchFamily="34" charset="0"/>
          </a:endParaRPr>
        </a:p>
        <a:p>
          <a:pPr marL="285750" lvl="1" indent="-285750" algn="ctr" defTabSz="1422400" rtl="1">
            <a:lnSpc>
              <a:spcPct val="90000"/>
            </a:lnSpc>
            <a:spcBef>
              <a:spcPct val="0"/>
            </a:spcBef>
            <a:spcAft>
              <a:spcPct val="15000"/>
            </a:spcAft>
            <a:buFontTx/>
            <a:buNone/>
          </a:pPr>
          <a:r>
            <a:rPr lang="ar-DZ" sz="3200" b="1" kern="1200" dirty="0">
              <a:solidFill>
                <a:schemeClr val="accent1">
                  <a:lumMod val="50000"/>
                </a:schemeClr>
              </a:solidFill>
              <a:latin typeface="Arial" panose="020B0604020202020204" pitchFamily="34" charset="0"/>
              <a:cs typeface="Arial" panose="020B0604020202020204" pitchFamily="34" charset="0"/>
            </a:rPr>
            <a:t>احترام خصائص المتعلم </a:t>
          </a:r>
          <a:endParaRPr lang="fr-CA" sz="3200" b="1" kern="1200" dirty="0">
            <a:solidFill>
              <a:schemeClr val="accent1">
                <a:lumMod val="50000"/>
              </a:schemeClr>
            </a:solidFill>
            <a:latin typeface="Arial" panose="020B0604020202020204" pitchFamily="34" charset="0"/>
            <a:cs typeface="Arial" panose="020B0604020202020204" pitchFamily="34" charset="0"/>
          </a:endParaRPr>
        </a:p>
      </dsp:txBody>
      <dsp:txXfrm>
        <a:off x="2458570" y="313686"/>
        <a:ext cx="3273984" cy="1872803"/>
      </dsp:txXfrm>
    </dsp:sp>
    <dsp:sp modelId="{DF8D19D3-A801-46BA-A92E-0DADEA19C816}">
      <dsp:nvSpPr>
        <dsp:cNvPr id="0" name=""/>
        <dsp:cNvSpPr/>
      </dsp:nvSpPr>
      <dsp:spPr>
        <a:xfrm>
          <a:off x="308607" y="264394"/>
          <a:ext cx="2189709" cy="197138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marL="0" lvl="0" indent="0" algn="ctr" defTabSz="2311400">
            <a:lnSpc>
              <a:spcPct val="90000"/>
            </a:lnSpc>
            <a:spcBef>
              <a:spcPct val="0"/>
            </a:spcBef>
            <a:spcAft>
              <a:spcPct val="35000"/>
            </a:spcAft>
            <a:buNone/>
          </a:pPr>
          <a:r>
            <a:rPr lang="ar-DZ" sz="5200" b="1" kern="1200" dirty="0">
              <a:solidFill>
                <a:schemeClr val="accent6">
                  <a:lumMod val="50000"/>
                </a:schemeClr>
              </a:solidFill>
              <a:latin typeface="Arial" panose="020B0604020202020204" pitchFamily="34" charset="0"/>
              <a:cs typeface="Arial" panose="020B0604020202020204" pitchFamily="34" charset="0"/>
            </a:rPr>
            <a:t>مبدأ التفريد </a:t>
          </a:r>
          <a:endParaRPr lang="fr-CA" sz="5200" b="1" kern="1200" dirty="0">
            <a:solidFill>
              <a:schemeClr val="accent6">
                <a:lumMod val="50000"/>
              </a:schemeClr>
            </a:solidFill>
            <a:latin typeface="Arial" panose="020B0604020202020204" pitchFamily="34" charset="0"/>
            <a:cs typeface="Arial" panose="020B0604020202020204" pitchFamily="34" charset="0"/>
          </a:endParaRPr>
        </a:p>
      </dsp:txBody>
      <dsp:txXfrm>
        <a:off x="404842" y="360629"/>
        <a:ext cx="1997239" cy="1778917"/>
      </dsp:txXfrm>
    </dsp:sp>
    <dsp:sp modelId="{DD5FD265-163A-485F-8FC2-C09566D3E645}">
      <dsp:nvSpPr>
        <dsp:cNvPr id="0" name=""/>
        <dsp:cNvSpPr/>
      </dsp:nvSpPr>
      <dsp:spPr>
        <a:xfrm>
          <a:off x="2493148" y="2653691"/>
          <a:ext cx="4206274" cy="2996185"/>
        </a:xfrm>
        <a:prstGeom prst="rightArrow">
          <a:avLst>
            <a:gd name="adj1" fmla="val 75000"/>
            <a:gd name="adj2" fmla="val 50000"/>
          </a:avLst>
        </a:prstGeom>
        <a:solidFill>
          <a:schemeClr val="accent5">
            <a:tint val="40000"/>
            <a:alpha val="90000"/>
            <a:hueOff val="13756666"/>
            <a:satOff val="-18256"/>
            <a:lumOff val="-2070"/>
            <a:alphaOff val="0"/>
          </a:schemeClr>
        </a:solidFill>
        <a:ln w="12700" cap="flat" cmpd="sng" algn="ctr">
          <a:solidFill>
            <a:schemeClr val="accent5">
              <a:tint val="40000"/>
              <a:alpha val="90000"/>
              <a:hueOff val="13756666"/>
              <a:satOff val="-18256"/>
              <a:lumOff val="-20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r" defTabSz="1066800" rtl="1">
            <a:lnSpc>
              <a:spcPct val="90000"/>
            </a:lnSpc>
            <a:spcBef>
              <a:spcPct val="0"/>
            </a:spcBef>
            <a:spcAft>
              <a:spcPct val="15000"/>
            </a:spcAft>
            <a:buFontTx/>
            <a:buNone/>
          </a:pP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FontTx/>
            <a:buNone/>
          </a:pP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85750" lvl="1" indent="-285750" algn="ctr" defTabSz="1244600" rtl="1">
            <a:lnSpc>
              <a:spcPct val="90000"/>
            </a:lnSpc>
            <a:spcBef>
              <a:spcPct val="0"/>
            </a:spcBef>
            <a:spcAft>
              <a:spcPct val="15000"/>
            </a:spcAft>
            <a:buFontTx/>
            <a:buNone/>
          </a:pPr>
          <a:r>
            <a:rPr lang="ar-DZ" sz="2800" b="1" kern="1200" dirty="0">
              <a:solidFill>
                <a:schemeClr val="accent4">
                  <a:lumMod val="75000"/>
                </a:schemeClr>
              </a:solidFill>
              <a:latin typeface="Arial" panose="020B0604020202020204" pitchFamily="34" charset="0"/>
              <a:cs typeface="Arial" panose="020B0604020202020204" pitchFamily="34" charset="0"/>
            </a:rPr>
            <a:t>الإجابة والاستجابة الى احتياجات و </a:t>
          </a:r>
          <a:r>
            <a:rPr lang="ar-DZ" sz="2800" b="1" kern="1200" dirty="0" err="1">
              <a:solidFill>
                <a:schemeClr val="accent4">
                  <a:lumMod val="75000"/>
                </a:schemeClr>
              </a:solidFill>
              <a:latin typeface="Arial" panose="020B0604020202020204" pitchFamily="34" charset="0"/>
              <a:cs typeface="Arial" panose="020B0604020202020204" pitchFamily="34" charset="0"/>
            </a:rPr>
            <a:t>انتظارات</a:t>
          </a:r>
          <a:r>
            <a:rPr lang="ar-DZ" sz="2800" b="1" kern="1200" dirty="0">
              <a:solidFill>
                <a:schemeClr val="accent4">
                  <a:lumMod val="75000"/>
                </a:schemeClr>
              </a:solidFill>
              <a:latin typeface="Arial" panose="020B0604020202020204" pitchFamily="34" charset="0"/>
              <a:cs typeface="Arial" panose="020B0604020202020204" pitchFamily="34" charset="0"/>
            </a:rPr>
            <a:t> المتعلم </a:t>
          </a:r>
          <a:endParaRPr lang="fr-CA" sz="2800" b="1" kern="1200" dirty="0">
            <a:solidFill>
              <a:schemeClr val="accent4">
                <a:lumMod val="75000"/>
              </a:schemeClr>
            </a:solidFill>
            <a:latin typeface="Arial" panose="020B0604020202020204" pitchFamily="34" charset="0"/>
            <a:cs typeface="Arial" panose="020B0604020202020204" pitchFamily="34" charset="0"/>
          </a:endParaRPr>
        </a:p>
      </dsp:txBody>
      <dsp:txXfrm>
        <a:off x="2493148" y="3028214"/>
        <a:ext cx="3082705" cy="2247139"/>
      </dsp:txXfrm>
    </dsp:sp>
    <dsp:sp modelId="{1BC65545-6A6B-49B6-A071-487BD9EBDCF5}">
      <dsp:nvSpPr>
        <dsp:cNvPr id="0" name=""/>
        <dsp:cNvSpPr/>
      </dsp:nvSpPr>
      <dsp:spPr>
        <a:xfrm>
          <a:off x="264944" y="3317637"/>
          <a:ext cx="2281146" cy="1857571"/>
        </a:xfrm>
        <a:prstGeom prst="roundRect">
          <a:avLst/>
        </a:prstGeom>
        <a:solidFill>
          <a:schemeClr val="accent5">
            <a:hueOff val="13619991"/>
            <a:satOff val="-24047"/>
            <a:lumOff val="-823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ar-DZ" sz="4000" b="1" kern="1200" dirty="0">
              <a:solidFill>
                <a:schemeClr val="accent4">
                  <a:lumMod val="75000"/>
                </a:schemeClr>
              </a:solidFill>
              <a:latin typeface="Arial" panose="020B0604020202020204" pitchFamily="34" charset="0"/>
              <a:cs typeface="Arial" panose="020B0604020202020204" pitchFamily="34" charset="0"/>
            </a:rPr>
            <a:t>مبدأ التفريق </a:t>
          </a:r>
          <a:endParaRPr lang="fr-CA" sz="4000" b="1" kern="1200" dirty="0">
            <a:solidFill>
              <a:schemeClr val="accent4">
                <a:lumMod val="75000"/>
              </a:schemeClr>
            </a:solidFill>
            <a:latin typeface="Arial" panose="020B0604020202020204" pitchFamily="34" charset="0"/>
            <a:cs typeface="Arial" panose="020B0604020202020204" pitchFamily="34" charset="0"/>
          </a:endParaRPr>
        </a:p>
      </dsp:txBody>
      <dsp:txXfrm>
        <a:off x="355623" y="3408316"/>
        <a:ext cx="2099788" cy="16762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ECB32-B2BE-4C26-829D-D222E2530926}">
      <dsp:nvSpPr>
        <dsp:cNvPr id="0" name=""/>
        <dsp:cNvSpPr/>
      </dsp:nvSpPr>
      <dsp:spPr>
        <a:xfrm>
          <a:off x="2458570" y="1552"/>
          <a:ext cx="4210386" cy="2497071"/>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ctr" defTabSz="1422400" rtl="1">
            <a:lnSpc>
              <a:spcPct val="90000"/>
            </a:lnSpc>
            <a:spcBef>
              <a:spcPct val="0"/>
            </a:spcBef>
            <a:spcAft>
              <a:spcPct val="15000"/>
            </a:spcAft>
            <a:buFontTx/>
            <a:buNone/>
          </a:pPr>
          <a:endParaRPr lang="fr-CA" sz="3200" kern="1200" dirty="0">
            <a:solidFill>
              <a:schemeClr val="accent1">
                <a:lumMod val="50000"/>
              </a:schemeClr>
            </a:solidFill>
            <a:latin typeface="Arial" panose="020B0604020202020204" pitchFamily="34" charset="0"/>
            <a:cs typeface="Arial" panose="020B0604020202020204" pitchFamily="34" charset="0"/>
          </a:endParaRPr>
        </a:p>
        <a:p>
          <a:pPr marL="285750" lvl="1" indent="-285750" algn="r" defTabSz="1422400" rtl="1">
            <a:lnSpc>
              <a:spcPct val="90000"/>
            </a:lnSpc>
            <a:spcBef>
              <a:spcPct val="0"/>
            </a:spcBef>
            <a:spcAft>
              <a:spcPct val="15000"/>
            </a:spcAft>
            <a:buFontTx/>
            <a:buNone/>
          </a:pPr>
          <a:r>
            <a:rPr lang="ar-DZ" sz="3200" b="1" kern="1200" dirty="0">
              <a:solidFill>
                <a:schemeClr val="accent1">
                  <a:lumMod val="50000"/>
                </a:schemeClr>
              </a:solidFill>
              <a:latin typeface="Arial" panose="020B0604020202020204" pitchFamily="34" charset="0"/>
              <a:cs typeface="Arial" panose="020B0604020202020204" pitchFamily="34" charset="0"/>
            </a:rPr>
            <a:t>تشجيع المبادرات</a:t>
          </a:r>
          <a:endParaRPr lang="fr-CA" sz="3200" b="1" kern="1200" dirty="0">
            <a:solidFill>
              <a:schemeClr val="accent1">
                <a:lumMod val="50000"/>
              </a:schemeClr>
            </a:solidFill>
            <a:latin typeface="Arial" panose="020B0604020202020204" pitchFamily="34" charset="0"/>
            <a:cs typeface="Arial" panose="020B0604020202020204" pitchFamily="34" charset="0"/>
          </a:endParaRPr>
        </a:p>
        <a:p>
          <a:pPr marL="285750" lvl="1" indent="-285750" algn="r" defTabSz="1422400" rtl="1">
            <a:lnSpc>
              <a:spcPct val="90000"/>
            </a:lnSpc>
            <a:spcBef>
              <a:spcPct val="0"/>
            </a:spcBef>
            <a:spcAft>
              <a:spcPct val="15000"/>
            </a:spcAft>
            <a:buFontTx/>
            <a:buNone/>
          </a:pPr>
          <a:r>
            <a:rPr lang="ar-DZ" sz="3200" b="1" kern="1200" dirty="0">
              <a:solidFill>
                <a:schemeClr val="accent1">
                  <a:lumMod val="50000"/>
                </a:schemeClr>
              </a:solidFill>
              <a:latin typeface="Arial" panose="020B0604020202020204" pitchFamily="34" charset="0"/>
              <a:cs typeface="Arial" panose="020B0604020202020204" pitchFamily="34" charset="0"/>
            </a:rPr>
            <a:t>و تنمية المواهب </a:t>
          </a:r>
          <a:endParaRPr lang="fr-CA" sz="3200" b="1" kern="1200" dirty="0">
            <a:solidFill>
              <a:schemeClr val="accent1">
                <a:lumMod val="50000"/>
              </a:schemeClr>
            </a:solidFill>
            <a:latin typeface="Arial" panose="020B0604020202020204" pitchFamily="34" charset="0"/>
            <a:cs typeface="Arial" panose="020B0604020202020204" pitchFamily="34" charset="0"/>
          </a:endParaRPr>
        </a:p>
      </dsp:txBody>
      <dsp:txXfrm>
        <a:off x="2458570" y="313686"/>
        <a:ext cx="3273984" cy="1872803"/>
      </dsp:txXfrm>
    </dsp:sp>
    <dsp:sp modelId="{DF8D19D3-A801-46BA-A92E-0DADEA19C816}">
      <dsp:nvSpPr>
        <dsp:cNvPr id="0" name=""/>
        <dsp:cNvSpPr/>
      </dsp:nvSpPr>
      <dsp:spPr>
        <a:xfrm>
          <a:off x="308607" y="264394"/>
          <a:ext cx="2189709" cy="197138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ar-DZ" sz="4100" b="1" kern="1200" dirty="0">
              <a:solidFill>
                <a:schemeClr val="accent6">
                  <a:lumMod val="50000"/>
                </a:schemeClr>
              </a:solidFill>
              <a:latin typeface="Arial" panose="020B0604020202020204" pitchFamily="34" charset="0"/>
              <a:cs typeface="Arial" panose="020B0604020202020204" pitchFamily="34" charset="0"/>
            </a:rPr>
            <a:t>مبدأ الذكاءات المتعددة  </a:t>
          </a:r>
          <a:endParaRPr lang="fr-CA" sz="4100" b="1" kern="1200" dirty="0">
            <a:solidFill>
              <a:schemeClr val="accent6">
                <a:lumMod val="50000"/>
              </a:schemeClr>
            </a:solidFill>
            <a:latin typeface="Arial" panose="020B0604020202020204" pitchFamily="34" charset="0"/>
            <a:cs typeface="Arial" panose="020B0604020202020204" pitchFamily="34" charset="0"/>
          </a:endParaRPr>
        </a:p>
      </dsp:txBody>
      <dsp:txXfrm>
        <a:off x="404842" y="360629"/>
        <a:ext cx="1997239" cy="1778917"/>
      </dsp:txXfrm>
    </dsp:sp>
    <dsp:sp modelId="{DD5FD265-163A-485F-8FC2-C09566D3E645}">
      <dsp:nvSpPr>
        <dsp:cNvPr id="0" name=""/>
        <dsp:cNvSpPr/>
      </dsp:nvSpPr>
      <dsp:spPr>
        <a:xfrm>
          <a:off x="2546147" y="2666951"/>
          <a:ext cx="4206274" cy="2996185"/>
        </a:xfrm>
        <a:prstGeom prst="rightArrow">
          <a:avLst>
            <a:gd name="adj1" fmla="val 75000"/>
            <a:gd name="adj2" fmla="val 50000"/>
          </a:avLst>
        </a:prstGeom>
        <a:solidFill>
          <a:schemeClr val="accent5">
            <a:tint val="40000"/>
            <a:alpha val="90000"/>
            <a:hueOff val="13756666"/>
            <a:satOff val="-18256"/>
            <a:lumOff val="-2070"/>
            <a:alphaOff val="0"/>
          </a:schemeClr>
        </a:solidFill>
        <a:ln w="12700" cap="flat" cmpd="sng" algn="ctr">
          <a:solidFill>
            <a:schemeClr val="accent5">
              <a:tint val="40000"/>
              <a:alpha val="90000"/>
              <a:hueOff val="13756666"/>
              <a:satOff val="-18256"/>
              <a:lumOff val="-20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r" defTabSz="1066800" rtl="1">
            <a:lnSpc>
              <a:spcPct val="90000"/>
            </a:lnSpc>
            <a:spcBef>
              <a:spcPct val="0"/>
            </a:spcBef>
            <a:spcAft>
              <a:spcPct val="15000"/>
            </a:spcAft>
            <a:buFontTx/>
            <a:buNone/>
          </a:pP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28600" lvl="1" indent="-228600" algn="r" defTabSz="1066800" rtl="1">
            <a:lnSpc>
              <a:spcPct val="90000"/>
            </a:lnSpc>
            <a:spcBef>
              <a:spcPct val="0"/>
            </a:spcBef>
            <a:spcAft>
              <a:spcPct val="15000"/>
            </a:spcAft>
            <a:buFontTx/>
            <a:buNone/>
          </a:pPr>
          <a:endParaRPr lang="fr-CA" sz="2400" b="1" kern="1200" dirty="0">
            <a:solidFill>
              <a:schemeClr val="accent4">
                <a:lumMod val="75000"/>
              </a:schemeClr>
            </a:solidFill>
            <a:latin typeface="Arial" panose="020B0604020202020204" pitchFamily="34" charset="0"/>
            <a:cs typeface="Arial" panose="020B0604020202020204" pitchFamily="34" charset="0"/>
          </a:endParaRPr>
        </a:p>
        <a:p>
          <a:pPr marL="285750" lvl="1" indent="-285750" algn="ctr" defTabSz="1422400" rtl="1">
            <a:lnSpc>
              <a:spcPct val="90000"/>
            </a:lnSpc>
            <a:spcBef>
              <a:spcPct val="0"/>
            </a:spcBef>
            <a:spcAft>
              <a:spcPct val="15000"/>
            </a:spcAft>
            <a:buFontTx/>
            <a:buNone/>
          </a:pPr>
          <a:r>
            <a:rPr lang="ar-DZ" sz="3200" b="1" kern="1200" dirty="0">
              <a:solidFill>
                <a:schemeClr val="accent4">
                  <a:lumMod val="75000"/>
                </a:schemeClr>
              </a:solidFill>
              <a:latin typeface="Arial" panose="020B0604020202020204" pitchFamily="34" charset="0"/>
              <a:cs typeface="Arial" panose="020B0604020202020204" pitchFamily="34" charset="0"/>
            </a:rPr>
            <a:t>تعليم الاستقلالية </a:t>
          </a:r>
          <a:endParaRPr lang="fr-CA" sz="3200" b="1" kern="1200" dirty="0">
            <a:solidFill>
              <a:schemeClr val="accent4">
                <a:lumMod val="75000"/>
              </a:schemeClr>
            </a:solidFill>
            <a:latin typeface="Arial" panose="020B0604020202020204" pitchFamily="34" charset="0"/>
            <a:cs typeface="Arial" panose="020B0604020202020204" pitchFamily="34" charset="0"/>
          </a:endParaRPr>
        </a:p>
      </dsp:txBody>
      <dsp:txXfrm>
        <a:off x="2546147" y="3041474"/>
        <a:ext cx="3082705" cy="2247139"/>
      </dsp:txXfrm>
    </dsp:sp>
    <dsp:sp modelId="{1BC65545-6A6B-49B6-A071-487BD9EBDCF5}">
      <dsp:nvSpPr>
        <dsp:cNvPr id="0" name=""/>
        <dsp:cNvSpPr/>
      </dsp:nvSpPr>
      <dsp:spPr>
        <a:xfrm>
          <a:off x="264944" y="3317637"/>
          <a:ext cx="2281146" cy="1857571"/>
        </a:xfrm>
        <a:prstGeom prst="roundRect">
          <a:avLst/>
        </a:prstGeom>
        <a:solidFill>
          <a:schemeClr val="accent5">
            <a:hueOff val="13619991"/>
            <a:satOff val="-24047"/>
            <a:lumOff val="-823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ar-DZ" sz="4000" b="1" kern="1200" dirty="0">
              <a:solidFill>
                <a:schemeClr val="accent4">
                  <a:lumMod val="75000"/>
                </a:schemeClr>
              </a:solidFill>
              <a:latin typeface="Arial" panose="020B0604020202020204" pitchFamily="34" charset="0"/>
              <a:cs typeface="Arial" panose="020B0604020202020204" pitchFamily="34" charset="0"/>
            </a:rPr>
            <a:t>مبدأ التعلم الذاتي </a:t>
          </a:r>
          <a:endParaRPr lang="fr-CA" sz="4000" b="1" kern="1200" dirty="0">
            <a:solidFill>
              <a:schemeClr val="accent4">
                <a:lumMod val="75000"/>
              </a:schemeClr>
            </a:solidFill>
            <a:latin typeface="Arial" panose="020B0604020202020204" pitchFamily="34" charset="0"/>
            <a:cs typeface="Arial" panose="020B0604020202020204" pitchFamily="34" charset="0"/>
          </a:endParaRPr>
        </a:p>
      </dsp:txBody>
      <dsp:txXfrm>
        <a:off x="355623" y="3408316"/>
        <a:ext cx="2099788" cy="167621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8B4232F-6FAB-43C1-936C-943536043F95}" type="datetime1">
              <a:rPr lang="fr-FR" smtClean="0"/>
              <a:t>29/12/2020</a:t>
            </a:fld>
            <a:endParaRPr lang="en-US" dirty="0"/>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1A8EE09-76CC-4000-B080-9F213DA7DCEF}" type="slidenum">
              <a:rPr lang="en-US" smtClean="0"/>
              <a:t>‹N°›</a:t>
            </a:fld>
            <a:endParaRPr lang="en-US"/>
          </a:p>
        </p:txBody>
      </p:sp>
    </p:spTree>
    <p:extLst>
      <p:ext uri="{BB962C8B-B14F-4D97-AF65-F5344CB8AC3E}">
        <p14:creationId xmlns:p14="http://schemas.microsoft.com/office/powerpoint/2010/main" val="6386812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42028E8-6472-4303-BED2-74C21458376C}" type="datetime1">
              <a:rPr lang="fr-FR" smtClean="0"/>
              <a:t>29/12/2020</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
              <a:t>Modifiez les styles du texte du masque</a:t>
            </a:r>
            <a:endParaRPr lang="en-US"/>
          </a:p>
          <a:p>
            <a:pPr lvl="1" rtl="0"/>
            <a:r>
              <a:rPr lang="fr"/>
              <a:t>Deuxième niveau</a:t>
            </a:r>
          </a:p>
          <a:p>
            <a:pPr lvl="2" rtl="0"/>
            <a:r>
              <a:rPr lang="fr"/>
              <a:t>Troisième niveau</a:t>
            </a:r>
          </a:p>
          <a:p>
            <a:pPr lvl="3" rtl="0"/>
            <a:r>
              <a:rPr lang="fr"/>
              <a:t>Quatrième niveau</a:t>
            </a:r>
          </a:p>
          <a:p>
            <a:pPr lvl="4" rtl="0"/>
            <a:r>
              <a:rPr lang="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8E40627-AA7D-471F-B5F2-0BF9E4C68EB6}" type="slidenum">
              <a:rPr lang="en-US" smtClean="0"/>
              <a:t>‹N°›</a:t>
            </a:fld>
            <a:endParaRPr lang="en-US"/>
          </a:p>
        </p:txBody>
      </p:sp>
    </p:spTree>
    <p:extLst>
      <p:ext uri="{BB962C8B-B14F-4D97-AF65-F5344CB8AC3E}">
        <p14:creationId xmlns:p14="http://schemas.microsoft.com/office/powerpoint/2010/main" val="40995452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e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necteur droit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re 1"/>
          <p:cNvSpPr>
            <a:spLocks noGrp="1"/>
          </p:cNvSpPr>
          <p:nvPr>
            <p:ph type="ctrTitle"/>
          </p:nvPr>
        </p:nvSpPr>
        <p:spPr>
          <a:xfrm>
            <a:off x="1629103" y="2244830"/>
            <a:ext cx="8933796" cy="2437232"/>
          </a:xfrm>
        </p:spPr>
        <p:txBody>
          <a:bodyPr tIns="45720" bIns="45720" rtlCol="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pPr rtl="0"/>
            <a:r>
              <a:rPr lang="fr-FR"/>
              <a:t>Modifiez le style du titre</a:t>
            </a:r>
            <a:endParaRPr lang="en-US" dirty="0"/>
          </a:p>
        </p:txBody>
      </p:sp>
      <p:sp>
        <p:nvSpPr>
          <p:cNvPr id="3" name="Sous-titre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fr-FR"/>
              <a:t>Modifiez le style des sous-titres du masque</a:t>
            </a:r>
            <a:endParaRPr lang="en-US" dirty="0"/>
          </a:p>
        </p:txBody>
      </p:sp>
      <p:sp>
        <p:nvSpPr>
          <p:cNvPr id="20" name="Espace réservé de la date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7339CDD6-07D9-486D-9477-2F3BD687421E}" type="datetime1">
              <a:rPr lang="fr-FR" smtClean="0"/>
              <a:t>29/12/2020</a:t>
            </a:fld>
            <a:endParaRPr lang="en-US" dirty="0"/>
          </a:p>
        </p:txBody>
      </p:sp>
      <p:sp>
        <p:nvSpPr>
          <p:cNvPr id="21" name="Espace réservé du pied de page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Espace réservé du numéro de diapositive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a:t>Modifiez le style du titre</a:t>
            </a:r>
            <a:endParaRPr lang="en-US" dirty="0"/>
          </a:p>
        </p:txBody>
      </p:sp>
      <p:sp>
        <p:nvSpPr>
          <p:cNvPr id="3" name="Espace réservé du texte vertical 2"/>
          <p:cNvSpPr>
            <a:spLocks noGrp="1"/>
          </p:cNvSpPr>
          <p:nvPr>
            <p:ph type="body" orient="vert" idx="1"/>
          </p:nvPr>
        </p:nvSpPr>
        <p:spPr/>
        <p:txBody>
          <a:bodyPr vert="eaVert" rtlCol="0"/>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4" name="Espace réservé de la date 3"/>
          <p:cNvSpPr>
            <a:spLocks noGrp="1"/>
          </p:cNvSpPr>
          <p:nvPr>
            <p:ph type="dt" sz="half" idx="10"/>
          </p:nvPr>
        </p:nvSpPr>
        <p:spPr/>
        <p:txBody>
          <a:bodyPr rtlCol="0"/>
          <a:lstStyle/>
          <a:p>
            <a:pPr rtl="0"/>
            <a:fld id="{C02BAF83-0870-4ADD-AF32-6F5F332FC83D}" type="datetime1">
              <a:rPr lang="fr-FR" smtClean="0"/>
              <a:t>29/12/2020</a:t>
            </a:fld>
            <a:endParaRPr lang="en-US"/>
          </a:p>
        </p:txBody>
      </p:sp>
      <p:sp>
        <p:nvSpPr>
          <p:cNvPr id="5" name="Espace réservé du pied de page 4"/>
          <p:cNvSpPr>
            <a:spLocks noGrp="1"/>
          </p:cNvSpPr>
          <p:nvPr>
            <p:ph type="ftr" sz="quarter" idx="11"/>
          </p:nvPr>
        </p:nvSpPr>
        <p:spPr/>
        <p:txBody>
          <a:bodyPr rtlCol="0"/>
          <a:lstStyle/>
          <a:p>
            <a:pPr rtl="0"/>
            <a:endParaRPr lang="en-US"/>
          </a:p>
        </p:txBody>
      </p:sp>
      <p:sp>
        <p:nvSpPr>
          <p:cNvPr id="6" name="Espace réservé du numéro de diapositive 5"/>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8991600" y="762000"/>
            <a:ext cx="2362200" cy="5257800"/>
          </a:xfrm>
        </p:spPr>
        <p:txBody>
          <a:bodyPr vert="eaVert" rtlCol="0"/>
          <a:lstStyle>
            <a:lvl1pPr>
              <a:defRPr/>
            </a:lvl1pPr>
          </a:lstStyle>
          <a:p>
            <a:pPr rtl="0"/>
            <a:r>
              <a:rPr lang="fr" dirty="0"/>
              <a:t>Modifiez le style du titre</a:t>
            </a:r>
            <a:endParaRPr lang="en-US" dirty="0"/>
          </a:p>
        </p:txBody>
      </p:sp>
      <p:sp>
        <p:nvSpPr>
          <p:cNvPr id="3" name="Espace réservé du texte vertical 2"/>
          <p:cNvSpPr>
            <a:spLocks noGrp="1"/>
          </p:cNvSpPr>
          <p:nvPr>
            <p:ph type="body" orient="vert" idx="1"/>
          </p:nvPr>
        </p:nvSpPr>
        <p:spPr>
          <a:xfrm>
            <a:off x="838200" y="762000"/>
            <a:ext cx="8077200" cy="5257800"/>
          </a:xfrm>
        </p:spPr>
        <p:txBody>
          <a:bodyPr vert="eaVert" rtlCol="0"/>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4" name="Espace réservé de la date 3"/>
          <p:cNvSpPr>
            <a:spLocks noGrp="1"/>
          </p:cNvSpPr>
          <p:nvPr>
            <p:ph type="dt" sz="half" idx="10"/>
          </p:nvPr>
        </p:nvSpPr>
        <p:spPr/>
        <p:txBody>
          <a:bodyPr rtlCol="0"/>
          <a:lstStyle/>
          <a:p>
            <a:pPr rtl="0"/>
            <a:fld id="{6BA6F08D-9454-44AA-95AA-8DC511730138}" type="datetime1">
              <a:rPr lang="fr-FR" smtClean="0"/>
              <a:t>29/12/2020</a:t>
            </a:fld>
            <a:endParaRPr lang="en-US"/>
          </a:p>
        </p:txBody>
      </p:sp>
      <p:sp>
        <p:nvSpPr>
          <p:cNvPr id="5" name="Espace réservé du pied de page 4"/>
          <p:cNvSpPr>
            <a:spLocks noGrp="1"/>
          </p:cNvSpPr>
          <p:nvPr>
            <p:ph type="ftr" sz="quarter" idx="11"/>
          </p:nvPr>
        </p:nvSpPr>
        <p:spPr/>
        <p:txBody>
          <a:bodyPr rtlCol="0"/>
          <a:lstStyle/>
          <a:p>
            <a:pPr rtl="0"/>
            <a:endParaRPr lang="en-US"/>
          </a:p>
        </p:txBody>
      </p:sp>
      <p:sp>
        <p:nvSpPr>
          <p:cNvPr id="6" name="Espace réservé du numéro de diapositive 5"/>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a:t>Modifiez le style du titre</a:t>
            </a:r>
            <a:endParaRPr lang="en-US" dirty="0"/>
          </a:p>
        </p:txBody>
      </p:sp>
      <p:sp>
        <p:nvSpPr>
          <p:cNvPr id="3" name="Espace réservé du contenu 2"/>
          <p:cNvSpPr>
            <a:spLocks noGrp="1"/>
          </p:cNvSpPr>
          <p:nvPr>
            <p:ph idx="1"/>
          </p:nvPr>
        </p:nvSpPr>
        <p:spPr/>
        <p:txBody>
          <a:bodyPr rtlCol="0"/>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4" name="Espace réservé de la date 3"/>
          <p:cNvSpPr>
            <a:spLocks noGrp="1"/>
          </p:cNvSpPr>
          <p:nvPr>
            <p:ph type="dt" sz="half" idx="10"/>
          </p:nvPr>
        </p:nvSpPr>
        <p:spPr/>
        <p:txBody>
          <a:bodyPr rtlCol="0"/>
          <a:lstStyle/>
          <a:p>
            <a:pPr rtl="0"/>
            <a:fld id="{964C5855-D2F6-4325-A90E-B3A89D9E0477}" type="datetime1">
              <a:rPr lang="fr-FR" smtClean="0"/>
              <a:t>29/12/2020</a:t>
            </a:fld>
            <a:endParaRPr lang="en-US"/>
          </a:p>
        </p:txBody>
      </p:sp>
      <p:sp>
        <p:nvSpPr>
          <p:cNvPr id="5" name="Espace réservé du pied de page 4"/>
          <p:cNvSpPr>
            <a:spLocks noGrp="1"/>
          </p:cNvSpPr>
          <p:nvPr>
            <p:ph type="ftr" sz="quarter" idx="11"/>
          </p:nvPr>
        </p:nvSpPr>
        <p:spPr/>
        <p:txBody>
          <a:bodyPr rtlCol="0"/>
          <a:lstStyle/>
          <a:p>
            <a:pPr rtl="0"/>
            <a:endParaRPr lang="en-US"/>
          </a:p>
        </p:txBody>
      </p:sp>
      <p:sp>
        <p:nvSpPr>
          <p:cNvPr id="6" name="Espace réservé du numéro de diapositive 5"/>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1629156" y="2275165"/>
            <a:ext cx="8933688" cy="2406895"/>
          </a:xfrm>
        </p:spPr>
        <p:txBody>
          <a:bodyPr rtlCol="0"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pPr rtl="0"/>
            <a:r>
              <a:rPr lang="fr-FR"/>
              <a:t>Modifiez le style du titre</a:t>
            </a:r>
            <a:endParaRPr lang="en-US" dirty="0"/>
          </a:p>
        </p:txBody>
      </p:sp>
      <p:grpSp>
        <p:nvGrpSpPr>
          <p:cNvPr id="16" name="Groupe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necteur droit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Espace réservé du texte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a:t>Cliquez pour modifier les styles du texte du masque</a:t>
            </a:r>
          </a:p>
        </p:txBody>
      </p:sp>
      <p:sp>
        <p:nvSpPr>
          <p:cNvPr id="4" name="Espace réservé de la date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3A35E060-5CF7-492F-95ED-920DCC5C5460}" type="datetime1">
              <a:rPr lang="fr-FR" smtClean="0"/>
              <a:t>29/12/2020</a:t>
            </a:fld>
            <a:endParaRPr lang="en-US" dirty="0"/>
          </a:p>
        </p:txBody>
      </p:sp>
      <p:sp>
        <p:nvSpPr>
          <p:cNvPr id="5" name="Espace réservé du pied de page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Espace réservé du numéro de diapositive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re 7"/>
          <p:cNvSpPr>
            <a:spLocks noGrp="1"/>
          </p:cNvSpPr>
          <p:nvPr>
            <p:ph type="title"/>
          </p:nvPr>
        </p:nvSpPr>
        <p:spPr/>
        <p:txBody>
          <a:bodyPr rtlCol="0"/>
          <a:lstStyle/>
          <a:p>
            <a:pPr rtl="0"/>
            <a:r>
              <a:rPr lang="fr-FR"/>
              <a:t>Modifiez le style du titre</a:t>
            </a:r>
            <a:endParaRPr lang="en-US" dirty="0"/>
          </a:p>
        </p:txBody>
      </p:sp>
      <p:sp>
        <p:nvSpPr>
          <p:cNvPr id="3" name="Espace réservé du contenu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4" name="Espace réservé du contenu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5" name="Espace réservé de la date 4"/>
          <p:cNvSpPr>
            <a:spLocks noGrp="1"/>
          </p:cNvSpPr>
          <p:nvPr>
            <p:ph type="dt" sz="half" idx="10"/>
          </p:nvPr>
        </p:nvSpPr>
        <p:spPr/>
        <p:txBody>
          <a:bodyPr rtlCol="0"/>
          <a:lstStyle/>
          <a:p>
            <a:pPr rtl="0"/>
            <a:fld id="{610959B2-24BA-47FE-BA3B-FFCC89C6DB3A}" type="datetime1">
              <a:rPr lang="fr-FR" smtClean="0"/>
              <a:t>29/12/2020</a:t>
            </a:fld>
            <a:endParaRPr lang="en-US"/>
          </a:p>
        </p:txBody>
      </p:sp>
      <p:sp>
        <p:nvSpPr>
          <p:cNvPr id="6" name="Espace réservé du pied de page 5"/>
          <p:cNvSpPr>
            <a:spLocks noGrp="1"/>
          </p:cNvSpPr>
          <p:nvPr>
            <p:ph type="ftr" sz="quarter" idx="11"/>
          </p:nvPr>
        </p:nvSpPr>
        <p:spPr/>
        <p:txBody>
          <a:bodyPr rtlCol="0"/>
          <a:lstStyle/>
          <a:p>
            <a:pPr rtl="0"/>
            <a:endParaRPr lang="en-US"/>
          </a:p>
        </p:txBody>
      </p:sp>
      <p:sp>
        <p:nvSpPr>
          <p:cNvPr id="7" name="Espace réservé du numéro de diapositive 6"/>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a:t>Modifiez le style du titre</a:t>
            </a:r>
            <a:endParaRPr lang="en-US" dirty="0"/>
          </a:p>
        </p:txBody>
      </p:sp>
      <p:sp>
        <p:nvSpPr>
          <p:cNvPr id="3" name="Espace réservé du texte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a:t>Cliquez pour modifier les styles du texte du masque</a:t>
            </a:r>
          </a:p>
        </p:txBody>
      </p:sp>
      <p:sp>
        <p:nvSpPr>
          <p:cNvPr id="4" name="Espace réservé du contenu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
          </a:p>
        </p:txBody>
      </p:sp>
      <p:sp>
        <p:nvSpPr>
          <p:cNvPr id="5" name="Espace réservé du texte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a:t>Cliquez pour modifier les styles du texte du masque</a:t>
            </a:r>
          </a:p>
        </p:txBody>
      </p:sp>
      <p:sp>
        <p:nvSpPr>
          <p:cNvPr id="6" name="Espace réservé du contenu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
          </a:p>
        </p:txBody>
      </p:sp>
      <p:sp>
        <p:nvSpPr>
          <p:cNvPr id="7" name="Espace réservé de la date 6"/>
          <p:cNvSpPr>
            <a:spLocks noGrp="1"/>
          </p:cNvSpPr>
          <p:nvPr>
            <p:ph type="dt" sz="half" idx="10"/>
          </p:nvPr>
        </p:nvSpPr>
        <p:spPr/>
        <p:txBody>
          <a:bodyPr rtlCol="0"/>
          <a:lstStyle/>
          <a:p>
            <a:pPr rtl="0"/>
            <a:fld id="{E1BF967A-0606-4F57-B0A4-F2761A08CEDD}" type="datetime1">
              <a:rPr lang="fr-FR" smtClean="0"/>
              <a:t>29/12/2020</a:t>
            </a:fld>
            <a:endParaRPr lang="en-US"/>
          </a:p>
        </p:txBody>
      </p:sp>
      <p:sp>
        <p:nvSpPr>
          <p:cNvPr id="8" name="Espace réservé du pied de page 7"/>
          <p:cNvSpPr>
            <a:spLocks noGrp="1"/>
          </p:cNvSpPr>
          <p:nvPr>
            <p:ph type="ftr" sz="quarter" idx="11"/>
          </p:nvPr>
        </p:nvSpPr>
        <p:spPr/>
        <p:txBody>
          <a:bodyPr rtlCol="0"/>
          <a:lstStyle/>
          <a:p>
            <a:pPr rtl="0"/>
            <a:endParaRPr lang="en-US"/>
          </a:p>
        </p:txBody>
      </p:sp>
      <p:sp>
        <p:nvSpPr>
          <p:cNvPr id="9" name="Espace réservé du numéro de diapositive 8"/>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a:t>Modifiez le style du titre</a:t>
            </a:r>
            <a:endParaRPr lang="en-US" dirty="0"/>
          </a:p>
        </p:txBody>
      </p:sp>
      <p:sp>
        <p:nvSpPr>
          <p:cNvPr id="3" name="Espace réservé de la date 2"/>
          <p:cNvSpPr>
            <a:spLocks noGrp="1"/>
          </p:cNvSpPr>
          <p:nvPr>
            <p:ph type="dt" sz="half" idx="10"/>
          </p:nvPr>
        </p:nvSpPr>
        <p:spPr/>
        <p:txBody>
          <a:bodyPr rtlCol="0"/>
          <a:lstStyle/>
          <a:p>
            <a:pPr rtl="0"/>
            <a:fld id="{5C7BA2F5-2D52-41FD-9148-1E94ACB3823D}" type="datetime1">
              <a:rPr lang="fr-FR" smtClean="0"/>
              <a:t>29/12/2020</a:t>
            </a:fld>
            <a:endParaRPr lang="en-US"/>
          </a:p>
        </p:txBody>
      </p:sp>
      <p:sp>
        <p:nvSpPr>
          <p:cNvPr id="4" name="Espace réservé du pied de page 3"/>
          <p:cNvSpPr>
            <a:spLocks noGrp="1"/>
          </p:cNvSpPr>
          <p:nvPr>
            <p:ph type="ftr" sz="quarter" idx="11"/>
          </p:nvPr>
        </p:nvSpPr>
        <p:spPr/>
        <p:txBody>
          <a:bodyPr rtlCol="0"/>
          <a:lstStyle/>
          <a:p>
            <a:pPr rtl="0"/>
            <a:endParaRPr lang="en-US"/>
          </a:p>
        </p:txBody>
      </p:sp>
      <p:sp>
        <p:nvSpPr>
          <p:cNvPr id="5" name="Espace réservé du numéro de diapositive 4"/>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rtlCol="0"/>
          <a:lstStyle/>
          <a:p>
            <a:pPr rtl="0"/>
            <a:fld id="{89C1E471-B154-4158-8D84-427CE57F5088}" type="datetime1">
              <a:rPr lang="fr-FR" smtClean="0"/>
              <a:t>29/12/2020</a:t>
            </a:fld>
            <a:endParaRPr lang="en-US"/>
          </a:p>
        </p:txBody>
      </p:sp>
      <p:sp>
        <p:nvSpPr>
          <p:cNvPr id="3" name="Espace réservé du pied de page 2"/>
          <p:cNvSpPr>
            <a:spLocks noGrp="1"/>
          </p:cNvSpPr>
          <p:nvPr>
            <p:ph type="ftr" sz="quarter" idx="11"/>
          </p:nvPr>
        </p:nvSpPr>
        <p:spPr/>
        <p:txBody>
          <a:bodyPr rtlCol="0"/>
          <a:lstStyle/>
          <a:p>
            <a:pPr rtl="0"/>
            <a:endParaRPr lang="en-US"/>
          </a:p>
        </p:txBody>
      </p:sp>
      <p:sp>
        <p:nvSpPr>
          <p:cNvPr id="4" name="Espace réservé du numéro de diapositive 3"/>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0"/>
            <a:r>
              <a:rPr lang="fr-FR"/>
              <a:t>Modifiez le style du titre</a:t>
            </a:r>
            <a:endParaRPr lang="en-US" dirty="0"/>
          </a:p>
        </p:txBody>
      </p:sp>
      <p:sp>
        <p:nvSpPr>
          <p:cNvPr id="3" name="Espace réservé du contenu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4" name="Espace réservé du texte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a:t>Cliquez pour modifier les styles du texte du masque</a:t>
            </a:r>
          </a:p>
        </p:txBody>
      </p:sp>
      <p:sp>
        <p:nvSpPr>
          <p:cNvPr id="8" name="Espace réservé de la date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B17101B6-F1F4-4744-93F9-6A310264A374}" type="datetime1">
              <a:rPr lang="fr-FR" smtClean="0"/>
              <a:t>29/12/2020</a:t>
            </a:fld>
            <a:endParaRPr lang="en-US"/>
          </a:p>
        </p:txBody>
      </p:sp>
      <p:sp>
        <p:nvSpPr>
          <p:cNvPr id="9" name="Espace réservé du pied de page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Espace réservé du numéro de diapositive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ce réservé de l’image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 dirty="0"/>
              <a:t>Cliquez sur l’icône pour ajouter une image</a:t>
            </a:r>
            <a:endParaRPr lang="en-US" dirty="0"/>
          </a:p>
        </p:txBody>
      </p:sp>
      <p:sp>
        <p:nvSpPr>
          <p:cNvPr id="5" name="Espace réservé de la date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47C59215-BDD9-4AEA-A2C8-635D45606F9E}" type="datetime1">
              <a:rPr lang="fr-FR" smtClean="0"/>
              <a:t>29/12/2020</a:t>
            </a:fld>
            <a:endParaRPr lang="en-US" dirty="0"/>
          </a:p>
        </p:txBody>
      </p:sp>
      <p:sp>
        <p:nvSpPr>
          <p:cNvPr id="6" name="Espace réservé du pied de page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Espace réservé du numéro de diapositive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8477250" y="603504"/>
            <a:ext cx="3144774" cy="1645920"/>
          </a:xfrm>
        </p:spPr>
        <p:txBody>
          <a:bodyPr rtlCol="0" anchor="b">
            <a:noAutofit/>
          </a:bodyPr>
          <a:lstStyle>
            <a:lvl1pPr algn="l">
              <a:lnSpc>
                <a:spcPct val="100000"/>
              </a:lnSpc>
              <a:defRPr sz="3200" b="0">
                <a:solidFill>
                  <a:schemeClr val="tx1"/>
                </a:solidFill>
                <a:latin typeface="+mj-lt"/>
              </a:defRPr>
            </a:lvl1pPr>
          </a:lstStyle>
          <a:p>
            <a:pPr rtl="0"/>
            <a:r>
              <a:rPr lang="fr-FR"/>
              <a:t>Modifiez le style du titre</a:t>
            </a:r>
            <a:endParaRPr lang="en-US" dirty="0"/>
          </a:p>
        </p:txBody>
      </p:sp>
      <p:sp>
        <p:nvSpPr>
          <p:cNvPr id="4" name="Espace réservé du texte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a:t>Cliquez pour modifier les styles du texte du masque</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Espace réservé du titre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fr"/>
              <a:t>Modifiez le style du titre</a:t>
            </a:r>
            <a:endParaRPr lang="en-US" dirty="0"/>
          </a:p>
        </p:txBody>
      </p:sp>
      <p:sp>
        <p:nvSpPr>
          <p:cNvPr id="3" name="Espace réservé du texte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fr"/>
              <a:t>Modifiez les styles du texte du masque</a:t>
            </a:r>
          </a:p>
          <a:p>
            <a:pPr lvl="1" rtl="0"/>
            <a:r>
              <a:rPr lang="fr"/>
              <a:t>Deuxième niveau</a:t>
            </a:r>
          </a:p>
          <a:p>
            <a:pPr lvl="2" rtl="0"/>
            <a:r>
              <a:rPr lang="fr"/>
              <a:t>Troisième niveau</a:t>
            </a:r>
          </a:p>
          <a:p>
            <a:pPr lvl="3" rtl="0"/>
            <a:r>
              <a:rPr lang="fr"/>
              <a:t>Quatrième niveau</a:t>
            </a:r>
          </a:p>
          <a:p>
            <a:pPr lvl="4" rtl="0"/>
            <a:r>
              <a:rPr lang="fr"/>
              <a:t>Cinquième niveau</a:t>
            </a:r>
            <a:endParaRPr lang="en-US" dirty="0"/>
          </a:p>
        </p:txBody>
      </p:sp>
      <p:sp>
        <p:nvSpPr>
          <p:cNvPr id="4" name="Espace réservé de la date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8DC30D81-28F2-4E40-9F3F-4C78BE785701}" type="datetime1">
              <a:rPr lang="fr-FR" smtClean="0"/>
              <a:t>29/12/2020</a:t>
            </a:fld>
            <a:endParaRPr lang="en-US" dirty="0"/>
          </a:p>
        </p:txBody>
      </p:sp>
      <p:sp>
        <p:nvSpPr>
          <p:cNvPr id="5" name="Espace réservé du pied de page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Espace réservé du numéro de diapositive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 4" descr="Image contenant un tissu, une table, rouge et couverte&#10;&#10;Description générée automatiquement">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r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rtlCol="0">
            <a:normAutofit/>
          </a:bodyPr>
          <a:lstStyle/>
          <a:p>
            <a:pPr rtl="0"/>
            <a:r>
              <a:rPr lang="ar-DZ" sz="4400" dirty="0">
                <a:solidFill>
                  <a:schemeClr val="accent5">
                    <a:lumMod val="50000"/>
                  </a:schemeClr>
                </a:solidFill>
                <a:latin typeface="Arial" panose="020B0604020202020204" pitchFamily="34" charset="0"/>
                <a:cs typeface="Arial" panose="020B0604020202020204" pitchFamily="34" charset="0"/>
              </a:rPr>
              <a:t>مبادئ البيداغوجيا </a:t>
            </a:r>
            <a:r>
              <a:rPr lang="ar-DZ" sz="4400" dirty="0" err="1">
                <a:solidFill>
                  <a:schemeClr val="accent5">
                    <a:lumMod val="50000"/>
                  </a:schemeClr>
                </a:solidFill>
                <a:latin typeface="Arial" panose="020B0604020202020204" pitchFamily="34" charset="0"/>
                <a:cs typeface="Arial" panose="020B0604020202020204" pitchFamily="34" charset="0"/>
              </a:rPr>
              <a:t>الفارقية</a:t>
            </a:r>
            <a:r>
              <a:rPr lang="ar-DZ" sz="4400" dirty="0">
                <a:solidFill>
                  <a:schemeClr val="accent5">
                    <a:lumMod val="50000"/>
                  </a:schemeClr>
                </a:solidFill>
                <a:latin typeface="Arial" panose="020B0604020202020204" pitchFamily="34" charset="0"/>
                <a:cs typeface="Arial" panose="020B0604020202020204" pitchFamily="34" charset="0"/>
              </a:rPr>
              <a:t> </a:t>
            </a:r>
            <a:endParaRPr lang="fr" sz="4400" dirty="0">
              <a:solidFill>
                <a:schemeClr val="accent5">
                  <a:lumMod val="50000"/>
                </a:schemeClr>
              </a:solidFill>
              <a:latin typeface="Arial" panose="020B060402020202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C8722DDC-8EEE-4A06-8DFE-B44871EAA2CF}"/>
              </a:ext>
            </a:extLst>
          </p:cNvPr>
          <p:cNvSpPr>
            <a:spLocks noGrp="1"/>
          </p:cNvSpPr>
          <p:nvPr>
            <p:ph type="subTitle" idx="1"/>
          </p:nvPr>
        </p:nvSpPr>
        <p:spPr>
          <a:xfrm>
            <a:off x="1276055" y="3856383"/>
            <a:ext cx="4775075" cy="693819"/>
          </a:xfrm>
        </p:spPr>
        <p:txBody>
          <a:bodyPr rtlCol="0">
            <a:noAutofit/>
          </a:bodyPr>
          <a:lstStyle/>
          <a:p>
            <a:pPr rtl="0"/>
            <a:r>
              <a:rPr lang="ar-DZ" sz="1600" b="1" dirty="0">
                <a:solidFill>
                  <a:schemeClr val="accent5">
                    <a:lumMod val="50000"/>
                  </a:schemeClr>
                </a:solidFill>
                <a:latin typeface="Arial" panose="020B0604020202020204" pitchFamily="34" charset="0"/>
                <a:cs typeface="Arial" panose="020B0604020202020204" pitchFamily="34" charset="0"/>
              </a:rPr>
              <a:t>مقياس البيداغوجيا </a:t>
            </a:r>
            <a:r>
              <a:rPr lang="ar-DZ" sz="1600" b="1" dirty="0" err="1">
                <a:solidFill>
                  <a:schemeClr val="accent5">
                    <a:lumMod val="50000"/>
                  </a:schemeClr>
                </a:solidFill>
                <a:latin typeface="Arial" panose="020B0604020202020204" pitchFamily="34" charset="0"/>
                <a:cs typeface="Arial" panose="020B0604020202020204" pitchFamily="34" charset="0"/>
              </a:rPr>
              <a:t>الفارقية</a:t>
            </a:r>
            <a:r>
              <a:rPr lang="ar-DZ" sz="1600" b="1" dirty="0">
                <a:solidFill>
                  <a:schemeClr val="accent5">
                    <a:lumMod val="50000"/>
                  </a:schemeClr>
                </a:solidFill>
                <a:latin typeface="Arial" panose="020B0604020202020204" pitchFamily="34" charset="0"/>
                <a:cs typeface="Arial" panose="020B0604020202020204" pitchFamily="34" charset="0"/>
              </a:rPr>
              <a:t> </a:t>
            </a:r>
          </a:p>
          <a:p>
            <a:pPr rtl="0"/>
            <a:r>
              <a:rPr lang="ar-DZ" sz="1600" b="1" dirty="0">
                <a:solidFill>
                  <a:schemeClr val="accent5">
                    <a:lumMod val="50000"/>
                  </a:schemeClr>
                </a:solidFill>
                <a:latin typeface="Arial" panose="020B0604020202020204" pitchFamily="34" charset="0"/>
                <a:cs typeface="Arial" panose="020B0604020202020204" pitchFamily="34" charset="0"/>
              </a:rPr>
              <a:t>قسم علم النفس </a:t>
            </a:r>
          </a:p>
          <a:p>
            <a:pPr rtl="0"/>
            <a:r>
              <a:rPr lang="ar-DZ" sz="1600" b="1" dirty="0">
                <a:solidFill>
                  <a:schemeClr val="accent5">
                    <a:lumMod val="50000"/>
                  </a:schemeClr>
                </a:solidFill>
                <a:latin typeface="Arial" panose="020B0604020202020204" pitchFamily="34" charset="0"/>
                <a:cs typeface="Arial" panose="020B0604020202020204" pitchFamily="34" charset="0"/>
              </a:rPr>
              <a:t>تخصص علم النفس المدرسي </a:t>
            </a: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 3" descr="Image contenant un tissu, une table, rouge et couverte&#10;&#10;Description générée automatiquement">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graphicFrame>
        <p:nvGraphicFramePr>
          <p:cNvPr id="31" name="Espace réservé du contenu 2">
            <a:extLst>
              <a:ext uri="{FF2B5EF4-FFF2-40B4-BE49-F238E27FC236}">
                <a16:creationId xmlns:a16="http://schemas.microsoft.com/office/drawing/2014/main" id="{613FC9B6-ED9E-4F51-A217-156DA01928CD}"/>
              </a:ext>
            </a:extLst>
          </p:cNvPr>
          <p:cNvGraphicFramePr/>
          <p:nvPr>
            <p:extLst>
              <p:ext uri="{D42A27DB-BD31-4B8C-83A1-F6EECF244321}">
                <p14:modId xmlns:p14="http://schemas.microsoft.com/office/powerpoint/2010/main" val="3873148825"/>
              </p:ext>
            </p:extLst>
          </p:nvPr>
        </p:nvGraphicFramePr>
        <p:xfrm>
          <a:off x="4740752" y="954157"/>
          <a:ext cx="6718434" cy="5080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me 2">
            <a:extLst>
              <a:ext uri="{FF2B5EF4-FFF2-40B4-BE49-F238E27FC236}">
                <a16:creationId xmlns:a16="http://schemas.microsoft.com/office/drawing/2014/main" id="{CB8CED30-8AAC-469E-B3FC-224E29953842}"/>
              </a:ext>
            </a:extLst>
          </p:cNvPr>
          <p:cNvGraphicFramePr/>
          <p:nvPr>
            <p:extLst>
              <p:ext uri="{D42A27DB-BD31-4B8C-83A1-F6EECF244321}">
                <p14:modId xmlns:p14="http://schemas.microsoft.com/office/powerpoint/2010/main" val="4198215973"/>
              </p:ext>
            </p:extLst>
          </p:nvPr>
        </p:nvGraphicFramePr>
        <p:xfrm>
          <a:off x="4597776" y="555965"/>
          <a:ext cx="7017310" cy="574606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Image contenant un tissu, une table, rouge et couverte&#10;&#10;Description générée automatiquement">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graphicFrame>
        <p:nvGraphicFramePr>
          <p:cNvPr id="31" name="Espace réservé du contenu 2">
            <a:extLst>
              <a:ext uri="{FF2B5EF4-FFF2-40B4-BE49-F238E27FC236}">
                <a16:creationId xmlns:a16="http://schemas.microsoft.com/office/drawing/2014/main" id="{613FC9B6-ED9E-4F51-A217-156DA01928CD}"/>
              </a:ext>
            </a:extLst>
          </p:cNvPr>
          <p:cNvGraphicFramePr/>
          <p:nvPr/>
        </p:nvGraphicFramePr>
        <p:xfrm>
          <a:off x="4740752" y="954157"/>
          <a:ext cx="6718434" cy="5080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me 2">
            <a:extLst>
              <a:ext uri="{FF2B5EF4-FFF2-40B4-BE49-F238E27FC236}">
                <a16:creationId xmlns:a16="http://schemas.microsoft.com/office/drawing/2014/main" id="{CB8CED30-8AAC-469E-B3FC-224E29953842}"/>
              </a:ext>
            </a:extLst>
          </p:cNvPr>
          <p:cNvGraphicFramePr/>
          <p:nvPr>
            <p:extLst>
              <p:ext uri="{D42A27DB-BD31-4B8C-83A1-F6EECF244321}">
                <p14:modId xmlns:p14="http://schemas.microsoft.com/office/powerpoint/2010/main" val="1304611635"/>
              </p:ext>
            </p:extLst>
          </p:nvPr>
        </p:nvGraphicFramePr>
        <p:xfrm>
          <a:off x="4597776" y="555965"/>
          <a:ext cx="7017310" cy="574606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743375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Image contenant un tissu, une table, rouge et couverte&#10;&#10;Description générée automatiquement">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graphicFrame>
        <p:nvGraphicFramePr>
          <p:cNvPr id="31" name="Espace réservé du contenu 2">
            <a:extLst>
              <a:ext uri="{FF2B5EF4-FFF2-40B4-BE49-F238E27FC236}">
                <a16:creationId xmlns:a16="http://schemas.microsoft.com/office/drawing/2014/main" id="{613FC9B6-ED9E-4F51-A217-156DA01928CD}"/>
              </a:ext>
            </a:extLst>
          </p:cNvPr>
          <p:cNvGraphicFramePr/>
          <p:nvPr/>
        </p:nvGraphicFramePr>
        <p:xfrm>
          <a:off x="4740752" y="954157"/>
          <a:ext cx="6718434" cy="5080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me 2">
            <a:extLst>
              <a:ext uri="{FF2B5EF4-FFF2-40B4-BE49-F238E27FC236}">
                <a16:creationId xmlns:a16="http://schemas.microsoft.com/office/drawing/2014/main" id="{CB8CED30-8AAC-469E-B3FC-224E29953842}"/>
              </a:ext>
            </a:extLst>
          </p:cNvPr>
          <p:cNvGraphicFramePr/>
          <p:nvPr>
            <p:extLst>
              <p:ext uri="{D42A27DB-BD31-4B8C-83A1-F6EECF244321}">
                <p14:modId xmlns:p14="http://schemas.microsoft.com/office/powerpoint/2010/main" val="4183638738"/>
              </p:ext>
            </p:extLst>
          </p:nvPr>
        </p:nvGraphicFramePr>
        <p:xfrm>
          <a:off x="4597776" y="555965"/>
          <a:ext cx="7017310" cy="574606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770818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Image contenant un tissu, une table, rouge et couverte&#10;&#10;Description générée automatiquement">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graphicFrame>
        <p:nvGraphicFramePr>
          <p:cNvPr id="31" name="Espace réservé du contenu 2">
            <a:extLst>
              <a:ext uri="{FF2B5EF4-FFF2-40B4-BE49-F238E27FC236}">
                <a16:creationId xmlns:a16="http://schemas.microsoft.com/office/drawing/2014/main" id="{613FC9B6-ED9E-4F51-A217-156DA01928CD}"/>
              </a:ext>
            </a:extLst>
          </p:cNvPr>
          <p:cNvGraphicFramePr/>
          <p:nvPr/>
        </p:nvGraphicFramePr>
        <p:xfrm>
          <a:off x="4740752" y="954157"/>
          <a:ext cx="6718434" cy="5080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me 2">
            <a:extLst>
              <a:ext uri="{FF2B5EF4-FFF2-40B4-BE49-F238E27FC236}">
                <a16:creationId xmlns:a16="http://schemas.microsoft.com/office/drawing/2014/main" id="{CB8CED30-8AAC-469E-B3FC-224E29953842}"/>
              </a:ext>
            </a:extLst>
          </p:cNvPr>
          <p:cNvGraphicFramePr/>
          <p:nvPr>
            <p:extLst>
              <p:ext uri="{D42A27DB-BD31-4B8C-83A1-F6EECF244321}">
                <p14:modId xmlns:p14="http://schemas.microsoft.com/office/powerpoint/2010/main" val="2785554182"/>
              </p:ext>
            </p:extLst>
          </p:nvPr>
        </p:nvGraphicFramePr>
        <p:xfrm>
          <a:off x="4597776" y="555965"/>
          <a:ext cx="7017310" cy="574606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90333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Image contenant un tissu, une table, rouge et couverte&#10;&#10;Description générée automatiquement">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graphicFrame>
        <p:nvGraphicFramePr>
          <p:cNvPr id="31" name="Espace réservé du contenu 2">
            <a:extLst>
              <a:ext uri="{FF2B5EF4-FFF2-40B4-BE49-F238E27FC236}">
                <a16:creationId xmlns:a16="http://schemas.microsoft.com/office/drawing/2014/main" id="{613FC9B6-ED9E-4F51-A217-156DA01928CD}"/>
              </a:ext>
            </a:extLst>
          </p:cNvPr>
          <p:cNvGraphicFramePr/>
          <p:nvPr/>
        </p:nvGraphicFramePr>
        <p:xfrm>
          <a:off x="4740752" y="954157"/>
          <a:ext cx="6718434" cy="5080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me 2">
            <a:extLst>
              <a:ext uri="{FF2B5EF4-FFF2-40B4-BE49-F238E27FC236}">
                <a16:creationId xmlns:a16="http://schemas.microsoft.com/office/drawing/2014/main" id="{CB8CED30-8AAC-469E-B3FC-224E29953842}"/>
              </a:ext>
            </a:extLst>
          </p:cNvPr>
          <p:cNvGraphicFramePr/>
          <p:nvPr>
            <p:extLst>
              <p:ext uri="{D42A27DB-BD31-4B8C-83A1-F6EECF244321}">
                <p14:modId xmlns:p14="http://schemas.microsoft.com/office/powerpoint/2010/main" val="3902557021"/>
              </p:ext>
            </p:extLst>
          </p:nvPr>
        </p:nvGraphicFramePr>
        <p:xfrm>
          <a:off x="4597776" y="555965"/>
          <a:ext cx="7017310" cy="574606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8120150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767_TF56410444" id="{2E871065-7464-49D5-B17F-06A336FD9FDE}" vid="{DE927AE8-FEC3-49A6-8258-101EFE0971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{A9DDB4F5-9A89-4FD0-BA83-5AABE48D70C0}tf56410444_win32</Template>
  <TotalTime>30</TotalTime>
  <Words>105</Words>
  <Application>Microsoft Office PowerPoint</Application>
  <PresentationFormat>Grand écran</PresentationFormat>
  <Paragraphs>35</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Avenir Next LT Pro</vt:lpstr>
      <vt:lpstr>Avenir Next LT Pro Light</vt:lpstr>
      <vt:lpstr>Calibri</vt:lpstr>
      <vt:lpstr>Garamond</vt:lpstr>
      <vt:lpstr>SavonVTI</vt:lpstr>
      <vt:lpstr>مبادئ البيداغوجيا الفارقية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البيداغوجيا الفارقية</dc:title>
  <dc:creator>PC</dc:creator>
  <cp:lastModifiedBy>PC</cp:lastModifiedBy>
  <cp:revision>4</cp:revision>
  <dcterms:created xsi:type="dcterms:W3CDTF">2020-12-29T14:25:44Z</dcterms:created>
  <dcterms:modified xsi:type="dcterms:W3CDTF">2020-12-29T14:56:13Z</dcterms:modified>
</cp:coreProperties>
</file>