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9" r:id="rId3"/>
    <p:sldId id="260" r:id="rId4"/>
    <p:sldId id="261" r:id="rId5"/>
    <p:sldId id="262" r:id="rId6"/>
    <p:sldId id="263" r:id="rId7"/>
    <p:sldId id="264" r:id="rId8"/>
    <p:sldId id="268" r:id="rId9"/>
    <p:sldId id="269" r:id="rId10"/>
    <p:sldId id="272" r:id="rId11"/>
    <p:sldId id="276" r:id="rId12"/>
    <p:sldId id="270" r:id="rId13"/>
    <p:sldId id="273" r:id="rId14"/>
    <p:sldId id="274" r:id="rId15"/>
    <p:sldId id="275"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5" d="100"/>
          <a:sy n="65" d="100"/>
        </p:scale>
        <p:origin x="-1512" y="-114"/>
      </p:cViewPr>
      <p:guideLst>
        <p:guide orient="horz" pos="2160"/>
        <p:guide pos="2880"/>
      </p:guideLst>
    </p:cSldViewPr>
  </p:slideViewPr>
  <p:outlineViewPr>
    <p:cViewPr>
      <p:scale>
        <a:sx n="33" d="100"/>
        <a:sy n="33" d="100"/>
      </p:scale>
      <p:origin x="24" y="1123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2B71A7-8CD4-425C-9BA6-BB2526246CB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A1F16FBC-FE66-4FF6-8862-BC2EEEA18AAB}">
      <dgm:prSet phldrT="[Texte]" custT="1"/>
      <dgm:spPr>
        <a:solidFill>
          <a:schemeClr val="tx2">
            <a:lumMod val="75000"/>
          </a:schemeClr>
        </a:solidFill>
      </dgm:spPr>
      <dgm:t>
        <a:bodyPr/>
        <a:lstStyle/>
        <a:p>
          <a:r>
            <a:rPr lang="ar-SA" sz="3200" b="1" dirty="0" smtClean="0"/>
            <a:t>العوامل المؤثرة في سلوك المشتري </a:t>
          </a:r>
          <a:r>
            <a:rPr lang="ar-SA" sz="2800" b="1" dirty="0" smtClean="0"/>
            <a:t>الالكتروني</a:t>
          </a:r>
          <a:endParaRPr lang="fr-FR" sz="2500" b="1" dirty="0"/>
        </a:p>
      </dgm:t>
    </dgm:pt>
    <dgm:pt modelId="{547C0D48-9F63-4AB3-8C98-3B86E8FDE823}" type="parTrans" cxnId="{65286A66-F0EC-47ED-A8F0-4864ABD95121}">
      <dgm:prSet/>
      <dgm:spPr/>
      <dgm:t>
        <a:bodyPr/>
        <a:lstStyle/>
        <a:p>
          <a:endParaRPr lang="fr-FR"/>
        </a:p>
      </dgm:t>
    </dgm:pt>
    <dgm:pt modelId="{9C52D8F8-36AC-44AF-A5F7-A019EE7CF0C3}" type="sibTrans" cxnId="{65286A66-F0EC-47ED-A8F0-4864ABD95121}">
      <dgm:prSet/>
      <dgm:spPr/>
      <dgm:t>
        <a:bodyPr/>
        <a:lstStyle/>
        <a:p>
          <a:endParaRPr lang="fr-FR"/>
        </a:p>
      </dgm:t>
    </dgm:pt>
    <dgm:pt modelId="{2F7A8847-B7E8-473F-AAC3-50E7A8783B1B}">
      <dgm:prSet/>
      <dgm:spPr>
        <a:solidFill>
          <a:schemeClr val="tx2">
            <a:lumMod val="75000"/>
          </a:schemeClr>
        </a:solidFill>
      </dgm:spPr>
      <dgm:t>
        <a:bodyPr/>
        <a:lstStyle/>
        <a:p>
          <a:r>
            <a:rPr lang="ar-DZ" b="1" dirty="0" smtClean="0">
              <a:solidFill>
                <a:schemeClr val="bg1"/>
              </a:solidFill>
            </a:rPr>
            <a:t>العوامل المرتبطة بمواصفات المشتري نفسه</a:t>
          </a:r>
          <a:endParaRPr lang="fr-FR" dirty="0"/>
        </a:p>
      </dgm:t>
    </dgm:pt>
    <dgm:pt modelId="{A5B45E75-A235-4337-9616-D5D91F5E83FA}" type="parTrans" cxnId="{F3099D2C-A6B9-4711-A067-56AE9A5C126B}">
      <dgm:prSet/>
      <dgm:spPr>
        <a:ln>
          <a:solidFill>
            <a:schemeClr val="bg1"/>
          </a:solidFill>
        </a:ln>
      </dgm:spPr>
      <dgm:t>
        <a:bodyPr/>
        <a:lstStyle/>
        <a:p>
          <a:endParaRPr lang="fr-FR"/>
        </a:p>
      </dgm:t>
    </dgm:pt>
    <dgm:pt modelId="{94C4460F-4C9E-4DFE-A69C-4FD61D69B17D}" type="sibTrans" cxnId="{F3099D2C-A6B9-4711-A067-56AE9A5C126B}">
      <dgm:prSet/>
      <dgm:spPr/>
      <dgm:t>
        <a:bodyPr/>
        <a:lstStyle/>
        <a:p>
          <a:endParaRPr lang="fr-FR"/>
        </a:p>
      </dgm:t>
    </dgm:pt>
    <dgm:pt modelId="{BFA07224-2A30-4222-BBA1-3608256780B2}">
      <dgm:prSet/>
      <dgm:spPr>
        <a:solidFill>
          <a:schemeClr val="tx2">
            <a:lumMod val="75000"/>
          </a:schemeClr>
        </a:solidFill>
      </dgm:spPr>
      <dgm:t>
        <a:bodyPr/>
        <a:lstStyle/>
        <a:p>
          <a:r>
            <a:rPr lang="ar-SA" b="1" smtClean="0">
              <a:solidFill>
                <a:schemeClr val="bg1"/>
              </a:solidFill>
            </a:rPr>
            <a:t>العوامل المرتبطة بطبيعة المنتوج</a:t>
          </a:r>
          <a:endParaRPr lang="fr-FR"/>
        </a:p>
      </dgm:t>
    </dgm:pt>
    <dgm:pt modelId="{C57A18B8-B742-4706-918D-23D1FC27F51C}" type="parTrans" cxnId="{080F009B-C5EB-488A-AF04-108C6798D6FF}">
      <dgm:prSet/>
      <dgm:spPr>
        <a:ln>
          <a:solidFill>
            <a:schemeClr val="bg1"/>
          </a:solidFill>
        </a:ln>
      </dgm:spPr>
      <dgm:t>
        <a:bodyPr/>
        <a:lstStyle/>
        <a:p>
          <a:endParaRPr lang="fr-FR"/>
        </a:p>
      </dgm:t>
    </dgm:pt>
    <dgm:pt modelId="{CA1EDCA3-5B17-457E-BF35-15F7C3341F0A}" type="sibTrans" cxnId="{080F009B-C5EB-488A-AF04-108C6798D6FF}">
      <dgm:prSet/>
      <dgm:spPr/>
      <dgm:t>
        <a:bodyPr/>
        <a:lstStyle/>
        <a:p>
          <a:endParaRPr lang="fr-FR"/>
        </a:p>
      </dgm:t>
    </dgm:pt>
    <dgm:pt modelId="{557873E5-8015-456F-A280-8C1F12FD7BFD}">
      <dgm:prSet/>
      <dgm:spPr>
        <a:solidFill>
          <a:schemeClr val="tx2">
            <a:lumMod val="75000"/>
          </a:schemeClr>
        </a:solidFill>
      </dgm:spPr>
      <dgm:t>
        <a:bodyPr/>
        <a:lstStyle/>
        <a:p>
          <a:r>
            <a:rPr lang="ar-SA" b="1" dirty="0" smtClean="0">
              <a:solidFill>
                <a:schemeClr val="bg1"/>
              </a:solidFill>
            </a:rPr>
            <a:t>عوامل مرتبطة ببيئة الأعمال الالكترونية</a:t>
          </a:r>
          <a:endParaRPr lang="fr-FR" dirty="0"/>
        </a:p>
      </dgm:t>
    </dgm:pt>
    <dgm:pt modelId="{32147639-8426-4887-98CD-313FE023627D}" type="parTrans" cxnId="{BC77DCD6-4E4C-4E5A-9D06-D72EC8459C91}">
      <dgm:prSet/>
      <dgm:spPr>
        <a:ln>
          <a:solidFill>
            <a:schemeClr val="bg1"/>
          </a:solidFill>
        </a:ln>
      </dgm:spPr>
      <dgm:t>
        <a:bodyPr/>
        <a:lstStyle/>
        <a:p>
          <a:endParaRPr lang="fr-FR"/>
        </a:p>
      </dgm:t>
    </dgm:pt>
    <dgm:pt modelId="{EB6B6B57-FB51-4BBC-9F69-1EB49F1043CB}" type="sibTrans" cxnId="{BC77DCD6-4E4C-4E5A-9D06-D72EC8459C91}">
      <dgm:prSet/>
      <dgm:spPr/>
      <dgm:t>
        <a:bodyPr/>
        <a:lstStyle/>
        <a:p>
          <a:endParaRPr lang="fr-FR"/>
        </a:p>
      </dgm:t>
    </dgm:pt>
    <dgm:pt modelId="{EB751078-7FBF-4AE1-9A67-5423289D643D}">
      <dgm:prSet custT="1"/>
      <dgm:spPr>
        <a:solidFill>
          <a:schemeClr val="tx2">
            <a:lumMod val="75000"/>
          </a:schemeClr>
        </a:solidFill>
      </dgm:spPr>
      <dgm:t>
        <a:bodyPr/>
        <a:lstStyle/>
        <a:p>
          <a:pPr algn="r" rtl="1"/>
          <a:r>
            <a:rPr lang="ar-SA" sz="2000" dirty="0" smtClean="0"/>
            <a:t>   </a:t>
          </a:r>
          <a:r>
            <a:rPr lang="ar-SA" sz="2400" b="1" dirty="0" smtClean="0"/>
            <a:t>* الفئة العمرية</a:t>
          </a:r>
        </a:p>
        <a:p>
          <a:pPr algn="r" rtl="1"/>
          <a:r>
            <a:rPr lang="ar-SA" sz="2400" b="1" dirty="0" smtClean="0"/>
            <a:t>   *  الجنس</a:t>
          </a:r>
        </a:p>
        <a:p>
          <a:pPr algn="r" rtl="1"/>
          <a:r>
            <a:rPr lang="ar-SA" sz="2400" b="1" dirty="0" smtClean="0"/>
            <a:t>   *المستوى المعرفي التكنولوجي</a:t>
          </a:r>
          <a:endParaRPr lang="fr-FR" sz="2400" b="1" dirty="0"/>
        </a:p>
      </dgm:t>
    </dgm:pt>
    <dgm:pt modelId="{FB54C545-4B6E-43BE-988E-E9030CA0F9C3}" type="parTrans" cxnId="{672214D4-F936-4517-9D17-2866FB8AE810}">
      <dgm:prSet/>
      <dgm:spPr>
        <a:ln>
          <a:solidFill>
            <a:schemeClr val="bg1"/>
          </a:solidFill>
        </a:ln>
      </dgm:spPr>
      <dgm:t>
        <a:bodyPr/>
        <a:lstStyle/>
        <a:p>
          <a:endParaRPr lang="fr-FR"/>
        </a:p>
      </dgm:t>
    </dgm:pt>
    <dgm:pt modelId="{4B1B6B09-BF55-47A7-8538-1AAA4BDD1C43}" type="sibTrans" cxnId="{672214D4-F936-4517-9D17-2866FB8AE810}">
      <dgm:prSet/>
      <dgm:spPr/>
      <dgm:t>
        <a:bodyPr/>
        <a:lstStyle/>
        <a:p>
          <a:endParaRPr lang="fr-FR"/>
        </a:p>
      </dgm:t>
    </dgm:pt>
    <dgm:pt modelId="{0816B841-6D97-4EC0-A5CD-F222286BE355}">
      <dgm:prSet custT="1"/>
      <dgm:spPr>
        <a:solidFill>
          <a:schemeClr val="tx2">
            <a:lumMod val="75000"/>
          </a:schemeClr>
        </a:solidFill>
      </dgm:spPr>
      <dgm:t>
        <a:bodyPr/>
        <a:lstStyle/>
        <a:p>
          <a:r>
            <a:rPr lang="ar-SA" sz="2400" b="1" dirty="0" smtClean="0"/>
            <a:t>* البيئة الداخلية </a:t>
          </a:r>
        </a:p>
        <a:p>
          <a:pPr rtl="1"/>
          <a:r>
            <a:rPr lang="ar-SA" sz="2400" b="1" dirty="0" smtClean="0"/>
            <a:t>* البيئة الخاصة</a:t>
          </a:r>
        </a:p>
        <a:p>
          <a:pPr rtl="1"/>
          <a:r>
            <a:rPr lang="ar-SA" sz="2400" b="1" dirty="0" smtClean="0"/>
            <a:t>* البيئة العامة</a:t>
          </a:r>
          <a:endParaRPr lang="fr-FR" sz="2400" b="1" dirty="0"/>
        </a:p>
      </dgm:t>
    </dgm:pt>
    <dgm:pt modelId="{D73CAECB-2F92-4AEE-A395-5E950A8A873E}" type="parTrans" cxnId="{B2E10840-1B7E-454F-A727-8C302B14695E}">
      <dgm:prSet/>
      <dgm:spPr>
        <a:ln>
          <a:solidFill>
            <a:schemeClr val="bg1"/>
          </a:solidFill>
        </a:ln>
      </dgm:spPr>
      <dgm:t>
        <a:bodyPr/>
        <a:lstStyle/>
        <a:p>
          <a:endParaRPr lang="fr-FR"/>
        </a:p>
      </dgm:t>
    </dgm:pt>
    <dgm:pt modelId="{C0D5FCFA-ACCF-4F6D-8B5F-E7A429E8CAB6}" type="sibTrans" cxnId="{B2E10840-1B7E-454F-A727-8C302B14695E}">
      <dgm:prSet/>
      <dgm:spPr/>
      <dgm:t>
        <a:bodyPr/>
        <a:lstStyle/>
        <a:p>
          <a:endParaRPr lang="fr-FR"/>
        </a:p>
      </dgm:t>
    </dgm:pt>
    <dgm:pt modelId="{58057574-731B-43F0-853F-FEA3DCE54538}">
      <dgm:prSet/>
      <dgm:spPr>
        <a:solidFill>
          <a:schemeClr val="tx2">
            <a:lumMod val="75000"/>
          </a:schemeClr>
        </a:solidFill>
      </dgm:spPr>
      <dgm:t>
        <a:bodyPr/>
        <a:lstStyle/>
        <a:p>
          <a:pPr algn="r"/>
          <a:r>
            <a:rPr lang="ar-SA" b="1" dirty="0" smtClean="0"/>
            <a:t>هناك منتجات تلقى رواجا إلكترونيا أكثر من غيرها ، مثل:</a:t>
          </a:r>
          <a:endParaRPr lang="fr-FR" dirty="0"/>
        </a:p>
      </dgm:t>
    </dgm:pt>
    <dgm:pt modelId="{8FEDE81F-4741-4DDC-A3B8-004E5C370DFD}" type="parTrans" cxnId="{4748FF97-113B-4B6F-BB5F-18E1FF1A6317}">
      <dgm:prSet/>
      <dgm:spPr>
        <a:ln>
          <a:solidFill>
            <a:schemeClr val="bg1"/>
          </a:solidFill>
        </a:ln>
      </dgm:spPr>
      <dgm:t>
        <a:bodyPr/>
        <a:lstStyle/>
        <a:p>
          <a:endParaRPr lang="fr-FR"/>
        </a:p>
      </dgm:t>
    </dgm:pt>
    <dgm:pt modelId="{F4E9EF69-E365-4A8E-B50D-8E0CF0B266EA}" type="sibTrans" cxnId="{4748FF97-113B-4B6F-BB5F-18E1FF1A6317}">
      <dgm:prSet/>
      <dgm:spPr/>
      <dgm:t>
        <a:bodyPr/>
        <a:lstStyle/>
        <a:p>
          <a:endParaRPr lang="fr-FR"/>
        </a:p>
      </dgm:t>
    </dgm:pt>
    <dgm:pt modelId="{B4EF40FA-9519-41CA-B950-16508786A781}" type="pres">
      <dgm:prSet presAssocID="{F52B71A7-8CD4-425C-9BA6-BB2526246CBD}" presName="hierChild1" presStyleCnt="0">
        <dgm:presLayoutVars>
          <dgm:orgChart val="1"/>
          <dgm:chPref val="1"/>
          <dgm:dir/>
          <dgm:animOne val="branch"/>
          <dgm:animLvl val="lvl"/>
          <dgm:resizeHandles/>
        </dgm:presLayoutVars>
      </dgm:prSet>
      <dgm:spPr/>
      <dgm:t>
        <a:bodyPr/>
        <a:lstStyle/>
        <a:p>
          <a:endParaRPr lang="fr-FR"/>
        </a:p>
      </dgm:t>
    </dgm:pt>
    <dgm:pt modelId="{879B4C3F-9E6A-4C8F-875F-7E1BB4184294}" type="pres">
      <dgm:prSet presAssocID="{A1F16FBC-FE66-4FF6-8862-BC2EEEA18AAB}" presName="hierRoot1" presStyleCnt="0">
        <dgm:presLayoutVars>
          <dgm:hierBranch val="init"/>
        </dgm:presLayoutVars>
      </dgm:prSet>
      <dgm:spPr/>
    </dgm:pt>
    <dgm:pt modelId="{F40F9697-D2EB-4D52-AC5D-61EBC85B4ADE}" type="pres">
      <dgm:prSet presAssocID="{A1F16FBC-FE66-4FF6-8862-BC2EEEA18AAB}" presName="rootComposite1" presStyleCnt="0"/>
      <dgm:spPr/>
    </dgm:pt>
    <dgm:pt modelId="{2ED9F5CC-0EFA-4A51-90CE-ACD77FA8B207}" type="pres">
      <dgm:prSet presAssocID="{A1F16FBC-FE66-4FF6-8862-BC2EEEA18AAB}" presName="rootText1" presStyleLbl="node0" presStyleIdx="0" presStyleCnt="1" custScaleX="203496">
        <dgm:presLayoutVars>
          <dgm:chPref val="3"/>
        </dgm:presLayoutVars>
      </dgm:prSet>
      <dgm:spPr/>
      <dgm:t>
        <a:bodyPr/>
        <a:lstStyle/>
        <a:p>
          <a:endParaRPr lang="fr-FR"/>
        </a:p>
      </dgm:t>
    </dgm:pt>
    <dgm:pt modelId="{62C14CC7-CAB7-4133-A8D3-ACAE61E14504}" type="pres">
      <dgm:prSet presAssocID="{A1F16FBC-FE66-4FF6-8862-BC2EEEA18AAB}" presName="rootConnector1" presStyleLbl="node1" presStyleIdx="0" presStyleCnt="0"/>
      <dgm:spPr/>
      <dgm:t>
        <a:bodyPr/>
        <a:lstStyle/>
        <a:p>
          <a:endParaRPr lang="fr-FR"/>
        </a:p>
      </dgm:t>
    </dgm:pt>
    <dgm:pt modelId="{99B397D2-8381-4404-822C-CB071729028A}" type="pres">
      <dgm:prSet presAssocID="{A1F16FBC-FE66-4FF6-8862-BC2EEEA18AAB}" presName="hierChild2" presStyleCnt="0"/>
      <dgm:spPr/>
    </dgm:pt>
    <dgm:pt modelId="{8D8AA8D8-1183-46F9-BF01-323CB063C25D}" type="pres">
      <dgm:prSet presAssocID="{32147639-8426-4887-98CD-313FE023627D}" presName="Name37" presStyleLbl="parChTrans1D2" presStyleIdx="0" presStyleCnt="3"/>
      <dgm:spPr/>
      <dgm:t>
        <a:bodyPr/>
        <a:lstStyle/>
        <a:p>
          <a:endParaRPr lang="fr-FR"/>
        </a:p>
      </dgm:t>
    </dgm:pt>
    <dgm:pt modelId="{8B156D89-F6FF-403E-BBC2-9992D506D1D3}" type="pres">
      <dgm:prSet presAssocID="{557873E5-8015-456F-A280-8C1F12FD7BFD}" presName="hierRoot2" presStyleCnt="0">
        <dgm:presLayoutVars>
          <dgm:hierBranch val="init"/>
        </dgm:presLayoutVars>
      </dgm:prSet>
      <dgm:spPr/>
    </dgm:pt>
    <dgm:pt modelId="{6DE90097-D8E0-4E28-A008-AA882FFD9F27}" type="pres">
      <dgm:prSet presAssocID="{557873E5-8015-456F-A280-8C1F12FD7BFD}" presName="rootComposite" presStyleCnt="0"/>
      <dgm:spPr/>
    </dgm:pt>
    <dgm:pt modelId="{C154CE8E-7ED7-443E-AC98-7C6C83427CFE}" type="pres">
      <dgm:prSet presAssocID="{557873E5-8015-456F-A280-8C1F12FD7BFD}" presName="rootText" presStyleLbl="node2" presStyleIdx="0" presStyleCnt="3">
        <dgm:presLayoutVars>
          <dgm:chPref val="3"/>
        </dgm:presLayoutVars>
      </dgm:prSet>
      <dgm:spPr/>
      <dgm:t>
        <a:bodyPr/>
        <a:lstStyle/>
        <a:p>
          <a:endParaRPr lang="fr-FR"/>
        </a:p>
      </dgm:t>
    </dgm:pt>
    <dgm:pt modelId="{5B1BDB2C-D607-4196-B0B2-7B5036B05DA3}" type="pres">
      <dgm:prSet presAssocID="{557873E5-8015-456F-A280-8C1F12FD7BFD}" presName="rootConnector" presStyleLbl="node2" presStyleIdx="0" presStyleCnt="3"/>
      <dgm:spPr/>
      <dgm:t>
        <a:bodyPr/>
        <a:lstStyle/>
        <a:p>
          <a:endParaRPr lang="fr-FR"/>
        </a:p>
      </dgm:t>
    </dgm:pt>
    <dgm:pt modelId="{E062088B-C3C3-454C-B52E-7E8BC3AF2F93}" type="pres">
      <dgm:prSet presAssocID="{557873E5-8015-456F-A280-8C1F12FD7BFD}" presName="hierChild4" presStyleCnt="0"/>
      <dgm:spPr/>
    </dgm:pt>
    <dgm:pt modelId="{CFB0CD77-30A1-4C26-AA17-45D4201C2C09}" type="pres">
      <dgm:prSet presAssocID="{D73CAECB-2F92-4AEE-A395-5E950A8A873E}" presName="Name37" presStyleLbl="parChTrans1D3" presStyleIdx="0" presStyleCnt="3"/>
      <dgm:spPr/>
      <dgm:t>
        <a:bodyPr/>
        <a:lstStyle/>
        <a:p>
          <a:endParaRPr lang="fr-FR"/>
        </a:p>
      </dgm:t>
    </dgm:pt>
    <dgm:pt modelId="{7148BF0C-14B1-49C8-907D-C5CFE293E065}" type="pres">
      <dgm:prSet presAssocID="{0816B841-6D97-4EC0-A5CD-F222286BE355}" presName="hierRoot2" presStyleCnt="0">
        <dgm:presLayoutVars>
          <dgm:hierBranch val="init"/>
        </dgm:presLayoutVars>
      </dgm:prSet>
      <dgm:spPr/>
    </dgm:pt>
    <dgm:pt modelId="{14DC1877-17DA-4A3D-BDB1-546663A26C14}" type="pres">
      <dgm:prSet presAssocID="{0816B841-6D97-4EC0-A5CD-F222286BE355}" presName="rootComposite" presStyleCnt="0"/>
      <dgm:spPr/>
    </dgm:pt>
    <dgm:pt modelId="{B5B12EAC-64CF-4BB2-981C-C365D3411F94}" type="pres">
      <dgm:prSet presAssocID="{0816B841-6D97-4EC0-A5CD-F222286BE355}" presName="rootText" presStyleLbl="node3" presStyleIdx="0" presStyleCnt="3" custScaleY="215248">
        <dgm:presLayoutVars>
          <dgm:chPref val="3"/>
        </dgm:presLayoutVars>
      </dgm:prSet>
      <dgm:spPr/>
      <dgm:t>
        <a:bodyPr/>
        <a:lstStyle/>
        <a:p>
          <a:endParaRPr lang="fr-FR"/>
        </a:p>
      </dgm:t>
    </dgm:pt>
    <dgm:pt modelId="{A8436AE1-4231-456C-AF46-9BF270BD9D94}" type="pres">
      <dgm:prSet presAssocID="{0816B841-6D97-4EC0-A5CD-F222286BE355}" presName="rootConnector" presStyleLbl="node3" presStyleIdx="0" presStyleCnt="3"/>
      <dgm:spPr/>
      <dgm:t>
        <a:bodyPr/>
        <a:lstStyle/>
        <a:p>
          <a:endParaRPr lang="fr-FR"/>
        </a:p>
      </dgm:t>
    </dgm:pt>
    <dgm:pt modelId="{B8A01932-83EB-41F9-91D4-06345C096B28}" type="pres">
      <dgm:prSet presAssocID="{0816B841-6D97-4EC0-A5CD-F222286BE355}" presName="hierChild4" presStyleCnt="0"/>
      <dgm:spPr/>
    </dgm:pt>
    <dgm:pt modelId="{15E78CCD-E8B1-4BFB-8750-5FBA05326A28}" type="pres">
      <dgm:prSet presAssocID="{0816B841-6D97-4EC0-A5CD-F222286BE355}" presName="hierChild5" presStyleCnt="0"/>
      <dgm:spPr/>
    </dgm:pt>
    <dgm:pt modelId="{51C99626-FF05-4EB5-96E2-52696D1EAAF3}" type="pres">
      <dgm:prSet presAssocID="{557873E5-8015-456F-A280-8C1F12FD7BFD}" presName="hierChild5" presStyleCnt="0"/>
      <dgm:spPr/>
    </dgm:pt>
    <dgm:pt modelId="{F3EA0DC8-2615-4D21-A977-8D6DBDFB0A3D}" type="pres">
      <dgm:prSet presAssocID="{C57A18B8-B742-4706-918D-23D1FC27F51C}" presName="Name37" presStyleLbl="parChTrans1D2" presStyleIdx="1" presStyleCnt="3"/>
      <dgm:spPr/>
      <dgm:t>
        <a:bodyPr/>
        <a:lstStyle/>
        <a:p>
          <a:endParaRPr lang="fr-FR"/>
        </a:p>
      </dgm:t>
    </dgm:pt>
    <dgm:pt modelId="{54B52D6C-5BA5-4738-9A9F-1B901159F8C7}" type="pres">
      <dgm:prSet presAssocID="{BFA07224-2A30-4222-BBA1-3608256780B2}" presName="hierRoot2" presStyleCnt="0">
        <dgm:presLayoutVars>
          <dgm:hierBranch val="init"/>
        </dgm:presLayoutVars>
      </dgm:prSet>
      <dgm:spPr/>
    </dgm:pt>
    <dgm:pt modelId="{C503EC8C-0D54-4502-9465-15C0D4849F74}" type="pres">
      <dgm:prSet presAssocID="{BFA07224-2A30-4222-BBA1-3608256780B2}" presName="rootComposite" presStyleCnt="0"/>
      <dgm:spPr/>
    </dgm:pt>
    <dgm:pt modelId="{7148F87B-46A3-4D03-8F96-1BBE14E8A842}" type="pres">
      <dgm:prSet presAssocID="{BFA07224-2A30-4222-BBA1-3608256780B2}" presName="rootText" presStyleLbl="node2" presStyleIdx="1" presStyleCnt="3">
        <dgm:presLayoutVars>
          <dgm:chPref val="3"/>
        </dgm:presLayoutVars>
      </dgm:prSet>
      <dgm:spPr/>
      <dgm:t>
        <a:bodyPr/>
        <a:lstStyle/>
        <a:p>
          <a:endParaRPr lang="fr-FR"/>
        </a:p>
      </dgm:t>
    </dgm:pt>
    <dgm:pt modelId="{3763D815-3B68-4EBA-8C27-8F3B1E22E69F}" type="pres">
      <dgm:prSet presAssocID="{BFA07224-2A30-4222-BBA1-3608256780B2}" presName="rootConnector" presStyleLbl="node2" presStyleIdx="1" presStyleCnt="3"/>
      <dgm:spPr/>
      <dgm:t>
        <a:bodyPr/>
        <a:lstStyle/>
        <a:p>
          <a:endParaRPr lang="fr-FR"/>
        </a:p>
      </dgm:t>
    </dgm:pt>
    <dgm:pt modelId="{B5774D29-71CF-460C-B083-AE958D6A1FD9}" type="pres">
      <dgm:prSet presAssocID="{BFA07224-2A30-4222-BBA1-3608256780B2}" presName="hierChild4" presStyleCnt="0"/>
      <dgm:spPr/>
    </dgm:pt>
    <dgm:pt modelId="{46CA255F-D323-47CA-8370-0FB4A6206A64}" type="pres">
      <dgm:prSet presAssocID="{8FEDE81F-4741-4DDC-A3B8-004E5C370DFD}" presName="Name37" presStyleLbl="parChTrans1D3" presStyleIdx="1" presStyleCnt="3"/>
      <dgm:spPr/>
      <dgm:t>
        <a:bodyPr/>
        <a:lstStyle/>
        <a:p>
          <a:endParaRPr lang="fr-FR"/>
        </a:p>
      </dgm:t>
    </dgm:pt>
    <dgm:pt modelId="{5B7B79E0-E6DC-463A-BE0E-C2A535919314}" type="pres">
      <dgm:prSet presAssocID="{58057574-731B-43F0-853F-FEA3DCE54538}" presName="hierRoot2" presStyleCnt="0">
        <dgm:presLayoutVars>
          <dgm:hierBranch val="init"/>
        </dgm:presLayoutVars>
      </dgm:prSet>
      <dgm:spPr/>
    </dgm:pt>
    <dgm:pt modelId="{AC7E0F95-84F4-44C3-8E09-58F8558FC961}" type="pres">
      <dgm:prSet presAssocID="{58057574-731B-43F0-853F-FEA3DCE54538}" presName="rootComposite" presStyleCnt="0"/>
      <dgm:spPr/>
    </dgm:pt>
    <dgm:pt modelId="{BF6A1C71-929D-4BD6-A9CF-807E5B852D73}" type="pres">
      <dgm:prSet presAssocID="{58057574-731B-43F0-853F-FEA3DCE54538}" presName="rootText" presStyleLbl="node3" presStyleIdx="1" presStyleCnt="3" custScaleY="215248">
        <dgm:presLayoutVars>
          <dgm:chPref val="3"/>
        </dgm:presLayoutVars>
      </dgm:prSet>
      <dgm:spPr/>
      <dgm:t>
        <a:bodyPr/>
        <a:lstStyle/>
        <a:p>
          <a:endParaRPr lang="fr-FR"/>
        </a:p>
      </dgm:t>
    </dgm:pt>
    <dgm:pt modelId="{3865AFB0-D6B9-456F-A5A7-98EB5DA4B0BD}" type="pres">
      <dgm:prSet presAssocID="{58057574-731B-43F0-853F-FEA3DCE54538}" presName="rootConnector" presStyleLbl="node3" presStyleIdx="1" presStyleCnt="3"/>
      <dgm:spPr/>
      <dgm:t>
        <a:bodyPr/>
        <a:lstStyle/>
        <a:p>
          <a:endParaRPr lang="fr-FR"/>
        </a:p>
      </dgm:t>
    </dgm:pt>
    <dgm:pt modelId="{D61F49A9-1253-43CA-BB7C-28A537AA7517}" type="pres">
      <dgm:prSet presAssocID="{58057574-731B-43F0-853F-FEA3DCE54538}" presName="hierChild4" presStyleCnt="0"/>
      <dgm:spPr/>
    </dgm:pt>
    <dgm:pt modelId="{79868269-9A85-4C95-AD99-56AF95613A88}" type="pres">
      <dgm:prSet presAssocID="{58057574-731B-43F0-853F-FEA3DCE54538}" presName="hierChild5" presStyleCnt="0"/>
      <dgm:spPr/>
    </dgm:pt>
    <dgm:pt modelId="{D209A045-11C7-4419-9254-E791833D8E04}" type="pres">
      <dgm:prSet presAssocID="{BFA07224-2A30-4222-BBA1-3608256780B2}" presName="hierChild5" presStyleCnt="0"/>
      <dgm:spPr/>
    </dgm:pt>
    <dgm:pt modelId="{826AC5B5-55C6-4CC6-A273-9AF5F82AE92A}" type="pres">
      <dgm:prSet presAssocID="{A5B45E75-A235-4337-9616-D5D91F5E83FA}" presName="Name37" presStyleLbl="parChTrans1D2" presStyleIdx="2" presStyleCnt="3"/>
      <dgm:spPr/>
      <dgm:t>
        <a:bodyPr/>
        <a:lstStyle/>
        <a:p>
          <a:endParaRPr lang="fr-FR"/>
        </a:p>
      </dgm:t>
    </dgm:pt>
    <dgm:pt modelId="{2BA8146F-FDA3-4055-9ABD-47E775FB86EA}" type="pres">
      <dgm:prSet presAssocID="{2F7A8847-B7E8-473F-AAC3-50E7A8783B1B}" presName="hierRoot2" presStyleCnt="0">
        <dgm:presLayoutVars>
          <dgm:hierBranch val="init"/>
        </dgm:presLayoutVars>
      </dgm:prSet>
      <dgm:spPr/>
    </dgm:pt>
    <dgm:pt modelId="{C444467F-6138-4921-A9DD-099D8FE4EFEC}" type="pres">
      <dgm:prSet presAssocID="{2F7A8847-B7E8-473F-AAC3-50E7A8783B1B}" presName="rootComposite" presStyleCnt="0"/>
      <dgm:spPr/>
    </dgm:pt>
    <dgm:pt modelId="{7C2CCA6A-25DC-45DB-8333-C76633ECBA7F}" type="pres">
      <dgm:prSet presAssocID="{2F7A8847-B7E8-473F-AAC3-50E7A8783B1B}" presName="rootText" presStyleLbl="node2" presStyleIdx="2" presStyleCnt="3">
        <dgm:presLayoutVars>
          <dgm:chPref val="3"/>
        </dgm:presLayoutVars>
      </dgm:prSet>
      <dgm:spPr/>
      <dgm:t>
        <a:bodyPr/>
        <a:lstStyle/>
        <a:p>
          <a:endParaRPr lang="fr-FR"/>
        </a:p>
      </dgm:t>
    </dgm:pt>
    <dgm:pt modelId="{4B8CA1C3-6F30-4174-A9CE-AD14D212BC3F}" type="pres">
      <dgm:prSet presAssocID="{2F7A8847-B7E8-473F-AAC3-50E7A8783B1B}" presName="rootConnector" presStyleLbl="node2" presStyleIdx="2" presStyleCnt="3"/>
      <dgm:spPr/>
      <dgm:t>
        <a:bodyPr/>
        <a:lstStyle/>
        <a:p>
          <a:endParaRPr lang="fr-FR"/>
        </a:p>
      </dgm:t>
    </dgm:pt>
    <dgm:pt modelId="{0946615E-5CC6-4402-85B5-1C597D4ADF57}" type="pres">
      <dgm:prSet presAssocID="{2F7A8847-B7E8-473F-AAC3-50E7A8783B1B}" presName="hierChild4" presStyleCnt="0"/>
      <dgm:spPr/>
    </dgm:pt>
    <dgm:pt modelId="{51C0D896-282C-442D-BF82-79AE797FD9C2}" type="pres">
      <dgm:prSet presAssocID="{FB54C545-4B6E-43BE-988E-E9030CA0F9C3}" presName="Name37" presStyleLbl="parChTrans1D3" presStyleIdx="2" presStyleCnt="3"/>
      <dgm:spPr/>
      <dgm:t>
        <a:bodyPr/>
        <a:lstStyle/>
        <a:p>
          <a:endParaRPr lang="fr-FR"/>
        </a:p>
      </dgm:t>
    </dgm:pt>
    <dgm:pt modelId="{B63277FE-8FB4-4065-8A82-FBFE181D4C16}" type="pres">
      <dgm:prSet presAssocID="{EB751078-7FBF-4AE1-9A67-5423289D643D}" presName="hierRoot2" presStyleCnt="0">
        <dgm:presLayoutVars>
          <dgm:hierBranch val="init"/>
        </dgm:presLayoutVars>
      </dgm:prSet>
      <dgm:spPr/>
    </dgm:pt>
    <dgm:pt modelId="{02DCADFC-9836-4B25-A7E6-7C29B9477CC1}" type="pres">
      <dgm:prSet presAssocID="{EB751078-7FBF-4AE1-9A67-5423289D643D}" presName="rootComposite" presStyleCnt="0"/>
      <dgm:spPr/>
    </dgm:pt>
    <dgm:pt modelId="{B5985769-07DE-4901-B768-B055796B3006}" type="pres">
      <dgm:prSet presAssocID="{EB751078-7FBF-4AE1-9A67-5423289D643D}" presName="rootText" presStyleLbl="node3" presStyleIdx="2" presStyleCnt="3" custScaleY="210770">
        <dgm:presLayoutVars>
          <dgm:chPref val="3"/>
        </dgm:presLayoutVars>
      </dgm:prSet>
      <dgm:spPr/>
      <dgm:t>
        <a:bodyPr/>
        <a:lstStyle/>
        <a:p>
          <a:endParaRPr lang="fr-FR"/>
        </a:p>
      </dgm:t>
    </dgm:pt>
    <dgm:pt modelId="{151E1276-9FA0-4627-B6D2-5902D6E14A15}" type="pres">
      <dgm:prSet presAssocID="{EB751078-7FBF-4AE1-9A67-5423289D643D}" presName="rootConnector" presStyleLbl="node3" presStyleIdx="2" presStyleCnt="3"/>
      <dgm:spPr/>
      <dgm:t>
        <a:bodyPr/>
        <a:lstStyle/>
        <a:p>
          <a:endParaRPr lang="fr-FR"/>
        </a:p>
      </dgm:t>
    </dgm:pt>
    <dgm:pt modelId="{C2D0581C-CC86-4895-9D7F-21EB15CCA615}" type="pres">
      <dgm:prSet presAssocID="{EB751078-7FBF-4AE1-9A67-5423289D643D}" presName="hierChild4" presStyleCnt="0"/>
      <dgm:spPr/>
    </dgm:pt>
    <dgm:pt modelId="{6B2E54B4-543D-4242-A02C-C3337471322C}" type="pres">
      <dgm:prSet presAssocID="{EB751078-7FBF-4AE1-9A67-5423289D643D}" presName="hierChild5" presStyleCnt="0"/>
      <dgm:spPr/>
    </dgm:pt>
    <dgm:pt modelId="{132342D3-C3C2-4533-BF49-BAB59313360D}" type="pres">
      <dgm:prSet presAssocID="{2F7A8847-B7E8-473F-AAC3-50E7A8783B1B}" presName="hierChild5" presStyleCnt="0"/>
      <dgm:spPr/>
    </dgm:pt>
    <dgm:pt modelId="{998AEF65-D396-45E8-9316-CDA337731164}" type="pres">
      <dgm:prSet presAssocID="{A1F16FBC-FE66-4FF6-8862-BC2EEEA18AAB}" presName="hierChild3" presStyleCnt="0"/>
      <dgm:spPr/>
    </dgm:pt>
  </dgm:ptLst>
  <dgm:cxnLst>
    <dgm:cxn modelId="{CE279C8C-4FC7-499F-A2E4-FAA6E0E054D3}" type="presOf" srcId="{A5B45E75-A235-4337-9616-D5D91F5E83FA}" destId="{826AC5B5-55C6-4CC6-A273-9AF5F82AE92A}" srcOrd="0" destOrd="0" presId="urn:microsoft.com/office/officeart/2005/8/layout/orgChart1"/>
    <dgm:cxn modelId="{E8579F1C-51F9-40D0-B830-8D0120C1C4E9}" type="presOf" srcId="{0816B841-6D97-4EC0-A5CD-F222286BE355}" destId="{A8436AE1-4231-456C-AF46-9BF270BD9D94}" srcOrd="1" destOrd="0" presId="urn:microsoft.com/office/officeart/2005/8/layout/orgChart1"/>
    <dgm:cxn modelId="{080F009B-C5EB-488A-AF04-108C6798D6FF}" srcId="{A1F16FBC-FE66-4FF6-8862-BC2EEEA18AAB}" destId="{BFA07224-2A30-4222-BBA1-3608256780B2}" srcOrd="1" destOrd="0" parTransId="{C57A18B8-B742-4706-918D-23D1FC27F51C}" sibTransId="{CA1EDCA3-5B17-457E-BF35-15F7C3341F0A}"/>
    <dgm:cxn modelId="{BC77DCD6-4E4C-4E5A-9D06-D72EC8459C91}" srcId="{A1F16FBC-FE66-4FF6-8862-BC2EEEA18AAB}" destId="{557873E5-8015-456F-A280-8C1F12FD7BFD}" srcOrd="0" destOrd="0" parTransId="{32147639-8426-4887-98CD-313FE023627D}" sibTransId="{EB6B6B57-FB51-4BBC-9F69-1EB49F1043CB}"/>
    <dgm:cxn modelId="{0732BF99-94CA-47F8-ACE8-9AA321A81218}" type="presOf" srcId="{A1F16FBC-FE66-4FF6-8862-BC2EEEA18AAB}" destId="{62C14CC7-CAB7-4133-A8D3-ACAE61E14504}" srcOrd="1" destOrd="0" presId="urn:microsoft.com/office/officeart/2005/8/layout/orgChart1"/>
    <dgm:cxn modelId="{837342EC-B64F-4188-B09B-37FB761009AF}" type="presOf" srcId="{A1F16FBC-FE66-4FF6-8862-BC2EEEA18AAB}" destId="{2ED9F5CC-0EFA-4A51-90CE-ACD77FA8B207}" srcOrd="0" destOrd="0" presId="urn:microsoft.com/office/officeart/2005/8/layout/orgChart1"/>
    <dgm:cxn modelId="{97E86FA4-D7AF-4876-9B4B-535FB0F7E018}" type="presOf" srcId="{58057574-731B-43F0-853F-FEA3DCE54538}" destId="{3865AFB0-D6B9-456F-A5A7-98EB5DA4B0BD}" srcOrd="1" destOrd="0" presId="urn:microsoft.com/office/officeart/2005/8/layout/orgChart1"/>
    <dgm:cxn modelId="{0BE31C56-57E7-4275-995B-94DE921FAEB2}" type="presOf" srcId="{557873E5-8015-456F-A280-8C1F12FD7BFD}" destId="{C154CE8E-7ED7-443E-AC98-7C6C83427CFE}" srcOrd="0" destOrd="0" presId="urn:microsoft.com/office/officeart/2005/8/layout/orgChart1"/>
    <dgm:cxn modelId="{B2C10C4D-2302-4C87-9DD3-FBDD019C7B75}" type="presOf" srcId="{EB751078-7FBF-4AE1-9A67-5423289D643D}" destId="{151E1276-9FA0-4627-B6D2-5902D6E14A15}" srcOrd="1" destOrd="0" presId="urn:microsoft.com/office/officeart/2005/8/layout/orgChart1"/>
    <dgm:cxn modelId="{1354C211-7B19-4106-BF6F-AF4CEED1076D}" type="presOf" srcId="{BFA07224-2A30-4222-BBA1-3608256780B2}" destId="{7148F87B-46A3-4D03-8F96-1BBE14E8A842}" srcOrd="0" destOrd="0" presId="urn:microsoft.com/office/officeart/2005/8/layout/orgChart1"/>
    <dgm:cxn modelId="{B2E10840-1B7E-454F-A727-8C302B14695E}" srcId="{557873E5-8015-456F-A280-8C1F12FD7BFD}" destId="{0816B841-6D97-4EC0-A5CD-F222286BE355}" srcOrd="0" destOrd="0" parTransId="{D73CAECB-2F92-4AEE-A395-5E950A8A873E}" sibTransId="{C0D5FCFA-ACCF-4F6D-8B5F-E7A429E8CAB6}"/>
    <dgm:cxn modelId="{F3099D2C-A6B9-4711-A067-56AE9A5C126B}" srcId="{A1F16FBC-FE66-4FF6-8862-BC2EEEA18AAB}" destId="{2F7A8847-B7E8-473F-AAC3-50E7A8783B1B}" srcOrd="2" destOrd="0" parTransId="{A5B45E75-A235-4337-9616-D5D91F5E83FA}" sibTransId="{94C4460F-4C9E-4DFE-A69C-4FD61D69B17D}"/>
    <dgm:cxn modelId="{48B1A582-47C4-4112-9983-AE1FF6E6D45A}" type="presOf" srcId="{557873E5-8015-456F-A280-8C1F12FD7BFD}" destId="{5B1BDB2C-D607-4196-B0B2-7B5036B05DA3}" srcOrd="1" destOrd="0" presId="urn:microsoft.com/office/officeart/2005/8/layout/orgChart1"/>
    <dgm:cxn modelId="{0ADD4D3E-CD1C-4B7D-9644-2A625793C504}" type="presOf" srcId="{8FEDE81F-4741-4DDC-A3B8-004E5C370DFD}" destId="{46CA255F-D323-47CA-8370-0FB4A6206A64}" srcOrd="0" destOrd="0" presId="urn:microsoft.com/office/officeart/2005/8/layout/orgChart1"/>
    <dgm:cxn modelId="{546A73B3-2DD5-4133-9104-BCEDF965ED4B}" type="presOf" srcId="{FB54C545-4B6E-43BE-988E-E9030CA0F9C3}" destId="{51C0D896-282C-442D-BF82-79AE797FD9C2}" srcOrd="0" destOrd="0" presId="urn:microsoft.com/office/officeart/2005/8/layout/orgChart1"/>
    <dgm:cxn modelId="{0CAF7801-36BE-4446-99EA-DF13432D7B13}" type="presOf" srcId="{D73CAECB-2F92-4AEE-A395-5E950A8A873E}" destId="{CFB0CD77-30A1-4C26-AA17-45D4201C2C09}" srcOrd="0" destOrd="0" presId="urn:microsoft.com/office/officeart/2005/8/layout/orgChart1"/>
    <dgm:cxn modelId="{C3D7CB92-0D90-4045-BCBF-D437AF21EE3A}" type="presOf" srcId="{C57A18B8-B742-4706-918D-23D1FC27F51C}" destId="{F3EA0DC8-2615-4D21-A977-8D6DBDFB0A3D}" srcOrd="0" destOrd="0" presId="urn:microsoft.com/office/officeart/2005/8/layout/orgChart1"/>
    <dgm:cxn modelId="{672214D4-F936-4517-9D17-2866FB8AE810}" srcId="{2F7A8847-B7E8-473F-AAC3-50E7A8783B1B}" destId="{EB751078-7FBF-4AE1-9A67-5423289D643D}" srcOrd="0" destOrd="0" parTransId="{FB54C545-4B6E-43BE-988E-E9030CA0F9C3}" sibTransId="{4B1B6B09-BF55-47A7-8538-1AAA4BDD1C43}"/>
    <dgm:cxn modelId="{4748FF97-113B-4B6F-BB5F-18E1FF1A6317}" srcId="{BFA07224-2A30-4222-BBA1-3608256780B2}" destId="{58057574-731B-43F0-853F-FEA3DCE54538}" srcOrd="0" destOrd="0" parTransId="{8FEDE81F-4741-4DDC-A3B8-004E5C370DFD}" sibTransId="{F4E9EF69-E365-4A8E-B50D-8E0CF0B266EA}"/>
    <dgm:cxn modelId="{65286A66-F0EC-47ED-A8F0-4864ABD95121}" srcId="{F52B71A7-8CD4-425C-9BA6-BB2526246CBD}" destId="{A1F16FBC-FE66-4FF6-8862-BC2EEEA18AAB}" srcOrd="0" destOrd="0" parTransId="{547C0D48-9F63-4AB3-8C98-3B86E8FDE823}" sibTransId="{9C52D8F8-36AC-44AF-A5F7-A019EE7CF0C3}"/>
    <dgm:cxn modelId="{64411F48-AA04-4386-B34E-3F059D41BC92}" type="presOf" srcId="{F52B71A7-8CD4-425C-9BA6-BB2526246CBD}" destId="{B4EF40FA-9519-41CA-B950-16508786A781}" srcOrd="0" destOrd="0" presId="urn:microsoft.com/office/officeart/2005/8/layout/orgChart1"/>
    <dgm:cxn modelId="{389FCDD9-5938-4162-B54A-AF0E60F64B3C}" type="presOf" srcId="{32147639-8426-4887-98CD-313FE023627D}" destId="{8D8AA8D8-1183-46F9-BF01-323CB063C25D}" srcOrd="0" destOrd="0" presId="urn:microsoft.com/office/officeart/2005/8/layout/orgChart1"/>
    <dgm:cxn modelId="{53B1F3A9-0D66-40FC-998F-CACA2D12EC1F}" type="presOf" srcId="{0816B841-6D97-4EC0-A5CD-F222286BE355}" destId="{B5B12EAC-64CF-4BB2-981C-C365D3411F94}" srcOrd="0" destOrd="0" presId="urn:microsoft.com/office/officeart/2005/8/layout/orgChart1"/>
    <dgm:cxn modelId="{D2BF64A8-3792-4985-88A5-C93DD5512C11}" type="presOf" srcId="{2F7A8847-B7E8-473F-AAC3-50E7A8783B1B}" destId="{7C2CCA6A-25DC-45DB-8333-C76633ECBA7F}" srcOrd="0" destOrd="0" presId="urn:microsoft.com/office/officeart/2005/8/layout/orgChart1"/>
    <dgm:cxn modelId="{7ACEB8DE-8A01-4EB6-B8BE-622E5F7DDD64}" type="presOf" srcId="{EB751078-7FBF-4AE1-9A67-5423289D643D}" destId="{B5985769-07DE-4901-B768-B055796B3006}" srcOrd="0" destOrd="0" presId="urn:microsoft.com/office/officeart/2005/8/layout/orgChart1"/>
    <dgm:cxn modelId="{EA1D1585-748B-4750-B7FE-FA8FDEB455D8}" type="presOf" srcId="{2F7A8847-B7E8-473F-AAC3-50E7A8783B1B}" destId="{4B8CA1C3-6F30-4174-A9CE-AD14D212BC3F}" srcOrd="1" destOrd="0" presId="urn:microsoft.com/office/officeart/2005/8/layout/orgChart1"/>
    <dgm:cxn modelId="{F71E06AC-F341-45EB-88E2-7C9DDFED0C0D}" type="presOf" srcId="{58057574-731B-43F0-853F-FEA3DCE54538}" destId="{BF6A1C71-929D-4BD6-A9CF-807E5B852D73}" srcOrd="0" destOrd="0" presId="urn:microsoft.com/office/officeart/2005/8/layout/orgChart1"/>
    <dgm:cxn modelId="{0A182785-07A7-45FB-968E-0D705ADF3423}" type="presOf" srcId="{BFA07224-2A30-4222-BBA1-3608256780B2}" destId="{3763D815-3B68-4EBA-8C27-8F3B1E22E69F}" srcOrd="1" destOrd="0" presId="urn:microsoft.com/office/officeart/2005/8/layout/orgChart1"/>
    <dgm:cxn modelId="{E6FE70BB-622C-4787-9E7B-9BBCF87DD429}" type="presParOf" srcId="{B4EF40FA-9519-41CA-B950-16508786A781}" destId="{879B4C3F-9E6A-4C8F-875F-7E1BB4184294}" srcOrd="0" destOrd="0" presId="urn:microsoft.com/office/officeart/2005/8/layout/orgChart1"/>
    <dgm:cxn modelId="{455F986B-1084-4C27-8524-38373ACD4C88}" type="presParOf" srcId="{879B4C3F-9E6A-4C8F-875F-7E1BB4184294}" destId="{F40F9697-D2EB-4D52-AC5D-61EBC85B4ADE}" srcOrd="0" destOrd="0" presId="urn:microsoft.com/office/officeart/2005/8/layout/orgChart1"/>
    <dgm:cxn modelId="{2B7AB6E1-9E22-46AE-877E-031B8886EB86}" type="presParOf" srcId="{F40F9697-D2EB-4D52-AC5D-61EBC85B4ADE}" destId="{2ED9F5CC-0EFA-4A51-90CE-ACD77FA8B207}" srcOrd="0" destOrd="0" presId="urn:microsoft.com/office/officeart/2005/8/layout/orgChart1"/>
    <dgm:cxn modelId="{1C71E593-87CB-4273-B4A4-051287F999BC}" type="presParOf" srcId="{F40F9697-D2EB-4D52-AC5D-61EBC85B4ADE}" destId="{62C14CC7-CAB7-4133-A8D3-ACAE61E14504}" srcOrd="1" destOrd="0" presId="urn:microsoft.com/office/officeart/2005/8/layout/orgChart1"/>
    <dgm:cxn modelId="{93A5EAB8-CFD5-4248-AF23-07E7C6B763C2}" type="presParOf" srcId="{879B4C3F-9E6A-4C8F-875F-7E1BB4184294}" destId="{99B397D2-8381-4404-822C-CB071729028A}" srcOrd="1" destOrd="0" presId="urn:microsoft.com/office/officeart/2005/8/layout/orgChart1"/>
    <dgm:cxn modelId="{ECB60EC5-CFA5-4D22-B084-48CC64E87C4E}" type="presParOf" srcId="{99B397D2-8381-4404-822C-CB071729028A}" destId="{8D8AA8D8-1183-46F9-BF01-323CB063C25D}" srcOrd="0" destOrd="0" presId="urn:microsoft.com/office/officeart/2005/8/layout/orgChart1"/>
    <dgm:cxn modelId="{0860E573-E748-4DE2-AC6C-1CB5FB4ACB45}" type="presParOf" srcId="{99B397D2-8381-4404-822C-CB071729028A}" destId="{8B156D89-F6FF-403E-BBC2-9992D506D1D3}" srcOrd="1" destOrd="0" presId="urn:microsoft.com/office/officeart/2005/8/layout/orgChart1"/>
    <dgm:cxn modelId="{E1A1A996-FCEA-4DA0-BF50-585CC48786D4}" type="presParOf" srcId="{8B156D89-F6FF-403E-BBC2-9992D506D1D3}" destId="{6DE90097-D8E0-4E28-A008-AA882FFD9F27}" srcOrd="0" destOrd="0" presId="urn:microsoft.com/office/officeart/2005/8/layout/orgChart1"/>
    <dgm:cxn modelId="{1745A31C-04BE-41D3-8214-36B22BA2A471}" type="presParOf" srcId="{6DE90097-D8E0-4E28-A008-AA882FFD9F27}" destId="{C154CE8E-7ED7-443E-AC98-7C6C83427CFE}" srcOrd="0" destOrd="0" presId="urn:microsoft.com/office/officeart/2005/8/layout/orgChart1"/>
    <dgm:cxn modelId="{0F996FA9-AAAB-4C95-A8B0-40FFD4525141}" type="presParOf" srcId="{6DE90097-D8E0-4E28-A008-AA882FFD9F27}" destId="{5B1BDB2C-D607-4196-B0B2-7B5036B05DA3}" srcOrd="1" destOrd="0" presId="urn:microsoft.com/office/officeart/2005/8/layout/orgChart1"/>
    <dgm:cxn modelId="{10DA58CF-B6EF-4DB7-A9EB-5B955EB25981}" type="presParOf" srcId="{8B156D89-F6FF-403E-BBC2-9992D506D1D3}" destId="{E062088B-C3C3-454C-B52E-7E8BC3AF2F93}" srcOrd="1" destOrd="0" presId="urn:microsoft.com/office/officeart/2005/8/layout/orgChart1"/>
    <dgm:cxn modelId="{E068F711-9BDA-4C85-AD2D-E98F19775A08}" type="presParOf" srcId="{E062088B-C3C3-454C-B52E-7E8BC3AF2F93}" destId="{CFB0CD77-30A1-4C26-AA17-45D4201C2C09}" srcOrd="0" destOrd="0" presId="urn:microsoft.com/office/officeart/2005/8/layout/orgChart1"/>
    <dgm:cxn modelId="{5FC56279-33E3-4F08-AFD3-FF8DB4C295E7}" type="presParOf" srcId="{E062088B-C3C3-454C-B52E-7E8BC3AF2F93}" destId="{7148BF0C-14B1-49C8-907D-C5CFE293E065}" srcOrd="1" destOrd="0" presId="urn:microsoft.com/office/officeart/2005/8/layout/orgChart1"/>
    <dgm:cxn modelId="{0837F16E-6473-4231-B1C3-89006362E55C}" type="presParOf" srcId="{7148BF0C-14B1-49C8-907D-C5CFE293E065}" destId="{14DC1877-17DA-4A3D-BDB1-546663A26C14}" srcOrd="0" destOrd="0" presId="urn:microsoft.com/office/officeart/2005/8/layout/orgChart1"/>
    <dgm:cxn modelId="{471C76EC-0A40-440A-9F8C-AA14C6FE6A02}" type="presParOf" srcId="{14DC1877-17DA-4A3D-BDB1-546663A26C14}" destId="{B5B12EAC-64CF-4BB2-981C-C365D3411F94}" srcOrd="0" destOrd="0" presId="urn:microsoft.com/office/officeart/2005/8/layout/orgChart1"/>
    <dgm:cxn modelId="{3C2E0678-B2D9-4097-89C4-8DF292B2D723}" type="presParOf" srcId="{14DC1877-17DA-4A3D-BDB1-546663A26C14}" destId="{A8436AE1-4231-456C-AF46-9BF270BD9D94}" srcOrd="1" destOrd="0" presId="urn:microsoft.com/office/officeart/2005/8/layout/orgChart1"/>
    <dgm:cxn modelId="{52352FD6-6F38-4B46-AAF4-660A2D4CAFF6}" type="presParOf" srcId="{7148BF0C-14B1-49C8-907D-C5CFE293E065}" destId="{B8A01932-83EB-41F9-91D4-06345C096B28}" srcOrd="1" destOrd="0" presId="urn:microsoft.com/office/officeart/2005/8/layout/orgChart1"/>
    <dgm:cxn modelId="{AE29E669-8EC0-4E74-B8F2-1BFCE085DDA7}" type="presParOf" srcId="{7148BF0C-14B1-49C8-907D-C5CFE293E065}" destId="{15E78CCD-E8B1-4BFB-8750-5FBA05326A28}" srcOrd="2" destOrd="0" presId="urn:microsoft.com/office/officeart/2005/8/layout/orgChart1"/>
    <dgm:cxn modelId="{5048BEE9-FB03-453C-AC9E-D8328FE19BA4}" type="presParOf" srcId="{8B156D89-F6FF-403E-BBC2-9992D506D1D3}" destId="{51C99626-FF05-4EB5-96E2-52696D1EAAF3}" srcOrd="2" destOrd="0" presId="urn:microsoft.com/office/officeart/2005/8/layout/orgChart1"/>
    <dgm:cxn modelId="{5B0CDFBE-E2A8-422C-9698-FAFA9AD2E9D6}" type="presParOf" srcId="{99B397D2-8381-4404-822C-CB071729028A}" destId="{F3EA0DC8-2615-4D21-A977-8D6DBDFB0A3D}" srcOrd="2" destOrd="0" presId="urn:microsoft.com/office/officeart/2005/8/layout/orgChart1"/>
    <dgm:cxn modelId="{C3018DA8-3FC9-468B-ABCB-9BA396A06DC7}" type="presParOf" srcId="{99B397D2-8381-4404-822C-CB071729028A}" destId="{54B52D6C-5BA5-4738-9A9F-1B901159F8C7}" srcOrd="3" destOrd="0" presId="urn:microsoft.com/office/officeart/2005/8/layout/orgChart1"/>
    <dgm:cxn modelId="{629C584E-3FD3-4FE4-9A8E-04DE076D4CAD}" type="presParOf" srcId="{54B52D6C-5BA5-4738-9A9F-1B901159F8C7}" destId="{C503EC8C-0D54-4502-9465-15C0D4849F74}" srcOrd="0" destOrd="0" presId="urn:microsoft.com/office/officeart/2005/8/layout/orgChart1"/>
    <dgm:cxn modelId="{2FE57CF5-BEDF-4490-86BC-6538C6AD76A6}" type="presParOf" srcId="{C503EC8C-0D54-4502-9465-15C0D4849F74}" destId="{7148F87B-46A3-4D03-8F96-1BBE14E8A842}" srcOrd="0" destOrd="0" presId="urn:microsoft.com/office/officeart/2005/8/layout/orgChart1"/>
    <dgm:cxn modelId="{9CF820F9-FD56-4894-A41F-EA7C78D65815}" type="presParOf" srcId="{C503EC8C-0D54-4502-9465-15C0D4849F74}" destId="{3763D815-3B68-4EBA-8C27-8F3B1E22E69F}" srcOrd="1" destOrd="0" presId="urn:microsoft.com/office/officeart/2005/8/layout/orgChart1"/>
    <dgm:cxn modelId="{9655B6C2-5CDA-49B8-80BD-8167B8633E5F}" type="presParOf" srcId="{54B52D6C-5BA5-4738-9A9F-1B901159F8C7}" destId="{B5774D29-71CF-460C-B083-AE958D6A1FD9}" srcOrd="1" destOrd="0" presId="urn:microsoft.com/office/officeart/2005/8/layout/orgChart1"/>
    <dgm:cxn modelId="{3489B659-0BF4-4E4A-AB7A-921AAE58B219}" type="presParOf" srcId="{B5774D29-71CF-460C-B083-AE958D6A1FD9}" destId="{46CA255F-D323-47CA-8370-0FB4A6206A64}" srcOrd="0" destOrd="0" presId="urn:microsoft.com/office/officeart/2005/8/layout/orgChart1"/>
    <dgm:cxn modelId="{3D42238B-C312-44E1-BCE3-2ECBB203CA51}" type="presParOf" srcId="{B5774D29-71CF-460C-B083-AE958D6A1FD9}" destId="{5B7B79E0-E6DC-463A-BE0E-C2A535919314}" srcOrd="1" destOrd="0" presId="urn:microsoft.com/office/officeart/2005/8/layout/orgChart1"/>
    <dgm:cxn modelId="{5347B443-C52D-4D24-9EFC-ABE33F93C550}" type="presParOf" srcId="{5B7B79E0-E6DC-463A-BE0E-C2A535919314}" destId="{AC7E0F95-84F4-44C3-8E09-58F8558FC961}" srcOrd="0" destOrd="0" presId="urn:microsoft.com/office/officeart/2005/8/layout/orgChart1"/>
    <dgm:cxn modelId="{E1BBA205-DE9D-4BDC-8837-237E8680AE45}" type="presParOf" srcId="{AC7E0F95-84F4-44C3-8E09-58F8558FC961}" destId="{BF6A1C71-929D-4BD6-A9CF-807E5B852D73}" srcOrd="0" destOrd="0" presId="urn:microsoft.com/office/officeart/2005/8/layout/orgChart1"/>
    <dgm:cxn modelId="{34D36EA9-7B08-4417-A386-9DB29E0BD8F0}" type="presParOf" srcId="{AC7E0F95-84F4-44C3-8E09-58F8558FC961}" destId="{3865AFB0-D6B9-456F-A5A7-98EB5DA4B0BD}" srcOrd="1" destOrd="0" presId="urn:microsoft.com/office/officeart/2005/8/layout/orgChart1"/>
    <dgm:cxn modelId="{6CF70DA2-CB69-44B2-BB9E-39D3A53C476C}" type="presParOf" srcId="{5B7B79E0-E6DC-463A-BE0E-C2A535919314}" destId="{D61F49A9-1253-43CA-BB7C-28A537AA7517}" srcOrd="1" destOrd="0" presId="urn:microsoft.com/office/officeart/2005/8/layout/orgChart1"/>
    <dgm:cxn modelId="{D20FB776-4407-4A32-9D40-3E4E421FE4B0}" type="presParOf" srcId="{5B7B79E0-E6DC-463A-BE0E-C2A535919314}" destId="{79868269-9A85-4C95-AD99-56AF95613A88}" srcOrd="2" destOrd="0" presId="urn:microsoft.com/office/officeart/2005/8/layout/orgChart1"/>
    <dgm:cxn modelId="{05901352-2814-4D78-9662-265F9CCF13F9}" type="presParOf" srcId="{54B52D6C-5BA5-4738-9A9F-1B901159F8C7}" destId="{D209A045-11C7-4419-9254-E791833D8E04}" srcOrd="2" destOrd="0" presId="urn:microsoft.com/office/officeart/2005/8/layout/orgChart1"/>
    <dgm:cxn modelId="{BA583826-4558-4575-A3A8-2EAEB60BCF5F}" type="presParOf" srcId="{99B397D2-8381-4404-822C-CB071729028A}" destId="{826AC5B5-55C6-4CC6-A273-9AF5F82AE92A}" srcOrd="4" destOrd="0" presId="urn:microsoft.com/office/officeart/2005/8/layout/orgChart1"/>
    <dgm:cxn modelId="{42FA5E6F-5025-40EA-9E9B-4CBF37A12001}" type="presParOf" srcId="{99B397D2-8381-4404-822C-CB071729028A}" destId="{2BA8146F-FDA3-4055-9ABD-47E775FB86EA}" srcOrd="5" destOrd="0" presId="urn:microsoft.com/office/officeart/2005/8/layout/orgChart1"/>
    <dgm:cxn modelId="{681B7053-3877-4773-8978-87B0B79B46F6}" type="presParOf" srcId="{2BA8146F-FDA3-4055-9ABD-47E775FB86EA}" destId="{C444467F-6138-4921-A9DD-099D8FE4EFEC}" srcOrd="0" destOrd="0" presId="urn:microsoft.com/office/officeart/2005/8/layout/orgChart1"/>
    <dgm:cxn modelId="{3FF013FE-FDB6-4599-82E5-A88511D65472}" type="presParOf" srcId="{C444467F-6138-4921-A9DD-099D8FE4EFEC}" destId="{7C2CCA6A-25DC-45DB-8333-C76633ECBA7F}" srcOrd="0" destOrd="0" presId="urn:microsoft.com/office/officeart/2005/8/layout/orgChart1"/>
    <dgm:cxn modelId="{F7BD0074-CC26-42CB-86F2-ED2DA5CACC8A}" type="presParOf" srcId="{C444467F-6138-4921-A9DD-099D8FE4EFEC}" destId="{4B8CA1C3-6F30-4174-A9CE-AD14D212BC3F}" srcOrd="1" destOrd="0" presId="urn:microsoft.com/office/officeart/2005/8/layout/orgChart1"/>
    <dgm:cxn modelId="{FC6ED3F1-D9E4-4A2C-993F-FCFC237CC915}" type="presParOf" srcId="{2BA8146F-FDA3-4055-9ABD-47E775FB86EA}" destId="{0946615E-5CC6-4402-85B5-1C597D4ADF57}" srcOrd="1" destOrd="0" presId="urn:microsoft.com/office/officeart/2005/8/layout/orgChart1"/>
    <dgm:cxn modelId="{9A18DDD6-94F4-46D7-8DA4-5453D1B72CC6}" type="presParOf" srcId="{0946615E-5CC6-4402-85B5-1C597D4ADF57}" destId="{51C0D896-282C-442D-BF82-79AE797FD9C2}" srcOrd="0" destOrd="0" presId="urn:microsoft.com/office/officeart/2005/8/layout/orgChart1"/>
    <dgm:cxn modelId="{734BBA43-8340-4622-9E3C-0C55EE47D296}" type="presParOf" srcId="{0946615E-5CC6-4402-85B5-1C597D4ADF57}" destId="{B63277FE-8FB4-4065-8A82-FBFE181D4C16}" srcOrd="1" destOrd="0" presId="urn:microsoft.com/office/officeart/2005/8/layout/orgChart1"/>
    <dgm:cxn modelId="{8D5B7EDA-0341-42A6-87E5-9EF7B45BF81C}" type="presParOf" srcId="{B63277FE-8FB4-4065-8A82-FBFE181D4C16}" destId="{02DCADFC-9836-4B25-A7E6-7C29B9477CC1}" srcOrd="0" destOrd="0" presId="urn:microsoft.com/office/officeart/2005/8/layout/orgChart1"/>
    <dgm:cxn modelId="{E2103AFA-016C-409B-ACAD-05EA4FCB9549}" type="presParOf" srcId="{02DCADFC-9836-4B25-A7E6-7C29B9477CC1}" destId="{B5985769-07DE-4901-B768-B055796B3006}" srcOrd="0" destOrd="0" presId="urn:microsoft.com/office/officeart/2005/8/layout/orgChart1"/>
    <dgm:cxn modelId="{F82D1C49-E650-4C6A-A21D-90011E7D86E4}" type="presParOf" srcId="{02DCADFC-9836-4B25-A7E6-7C29B9477CC1}" destId="{151E1276-9FA0-4627-B6D2-5902D6E14A15}" srcOrd="1" destOrd="0" presId="urn:microsoft.com/office/officeart/2005/8/layout/orgChart1"/>
    <dgm:cxn modelId="{70EE31C1-9639-465E-B851-2E1C97267FFE}" type="presParOf" srcId="{B63277FE-8FB4-4065-8A82-FBFE181D4C16}" destId="{C2D0581C-CC86-4895-9D7F-21EB15CCA615}" srcOrd="1" destOrd="0" presId="urn:microsoft.com/office/officeart/2005/8/layout/orgChart1"/>
    <dgm:cxn modelId="{728E50D4-707B-44F2-866C-0BEB82985889}" type="presParOf" srcId="{B63277FE-8FB4-4065-8A82-FBFE181D4C16}" destId="{6B2E54B4-543D-4242-A02C-C3337471322C}" srcOrd="2" destOrd="0" presId="urn:microsoft.com/office/officeart/2005/8/layout/orgChart1"/>
    <dgm:cxn modelId="{534F938A-B463-4BFD-9D7D-92D21CA20496}" type="presParOf" srcId="{2BA8146F-FDA3-4055-9ABD-47E775FB86EA}" destId="{132342D3-C3C2-4533-BF49-BAB59313360D}" srcOrd="2" destOrd="0" presId="urn:microsoft.com/office/officeart/2005/8/layout/orgChart1"/>
    <dgm:cxn modelId="{4C858FC5-600B-46ED-B9C4-4633991FEAC4}" type="presParOf" srcId="{879B4C3F-9E6A-4C8F-875F-7E1BB4184294}" destId="{998AEF65-D396-45E8-9316-CDA337731164}"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424C76E3-3A5D-4921-AAFA-8348167805AB}" type="doc">
      <dgm:prSet loTypeId="urn:microsoft.com/office/officeart/2005/8/layout/process4" loCatId="list" qsTypeId="urn:microsoft.com/office/officeart/2005/8/quickstyle/3d4" qsCatId="3D" csTypeId="urn:microsoft.com/office/officeart/2005/8/colors/accent1_2" csCatId="accent1" phldr="1"/>
      <dgm:spPr/>
      <dgm:t>
        <a:bodyPr/>
        <a:lstStyle/>
        <a:p>
          <a:endParaRPr lang="fr-FR"/>
        </a:p>
      </dgm:t>
    </dgm:pt>
    <dgm:pt modelId="{8956EC35-F898-4F2B-B9EB-AA41ED5DF111}">
      <dgm:prSet phldrT="[Texte]"/>
      <dgm:spPr>
        <a:gradFill rotWithShape="0">
          <a:gsLst>
            <a:gs pos="0">
              <a:srgbClr val="03D4A8"/>
            </a:gs>
            <a:gs pos="25000">
              <a:srgbClr val="21D6E0"/>
            </a:gs>
            <a:gs pos="75000">
              <a:srgbClr val="0087E6"/>
            </a:gs>
            <a:gs pos="100000">
              <a:srgbClr val="005CBF"/>
            </a:gs>
          </a:gsLst>
          <a:lin ang="0" scaled="0"/>
        </a:gradFill>
      </dgm:spPr>
      <dgm:t>
        <a:bodyPr/>
        <a:lstStyle/>
        <a:p>
          <a:r>
            <a:rPr lang="ar-SA" b="1" dirty="0" smtClean="0"/>
            <a:t>الشعور بالحاجة</a:t>
          </a:r>
          <a:endParaRPr lang="fr-FR" b="1" dirty="0"/>
        </a:p>
      </dgm:t>
    </dgm:pt>
    <dgm:pt modelId="{C91B5F61-4C2D-45CF-A069-DE46D2D29CC7}" type="parTrans" cxnId="{6AF3B1B7-FF1A-4387-9C98-EC7EC7BACD41}">
      <dgm:prSet/>
      <dgm:spPr/>
      <dgm:t>
        <a:bodyPr/>
        <a:lstStyle/>
        <a:p>
          <a:endParaRPr lang="fr-FR"/>
        </a:p>
      </dgm:t>
    </dgm:pt>
    <dgm:pt modelId="{69B5AB39-B1D3-4972-846D-1C116AE86416}" type="sibTrans" cxnId="{6AF3B1B7-FF1A-4387-9C98-EC7EC7BACD41}">
      <dgm:prSet/>
      <dgm:spPr/>
      <dgm:t>
        <a:bodyPr/>
        <a:lstStyle/>
        <a:p>
          <a:endParaRPr lang="fr-FR"/>
        </a:p>
      </dgm:t>
    </dgm:pt>
    <dgm:pt modelId="{6B4A19FC-2CD6-4EE2-B01F-044C5AEBD6DA}">
      <dgm:prSet/>
      <dgm:spPr>
        <a:gradFill rotWithShape="0">
          <a:gsLst>
            <a:gs pos="0">
              <a:srgbClr val="03D4A8"/>
            </a:gs>
            <a:gs pos="25000">
              <a:srgbClr val="21D6E0"/>
            </a:gs>
            <a:gs pos="75000">
              <a:srgbClr val="0087E6"/>
            </a:gs>
            <a:gs pos="100000">
              <a:srgbClr val="005CBF"/>
            </a:gs>
          </a:gsLst>
          <a:lin ang="0" scaled="0"/>
        </a:gradFill>
      </dgm:spPr>
      <dgm:t>
        <a:bodyPr/>
        <a:lstStyle/>
        <a:p>
          <a:r>
            <a:rPr lang="ar-SA" b="1" dirty="0" smtClean="0"/>
            <a:t>البحث عن المعلومات</a:t>
          </a:r>
          <a:endParaRPr lang="fr-FR" b="1" dirty="0"/>
        </a:p>
      </dgm:t>
    </dgm:pt>
    <dgm:pt modelId="{89147477-2184-47DE-9081-0C83A751061A}" type="parTrans" cxnId="{CA7F3E6D-3553-4036-82B1-691B713B7A86}">
      <dgm:prSet/>
      <dgm:spPr/>
      <dgm:t>
        <a:bodyPr/>
        <a:lstStyle/>
        <a:p>
          <a:endParaRPr lang="fr-FR"/>
        </a:p>
      </dgm:t>
    </dgm:pt>
    <dgm:pt modelId="{9A599EA7-7CA0-4555-BA06-4454A34162CA}" type="sibTrans" cxnId="{CA7F3E6D-3553-4036-82B1-691B713B7A86}">
      <dgm:prSet/>
      <dgm:spPr/>
      <dgm:t>
        <a:bodyPr/>
        <a:lstStyle/>
        <a:p>
          <a:endParaRPr lang="fr-FR"/>
        </a:p>
      </dgm:t>
    </dgm:pt>
    <dgm:pt modelId="{F2FBBD78-F873-4052-A1B0-7FBA91538B23}">
      <dgm:prSet/>
      <dgm:spPr>
        <a:gradFill rotWithShape="0">
          <a:gsLst>
            <a:gs pos="0">
              <a:srgbClr val="03D4A8"/>
            </a:gs>
            <a:gs pos="25000">
              <a:srgbClr val="21D6E0"/>
            </a:gs>
            <a:gs pos="75000">
              <a:srgbClr val="0087E6"/>
            </a:gs>
            <a:gs pos="100000">
              <a:srgbClr val="005CBF"/>
            </a:gs>
          </a:gsLst>
          <a:lin ang="0" scaled="0"/>
        </a:gradFill>
      </dgm:spPr>
      <dgm:t>
        <a:bodyPr/>
        <a:lstStyle/>
        <a:p>
          <a:r>
            <a:rPr lang="ar-SA" b="1" dirty="0" smtClean="0"/>
            <a:t>تقييم البدائل (مقارنة العروض )</a:t>
          </a:r>
          <a:endParaRPr lang="fr-FR" b="1" dirty="0"/>
        </a:p>
      </dgm:t>
    </dgm:pt>
    <dgm:pt modelId="{5669DB7E-70BD-49CD-BE9C-C3074CB0E7FD}" type="parTrans" cxnId="{4B0912AD-7868-488A-B661-2FBEC5FD7FE1}">
      <dgm:prSet/>
      <dgm:spPr/>
      <dgm:t>
        <a:bodyPr/>
        <a:lstStyle/>
        <a:p>
          <a:endParaRPr lang="fr-FR"/>
        </a:p>
      </dgm:t>
    </dgm:pt>
    <dgm:pt modelId="{03A1BD7A-1E27-45CF-93DE-0A82F6B2F115}" type="sibTrans" cxnId="{4B0912AD-7868-488A-B661-2FBEC5FD7FE1}">
      <dgm:prSet/>
      <dgm:spPr/>
      <dgm:t>
        <a:bodyPr/>
        <a:lstStyle/>
        <a:p>
          <a:endParaRPr lang="fr-FR"/>
        </a:p>
      </dgm:t>
    </dgm:pt>
    <dgm:pt modelId="{ED4960DB-E9D5-4890-B2FC-3429026F9F6E}">
      <dgm:prSet/>
      <dgm:spPr>
        <a:gradFill rotWithShape="0">
          <a:gsLst>
            <a:gs pos="0">
              <a:srgbClr val="03D4A8"/>
            </a:gs>
            <a:gs pos="25000">
              <a:srgbClr val="21D6E0"/>
            </a:gs>
            <a:gs pos="75000">
              <a:srgbClr val="0087E6"/>
            </a:gs>
            <a:gs pos="100000">
              <a:srgbClr val="005CBF"/>
            </a:gs>
          </a:gsLst>
          <a:lin ang="0" scaled="0"/>
        </a:gradFill>
      </dgm:spPr>
      <dgm:t>
        <a:bodyPr/>
        <a:lstStyle/>
        <a:p>
          <a:pPr rtl="1"/>
          <a:r>
            <a:rPr lang="ar-SA" b="1" dirty="0" smtClean="0"/>
            <a:t>الشراء (إتمام الصفقة )</a:t>
          </a:r>
          <a:endParaRPr lang="fr-FR" b="1" dirty="0"/>
        </a:p>
      </dgm:t>
    </dgm:pt>
    <dgm:pt modelId="{E7BB8429-AF46-45F7-A118-0A3951A26E52}" type="sibTrans" cxnId="{A7C4C208-F8DF-4C8F-8424-68511EDD5661}">
      <dgm:prSet/>
      <dgm:spPr/>
      <dgm:t>
        <a:bodyPr/>
        <a:lstStyle/>
        <a:p>
          <a:endParaRPr lang="fr-FR"/>
        </a:p>
      </dgm:t>
    </dgm:pt>
    <dgm:pt modelId="{8F1D8E05-EB0F-4731-B22C-2116B659F0D3}" type="parTrans" cxnId="{A7C4C208-F8DF-4C8F-8424-68511EDD5661}">
      <dgm:prSet/>
      <dgm:spPr/>
      <dgm:t>
        <a:bodyPr/>
        <a:lstStyle/>
        <a:p>
          <a:endParaRPr lang="fr-FR"/>
        </a:p>
      </dgm:t>
    </dgm:pt>
    <dgm:pt modelId="{B8DC6B6C-CA36-4354-90A4-E42DD992DB0D}">
      <dgm:prSet/>
      <dgm:spPr>
        <a:gradFill rotWithShape="0">
          <a:gsLst>
            <a:gs pos="0">
              <a:srgbClr val="03D4A8"/>
            </a:gs>
            <a:gs pos="25000">
              <a:srgbClr val="21D6E0"/>
            </a:gs>
            <a:gs pos="75000">
              <a:srgbClr val="0087E6"/>
            </a:gs>
            <a:gs pos="100000">
              <a:srgbClr val="005CBF"/>
            </a:gs>
          </a:gsLst>
          <a:lin ang="0" scaled="0"/>
        </a:gradFill>
      </dgm:spPr>
      <dgm:t>
        <a:bodyPr/>
        <a:lstStyle/>
        <a:p>
          <a:pPr rtl="1"/>
          <a:r>
            <a:rPr lang="ar-SA" b="1" dirty="0" smtClean="0"/>
            <a:t>تقييم ما بعد الشراء </a:t>
          </a:r>
          <a:endParaRPr lang="fr-FR" b="1" dirty="0"/>
        </a:p>
      </dgm:t>
    </dgm:pt>
    <dgm:pt modelId="{BE9A9760-7B81-4B7F-8FD0-0993302EB951}" type="parTrans" cxnId="{051AAF78-0CF9-47DA-87A1-4CCA96C01281}">
      <dgm:prSet/>
      <dgm:spPr/>
      <dgm:t>
        <a:bodyPr/>
        <a:lstStyle/>
        <a:p>
          <a:endParaRPr lang="fr-FR"/>
        </a:p>
      </dgm:t>
    </dgm:pt>
    <dgm:pt modelId="{46A097DF-7929-4A50-B144-20FD167C6A14}" type="sibTrans" cxnId="{051AAF78-0CF9-47DA-87A1-4CCA96C01281}">
      <dgm:prSet/>
      <dgm:spPr/>
      <dgm:t>
        <a:bodyPr/>
        <a:lstStyle/>
        <a:p>
          <a:endParaRPr lang="fr-FR"/>
        </a:p>
      </dgm:t>
    </dgm:pt>
    <dgm:pt modelId="{51AAB427-2B00-43AD-A206-6D45F426058E}" type="pres">
      <dgm:prSet presAssocID="{424C76E3-3A5D-4921-AAFA-8348167805AB}" presName="Name0" presStyleCnt="0">
        <dgm:presLayoutVars>
          <dgm:dir/>
          <dgm:animLvl val="lvl"/>
          <dgm:resizeHandles val="exact"/>
        </dgm:presLayoutVars>
      </dgm:prSet>
      <dgm:spPr/>
      <dgm:t>
        <a:bodyPr/>
        <a:lstStyle/>
        <a:p>
          <a:endParaRPr lang="fr-FR"/>
        </a:p>
      </dgm:t>
    </dgm:pt>
    <dgm:pt modelId="{5CA0E682-7EC3-4DB5-A751-DD8BF78BBD40}" type="pres">
      <dgm:prSet presAssocID="{B8DC6B6C-CA36-4354-90A4-E42DD992DB0D}" presName="boxAndChildren" presStyleCnt="0"/>
      <dgm:spPr/>
    </dgm:pt>
    <dgm:pt modelId="{38B4B9C1-8369-4A06-815A-E48CF24E2467}" type="pres">
      <dgm:prSet presAssocID="{B8DC6B6C-CA36-4354-90A4-E42DD992DB0D}" presName="parentTextBox" presStyleLbl="node1" presStyleIdx="0" presStyleCnt="5"/>
      <dgm:spPr/>
      <dgm:t>
        <a:bodyPr/>
        <a:lstStyle/>
        <a:p>
          <a:endParaRPr lang="fr-FR"/>
        </a:p>
      </dgm:t>
    </dgm:pt>
    <dgm:pt modelId="{70C380CC-92DB-46EE-8E2C-1D6316DF918F}" type="pres">
      <dgm:prSet presAssocID="{E7BB8429-AF46-45F7-A118-0A3951A26E52}" presName="sp" presStyleCnt="0"/>
      <dgm:spPr/>
    </dgm:pt>
    <dgm:pt modelId="{631727F3-86CB-4E60-A02D-AA1FE74E1B3A}" type="pres">
      <dgm:prSet presAssocID="{ED4960DB-E9D5-4890-B2FC-3429026F9F6E}" presName="arrowAndChildren" presStyleCnt="0"/>
      <dgm:spPr/>
    </dgm:pt>
    <dgm:pt modelId="{774D7EA8-6E71-42E6-B850-9F2E1048F32B}" type="pres">
      <dgm:prSet presAssocID="{ED4960DB-E9D5-4890-B2FC-3429026F9F6E}" presName="parentTextArrow" presStyleLbl="node1" presStyleIdx="1" presStyleCnt="5"/>
      <dgm:spPr/>
      <dgm:t>
        <a:bodyPr/>
        <a:lstStyle/>
        <a:p>
          <a:endParaRPr lang="fr-FR"/>
        </a:p>
      </dgm:t>
    </dgm:pt>
    <dgm:pt modelId="{91762915-A470-47A1-9222-4FC310293D95}" type="pres">
      <dgm:prSet presAssocID="{03A1BD7A-1E27-45CF-93DE-0A82F6B2F115}" presName="sp" presStyleCnt="0"/>
      <dgm:spPr/>
    </dgm:pt>
    <dgm:pt modelId="{07F3EAFA-2CAB-491E-A8D6-7533448A4D52}" type="pres">
      <dgm:prSet presAssocID="{F2FBBD78-F873-4052-A1B0-7FBA91538B23}" presName="arrowAndChildren" presStyleCnt="0"/>
      <dgm:spPr/>
    </dgm:pt>
    <dgm:pt modelId="{27DDB9A5-3842-4E5A-BE46-C6BC23AF76A9}" type="pres">
      <dgm:prSet presAssocID="{F2FBBD78-F873-4052-A1B0-7FBA91538B23}" presName="parentTextArrow" presStyleLbl="node1" presStyleIdx="2" presStyleCnt="5"/>
      <dgm:spPr/>
      <dgm:t>
        <a:bodyPr/>
        <a:lstStyle/>
        <a:p>
          <a:endParaRPr lang="fr-FR"/>
        </a:p>
      </dgm:t>
    </dgm:pt>
    <dgm:pt modelId="{F9D51694-BAAC-4A3E-BD34-572F22B1AE5B}" type="pres">
      <dgm:prSet presAssocID="{9A599EA7-7CA0-4555-BA06-4454A34162CA}" presName="sp" presStyleCnt="0"/>
      <dgm:spPr/>
    </dgm:pt>
    <dgm:pt modelId="{BF28234F-D760-475E-BCFE-00937AF78457}" type="pres">
      <dgm:prSet presAssocID="{6B4A19FC-2CD6-4EE2-B01F-044C5AEBD6DA}" presName="arrowAndChildren" presStyleCnt="0"/>
      <dgm:spPr/>
    </dgm:pt>
    <dgm:pt modelId="{123C59B5-3797-491B-A6D1-668179E3FEDE}" type="pres">
      <dgm:prSet presAssocID="{6B4A19FC-2CD6-4EE2-B01F-044C5AEBD6DA}" presName="parentTextArrow" presStyleLbl="node1" presStyleIdx="3" presStyleCnt="5" custLinFactNeighborY="-5844"/>
      <dgm:spPr/>
      <dgm:t>
        <a:bodyPr/>
        <a:lstStyle/>
        <a:p>
          <a:endParaRPr lang="fr-FR"/>
        </a:p>
      </dgm:t>
    </dgm:pt>
    <dgm:pt modelId="{EDEEAEA6-18A0-49DD-B045-5C0A112D290D}" type="pres">
      <dgm:prSet presAssocID="{69B5AB39-B1D3-4972-846D-1C116AE86416}" presName="sp" presStyleCnt="0"/>
      <dgm:spPr/>
    </dgm:pt>
    <dgm:pt modelId="{93751578-DA27-4D03-A2BC-9DF37A90954E}" type="pres">
      <dgm:prSet presAssocID="{8956EC35-F898-4F2B-B9EB-AA41ED5DF111}" presName="arrowAndChildren" presStyleCnt="0"/>
      <dgm:spPr/>
    </dgm:pt>
    <dgm:pt modelId="{5A27DBEA-6737-442D-AEF3-A21A5D3CD043}" type="pres">
      <dgm:prSet presAssocID="{8956EC35-F898-4F2B-B9EB-AA41ED5DF111}" presName="parentTextArrow" presStyleLbl="node1" presStyleIdx="4" presStyleCnt="5"/>
      <dgm:spPr/>
      <dgm:t>
        <a:bodyPr/>
        <a:lstStyle/>
        <a:p>
          <a:endParaRPr lang="fr-FR"/>
        </a:p>
      </dgm:t>
    </dgm:pt>
  </dgm:ptLst>
  <dgm:cxnLst>
    <dgm:cxn modelId="{8FC4BFC4-1DC3-48D2-8DDB-0015468CC178}" type="presOf" srcId="{6B4A19FC-2CD6-4EE2-B01F-044C5AEBD6DA}" destId="{123C59B5-3797-491B-A6D1-668179E3FEDE}" srcOrd="0" destOrd="0" presId="urn:microsoft.com/office/officeart/2005/8/layout/process4"/>
    <dgm:cxn modelId="{B46F0E0A-364A-40EF-9FC6-05E8C42928DE}" type="presOf" srcId="{ED4960DB-E9D5-4890-B2FC-3429026F9F6E}" destId="{774D7EA8-6E71-42E6-B850-9F2E1048F32B}" srcOrd="0" destOrd="0" presId="urn:microsoft.com/office/officeart/2005/8/layout/process4"/>
    <dgm:cxn modelId="{051AAF78-0CF9-47DA-87A1-4CCA96C01281}" srcId="{424C76E3-3A5D-4921-AAFA-8348167805AB}" destId="{B8DC6B6C-CA36-4354-90A4-E42DD992DB0D}" srcOrd="4" destOrd="0" parTransId="{BE9A9760-7B81-4B7F-8FD0-0993302EB951}" sibTransId="{46A097DF-7929-4A50-B144-20FD167C6A14}"/>
    <dgm:cxn modelId="{467F10EE-7D48-4C15-95B8-9A26CDD6D82D}" type="presOf" srcId="{B8DC6B6C-CA36-4354-90A4-E42DD992DB0D}" destId="{38B4B9C1-8369-4A06-815A-E48CF24E2467}" srcOrd="0" destOrd="0" presId="urn:microsoft.com/office/officeart/2005/8/layout/process4"/>
    <dgm:cxn modelId="{D784F1B5-4645-4196-BC16-50EA6B88DEA4}" type="presOf" srcId="{F2FBBD78-F873-4052-A1B0-7FBA91538B23}" destId="{27DDB9A5-3842-4E5A-BE46-C6BC23AF76A9}" srcOrd="0" destOrd="0" presId="urn:microsoft.com/office/officeart/2005/8/layout/process4"/>
    <dgm:cxn modelId="{A7C4C208-F8DF-4C8F-8424-68511EDD5661}" srcId="{424C76E3-3A5D-4921-AAFA-8348167805AB}" destId="{ED4960DB-E9D5-4890-B2FC-3429026F9F6E}" srcOrd="3" destOrd="0" parTransId="{8F1D8E05-EB0F-4731-B22C-2116B659F0D3}" sibTransId="{E7BB8429-AF46-45F7-A118-0A3951A26E52}"/>
    <dgm:cxn modelId="{12EB2AE3-09D0-483A-BE33-9D28180A3EB0}" type="presOf" srcId="{8956EC35-F898-4F2B-B9EB-AA41ED5DF111}" destId="{5A27DBEA-6737-442D-AEF3-A21A5D3CD043}" srcOrd="0" destOrd="0" presId="urn:microsoft.com/office/officeart/2005/8/layout/process4"/>
    <dgm:cxn modelId="{4B0912AD-7868-488A-B661-2FBEC5FD7FE1}" srcId="{424C76E3-3A5D-4921-AAFA-8348167805AB}" destId="{F2FBBD78-F873-4052-A1B0-7FBA91538B23}" srcOrd="2" destOrd="0" parTransId="{5669DB7E-70BD-49CD-BE9C-C3074CB0E7FD}" sibTransId="{03A1BD7A-1E27-45CF-93DE-0A82F6B2F115}"/>
    <dgm:cxn modelId="{6AF3B1B7-FF1A-4387-9C98-EC7EC7BACD41}" srcId="{424C76E3-3A5D-4921-AAFA-8348167805AB}" destId="{8956EC35-F898-4F2B-B9EB-AA41ED5DF111}" srcOrd="0" destOrd="0" parTransId="{C91B5F61-4C2D-45CF-A069-DE46D2D29CC7}" sibTransId="{69B5AB39-B1D3-4972-846D-1C116AE86416}"/>
    <dgm:cxn modelId="{CA7F3E6D-3553-4036-82B1-691B713B7A86}" srcId="{424C76E3-3A5D-4921-AAFA-8348167805AB}" destId="{6B4A19FC-2CD6-4EE2-B01F-044C5AEBD6DA}" srcOrd="1" destOrd="0" parTransId="{89147477-2184-47DE-9081-0C83A751061A}" sibTransId="{9A599EA7-7CA0-4555-BA06-4454A34162CA}"/>
    <dgm:cxn modelId="{851A6EED-A0F9-45EB-B7D8-D1E3056EC146}" type="presOf" srcId="{424C76E3-3A5D-4921-AAFA-8348167805AB}" destId="{51AAB427-2B00-43AD-A206-6D45F426058E}" srcOrd="0" destOrd="0" presId="urn:microsoft.com/office/officeart/2005/8/layout/process4"/>
    <dgm:cxn modelId="{EC6CF851-1D03-4949-A653-4610B0D4094E}" type="presParOf" srcId="{51AAB427-2B00-43AD-A206-6D45F426058E}" destId="{5CA0E682-7EC3-4DB5-A751-DD8BF78BBD40}" srcOrd="0" destOrd="0" presId="urn:microsoft.com/office/officeart/2005/8/layout/process4"/>
    <dgm:cxn modelId="{BC1C645D-BC78-4781-8216-7FFBF5CA1F66}" type="presParOf" srcId="{5CA0E682-7EC3-4DB5-A751-DD8BF78BBD40}" destId="{38B4B9C1-8369-4A06-815A-E48CF24E2467}" srcOrd="0" destOrd="0" presId="urn:microsoft.com/office/officeart/2005/8/layout/process4"/>
    <dgm:cxn modelId="{F8CB3DFD-01FE-4EFB-B9AF-5A41D3DF4C7E}" type="presParOf" srcId="{51AAB427-2B00-43AD-A206-6D45F426058E}" destId="{70C380CC-92DB-46EE-8E2C-1D6316DF918F}" srcOrd="1" destOrd="0" presId="urn:microsoft.com/office/officeart/2005/8/layout/process4"/>
    <dgm:cxn modelId="{C5ED4D09-1784-44E5-AEE4-2DFEE5F5A734}" type="presParOf" srcId="{51AAB427-2B00-43AD-A206-6D45F426058E}" destId="{631727F3-86CB-4E60-A02D-AA1FE74E1B3A}" srcOrd="2" destOrd="0" presId="urn:microsoft.com/office/officeart/2005/8/layout/process4"/>
    <dgm:cxn modelId="{4817BFB1-26F6-4592-86A4-48CC729492B2}" type="presParOf" srcId="{631727F3-86CB-4E60-A02D-AA1FE74E1B3A}" destId="{774D7EA8-6E71-42E6-B850-9F2E1048F32B}" srcOrd="0" destOrd="0" presId="urn:microsoft.com/office/officeart/2005/8/layout/process4"/>
    <dgm:cxn modelId="{25E08942-EE96-4EF4-8289-04F1460B5E6F}" type="presParOf" srcId="{51AAB427-2B00-43AD-A206-6D45F426058E}" destId="{91762915-A470-47A1-9222-4FC310293D95}" srcOrd="3" destOrd="0" presId="urn:microsoft.com/office/officeart/2005/8/layout/process4"/>
    <dgm:cxn modelId="{349D9974-210D-4785-8D2A-BFEF1E6CAF8E}" type="presParOf" srcId="{51AAB427-2B00-43AD-A206-6D45F426058E}" destId="{07F3EAFA-2CAB-491E-A8D6-7533448A4D52}" srcOrd="4" destOrd="0" presId="urn:microsoft.com/office/officeart/2005/8/layout/process4"/>
    <dgm:cxn modelId="{04193E0F-1DBB-498A-9E28-F266BB4F467B}" type="presParOf" srcId="{07F3EAFA-2CAB-491E-A8D6-7533448A4D52}" destId="{27DDB9A5-3842-4E5A-BE46-C6BC23AF76A9}" srcOrd="0" destOrd="0" presId="urn:microsoft.com/office/officeart/2005/8/layout/process4"/>
    <dgm:cxn modelId="{49ABAFBA-2615-440C-9190-A9852767E3C9}" type="presParOf" srcId="{51AAB427-2B00-43AD-A206-6D45F426058E}" destId="{F9D51694-BAAC-4A3E-BD34-572F22B1AE5B}" srcOrd="5" destOrd="0" presId="urn:microsoft.com/office/officeart/2005/8/layout/process4"/>
    <dgm:cxn modelId="{19B0E8EA-2264-45F2-8B8B-D0A7F264E6D5}" type="presParOf" srcId="{51AAB427-2B00-43AD-A206-6D45F426058E}" destId="{BF28234F-D760-475E-BCFE-00937AF78457}" srcOrd="6" destOrd="0" presId="urn:microsoft.com/office/officeart/2005/8/layout/process4"/>
    <dgm:cxn modelId="{C89FCA98-0C54-4470-85E3-0568CC556B1A}" type="presParOf" srcId="{BF28234F-D760-475E-BCFE-00937AF78457}" destId="{123C59B5-3797-491B-A6D1-668179E3FEDE}" srcOrd="0" destOrd="0" presId="urn:microsoft.com/office/officeart/2005/8/layout/process4"/>
    <dgm:cxn modelId="{FF367CED-175C-47A0-BBA5-3762530D43FF}" type="presParOf" srcId="{51AAB427-2B00-43AD-A206-6D45F426058E}" destId="{EDEEAEA6-18A0-49DD-B045-5C0A112D290D}" srcOrd="7" destOrd="0" presId="urn:microsoft.com/office/officeart/2005/8/layout/process4"/>
    <dgm:cxn modelId="{5FBA9981-8785-4A74-B734-23435C448032}" type="presParOf" srcId="{51AAB427-2B00-43AD-A206-6D45F426058E}" destId="{93751578-DA27-4D03-A2BC-9DF37A90954E}" srcOrd="8" destOrd="0" presId="urn:microsoft.com/office/officeart/2005/8/layout/process4"/>
    <dgm:cxn modelId="{61206AE5-05FC-4F7F-A434-7323C63717DC}" type="presParOf" srcId="{93751578-DA27-4D03-A2BC-9DF37A90954E}" destId="{5A27DBEA-6737-442D-AEF3-A21A5D3CD043}" srcOrd="0" destOrd="0" presId="urn:microsoft.com/office/officeart/2005/8/layout/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9E3DB0-52A0-4592-AA95-6CEB32A5DACD}" type="datetimeFigureOut">
              <a:rPr lang="fr-FR" smtClean="0"/>
              <a:pPr/>
              <a:t>26/04/2021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6FF322-9E41-44DB-BB8D-11425BE1C43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C6FF322-9E41-44DB-BB8D-11425BE1C434}" type="slidenum">
              <a:rPr lang="fr-FR" smtClean="0"/>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26/04/2021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643042" y="142852"/>
            <a:ext cx="7286676" cy="6500858"/>
          </a:xfrm>
        </p:spPr>
        <p:txBody>
          <a:bodyPr/>
          <a:lstStyle/>
          <a:p>
            <a:pPr rtl="1"/>
            <a:r>
              <a:rPr lang="ar-SA" b="1" dirty="0" smtClean="0">
                <a:solidFill>
                  <a:schemeClr val="bg1"/>
                </a:solidFill>
              </a:rPr>
              <a:t>المحور </a:t>
            </a:r>
            <a:r>
              <a:rPr lang="ar-SA" b="1" dirty="0" err="1" smtClean="0">
                <a:solidFill>
                  <a:schemeClr val="bg1"/>
                </a:solidFill>
              </a:rPr>
              <a:t>الثا</a:t>
            </a:r>
            <a:r>
              <a:rPr lang="ar-DZ" b="1" smtClean="0">
                <a:solidFill>
                  <a:schemeClr val="bg1"/>
                </a:solidFill>
              </a:rPr>
              <a:t>ني</a:t>
            </a:r>
            <a:r>
              <a:rPr lang="ar-SA" b="1" smtClean="0">
                <a:solidFill>
                  <a:schemeClr val="bg1"/>
                </a:solidFill>
              </a:rPr>
              <a:t>: </a:t>
            </a:r>
            <a:r>
              <a:rPr lang="ar-SA" b="1" dirty="0" smtClean="0">
                <a:solidFill>
                  <a:schemeClr val="bg1"/>
                </a:solidFill>
              </a:rPr>
              <a:t>سلوك المشتري الإلكتروني</a:t>
            </a:r>
            <a:endParaRPr lang="fr-FR" b="1" dirty="0" smtClean="0">
              <a:solidFill>
                <a:schemeClr val="bg1"/>
              </a:solidFill>
            </a:endParaRPr>
          </a:p>
          <a:p>
            <a:pPr rtl="1"/>
            <a:endParaRPr lang="fr-FR" dirty="0"/>
          </a:p>
        </p:txBody>
      </p:sp>
      <p:grpSp>
        <p:nvGrpSpPr>
          <p:cNvPr id="4" name="Groupe 3"/>
          <p:cNvGrpSpPr/>
          <p:nvPr/>
        </p:nvGrpSpPr>
        <p:grpSpPr>
          <a:xfrm>
            <a:off x="1714480" y="1643050"/>
            <a:ext cx="6438944" cy="4859372"/>
            <a:chOff x="2714612" y="2214554"/>
            <a:chExt cx="6153192" cy="4430744"/>
          </a:xfrm>
        </p:grpSpPr>
        <p:cxnSp>
          <p:nvCxnSpPr>
            <p:cNvPr id="5" name="Connecteur droit 4"/>
            <p:cNvCxnSpPr/>
            <p:nvPr/>
          </p:nvCxnSpPr>
          <p:spPr>
            <a:xfrm rot="10800000">
              <a:off x="2714612" y="2214554"/>
              <a:ext cx="5214974"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rot="5400000" flipH="1" flipV="1">
              <a:off x="504796" y="4424370"/>
              <a:ext cx="4429156" cy="9524"/>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flipH="1" flipV="1">
              <a:off x="6684183" y="4460089"/>
              <a:ext cx="4357718" cy="9524"/>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10800000">
              <a:off x="2714612" y="6643710"/>
              <a:ext cx="6143668"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9" name="Rectangle 8"/>
          <p:cNvSpPr/>
          <p:nvPr/>
        </p:nvSpPr>
        <p:spPr>
          <a:xfrm>
            <a:off x="1500166" y="1357298"/>
            <a:ext cx="6572296" cy="4893647"/>
          </a:xfrm>
          <a:prstGeom prst="rect">
            <a:avLst/>
          </a:prstGeom>
        </p:spPr>
        <p:txBody>
          <a:bodyPr wrap="square">
            <a:spAutoFit/>
          </a:bodyPr>
          <a:lstStyle/>
          <a:p>
            <a:pPr algn="r" rtl="1">
              <a:buNone/>
            </a:pPr>
            <a:r>
              <a:rPr lang="ar-SA" sz="2400" b="1" u="sng" dirty="0" smtClean="0">
                <a:solidFill>
                  <a:schemeClr val="bg1"/>
                </a:solidFill>
              </a:rPr>
              <a:t>الخطة:</a:t>
            </a:r>
            <a:endParaRPr lang="fr-FR" sz="2400" b="1" u="sng" dirty="0" smtClean="0">
              <a:solidFill>
                <a:schemeClr val="bg1"/>
              </a:solidFill>
            </a:endParaRPr>
          </a:p>
          <a:p>
            <a:pPr algn="r" rtl="1">
              <a:buNone/>
            </a:pPr>
            <a:endParaRPr lang="fr-FR" sz="2400" dirty="0" smtClean="0">
              <a:solidFill>
                <a:schemeClr val="bg1"/>
              </a:solidFill>
            </a:endParaRPr>
          </a:p>
          <a:p>
            <a:pPr algn="r" rtl="1">
              <a:buNone/>
            </a:pPr>
            <a:r>
              <a:rPr lang="fr-FR" sz="2400" b="1" dirty="0" smtClean="0">
                <a:solidFill>
                  <a:schemeClr val="bg1"/>
                </a:solidFill>
              </a:rPr>
              <a:t>   </a:t>
            </a:r>
            <a:r>
              <a:rPr lang="ar-SA" sz="2400" b="1" dirty="0" smtClean="0">
                <a:solidFill>
                  <a:schemeClr val="bg1"/>
                </a:solidFill>
              </a:rPr>
              <a:t>I</a:t>
            </a:r>
            <a:r>
              <a:rPr lang="fr-FR" sz="2400" b="1" dirty="0" smtClean="0">
                <a:solidFill>
                  <a:schemeClr val="bg1"/>
                </a:solidFill>
              </a:rPr>
              <a:t>  </a:t>
            </a:r>
            <a:r>
              <a:rPr lang="ar-SA" sz="2400" b="1" dirty="0" smtClean="0">
                <a:solidFill>
                  <a:schemeClr val="bg1"/>
                </a:solidFill>
              </a:rPr>
              <a:t>المشتري الإلكتروني</a:t>
            </a:r>
            <a:endParaRPr lang="fr-FR" sz="2400" dirty="0" smtClean="0">
              <a:solidFill>
                <a:schemeClr val="bg1"/>
              </a:solidFill>
            </a:endParaRPr>
          </a:p>
          <a:p>
            <a:pPr marL="742950" lvl="0" indent="-742950" algn="r" rtl="1">
              <a:buFont typeface="+mj-lt"/>
              <a:buAutoNum type="arabicParenR"/>
            </a:pPr>
            <a:r>
              <a:rPr lang="ar-SA" sz="2400" b="1" dirty="0" smtClean="0">
                <a:solidFill>
                  <a:schemeClr val="bg1"/>
                </a:solidFill>
              </a:rPr>
              <a:t>تعريفه</a:t>
            </a:r>
            <a:endParaRPr lang="fr-FR" sz="2400" dirty="0" smtClean="0">
              <a:solidFill>
                <a:schemeClr val="bg1"/>
              </a:solidFill>
            </a:endParaRPr>
          </a:p>
          <a:p>
            <a:pPr marL="742950" lvl="0" indent="-742950" algn="r" rtl="1">
              <a:buFont typeface="+mj-lt"/>
              <a:buAutoNum type="arabicParenR"/>
            </a:pPr>
            <a:r>
              <a:rPr lang="ar-SA" sz="2400" b="1" dirty="0" smtClean="0">
                <a:solidFill>
                  <a:schemeClr val="bg1"/>
                </a:solidFill>
              </a:rPr>
              <a:t>خصائصه</a:t>
            </a:r>
            <a:endParaRPr lang="fr-FR" sz="2400" dirty="0" smtClean="0">
              <a:solidFill>
                <a:schemeClr val="bg1"/>
              </a:solidFill>
            </a:endParaRPr>
          </a:p>
          <a:p>
            <a:pPr marL="742950" lvl="0" indent="-742950" algn="r" rtl="1">
              <a:buFont typeface="+mj-lt"/>
              <a:buAutoNum type="arabicParenR"/>
            </a:pPr>
            <a:r>
              <a:rPr lang="ar-SA" sz="2400" b="1" dirty="0" smtClean="0">
                <a:solidFill>
                  <a:schemeClr val="bg1"/>
                </a:solidFill>
              </a:rPr>
              <a:t>أنواعه</a:t>
            </a:r>
            <a:endParaRPr lang="fr-FR" sz="2400" b="1" dirty="0" smtClean="0">
              <a:solidFill>
                <a:schemeClr val="bg1"/>
              </a:solidFill>
            </a:endParaRPr>
          </a:p>
          <a:p>
            <a:pPr lvl="0" algn="r" rtl="1">
              <a:buNone/>
            </a:pPr>
            <a:endParaRPr lang="fr-FR" sz="2400" dirty="0" smtClean="0">
              <a:solidFill>
                <a:schemeClr val="bg1"/>
              </a:solidFill>
            </a:endParaRPr>
          </a:p>
          <a:p>
            <a:pPr algn="r" rtl="1">
              <a:buNone/>
            </a:pPr>
            <a:r>
              <a:rPr lang="ar-SA" sz="2400" b="1" dirty="0" smtClean="0">
                <a:solidFill>
                  <a:schemeClr val="bg1"/>
                </a:solidFill>
              </a:rPr>
              <a:t>I I</a:t>
            </a:r>
            <a:r>
              <a:rPr lang="fr-FR" sz="2400" b="1" dirty="0" smtClean="0">
                <a:solidFill>
                  <a:schemeClr val="bg1"/>
                </a:solidFill>
              </a:rPr>
              <a:t> </a:t>
            </a:r>
            <a:r>
              <a:rPr lang="ar-SA" sz="2400" b="1" dirty="0" smtClean="0">
                <a:solidFill>
                  <a:schemeClr val="bg1"/>
                </a:solidFill>
              </a:rPr>
              <a:t> </a:t>
            </a:r>
            <a:r>
              <a:rPr lang="fr-FR" sz="2400" b="1" dirty="0" smtClean="0">
                <a:solidFill>
                  <a:schemeClr val="bg1"/>
                </a:solidFill>
              </a:rPr>
              <a:t> </a:t>
            </a:r>
            <a:r>
              <a:rPr lang="ar-SA" sz="2400" b="1" dirty="0" smtClean="0">
                <a:solidFill>
                  <a:schemeClr val="bg1"/>
                </a:solidFill>
              </a:rPr>
              <a:t>العوامل المؤثرة في سلوك المشتري الإلكتروني</a:t>
            </a:r>
            <a:endParaRPr lang="fr-FR" sz="2400" dirty="0" smtClean="0">
              <a:solidFill>
                <a:schemeClr val="bg1"/>
              </a:solidFill>
            </a:endParaRPr>
          </a:p>
          <a:p>
            <a:pPr lvl="0" algn="r" rtl="1">
              <a:buNone/>
            </a:pPr>
            <a:endParaRPr lang="fr-FR" sz="2400" dirty="0" smtClean="0">
              <a:solidFill>
                <a:schemeClr val="bg1"/>
              </a:solidFill>
            </a:endParaRPr>
          </a:p>
          <a:p>
            <a:pPr algn="r" rtl="1">
              <a:buNone/>
            </a:pPr>
            <a:r>
              <a:rPr lang="ar-SA" sz="2400" b="1" dirty="0" smtClean="0">
                <a:solidFill>
                  <a:schemeClr val="bg1"/>
                </a:solidFill>
              </a:rPr>
              <a:t>III </a:t>
            </a:r>
            <a:r>
              <a:rPr lang="fr-FR" sz="2400" b="1" dirty="0" smtClean="0">
                <a:solidFill>
                  <a:schemeClr val="bg1"/>
                </a:solidFill>
              </a:rPr>
              <a:t>  </a:t>
            </a:r>
            <a:r>
              <a:rPr lang="ar-SA" sz="2400" b="1" dirty="0" smtClean="0">
                <a:solidFill>
                  <a:schemeClr val="bg1"/>
                </a:solidFill>
              </a:rPr>
              <a:t>دور </a:t>
            </a:r>
            <a:r>
              <a:rPr lang="ar-SA" sz="2400" b="1" dirty="0" err="1" smtClean="0">
                <a:solidFill>
                  <a:schemeClr val="bg1"/>
                </a:solidFill>
              </a:rPr>
              <a:t>الأنترنت</a:t>
            </a:r>
            <a:r>
              <a:rPr lang="ar-SA" sz="2400" b="1" dirty="0" smtClean="0">
                <a:solidFill>
                  <a:schemeClr val="bg1"/>
                </a:solidFill>
              </a:rPr>
              <a:t> في إسناد عملية الشراء</a:t>
            </a:r>
            <a:endParaRPr lang="fr-FR" sz="2400" b="1" dirty="0" smtClean="0">
              <a:solidFill>
                <a:schemeClr val="bg1"/>
              </a:solidFill>
            </a:endParaRPr>
          </a:p>
          <a:p>
            <a:pPr algn="r" rtl="1">
              <a:buNone/>
            </a:pPr>
            <a:endParaRPr lang="ar-SA" sz="2400" b="1" dirty="0" smtClean="0">
              <a:solidFill>
                <a:schemeClr val="bg1"/>
              </a:solidFill>
            </a:endParaRPr>
          </a:p>
          <a:p>
            <a:pPr algn="r" rtl="1"/>
            <a:r>
              <a:rPr lang="fr-FR" sz="2400" b="1" dirty="0" smtClean="0">
                <a:solidFill>
                  <a:schemeClr val="bg2"/>
                </a:solidFill>
              </a:rPr>
              <a:t>VI</a:t>
            </a:r>
            <a:r>
              <a:rPr lang="ar-SA" sz="2400" b="1" dirty="0" smtClean="0">
                <a:solidFill>
                  <a:schemeClr val="bg2"/>
                </a:solidFill>
              </a:rPr>
              <a:t>المخاطر المدركة لدى المستهلك في التسوُق عبر الإنترنت</a:t>
            </a:r>
            <a:endParaRPr lang="fr-FR" sz="2400" dirty="0" smtClean="0">
              <a:solidFill>
                <a:schemeClr val="bg2"/>
              </a:solidFill>
            </a:endParaRPr>
          </a:p>
          <a:p>
            <a:pPr algn="r" rtl="1">
              <a:buNone/>
            </a:pPr>
            <a:endParaRPr lang="fr-FR" sz="2400"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546957" y="0"/>
            <a:ext cx="8311323"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0100" y="500018"/>
            <a:ext cx="7300906" cy="6357982"/>
          </a:xfrm>
        </p:spPr>
        <p:txBody>
          <a:bodyPr>
            <a:normAutofit fontScale="92500" lnSpcReduction="10000"/>
          </a:bodyPr>
          <a:lstStyle/>
          <a:p>
            <a:pPr algn="r" rtl="1">
              <a:buNone/>
            </a:pPr>
            <a:r>
              <a:rPr lang="ar-SA" b="1" u="sng" dirty="0" smtClean="0">
                <a:solidFill>
                  <a:schemeClr val="bg1"/>
                </a:solidFill>
              </a:rPr>
              <a:t>* دور الانترنيت في إسناد مرحلة الشراء</a:t>
            </a:r>
            <a:endParaRPr lang="fr-FR" u="sng" dirty="0" smtClean="0">
              <a:solidFill>
                <a:schemeClr val="bg1"/>
              </a:solidFill>
            </a:endParaRPr>
          </a:p>
          <a:p>
            <a:pPr algn="r" rtl="1">
              <a:buNone/>
            </a:pPr>
            <a:r>
              <a:rPr lang="ar-SA" b="1" dirty="0" smtClean="0">
                <a:solidFill>
                  <a:schemeClr val="bg1"/>
                </a:solidFill>
              </a:rPr>
              <a:t>        تساعد شبكة الانترنت المشتري على دفع مستحقات مشترياته بواسطة وسائل الدفع الالكترونية  </a:t>
            </a:r>
            <a:r>
              <a:rPr lang="ar-SA" b="1" dirty="0" err="1" smtClean="0">
                <a:solidFill>
                  <a:schemeClr val="bg1"/>
                </a:solidFill>
              </a:rPr>
              <a:t>و</a:t>
            </a:r>
            <a:r>
              <a:rPr lang="ar-SA" b="1" dirty="0" smtClean="0">
                <a:solidFill>
                  <a:schemeClr val="bg1"/>
                </a:solidFill>
              </a:rPr>
              <a:t> تخلصه من مخاطر حمل النقود . </a:t>
            </a:r>
          </a:p>
          <a:p>
            <a:pPr algn="r" rtl="1">
              <a:buNone/>
            </a:pPr>
            <a:endParaRPr lang="ar-SA" b="1" dirty="0" smtClean="0">
              <a:solidFill>
                <a:schemeClr val="bg1"/>
              </a:solidFill>
            </a:endParaRPr>
          </a:p>
          <a:p>
            <a:pPr algn="r" rtl="1">
              <a:buNone/>
            </a:pPr>
            <a:r>
              <a:rPr lang="ar-SA" b="1" u="sng" dirty="0" smtClean="0">
                <a:solidFill>
                  <a:schemeClr val="bg1"/>
                </a:solidFill>
              </a:rPr>
              <a:t>* دور الانترنيت في إسناد مرحلة تقييم ما بعد الشراء</a:t>
            </a:r>
            <a:endParaRPr lang="fr-FR" b="1" u="sng" dirty="0" smtClean="0">
              <a:solidFill>
                <a:schemeClr val="bg1"/>
              </a:solidFill>
            </a:endParaRPr>
          </a:p>
          <a:p>
            <a:pPr algn="r" rtl="1">
              <a:buNone/>
            </a:pPr>
            <a:r>
              <a:rPr lang="ar-SA" sz="2800" b="1" dirty="0" smtClean="0">
                <a:solidFill>
                  <a:schemeClr val="bg1"/>
                </a:solidFill>
              </a:rPr>
              <a:t>توفر شبكة الانترنت فرصة للمشتري في هذه المرحلة :</a:t>
            </a:r>
          </a:p>
          <a:p>
            <a:pPr algn="r" rtl="1"/>
            <a:r>
              <a:rPr lang="ar-SA" sz="3000" b="1" dirty="0" smtClean="0">
                <a:solidFill>
                  <a:schemeClr val="bg1"/>
                </a:solidFill>
              </a:rPr>
              <a:t>للإفصاح عن آرائه بخصوص </a:t>
            </a:r>
            <a:r>
              <a:rPr lang="ar-SA" sz="3000" b="1" dirty="0" err="1" smtClean="0">
                <a:solidFill>
                  <a:schemeClr val="bg1"/>
                </a:solidFill>
              </a:rPr>
              <a:t>المنتوج</a:t>
            </a:r>
            <a:r>
              <a:rPr lang="ar-SA" sz="3000" b="1" dirty="0" smtClean="0">
                <a:solidFill>
                  <a:schemeClr val="bg1"/>
                </a:solidFill>
              </a:rPr>
              <a:t> (من حيث خصائصه، مستوى أدائه، جودته ..الخ) والجوانب التي يجب تحسينها.</a:t>
            </a:r>
            <a:endParaRPr lang="fr-FR" sz="3000" b="1" dirty="0" smtClean="0">
              <a:solidFill>
                <a:schemeClr val="bg1"/>
              </a:solidFill>
            </a:endParaRPr>
          </a:p>
          <a:p>
            <a:pPr algn="r" rtl="1"/>
            <a:r>
              <a:rPr lang="ar-SA" sz="3000" b="1" dirty="0" smtClean="0">
                <a:solidFill>
                  <a:schemeClr val="bg1"/>
                </a:solidFill>
              </a:rPr>
              <a:t>لإبداء ملاحظاته حول المتجر الالكتروني (مدى تميزه وفعاليته في تقديم مختلف الخدمات) .</a:t>
            </a:r>
            <a:endParaRPr lang="fr-FR" sz="3000" b="1" dirty="0" smtClean="0">
              <a:solidFill>
                <a:schemeClr val="bg1"/>
              </a:solidFill>
            </a:endParaRPr>
          </a:p>
          <a:p>
            <a:pPr algn="r" rtl="1"/>
            <a:r>
              <a:rPr lang="ar-SA" sz="3000" b="1" dirty="0" smtClean="0">
                <a:solidFill>
                  <a:schemeClr val="bg1"/>
                </a:solidFill>
              </a:rPr>
              <a:t>لتحديد مستوى رضاه عن إتمام الصفقة الكترونيا.</a:t>
            </a:r>
            <a:endParaRPr lang="fr-FR" sz="3000" b="1" dirty="0" smtClean="0">
              <a:solidFill>
                <a:schemeClr val="bg1"/>
              </a:solidFill>
            </a:endParaRPr>
          </a:p>
          <a:p>
            <a:pPr algn="r" rtl="1">
              <a:buNone/>
            </a:pPr>
            <a:r>
              <a:rPr lang="ar-SA" sz="3000" b="1" dirty="0" smtClean="0">
                <a:solidFill>
                  <a:schemeClr val="bg1"/>
                </a:solidFill>
              </a:rPr>
              <a:t> </a:t>
            </a:r>
            <a:endParaRPr lang="fr-FR" sz="3000" b="1" dirty="0" smtClean="0">
              <a:solidFill>
                <a:schemeClr val="bg1"/>
              </a:solidFill>
            </a:endParaRPr>
          </a:p>
          <a:p>
            <a:pPr algn="r" rtl="1">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checkerboard(across)">
                                      <p:cBhvr>
                                        <p:cTn id="25" dur="500"/>
                                        <p:tgtEl>
                                          <p:spTgt spid="3">
                                            <p:txEl>
                                              <p:pRg st="5" end="5"/>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checkerboard(across)">
                                      <p:cBhvr>
                                        <p:cTn id="28" dur="500"/>
                                        <p:tgtEl>
                                          <p:spTgt spid="3">
                                            <p:txEl>
                                              <p:pRg st="6" end="6"/>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checkerboard(across)">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5852" y="0"/>
            <a:ext cx="7286676" cy="6500834"/>
          </a:xfrm>
        </p:spPr>
        <p:txBody>
          <a:bodyPr>
            <a:normAutofit fontScale="90000"/>
          </a:bodyPr>
          <a:lstStyle/>
          <a:p>
            <a:pPr rtl="1"/>
            <a:r>
              <a:rPr lang="fr-FR" b="1" dirty="0" smtClean="0">
                <a:solidFill>
                  <a:schemeClr val="bg2"/>
                </a:solidFill>
              </a:rPr>
              <a:t>VI</a:t>
            </a:r>
            <a:r>
              <a:rPr lang="ar-SA" sz="3200" b="1" dirty="0" smtClean="0">
                <a:solidFill>
                  <a:schemeClr val="bg2"/>
                </a:solidFill>
              </a:rPr>
              <a:t>المخاطر المدركة لدى المستهلك في الشراء عبر الإنترنت</a:t>
            </a:r>
            <a:br>
              <a:rPr lang="ar-SA" sz="3200" b="1" dirty="0" smtClean="0">
                <a:solidFill>
                  <a:schemeClr val="bg2"/>
                </a:solidFill>
              </a:rPr>
            </a:br>
            <a:r>
              <a:rPr lang="ar-SA" sz="2800" b="1" dirty="0" smtClean="0">
                <a:solidFill>
                  <a:schemeClr val="bg2"/>
                </a:solidFill>
              </a:rPr>
              <a:t/>
            </a:r>
            <a:br>
              <a:rPr lang="ar-SA" sz="2800" b="1" dirty="0" smtClean="0">
                <a:solidFill>
                  <a:schemeClr val="bg2"/>
                </a:solidFill>
              </a:rPr>
            </a:br>
            <a:r>
              <a:rPr lang="ar-DZ" sz="2800" dirty="0" smtClean="0">
                <a:solidFill>
                  <a:schemeClr val="bg1"/>
                </a:solidFill>
              </a:rPr>
              <a:t>درجة المخاطرة في عملية الشراء </a:t>
            </a: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fr-FR" sz="2800" dirty="0" smtClean="0">
                <a:solidFill>
                  <a:schemeClr val="bg2"/>
                </a:solidFill>
              </a:rPr>
              <a:t/>
            </a:r>
            <a:br>
              <a:rPr lang="fr-FR" sz="2800" dirty="0" smtClean="0">
                <a:solidFill>
                  <a:schemeClr val="bg2"/>
                </a:solidFill>
              </a:rPr>
            </a:br>
            <a:endParaRPr lang="fr-FR" dirty="0"/>
          </a:p>
        </p:txBody>
      </p:sp>
      <p:sp>
        <p:nvSpPr>
          <p:cNvPr id="4" name="Rectangle à coins arrondis 3"/>
          <p:cNvSpPr/>
          <p:nvPr/>
        </p:nvSpPr>
        <p:spPr>
          <a:xfrm>
            <a:off x="5429256" y="2714620"/>
            <a:ext cx="2857520"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solidFill>
                  <a:schemeClr val="tx2"/>
                </a:solidFill>
              </a:rPr>
              <a:t>مدى </a:t>
            </a:r>
            <a:r>
              <a:rPr lang="ar-DZ" sz="2800" b="1" dirty="0" smtClean="0">
                <a:solidFill>
                  <a:schemeClr val="tx2"/>
                </a:solidFill>
              </a:rPr>
              <a:t>حداثة القرار الشرائي </a:t>
            </a:r>
            <a:endParaRPr lang="fr-FR" sz="2800" b="1" dirty="0">
              <a:solidFill>
                <a:schemeClr val="tx2"/>
              </a:solidFill>
            </a:endParaRPr>
          </a:p>
        </p:txBody>
      </p:sp>
      <p:sp>
        <p:nvSpPr>
          <p:cNvPr id="5" name="Rectangle à coins arrondis 4"/>
          <p:cNvSpPr/>
          <p:nvPr/>
        </p:nvSpPr>
        <p:spPr>
          <a:xfrm>
            <a:off x="1500166" y="2714620"/>
            <a:ext cx="3643338" cy="8572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2"/>
                </a:solidFill>
              </a:rPr>
              <a:t>القيمة </a:t>
            </a:r>
            <a:r>
              <a:rPr lang="ar-DZ" sz="2800" b="1" dirty="0" err="1" smtClean="0">
                <a:solidFill>
                  <a:schemeClr val="tx2"/>
                </a:solidFill>
              </a:rPr>
              <a:t>السعرية</a:t>
            </a:r>
            <a:r>
              <a:rPr lang="ar-DZ" sz="2800" b="1" dirty="0" smtClean="0">
                <a:solidFill>
                  <a:schemeClr val="tx2"/>
                </a:solidFill>
              </a:rPr>
              <a:t> المرتفعة للمنتج </a:t>
            </a:r>
            <a:r>
              <a:rPr lang="ar-SA" sz="2800" b="1" dirty="0" smtClean="0">
                <a:solidFill>
                  <a:schemeClr val="tx2"/>
                </a:solidFill>
              </a:rPr>
              <a:t>المراد </a:t>
            </a:r>
            <a:r>
              <a:rPr lang="ar-DZ" sz="2800" b="1" dirty="0" smtClean="0">
                <a:solidFill>
                  <a:schemeClr val="tx2"/>
                </a:solidFill>
              </a:rPr>
              <a:t> شرا</a:t>
            </a:r>
            <a:r>
              <a:rPr lang="ar-SA" sz="2800" b="1" dirty="0" err="1" smtClean="0">
                <a:solidFill>
                  <a:schemeClr val="tx2"/>
                </a:solidFill>
              </a:rPr>
              <a:t>ؤه</a:t>
            </a:r>
            <a:r>
              <a:rPr lang="ar-DZ" sz="2800" b="1" dirty="0" smtClean="0">
                <a:solidFill>
                  <a:schemeClr val="tx2"/>
                </a:solidFill>
              </a:rPr>
              <a:t> </a:t>
            </a:r>
            <a:endParaRPr lang="fr-FR" sz="2800" b="1" dirty="0">
              <a:solidFill>
                <a:schemeClr val="tx2"/>
              </a:solidFill>
            </a:endParaRPr>
          </a:p>
        </p:txBody>
      </p:sp>
      <p:sp>
        <p:nvSpPr>
          <p:cNvPr id="6" name="Flèche angle droit à deux pointes 5"/>
          <p:cNvSpPr/>
          <p:nvPr/>
        </p:nvSpPr>
        <p:spPr>
          <a:xfrm rot="13537280">
            <a:off x="4721070" y="1648260"/>
            <a:ext cx="1061573" cy="1063511"/>
          </a:xfrm>
          <a:prstGeom prst="leftUpArrow">
            <a:avLst>
              <a:gd name="adj1" fmla="val 11002"/>
              <a:gd name="adj2" fmla="val 25000"/>
              <a:gd name="adj3" fmla="val 25000"/>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2071670" y="3714752"/>
            <a:ext cx="6215106" cy="164307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solidFill>
                  <a:schemeClr val="tx2"/>
                </a:solidFill>
              </a:rPr>
              <a:t/>
            </a:r>
            <a:br>
              <a:rPr lang="ar-SA" sz="2400" b="1" dirty="0" smtClean="0">
                <a:solidFill>
                  <a:schemeClr val="tx2"/>
                </a:solidFill>
              </a:rPr>
            </a:br>
            <a:r>
              <a:rPr lang="ar-DZ" sz="2800" b="1" dirty="0" smtClean="0">
                <a:solidFill>
                  <a:schemeClr val="tx2"/>
                </a:solidFill>
              </a:rPr>
              <a:t>تؤثر درجة المخاطرة المدركة لدى المستهلك على إقباله على الشراء من</a:t>
            </a:r>
            <a:r>
              <a:rPr lang="ar-SA" sz="2800" b="1" dirty="0" smtClean="0">
                <a:solidFill>
                  <a:schemeClr val="tx2"/>
                </a:solidFill>
              </a:rPr>
              <a:t> عدمه</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checkerboard(across)">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heckerboard(across)">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animBg="1"/>
      <p:bldP spid="5" grpId="0" animBg="1"/>
      <p:bldP spid="6"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928662" y="214291"/>
          <a:ext cx="5857916" cy="6042596"/>
        </p:xfrm>
        <a:graphic>
          <a:graphicData uri="http://schemas.openxmlformats.org/drawingml/2006/table">
            <a:tbl>
              <a:tblPr firstRow="1" bandRow="1">
                <a:tableStyleId>{2D5ABB26-0587-4C30-8999-92F81FD0307C}</a:tableStyleId>
              </a:tblPr>
              <a:tblGrid>
                <a:gridCol w="5857916"/>
              </a:tblGrid>
              <a:tr h="556180">
                <a:tc>
                  <a:txBody>
                    <a:bodyPr/>
                    <a:lstStyle/>
                    <a:p>
                      <a:pPr algn="ctr" rtl="1">
                        <a:lnSpc>
                          <a:spcPct val="115000"/>
                        </a:lnSpc>
                        <a:spcAft>
                          <a:spcPts val="0"/>
                        </a:spcAft>
                      </a:pPr>
                      <a:r>
                        <a:rPr lang="ar-SA" sz="2800" b="1" u="sng" dirty="0">
                          <a:solidFill>
                            <a:schemeClr val="bg1"/>
                          </a:solidFill>
                        </a:rPr>
                        <a:t>المضـمون</a:t>
                      </a:r>
                      <a:endParaRPr lang="fr-FR" sz="2400" b="1" u="sng" dirty="0">
                        <a:solidFill>
                          <a:schemeClr val="bg1"/>
                        </a:solidFill>
                        <a:latin typeface="Arial" pitchFamily="34" charset="0"/>
                        <a:ea typeface="Calibri"/>
                        <a:cs typeface="Arial" pitchFamily="34" charset="0"/>
                      </a:endParaRPr>
                    </a:p>
                  </a:txBody>
                  <a:tcPr marL="0" marR="0" marT="0" marB="0" anchor="ctr"/>
                </a:tc>
              </a:tr>
              <a:tr h="687744">
                <a:tc>
                  <a:txBody>
                    <a:bodyPr/>
                    <a:lstStyle/>
                    <a:p>
                      <a:pPr algn="r" rtl="1">
                        <a:lnSpc>
                          <a:spcPct val="115000"/>
                        </a:lnSpc>
                        <a:spcAft>
                          <a:spcPts val="0"/>
                        </a:spcAft>
                        <a:buFont typeface="Arial" pitchFamily="34" charset="0"/>
                        <a:buChar char="•"/>
                      </a:pPr>
                      <a:r>
                        <a:rPr lang="ar-SA" sz="2000" b="1" dirty="0">
                          <a:solidFill>
                            <a:schemeClr val="bg1"/>
                          </a:solidFill>
                        </a:rPr>
                        <a:t>تخوف المستهلك من ألا تؤدي الخدمة الأداء المتوقع والمطلوب منها.</a:t>
                      </a:r>
                      <a:endParaRPr lang="fr-FR" sz="1800" b="1" dirty="0">
                        <a:solidFill>
                          <a:schemeClr val="bg1"/>
                        </a:solidFill>
                        <a:latin typeface="Arial" pitchFamily="34" charset="0"/>
                        <a:ea typeface="Calibri"/>
                        <a:cs typeface="Arial" pitchFamily="34" charset="0"/>
                      </a:endParaRPr>
                    </a:p>
                  </a:txBody>
                  <a:tcPr marL="0" marR="0" marT="0" marB="0"/>
                </a:tc>
              </a:tr>
              <a:tr h="804892">
                <a:tc>
                  <a:txBody>
                    <a:bodyPr/>
                    <a:lstStyle/>
                    <a:p>
                      <a:pPr algn="r" rtl="1">
                        <a:lnSpc>
                          <a:spcPct val="115000"/>
                        </a:lnSpc>
                        <a:spcAft>
                          <a:spcPts val="0"/>
                        </a:spcAft>
                        <a:buFont typeface="Arial" pitchFamily="34" charset="0"/>
                        <a:buChar char="•"/>
                      </a:pPr>
                      <a:r>
                        <a:rPr lang="ar-SA" sz="2000" b="1" dirty="0">
                          <a:solidFill>
                            <a:schemeClr val="bg1"/>
                          </a:solidFill>
                        </a:rPr>
                        <a:t>التخوف من خسارة المال الذي دُفع من أجل الحصول على </a:t>
                      </a:r>
                      <a:r>
                        <a:rPr lang="ar-SA" sz="2000" b="1" dirty="0" smtClean="0">
                          <a:solidFill>
                            <a:schemeClr val="bg1"/>
                          </a:solidFill>
                        </a:rPr>
                        <a:t>المنتج</a:t>
                      </a:r>
                      <a:r>
                        <a:rPr lang="ar-SA" sz="2000" b="1" baseline="0" dirty="0" smtClean="0">
                          <a:solidFill>
                            <a:schemeClr val="bg1"/>
                          </a:solidFill>
                        </a:rPr>
                        <a:t> أو التعرض للخداع أو الاستغلال السيئ للمعلومات المالية.</a:t>
                      </a:r>
                      <a:endParaRPr lang="fr-FR" sz="1800" b="1" dirty="0">
                        <a:solidFill>
                          <a:schemeClr val="bg1"/>
                        </a:solidFill>
                        <a:latin typeface="Arial" pitchFamily="34" charset="0"/>
                        <a:ea typeface="Calibri"/>
                        <a:cs typeface="Arial" pitchFamily="34" charset="0"/>
                      </a:endParaRPr>
                    </a:p>
                  </a:txBody>
                  <a:tcPr marL="0" marR="0" marT="0" marB="0"/>
                </a:tc>
              </a:tr>
              <a:tr h="847752">
                <a:tc>
                  <a:txBody>
                    <a:bodyPr/>
                    <a:lstStyle/>
                    <a:p>
                      <a:pPr algn="r" rtl="1">
                        <a:lnSpc>
                          <a:spcPct val="115000"/>
                        </a:lnSpc>
                        <a:spcAft>
                          <a:spcPts val="0"/>
                        </a:spcAft>
                        <a:buFont typeface="Arial" pitchFamily="34" charset="0"/>
                        <a:buChar char="•"/>
                      </a:pPr>
                      <a:r>
                        <a:rPr lang="ar-SA" sz="2000" b="1" dirty="0">
                          <a:solidFill>
                            <a:schemeClr val="bg1"/>
                          </a:solidFill>
                        </a:rPr>
                        <a:t>تعرض الجهاز للتخريب بسبب الفيروسات، </a:t>
                      </a:r>
                      <a:r>
                        <a:rPr lang="ar-SA" sz="2000" b="1" dirty="0" err="1" smtClean="0">
                          <a:solidFill>
                            <a:schemeClr val="bg1"/>
                          </a:solidFill>
                        </a:rPr>
                        <a:t>و</a:t>
                      </a:r>
                      <a:r>
                        <a:rPr lang="ar-SA" sz="2000" b="1" dirty="0" smtClean="0">
                          <a:solidFill>
                            <a:schemeClr val="bg1"/>
                          </a:solidFill>
                        </a:rPr>
                        <a:t> </a:t>
                      </a:r>
                      <a:r>
                        <a:rPr lang="ar-SA" sz="1800" b="1" kern="1200" dirty="0" smtClean="0">
                          <a:solidFill>
                            <a:schemeClr val="bg1"/>
                          </a:solidFill>
                          <a:latin typeface="+mn-lt"/>
                          <a:ea typeface="+mn-ea"/>
                          <a:cs typeface="+mn-cs"/>
                        </a:rPr>
                        <a:t>سوء استخدام الانترنت في إتمام عملية الشراء مما يسبب ضررا مادي</a:t>
                      </a:r>
                      <a:endParaRPr lang="fr-FR" sz="1800" b="1" dirty="0">
                        <a:solidFill>
                          <a:schemeClr val="bg1"/>
                        </a:solidFill>
                        <a:latin typeface="Arial" pitchFamily="34" charset="0"/>
                        <a:ea typeface="Calibri"/>
                        <a:cs typeface="Arial" pitchFamily="34" charset="0"/>
                      </a:endParaRPr>
                    </a:p>
                  </a:txBody>
                  <a:tcPr marL="0" marR="0" marT="0" marB="0"/>
                </a:tc>
              </a:tr>
              <a:tr h="835204">
                <a:tc>
                  <a:txBody>
                    <a:bodyPr/>
                    <a:lstStyle/>
                    <a:p>
                      <a:pPr algn="r" rtl="1">
                        <a:lnSpc>
                          <a:spcPct val="115000"/>
                        </a:lnSpc>
                        <a:spcAft>
                          <a:spcPts val="0"/>
                        </a:spcAft>
                        <a:buFont typeface="Arial" pitchFamily="34" charset="0"/>
                        <a:buChar char="•"/>
                      </a:pPr>
                      <a:r>
                        <a:rPr lang="ar-SA" sz="2000" b="1" dirty="0">
                          <a:solidFill>
                            <a:schemeClr val="bg1"/>
                          </a:solidFill>
                        </a:rPr>
                        <a:t>تتعلق بخيبة أمل المشتري عند الاختيار الخاطئ </a:t>
                      </a:r>
                      <a:r>
                        <a:rPr lang="ar-SA" sz="2000" b="1" dirty="0" smtClean="0">
                          <a:solidFill>
                            <a:schemeClr val="bg1"/>
                          </a:solidFill>
                        </a:rPr>
                        <a:t>للمنتج</a:t>
                      </a:r>
                      <a:r>
                        <a:rPr lang="ar-SA" sz="2000" b="1" baseline="0" dirty="0" smtClean="0">
                          <a:solidFill>
                            <a:schemeClr val="bg1"/>
                          </a:solidFill>
                        </a:rPr>
                        <a:t> </a:t>
                      </a:r>
                      <a:r>
                        <a:rPr lang="ar-SA" sz="2000" b="1" baseline="0" dirty="0" err="1" smtClean="0">
                          <a:solidFill>
                            <a:schemeClr val="bg1"/>
                          </a:solidFill>
                        </a:rPr>
                        <a:t>و</a:t>
                      </a:r>
                      <a:r>
                        <a:rPr lang="ar-SA" sz="2000" b="1" baseline="0" dirty="0" smtClean="0">
                          <a:solidFill>
                            <a:schemeClr val="bg1"/>
                          </a:solidFill>
                        </a:rPr>
                        <a:t> تعرضه للانتقاد من طرف الغير بسبب الشراء الالكتروني</a:t>
                      </a:r>
                      <a:endParaRPr lang="fr-FR" sz="1800" b="1" dirty="0">
                        <a:solidFill>
                          <a:schemeClr val="bg1"/>
                        </a:solidFill>
                        <a:latin typeface="Arial" pitchFamily="34" charset="0"/>
                        <a:ea typeface="Calibri"/>
                        <a:cs typeface="Arial" pitchFamily="34" charset="0"/>
                      </a:endParaRPr>
                    </a:p>
                  </a:txBody>
                  <a:tcPr marL="0" marR="0" marT="0" marB="0"/>
                </a:tc>
              </a:tr>
              <a:tr h="731720">
                <a:tc>
                  <a:txBody>
                    <a:bodyPr/>
                    <a:lstStyle/>
                    <a:p>
                      <a:pPr algn="r" rtl="1">
                        <a:lnSpc>
                          <a:spcPct val="115000"/>
                        </a:lnSpc>
                        <a:spcAft>
                          <a:spcPts val="0"/>
                        </a:spcAft>
                        <a:buFont typeface="Arial" pitchFamily="34" charset="0"/>
                        <a:buChar char="•"/>
                      </a:pPr>
                      <a:r>
                        <a:rPr lang="ar-SA" sz="2000" b="1" dirty="0" smtClean="0">
                          <a:solidFill>
                            <a:schemeClr val="bg1"/>
                          </a:solidFill>
                        </a:rPr>
                        <a:t>احتمال </a:t>
                      </a:r>
                      <a:r>
                        <a:rPr lang="ar-SA" sz="2000" b="1" dirty="0">
                          <a:solidFill>
                            <a:schemeClr val="bg1"/>
                          </a:solidFill>
                        </a:rPr>
                        <a:t>استغراق البحث للتسوق عبر الإنترنت وقتًا طويلاً يمثل خسارة من وجهة نظر الزبون.</a:t>
                      </a:r>
                      <a:endParaRPr lang="fr-FR" sz="1800" b="1" dirty="0">
                        <a:solidFill>
                          <a:schemeClr val="bg1"/>
                        </a:solidFill>
                        <a:latin typeface="Arial" pitchFamily="34" charset="0"/>
                        <a:ea typeface="Calibri"/>
                        <a:cs typeface="Arial" pitchFamily="34" charset="0"/>
                      </a:endParaRPr>
                    </a:p>
                  </a:txBody>
                  <a:tcPr marL="0" marR="0" marT="0" marB="0"/>
                </a:tc>
              </a:tr>
              <a:tr h="878064">
                <a:tc>
                  <a:txBody>
                    <a:bodyPr/>
                    <a:lstStyle/>
                    <a:p>
                      <a:pPr algn="r" rtl="1">
                        <a:lnSpc>
                          <a:spcPct val="115000"/>
                        </a:lnSpc>
                        <a:spcAft>
                          <a:spcPts val="0"/>
                        </a:spcAft>
                        <a:buFont typeface="Arial" pitchFamily="34" charset="0"/>
                        <a:buChar char="•"/>
                      </a:pPr>
                      <a:r>
                        <a:rPr lang="ar-SA" sz="2000" b="1" dirty="0" smtClean="0">
                          <a:solidFill>
                            <a:schemeClr val="bg1"/>
                          </a:solidFill>
                        </a:rPr>
                        <a:t>الحصول على معلومات </a:t>
                      </a:r>
                      <a:r>
                        <a:rPr lang="ar-SA" sz="2000" b="1" dirty="0">
                          <a:solidFill>
                            <a:schemeClr val="bg1"/>
                          </a:solidFill>
                        </a:rPr>
                        <a:t>غير </a:t>
                      </a:r>
                      <a:r>
                        <a:rPr lang="ar-SA" sz="2000" b="1" dirty="0" smtClean="0">
                          <a:solidFill>
                            <a:schemeClr val="bg1"/>
                          </a:solidFill>
                        </a:rPr>
                        <a:t>مطابقة</a:t>
                      </a:r>
                      <a:r>
                        <a:rPr lang="ar-SA" sz="2000" b="1" baseline="0" dirty="0" smtClean="0">
                          <a:solidFill>
                            <a:schemeClr val="bg1"/>
                          </a:solidFill>
                        </a:rPr>
                        <a:t> للواقع </a:t>
                      </a:r>
                      <a:r>
                        <a:rPr lang="ar-SA" sz="2000" b="1" dirty="0" smtClean="0">
                          <a:solidFill>
                            <a:schemeClr val="bg1"/>
                          </a:solidFill>
                        </a:rPr>
                        <a:t>وخادعة </a:t>
                      </a:r>
                      <a:r>
                        <a:rPr lang="ar-SA" sz="2000" b="1" dirty="0">
                          <a:solidFill>
                            <a:schemeClr val="bg1"/>
                          </a:solidFill>
                        </a:rPr>
                        <a:t>للمتسوق عبر الإنترنت.</a:t>
                      </a:r>
                      <a:endParaRPr lang="fr-FR" sz="1800" b="1" dirty="0">
                        <a:solidFill>
                          <a:schemeClr val="bg1"/>
                        </a:solidFill>
                        <a:latin typeface="Arial" pitchFamily="34" charset="0"/>
                        <a:ea typeface="Calibri"/>
                        <a:cs typeface="Arial" pitchFamily="34" charset="0"/>
                      </a:endParaRPr>
                    </a:p>
                  </a:txBody>
                  <a:tcPr marL="0" marR="0" marT="0" marB="0"/>
                </a:tc>
              </a:tr>
              <a:tr h="687552">
                <a:tc>
                  <a:txBody>
                    <a:bodyPr/>
                    <a:lstStyle/>
                    <a:p>
                      <a:pPr algn="r" rtl="1">
                        <a:lnSpc>
                          <a:spcPct val="115000"/>
                        </a:lnSpc>
                        <a:spcAft>
                          <a:spcPts val="0"/>
                        </a:spcAft>
                        <a:buFont typeface="Arial" pitchFamily="34" charset="0"/>
                        <a:buChar char="•"/>
                      </a:pPr>
                      <a:r>
                        <a:rPr lang="ar-SA" sz="2000" b="1" dirty="0">
                          <a:solidFill>
                            <a:schemeClr val="bg1"/>
                          </a:solidFill>
                        </a:rPr>
                        <a:t>ضياع فرص التسوق عبر المنافذ الأخرى من خارج الشبكة، والتي قد تمثل بدائل أفضل.</a:t>
                      </a:r>
                      <a:endParaRPr lang="fr-FR" sz="1800" b="1" dirty="0">
                        <a:solidFill>
                          <a:schemeClr val="bg1"/>
                        </a:solidFill>
                        <a:latin typeface="Arial" pitchFamily="34" charset="0"/>
                        <a:ea typeface="Calibri"/>
                        <a:cs typeface="Arial" pitchFamily="34" charset="0"/>
                      </a:endParaRPr>
                    </a:p>
                  </a:txBody>
                  <a:tcPr marL="0" marR="0" marT="0" marB="0"/>
                </a:tc>
              </a:tr>
            </a:tbl>
          </a:graphicData>
        </a:graphic>
      </p:graphicFrame>
      <p:graphicFrame>
        <p:nvGraphicFramePr>
          <p:cNvPr id="5" name="Espace réservé du contenu 3"/>
          <p:cNvGraphicFramePr>
            <a:graphicFrameLocks/>
          </p:cNvGraphicFramePr>
          <p:nvPr/>
        </p:nvGraphicFramePr>
        <p:xfrm>
          <a:off x="6929454" y="214290"/>
          <a:ext cx="1757346" cy="5837953"/>
        </p:xfrm>
        <a:graphic>
          <a:graphicData uri="http://schemas.openxmlformats.org/drawingml/2006/table">
            <a:tbl>
              <a:tblPr firstRow="1" bandRow="1">
                <a:tableStyleId>{2D5ABB26-0587-4C30-8999-92F81FD0307C}</a:tableStyleId>
              </a:tblPr>
              <a:tblGrid>
                <a:gridCol w="1757346"/>
              </a:tblGrid>
              <a:tr h="608421">
                <a:tc>
                  <a:txBody>
                    <a:bodyPr/>
                    <a:lstStyle/>
                    <a:p>
                      <a:pPr algn="r" rtl="1">
                        <a:lnSpc>
                          <a:spcPct val="115000"/>
                        </a:lnSpc>
                        <a:spcAft>
                          <a:spcPts val="0"/>
                        </a:spcAft>
                      </a:pPr>
                      <a:r>
                        <a:rPr lang="ar-SA" sz="2800" b="1" u="sng" dirty="0">
                          <a:solidFill>
                            <a:schemeClr val="bg1"/>
                          </a:solidFill>
                        </a:rPr>
                        <a:t>أنواع المخاطر</a:t>
                      </a:r>
                      <a:endParaRPr lang="fr-FR" sz="2400" b="1" u="sng" dirty="0">
                        <a:solidFill>
                          <a:schemeClr val="bg1"/>
                        </a:solidFill>
                        <a:latin typeface="Arial" pitchFamily="34" charset="0"/>
                        <a:ea typeface="Calibri"/>
                        <a:cs typeface="Arial" pitchFamily="34" charset="0"/>
                      </a:endParaRPr>
                    </a:p>
                  </a:txBody>
                  <a:tcPr marL="0" marR="0" marT="0" marB="0" anchor="ctr"/>
                </a:tc>
              </a:tr>
              <a:tr h="535990">
                <a:tc>
                  <a:txBody>
                    <a:bodyPr/>
                    <a:lstStyle/>
                    <a:p>
                      <a:pPr algn="r" rtl="1">
                        <a:lnSpc>
                          <a:spcPct val="115000"/>
                        </a:lnSpc>
                        <a:spcAft>
                          <a:spcPts val="0"/>
                        </a:spcAft>
                      </a:pPr>
                      <a:r>
                        <a:rPr lang="ar-SA" sz="2000" b="1" u="sng" dirty="0">
                          <a:solidFill>
                            <a:schemeClr val="bg1"/>
                          </a:solidFill>
                        </a:rPr>
                        <a:t>مخاطر أداء المنتج</a:t>
                      </a:r>
                      <a:endParaRPr lang="fr-FR" sz="1800" b="1" u="sng" dirty="0">
                        <a:solidFill>
                          <a:schemeClr val="bg1"/>
                        </a:solidFill>
                        <a:latin typeface="Arial" pitchFamily="34" charset="0"/>
                        <a:ea typeface="Calibri"/>
                        <a:cs typeface="Arial" pitchFamily="34" charset="0"/>
                      </a:endParaRPr>
                    </a:p>
                  </a:txBody>
                  <a:tcPr marL="0" marR="0" marT="0" marB="0" anchor="ctr"/>
                </a:tc>
              </a:tr>
              <a:tr h="782257">
                <a:tc>
                  <a:txBody>
                    <a:bodyPr/>
                    <a:lstStyle/>
                    <a:p>
                      <a:pPr algn="r" rtl="1">
                        <a:lnSpc>
                          <a:spcPct val="115000"/>
                        </a:lnSpc>
                        <a:spcAft>
                          <a:spcPts val="0"/>
                        </a:spcAft>
                      </a:pPr>
                      <a:r>
                        <a:rPr lang="ar-SA" sz="2000" b="1" u="sng" dirty="0">
                          <a:solidFill>
                            <a:schemeClr val="bg1"/>
                          </a:solidFill>
                        </a:rPr>
                        <a:t>المخاطر المالية</a:t>
                      </a:r>
                      <a:endParaRPr lang="fr-FR" sz="1800" b="1" u="sng" dirty="0">
                        <a:solidFill>
                          <a:schemeClr val="bg1"/>
                        </a:solidFill>
                        <a:latin typeface="Arial" pitchFamily="34" charset="0"/>
                        <a:ea typeface="Calibri"/>
                        <a:cs typeface="Arial" pitchFamily="34" charset="0"/>
                      </a:endParaRPr>
                    </a:p>
                  </a:txBody>
                  <a:tcPr marL="0" marR="0" marT="0" marB="0" anchor="ctr"/>
                </a:tc>
              </a:tr>
              <a:tr h="782257">
                <a:tc>
                  <a:txBody>
                    <a:bodyPr/>
                    <a:lstStyle/>
                    <a:p>
                      <a:pPr algn="r" rtl="1">
                        <a:lnSpc>
                          <a:spcPct val="115000"/>
                        </a:lnSpc>
                        <a:spcAft>
                          <a:spcPts val="0"/>
                        </a:spcAft>
                      </a:pPr>
                      <a:r>
                        <a:rPr lang="ar-SA" sz="2000" b="1" u="sng" dirty="0">
                          <a:solidFill>
                            <a:schemeClr val="bg1"/>
                          </a:solidFill>
                        </a:rPr>
                        <a:t>المخاطر التكنولوجية</a:t>
                      </a:r>
                      <a:endParaRPr lang="fr-FR" sz="1800" b="1" u="sng" dirty="0">
                        <a:solidFill>
                          <a:schemeClr val="bg1"/>
                        </a:solidFill>
                        <a:latin typeface="Arial" pitchFamily="34" charset="0"/>
                        <a:ea typeface="Calibri"/>
                        <a:cs typeface="Arial" pitchFamily="34" charset="0"/>
                      </a:endParaRPr>
                    </a:p>
                  </a:txBody>
                  <a:tcPr marL="0" marR="0" marT="0" marB="0" anchor="ctr"/>
                </a:tc>
              </a:tr>
              <a:tr h="782257">
                <a:tc>
                  <a:txBody>
                    <a:bodyPr/>
                    <a:lstStyle/>
                    <a:p>
                      <a:pPr algn="r" rtl="1">
                        <a:lnSpc>
                          <a:spcPct val="115000"/>
                        </a:lnSpc>
                        <a:spcAft>
                          <a:spcPts val="0"/>
                        </a:spcAft>
                      </a:pPr>
                      <a:r>
                        <a:rPr lang="ar-SA" sz="2000" b="1" u="sng" dirty="0">
                          <a:solidFill>
                            <a:schemeClr val="bg1"/>
                          </a:solidFill>
                        </a:rPr>
                        <a:t>المخاطر النفسية</a:t>
                      </a:r>
                      <a:endParaRPr lang="fr-FR" sz="1800" b="1" u="sng" dirty="0">
                        <a:solidFill>
                          <a:schemeClr val="bg1"/>
                        </a:solidFill>
                        <a:latin typeface="Arial" pitchFamily="34" charset="0"/>
                        <a:ea typeface="Calibri"/>
                        <a:cs typeface="Arial" pitchFamily="34" charset="0"/>
                      </a:endParaRPr>
                    </a:p>
                  </a:txBody>
                  <a:tcPr marL="0" marR="0" marT="0" marB="0" anchor="ctr"/>
                </a:tc>
              </a:tr>
              <a:tr h="782257">
                <a:tc>
                  <a:txBody>
                    <a:bodyPr/>
                    <a:lstStyle/>
                    <a:p>
                      <a:pPr algn="r" rtl="1">
                        <a:lnSpc>
                          <a:spcPct val="115000"/>
                        </a:lnSpc>
                        <a:spcAft>
                          <a:spcPts val="0"/>
                        </a:spcAft>
                      </a:pPr>
                      <a:r>
                        <a:rPr lang="ar-SA" sz="2000" b="1" u="sng" dirty="0">
                          <a:solidFill>
                            <a:schemeClr val="bg1"/>
                          </a:solidFill>
                        </a:rPr>
                        <a:t>مخاطر الوقت</a:t>
                      </a:r>
                      <a:endParaRPr lang="fr-FR" sz="1800" b="1" u="sng" dirty="0">
                        <a:solidFill>
                          <a:schemeClr val="bg1"/>
                        </a:solidFill>
                        <a:latin typeface="Arial" pitchFamily="34" charset="0"/>
                        <a:ea typeface="Calibri"/>
                        <a:cs typeface="Arial" pitchFamily="34" charset="0"/>
                      </a:endParaRPr>
                    </a:p>
                  </a:txBody>
                  <a:tcPr marL="0" marR="0" marT="0" marB="0" anchor="ctr"/>
                </a:tc>
              </a:tr>
              <a:tr h="782257">
                <a:tc>
                  <a:txBody>
                    <a:bodyPr/>
                    <a:lstStyle/>
                    <a:p>
                      <a:pPr algn="r" rtl="1">
                        <a:lnSpc>
                          <a:spcPct val="115000"/>
                        </a:lnSpc>
                        <a:spcAft>
                          <a:spcPts val="0"/>
                        </a:spcAft>
                      </a:pPr>
                      <a:r>
                        <a:rPr lang="ar-SA" sz="2000" b="1" u="sng" dirty="0">
                          <a:solidFill>
                            <a:schemeClr val="bg1"/>
                          </a:solidFill>
                        </a:rPr>
                        <a:t>المخاطر المعلوماتية</a:t>
                      </a:r>
                      <a:endParaRPr lang="fr-FR" sz="1800" b="1" u="sng" dirty="0">
                        <a:solidFill>
                          <a:schemeClr val="bg1"/>
                        </a:solidFill>
                        <a:latin typeface="Arial" pitchFamily="34" charset="0"/>
                        <a:ea typeface="Calibri"/>
                        <a:cs typeface="Arial" pitchFamily="34" charset="0"/>
                      </a:endParaRPr>
                    </a:p>
                  </a:txBody>
                  <a:tcPr marL="0" marR="0" marT="0" marB="0" anchor="ctr"/>
                </a:tc>
              </a:tr>
              <a:tr h="782257">
                <a:tc>
                  <a:txBody>
                    <a:bodyPr/>
                    <a:lstStyle/>
                    <a:p>
                      <a:pPr algn="r" rtl="1">
                        <a:lnSpc>
                          <a:spcPct val="115000"/>
                        </a:lnSpc>
                        <a:spcAft>
                          <a:spcPts val="0"/>
                        </a:spcAft>
                      </a:pPr>
                      <a:r>
                        <a:rPr lang="ar-SA" sz="2000" b="1" u="sng" dirty="0">
                          <a:solidFill>
                            <a:schemeClr val="bg1"/>
                          </a:solidFill>
                        </a:rPr>
                        <a:t>مخاطر الفرص البديلة</a:t>
                      </a:r>
                      <a:endParaRPr lang="fr-FR" sz="1800" b="1" u="sng" dirty="0">
                        <a:solidFill>
                          <a:schemeClr val="bg1"/>
                        </a:solidFill>
                        <a:latin typeface="Arial" pitchFamily="34" charset="0"/>
                        <a:ea typeface="Calibri"/>
                        <a:cs typeface="Arial" pitchFamily="34" charset="0"/>
                      </a:endParaRPr>
                    </a:p>
                  </a:txBody>
                  <a:tcPr marL="0" marR="0" marT="0" marB="0"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214414" y="214290"/>
            <a:ext cx="7143800" cy="6215106"/>
          </a:xfrm>
        </p:spPr>
        <p:txBody>
          <a:bodyPr>
            <a:normAutofit fontScale="77500" lnSpcReduction="20000"/>
          </a:bodyPr>
          <a:lstStyle/>
          <a:p>
            <a:pPr algn="r" rtl="1">
              <a:buFont typeface="Wingdings" pitchFamily="2" charset="2"/>
              <a:buChar char=""/>
            </a:pPr>
            <a:r>
              <a:rPr lang="ar-SA" b="1" dirty="0" smtClean="0">
                <a:solidFill>
                  <a:schemeClr val="bg1"/>
                </a:solidFill>
              </a:rPr>
              <a:t>الحد من المخاطر المدركة  للمشتري الإلكتروني:</a:t>
            </a:r>
          </a:p>
          <a:p>
            <a:pPr algn="r" rtl="1">
              <a:buNone/>
            </a:pPr>
            <a:endParaRPr lang="ar-SA" b="1" dirty="0" smtClean="0">
              <a:solidFill>
                <a:schemeClr val="bg1"/>
              </a:solidFill>
            </a:endParaRPr>
          </a:p>
          <a:p>
            <a:pPr marL="514350" indent="-514350" algn="r" rtl="1">
              <a:lnSpc>
                <a:spcPct val="120000"/>
              </a:lnSpc>
              <a:buFont typeface="+mj-lt"/>
              <a:buAutoNum type="arabicParenR"/>
            </a:pPr>
            <a:r>
              <a:rPr lang="ar-SA" sz="3000" b="1" u="sng" dirty="0" smtClean="0">
                <a:solidFill>
                  <a:schemeClr val="bg1"/>
                </a:solidFill>
              </a:rPr>
              <a:t>بناء الثقة في الموقع </a:t>
            </a:r>
            <a:r>
              <a:rPr lang="ar-SA" sz="3000" b="1" dirty="0" smtClean="0">
                <a:solidFill>
                  <a:schemeClr val="bg1"/>
                </a:solidFill>
              </a:rPr>
              <a:t>: </a:t>
            </a:r>
            <a:r>
              <a:rPr lang="ar-SA" sz="2600" dirty="0" smtClean="0">
                <a:solidFill>
                  <a:schemeClr val="bg1"/>
                </a:solidFill>
              </a:rPr>
              <a:t>من خلال:</a:t>
            </a:r>
            <a:endParaRPr lang="ar-SA" sz="3000" dirty="0" smtClean="0">
              <a:solidFill>
                <a:schemeClr val="bg1"/>
              </a:solidFill>
            </a:endParaRPr>
          </a:p>
          <a:p>
            <a:pPr marL="514350" indent="-514350" algn="r" rtl="1">
              <a:lnSpc>
                <a:spcPct val="120000"/>
              </a:lnSpc>
            </a:pPr>
            <a:r>
              <a:rPr lang="ar-SA" sz="3000" dirty="0" smtClean="0">
                <a:solidFill>
                  <a:schemeClr val="bg1"/>
                </a:solidFill>
              </a:rPr>
              <a:t>توفير الخصوصـية والأمـان حيث يمكن استخدام برمجيات خاصة لتأمين وسائل السداد الإلكتروني، مثل برنامج </a:t>
            </a:r>
          </a:p>
          <a:p>
            <a:pPr marL="514350" indent="-514350" algn="r" rtl="1">
              <a:lnSpc>
                <a:spcPct val="120000"/>
              </a:lnSpc>
              <a:buNone/>
            </a:pPr>
            <a:r>
              <a:rPr lang="fr-FR" sz="3000" u="sng" dirty="0" smtClean="0">
                <a:solidFill>
                  <a:schemeClr val="bg1"/>
                </a:solidFill>
              </a:rPr>
              <a:t>Secure </a:t>
            </a:r>
            <a:r>
              <a:rPr lang="fr-FR" sz="3000" u="sng" dirty="0" err="1" smtClean="0">
                <a:solidFill>
                  <a:schemeClr val="bg1"/>
                </a:solidFill>
              </a:rPr>
              <a:t>Electronics</a:t>
            </a:r>
            <a:r>
              <a:rPr lang="fr-FR" sz="3000" u="sng" dirty="0" smtClean="0">
                <a:solidFill>
                  <a:schemeClr val="bg1"/>
                </a:solidFill>
              </a:rPr>
              <a:t> Transactions</a:t>
            </a:r>
            <a:endParaRPr lang="ar-SA" sz="3000" u="sng" dirty="0" smtClean="0">
              <a:solidFill>
                <a:schemeClr val="bg1"/>
              </a:solidFill>
            </a:endParaRPr>
          </a:p>
          <a:p>
            <a:pPr marL="514350" indent="-514350" algn="r" rtl="1">
              <a:lnSpc>
                <a:spcPct val="120000"/>
              </a:lnSpc>
            </a:pPr>
            <a:r>
              <a:rPr lang="ar-SA" sz="3000" dirty="0" err="1" smtClean="0">
                <a:solidFill>
                  <a:schemeClr val="bg1"/>
                </a:solidFill>
              </a:rPr>
              <a:t>إستخدام</a:t>
            </a:r>
            <a:r>
              <a:rPr lang="ar-SA" sz="3000" dirty="0" smtClean="0">
                <a:solidFill>
                  <a:schemeClr val="bg1"/>
                </a:solidFill>
              </a:rPr>
              <a:t> العلامة التجارية الخاصة بالمنظمة صاحبة المتجر</a:t>
            </a:r>
          </a:p>
          <a:p>
            <a:pPr marL="514350" indent="-514350" algn="r" rtl="1">
              <a:lnSpc>
                <a:spcPct val="120000"/>
              </a:lnSpc>
            </a:pPr>
            <a:r>
              <a:rPr lang="ar-SA" sz="3000" dirty="0" smtClean="0">
                <a:solidFill>
                  <a:schemeClr val="bg1"/>
                </a:solidFill>
              </a:rPr>
              <a:t>الحرص على جودة المعلومات المقدمة في الموقع مما يزيد من احتمال صحة القرار الشرائي.</a:t>
            </a:r>
          </a:p>
          <a:p>
            <a:pPr marL="514350" indent="-514350" algn="r" rtl="1">
              <a:lnSpc>
                <a:spcPct val="120000"/>
              </a:lnSpc>
            </a:pPr>
            <a:r>
              <a:rPr lang="ar-SA" sz="3000" dirty="0" smtClean="0">
                <a:solidFill>
                  <a:schemeClr val="bg1"/>
                </a:solidFill>
              </a:rPr>
              <a:t>الحرص على إدراج نصائح المشترين الإلكترونيين عبر الموقع </a:t>
            </a:r>
          </a:p>
          <a:p>
            <a:pPr marL="514350" indent="-514350" algn="r" rtl="1">
              <a:lnSpc>
                <a:spcPct val="120000"/>
              </a:lnSpc>
            </a:pPr>
            <a:r>
              <a:rPr lang="ar-SA" sz="3000" dirty="0" smtClean="0">
                <a:solidFill>
                  <a:schemeClr val="bg1"/>
                </a:solidFill>
              </a:rPr>
              <a:t>الحرص على إنجاح أول تعامل مع المستهلك </a:t>
            </a:r>
          </a:p>
          <a:p>
            <a:pPr marL="514350" indent="-514350" algn="r" rtl="1">
              <a:lnSpc>
                <a:spcPct val="120000"/>
              </a:lnSpc>
              <a:buNone/>
            </a:pPr>
            <a:endParaRPr lang="ar-SA" sz="2400" dirty="0" smtClean="0">
              <a:solidFill>
                <a:schemeClr val="bg1"/>
              </a:solidFill>
            </a:endParaRPr>
          </a:p>
          <a:p>
            <a:pPr marL="514350" indent="-514350" algn="r" rtl="1">
              <a:lnSpc>
                <a:spcPct val="120000"/>
              </a:lnSpc>
              <a:buFont typeface="+mj-lt"/>
              <a:buAutoNum type="arabicParenR" startAt="2"/>
            </a:pPr>
            <a:r>
              <a:rPr lang="ar-SA" sz="2800" b="1" u="sng" dirty="0" smtClean="0">
                <a:solidFill>
                  <a:schemeClr val="bg1"/>
                </a:solidFill>
              </a:rPr>
              <a:t>استخدام قنوات توزيع </a:t>
            </a:r>
            <a:r>
              <a:rPr lang="ar-SA" sz="2800" b="1" u="sng" dirty="0" err="1" smtClean="0">
                <a:solidFill>
                  <a:schemeClr val="bg1"/>
                </a:solidFill>
              </a:rPr>
              <a:t>موثوقة</a:t>
            </a:r>
            <a:r>
              <a:rPr lang="ar-SA" sz="2800" b="1" u="sng" dirty="0" smtClean="0">
                <a:solidFill>
                  <a:schemeClr val="bg1"/>
                </a:solidFill>
              </a:rPr>
              <a:t>.</a:t>
            </a:r>
          </a:p>
          <a:p>
            <a:pPr marL="514350" indent="-514350" algn="r" rtl="1">
              <a:lnSpc>
                <a:spcPct val="120000"/>
              </a:lnSpc>
              <a:buFont typeface="+mj-lt"/>
              <a:buAutoNum type="arabicParenR" startAt="2"/>
            </a:pPr>
            <a:r>
              <a:rPr lang="ar-SA" sz="2800" b="1" u="sng" dirty="0" smtClean="0">
                <a:solidFill>
                  <a:schemeClr val="bg1"/>
                </a:solidFill>
              </a:rPr>
              <a:t>استخدام أساليب ترويجية : </a:t>
            </a:r>
            <a:r>
              <a:rPr lang="ar-SA" sz="2800" dirty="0" smtClean="0">
                <a:solidFill>
                  <a:schemeClr val="bg1"/>
                </a:solidFill>
              </a:rPr>
              <a:t>العينات المجانية(التجريبية) – عرض إعادة النقود – الجوائز – التخفيضات – بطاقات الوفاء</a:t>
            </a:r>
          </a:p>
          <a:p>
            <a:pPr marL="514350" indent="-514350" algn="r" rtl="1">
              <a:buNone/>
            </a:pPr>
            <a:endParaRPr lang="fr-F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checkerboard(across)">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checkerboard(across)">
                                      <p:cBhvr>
                                        <p:cTn id="17" dur="500"/>
                                        <p:tgtEl>
                                          <p:spTgt spid="5">
                                            <p:txEl>
                                              <p:pRg st="3" end="3"/>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checkerboard(across)">
                                      <p:cBhvr>
                                        <p:cTn id="20" dur="500"/>
                                        <p:tgtEl>
                                          <p:spTgt spid="5">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checkerboard(across)">
                                      <p:cBhvr>
                                        <p:cTn id="25" dur="500"/>
                                        <p:tgtEl>
                                          <p:spTgt spid="5">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animEffect transition="in" filter="checkerboard(across)">
                                      <p:cBhvr>
                                        <p:cTn id="30" dur="500"/>
                                        <p:tgtEl>
                                          <p:spTgt spid="5">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checkerboard(across)">
                                      <p:cBhvr>
                                        <p:cTn id="35" dur="500"/>
                                        <p:tgtEl>
                                          <p:spTgt spid="5">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5">
                                            <p:txEl>
                                              <p:pRg st="8" end="8"/>
                                            </p:txEl>
                                          </p:spTgt>
                                        </p:tgtEl>
                                        <p:attrNameLst>
                                          <p:attrName>style.visibility</p:attrName>
                                        </p:attrNameLst>
                                      </p:cBhvr>
                                      <p:to>
                                        <p:strVal val="visible"/>
                                      </p:to>
                                    </p:set>
                                    <p:animEffect transition="in" filter="checkerboard(across)">
                                      <p:cBhvr>
                                        <p:cTn id="40" dur="500"/>
                                        <p:tgtEl>
                                          <p:spTgt spid="5">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nodeType="clickEffect">
                                  <p:stCondLst>
                                    <p:cond delay="0"/>
                                  </p:stCondLst>
                                  <p:childTnLst>
                                    <p:set>
                                      <p:cBhvr>
                                        <p:cTn id="44" dur="1" fill="hold">
                                          <p:stCondLst>
                                            <p:cond delay="0"/>
                                          </p:stCondLst>
                                        </p:cTn>
                                        <p:tgtEl>
                                          <p:spTgt spid="5">
                                            <p:txEl>
                                              <p:pRg st="10" end="10"/>
                                            </p:txEl>
                                          </p:spTgt>
                                        </p:tgtEl>
                                        <p:attrNameLst>
                                          <p:attrName>style.visibility</p:attrName>
                                        </p:attrNameLst>
                                      </p:cBhvr>
                                      <p:to>
                                        <p:strVal val="visible"/>
                                      </p:to>
                                    </p:set>
                                    <p:animEffect transition="in" filter="checkerboard(across)">
                                      <p:cBhvr>
                                        <p:cTn id="45" dur="500"/>
                                        <p:tgtEl>
                                          <p:spTgt spid="5">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 presetClass="entr" presetSubtype="10" fill="hold" nodeType="clickEffect">
                                  <p:stCondLst>
                                    <p:cond delay="0"/>
                                  </p:stCondLst>
                                  <p:childTnLst>
                                    <p:set>
                                      <p:cBhvr>
                                        <p:cTn id="49" dur="1" fill="hold">
                                          <p:stCondLst>
                                            <p:cond delay="0"/>
                                          </p:stCondLst>
                                        </p:cTn>
                                        <p:tgtEl>
                                          <p:spTgt spid="5">
                                            <p:txEl>
                                              <p:pRg st="11" end="11"/>
                                            </p:txEl>
                                          </p:spTgt>
                                        </p:tgtEl>
                                        <p:attrNameLst>
                                          <p:attrName>style.visibility</p:attrName>
                                        </p:attrNameLst>
                                      </p:cBhvr>
                                      <p:to>
                                        <p:strVal val="visible"/>
                                      </p:to>
                                    </p:set>
                                    <p:animEffect transition="in" filter="checkerboard(across)">
                                      <p:cBhvr>
                                        <p:cTn id="5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14356"/>
            <a:ext cx="8229600" cy="1142984"/>
          </a:xfrm>
        </p:spPr>
        <p:txBody>
          <a:bodyPr>
            <a:normAutofit fontScale="90000"/>
          </a:bodyPr>
          <a:lstStyle/>
          <a:p>
            <a:pPr algn="r" rtl="1"/>
            <a:r>
              <a:rPr lang="fr-FR" b="1" dirty="0" smtClean="0">
                <a:solidFill>
                  <a:schemeClr val="bg1"/>
                </a:solidFill>
              </a:rPr>
              <a:t/>
            </a:r>
            <a:br>
              <a:rPr lang="fr-FR" b="1" dirty="0" smtClean="0">
                <a:solidFill>
                  <a:schemeClr val="bg1"/>
                </a:solidFill>
              </a:rPr>
            </a:br>
            <a:r>
              <a:rPr lang="ar-SA" b="1" dirty="0" smtClean="0">
                <a:solidFill>
                  <a:schemeClr val="bg1"/>
                </a:solidFill>
              </a:rPr>
              <a:t> I</a:t>
            </a:r>
            <a:r>
              <a:rPr lang="fr-FR" b="1" dirty="0" smtClean="0">
                <a:solidFill>
                  <a:schemeClr val="bg1"/>
                </a:solidFill>
              </a:rPr>
              <a:t>  </a:t>
            </a:r>
            <a:r>
              <a:rPr lang="ar-SA" b="1" dirty="0" smtClean="0">
                <a:solidFill>
                  <a:schemeClr val="bg1"/>
                </a:solidFill>
              </a:rPr>
              <a:t> المشتري الإلكتروني</a:t>
            </a:r>
            <a:br>
              <a:rPr lang="ar-SA" b="1" dirty="0" smtClean="0">
                <a:solidFill>
                  <a:schemeClr val="bg1"/>
                </a:solidFill>
              </a:rPr>
            </a:br>
            <a:r>
              <a:rPr lang="ar-SA" b="1" dirty="0" smtClean="0">
                <a:solidFill>
                  <a:schemeClr val="bg1"/>
                </a:solidFill>
              </a:rPr>
              <a:t>1) </a:t>
            </a:r>
            <a:r>
              <a:rPr lang="ar-DZ" sz="4000" b="1" dirty="0" smtClean="0">
                <a:solidFill>
                  <a:schemeClr val="bg1"/>
                </a:solidFill>
              </a:rPr>
              <a:t>تعريف المشتري الإلكتروني:</a:t>
            </a:r>
            <a:r>
              <a:rPr lang="ar-SA" sz="4000" b="1" dirty="0" smtClean="0">
                <a:solidFill>
                  <a:schemeClr val="bg1"/>
                </a:solidFill>
              </a:rPr>
              <a:t/>
            </a:r>
            <a:br>
              <a:rPr lang="ar-SA" sz="4000" b="1" dirty="0" smtClean="0">
                <a:solidFill>
                  <a:schemeClr val="bg1"/>
                </a:solidFill>
              </a:rPr>
            </a:br>
            <a:r>
              <a:rPr lang="ar-SA" sz="4000" b="1" dirty="0" smtClean="0">
                <a:solidFill>
                  <a:schemeClr val="bg1"/>
                </a:solidFill>
              </a:rPr>
              <a:t/>
            </a:r>
            <a:br>
              <a:rPr lang="ar-SA" sz="4000" b="1" dirty="0" smtClean="0">
                <a:solidFill>
                  <a:schemeClr val="bg1"/>
                </a:solidFill>
              </a:rPr>
            </a:br>
            <a:r>
              <a:rPr lang="fr-FR" sz="4000" b="1" dirty="0" smtClean="0">
                <a:solidFill>
                  <a:schemeClr val="bg1"/>
                </a:solidFill>
              </a:rPr>
              <a:t> </a:t>
            </a:r>
            <a:r>
              <a:rPr lang="fr-FR" dirty="0" smtClean="0">
                <a:solidFill>
                  <a:schemeClr val="bg1"/>
                </a:solidFill>
              </a:rPr>
              <a:t/>
            </a:r>
            <a:br>
              <a:rPr lang="fr-FR" dirty="0" smtClean="0">
                <a:solidFill>
                  <a:schemeClr val="bg1"/>
                </a:solidFill>
              </a:rPr>
            </a:br>
            <a:endParaRPr lang="fr-FR" dirty="0"/>
          </a:p>
        </p:txBody>
      </p:sp>
      <p:sp>
        <p:nvSpPr>
          <p:cNvPr id="3" name="Espace réservé du contenu 2"/>
          <p:cNvSpPr>
            <a:spLocks noGrp="1"/>
          </p:cNvSpPr>
          <p:nvPr>
            <p:ph idx="1"/>
          </p:nvPr>
        </p:nvSpPr>
        <p:spPr>
          <a:xfrm>
            <a:off x="1214414" y="1500174"/>
            <a:ext cx="7500990" cy="5043510"/>
          </a:xfrm>
        </p:spPr>
        <p:txBody>
          <a:bodyPr>
            <a:normAutofit/>
          </a:bodyPr>
          <a:lstStyle/>
          <a:p>
            <a:pPr marL="742950" indent="-742950" algn="justLow" rtl="1">
              <a:buNone/>
            </a:pPr>
            <a:r>
              <a:rPr lang="ar-SA" sz="3600" b="1" dirty="0" smtClean="0">
                <a:solidFill>
                  <a:schemeClr val="bg1"/>
                </a:solidFill>
              </a:rPr>
              <a:t>            </a:t>
            </a:r>
          </a:p>
          <a:p>
            <a:pPr marL="742950" indent="-742950" algn="justLow" rtl="1">
              <a:buNone/>
            </a:pPr>
            <a:r>
              <a:rPr lang="ar-SA" sz="3600" b="1" dirty="0" smtClean="0">
                <a:solidFill>
                  <a:schemeClr val="bg1"/>
                </a:solidFill>
              </a:rPr>
              <a:t>      المشتري الإلكتروني هو مشتري متطلب يتوقع دائما الحصول على مميزات </a:t>
            </a:r>
            <a:r>
              <a:rPr lang="ar-SA" sz="3600" b="1" dirty="0" err="1" smtClean="0">
                <a:solidFill>
                  <a:schemeClr val="bg1"/>
                </a:solidFill>
              </a:rPr>
              <a:t>و</a:t>
            </a:r>
            <a:r>
              <a:rPr lang="ar-SA" sz="3600" b="1" dirty="0" smtClean="0">
                <a:solidFill>
                  <a:schemeClr val="bg1"/>
                </a:solidFill>
              </a:rPr>
              <a:t> خدمات أفضل عند الشراء إلكترونيا: كالحصول </a:t>
            </a:r>
            <a:r>
              <a:rPr lang="ar-DZ" sz="3600" b="1" dirty="0" smtClean="0">
                <a:solidFill>
                  <a:schemeClr val="bg1"/>
                </a:solidFill>
              </a:rPr>
              <a:t>على </a:t>
            </a:r>
            <a:r>
              <a:rPr lang="ar-SA" sz="3600" b="1" dirty="0" smtClean="0">
                <a:solidFill>
                  <a:schemeClr val="bg1"/>
                </a:solidFill>
              </a:rPr>
              <a:t>تخفيضات </a:t>
            </a:r>
            <a:r>
              <a:rPr lang="ar-SA" sz="3600" b="1" dirty="0" err="1" smtClean="0">
                <a:solidFill>
                  <a:schemeClr val="bg1"/>
                </a:solidFill>
              </a:rPr>
              <a:t>سعرية</a:t>
            </a:r>
            <a:r>
              <a:rPr lang="ar-SA" sz="3600" b="1" dirty="0" smtClean="0">
                <a:solidFill>
                  <a:schemeClr val="bg1"/>
                </a:solidFill>
              </a:rPr>
              <a:t> </a:t>
            </a:r>
            <a:r>
              <a:rPr lang="ar-DZ" sz="3600" b="1" dirty="0" smtClean="0">
                <a:solidFill>
                  <a:schemeClr val="bg1"/>
                </a:solidFill>
              </a:rPr>
              <a:t>- تسليم </a:t>
            </a:r>
            <a:r>
              <a:rPr lang="ar-SA" sz="3600" b="1" dirty="0" smtClean="0">
                <a:solidFill>
                  <a:schemeClr val="bg1"/>
                </a:solidFill>
              </a:rPr>
              <a:t>سريع</a:t>
            </a:r>
            <a:r>
              <a:rPr lang="ar-DZ" sz="3600" b="1" dirty="0" smtClean="0">
                <a:solidFill>
                  <a:schemeClr val="bg1"/>
                </a:solidFill>
              </a:rPr>
              <a:t> – توفير  معلومات </a:t>
            </a:r>
            <a:r>
              <a:rPr lang="ar-SA" sz="3600" b="1" dirty="0" smtClean="0">
                <a:solidFill>
                  <a:schemeClr val="bg1"/>
                </a:solidFill>
              </a:rPr>
              <a:t>مفصلة </a:t>
            </a:r>
            <a:r>
              <a:rPr lang="ar-DZ" sz="3600" b="1" dirty="0" smtClean="0">
                <a:solidFill>
                  <a:schemeClr val="bg1"/>
                </a:solidFill>
              </a:rPr>
              <a:t>عن </a:t>
            </a:r>
            <a:r>
              <a:rPr lang="ar-DZ" sz="3600" b="1" dirty="0" err="1" smtClean="0">
                <a:solidFill>
                  <a:schemeClr val="bg1"/>
                </a:solidFill>
              </a:rPr>
              <a:t>المنتوج</a:t>
            </a:r>
            <a:r>
              <a:rPr lang="ar-DZ" sz="3600" b="1" dirty="0" smtClean="0">
                <a:solidFill>
                  <a:schemeClr val="bg1"/>
                </a:solidFill>
              </a:rPr>
              <a:t> </a:t>
            </a:r>
            <a:r>
              <a:rPr lang="ar-SA" sz="3600" b="1" dirty="0" smtClean="0">
                <a:solidFill>
                  <a:schemeClr val="bg1"/>
                </a:solidFill>
              </a:rPr>
              <a:t>و</a:t>
            </a:r>
            <a:r>
              <a:rPr lang="ar-DZ" sz="3600" b="1" dirty="0" smtClean="0">
                <a:solidFill>
                  <a:schemeClr val="bg1"/>
                </a:solidFill>
              </a:rPr>
              <a:t> المنظمة – أساليب دفع آمنة</a:t>
            </a:r>
            <a:r>
              <a:rPr lang="ar-SA" sz="3600" b="1" dirty="0" smtClean="0">
                <a:solidFill>
                  <a:schemeClr val="bg1"/>
                </a:solidFill>
              </a:rPr>
              <a:t> ....</a:t>
            </a:r>
            <a:r>
              <a:rPr lang="ar-SA" sz="3600" b="1" dirty="0" err="1" smtClean="0">
                <a:solidFill>
                  <a:schemeClr val="bg1"/>
                </a:solidFill>
              </a:rPr>
              <a:t>إلخ</a:t>
            </a:r>
            <a:r>
              <a:rPr lang="ar-SA" sz="3600" b="1" dirty="0" smtClean="0">
                <a:solidFill>
                  <a:schemeClr val="bg1"/>
                </a:solidFill>
              </a:rPr>
              <a:t> </a:t>
            </a:r>
            <a:endParaRPr lang="fr-FR" sz="3600" dirty="0" smtClean="0">
              <a:solidFill>
                <a:schemeClr val="bg1"/>
              </a:solidFill>
            </a:endParaRPr>
          </a:p>
          <a:p>
            <a:pPr algn="justLow" rtl="1">
              <a:buNone/>
            </a:pPr>
            <a:r>
              <a:rPr lang="ar-SA" b="1" dirty="0" smtClean="0">
                <a:solidFill>
                  <a:schemeClr val="bg1"/>
                </a:solidFill>
              </a:rPr>
              <a:t>   </a:t>
            </a:r>
            <a:endParaRPr lang="fr-FR" b="1" dirty="0" smtClean="0">
              <a:solidFill>
                <a:schemeClr val="bg1"/>
              </a:solidFill>
            </a:endParaRPr>
          </a:p>
          <a:p>
            <a:pPr algn="r" rtl="1">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57166"/>
            <a:ext cx="8229600" cy="857256"/>
          </a:xfrm>
        </p:spPr>
        <p:txBody>
          <a:bodyPr>
            <a:normAutofit fontScale="90000"/>
          </a:bodyPr>
          <a:lstStyle/>
          <a:p>
            <a:pPr algn="r"/>
            <a:r>
              <a:rPr lang="ar-SA" b="1" dirty="0" smtClean="0">
                <a:solidFill>
                  <a:schemeClr val="bg1"/>
                </a:solidFill>
              </a:rPr>
              <a:t>2</a:t>
            </a:r>
            <a:r>
              <a:rPr lang="ar-DZ" b="1" dirty="0" smtClean="0">
                <a:solidFill>
                  <a:schemeClr val="bg1"/>
                </a:solidFill>
              </a:rPr>
              <a:t>) خصائص المشتري </a:t>
            </a:r>
            <a:r>
              <a:rPr lang="ar-SA" b="1" dirty="0" smtClean="0">
                <a:solidFill>
                  <a:schemeClr val="bg1"/>
                </a:solidFill>
              </a:rPr>
              <a:t>الالكتروني</a:t>
            </a:r>
            <a:r>
              <a:rPr lang="ar-DZ" b="1" dirty="0" smtClean="0">
                <a:solidFill>
                  <a:schemeClr val="bg1"/>
                </a:solidFill>
              </a:rPr>
              <a:t>:</a:t>
            </a:r>
            <a:r>
              <a:rPr lang="fr-FR" dirty="0" smtClean="0"/>
              <a:t/>
            </a:r>
            <a:br>
              <a:rPr lang="fr-FR" dirty="0" smtClean="0"/>
            </a:br>
            <a:endParaRPr lang="fr-FR" dirty="0"/>
          </a:p>
        </p:txBody>
      </p:sp>
      <p:sp>
        <p:nvSpPr>
          <p:cNvPr id="3" name="Espace réservé du contenu 2"/>
          <p:cNvSpPr>
            <a:spLocks noGrp="1"/>
          </p:cNvSpPr>
          <p:nvPr>
            <p:ph idx="1"/>
          </p:nvPr>
        </p:nvSpPr>
        <p:spPr>
          <a:xfrm>
            <a:off x="1643042" y="4857760"/>
            <a:ext cx="7215238" cy="1785950"/>
          </a:xfrm>
        </p:spPr>
        <p:txBody>
          <a:bodyPr>
            <a:normAutofit/>
          </a:bodyPr>
          <a:lstStyle/>
          <a:p>
            <a:pPr algn="justLow" rtl="1">
              <a:buNone/>
            </a:pPr>
            <a:r>
              <a:rPr lang="ar-DZ" b="1" dirty="0" smtClean="0">
                <a:solidFill>
                  <a:schemeClr val="bg1"/>
                </a:solidFill>
              </a:rPr>
              <a:t>* امتلاك</a:t>
            </a:r>
            <a:r>
              <a:rPr lang="ar-SA" b="1" dirty="0" smtClean="0">
                <a:solidFill>
                  <a:schemeClr val="bg1"/>
                </a:solidFill>
              </a:rPr>
              <a:t>ه </a:t>
            </a:r>
            <a:r>
              <a:rPr lang="ar-DZ" b="1" dirty="0" smtClean="0">
                <a:solidFill>
                  <a:schemeClr val="bg1"/>
                </a:solidFill>
              </a:rPr>
              <a:t>قدر</a:t>
            </a:r>
            <a:r>
              <a:rPr lang="ar-SA" b="1" dirty="0" smtClean="0">
                <a:solidFill>
                  <a:schemeClr val="bg1"/>
                </a:solidFill>
              </a:rPr>
              <a:t>ا</a:t>
            </a:r>
            <a:r>
              <a:rPr lang="ar-DZ" b="1" dirty="0" smtClean="0">
                <a:solidFill>
                  <a:schemeClr val="bg1"/>
                </a:solidFill>
              </a:rPr>
              <a:t> كبير</a:t>
            </a:r>
            <a:r>
              <a:rPr lang="ar-SA" b="1" dirty="0" smtClean="0">
                <a:solidFill>
                  <a:schemeClr val="bg1"/>
                </a:solidFill>
              </a:rPr>
              <a:t>ا</a:t>
            </a:r>
            <a:r>
              <a:rPr lang="ar-DZ" b="1" dirty="0" smtClean="0">
                <a:solidFill>
                  <a:schemeClr val="bg1"/>
                </a:solidFill>
              </a:rPr>
              <a:t> من المعلومات حول السلع والخدمات المعروضة عبر شبكة الانترنت</a:t>
            </a:r>
            <a:r>
              <a:rPr lang="ar-SA" b="1" dirty="0" smtClean="0">
                <a:solidFill>
                  <a:schemeClr val="bg1"/>
                </a:solidFill>
              </a:rPr>
              <a:t>.</a:t>
            </a:r>
            <a:endParaRPr lang="fr-FR" b="1" dirty="0" smtClean="0">
              <a:solidFill>
                <a:schemeClr val="bg1"/>
              </a:solidFill>
            </a:endParaRPr>
          </a:p>
          <a:p>
            <a:pPr algn="justLow" rtl="1">
              <a:buNone/>
            </a:pPr>
            <a:endParaRPr lang="ar-SA" sz="3600" b="1" dirty="0" smtClean="0">
              <a:solidFill>
                <a:schemeClr val="bg1"/>
              </a:solidFill>
            </a:endParaRPr>
          </a:p>
          <a:p>
            <a:pPr algn="r" rtl="1">
              <a:buFont typeface="Arial" charset="0"/>
              <a:buChar char="•"/>
            </a:pPr>
            <a:endParaRPr lang="ar-SA" sz="3600" b="1" dirty="0" smtClean="0">
              <a:solidFill>
                <a:schemeClr val="bg1"/>
              </a:solidFill>
            </a:endParaRPr>
          </a:p>
          <a:p>
            <a:pPr algn="r" rtl="1">
              <a:buFont typeface="Arial" charset="0"/>
              <a:buChar char="•"/>
            </a:pPr>
            <a:endParaRPr lang="fr-FR" sz="3600" b="1" dirty="0" smtClean="0">
              <a:solidFill>
                <a:schemeClr val="bg1"/>
              </a:solidFill>
            </a:endParaRPr>
          </a:p>
          <a:p>
            <a:endParaRPr lang="fr-FR" dirty="0"/>
          </a:p>
        </p:txBody>
      </p:sp>
      <p:sp>
        <p:nvSpPr>
          <p:cNvPr id="4" name="Espace réservé du contenu 2"/>
          <p:cNvSpPr txBox="1">
            <a:spLocks/>
          </p:cNvSpPr>
          <p:nvPr/>
        </p:nvSpPr>
        <p:spPr>
          <a:xfrm>
            <a:off x="1714480" y="2643182"/>
            <a:ext cx="7143800" cy="2286016"/>
          </a:xfrm>
          <a:prstGeom prst="rect">
            <a:avLst/>
          </a:prstGeom>
        </p:spPr>
        <p:txBody>
          <a:bodyPr vert="horz" lIns="91440" tIns="45720" rIns="91440" bIns="45720" rtlCol="0">
            <a:normAutofit fontScale="70000" lnSpcReduction="20000"/>
          </a:bodyPr>
          <a:lstStyle/>
          <a:p>
            <a:pPr marL="342900" marR="0" lvl="0" indent="-342900" algn="justLow"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justLow"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40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4000" b="1" i="0" u="none" strike="noStrike" kern="1200" cap="none" spc="0" normalizeH="0" baseline="0" noProof="0" dirty="0" err="1" smtClean="0">
                <a:ln>
                  <a:noFill/>
                </a:ln>
                <a:solidFill>
                  <a:schemeClr val="bg1"/>
                </a:solidFill>
                <a:effectLst/>
                <a:uLnTx/>
                <a:uFillTx/>
                <a:latin typeface="+mn-lt"/>
                <a:ea typeface="+mn-ea"/>
                <a:cs typeface="+mn-cs"/>
              </a:rPr>
              <a:t>إ</a:t>
            </a:r>
            <a:r>
              <a:rPr kumimoji="0" lang="ar-DZ" sz="4000" b="1" i="0" u="none" strike="noStrike" kern="1200" cap="none" spc="0" normalizeH="0" baseline="0" noProof="0" dirty="0" err="1" smtClean="0">
                <a:ln>
                  <a:noFill/>
                </a:ln>
                <a:solidFill>
                  <a:schemeClr val="bg1"/>
                </a:solidFill>
                <a:effectLst/>
                <a:uLnTx/>
                <a:uFillTx/>
                <a:latin typeface="+mn-lt"/>
                <a:ea typeface="+mn-ea"/>
                <a:cs typeface="+mn-cs"/>
              </a:rPr>
              <a:t>عتماد</a:t>
            </a:r>
            <a:r>
              <a:rPr kumimoji="0" lang="ar-SA" sz="4000" b="1" i="0" u="none" strike="noStrike" kern="1200" cap="none" spc="0" normalizeH="0" baseline="0" noProof="0" dirty="0" smtClean="0">
                <a:ln>
                  <a:noFill/>
                </a:ln>
                <a:solidFill>
                  <a:schemeClr val="bg1"/>
                </a:solidFill>
                <a:effectLst/>
                <a:uLnTx/>
                <a:uFillTx/>
                <a:latin typeface="+mn-lt"/>
                <a:ea typeface="+mn-ea"/>
                <a:cs typeface="+mn-cs"/>
              </a:rPr>
              <a:t>ه</a:t>
            </a:r>
            <a:r>
              <a:rPr kumimoji="0" lang="ar-DZ" sz="4000" b="1" i="0" u="none" strike="noStrike" kern="1200" cap="none" spc="0" normalizeH="0" baseline="0" noProof="0" dirty="0" smtClean="0">
                <a:ln>
                  <a:noFill/>
                </a:ln>
                <a:solidFill>
                  <a:schemeClr val="bg1"/>
                </a:solidFill>
                <a:effectLst/>
                <a:uLnTx/>
                <a:uFillTx/>
                <a:latin typeface="+mn-lt"/>
                <a:ea typeface="+mn-ea"/>
                <a:cs typeface="+mn-cs"/>
              </a:rPr>
              <a:t> على توصيات الجماعات المرجعية  المتاحة عبر الانترنيت (كغرف المحادثات </a:t>
            </a:r>
            <a:r>
              <a:rPr kumimoji="0" lang="ar-SA" sz="4000" b="1" i="0" u="none" strike="noStrike" kern="1200" cap="none" spc="0" normalizeH="0" baseline="0" noProof="0" dirty="0" smtClean="0">
                <a:ln>
                  <a:noFill/>
                </a:ln>
                <a:solidFill>
                  <a:schemeClr val="bg1"/>
                </a:solidFill>
                <a:effectLst/>
                <a:uLnTx/>
                <a:uFillTx/>
                <a:latin typeface="+mn-lt"/>
                <a:ea typeface="+mn-ea"/>
                <a:cs typeface="+mn-cs"/>
              </a:rPr>
              <a:t>في المتاجر الإلكترونية </a:t>
            </a:r>
            <a:r>
              <a:rPr kumimoji="0" lang="ar-DZ" sz="4000" b="1" i="0" u="none" strike="noStrike" kern="1200" cap="none" spc="0" normalizeH="0" baseline="0" noProof="0" dirty="0" smtClean="0">
                <a:ln>
                  <a:noFill/>
                </a:ln>
                <a:solidFill>
                  <a:schemeClr val="bg1"/>
                </a:solidFill>
                <a:effectLst/>
                <a:uLnTx/>
                <a:uFillTx/>
                <a:latin typeface="+mn-lt"/>
                <a:ea typeface="+mn-ea"/>
                <a:cs typeface="+mn-cs"/>
              </a:rPr>
              <a:t>– </a:t>
            </a:r>
            <a:r>
              <a:rPr kumimoji="0" lang="ar-SA" sz="4000" b="1" i="0" u="none" strike="noStrike" kern="1200" cap="none" spc="0" normalizeH="0" baseline="0" noProof="0" dirty="0" smtClean="0">
                <a:ln>
                  <a:noFill/>
                </a:ln>
                <a:solidFill>
                  <a:schemeClr val="bg1"/>
                </a:solidFill>
                <a:effectLst/>
                <a:uLnTx/>
                <a:uFillTx/>
                <a:latin typeface="+mn-lt"/>
                <a:ea typeface="+mn-ea"/>
                <a:cs typeface="+mn-cs"/>
              </a:rPr>
              <a:t>المواقع الاجتماعية -</a:t>
            </a:r>
            <a:r>
              <a:rPr kumimoji="0" lang="ar-DZ" sz="4000" b="1" i="0" u="none" strike="noStrike" kern="1200" cap="none" spc="0" normalizeH="0" baseline="0" noProof="0" dirty="0" smtClean="0">
                <a:ln>
                  <a:noFill/>
                </a:ln>
                <a:solidFill>
                  <a:schemeClr val="bg1"/>
                </a:solidFill>
                <a:effectLst/>
                <a:uLnTx/>
                <a:uFillTx/>
                <a:latin typeface="+mn-lt"/>
                <a:ea typeface="+mn-ea"/>
                <a:cs typeface="+mn-cs"/>
              </a:rPr>
              <a:t> المواقع المتخصصة في إرشاد وتوجيه وحماية المستهلكين ... الخ) </a:t>
            </a:r>
            <a:endParaRPr kumimoji="0" lang="ar-SA" sz="40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justLow" defTabSz="914400" rtl="1" eaLnBrk="1" fontAlgn="auto" latinLnBrk="0" hangingPunct="1">
              <a:lnSpc>
                <a:spcPct val="100000"/>
              </a:lnSpc>
              <a:spcBef>
                <a:spcPct val="20000"/>
              </a:spcBef>
              <a:spcAft>
                <a:spcPts val="0"/>
              </a:spcAft>
              <a:buClrTx/>
              <a:buSzTx/>
              <a:buFont typeface="Arial" charset="0"/>
              <a:buChar char="•"/>
              <a:tabLst/>
              <a:defRPr/>
            </a:pPr>
            <a:endParaRPr kumimoji="0" lang="ar-SA"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charset="0"/>
              <a:buChar char="•"/>
              <a:tabLst/>
              <a:defRPr/>
            </a:pPr>
            <a:endParaRPr kumimoji="0" lang="ar-SA"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charset="0"/>
              <a:buChar char="•"/>
              <a:tabLst/>
              <a:defRPr/>
            </a:pPr>
            <a:endParaRPr kumimoji="0" lang="fr-FR"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Espace réservé du contenu 2"/>
          <p:cNvSpPr txBox="1">
            <a:spLocks/>
          </p:cNvSpPr>
          <p:nvPr/>
        </p:nvSpPr>
        <p:spPr>
          <a:xfrm>
            <a:off x="928662" y="1357298"/>
            <a:ext cx="7929618" cy="1785950"/>
          </a:xfrm>
          <a:prstGeom prst="rect">
            <a:avLst/>
          </a:prstGeom>
        </p:spPr>
        <p:txBody>
          <a:bodyPr vert="horz" lIns="91440" tIns="45720" rIns="91440" bIns="45720" rtlCol="0">
            <a:normAutofit/>
          </a:bodyPr>
          <a:lstStyle/>
          <a:p>
            <a:pPr marL="342900" marR="0" lvl="0" indent="-342900" algn="justLow" defTabSz="914400" rtl="1" eaLnBrk="1" fontAlgn="auto" latinLnBrk="0" hangingPunct="1">
              <a:lnSpc>
                <a:spcPct val="100000"/>
              </a:lnSpc>
              <a:spcBef>
                <a:spcPct val="20000"/>
              </a:spcBef>
              <a:spcAft>
                <a:spcPts val="0"/>
              </a:spcAft>
              <a:buClrTx/>
              <a:buSzTx/>
              <a:tabLst/>
              <a:defRPr/>
            </a:pPr>
            <a:endParaRPr kumimoji="0" lang="ar-SA"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justLow" defTabSz="914400" rtl="1" eaLnBrk="1" fontAlgn="auto" latinLnBrk="0" hangingPunct="1">
              <a:lnSpc>
                <a:spcPct val="100000"/>
              </a:lnSpc>
              <a:spcBef>
                <a:spcPct val="20000"/>
              </a:spcBef>
              <a:spcAft>
                <a:spcPts val="0"/>
              </a:spcAft>
              <a:buClrTx/>
              <a:buSzTx/>
              <a:buFont typeface="Arial" pitchFamily="34" charset="0"/>
              <a:buNone/>
              <a:tabLst/>
              <a:defRPr/>
            </a:pPr>
            <a:r>
              <a:rPr kumimoji="0" lang="ar-SA" sz="3200" b="1" i="0" u="none" strike="noStrike" kern="1200" cap="none" spc="0" normalizeH="0" baseline="0" noProof="0" dirty="0" smtClean="0">
                <a:ln>
                  <a:noFill/>
                </a:ln>
                <a:solidFill>
                  <a:schemeClr val="bg1"/>
                </a:solidFill>
                <a:effectLst/>
                <a:uLnTx/>
                <a:uFillTx/>
                <a:latin typeface="+mn-lt"/>
                <a:ea typeface="+mn-ea"/>
                <a:cs typeface="+mn-cs"/>
              </a:rPr>
              <a:t>* يمكن أن يكون </a:t>
            </a:r>
            <a:r>
              <a:rPr kumimoji="0" lang="ar-DZ" sz="3200" b="1" i="0" u="none" strike="noStrike" kern="1200" cap="none" spc="0" normalizeH="0" baseline="0" noProof="0" dirty="0" smtClean="0">
                <a:ln>
                  <a:noFill/>
                </a:ln>
                <a:solidFill>
                  <a:schemeClr val="bg1"/>
                </a:solidFill>
                <a:effectLst/>
                <a:uLnTx/>
                <a:uFillTx/>
                <a:latin typeface="+mn-lt"/>
                <a:ea typeface="+mn-ea"/>
                <a:cs typeface="+mn-cs"/>
              </a:rPr>
              <a:t>المشتري عاديا والكترونيا في آن واحد</a:t>
            </a:r>
            <a:r>
              <a:rPr kumimoji="0" lang="ar-SA" sz="3200" b="1" i="0" u="none" strike="noStrike" kern="1200" cap="none" spc="0" normalizeH="0" baseline="0" noProof="0" dirty="0" smtClean="0">
                <a:ln>
                  <a:noFill/>
                </a:ln>
                <a:solidFill>
                  <a:schemeClr val="bg1"/>
                </a:solidFill>
                <a:effectLst/>
                <a:uLnTx/>
                <a:uFillTx/>
                <a:latin typeface="+mn-lt"/>
                <a:ea typeface="+mn-ea"/>
                <a:cs typeface="+mn-cs"/>
              </a:rPr>
              <a:t> .</a:t>
            </a:r>
          </a:p>
          <a:p>
            <a:pPr marL="342900" marR="0" lvl="0" indent="-342900" algn="r" defTabSz="914400" rtl="1" eaLnBrk="1" fontAlgn="auto" latinLnBrk="0" hangingPunct="1">
              <a:lnSpc>
                <a:spcPct val="100000"/>
              </a:lnSpc>
              <a:spcBef>
                <a:spcPct val="20000"/>
              </a:spcBef>
              <a:spcAft>
                <a:spcPts val="0"/>
              </a:spcAft>
              <a:buClrTx/>
              <a:buSzTx/>
              <a:buFont typeface="Arial" charset="0"/>
              <a:buChar char="•"/>
              <a:tabLst/>
              <a:defRPr/>
            </a:pPr>
            <a:endParaRPr kumimoji="0" lang="ar-SA"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charset="0"/>
              <a:buChar char="•"/>
              <a:tabLst/>
              <a:defRPr/>
            </a:pPr>
            <a:endParaRPr kumimoji="0" lang="fr-FR"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checkerboard(across)">
                                      <p:cBhvr>
                                        <p:cTn id="2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1538" y="571480"/>
            <a:ext cx="6858048" cy="1428760"/>
          </a:xfrm>
        </p:spPr>
        <p:txBody>
          <a:bodyPr>
            <a:normAutofit/>
          </a:bodyPr>
          <a:lstStyle/>
          <a:p>
            <a:pPr algn="justLow" rtl="1">
              <a:buNone/>
            </a:pPr>
            <a:r>
              <a:rPr lang="ar-SA" sz="3600" b="1" dirty="0" smtClean="0">
                <a:solidFill>
                  <a:schemeClr val="bg1"/>
                </a:solidFill>
              </a:rPr>
              <a:t>* </a:t>
            </a:r>
            <a:r>
              <a:rPr lang="ar-DZ" sz="3600" b="1" dirty="0" smtClean="0">
                <a:solidFill>
                  <a:schemeClr val="bg1"/>
                </a:solidFill>
              </a:rPr>
              <a:t>يتغير سلوك المشتري </a:t>
            </a:r>
            <a:r>
              <a:rPr lang="ar-SA" sz="3600" b="1" dirty="0" smtClean="0">
                <a:solidFill>
                  <a:schemeClr val="bg1"/>
                </a:solidFill>
              </a:rPr>
              <a:t>الالكتروني </a:t>
            </a:r>
            <a:r>
              <a:rPr lang="ar-DZ" sz="3600" b="1" dirty="0" smtClean="0">
                <a:solidFill>
                  <a:schemeClr val="bg1"/>
                </a:solidFill>
              </a:rPr>
              <a:t>بمرور الزمن، حيث </a:t>
            </a:r>
            <a:r>
              <a:rPr lang="ar-SA" sz="3600" b="1" dirty="0" smtClean="0">
                <a:solidFill>
                  <a:schemeClr val="bg1"/>
                </a:solidFill>
              </a:rPr>
              <a:t>:</a:t>
            </a:r>
          </a:p>
          <a:p>
            <a:pPr algn="r" rtl="1">
              <a:buNone/>
            </a:pPr>
            <a:endParaRPr lang="fr-FR" sz="3600" b="1" dirty="0" smtClean="0">
              <a:solidFill>
                <a:schemeClr val="bg1"/>
              </a:solidFill>
            </a:endParaRPr>
          </a:p>
          <a:p>
            <a:pPr algn="r" rtl="1">
              <a:buFont typeface="Arial" charset="0"/>
              <a:buChar char="•"/>
            </a:pPr>
            <a:endParaRPr lang="fr-FR" sz="3600" b="1" dirty="0" smtClean="0">
              <a:solidFill>
                <a:schemeClr val="bg1"/>
              </a:solidFill>
            </a:endParaRPr>
          </a:p>
          <a:p>
            <a:pPr algn="r" rtl="1">
              <a:buFont typeface="Arial" charset="0"/>
              <a:buChar char="•"/>
            </a:pPr>
            <a:endParaRPr lang="ar-SA" sz="3600" b="1" dirty="0" smtClean="0">
              <a:solidFill>
                <a:schemeClr val="bg1"/>
              </a:solidFill>
            </a:endParaRPr>
          </a:p>
          <a:p>
            <a:pPr algn="r" rtl="1">
              <a:buFont typeface="Arial" charset="0"/>
              <a:buChar char="•"/>
            </a:pPr>
            <a:endParaRPr lang="fr-FR" sz="3600" b="1" dirty="0" smtClean="0">
              <a:solidFill>
                <a:schemeClr val="bg1"/>
              </a:solidFill>
            </a:endParaRPr>
          </a:p>
          <a:p>
            <a:endParaRPr lang="fr-FR" dirty="0"/>
          </a:p>
        </p:txBody>
      </p:sp>
      <p:sp>
        <p:nvSpPr>
          <p:cNvPr id="4" name="Espace réservé du contenu 2"/>
          <p:cNvSpPr txBox="1">
            <a:spLocks/>
          </p:cNvSpPr>
          <p:nvPr/>
        </p:nvSpPr>
        <p:spPr>
          <a:xfrm>
            <a:off x="1643042" y="2143116"/>
            <a:ext cx="7286676" cy="3214710"/>
          </a:xfrm>
          <a:prstGeom prst="rect">
            <a:avLst/>
          </a:prstGeom>
        </p:spPr>
        <p:txBody>
          <a:bodyPr vert="horz" lIns="91440" tIns="45720" rIns="91440" bIns="45720" rtlCol="0">
            <a:normAutofit/>
          </a:bodyPr>
          <a:lstStyle/>
          <a:p>
            <a:pPr marL="342900" marR="0" lvl="0" indent="-342900" algn="justLow"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SA" sz="3600" b="1" i="0" u="none" strike="noStrike" kern="1200" cap="none" spc="0" normalizeH="0" baseline="0" noProof="0" dirty="0" smtClean="0">
              <a:ln>
                <a:noFill/>
              </a:ln>
              <a:solidFill>
                <a:schemeClr val="bg1"/>
              </a:solidFill>
              <a:effectLst/>
              <a:uLnTx/>
              <a:uFillTx/>
              <a:latin typeface="+mn-lt"/>
              <a:ea typeface="+mn-ea"/>
              <a:cs typeface="+mn-cs"/>
            </a:endParaRPr>
          </a:p>
          <a:p>
            <a:pPr marL="742950" marR="0" lvl="1" indent="-285750" algn="justLow" defTabSz="914400" rtl="1" eaLnBrk="1" fontAlgn="auto" latinLnBrk="0" hangingPunct="1">
              <a:lnSpc>
                <a:spcPct val="100000"/>
              </a:lnSpc>
              <a:spcBef>
                <a:spcPct val="20000"/>
              </a:spcBef>
              <a:spcAft>
                <a:spcPts val="0"/>
              </a:spcAft>
              <a:buClrTx/>
              <a:buSzTx/>
              <a:buFont typeface="Arial" charset="0"/>
              <a:buChar char="•"/>
              <a:tabLst/>
              <a:defRPr/>
            </a:pPr>
            <a:r>
              <a:rPr kumimoji="0" lang="ar-DZ" sz="2800" b="1" i="0" u="none" strike="noStrike" kern="1200" cap="none" spc="0" normalizeH="0" baseline="0" noProof="0" dirty="0" smtClean="0">
                <a:ln>
                  <a:noFill/>
                </a:ln>
                <a:solidFill>
                  <a:schemeClr val="bg1"/>
                </a:solidFill>
                <a:effectLst/>
                <a:uLnTx/>
                <a:uFillTx/>
                <a:latin typeface="+mn-lt"/>
                <a:ea typeface="+mn-ea"/>
                <a:cs typeface="+mn-cs"/>
              </a:rPr>
              <a:t>يتجه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مع مرور الوقت </a:t>
            </a:r>
            <a:r>
              <a:rPr kumimoji="0" lang="ar-DZ" sz="2800" b="1" i="0" u="none" strike="noStrike" kern="1200" cap="none" spc="0" normalizeH="0" baseline="0" noProof="0" dirty="0" smtClean="0">
                <a:ln>
                  <a:noFill/>
                </a:ln>
                <a:solidFill>
                  <a:schemeClr val="bg1"/>
                </a:solidFill>
                <a:effectLst/>
                <a:uLnTx/>
                <a:uFillTx/>
                <a:latin typeface="+mn-lt"/>
                <a:ea typeface="+mn-ea"/>
                <a:cs typeface="+mn-cs"/>
              </a:rPr>
              <a:t>من إقامة الصفقات المتواضعة إلى إقامة صفقات </a:t>
            </a:r>
            <a:r>
              <a:rPr kumimoji="0" lang="ar-SA" sz="2800" b="1" i="0" u="none" strike="noStrike" kern="1200" cap="none" spc="0" normalizeH="0" baseline="0" noProof="0" dirty="0" smtClean="0">
                <a:ln>
                  <a:noFill/>
                </a:ln>
                <a:solidFill>
                  <a:schemeClr val="bg1"/>
                </a:solidFill>
                <a:effectLst/>
                <a:uLnTx/>
                <a:uFillTx/>
                <a:latin typeface="+mn-lt"/>
                <a:ea typeface="+mn-ea"/>
                <a:cs typeface="+mn-cs"/>
              </a:rPr>
              <a:t>كبيرة.</a:t>
            </a:r>
          </a:p>
          <a:p>
            <a:pPr marL="342900" marR="0" lvl="0" indent="-34290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charset="0"/>
              <a:buChar char="•"/>
              <a:tabLst/>
              <a:defRPr/>
            </a:pPr>
            <a:endParaRPr kumimoji="0" lang="fr-FR"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charset="0"/>
              <a:buChar char="•"/>
              <a:tabLst/>
              <a:defRPr/>
            </a:pPr>
            <a:endParaRPr kumimoji="0" lang="ar-SA"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r" defTabSz="914400" rtl="1" eaLnBrk="1" fontAlgn="auto" latinLnBrk="0" hangingPunct="1">
              <a:lnSpc>
                <a:spcPct val="100000"/>
              </a:lnSpc>
              <a:spcBef>
                <a:spcPct val="20000"/>
              </a:spcBef>
              <a:spcAft>
                <a:spcPts val="0"/>
              </a:spcAft>
              <a:buClrTx/>
              <a:buSzTx/>
              <a:buFont typeface="Arial" charset="0"/>
              <a:buChar char="•"/>
              <a:tabLst/>
              <a:defRPr/>
            </a:pPr>
            <a:endParaRPr kumimoji="0" lang="fr-FR" sz="3600" b="1"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57290" y="0"/>
            <a:ext cx="7143768" cy="6643710"/>
          </a:xfrm>
        </p:spPr>
        <p:txBody>
          <a:bodyPr>
            <a:normAutofit fontScale="25000" lnSpcReduction="20000"/>
          </a:bodyPr>
          <a:lstStyle/>
          <a:p>
            <a:pPr algn="r" rtl="1">
              <a:lnSpc>
                <a:spcPct val="170000"/>
              </a:lnSpc>
              <a:buNone/>
            </a:pPr>
            <a:r>
              <a:rPr lang="ar-SA" sz="12800" b="1" dirty="0" smtClean="0">
                <a:solidFill>
                  <a:schemeClr val="bg1"/>
                </a:solidFill>
              </a:rPr>
              <a:t>4</a:t>
            </a:r>
            <a:r>
              <a:rPr lang="ar-DZ" sz="12800" b="1" dirty="0" smtClean="0">
                <a:solidFill>
                  <a:schemeClr val="bg1"/>
                </a:solidFill>
              </a:rPr>
              <a:t>) أنواع المشتري </a:t>
            </a:r>
            <a:r>
              <a:rPr lang="ar-SA" sz="12800" b="1" dirty="0" smtClean="0">
                <a:solidFill>
                  <a:schemeClr val="bg1"/>
                </a:solidFill>
              </a:rPr>
              <a:t>الالكتروني</a:t>
            </a:r>
            <a:r>
              <a:rPr lang="ar-DZ" sz="12800" b="1" dirty="0" smtClean="0">
                <a:solidFill>
                  <a:schemeClr val="bg1"/>
                </a:solidFill>
              </a:rPr>
              <a:t>:</a:t>
            </a:r>
            <a:endParaRPr lang="fr-FR" sz="11200" dirty="0" smtClean="0">
              <a:solidFill>
                <a:schemeClr val="bg1"/>
              </a:solidFill>
            </a:endParaRPr>
          </a:p>
          <a:p>
            <a:pPr algn="justLow" rtl="1">
              <a:lnSpc>
                <a:spcPct val="170000"/>
              </a:lnSpc>
              <a:buFont typeface="Arial" charset="0"/>
              <a:buChar char="•"/>
            </a:pPr>
            <a:r>
              <a:rPr lang="ar-DZ" sz="11200" b="1" u="sng" dirty="0" smtClean="0">
                <a:solidFill>
                  <a:schemeClr val="bg1"/>
                </a:solidFill>
              </a:rPr>
              <a:t>الباحثون عن المعلومات الموجهون: </a:t>
            </a:r>
            <a:r>
              <a:rPr lang="ar-DZ" sz="11200" b="1" dirty="0" smtClean="0">
                <a:solidFill>
                  <a:schemeClr val="bg1"/>
                </a:solidFill>
              </a:rPr>
              <a:t>هم الذين يبحثون عن معلومات محددة عن </a:t>
            </a:r>
            <a:r>
              <a:rPr lang="ar-DZ" sz="11200" b="1" dirty="0" err="1" smtClean="0">
                <a:solidFill>
                  <a:schemeClr val="bg1"/>
                </a:solidFill>
              </a:rPr>
              <a:t>منتوج</a:t>
            </a:r>
            <a:r>
              <a:rPr lang="ar-DZ" sz="11200" b="1" dirty="0" smtClean="0">
                <a:solidFill>
                  <a:schemeClr val="bg1"/>
                </a:solidFill>
              </a:rPr>
              <a:t> أو شركة أو سوق معين دون أن تكون لديهم حاجة ماسة للشراء.</a:t>
            </a:r>
            <a:endParaRPr lang="fr-FR" sz="11200" b="1" dirty="0" smtClean="0">
              <a:solidFill>
                <a:schemeClr val="bg1"/>
              </a:solidFill>
            </a:endParaRPr>
          </a:p>
          <a:p>
            <a:pPr algn="justLow" rtl="1">
              <a:lnSpc>
                <a:spcPct val="170000"/>
              </a:lnSpc>
              <a:buFont typeface="Arial" charset="0"/>
              <a:buChar char="•"/>
            </a:pPr>
            <a:r>
              <a:rPr lang="ar-DZ" sz="11200" b="1" u="sng" dirty="0" smtClean="0">
                <a:solidFill>
                  <a:schemeClr val="bg1"/>
                </a:solidFill>
              </a:rPr>
              <a:t>الباحثون عن المعلومات غير الموجهون: </a:t>
            </a:r>
            <a:r>
              <a:rPr lang="ar-DZ" sz="11200" b="1" dirty="0" smtClean="0">
                <a:solidFill>
                  <a:schemeClr val="bg1"/>
                </a:solidFill>
              </a:rPr>
              <a:t>أغلبهم مستخدمون </a:t>
            </a:r>
            <a:r>
              <a:rPr lang="ar-DZ" sz="11200" b="1" dirty="0" err="1" smtClean="0">
                <a:solidFill>
                  <a:schemeClr val="bg1"/>
                </a:solidFill>
              </a:rPr>
              <a:t>مبتدؤون</a:t>
            </a:r>
            <a:r>
              <a:rPr lang="ar-DZ" sz="11200" b="1" dirty="0" smtClean="0">
                <a:solidFill>
                  <a:schemeClr val="bg1"/>
                </a:solidFill>
              </a:rPr>
              <a:t> للانترنت يتصفحون العديد من المواقع دون أن يكون لديهم </a:t>
            </a:r>
            <a:r>
              <a:rPr lang="ar-SA" sz="11200" b="1" dirty="0" smtClean="0">
                <a:solidFill>
                  <a:schemeClr val="bg1"/>
                </a:solidFill>
              </a:rPr>
              <a:t>حاجة </a:t>
            </a:r>
            <a:r>
              <a:rPr lang="ar-DZ" sz="11200" b="1" dirty="0" smtClean="0">
                <a:solidFill>
                  <a:schemeClr val="bg1"/>
                </a:solidFill>
              </a:rPr>
              <a:t>محدد</a:t>
            </a:r>
            <a:r>
              <a:rPr lang="ar-SA" sz="11200" b="1" dirty="0" smtClean="0">
                <a:solidFill>
                  <a:schemeClr val="bg1"/>
                </a:solidFill>
              </a:rPr>
              <a:t>ة </a:t>
            </a:r>
            <a:r>
              <a:rPr lang="ar-DZ" sz="11200" b="1" dirty="0" smtClean="0">
                <a:solidFill>
                  <a:schemeClr val="bg1"/>
                </a:solidFill>
              </a:rPr>
              <a:t>.</a:t>
            </a:r>
            <a:endParaRPr lang="fr-FR" sz="11200" b="1" dirty="0" smtClean="0">
              <a:solidFill>
                <a:schemeClr val="bg1"/>
              </a:solidFill>
            </a:endParaRPr>
          </a:p>
          <a:p>
            <a:pPr algn="justLow" rtl="1">
              <a:lnSpc>
                <a:spcPct val="170000"/>
              </a:lnSpc>
              <a:buFont typeface="Arial" charset="0"/>
              <a:buChar char="•"/>
            </a:pPr>
            <a:r>
              <a:rPr lang="ar-DZ" sz="11200" b="1" u="sng" dirty="0" smtClean="0">
                <a:solidFill>
                  <a:schemeClr val="bg1"/>
                </a:solidFill>
              </a:rPr>
              <a:t>المشترون الموجهون: </a:t>
            </a:r>
            <a:r>
              <a:rPr lang="ar-DZ" sz="11200" b="1" dirty="0" smtClean="0">
                <a:solidFill>
                  <a:schemeClr val="bg1"/>
                </a:solidFill>
              </a:rPr>
              <a:t>وهم الذين يلج</a:t>
            </a:r>
            <a:r>
              <a:rPr lang="ar-SA" sz="11200" b="1" dirty="0" err="1" smtClean="0">
                <a:solidFill>
                  <a:schemeClr val="bg1"/>
                </a:solidFill>
              </a:rPr>
              <a:t>ؤو</a:t>
            </a:r>
            <a:r>
              <a:rPr lang="ar-DZ" sz="11200" b="1" dirty="0" smtClean="0">
                <a:solidFill>
                  <a:schemeClr val="bg1"/>
                </a:solidFill>
              </a:rPr>
              <a:t>ن مباشرة للانترنت </a:t>
            </a:r>
            <a:r>
              <a:rPr lang="ar-SA" sz="11200" b="1" dirty="0" smtClean="0">
                <a:solidFill>
                  <a:schemeClr val="bg1"/>
                </a:solidFill>
              </a:rPr>
              <a:t>بهدف </a:t>
            </a:r>
            <a:r>
              <a:rPr lang="ar-DZ" sz="11200" b="1" dirty="0" smtClean="0">
                <a:solidFill>
                  <a:schemeClr val="bg1"/>
                </a:solidFill>
              </a:rPr>
              <a:t>الشراء </a:t>
            </a:r>
            <a:r>
              <a:rPr lang="ar-SA" sz="11200" b="1" dirty="0" smtClean="0">
                <a:solidFill>
                  <a:schemeClr val="bg1"/>
                </a:solidFill>
              </a:rPr>
              <a:t>( عادة ما تكون لديهم خبرة في الشراء الالكتروني )</a:t>
            </a:r>
          </a:p>
          <a:p>
            <a:pPr algn="r" rtl="1">
              <a:lnSpc>
                <a:spcPct val="170000"/>
              </a:lnSpc>
              <a:buNone/>
            </a:pPr>
            <a:endParaRPr lang="ar-SA" sz="9600" b="1" dirty="0" smtClean="0">
              <a:solidFill>
                <a:schemeClr val="bg1"/>
              </a:solidFill>
            </a:endParaRPr>
          </a:p>
          <a:p>
            <a:pPr algn="r" rtl="1">
              <a:lnSpc>
                <a:spcPct val="170000"/>
              </a:lnSpc>
              <a:buFont typeface="Arial" charset="0"/>
              <a:buChar char="•"/>
            </a:pPr>
            <a:endParaRPr lang="fr-FR" sz="9600" b="1" dirty="0" smtClean="0">
              <a:solidFill>
                <a:schemeClr val="bg1"/>
              </a:solidFill>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48" y="642918"/>
            <a:ext cx="7329510" cy="5483245"/>
          </a:xfrm>
        </p:spPr>
        <p:txBody>
          <a:bodyPr>
            <a:normAutofit fontScale="92500" lnSpcReduction="10000"/>
          </a:bodyPr>
          <a:lstStyle/>
          <a:p>
            <a:pPr algn="r" rtl="1">
              <a:lnSpc>
                <a:spcPct val="170000"/>
              </a:lnSpc>
              <a:buFont typeface="Arial" charset="0"/>
              <a:buChar char="•"/>
            </a:pPr>
            <a:r>
              <a:rPr lang="ar-DZ" b="1" u="sng" dirty="0" smtClean="0">
                <a:solidFill>
                  <a:schemeClr val="bg1"/>
                </a:solidFill>
              </a:rPr>
              <a:t>صيادو الصفقات الجيدة: </a:t>
            </a:r>
            <a:r>
              <a:rPr lang="ar-DZ" b="1" dirty="0" smtClean="0">
                <a:solidFill>
                  <a:schemeClr val="bg1"/>
                </a:solidFill>
              </a:rPr>
              <a:t>يبحث هؤلاء عن العروض الترويجية: كالعينات المجانية والهدايا والتخفيضات الموسمية، كما يبحث</a:t>
            </a:r>
            <a:r>
              <a:rPr lang="ar-SA" b="1" dirty="0" smtClean="0">
                <a:solidFill>
                  <a:schemeClr val="bg1"/>
                </a:solidFill>
              </a:rPr>
              <a:t>ون أيضا </a:t>
            </a:r>
            <a:r>
              <a:rPr lang="ar-DZ" b="1" dirty="0" smtClean="0">
                <a:solidFill>
                  <a:schemeClr val="bg1"/>
                </a:solidFill>
              </a:rPr>
              <a:t>عن المزادات التي يتم إجراءها عبر الانترنت.</a:t>
            </a:r>
            <a:endParaRPr lang="ar-SA" b="1" dirty="0" smtClean="0">
              <a:solidFill>
                <a:schemeClr val="bg1"/>
              </a:solidFill>
            </a:endParaRPr>
          </a:p>
          <a:p>
            <a:pPr algn="r" rtl="1">
              <a:lnSpc>
                <a:spcPct val="170000"/>
              </a:lnSpc>
              <a:buFont typeface="Arial" charset="0"/>
              <a:buChar char="•"/>
            </a:pPr>
            <a:endParaRPr lang="fr-FR" b="1" dirty="0" smtClean="0">
              <a:solidFill>
                <a:schemeClr val="bg1"/>
              </a:solidFill>
            </a:endParaRPr>
          </a:p>
          <a:p>
            <a:pPr algn="r" rtl="1">
              <a:lnSpc>
                <a:spcPct val="170000"/>
              </a:lnSpc>
            </a:pPr>
            <a:r>
              <a:rPr lang="ar-DZ" b="1" u="sng" dirty="0" smtClean="0">
                <a:solidFill>
                  <a:schemeClr val="bg1"/>
                </a:solidFill>
              </a:rPr>
              <a:t>الباحثون عن التسلية: </a:t>
            </a:r>
            <a:r>
              <a:rPr lang="ar-DZ" b="1" dirty="0" smtClean="0">
                <a:solidFill>
                  <a:schemeClr val="bg1"/>
                </a:solidFill>
              </a:rPr>
              <a:t>وهم </a:t>
            </a:r>
            <a:r>
              <a:rPr lang="ar-SA" b="1" dirty="0" smtClean="0">
                <a:solidFill>
                  <a:schemeClr val="bg1"/>
                </a:solidFill>
              </a:rPr>
              <a:t>الأشخاص الذين </a:t>
            </a:r>
            <a:r>
              <a:rPr lang="ar-DZ" b="1" dirty="0" smtClean="0">
                <a:solidFill>
                  <a:schemeClr val="bg1"/>
                </a:solidFill>
              </a:rPr>
              <a:t>يلجئون إلى الانترنيت بغرض اللهو </a:t>
            </a:r>
            <a:r>
              <a:rPr lang="ar-DZ" b="1" dirty="0" err="1" smtClean="0">
                <a:solidFill>
                  <a:schemeClr val="bg1"/>
                </a:solidFill>
              </a:rPr>
              <a:t>و</a:t>
            </a:r>
            <a:r>
              <a:rPr lang="ar-DZ" b="1" dirty="0" smtClean="0">
                <a:solidFill>
                  <a:schemeClr val="bg1"/>
                </a:solidFill>
              </a:rPr>
              <a:t> الاستمتاع</a:t>
            </a:r>
            <a:r>
              <a:rPr lang="ar-SA" b="1" dirty="0" smtClean="0">
                <a:solidFill>
                  <a:schemeClr val="bg1"/>
                </a:solidFill>
              </a:rPr>
              <a:t>.</a:t>
            </a:r>
            <a:endParaRPr lang="fr-FR" b="1" dirty="0" smtClean="0">
              <a:solidFill>
                <a:schemeClr val="bg1"/>
              </a:solidFill>
            </a:endParaRPr>
          </a:p>
          <a:p>
            <a:pPr algn="r" rtl="1">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00042"/>
            <a:ext cx="8229600" cy="928694"/>
          </a:xfrm>
        </p:spPr>
        <p:txBody>
          <a:bodyPr>
            <a:normAutofit fontScale="90000"/>
          </a:bodyPr>
          <a:lstStyle/>
          <a:p>
            <a:pPr algn="r" rtl="1"/>
            <a:r>
              <a:rPr lang="fr-FR" sz="4000" b="1" dirty="0" smtClean="0">
                <a:solidFill>
                  <a:schemeClr val="bg1"/>
                </a:solidFill>
              </a:rPr>
              <a:t>II</a:t>
            </a:r>
            <a:r>
              <a:rPr lang="ar-SA" sz="4000" b="1" dirty="0" smtClean="0">
                <a:solidFill>
                  <a:schemeClr val="bg1"/>
                </a:solidFill>
              </a:rPr>
              <a:t> العوامل المؤثرة في سلوك المشتري الالكتروني :</a:t>
            </a:r>
            <a:r>
              <a:rPr lang="fr-FR" dirty="0" smtClean="0"/>
              <a:t/>
            </a:r>
            <a:br>
              <a:rPr lang="fr-FR" dirty="0" smtClean="0"/>
            </a:br>
            <a:endParaRPr lang="fr-FR" dirty="0"/>
          </a:p>
        </p:txBody>
      </p:sp>
      <p:sp>
        <p:nvSpPr>
          <p:cNvPr id="3" name="Espace réservé du contenu 2"/>
          <p:cNvSpPr>
            <a:spLocks noGrp="1"/>
          </p:cNvSpPr>
          <p:nvPr>
            <p:ph idx="1"/>
          </p:nvPr>
        </p:nvSpPr>
        <p:spPr>
          <a:xfrm>
            <a:off x="1957366" y="2786058"/>
            <a:ext cx="7186634" cy="4071942"/>
          </a:xfrm>
        </p:spPr>
        <p:txBody>
          <a:bodyPr>
            <a:normAutofit/>
          </a:bodyPr>
          <a:lstStyle/>
          <a:p>
            <a:pPr algn="r" rtl="1">
              <a:buNone/>
            </a:pPr>
            <a:endParaRPr lang="ar-SA" dirty="0" smtClean="0">
              <a:solidFill>
                <a:schemeClr val="bg1"/>
              </a:solidFill>
            </a:endParaRPr>
          </a:p>
          <a:p>
            <a:pPr algn="r" rtl="1">
              <a:buNone/>
            </a:pPr>
            <a:endParaRPr lang="fr-FR" dirty="0" smtClean="0"/>
          </a:p>
          <a:p>
            <a:pPr algn="r" rtl="1">
              <a:buNone/>
            </a:pPr>
            <a:endParaRPr lang="fr-FR" dirty="0"/>
          </a:p>
        </p:txBody>
      </p:sp>
      <p:graphicFrame>
        <p:nvGraphicFramePr>
          <p:cNvPr id="14" name="Diagramme 13"/>
          <p:cNvGraphicFramePr/>
          <p:nvPr/>
        </p:nvGraphicFramePr>
        <p:xfrm>
          <a:off x="928662" y="857232"/>
          <a:ext cx="7286676" cy="571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fontScale="90000"/>
          </a:bodyPr>
          <a:lstStyle/>
          <a:p>
            <a:pPr algn="r" rtl="1"/>
            <a:r>
              <a:rPr lang="fr-FR" b="1" dirty="0" smtClean="0">
                <a:solidFill>
                  <a:schemeClr val="bg1"/>
                </a:solidFill>
              </a:rPr>
              <a:t>III</a:t>
            </a:r>
            <a:r>
              <a:rPr lang="ar-SA" b="1" dirty="0" smtClean="0">
                <a:solidFill>
                  <a:schemeClr val="bg1"/>
                </a:solidFill>
              </a:rPr>
              <a:t> دور الانترنت في إسناد </a:t>
            </a:r>
            <a:r>
              <a:rPr lang="ar-SA" b="1" dirty="0" err="1" smtClean="0">
                <a:solidFill>
                  <a:schemeClr val="bg1"/>
                </a:solidFill>
              </a:rPr>
              <a:t>سيرورة</a:t>
            </a:r>
            <a:r>
              <a:rPr lang="ar-SA" b="1" dirty="0" smtClean="0">
                <a:solidFill>
                  <a:schemeClr val="bg1"/>
                </a:solidFill>
              </a:rPr>
              <a:t> الشراء:</a:t>
            </a:r>
            <a:r>
              <a:rPr lang="fr-FR" dirty="0" smtClean="0">
                <a:solidFill>
                  <a:schemeClr val="bg1"/>
                </a:solidFill>
              </a:rPr>
              <a:t/>
            </a:r>
            <a:br>
              <a:rPr lang="fr-FR" dirty="0" smtClean="0">
                <a:solidFill>
                  <a:schemeClr val="bg1"/>
                </a:solidFill>
              </a:rPr>
            </a:br>
            <a:endParaRPr lang="fr-FR" dirty="0"/>
          </a:p>
        </p:txBody>
      </p:sp>
      <p:graphicFrame>
        <p:nvGraphicFramePr>
          <p:cNvPr id="6" name="Espace réservé du contenu 5"/>
          <p:cNvGraphicFramePr>
            <a:graphicFrameLocks noGrp="1"/>
          </p:cNvGraphicFramePr>
          <p:nvPr>
            <p:ph idx="1"/>
          </p:nvPr>
        </p:nvGraphicFramePr>
        <p:xfrm>
          <a:off x="2928926" y="1285860"/>
          <a:ext cx="4857784"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00166" y="214290"/>
            <a:ext cx="6858048" cy="6215106"/>
          </a:xfrm>
        </p:spPr>
        <p:txBody>
          <a:bodyPr>
            <a:normAutofit fontScale="92500" lnSpcReduction="10000"/>
          </a:bodyPr>
          <a:lstStyle/>
          <a:p>
            <a:pPr algn="justLow" rtl="1">
              <a:buNone/>
            </a:pPr>
            <a:r>
              <a:rPr lang="ar-SA" b="1" u="sng" dirty="0" smtClean="0">
                <a:solidFill>
                  <a:schemeClr val="bg1"/>
                </a:solidFill>
              </a:rPr>
              <a:t>* دور الانترنت في إسناد مرحلة الشعور بالحاجة</a:t>
            </a:r>
            <a:endParaRPr lang="fr-FR" b="1" u="sng" dirty="0" smtClean="0">
              <a:solidFill>
                <a:schemeClr val="bg1"/>
              </a:solidFill>
            </a:endParaRPr>
          </a:p>
          <a:p>
            <a:pPr algn="justLow" rtl="1">
              <a:buNone/>
            </a:pPr>
            <a:r>
              <a:rPr lang="ar-SA" sz="2800" b="1" dirty="0" smtClean="0">
                <a:solidFill>
                  <a:schemeClr val="bg1"/>
                </a:solidFill>
              </a:rPr>
              <a:t>         تلعب شبكة الانترنيت كغيرها من وسائل </a:t>
            </a:r>
            <a:r>
              <a:rPr lang="ar-SA" sz="2800" b="1" dirty="0" err="1" smtClean="0">
                <a:solidFill>
                  <a:schemeClr val="bg1"/>
                </a:solidFill>
              </a:rPr>
              <a:t>الإتصال</a:t>
            </a:r>
            <a:r>
              <a:rPr lang="ar-SA" sz="2800" b="1" dirty="0" smtClean="0">
                <a:solidFill>
                  <a:schemeClr val="bg1"/>
                </a:solidFill>
              </a:rPr>
              <a:t> دورا كبيرا في خلق   الحاجات والرغبات الدفينة للمشتري.</a:t>
            </a:r>
          </a:p>
          <a:p>
            <a:pPr algn="justLow" rtl="1">
              <a:buNone/>
            </a:pPr>
            <a:endParaRPr lang="ar-SA" sz="2800" b="1" dirty="0" smtClean="0">
              <a:solidFill>
                <a:schemeClr val="bg1"/>
              </a:solidFill>
            </a:endParaRPr>
          </a:p>
          <a:p>
            <a:pPr algn="justLow" rtl="1">
              <a:buNone/>
            </a:pPr>
            <a:r>
              <a:rPr lang="ar-SA" b="1" u="sng" dirty="0" smtClean="0">
                <a:solidFill>
                  <a:schemeClr val="bg1"/>
                </a:solidFill>
              </a:rPr>
              <a:t>* دور الانترنت في </a:t>
            </a:r>
            <a:r>
              <a:rPr lang="ar-SA" b="1" u="sng" dirty="0" err="1" smtClean="0">
                <a:solidFill>
                  <a:schemeClr val="bg1"/>
                </a:solidFill>
              </a:rPr>
              <a:t>اسناد</a:t>
            </a:r>
            <a:r>
              <a:rPr lang="ar-SA" b="1" u="sng" dirty="0" smtClean="0">
                <a:solidFill>
                  <a:schemeClr val="bg1"/>
                </a:solidFill>
              </a:rPr>
              <a:t> مرحلة جمع المعلومات</a:t>
            </a:r>
          </a:p>
          <a:p>
            <a:pPr algn="justLow" rtl="1">
              <a:buNone/>
            </a:pPr>
            <a:r>
              <a:rPr lang="ar-SA" sz="2800" b="1" dirty="0" smtClean="0">
                <a:solidFill>
                  <a:schemeClr val="bg1"/>
                </a:solidFill>
              </a:rPr>
              <a:t>        تساعد شبكة الانترنت المشتري على توفير الكثير من الجهد والوقت والتكلفة مقابل الحصول على كم هائل من المعلومات التي تساعد على تخفيض درجة المخاطرة في اتخاذ قرار الشراء </a:t>
            </a:r>
          </a:p>
          <a:p>
            <a:pPr algn="justLow" rtl="1">
              <a:buNone/>
            </a:pPr>
            <a:endParaRPr lang="ar-SA" sz="2800" b="1" dirty="0" smtClean="0">
              <a:solidFill>
                <a:schemeClr val="bg1"/>
              </a:solidFill>
            </a:endParaRPr>
          </a:p>
          <a:p>
            <a:pPr algn="justLow" rtl="1">
              <a:buNone/>
            </a:pPr>
            <a:r>
              <a:rPr lang="ar-SA" b="1" u="sng" dirty="0" smtClean="0">
                <a:solidFill>
                  <a:schemeClr val="bg1"/>
                </a:solidFill>
              </a:rPr>
              <a:t>* دور الانترنيت في إسناد مرحلة تقييم البدائل</a:t>
            </a:r>
            <a:endParaRPr lang="fr-FR" b="1" u="sng" dirty="0" smtClean="0">
              <a:solidFill>
                <a:schemeClr val="bg1"/>
              </a:solidFill>
            </a:endParaRPr>
          </a:p>
          <a:p>
            <a:pPr algn="justLow" rtl="1">
              <a:buNone/>
            </a:pPr>
            <a:r>
              <a:rPr lang="ar-SA" sz="2800" b="1" dirty="0" smtClean="0">
                <a:solidFill>
                  <a:schemeClr val="bg1"/>
                </a:solidFill>
              </a:rPr>
              <a:t>              تسهل شبكة الانترنيت عملية المقارنة بين العديد من العروض وتساعد على اتخاذ قرار شراء انتقائي نظرا لتوفر العديد من المواقع المختصة في هذا الشأن وذلك انطلاقا من المعايير التي يحددها المشتري. </a:t>
            </a:r>
            <a:endParaRPr lang="fr-FR" sz="2800" b="1" dirty="0" smtClean="0">
              <a:solidFill>
                <a:schemeClr val="bg1"/>
              </a:solidFill>
            </a:endParaRPr>
          </a:p>
          <a:p>
            <a:pPr algn="r" rtl="1">
              <a:buNone/>
            </a:pPr>
            <a:endParaRPr lang="ar-SA" sz="2800" b="1" dirty="0" smtClean="0">
              <a:solidFill>
                <a:schemeClr val="bg1"/>
              </a:solidFill>
            </a:endParaRPr>
          </a:p>
          <a:p>
            <a:pPr algn="r" rtl="1">
              <a:buNone/>
            </a:pPr>
            <a:endParaRPr lang="fr-FR" b="1" u="sng"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checkerboard(across)">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1294</TotalTime>
  <Words>812</Words>
  <PresentationFormat>Affichage à l'écran (4:3)</PresentationFormat>
  <Paragraphs>114</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  I   المشتري الإلكتروني 1) تعريف المشتري الإلكتروني:    </vt:lpstr>
      <vt:lpstr>2) خصائص المشتري الالكتروني: </vt:lpstr>
      <vt:lpstr>Diapositive 4</vt:lpstr>
      <vt:lpstr>Diapositive 5</vt:lpstr>
      <vt:lpstr>Diapositive 6</vt:lpstr>
      <vt:lpstr>II العوامل المؤثرة في سلوك المشتري الالكتروني : </vt:lpstr>
      <vt:lpstr>III دور الانترنت في إسناد سيرورة الشراء: </vt:lpstr>
      <vt:lpstr>Diapositive 9</vt:lpstr>
      <vt:lpstr>Diapositive 10</vt:lpstr>
      <vt:lpstr>Diapositive 11</vt:lpstr>
      <vt:lpstr>Diapositive 12</vt:lpstr>
      <vt:lpstr>VIالمخاطر المدركة لدى المستهلك في الشراء عبر الإنترنت  درجة المخاطرة في عملية الشراء             </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Utilisateur Windows</cp:lastModifiedBy>
  <cp:revision>104</cp:revision>
  <dcterms:created xsi:type="dcterms:W3CDTF">2012-02-26T10:29:46Z</dcterms:created>
  <dcterms:modified xsi:type="dcterms:W3CDTF">2021-04-26T10:55:53Z</dcterms:modified>
</cp:coreProperties>
</file>