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226" autoAdjust="0"/>
    <p:restoredTop sz="94660"/>
  </p:normalViewPr>
  <p:slideViewPr>
    <p:cSldViewPr>
      <p:cViewPr>
        <p:scale>
          <a:sx n="100" d="100"/>
          <a:sy n="100" d="100"/>
        </p:scale>
        <p:origin x="-1278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D8E324-1B74-4957-88A5-A763AD082DB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A6FE063-E237-4DE3-9C9E-96C773E10B30}">
      <dgm:prSet/>
      <dgm:spPr/>
      <dgm:t>
        <a:bodyPr/>
        <a:lstStyle/>
        <a:p>
          <a:pPr algn="ctr" rtl="1"/>
          <a:r>
            <a:rPr lang="ar-DZ" dirty="0" smtClean="0"/>
            <a:t>تحسين عملية</a:t>
          </a:r>
          <a:r>
            <a:rPr lang="fr-FR" dirty="0" smtClean="0">
              <a:latin typeface="Sakkal Majalla" pitchFamily="2" charset="-78"/>
              <a:cs typeface="Sakkal Majalla" pitchFamily="2" charset="-78"/>
            </a:rPr>
            <a:t>CRM</a:t>
          </a:r>
          <a:endParaRPr lang="fr-FR" dirty="0"/>
        </a:p>
      </dgm:t>
    </dgm:pt>
    <dgm:pt modelId="{743894C7-C23F-430C-B88C-2F70B0F55E97}" type="parTrans" cxnId="{E7114AD7-2BB7-42C8-9056-94DF4184776D}">
      <dgm:prSet/>
      <dgm:spPr/>
      <dgm:t>
        <a:bodyPr/>
        <a:lstStyle/>
        <a:p>
          <a:pPr algn="ctr"/>
          <a:endParaRPr lang="fr-FR"/>
        </a:p>
      </dgm:t>
    </dgm:pt>
    <dgm:pt modelId="{FBA2B90D-8C97-425E-AA88-E4916469AD88}" type="sibTrans" cxnId="{E7114AD7-2BB7-42C8-9056-94DF4184776D}">
      <dgm:prSet/>
      <dgm:spPr/>
      <dgm:t>
        <a:bodyPr/>
        <a:lstStyle/>
        <a:p>
          <a:pPr algn="ctr"/>
          <a:endParaRPr lang="fr-FR"/>
        </a:p>
      </dgm:t>
    </dgm:pt>
    <dgm:pt modelId="{F8967809-1148-45E5-8BB5-778E155F1D93}">
      <dgm:prSet/>
      <dgm:spPr/>
      <dgm:t>
        <a:bodyPr/>
        <a:lstStyle/>
        <a:p>
          <a:pPr algn="ctr" rtl="1"/>
          <a:r>
            <a:rPr lang="ar-DZ" dirty="0" smtClean="0"/>
            <a:t>إدارة </a:t>
          </a:r>
          <a:r>
            <a:rPr lang="fr-FR" dirty="0" smtClean="0">
              <a:latin typeface="Sakkal Majalla" pitchFamily="2" charset="-78"/>
              <a:cs typeface="Sakkal Majalla" pitchFamily="2" charset="-78"/>
            </a:rPr>
            <a:t>CRM</a:t>
          </a:r>
          <a:endParaRPr lang="fr-FR" dirty="0"/>
        </a:p>
      </dgm:t>
    </dgm:pt>
    <dgm:pt modelId="{148600F3-BDF3-4A51-9860-F755AD56C1D8}" type="parTrans" cxnId="{C56B5AE0-A97A-41B6-86EB-B4B4F64418E8}">
      <dgm:prSet/>
      <dgm:spPr/>
      <dgm:t>
        <a:bodyPr/>
        <a:lstStyle/>
        <a:p>
          <a:pPr algn="ctr"/>
          <a:endParaRPr lang="fr-FR"/>
        </a:p>
      </dgm:t>
    </dgm:pt>
    <dgm:pt modelId="{11C456E8-4417-4A4B-9616-62B15AE325FE}" type="sibTrans" cxnId="{C56B5AE0-A97A-41B6-86EB-B4B4F64418E8}">
      <dgm:prSet/>
      <dgm:spPr/>
      <dgm:t>
        <a:bodyPr/>
        <a:lstStyle/>
        <a:p>
          <a:pPr algn="ctr"/>
          <a:endParaRPr lang="fr-FR"/>
        </a:p>
      </dgm:t>
    </dgm:pt>
    <dgm:pt modelId="{CBD38354-7675-42B0-8ACA-EC53AADA2B14}">
      <dgm:prSet/>
      <dgm:spPr/>
      <dgm:t>
        <a:bodyPr/>
        <a:lstStyle/>
        <a:p>
          <a:pPr algn="ctr" rtl="1"/>
          <a:r>
            <a:rPr lang="ar-DZ" dirty="0" err="1" smtClean="0"/>
            <a:t>نمذجة</a:t>
          </a:r>
          <a:r>
            <a:rPr lang="fr-FR" dirty="0" smtClean="0">
              <a:latin typeface="Sakkal Majalla" pitchFamily="2" charset="-78"/>
              <a:cs typeface="Sakkal Majalla" pitchFamily="2" charset="-78"/>
            </a:rPr>
            <a:t>CRM</a:t>
          </a:r>
          <a:r>
            <a:rPr lang="ar-DZ" dirty="0" smtClean="0"/>
            <a:t> </a:t>
          </a:r>
          <a:endParaRPr lang="fr-FR" dirty="0"/>
        </a:p>
      </dgm:t>
    </dgm:pt>
    <dgm:pt modelId="{936D4EC6-97CA-48C9-965F-5A1C52ABC811}" type="parTrans" cxnId="{E7CFBF3E-3D10-4DD0-AF9E-AA495C54C454}">
      <dgm:prSet/>
      <dgm:spPr/>
      <dgm:t>
        <a:bodyPr/>
        <a:lstStyle/>
        <a:p>
          <a:pPr algn="ctr"/>
          <a:endParaRPr lang="fr-FR"/>
        </a:p>
      </dgm:t>
    </dgm:pt>
    <dgm:pt modelId="{0A701670-E5EE-44F8-9B61-58842C742B31}" type="sibTrans" cxnId="{E7CFBF3E-3D10-4DD0-AF9E-AA495C54C454}">
      <dgm:prSet/>
      <dgm:spPr/>
      <dgm:t>
        <a:bodyPr/>
        <a:lstStyle/>
        <a:p>
          <a:pPr algn="ctr"/>
          <a:endParaRPr lang="fr-FR"/>
        </a:p>
      </dgm:t>
    </dgm:pt>
    <dgm:pt modelId="{B523889F-DF3F-449A-A45C-6DCC767DFF9B}">
      <dgm:prSet/>
      <dgm:spPr/>
      <dgm:t>
        <a:bodyPr/>
        <a:lstStyle/>
        <a:p>
          <a:pPr algn="ctr" rtl="1"/>
          <a:r>
            <a:rPr lang="ar-DZ" dirty="0" smtClean="0"/>
            <a:t>تبسيط عمليات</a:t>
          </a:r>
          <a:r>
            <a:rPr lang="fr-FR" dirty="0" smtClean="0">
              <a:latin typeface="Sakkal Majalla" pitchFamily="2" charset="-78"/>
              <a:cs typeface="Sakkal Majalla" pitchFamily="2" charset="-78"/>
            </a:rPr>
            <a:t>CRM</a:t>
          </a:r>
          <a:endParaRPr lang="fr-FR" dirty="0"/>
        </a:p>
      </dgm:t>
    </dgm:pt>
    <dgm:pt modelId="{E3990093-46B2-4D44-B218-C994F23777A3}" type="parTrans" cxnId="{397F36E8-9F53-40A1-87FC-41AA4C4C4650}">
      <dgm:prSet/>
      <dgm:spPr/>
      <dgm:t>
        <a:bodyPr/>
        <a:lstStyle/>
        <a:p>
          <a:pPr algn="ctr"/>
          <a:endParaRPr lang="fr-FR"/>
        </a:p>
      </dgm:t>
    </dgm:pt>
    <dgm:pt modelId="{FDE3F972-9FCE-4D9C-AC38-CBFCDCBAD11F}" type="sibTrans" cxnId="{397F36E8-9F53-40A1-87FC-41AA4C4C4650}">
      <dgm:prSet/>
      <dgm:spPr/>
      <dgm:t>
        <a:bodyPr/>
        <a:lstStyle/>
        <a:p>
          <a:pPr algn="ctr"/>
          <a:endParaRPr lang="fr-FR"/>
        </a:p>
      </dgm:t>
    </dgm:pt>
    <dgm:pt modelId="{A8518884-75F7-4FF5-BCD4-368EF688DFA9}">
      <dgm:prSet/>
      <dgm:spPr/>
      <dgm:t>
        <a:bodyPr/>
        <a:lstStyle/>
        <a:p>
          <a:pPr algn="ctr" rtl="1"/>
          <a:r>
            <a:rPr lang="ar-DZ" dirty="0" smtClean="0"/>
            <a:t>مخرجات</a:t>
          </a:r>
        </a:p>
        <a:p>
          <a:pPr algn="ctr" rtl="1"/>
          <a:r>
            <a:rPr lang="fr-FR" dirty="0" smtClean="0">
              <a:latin typeface="Sakkal Majalla" pitchFamily="2" charset="-78"/>
              <a:cs typeface="Sakkal Majalla" pitchFamily="2" charset="-78"/>
            </a:rPr>
            <a:t>CRM</a:t>
          </a:r>
          <a:endParaRPr lang="fr-FR" dirty="0"/>
        </a:p>
      </dgm:t>
    </dgm:pt>
    <dgm:pt modelId="{BA6167BE-B346-489C-A79F-ADB747EDCA86}" type="parTrans" cxnId="{23FC75AA-FCE6-49A0-A3A5-043C018C0A1F}">
      <dgm:prSet/>
      <dgm:spPr/>
      <dgm:t>
        <a:bodyPr/>
        <a:lstStyle/>
        <a:p>
          <a:pPr algn="ctr"/>
          <a:endParaRPr lang="fr-FR"/>
        </a:p>
      </dgm:t>
    </dgm:pt>
    <dgm:pt modelId="{D48C9768-313B-476A-A681-0695102AAE88}" type="sibTrans" cxnId="{23FC75AA-FCE6-49A0-A3A5-043C018C0A1F}">
      <dgm:prSet/>
      <dgm:spPr/>
      <dgm:t>
        <a:bodyPr/>
        <a:lstStyle/>
        <a:p>
          <a:pPr algn="ctr"/>
          <a:endParaRPr lang="fr-FR"/>
        </a:p>
      </dgm:t>
    </dgm:pt>
    <dgm:pt modelId="{FA261211-8C4B-4C61-B90C-40A6AD521605}">
      <dgm:prSet/>
      <dgm:spPr/>
      <dgm:t>
        <a:bodyPr/>
        <a:lstStyle/>
        <a:p>
          <a:pPr algn="ctr" rtl="1"/>
          <a:r>
            <a:rPr lang="ar-DZ" dirty="0" smtClean="0"/>
            <a:t>تقييم عملية</a:t>
          </a:r>
          <a:r>
            <a:rPr lang="fr-FR" dirty="0" smtClean="0">
              <a:latin typeface="Sakkal Majalla" pitchFamily="2" charset="-78"/>
              <a:cs typeface="Sakkal Majalla" pitchFamily="2" charset="-78"/>
            </a:rPr>
            <a:t>CRM</a:t>
          </a:r>
          <a:endParaRPr lang="fr-FR" dirty="0"/>
        </a:p>
      </dgm:t>
    </dgm:pt>
    <dgm:pt modelId="{331EA0C8-A829-41E7-A8A8-C294E4991C35}" type="parTrans" cxnId="{142B5303-01FD-4CDF-A343-F88B80993228}">
      <dgm:prSet/>
      <dgm:spPr/>
      <dgm:t>
        <a:bodyPr/>
        <a:lstStyle/>
        <a:p>
          <a:pPr algn="ctr"/>
          <a:endParaRPr lang="fr-FR"/>
        </a:p>
      </dgm:t>
    </dgm:pt>
    <dgm:pt modelId="{A08B8C70-144F-46CC-9A61-8D67678192F4}" type="sibTrans" cxnId="{142B5303-01FD-4CDF-A343-F88B80993228}">
      <dgm:prSet/>
      <dgm:spPr/>
      <dgm:t>
        <a:bodyPr/>
        <a:lstStyle/>
        <a:p>
          <a:pPr algn="ctr"/>
          <a:endParaRPr lang="fr-FR"/>
        </a:p>
      </dgm:t>
    </dgm:pt>
    <dgm:pt modelId="{FDE830CA-9B9A-45F8-AA9E-2032AE9B2E7C}" type="pres">
      <dgm:prSet presAssocID="{31D8E324-1B74-4957-88A5-A763AD082DB2}" presName="cycle" presStyleCnt="0">
        <dgm:presLayoutVars>
          <dgm:dir/>
          <dgm:resizeHandles val="exact"/>
        </dgm:presLayoutVars>
      </dgm:prSet>
      <dgm:spPr/>
    </dgm:pt>
    <dgm:pt modelId="{9B16A642-3E9A-497D-A481-E8C23D25BC0D}" type="pres">
      <dgm:prSet presAssocID="{EA6FE063-E237-4DE3-9C9E-96C773E10B3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FF7844-3D74-43F9-910E-04FEC9D9FBD3}" type="pres">
      <dgm:prSet presAssocID="{FBA2B90D-8C97-425E-AA88-E4916469AD88}" presName="sibTrans" presStyleLbl="sibTrans2D1" presStyleIdx="0" presStyleCnt="6"/>
      <dgm:spPr/>
    </dgm:pt>
    <dgm:pt modelId="{E714DEF5-A815-4778-B091-D1C877D14FA6}" type="pres">
      <dgm:prSet presAssocID="{FBA2B90D-8C97-425E-AA88-E4916469AD88}" presName="connectorText" presStyleLbl="sibTrans2D1" presStyleIdx="0" presStyleCnt="6"/>
      <dgm:spPr/>
    </dgm:pt>
    <dgm:pt modelId="{1AFC15DF-5078-4E55-9B77-6A7E3C3D43A9}" type="pres">
      <dgm:prSet presAssocID="{F8967809-1148-45E5-8BB5-778E155F1D9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6D43B0-AC3E-488A-A0BF-99EDBF6DF64B}" type="pres">
      <dgm:prSet presAssocID="{11C456E8-4417-4A4B-9616-62B15AE325FE}" presName="sibTrans" presStyleLbl="sibTrans2D1" presStyleIdx="1" presStyleCnt="6"/>
      <dgm:spPr/>
    </dgm:pt>
    <dgm:pt modelId="{9C0CB93B-19D3-4AD0-B96B-7077C75D6865}" type="pres">
      <dgm:prSet presAssocID="{11C456E8-4417-4A4B-9616-62B15AE325FE}" presName="connectorText" presStyleLbl="sibTrans2D1" presStyleIdx="1" presStyleCnt="6"/>
      <dgm:spPr/>
    </dgm:pt>
    <dgm:pt modelId="{838192E9-279F-44B2-881F-B72AF421D5B9}" type="pres">
      <dgm:prSet presAssocID="{CBD38354-7675-42B0-8ACA-EC53AADA2B1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43780C-89B1-4A13-91DB-0BA8698235A7}" type="pres">
      <dgm:prSet presAssocID="{0A701670-E5EE-44F8-9B61-58842C742B31}" presName="sibTrans" presStyleLbl="sibTrans2D1" presStyleIdx="2" presStyleCnt="6"/>
      <dgm:spPr/>
    </dgm:pt>
    <dgm:pt modelId="{EE2539F5-2AF8-4710-8194-88B75443C08E}" type="pres">
      <dgm:prSet presAssocID="{0A701670-E5EE-44F8-9B61-58842C742B31}" presName="connectorText" presStyleLbl="sibTrans2D1" presStyleIdx="2" presStyleCnt="6"/>
      <dgm:spPr/>
    </dgm:pt>
    <dgm:pt modelId="{0DEEBF83-9F6D-4589-9D94-F794882FA27C}" type="pres">
      <dgm:prSet presAssocID="{B523889F-DF3F-449A-A45C-6DCC767DFF9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064318-09EF-42EA-9D3D-EDC262D67B64}" type="pres">
      <dgm:prSet presAssocID="{FDE3F972-9FCE-4D9C-AC38-CBFCDCBAD11F}" presName="sibTrans" presStyleLbl="sibTrans2D1" presStyleIdx="3" presStyleCnt="6"/>
      <dgm:spPr/>
    </dgm:pt>
    <dgm:pt modelId="{B29A5768-11B3-4CB1-874C-F034BC13C181}" type="pres">
      <dgm:prSet presAssocID="{FDE3F972-9FCE-4D9C-AC38-CBFCDCBAD11F}" presName="connectorText" presStyleLbl="sibTrans2D1" presStyleIdx="3" presStyleCnt="6"/>
      <dgm:spPr/>
    </dgm:pt>
    <dgm:pt modelId="{5B6E21F1-1A6C-4591-B3A1-19E8A3EF582C}" type="pres">
      <dgm:prSet presAssocID="{A8518884-75F7-4FF5-BCD4-368EF688DFA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743EDC-7020-4951-9B4F-712D0DCDDC28}" type="pres">
      <dgm:prSet presAssocID="{D48C9768-313B-476A-A681-0695102AAE88}" presName="sibTrans" presStyleLbl="sibTrans2D1" presStyleIdx="4" presStyleCnt="6"/>
      <dgm:spPr/>
    </dgm:pt>
    <dgm:pt modelId="{3828AD5D-1B46-40B4-8736-ED6B6CEF5CC3}" type="pres">
      <dgm:prSet presAssocID="{D48C9768-313B-476A-A681-0695102AAE88}" presName="connectorText" presStyleLbl="sibTrans2D1" presStyleIdx="4" presStyleCnt="6"/>
      <dgm:spPr/>
    </dgm:pt>
    <dgm:pt modelId="{46B26069-E666-4369-93BF-D7B62D1A6FC3}" type="pres">
      <dgm:prSet presAssocID="{FA261211-8C4B-4C61-B90C-40A6AD52160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3856A0-DB02-4592-8E74-0A1142E0E099}" type="pres">
      <dgm:prSet presAssocID="{A08B8C70-144F-46CC-9A61-8D67678192F4}" presName="sibTrans" presStyleLbl="sibTrans2D1" presStyleIdx="5" presStyleCnt="6"/>
      <dgm:spPr/>
    </dgm:pt>
    <dgm:pt modelId="{F877434F-BAA4-462C-9B18-E2EBF7970DED}" type="pres">
      <dgm:prSet presAssocID="{A08B8C70-144F-46CC-9A61-8D67678192F4}" presName="connectorText" presStyleLbl="sibTrans2D1" presStyleIdx="5" presStyleCnt="6"/>
      <dgm:spPr/>
    </dgm:pt>
  </dgm:ptLst>
  <dgm:cxnLst>
    <dgm:cxn modelId="{142B5303-01FD-4CDF-A343-F88B80993228}" srcId="{31D8E324-1B74-4957-88A5-A763AD082DB2}" destId="{FA261211-8C4B-4C61-B90C-40A6AD521605}" srcOrd="5" destOrd="0" parTransId="{331EA0C8-A829-41E7-A8A8-C294E4991C35}" sibTransId="{A08B8C70-144F-46CC-9A61-8D67678192F4}"/>
    <dgm:cxn modelId="{C80A1D66-DB35-4384-B169-65DAE50481E7}" type="presOf" srcId="{31D8E324-1B74-4957-88A5-A763AD082DB2}" destId="{FDE830CA-9B9A-45F8-AA9E-2032AE9B2E7C}" srcOrd="0" destOrd="0" presId="urn:microsoft.com/office/officeart/2005/8/layout/cycle2"/>
    <dgm:cxn modelId="{17928449-FCB2-448C-B93B-4A34E1042622}" type="presOf" srcId="{D48C9768-313B-476A-A681-0695102AAE88}" destId="{68743EDC-7020-4951-9B4F-712D0DCDDC28}" srcOrd="0" destOrd="0" presId="urn:microsoft.com/office/officeart/2005/8/layout/cycle2"/>
    <dgm:cxn modelId="{E7CFBF3E-3D10-4DD0-AF9E-AA495C54C454}" srcId="{31D8E324-1B74-4957-88A5-A763AD082DB2}" destId="{CBD38354-7675-42B0-8ACA-EC53AADA2B14}" srcOrd="2" destOrd="0" parTransId="{936D4EC6-97CA-48C9-965F-5A1C52ABC811}" sibTransId="{0A701670-E5EE-44F8-9B61-58842C742B31}"/>
    <dgm:cxn modelId="{F636CD3D-7B52-4CD8-82F1-0655A63626F6}" type="presOf" srcId="{D48C9768-313B-476A-A681-0695102AAE88}" destId="{3828AD5D-1B46-40B4-8736-ED6B6CEF5CC3}" srcOrd="1" destOrd="0" presId="urn:microsoft.com/office/officeart/2005/8/layout/cycle2"/>
    <dgm:cxn modelId="{B8C9BBE4-3E8A-45A4-B102-A751AFC79762}" type="presOf" srcId="{F8967809-1148-45E5-8BB5-778E155F1D93}" destId="{1AFC15DF-5078-4E55-9B77-6A7E3C3D43A9}" srcOrd="0" destOrd="0" presId="urn:microsoft.com/office/officeart/2005/8/layout/cycle2"/>
    <dgm:cxn modelId="{C56B5AE0-A97A-41B6-86EB-B4B4F64418E8}" srcId="{31D8E324-1B74-4957-88A5-A763AD082DB2}" destId="{F8967809-1148-45E5-8BB5-778E155F1D93}" srcOrd="1" destOrd="0" parTransId="{148600F3-BDF3-4A51-9860-F755AD56C1D8}" sibTransId="{11C456E8-4417-4A4B-9616-62B15AE325FE}"/>
    <dgm:cxn modelId="{2CF8B062-78C3-4CD9-B6B3-EE22AAEAA7F0}" type="presOf" srcId="{EA6FE063-E237-4DE3-9C9E-96C773E10B30}" destId="{9B16A642-3E9A-497D-A481-E8C23D25BC0D}" srcOrd="0" destOrd="0" presId="urn:microsoft.com/office/officeart/2005/8/layout/cycle2"/>
    <dgm:cxn modelId="{3075C95D-FF77-492A-8171-90125A94672F}" type="presOf" srcId="{FDE3F972-9FCE-4D9C-AC38-CBFCDCBAD11F}" destId="{B29A5768-11B3-4CB1-874C-F034BC13C181}" srcOrd="1" destOrd="0" presId="urn:microsoft.com/office/officeart/2005/8/layout/cycle2"/>
    <dgm:cxn modelId="{67F1CB4E-9887-4D33-93F9-AE1B388D0B98}" type="presOf" srcId="{11C456E8-4417-4A4B-9616-62B15AE325FE}" destId="{9C0CB93B-19D3-4AD0-B96B-7077C75D6865}" srcOrd="1" destOrd="0" presId="urn:microsoft.com/office/officeart/2005/8/layout/cycle2"/>
    <dgm:cxn modelId="{65D8DF4A-C3C4-4B68-9EF9-8455B67CA581}" type="presOf" srcId="{FBA2B90D-8C97-425E-AA88-E4916469AD88}" destId="{84FF7844-3D74-43F9-910E-04FEC9D9FBD3}" srcOrd="0" destOrd="0" presId="urn:microsoft.com/office/officeart/2005/8/layout/cycle2"/>
    <dgm:cxn modelId="{637371C3-1112-4A8C-8C82-B15492E861E6}" type="presOf" srcId="{B523889F-DF3F-449A-A45C-6DCC767DFF9B}" destId="{0DEEBF83-9F6D-4589-9D94-F794882FA27C}" srcOrd="0" destOrd="0" presId="urn:microsoft.com/office/officeart/2005/8/layout/cycle2"/>
    <dgm:cxn modelId="{95EB11A5-9AAC-460B-ABA5-0A9D06B5FF66}" type="presOf" srcId="{11C456E8-4417-4A4B-9616-62B15AE325FE}" destId="{476D43B0-AC3E-488A-A0BF-99EDBF6DF64B}" srcOrd="0" destOrd="0" presId="urn:microsoft.com/office/officeart/2005/8/layout/cycle2"/>
    <dgm:cxn modelId="{6E4241C6-57A3-4B3A-BD70-3EC504EFA36D}" type="presOf" srcId="{0A701670-E5EE-44F8-9B61-58842C742B31}" destId="{EE2539F5-2AF8-4710-8194-88B75443C08E}" srcOrd="1" destOrd="0" presId="urn:microsoft.com/office/officeart/2005/8/layout/cycle2"/>
    <dgm:cxn modelId="{CC07B8CF-5EDB-4B2F-89F3-A95EF91DC243}" type="presOf" srcId="{A8518884-75F7-4FF5-BCD4-368EF688DFA9}" destId="{5B6E21F1-1A6C-4591-B3A1-19E8A3EF582C}" srcOrd="0" destOrd="0" presId="urn:microsoft.com/office/officeart/2005/8/layout/cycle2"/>
    <dgm:cxn modelId="{A6FC4A84-C6C2-470E-9ACA-64E8F72E013E}" type="presOf" srcId="{A08B8C70-144F-46CC-9A61-8D67678192F4}" destId="{F877434F-BAA4-462C-9B18-E2EBF7970DED}" srcOrd="1" destOrd="0" presId="urn:microsoft.com/office/officeart/2005/8/layout/cycle2"/>
    <dgm:cxn modelId="{BAB9CA42-BA80-4546-BCF1-351B9F75B89C}" type="presOf" srcId="{A08B8C70-144F-46CC-9A61-8D67678192F4}" destId="{083856A0-DB02-4592-8E74-0A1142E0E099}" srcOrd="0" destOrd="0" presId="urn:microsoft.com/office/officeart/2005/8/layout/cycle2"/>
    <dgm:cxn modelId="{397F36E8-9F53-40A1-87FC-41AA4C4C4650}" srcId="{31D8E324-1B74-4957-88A5-A763AD082DB2}" destId="{B523889F-DF3F-449A-A45C-6DCC767DFF9B}" srcOrd="3" destOrd="0" parTransId="{E3990093-46B2-4D44-B218-C994F23777A3}" sibTransId="{FDE3F972-9FCE-4D9C-AC38-CBFCDCBAD11F}"/>
    <dgm:cxn modelId="{0C767BDC-A8BF-44D9-818D-B74758E4E203}" type="presOf" srcId="{FBA2B90D-8C97-425E-AA88-E4916469AD88}" destId="{E714DEF5-A815-4778-B091-D1C877D14FA6}" srcOrd="1" destOrd="0" presId="urn:microsoft.com/office/officeart/2005/8/layout/cycle2"/>
    <dgm:cxn modelId="{CBEA9ADC-A683-4940-BF0D-B5911A044E28}" type="presOf" srcId="{CBD38354-7675-42B0-8ACA-EC53AADA2B14}" destId="{838192E9-279F-44B2-881F-B72AF421D5B9}" srcOrd="0" destOrd="0" presId="urn:microsoft.com/office/officeart/2005/8/layout/cycle2"/>
    <dgm:cxn modelId="{E7114AD7-2BB7-42C8-9056-94DF4184776D}" srcId="{31D8E324-1B74-4957-88A5-A763AD082DB2}" destId="{EA6FE063-E237-4DE3-9C9E-96C773E10B30}" srcOrd="0" destOrd="0" parTransId="{743894C7-C23F-430C-B88C-2F70B0F55E97}" sibTransId="{FBA2B90D-8C97-425E-AA88-E4916469AD88}"/>
    <dgm:cxn modelId="{76EE4ADB-145B-4D10-A685-1CA18173EE15}" type="presOf" srcId="{0A701670-E5EE-44F8-9B61-58842C742B31}" destId="{1943780C-89B1-4A13-91DB-0BA8698235A7}" srcOrd="0" destOrd="0" presId="urn:microsoft.com/office/officeart/2005/8/layout/cycle2"/>
    <dgm:cxn modelId="{535AC80B-2F58-4152-A5BA-700D59811B97}" type="presOf" srcId="{FA261211-8C4B-4C61-B90C-40A6AD521605}" destId="{46B26069-E666-4369-93BF-D7B62D1A6FC3}" srcOrd="0" destOrd="0" presId="urn:microsoft.com/office/officeart/2005/8/layout/cycle2"/>
    <dgm:cxn modelId="{23FC75AA-FCE6-49A0-A3A5-043C018C0A1F}" srcId="{31D8E324-1B74-4957-88A5-A763AD082DB2}" destId="{A8518884-75F7-4FF5-BCD4-368EF688DFA9}" srcOrd="4" destOrd="0" parTransId="{BA6167BE-B346-489C-A79F-ADB747EDCA86}" sibTransId="{D48C9768-313B-476A-A681-0695102AAE88}"/>
    <dgm:cxn modelId="{C8530252-467D-44DE-A7A6-6436084A2EC3}" type="presOf" srcId="{FDE3F972-9FCE-4D9C-AC38-CBFCDCBAD11F}" destId="{E1064318-09EF-42EA-9D3D-EDC262D67B64}" srcOrd="0" destOrd="0" presId="urn:microsoft.com/office/officeart/2005/8/layout/cycle2"/>
    <dgm:cxn modelId="{74ED87D8-5B3D-4DF9-AD87-4A6F2DD7F70C}" type="presParOf" srcId="{FDE830CA-9B9A-45F8-AA9E-2032AE9B2E7C}" destId="{9B16A642-3E9A-497D-A481-E8C23D25BC0D}" srcOrd="0" destOrd="0" presId="urn:microsoft.com/office/officeart/2005/8/layout/cycle2"/>
    <dgm:cxn modelId="{E2BEFE6B-1CEF-4643-A3A6-6693B433343A}" type="presParOf" srcId="{FDE830CA-9B9A-45F8-AA9E-2032AE9B2E7C}" destId="{84FF7844-3D74-43F9-910E-04FEC9D9FBD3}" srcOrd="1" destOrd="0" presId="urn:microsoft.com/office/officeart/2005/8/layout/cycle2"/>
    <dgm:cxn modelId="{E28D669D-C022-4BA2-82DE-853979E77B39}" type="presParOf" srcId="{84FF7844-3D74-43F9-910E-04FEC9D9FBD3}" destId="{E714DEF5-A815-4778-B091-D1C877D14FA6}" srcOrd="0" destOrd="0" presId="urn:microsoft.com/office/officeart/2005/8/layout/cycle2"/>
    <dgm:cxn modelId="{ACBD4A02-4FB1-4C5D-B9F2-9D7902490081}" type="presParOf" srcId="{FDE830CA-9B9A-45F8-AA9E-2032AE9B2E7C}" destId="{1AFC15DF-5078-4E55-9B77-6A7E3C3D43A9}" srcOrd="2" destOrd="0" presId="urn:microsoft.com/office/officeart/2005/8/layout/cycle2"/>
    <dgm:cxn modelId="{3861CA9E-AA8E-4A89-9E21-7421A55BF42A}" type="presParOf" srcId="{FDE830CA-9B9A-45F8-AA9E-2032AE9B2E7C}" destId="{476D43B0-AC3E-488A-A0BF-99EDBF6DF64B}" srcOrd="3" destOrd="0" presId="urn:microsoft.com/office/officeart/2005/8/layout/cycle2"/>
    <dgm:cxn modelId="{D1CD5844-43C8-48AF-973A-4249B00AE1A9}" type="presParOf" srcId="{476D43B0-AC3E-488A-A0BF-99EDBF6DF64B}" destId="{9C0CB93B-19D3-4AD0-B96B-7077C75D6865}" srcOrd="0" destOrd="0" presId="urn:microsoft.com/office/officeart/2005/8/layout/cycle2"/>
    <dgm:cxn modelId="{F357392D-6BE1-4DFB-8011-102CC6E3D751}" type="presParOf" srcId="{FDE830CA-9B9A-45F8-AA9E-2032AE9B2E7C}" destId="{838192E9-279F-44B2-881F-B72AF421D5B9}" srcOrd="4" destOrd="0" presId="urn:microsoft.com/office/officeart/2005/8/layout/cycle2"/>
    <dgm:cxn modelId="{7281AA94-DEAC-4BEB-B254-08140B408494}" type="presParOf" srcId="{FDE830CA-9B9A-45F8-AA9E-2032AE9B2E7C}" destId="{1943780C-89B1-4A13-91DB-0BA8698235A7}" srcOrd="5" destOrd="0" presId="urn:microsoft.com/office/officeart/2005/8/layout/cycle2"/>
    <dgm:cxn modelId="{822B943D-D802-4577-BCB4-5F09C20F85B1}" type="presParOf" srcId="{1943780C-89B1-4A13-91DB-0BA8698235A7}" destId="{EE2539F5-2AF8-4710-8194-88B75443C08E}" srcOrd="0" destOrd="0" presId="urn:microsoft.com/office/officeart/2005/8/layout/cycle2"/>
    <dgm:cxn modelId="{432F3876-19F5-4CFA-9961-E71EAE5CAB86}" type="presParOf" srcId="{FDE830CA-9B9A-45F8-AA9E-2032AE9B2E7C}" destId="{0DEEBF83-9F6D-4589-9D94-F794882FA27C}" srcOrd="6" destOrd="0" presId="urn:microsoft.com/office/officeart/2005/8/layout/cycle2"/>
    <dgm:cxn modelId="{62D63F42-E58D-4FC9-B6FF-44770D49BB2C}" type="presParOf" srcId="{FDE830CA-9B9A-45F8-AA9E-2032AE9B2E7C}" destId="{E1064318-09EF-42EA-9D3D-EDC262D67B64}" srcOrd="7" destOrd="0" presId="urn:microsoft.com/office/officeart/2005/8/layout/cycle2"/>
    <dgm:cxn modelId="{C9F6C483-4057-4323-BAEC-C8FF6A0934C2}" type="presParOf" srcId="{E1064318-09EF-42EA-9D3D-EDC262D67B64}" destId="{B29A5768-11B3-4CB1-874C-F034BC13C181}" srcOrd="0" destOrd="0" presId="urn:microsoft.com/office/officeart/2005/8/layout/cycle2"/>
    <dgm:cxn modelId="{C9827ABB-EA17-4BF3-8FB8-1BC18838C471}" type="presParOf" srcId="{FDE830CA-9B9A-45F8-AA9E-2032AE9B2E7C}" destId="{5B6E21F1-1A6C-4591-B3A1-19E8A3EF582C}" srcOrd="8" destOrd="0" presId="urn:microsoft.com/office/officeart/2005/8/layout/cycle2"/>
    <dgm:cxn modelId="{112AEFF0-2F00-4B10-B8D0-AB65B0CCF57F}" type="presParOf" srcId="{FDE830CA-9B9A-45F8-AA9E-2032AE9B2E7C}" destId="{68743EDC-7020-4951-9B4F-712D0DCDDC28}" srcOrd="9" destOrd="0" presId="urn:microsoft.com/office/officeart/2005/8/layout/cycle2"/>
    <dgm:cxn modelId="{075E0257-B045-404F-8188-1BFDD8CC4DB3}" type="presParOf" srcId="{68743EDC-7020-4951-9B4F-712D0DCDDC28}" destId="{3828AD5D-1B46-40B4-8736-ED6B6CEF5CC3}" srcOrd="0" destOrd="0" presId="urn:microsoft.com/office/officeart/2005/8/layout/cycle2"/>
    <dgm:cxn modelId="{79F0363A-E66D-4B04-9A52-FF46E9706A08}" type="presParOf" srcId="{FDE830CA-9B9A-45F8-AA9E-2032AE9B2E7C}" destId="{46B26069-E666-4369-93BF-D7B62D1A6FC3}" srcOrd="10" destOrd="0" presId="urn:microsoft.com/office/officeart/2005/8/layout/cycle2"/>
    <dgm:cxn modelId="{A1BB0B7E-8889-4917-9405-5A0C2C94C8E4}" type="presParOf" srcId="{FDE830CA-9B9A-45F8-AA9E-2032AE9B2E7C}" destId="{083856A0-DB02-4592-8E74-0A1142E0E099}" srcOrd="11" destOrd="0" presId="urn:microsoft.com/office/officeart/2005/8/layout/cycle2"/>
    <dgm:cxn modelId="{6BC53DF0-B719-458E-B687-A3D555C058EC}" type="presParOf" srcId="{083856A0-DB02-4592-8E74-0A1142E0E099}" destId="{F877434F-BAA4-462C-9B18-E2EBF7970DED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6D80D3-5166-407F-A46D-A7E69348B74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890413-ED06-4CF5-8F04-9435BAD59CBC}">
      <dgm:prSet phldrT="[Texte]"/>
      <dgm:spPr/>
      <dgm:t>
        <a:bodyPr/>
        <a:lstStyle/>
        <a:p>
          <a:r>
            <a:rPr lang="ar-DZ" dirty="0" smtClean="0"/>
            <a:t>تحديد رؤية المؤسسة</a:t>
          </a:r>
          <a:endParaRPr lang="fr-FR" dirty="0"/>
        </a:p>
      </dgm:t>
    </dgm:pt>
    <dgm:pt modelId="{7FABE44D-A640-4AB5-970F-AA13D6144516}" type="parTrans" cxnId="{73BFBB04-2618-4A4A-B6A0-AF8D5046B3FE}">
      <dgm:prSet/>
      <dgm:spPr/>
      <dgm:t>
        <a:bodyPr/>
        <a:lstStyle/>
        <a:p>
          <a:endParaRPr lang="fr-FR"/>
        </a:p>
      </dgm:t>
    </dgm:pt>
    <dgm:pt modelId="{589FE5CD-618A-450F-9561-55C07E8D1C02}" type="sibTrans" cxnId="{73BFBB04-2618-4A4A-B6A0-AF8D5046B3FE}">
      <dgm:prSet/>
      <dgm:spPr/>
      <dgm:t>
        <a:bodyPr/>
        <a:lstStyle/>
        <a:p>
          <a:endParaRPr lang="fr-FR"/>
        </a:p>
      </dgm:t>
    </dgm:pt>
    <dgm:pt modelId="{E6C72690-B0DB-4723-8195-C0FB37061128}">
      <dgm:prSet phldrT="[Texte]"/>
      <dgm:spPr/>
      <dgm:t>
        <a:bodyPr/>
        <a:lstStyle/>
        <a:p>
          <a:r>
            <a:rPr lang="ar-DZ" dirty="0" smtClean="0"/>
            <a:t>التعاون عبر المؤسسة</a:t>
          </a:r>
          <a:endParaRPr lang="fr-FR" dirty="0"/>
        </a:p>
      </dgm:t>
    </dgm:pt>
    <dgm:pt modelId="{8075C422-4453-4F79-A990-B2B8986FDDB1}" type="parTrans" cxnId="{2A3B17C2-1642-42CD-9DDB-B9277CA05395}">
      <dgm:prSet/>
      <dgm:spPr/>
      <dgm:t>
        <a:bodyPr/>
        <a:lstStyle/>
        <a:p>
          <a:endParaRPr lang="fr-FR"/>
        </a:p>
      </dgm:t>
    </dgm:pt>
    <dgm:pt modelId="{66AF4C4C-74CC-4674-8538-719C1997EF79}" type="sibTrans" cxnId="{2A3B17C2-1642-42CD-9DDB-B9277CA05395}">
      <dgm:prSet/>
      <dgm:spPr/>
      <dgm:t>
        <a:bodyPr/>
        <a:lstStyle/>
        <a:p>
          <a:endParaRPr lang="fr-FR"/>
        </a:p>
      </dgm:t>
    </dgm:pt>
    <dgm:pt modelId="{E564C6E9-6998-45E2-A8B2-5400F566C3A6}">
      <dgm:prSet phldrT="[Texte]"/>
      <dgm:spPr/>
      <dgm:t>
        <a:bodyPr/>
        <a:lstStyle/>
        <a:p>
          <a:r>
            <a:rPr lang="ar-DZ" dirty="0" smtClean="0"/>
            <a:t>عمليات </a:t>
          </a:r>
          <a:r>
            <a:rPr lang="fr-FR" dirty="0" smtClean="0"/>
            <a:t>CRM</a:t>
          </a:r>
          <a:endParaRPr lang="fr-FR" dirty="0"/>
        </a:p>
      </dgm:t>
    </dgm:pt>
    <dgm:pt modelId="{F4A0A8FE-0DD0-46A9-854D-871CDB8CBC75}" type="parTrans" cxnId="{81D0CBCE-923F-4517-A2F7-BD4C6CCDF777}">
      <dgm:prSet/>
      <dgm:spPr/>
      <dgm:t>
        <a:bodyPr/>
        <a:lstStyle/>
        <a:p>
          <a:endParaRPr lang="fr-FR"/>
        </a:p>
      </dgm:t>
    </dgm:pt>
    <dgm:pt modelId="{71951E9B-4CC8-4A25-A4D6-4F3C68A747F7}" type="sibTrans" cxnId="{81D0CBCE-923F-4517-A2F7-BD4C6CCDF777}">
      <dgm:prSet/>
      <dgm:spPr/>
      <dgm:t>
        <a:bodyPr/>
        <a:lstStyle/>
        <a:p>
          <a:endParaRPr lang="fr-FR"/>
        </a:p>
      </dgm:t>
    </dgm:pt>
    <dgm:pt modelId="{17ED68E4-E32B-4844-B7E5-6CBEA05CDCCE}">
      <dgm:prSet phldrT="[Texte]"/>
      <dgm:spPr/>
      <dgm:t>
        <a:bodyPr/>
        <a:lstStyle/>
        <a:p>
          <a:r>
            <a:rPr lang="ar-DZ" dirty="0" smtClean="0"/>
            <a:t>معلومات </a:t>
          </a:r>
          <a:r>
            <a:rPr lang="fr-FR" dirty="0" smtClean="0"/>
            <a:t>CRM</a:t>
          </a:r>
          <a:endParaRPr lang="fr-FR" dirty="0"/>
        </a:p>
      </dgm:t>
    </dgm:pt>
    <dgm:pt modelId="{ACF5AE62-9507-4301-BA85-F3B8F3385699}" type="parTrans" cxnId="{5D5FB96E-D28F-4C09-B00D-58AD9FF54703}">
      <dgm:prSet/>
      <dgm:spPr/>
      <dgm:t>
        <a:bodyPr/>
        <a:lstStyle/>
        <a:p>
          <a:endParaRPr lang="fr-FR"/>
        </a:p>
      </dgm:t>
    </dgm:pt>
    <dgm:pt modelId="{EC15C11A-6116-405E-8E18-FE30A0CC7F28}" type="sibTrans" cxnId="{5D5FB96E-D28F-4C09-B00D-58AD9FF54703}">
      <dgm:prSet/>
      <dgm:spPr/>
      <dgm:t>
        <a:bodyPr/>
        <a:lstStyle/>
        <a:p>
          <a:endParaRPr lang="fr-FR"/>
        </a:p>
      </dgm:t>
    </dgm:pt>
    <dgm:pt modelId="{A1210996-FA7C-49EA-8BA5-76C2E410E2EF}">
      <dgm:prSet/>
      <dgm:spPr/>
      <dgm:t>
        <a:bodyPr/>
        <a:lstStyle/>
        <a:p>
          <a:r>
            <a:rPr lang="ar-DZ" dirty="0" smtClean="0"/>
            <a:t>تحديد </a:t>
          </a:r>
          <a:r>
            <a:rPr lang="ar-DZ" dirty="0" err="1" smtClean="0"/>
            <a:t>إسترتيجية</a:t>
          </a:r>
          <a:r>
            <a:rPr lang="ar-DZ" dirty="0" smtClean="0"/>
            <a:t> المؤسسة</a:t>
          </a:r>
          <a:endParaRPr lang="fr-FR" dirty="0"/>
        </a:p>
      </dgm:t>
    </dgm:pt>
    <dgm:pt modelId="{8BC65CCA-F38B-4622-A7E4-641C05AEE27B}" type="parTrans" cxnId="{AFF3D447-C84F-492D-A927-579C1F9141B7}">
      <dgm:prSet/>
      <dgm:spPr/>
      <dgm:t>
        <a:bodyPr/>
        <a:lstStyle/>
        <a:p>
          <a:endParaRPr lang="fr-FR"/>
        </a:p>
      </dgm:t>
    </dgm:pt>
    <dgm:pt modelId="{2BE7A1FF-D5B4-4B7B-B81F-4C2E79501A27}" type="sibTrans" cxnId="{AFF3D447-C84F-492D-A927-579C1F9141B7}">
      <dgm:prSet/>
      <dgm:spPr/>
      <dgm:t>
        <a:bodyPr/>
        <a:lstStyle/>
        <a:p>
          <a:endParaRPr lang="fr-FR"/>
        </a:p>
      </dgm:t>
    </dgm:pt>
    <dgm:pt modelId="{8D46D23B-7CCB-4B34-B08D-0FE60C5DEC09}">
      <dgm:prSet/>
      <dgm:spPr/>
      <dgm:t>
        <a:bodyPr/>
        <a:lstStyle/>
        <a:p>
          <a:r>
            <a:rPr lang="ar-DZ" dirty="0" smtClean="0"/>
            <a:t>تكنولوجيا </a:t>
          </a:r>
          <a:r>
            <a:rPr lang="fr-FR" dirty="0" smtClean="0"/>
            <a:t>CRM</a:t>
          </a:r>
          <a:endParaRPr lang="fr-FR" dirty="0"/>
        </a:p>
      </dgm:t>
    </dgm:pt>
    <dgm:pt modelId="{E2C64E6A-F3DF-412B-91E9-94C5DEBA8653}" type="parTrans" cxnId="{AA7B44ED-5AA4-4EE0-95C0-9DF8B18BCBB0}">
      <dgm:prSet/>
      <dgm:spPr/>
      <dgm:t>
        <a:bodyPr/>
        <a:lstStyle/>
        <a:p>
          <a:endParaRPr lang="fr-FR"/>
        </a:p>
      </dgm:t>
    </dgm:pt>
    <dgm:pt modelId="{3D92392E-90B5-4E94-9E0F-32DAABC4A2CC}" type="sibTrans" cxnId="{AA7B44ED-5AA4-4EE0-95C0-9DF8B18BCBB0}">
      <dgm:prSet/>
      <dgm:spPr/>
      <dgm:t>
        <a:bodyPr/>
        <a:lstStyle/>
        <a:p>
          <a:endParaRPr lang="fr-FR"/>
        </a:p>
      </dgm:t>
    </dgm:pt>
    <dgm:pt modelId="{D304F5A0-8DE6-4613-8AFB-21816DB297B3}">
      <dgm:prSet/>
      <dgm:spPr/>
      <dgm:t>
        <a:bodyPr/>
        <a:lstStyle/>
        <a:p>
          <a:r>
            <a:rPr lang="ar-DZ" dirty="0" smtClean="0"/>
            <a:t>مقاييس</a:t>
          </a:r>
          <a:r>
            <a:rPr lang="ar-DZ" baseline="0" dirty="0" smtClean="0"/>
            <a:t> </a:t>
          </a:r>
          <a:r>
            <a:rPr lang="fr-FR" baseline="0" dirty="0" smtClean="0"/>
            <a:t>CRM</a:t>
          </a:r>
          <a:endParaRPr lang="fr-FR" dirty="0"/>
        </a:p>
      </dgm:t>
    </dgm:pt>
    <dgm:pt modelId="{E7FB55A2-4A81-4396-BE5B-B7956D745503}" type="parTrans" cxnId="{AB339F65-9A1B-4E5D-B726-C278809BA3EF}">
      <dgm:prSet/>
      <dgm:spPr/>
      <dgm:t>
        <a:bodyPr/>
        <a:lstStyle/>
        <a:p>
          <a:endParaRPr lang="fr-FR"/>
        </a:p>
      </dgm:t>
    </dgm:pt>
    <dgm:pt modelId="{700C0978-9F48-4AB0-AD70-9AA7F5A63547}" type="sibTrans" cxnId="{AB339F65-9A1B-4E5D-B726-C278809BA3EF}">
      <dgm:prSet/>
      <dgm:spPr/>
      <dgm:t>
        <a:bodyPr/>
        <a:lstStyle/>
        <a:p>
          <a:endParaRPr lang="fr-FR"/>
        </a:p>
      </dgm:t>
    </dgm:pt>
    <dgm:pt modelId="{CB3CFFEE-E5F1-4D99-A417-0B50C963906C}">
      <dgm:prSet/>
      <dgm:spPr/>
      <dgm:t>
        <a:bodyPr/>
        <a:lstStyle/>
        <a:p>
          <a:r>
            <a:rPr lang="ar-DZ" dirty="0" smtClean="0"/>
            <a:t>إدارة تجربة الزبون</a:t>
          </a:r>
          <a:endParaRPr lang="fr-FR" dirty="0"/>
        </a:p>
      </dgm:t>
    </dgm:pt>
    <dgm:pt modelId="{D50ADE92-922D-49BD-B582-54C7C501E78D}" type="parTrans" cxnId="{1504BB16-33AB-4FE2-83BF-36F850154592}">
      <dgm:prSet/>
      <dgm:spPr/>
      <dgm:t>
        <a:bodyPr/>
        <a:lstStyle/>
        <a:p>
          <a:endParaRPr lang="fr-FR"/>
        </a:p>
      </dgm:t>
    </dgm:pt>
    <dgm:pt modelId="{E42CA2D2-91EB-4441-9C40-7553B86C2505}" type="sibTrans" cxnId="{1504BB16-33AB-4FE2-83BF-36F850154592}">
      <dgm:prSet/>
      <dgm:spPr/>
      <dgm:t>
        <a:bodyPr/>
        <a:lstStyle/>
        <a:p>
          <a:endParaRPr lang="fr-FR"/>
        </a:p>
      </dgm:t>
    </dgm:pt>
    <dgm:pt modelId="{833716F6-5441-4C82-8930-F7220D460F8E}" type="pres">
      <dgm:prSet presAssocID="{A66D80D3-5166-407F-A46D-A7E69348B74D}" presName="cycle" presStyleCnt="0">
        <dgm:presLayoutVars>
          <dgm:dir/>
          <dgm:resizeHandles val="exact"/>
        </dgm:presLayoutVars>
      </dgm:prSet>
      <dgm:spPr/>
    </dgm:pt>
    <dgm:pt modelId="{3B9ACCCF-CF95-4167-8ABE-7AE828881E43}" type="pres">
      <dgm:prSet presAssocID="{20890413-ED06-4CF5-8F04-9435BAD59CBC}" presName="node" presStyleLbl="node1" presStyleIdx="0" presStyleCnt="8">
        <dgm:presLayoutVars>
          <dgm:bulletEnabled val="1"/>
        </dgm:presLayoutVars>
      </dgm:prSet>
      <dgm:spPr/>
    </dgm:pt>
    <dgm:pt modelId="{51A183F1-79ED-40DE-9210-F24929D2C60D}" type="pres">
      <dgm:prSet presAssocID="{589FE5CD-618A-450F-9561-55C07E8D1C02}" presName="sibTrans" presStyleLbl="sibTrans2D1" presStyleIdx="0" presStyleCnt="8"/>
      <dgm:spPr/>
    </dgm:pt>
    <dgm:pt modelId="{9DFA21FD-6BE7-4BD7-9828-154BBD433340}" type="pres">
      <dgm:prSet presAssocID="{589FE5CD-618A-450F-9561-55C07E8D1C02}" presName="connectorText" presStyleLbl="sibTrans2D1" presStyleIdx="0" presStyleCnt="8"/>
      <dgm:spPr/>
    </dgm:pt>
    <dgm:pt modelId="{AFA74DB0-7932-4076-B613-1EE2E17AE547}" type="pres">
      <dgm:prSet presAssocID="{A1210996-FA7C-49EA-8BA5-76C2E410E2EF}" presName="node" presStyleLbl="node1" presStyleIdx="1" presStyleCnt="8">
        <dgm:presLayoutVars>
          <dgm:bulletEnabled val="1"/>
        </dgm:presLayoutVars>
      </dgm:prSet>
      <dgm:spPr/>
    </dgm:pt>
    <dgm:pt modelId="{52DBF338-7BE3-478F-8549-B6AEE693C39C}" type="pres">
      <dgm:prSet presAssocID="{2BE7A1FF-D5B4-4B7B-B81F-4C2E79501A27}" presName="sibTrans" presStyleLbl="sibTrans2D1" presStyleIdx="1" presStyleCnt="8"/>
      <dgm:spPr/>
    </dgm:pt>
    <dgm:pt modelId="{DADC47ED-74AA-44FC-A612-AADCA8BC74B9}" type="pres">
      <dgm:prSet presAssocID="{2BE7A1FF-D5B4-4B7B-B81F-4C2E79501A27}" presName="connectorText" presStyleLbl="sibTrans2D1" presStyleIdx="1" presStyleCnt="8"/>
      <dgm:spPr/>
    </dgm:pt>
    <dgm:pt modelId="{6BC968C9-3EE0-47CF-8723-A0938DFA9383}" type="pres">
      <dgm:prSet presAssocID="{CB3CFFEE-E5F1-4D99-A417-0B50C963906C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9B8103-ABDC-43B2-B892-8731FEB33AE9}" type="pres">
      <dgm:prSet presAssocID="{E42CA2D2-91EB-4441-9C40-7553B86C2505}" presName="sibTrans" presStyleLbl="sibTrans2D1" presStyleIdx="2" presStyleCnt="8"/>
      <dgm:spPr/>
    </dgm:pt>
    <dgm:pt modelId="{03205822-FB44-4512-BC49-74BB6E7D2B1E}" type="pres">
      <dgm:prSet presAssocID="{E42CA2D2-91EB-4441-9C40-7553B86C2505}" presName="connectorText" presStyleLbl="sibTrans2D1" presStyleIdx="2" presStyleCnt="8"/>
      <dgm:spPr/>
    </dgm:pt>
    <dgm:pt modelId="{29605FD9-6FAF-4185-A5E8-817762AB866A}" type="pres">
      <dgm:prSet presAssocID="{E6C72690-B0DB-4723-8195-C0FB37061128}" presName="node" presStyleLbl="node1" presStyleIdx="3" presStyleCnt="8">
        <dgm:presLayoutVars>
          <dgm:bulletEnabled val="1"/>
        </dgm:presLayoutVars>
      </dgm:prSet>
      <dgm:spPr/>
    </dgm:pt>
    <dgm:pt modelId="{0B15E114-CF93-4425-BF0C-705D65E3BFE4}" type="pres">
      <dgm:prSet presAssocID="{66AF4C4C-74CC-4674-8538-719C1997EF79}" presName="sibTrans" presStyleLbl="sibTrans2D1" presStyleIdx="3" presStyleCnt="8"/>
      <dgm:spPr/>
    </dgm:pt>
    <dgm:pt modelId="{0D34EF9F-3718-42EF-8838-22DBF4D68AC2}" type="pres">
      <dgm:prSet presAssocID="{66AF4C4C-74CC-4674-8538-719C1997EF79}" presName="connectorText" presStyleLbl="sibTrans2D1" presStyleIdx="3" presStyleCnt="8"/>
      <dgm:spPr/>
    </dgm:pt>
    <dgm:pt modelId="{17F9BC7C-F60B-4196-B2E4-B71ACC69FB37}" type="pres">
      <dgm:prSet presAssocID="{E564C6E9-6998-45E2-A8B2-5400F566C3A6}" presName="node" presStyleLbl="node1" presStyleIdx="4" presStyleCnt="8">
        <dgm:presLayoutVars>
          <dgm:bulletEnabled val="1"/>
        </dgm:presLayoutVars>
      </dgm:prSet>
      <dgm:spPr/>
    </dgm:pt>
    <dgm:pt modelId="{6C83B47B-8AAE-4938-AE80-695154B8A263}" type="pres">
      <dgm:prSet presAssocID="{71951E9B-4CC8-4A25-A4D6-4F3C68A747F7}" presName="sibTrans" presStyleLbl="sibTrans2D1" presStyleIdx="4" presStyleCnt="8"/>
      <dgm:spPr/>
    </dgm:pt>
    <dgm:pt modelId="{DDA82295-55F4-440B-8ADC-A935325AC221}" type="pres">
      <dgm:prSet presAssocID="{71951E9B-4CC8-4A25-A4D6-4F3C68A747F7}" presName="connectorText" presStyleLbl="sibTrans2D1" presStyleIdx="4" presStyleCnt="8"/>
      <dgm:spPr/>
    </dgm:pt>
    <dgm:pt modelId="{E16D37AE-4D84-4981-9A74-5817A6D614DD}" type="pres">
      <dgm:prSet presAssocID="{17ED68E4-E32B-4844-B7E5-6CBEA05CDCC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445DA1-836D-4973-982E-F21ACC6E7624}" type="pres">
      <dgm:prSet presAssocID="{EC15C11A-6116-405E-8E18-FE30A0CC7F28}" presName="sibTrans" presStyleLbl="sibTrans2D1" presStyleIdx="5" presStyleCnt="8"/>
      <dgm:spPr/>
    </dgm:pt>
    <dgm:pt modelId="{0BE71164-FFE5-4D95-926D-7300BFC675C6}" type="pres">
      <dgm:prSet presAssocID="{EC15C11A-6116-405E-8E18-FE30A0CC7F28}" presName="connectorText" presStyleLbl="sibTrans2D1" presStyleIdx="5" presStyleCnt="8"/>
      <dgm:spPr/>
    </dgm:pt>
    <dgm:pt modelId="{D5BA76B6-1A11-41F3-A62C-C9EE0F958481}" type="pres">
      <dgm:prSet presAssocID="{8D46D23B-7CCB-4B34-B08D-0FE60C5DEC09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EAE127-2843-4F0F-937D-2DAEFAF6CF52}" type="pres">
      <dgm:prSet presAssocID="{3D92392E-90B5-4E94-9E0F-32DAABC4A2CC}" presName="sibTrans" presStyleLbl="sibTrans2D1" presStyleIdx="6" presStyleCnt="8"/>
      <dgm:spPr/>
    </dgm:pt>
    <dgm:pt modelId="{3C76F238-B487-4D8E-B7BA-761E5A59E3CE}" type="pres">
      <dgm:prSet presAssocID="{3D92392E-90B5-4E94-9E0F-32DAABC4A2CC}" presName="connectorText" presStyleLbl="sibTrans2D1" presStyleIdx="6" presStyleCnt="8"/>
      <dgm:spPr/>
    </dgm:pt>
    <dgm:pt modelId="{A41F1253-8BB5-4954-818A-40E11069A858}" type="pres">
      <dgm:prSet presAssocID="{D304F5A0-8DE6-4613-8AFB-21816DB297B3}" presName="node" presStyleLbl="node1" presStyleIdx="7" presStyleCnt="8">
        <dgm:presLayoutVars>
          <dgm:bulletEnabled val="1"/>
        </dgm:presLayoutVars>
      </dgm:prSet>
      <dgm:spPr/>
    </dgm:pt>
    <dgm:pt modelId="{A8B0280F-6710-4D5F-A819-28BC0BEA6F47}" type="pres">
      <dgm:prSet presAssocID="{700C0978-9F48-4AB0-AD70-9AA7F5A63547}" presName="sibTrans" presStyleLbl="sibTrans2D1" presStyleIdx="7" presStyleCnt="8"/>
      <dgm:spPr/>
    </dgm:pt>
    <dgm:pt modelId="{D653D4D5-6705-4624-875F-F0FB2C9A79D3}" type="pres">
      <dgm:prSet presAssocID="{700C0978-9F48-4AB0-AD70-9AA7F5A63547}" presName="connectorText" presStyleLbl="sibTrans2D1" presStyleIdx="7" presStyleCnt="8"/>
      <dgm:spPr/>
    </dgm:pt>
  </dgm:ptLst>
  <dgm:cxnLst>
    <dgm:cxn modelId="{81D0CBCE-923F-4517-A2F7-BD4C6CCDF777}" srcId="{A66D80D3-5166-407F-A46D-A7E69348B74D}" destId="{E564C6E9-6998-45E2-A8B2-5400F566C3A6}" srcOrd="4" destOrd="0" parTransId="{F4A0A8FE-0DD0-46A9-854D-871CDB8CBC75}" sibTransId="{71951E9B-4CC8-4A25-A4D6-4F3C68A747F7}"/>
    <dgm:cxn modelId="{2A3B17C2-1642-42CD-9DDB-B9277CA05395}" srcId="{A66D80D3-5166-407F-A46D-A7E69348B74D}" destId="{E6C72690-B0DB-4723-8195-C0FB37061128}" srcOrd="3" destOrd="0" parTransId="{8075C422-4453-4F79-A990-B2B8986FDDB1}" sibTransId="{66AF4C4C-74CC-4674-8538-719C1997EF79}"/>
    <dgm:cxn modelId="{63A32D74-F0D5-4E63-AA4C-3BD83382DFF0}" type="presOf" srcId="{589FE5CD-618A-450F-9561-55C07E8D1C02}" destId="{9DFA21FD-6BE7-4BD7-9828-154BBD433340}" srcOrd="1" destOrd="0" presId="urn:microsoft.com/office/officeart/2005/8/layout/cycle2"/>
    <dgm:cxn modelId="{B0D22E50-7E1E-4824-B2EE-995F6637FD4B}" type="presOf" srcId="{17ED68E4-E32B-4844-B7E5-6CBEA05CDCCE}" destId="{E16D37AE-4D84-4981-9A74-5817A6D614DD}" srcOrd="0" destOrd="0" presId="urn:microsoft.com/office/officeart/2005/8/layout/cycle2"/>
    <dgm:cxn modelId="{C257DE72-E56D-4571-8158-9230CC2DE726}" type="presOf" srcId="{66AF4C4C-74CC-4674-8538-719C1997EF79}" destId="{0D34EF9F-3718-42EF-8838-22DBF4D68AC2}" srcOrd="1" destOrd="0" presId="urn:microsoft.com/office/officeart/2005/8/layout/cycle2"/>
    <dgm:cxn modelId="{0CC4021F-80D6-450A-ACF7-618AFE231E86}" type="presOf" srcId="{71951E9B-4CC8-4A25-A4D6-4F3C68A747F7}" destId="{6C83B47B-8AAE-4938-AE80-695154B8A263}" srcOrd="0" destOrd="0" presId="urn:microsoft.com/office/officeart/2005/8/layout/cycle2"/>
    <dgm:cxn modelId="{6D27332F-055B-4447-B37E-DC2D76059B60}" type="presOf" srcId="{E6C72690-B0DB-4723-8195-C0FB37061128}" destId="{29605FD9-6FAF-4185-A5E8-817762AB866A}" srcOrd="0" destOrd="0" presId="urn:microsoft.com/office/officeart/2005/8/layout/cycle2"/>
    <dgm:cxn modelId="{25D5AC32-DAB2-4189-9076-9BB90F2C8B2C}" type="presOf" srcId="{A66D80D3-5166-407F-A46D-A7E69348B74D}" destId="{833716F6-5441-4C82-8930-F7220D460F8E}" srcOrd="0" destOrd="0" presId="urn:microsoft.com/office/officeart/2005/8/layout/cycle2"/>
    <dgm:cxn modelId="{C40C6639-AD9B-4238-8FCB-FE8D3909138B}" type="presOf" srcId="{E42CA2D2-91EB-4441-9C40-7553B86C2505}" destId="{03205822-FB44-4512-BC49-74BB6E7D2B1E}" srcOrd="1" destOrd="0" presId="urn:microsoft.com/office/officeart/2005/8/layout/cycle2"/>
    <dgm:cxn modelId="{5E146948-3B47-48C8-BCD8-AD3F5E80CCEF}" type="presOf" srcId="{700C0978-9F48-4AB0-AD70-9AA7F5A63547}" destId="{A8B0280F-6710-4D5F-A819-28BC0BEA6F47}" srcOrd="0" destOrd="0" presId="urn:microsoft.com/office/officeart/2005/8/layout/cycle2"/>
    <dgm:cxn modelId="{E96A247D-3BBC-4479-A1F1-A005DF7945F5}" type="presOf" srcId="{589FE5CD-618A-450F-9561-55C07E8D1C02}" destId="{51A183F1-79ED-40DE-9210-F24929D2C60D}" srcOrd="0" destOrd="0" presId="urn:microsoft.com/office/officeart/2005/8/layout/cycle2"/>
    <dgm:cxn modelId="{0E422875-C552-402E-AD59-8B686C2101A6}" type="presOf" srcId="{71951E9B-4CC8-4A25-A4D6-4F3C68A747F7}" destId="{DDA82295-55F4-440B-8ADC-A935325AC221}" srcOrd="1" destOrd="0" presId="urn:microsoft.com/office/officeart/2005/8/layout/cycle2"/>
    <dgm:cxn modelId="{AFF3D447-C84F-492D-A927-579C1F9141B7}" srcId="{A66D80D3-5166-407F-A46D-A7E69348B74D}" destId="{A1210996-FA7C-49EA-8BA5-76C2E410E2EF}" srcOrd="1" destOrd="0" parTransId="{8BC65CCA-F38B-4622-A7E4-641C05AEE27B}" sibTransId="{2BE7A1FF-D5B4-4B7B-B81F-4C2E79501A27}"/>
    <dgm:cxn modelId="{1504BB16-33AB-4FE2-83BF-36F850154592}" srcId="{A66D80D3-5166-407F-A46D-A7E69348B74D}" destId="{CB3CFFEE-E5F1-4D99-A417-0B50C963906C}" srcOrd="2" destOrd="0" parTransId="{D50ADE92-922D-49BD-B582-54C7C501E78D}" sibTransId="{E42CA2D2-91EB-4441-9C40-7553B86C2505}"/>
    <dgm:cxn modelId="{887D528E-6C00-40E4-868E-8D60F8119860}" type="presOf" srcId="{2BE7A1FF-D5B4-4B7B-B81F-4C2E79501A27}" destId="{DADC47ED-74AA-44FC-A612-AADCA8BC74B9}" srcOrd="1" destOrd="0" presId="urn:microsoft.com/office/officeart/2005/8/layout/cycle2"/>
    <dgm:cxn modelId="{0F43E7AE-BC16-4B5F-B03C-D4D18D5F4DDC}" type="presOf" srcId="{700C0978-9F48-4AB0-AD70-9AA7F5A63547}" destId="{D653D4D5-6705-4624-875F-F0FB2C9A79D3}" srcOrd="1" destOrd="0" presId="urn:microsoft.com/office/officeart/2005/8/layout/cycle2"/>
    <dgm:cxn modelId="{3B675E0F-041A-43BA-BFD2-87E61A3F9CB7}" type="presOf" srcId="{3D92392E-90B5-4E94-9E0F-32DAABC4A2CC}" destId="{7DEAE127-2843-4F0F-937D-2DAEFAF6CF52}" srcOrd="0" destOrd="0" presId="urn:microsoft.com/office/officeart/2005/8/layout/cycle2"/>
    <dgm:cxn modelId="{8A5ACC4A-2CD9-49BC-A047-0D906E164BC9}" type="presOf" srcId="{66AF4C4C-74CC-4674-8538-719C1997EF79}" destId="{0B15E114-CF93-4425-BF0C-705D65E3BFE4}" srcOrd="0" destOrd="0" presId="urn:microsoft.com/office/officeart/2005/8/layout/cycle2"/>
    <dgm:cxn modelId="{C608AA45-ECF8-4AEE-9B8E-68B770E534D8}" type="presOf" srcId="{E564C6E9-6998-45E2-A8B2-5400F566C3A6}" destId="{17F9BC7C-F60B-4196-B2E4-B71ACC69FB37}" srcOrd="0" destOrd="0" presId="urn:microsoft.com/office/officeart/2005/8/layout/cycle2"/>
    <dgm:cxn modelId="{73BFBB04-2618-4A4A-B6A0-AF8D5046B3FE}" srcId="{A66D80D3-5166-407F-A46D-A7E69348B74D}" destId="{20890413-ED06-4CF5-8F04-9435BAD59CBC}" srcOrd="0" destOrd="0" parTransId="{7FABE44D-A640-4AB5-970F-AA13D6144516}" sibTransId="{589FE5CD-618A-450F-9561-55C07E8D1C02}"/>
    <dgm:cxn modelId="{00D30B1B-92FB-4B8B-9D2C-1CBA80A43FE9}" type="presOf" srcId="{CB3CFFEE-E5F1-4D99-A417-0B50C963906C}" destId="{6BC968C9-3EE0-47CF-8723-A0938DFA9383}" srcOrd="0" destOrd="0" presId="urn:microsoft.com/office/officeart/2005/8/layout/cycle2"/>
    <dgm:cxn modelId="{54DEEEF2-9E84-45B1-AF80-BA702896B705}" type="presOf" srcId="{EC15C11A-6116-405E-8E18-FE30A0CC7F28}" destId="{06445DA1-836D-4973-982E-F21ACC6E7624}" srcOrd="0" destOrd="0" presId="urn:microsoft.com/office/officeart/2005/8/layout/cycle2"/>
    <dgm:cxn modelId="{D544BC5F-225A-4846-A4EC-93FBD67492AA}" type="presOf" srcId="{3D92392E-90B5-4E94-9E0F-32DAABC4A2CC}" destId="{3C76F238-B487-4D8E-B7BA-761E5A59E3CE}" srcOrd="1" destOrd="0" presId="urn:microsoft.com/office/officeart/2005/8/layout/cycle2"/>
    <dgm:cxn modelId="{76A609FD-7ACE-4BF2-8B4F-4EB91F1C2FBF}" type="presOf" srcId="{A1210996-FA7C-49EA-8BA5-76C2E410E2EF}" destId="{AFA74DB0-7932-4076-B613-1EE2E17AE547}" srcOrd="0" destOrd="0" presId="urn:microsoft.com/office/officeart/2005/8/layout/cycle2"/>
    <dgm:cxn modelId="{57CCA11F-08EC-47E5-AE40-F6EEC022F85E}" type="presOf" srcId="{8D46D23B-7CCB-4B34-B08D-0FE60C5DEC09}" destId="{D5BA76B6-1A11-41F3-A62C-C9EE0F958481}" srcOrd="0" destOrd="0" presId="urn:microsoft.com/office/officeart/2005/8/layout/cycle2"/>
    <dgm:cxn modelId="{AB339F65-9A1B-4E5D-B726-C278809BA3EF}" srcId="{A66D80D3-5166-407F-A46D-A7E69348B74D}" destId="{D304F5A0-8DE6-4613-8AFB-21816DB297B3}" srcOrd="7" destOrd="0" parTransId="{E7FB55A2-4A81-4396-BE5B-B7956D745503}" sibTransId="{700C0978-9F48-4AB0-AD70-9AA7F5A63547}"/>
    <dgm:cxn modelId="{5D5FB96E-D28F-4C09-B00D-58AD9FF54703}" srcId="{A66D80D3-5166-407F-A46D-A7E69348B74D}" destId="{17ED68E4-E32B-4844-B7E5-6CBEA05CDCCE}" srcOrd="5" destOrd="0" parTransId="{ACF5AE62-9507-4301-BA85-F3B8F3385699}" sibTransId="{EC15C11A-6116-405E-8E18-FE30A0CC7F28}"/>
    <dgm:cxn modelId="{AA7B44ED-5AA4-4EE0-95C0-9DF8B18BCBB0}" srcId="{A66D80D3-5166-407F-A46D-A7E69348B74D}" destId="{8D46D23B-7CCB-4B34-B08D-0FE60C5DEC09}" srcOrd="6" destOrd="0" parTransId="{E2C64E6A-F3DF-412B-91E9-94C5DEBA8653}" sibTransId="{3D92392E-90B5-4E94-9E0F-32DAABC4A2CC}"/>
    <dgm:cxn modelId="{7157724E-FF84-4465-8F2E-0D5B9CDEDD93}" type="presOf" srcId="{20890413-ED06-4CF5-8F04-9435BAD59CBC}" destId="{3B9ACCCF-CF95-4167-8ABE-7AE828881E43}" srcOrd="0" destOrd="0" presId="urn:microsoft.com/office/officeart/2005/8/layout/cycle2"/>
    <dgm:cxn modelId="{9297F72F-381F-4892-B165-BD2B0015E070}" type="presOf" srcId="{D304F5A0-8DE6-4613-8AFB-21816DB297B3}" destId="{A41F1253-8BB5-4954-818A-40E11069A858}" srcOrd="0" destOrd="0" presId="urn:microsoft.com/office/officeart/2005/8/layout/cycle2"/>
    <dgm:cxn modelId="{88263F0D-DD17-4FA7-B18D-32A71BCD6C7F}" type="presOf" srcId="{2BE7A1FF-D5B4-4B7B-B81F-4C2E79501A27}" destId="{52DBF338-7BE3-478F-8549-B6AEE693C39C}" srcOrd="0" destOrd="0" presId="urn:microsoft.com/office/officeart/2005/8/layout/cycle2"/>
    <dgm:cxn modelId="{84E33F89-9A4B-4C3E-B840-BF20701FA41B}" type="presOf" srcId="{EC15C11A-6116-405E-8E18-FE30A0CC7F28}" destId="{0BE71164-FFE5-4D95-926D-7300BFC675C6}" srcOrd="1" destOrd="0" presId="urn:microsoft.com/office/officeart/2005/8/layout/cycle2"/>
    <dgm:cxn modelId="{4BF24B17-09C3-44AC-B56C-434B916FF075}" type="presOf" srcId="{E42CA2D2-91EB-4441-9C40-7553B86C2505}" destId="{8F9B8103-ABDC-43B2-B892-8731FEB33AE9}" srcOrd="0" destOrd="0" presId="urn:microsoft.com/office/officeart/2005/8/layout/cycle2"/>
    <dgm:cxn modelId="{34AB687A-8B34-45B4-AD50-B3544010B203}" type="presParOf" srcId="{833716F6-5441-4C82-8930-F7220D460F8E}" destId="{3B9ACCCF-CF95-4167-8ABE-7AE828881E43}" srcOrd="0" destOrd="0" presId="urn:microsoft.com/office/officeart/2005/8/layout/cycle2"/>
    <dgm:cxn modelId="{08AF4A8A-0DE2-4B22-B394-117C7EFDB4BD}" type="presParOf" srcId="{833716F6-5441-4C82-8930-F7220D460F8E}" destId="{51A183F1-79ED-40DE-9210-F24929D2C60D}" srcOrd="1" destOrd="0" presId="urn:microsoft.com/office/officeart/2005/8/layout/cycle2"/>
    <dgm:cxn modelId="{80AB50CB-B936-4519-8CE5-F38E44B7D762}" type="presParOf" srcId="{51A183F1-79ED-40DE-9210-F24929D2C60D}" destId="{9DFA21FD-6BE7-4BD7-9828-154BBD433340}" srcOrd="0" destOrd="0" presId="urn:microsoft.com/office/officeart/2005/8/layout/cycle2"/>
    <dgm:cxn modelId="{586E62F6-6865-4799-885C-3F76365ACE18}" type="presParOf" srcId="{833716F6-5441-4C82-8930-F7220D460F8E}" destId="{AFA74DB0-7932-4076-B613-1EE2E17AE547}" srcOrd="2" destOrd="0" presId="urn:microsoft.com/office/officeart/2005/8/layout/cycle2"/>
    <dgm:cxn modelId="{1669147F-BE51-43B4-BF97-6A2D6875D659}" type="presParOf" srcId="{833716F6-5441-4C82-8930-F7220D460F8E}" destId="{52DBF338-7BE3-478F-8549-B6AEE693C39C}" srcOrd="3" destOrd="0" presId="urn:microsoft.com/office/officeart/2005/8/layout/cycle2"/>
    <dgm:cxn modelId="{46645645-B57F-4383-8EE7-A2830B144B83}" type="presParOf" srcId="{52DBF338-7BE3-478F-8549-B6AEE693C39C}" destId="{DADC47ED-74AA-44FC-A612-AADCA8BC74B9}" srcOrd="0" destOrd="0" presId="urn:microsoft.com/office/officeart/2005/8/layout/cycle2"/>
    <dgm:cxn modelId="{41572BF7-8C1F-44D5-AED4-FC9B272642EF}" type="presParOf" srcId="{833716F6-5441-4C82-8930-F7220D460F8E}" destId="{6BC968C9-3EE0-47CF-8723-A0938DFA9383}" srcOrd="4" destOrd="0" presId="urn:microsoft.com/office/officeart/2005/8/layout/cycle2"/>
    <dgm:cxn modelId="{AD3E7332-B6D8-4D85-A672-CF8F60D4B51A}" type="presParOf" srcId="{833716F6-5441-4C82-8930-F7220D460F8E}" destId="{8F9B8103-ABDC-43B2-B892-8731FEB33AE9}" srcOrd="5" destOrd="0" presId="urn:microsoft.com/office/officeart/2005/8/layout/cycle2"/>
    <dgm:cxn modelId="{DE155EBF-84DB-49A0-BCF8-493A2911ADD8}" type="presParOf" srcId="{8F9B8103-ABDC-43B2-B892-8731FEB33AE9}" destId="{03205822-FB44-4512-BC49-74BB6E7D2B1E}" srcOrd="0" destOrd="0" presId="urn:microsoft.com/office/officeart/2005/8/layout/cycle2"/>
    <dgm:cxn modelId="{11D6F4E8-3B81-468D-A5E6-2FFA12F23674}" type="presParOf" srcId="{833716F6-5441-4C82-8930-F7220D460F8E}" destId="{29605FD9-6FAF-4185-A5E8-817762AB866A}" srcOrd="6" destOrd="0" presId="urn:microsoft.com/office/officeart/2005/8/layout/cycle2"/>
    <dgm:cxn modelId="{A6AC83EF-7E9A-4EF6-91DB-B69E02939E77}" type="presParOf" srcId="{833716F6-5441-4C82-8930-F7220D460F8E}" destId="{0B15E114-CF93-4425-BF0C-705D65E3BFE4}" srcOrd="7" destOrd="0" presId="urn:microsoft.com/office/officeart/2005/8/layout/cycle2"/>
    <dgm:cxn modelId="{1096E52E-060D-466C-89FF-A0F258AFFF8F}" type="presParOf" srcId="{0B15E114-CF93-4425-BF0C-705D65E3BFE4}" destId="{0D34EF9F-3718-42EF-8838-22DBF4D68AC2}" srcOrd="0" destOrd="0" presId="urn:microsoft.com/office/officeart/2005/8/layout/cycle2"/>
    <dgm:cxn modelId="{25118F7B-38A1-4097-B1F9-B3E0BBEB1B2B}" type="presParOf" srcId="{833716F6-5441-4C82-8930-F7220D460F8E}" destId="{17F9BC7C-F60B-4196-B2E4-B71ACC69FB37}" srcOrd="8" destOrd="0" presId="urn:microsoft.com/office/officeart/2005/8/layout/cycle2"/>
    <dgm:cxn modelId="{281B71F3-F7C3-462B-B36C-E13F06C358CD}" type="presParOf" srcId="{833716F6-5441-4C82-8930-F7220D460F8E}" destId="{6C83B47B-8AAE-4938-AE80-695154B8A263}" srcOrd="9" destOrd="0" presId="urn:microsoft.com/office/officeart/2005/8/layout/cycle2"/>
    <dgm:cxn modelId="{1ADB96D7-405B-4610-8FA4-9DBD72D113E5}" type="presParOf" srcId="{6C83B47B-8AAE-4938-AE80-695154B8A263}" destId="{DDA82295-55F4-440B-8ADC-A935325AC221}" srcOrd="0" destOrd="0" presId="urn:microsoft.com/office/officeart/2005/8/layout/cycle2"/>
    <dgm:cxn modelId="{7ED64931-9AAD-4058-9D91-519FC0E01D37}" type="presParOf" srcId="{833716F6-5441-4C82-8930-F7220D460F8E}" destId="{E16D37AE-4D84-4981-9A74-5817A6D614DD}" srcOrd="10" destOrd="0" presId="urn:microsoft.com/office/officeart/2005/8/layout/cycle2"/>
    <dgm:cxn modelId="{28749F17-FE60-4CB5-8CF9-BF265D4E8F53}" type="presParOf" srcId="{833716F6-5441-4C82-8930-F7220D460F8E}" destId="{06445DA1-836D-4973-982E-F21ACC6E7624}" srcOrd="11" destOrd="0" presId="urn:microsoft.com/office/officeart/2005/8/layout/cycle2"/>
    <dgm:cxn modelId="{39630846-3A40-48AE-A6C6-50A5A155230B}" type="presParOf" srcId="{06445DA1-836D-4973-982E-F21ACC6E7624}" destId="{0BE71164-FFE5-4D95-926D-7300BFC675C6}" srcOrd="0" destOrd="0" presId="urn:microsoft.com/office/officeart/2005/8/layout/cycle2"/>
    <dgm:cxn modelId="{C5851DAF-5598-4BF0-A876-66FAF004472B}" type="presParOf" srcId="{833716F6-5441-4C82-8930-F7220D460F8E}" destId="{D5BA76B6-1A11-41F3-A62C-C9EE0F958481}" srcOrd="12" destOrd="0" presId="urn:microsoft.com/office/officeart/2005/8/layout/cycle2"/>
    <dgm:cxn modelId="{28A2D61A-0C20-4068-A1F8-BE39DB04CBBC}" type="presParOf" srcId="{833716F6-5441-4C82-8930-F7220D460F8E}" destId="{7DEAE127-2843-4F0F-937D-2DAEFAF6CF52}" srcOrd="13" destOrd="0" presId="urn:microsoft.com/office/officeart/2005/8/layout/cycle2"/>
    <dgm:cxn modelId="{E3F72658-81A2-4CCD-87D2-75AF887A5C7C}" type="presParOf" srcId="{7DEAE127-2843-4F0F-937D-2DAEFAF6CF52}" destId="{3C76F238-B487-4D8E-B7BA-761E5A59E3CE}" srcOrd="0" destOrd="0" presId="urn:microsoft.com/office/officeart/2005/8/layout/cycle2"/>
    <dgm:cxn modelId="{0CDEF266-5621-4F0A-9219-275314608728}" type="presParOf" srcId="{833716F6-5441-4C82-8930-F7220D460F8E}" destId="{A41F1253-8BB5-4954-818A-40E11069A858}" srcOrd="14" destOrd="0" presId="urn:microsoft.com/office/officeart/2005/8/layout/cycle2"/>
    <dgm:cxn modelId="{0B82E053-FFAC-4023-9A8C-89FF0EE62BA8}" type="presParOf" srcId="{833716F6-5441-4C82-8930-F7220D460F8E}" destId="{A8B0280F-6710-4D5F-A819-28BC0BEA6F47}" srcOrd="15" destOrd="0" presId="urn:microsoft.com/office/officeart/2005/8/layout/cycle2"/>
    <dgm:cxn modelId="{AEC777EB-465F-46EB-8E3F-5EFD5A5CC4AB}" type="presParOf" srcId="{A8B0280F-6710-4D5F-A819-28BC0BEA6F47}" destId="{D653D4D5-6705-4624-875F-F0FB2C9A79D3}" srcOrd="0" destOrd="0" presId="urn:microsoft.com/office/officeart/2005/8/layout/cycle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B8377A-AAE4-4A2E-93B8-D9F1398E888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541488D-7EBD-46A4-9CFF-5660BA37222B}">
      <dgm:prSet phldrT="[Texte]"/>
      <dgm:spPr/>
      <dgm:t>
        <a:bodyPr/>
        <a:lstStyle/>
        <a:p>
          <a:r>
            <a:rPr lang="ar-DZ" dirty="0" smtClean="0"/>
            <a:t>إستراتيجية علاقة الزبون</a:t>
          </a:r>
          <a:endParaRPr lang="fr-FR" dirty="0"/>
        </a:p>
      </dgm:t>
    </dgm:pt>
    <dgm:pt modelId="{5DCEAF98-5450-4F92-9DA7-E37649A733E0}" type="parTrans" cxnId="{F598061C-2021-473E-964C-76BD366C3F29}">
      <dgm:prSet/>
      <dgm:spPr/>
      <dgm:t>
        <a:bodyPr/>
        <a:lstStyle/>
        <a:p>
          <a:endParaRPr lang="fr-FR"/>
        </a:p>
      </dgm:t>
    </dgm:pt>
    <dgm:pt modelId="{768D3DD2-939E-45A0-8034-AF6BCE3BCCD9}" type="sibTrans" cxnId="{F598061C-2021-473E-964C-76BD366C3F29}">
      <dgm:prSet/>
      <dgm:spPr/>
      <dgm:t>
        <a:bodyPr/>
        <a:lstStyle/>
        <a:p>
          <a:endParaRPr lang="fr-FR"/>
        </a:p>
      </dgm:t>
    </dgm:pt>
    <dgm:pt modelId="{4080EC20-E1D4-4F11-A07D-40350A4BF02E}">
      <dgm:prSet phldrT="[Texte]"/>
      <dgm:spPr/>
      <dgm:t>
        <a:bodyPr/>
        <a:lstStyle/>
        <a:p>
          <a:r>
            <a:rPr lang="ar-DZ" dirty="0" err="1" smtClean="0"/>
            <a:t>رسملة</a:t>
          </a:r>
          <a:r>
            <a:rPr lang="ar-DZ" dirty="0" smtClean="0"/>
            <a:t> معرفة الزبون</a:t>
          </a:r>
          <a:endParaRPr lang="fr-FR" dirty="0"/>
        </a:p>
      </dgm:t>
    </dgm:pt>
    <dgm:pt modelId="{B4E9D1A4-84D9-4B4E-8824-599687273F99}" type="parTrans" cxnId="{CCAE5558-9E08-4233-92C0-D7E27E90DBED}">
      <dgm:prSet/>
      <dgm:spPr/>
      <dgm:t>
        <a:bodyPr/>
        <a:lstStyle/>
        <a:p>
          <a:endParaRPr lang="fr-FR"/>
        </a:p>
      </dgm:t>
    </dgm:pt>
    <dgm:pt modelId="{4D1C7AA8-7616-466F-B5E1-E1DA2CB8CD4A}" type="sibTrans" cxnId="{CCAE5558-9E08-4233-92C0-D7E27E90DBED}">
      <dgm:prSet/>
      <dgm:spPr/>
      <dgm:t>
        <a:bodyPr/>
        <a:lstStyle/>
        <a:p>
          <a:endParaRPr lang="fr-FR"/>
        </a:p>
      </dgm:t>
    </dgm:pt>
    <dgm:pt modelId="{51ED2E8F-45F0-45E8-9379-C3FE1A8DD041}">
      <dgm:prSet phldrT="[Texte]"/>
      <dgm:spPr/>
      <dgm:t>
        <a:bodyPr/>
        <a:lstStyle/>
        <a:p>
          <a:r>
            <a:rPr lang="ar-DZ" dirty="0" smtClean="0"/>
            <a:t>إدارة قنوات التواصل مع الزبون</a:t>
          </a:r>
          <a:endParaRPr lang="fr-FR" dirty="0"/>
        </a:p>
      </dgm:t>
    </dgm:pt>
    <dgm:pt modelId="{AEFD8794-0845-42BD-A0B9-8AD25C1B7350}" type="parTrans" cxnId="{69A70422-8C3D-492F-94D7-F06255BA21A5}">
      <dgm:prSet/>
      <dgm:spPr/>
      <dgm:t>
        <a:bodyPr/>
        <a:lstStyle/>
        <a:p>
          <a:endParaRPr lang="fr-FR"/>
        </a:p>
      </dgm:t>
    </dgm:pt>
    <dgm:pt modelId="{52120991-00E5-4983-8C81-F18D9A969279}" type="sibTrans" cxnId="{69A70422-8C3D-492F-94D7-F06255BA21A5}">
      <dgm:prSet/>
      <dgm:spPr/>
      <dgm:t>
        <a:bodyPr/>
        <a:lstStyle/>
        <a:p>
          <a:endParaRPr lang="fr-FR"/>
        </a:p>
      </dgm:t>
    </dgm:pt>
    <dgm:pt modelId="{51BCAB43-0001-4DE3-9DAD-5678067CB622}">
      <dgm:prSet phldrT="[Texte]"/>
      <dgm:spPr/>
      <dgm:t>
        <a:bodyPr/>
        <a:lstStyle/>
        <a:p>
          <a:r>
            <a:rPr lang="ar-DZ" dirty="0" smtClean="0"/>
            <a:t>دمج إجراءات الزبون</a:t>
          </a:r>
          <a:endParaRPr lang="fr-FR" dirty="0"/>
        </a:p>
      </dgm:t>
    </dgm:pt>
    <dgm:pt modelId="{3B69F843-888F-421C-AC31-D96D3330667E}" type="parTrans" cxnId="{CCB00C77-69D2-4EFE-9628-251B6E41793E}">
      <dgm:prSet/>
      <dgm:spPr/>
      <dgm:t>
        <a:bodyPr/>
        <a:lstStyle/>
        <a:p>
          <a:endParaRPr lang="fr-FR"/>
        </a:p>
      </dgm:t>
    </dgm:pt>
    <dgm:pt modelId="{34553F9B-0AC8-4433-BD6E-FA35243C37BC}" type="sibTrans" cxnId="{CCB00C77-69D2-4EFE-9628-251B6E41793E}">
      <dgm:prSet/>
      <dgm:spPr/>
      <dgm:t>
        <a:bodyPr/>
        <a:lstStyle/>
        <a:p>
          <a:endParaRPr lang="fr-FR"/>
        </a:p>
      </dgm:t>
    </dgm:pt>
    <dgm:pt modelId="{EA1790BE-AFFD-4263-A3CB-0E0DAB734A16}">
      <dgm:prSet phldrT="[Texte]"/>
      <dgm:spPr/>
      <dgm:t>
        <a:bodyPr/>
        <a:lstStyle/>
        <a:p>
          <a:r>
            <a:rPr lang="ar-DZ" dirty="0" smtClean="0"/>
            <a:t>متابعة </a:t>
          </a:r>
          <a:r>
            <a:rPr lang="ar-DZ" dirty="0" err="1" smtClean="0"/>
            <a:t>و</a:t>
          </a:r>
          <a:r>
            <a:rPr lang="ar-DZ" dirty="0" smtClean="0"/>
            <a:t> تحقيق ولاء الزبون</a:t>
          </a:r>
          <a:endParaRPr lang="fr-FR" dirty="0"/>
        </a:p>
      </dgm:t>
    </dgm:pt>
    <dgm:pt modelId="{F22BD06B-783F-44C4-9856-60F5516C714B}" type="parTrans" cxnId="{E9E885CB-C19D-4DB7-9EEE-1AD6CBE7D32C}">
      <dgm:prSet/>
      <dgm:spPr/>
      <dgm:t>
        <a:bodyPr/>
        <a:lstStyle/>
        <a:p>
          <a:endParaRPr lang="fr-FR"/>
        </a:p>
      </dgm:t>
    </dgm:pt>
    <dgm:pt modelId="{8122D80B-225C-467E-BBCD-B3E8D6279785}" type="sibTrans" cxnId="{E9E885CB-C19D-4DB7-9EEE-1AD6CBE7D32C}">
      <dgm:prSet/>
      <dgm:spPr/>
      <dgm:t>
        <a:bodyPr/>
        <a:lstStyle/>
        <a:p>
          <a:endParaRPr lang="fr-FR"/>
        </a:p>
      </dgm:t>
    </dgm:pt>
    <dgm:pt modelId="{83EA4351-BF03-4840-BFE4-A9A084538418}" type="pres">
      <dgm:prSet presAssocID="{04B8377A-AAE4-4A2E-93B8-D9F1398E888E}" presName="cycle" presStyleCnt="0">
        <dgm:presLayoutVars>
          <dgm:dir/>
          <dgm:resizeHandles val="exact"/>
        </dgm:presLayoutVars>
      </dgm:prSet>
      <dgm:spPr/>
    </dgm:pt>
    <dgm:pt modelId="{8BBAED86-5A02-43BD-9407-F65C4210A13A}" type="pres">
      <dgm:prSet presAssocID="{7541488D-7EBD-46A4-9CFF-5660BA37222B}" presName="node" presStyleLbl="node1" presStyleIdx="0" presStyleCnt="5">
        <dgm:presLayoutVars>
          <dgm:bulletEnabled val="1"/>
        </dgm:presLayoutVars>
      </dgm:prSet>
      <dgm:spPr/>
    </dgm:pt>
    <dgm:pt modelId="{774B4C68-1B82-4C16-8CFC-053B025A2CA6}" type="pres">
      <dgm:prSet presAssocID="{768D3DD2-939E-45A0-8034-AF6BCE3BCCD9}" presName="sibTrans" presStyleLbl="sibTrans2D1" presStyleIdx="0" presStyleCnt="5"/>
      <dgm:spPr/>
    </dgm:pt>
    <dgm:pt modelId="{6344C568-DA47-4067-89EA-A9DEBB47E257}" type="pres">
      <dgm:prSet presAssocID="{768D3DD2-939E-45A0-8034-AF6BCE3BCCD9}" presName="connectorText" presStyleLbl="sibTrans2D1" presStyleIdx="0" presStyleCnt="5"/>
      <dgm:spPr/>
    </dgm:pt>
    <dgm:pt modelId="{5F39B19B-708C-42BC-BB5E-F833F8943EB8}" type="pres">
      <dgm:prSet presAssocID="{4080EC20-E1D4-4F11-A07D-40350A4BF02E}" presName="node" presStyleLbl="node1" presStyleIdx="1" presStyleCnt="5">
        <dgm:presLayoutVars>
          <dgm:bulletEnabled val="1"/>
        </dgm:presLayoutVars>
      </dgm:prSet>
      <dgm:spPr/>
    </dgm:pt>
    <dgm:pt modelId="{7495EFDC-D29D-474B-84A8-BDEB2144580B}" type="pres">
      <dgm:prSet presAssocID="{4D1C7AA8-7616-466F-B5E1-E1DA2CB8CD4A}" presName="sibTrans" presStyleLbl="sibTrans2D1" presStyleIdx="1" presStyleCnt="5"/>
      <dgm:spPr/>
    </dgm:pt>
    <dgm:pt modelId="{43CD428E-C2BD-424C-9EF8-70A774F8DFCD}" type="pres">
      <dgm:prSet presAssocID="{4D1C7AA8-7616-466F-B5E1-E1DA2CB8CD4A}" presName="connectorText" presStyleLbl="sibTrans2D1" presStyleIdx="1" presStyleCnt="5"/>
      <dgm:spPr/>
    </dgm:pt>
    <dgm:pt modelId="{B4B2DCFC-891B-45A3-BF7C-6570AE91979A}" type="pres">
      <dgm:prSet presAssocID="{51ED2E8F-45F0-45E8-9379-C3FE1A8DD041}" presName="node" presStyleLbl="node1" presStyleIdx="2" presStyleCnt="5">
        <dgm:presLayoutVars>
          <dgm:bulletEnabled val="1"/>
        </dgm:presLayoutVars>
      </dgm:prSet>
      <dgm:spPr/>
    </dgm:pt>
    <dgm:pt modelId="{AD6A5C9B-36D3-44D6-A6C8-8C600613DE6A}" type="pres">
      <dgm:prSet presAssocID="{52120991-00E5-4983-8C81-F18D9A969279}" presName="sibTrans" presStyleLbl="sibTrans2D1" presStyleIdx="2" presStyleCnt="5"/>
      <dgm:spPr/>
    </dgm:pt>
    <dgm:pt modelId="{A8802AD6-763A-4499-98BE-293142EC39F7}" type="pres">
      <dgm:prSet presAssocID="{52120991-00E5-4983-8C81-F18D9A969279}" presName="connectorText" presStyleLbl="sibTrans2D1" presStyleIdx="2" presStyleCnt="5"/>
      <dgm:spPr/>
    </dgm:pt>
    <dgm:pt modelId="{A66F4011-66CC-4A24-9EFD-3D032373A187}" type="pres">
      <dgm:prSet presAssocID="{51BCAB43-0001-4DE3-9DAD-5678067CB622}" presName="node" presStyleLbl="node1" presStyleIdx="3" presStyleCnt="5">
        <dgm:presLayoutVars>
          <dgm:bulletEnabled val="1"/>
        </dgm:presLayoutVars>
      </dgm:prSet>
      <dgm:spPr/>
    </dgm:pt>
    <dgm:pt modelId="{F74C6BB5-EA80-420B-8CB3-6AFBB6B35ED2}" type="pres">
      <dgm:prSet presAssocID="{34553F9B-0AC8-4433-BD6E-FA35243C37BC}" presName="sibTrans" presStyleLbl="sibTrans2D1" presStyleIdx="3" presStyleCnt="5"/>
      <dgm:spPr/>
    </dgm:pt>
    <dgm:pt modelId="{BE620D40-CD15-4B9F-899A-56083E262DA1}" type="pres">
      <dgm:prSet presAssocID="{34553F9B-0AC8-4433-BD6E-FA35243C37BC}" presName="connectorText" presStyleLbl="sibTrans2D1" presStyleIdx="3" presStyleCnt="5"/>
      <dgm:spPr/>
    </dgm:pt>
    <dgm:pt modelId="{78DB242D-2975-4C78-A631-4FA58D3F69C2}" type="pres">
      <dgm:prSet presAssocID="{EA1790BE-AFFD-4263-A3CB-0E0DAB734A16}" presName="node" presStyleLbl="node1" presStyleIdx="4" presStyleCnt="5">
        <dgm:presLayoutVars>
          <dgm:bulletEnabled val="1"/>
        </dgm:presLayoutVars>
      </dgm:prSet>
      <dgm:spPr/>
    </dgm:pt>
    <dgm:pt modelId="{C593A18C-10B4-4B19-847F-E0775738F672}" type="pres">
      <dgm:prSet presAssocID="{8122D80B-225C-467E-BBCD-B3E8D6279785}" presName="sibTrans" presStyleLbl="sibTrans2D1" presStyleIdx="4" presStyleCnt="5"/>
      <dgm:spPr/>
    </dgm:pt>
    <dgm:pt modelId="{557FAD46-7267-4A44-A130-F0E8AB9A7F22}" type="pres">
      <dgm:prSet presAssocID="{8122D80B-225C-467E-BBCD-B3E8D6279785}" presName="connectorText" presStyleLbl="sibTrans2D1" presStyleIdx="4" presStyleCnt="5"/>
      <dgm:spPr/>
    </dgm:pt>
  </dgm:ptLst>
  <dgm:cxnLst>
    <dgm:cxn modelId="{8F619869-69C3-4E47-9BE3-764E6D76BEE5}" type="presOf" srcId="{768D3DD2-939E-45A0-8034-AF6BCE3BCCD9}" destId="{774B4C68-1B82-4C16-8CFC-053B025A2CA6}" srcOrd="0" destOrd="0" presId="urn:microsoft.com/office/officeart/2005/8/layout/cycle2"/>
    <dgm:cxn modelId="{2E1BBCB6-B398-4F06-971E-649785012646}" type="presOf" srcId="{4080EC20-E1D4-4F11-A07D-40350A4BF02E}" destId="{5F39B19B-708C-42BC-BB5E-F833F8943EB8}" srcOrd="0" destOrd="0" presId="urn:microsoft.com/office/officeart/2005/8/layout/cycle2"/>
    <dgm:cxn modelId="{69A70422-8C3D-492F-94D7-F06255BA21A5}" srcId="{04B8377A-AAE4-4A2E-93B8-D9F1398E888E}" destId="{51ED2E8F-45F0-45E8-9379-C3FE1A8DD041}" srcOrd="2" destOrd="0" parTransId="{AEFD8794-0845-42BD-A0B9-8AD25C1B7350}" sibTransId="{52120991-00E5-4983-8C81-F18D9A969279}"/>
    <dgm:cxn modelId="{961CB9D3-F45C-4DAE-A4EB-1CC9568BE97C}" type="presOf" srcId="{4D1C7AA8-7616-466F-B5E1-E1DA2CB8CD4A}" destId="{43CD428E-C2BD-424C-9EF8-70A774F8DFCD}" srcOrd="1" destOrd="0" presId="urn:microsoft.com/office/officeart/2005/8/layout/cycle2"/>
    <dgm:cxn modelId="{E9E885CB-C19D-4DB7-9EEE-1AD6CBE7D32C}" srcId="{04B8377A-AAE4-4A2E-93B8-D9F1398E888E}" destId="{EA1790BE-AFFD-4263-A3CB-0E0DAB734A16}" srcOrd="4" destOrd="0" parTransId="{F22BD06B-783F-44C4-9856-60F5516C714B}" sibTransId="{8122D80B-225C-467E-BBCD-B3E8D6279785}"/>
    <dgm:cxn modelId="{EC2341CA-22C1-40B3-9C0B-DD31E08C79BC}" type="presOf" srcId="{51ED2E8F-45F0-45E8-9379-C3FE1A8DD041}" destId="{B4B2DCFC-891B-45A3-BF7C-6570AE91979A}" srcOrd="0" destOrd="0" presId="urn:microsoft.com/office/officeart/2005/8/layout/cycle2"/>
    <dgm:cxn modelId="{E553FFB3-59AE-4B86-9701-C775ADA4C0D6}" type="presOf" srcId="{4D1C7AA8-7616-466F-B5E1-E1DA2CB8CD4A}" destId="{7495EFDC-D29D-474B-84A8-BDEB2144580B}" srcOrd="0" destOrd="0" presId="urn:microsoft.com/office/officeart/2005/8/layout/cycle2"/>
    <dgm:cxn modelId="{5A8E92D9-21CA-4648-9A70-E842E437F878}" type="presOf" srcId="{8122D80B-225C-467E-BBCD-B3E8D6279785}" destId="{C593A18C-10B4-4B19-847F-E0775738F672}" srcOrd="0" destOrd="0" presId="urn:microsoft.com/office/officeart/2005/8/layout/cycle2"/>
    <dgm:cxn modelId="{88C410DB-DA5A-44FC-B772-38AF811476EA}" type="presOf" srcId="{34553F9B-0AC8-4433-BD6E-FA35243C37BC}" destId="{F74C6BB5-EA80-420B-8CB3-6AFBB6B35ED2}" srcOrd="0" destOrd="0" presId="urn:microsoft.com/office/officeart/2005/8/layout/cycle2"/>
    <dgm:cxn modelId="{82694FB1-3FBF-403B-95D4-73EBC691FEBE}" type="presOf" srcId="{7541488D-7EBD-46A4-9CFF-5660BA37222B}" destId="{8BBAED86-5A02-43BD-9407-F65C4210A13A}" srcOrd="0" destOrd="0" presId="urn:microsoft.com/office/officeart/2005/8/layout/cycle2"/>
    <dgm:cxn modelId="{E8D31E00-A23B-4EDF-A632-9FA5C18AE376}" type="presOf" srcId="{04B8377A-AAE4-4A2E-93B8-D9F1398E888E}" destId="{83EA4351-BF03-4840-BFE4-A9A084538418}" srcOrd="0" destOrd="0" presId="urn:microsoft.com/office/officeart/2005/8/layout/cycle2"/>
    <dgm:cxn modelId="{F598061C-2021-473E-964C-76BD366C3F29}" srcId="{04B8377A-AAE4-4A2E-93B8-D9F1398E888E}" destId="{7541488D-7EBD-46A4-9CFF-5660BA37222B}" srcOrd="0" destOrd="0" parTransId="{5DCEAF98-5450-4F92-9DA7-E37649A733E0}" sibTransId="{768D3DD2-939E-45A0-8034-AF6BCE3BCCD9}"/>
    <dgm:cxn modelId="{CF68B299-3A79-4FF5-BA56-2471363D6F45}" type="presOf" srcId="{EA1790BE-AFFD-4263-A3CB-0E0DAB734A16}" destId="{78DB242D-2975-4C78-A631-4FA58D3F69C2}" srcOrd="0" destOrd="0" presId="urn:microsoft.com/office/officeart/2005/8/layout/cycle2"/>
    <dgm:cxn modelId="{7CB123F5-F283-468B-8452-679050BFE48C}" type="presOf" srcId="{768D3DD2-939E-45A0-8034-AF6BCE3BCCD9}" destId="{6344C568-DA47-4067-89EA-A9DEBB47E257}" srcOrd="1" destOrd="0" presId="urn:microsoft.com/office/officeart/2005/8/layout/cycle2"/>
    <dgm:cxn modelId="{CCB00C77-69D2-4EFE-9628-251B6E41793E}" srcId="{04B8377A-AAE4-4A2E-93B8-D9F1398E888E}" destId="{51BCAB43-0001-4DE3-9DAD-5678067CB622}" srcOrd="3" destOrd="0" parTransId="{3B69F843-888F-421C-AC31-D96D3330667E}" sibTransId="{34553F9B-0AC8-4433-BD6E-FA35243C37BC}"/>
    <dgm:cxn modelId="{807DB6B8-755E-47E9-A38D-38A2A6C9425D}" type="presOf" srcId="{51BCAB43-0001-4DE3-9DAD-5678067CB622}" destId="{A66F4011-66CC-4A24-9EFD-3D032373A187}" srcOrd="0" destOrd="0" presId="urn:microsoft.com/office/officeart/2005/8/layout/cycle2"/>
    <dgm:cxn modelId="{C680DBF1-DE89-4EC2-BE88-41108F32CDC0}" type="presOf" srcId="{34553F9B-0AC8-4433-BD6E-FA35243C37BC}" destId="{BE620D40-CD15-4B9F-899A-56083E262DA1}" srcOrd="1" destOrd="0" presId="urn:microsoft.com/office/officeart/2005/8/layout/cycle2"/>
    <dgm:cxn modelId="{076821B6-89A4-42AD-B3FC-BB24923E6F75}" type="presOf" srcId="{52120991-00E5-4983-8C81-F18D9A969279}" destId="{AD6A5C9B-36D3-44D6-A6C8-8C600613DE6A}" srcOrd="0" destOrd="0" presId="urn:microsoft.com/office/officeart/2005/8/layout/cycle2"/>
    <dgm:cxn modelId="{C8BC7028-7D92-4E99-82A7-CEECA60BA002}" type="presOf" srcId="{8122D80B-225C-467E-BBCD-B3E8D6279785}" destId="{557FAD46-7267-4A44-A130-F0E8AB9A7F22}" srcOrd="1" destOrd="0" presId="urn:microsoft.com/office/officeart/2005/8/layout/cycle2"/>
    <dgm:cxn modelId="{CCAE5558-9E08-4233-92C0-D7E27E90DBED}" srcId="{04B8377A-AAE4-4A2E-93B8-D9F1398E888E}" destId="{4080EC20-E1D4-4F11-A07D-40350A4BF02E}" srcOrd="1" destOrd="0" parTransId="{B4E9D1A4-84D9-4B4E-8824-599687273F99}" sibTransId="{4D1C7AA8-7616-466F-B5E1-E1DA2CB8CD4A}"/>
    <dgm:cxn modelId="{8B96FECA-2408-4758-9F39-F9E4AAFF3170}" type="presOf" srcId="{52120991-00E5-4983-8C81-F18D9A969279}" destId="{A8802AD6-763A-4499-98BE-293142EC39F7}" srcOrd="1" destOrd="0" presId="urn:microsoft.com/office/officeart/2005/8/layout/cycle2"/>
    <dgm:cxn modelId="{82501C2D-54B3-474B-9F9C-6DCB4EFC1425}" type="presParOf" srcId="{83EA4351-BF03-4840-BFE4-A9A084538418}" destId="{8BBAED86-5A02-43BD-9407-F65C4210A13A}" srcOrd="0" destOrd="0" presId="urn:microsoft.com/office/officeart/2005/8/layout/cycle2"/>
    <dgm:cxn modelId="{8F69291F-53FF-4610-9764-487F8A6B2C8E}" type="presParOf" srcId="{83EA4351-BF03-4840-BFE4-A9A084538418}" destId="{774B4C68-1B82-4C16-8CFC-053B025A2CA6}" srcOrd="1" destOrd="0" presId="urn:microsoft.com/office/officeart/2005/8/layout/cycle2"/>
    <dgm:cxn modelId="{9FF765D4-1E5E-49F9-B110-831A85D33887}" type="presParOf" srcId="{774B4C68-1B82-4C16-8CFC-053B025A2CA6}" destId="{6344C568-DA47-4067-89EA-A9DEBB47E257}" srcOrd="0" destOrd="0" presId="urn:microsoft.com/office/officeart/2005/8/layout/cycle2"/>
    <dgm:cxn modelId="{9151086A-D2F7-4A82-A61F-B6AA77693527}" type="presParOf" srcId="{83EA4351-BF03-4840-BFE4-A9A084538418}" destId="{5F39B19B-708C-42BC-BB5E-F833F8943EB8}" srcOrd="2" destOrd="0" presId="urn:microsoft.com/office/officeart/2005/8/layout/cycle2"/>
    <dgm:cxn modelId="{4B9A52E6-CBEF-4948-8F28-75F099BB7A35}" type="presParOf" srcId="{83EA4351-BF03-4840-BFE4-A9A084538418}" destId="{7495EFDC-D29D-474B-84A8-BDEB2144580B}" srcOrd="3" destOrd="0" presId="urn:microsoft.com/office/officeart/2005/8/layout/cycle2"/>
    <dgm:cxn modelId="{1B9EC35E-68BD-4041-B5FF-E14337EB28B2}" type="presParOf" srcId="{7495EFDC-D29D-474B-84A8-BDEB2144580B}" destId="{43CD428E-C2BD-424C-9EF8-70A774F8DFCD}" srcOrd="0" destOrd="0" presId="urn:microsoft.com/office/officeart/2005/8/layout/cycle2"/>
    <dgm:cxn modelId="{63486B69-649F-410C-B0D0-8E224196D6C7}" type="presParOf" srcId="{83EA4351-BF03-4840-BFE4-A9A084538418}" destId="{B4B2DCFC-891B-45A3-BF7C-6570AE91979A}" srcOrd="4" destOrd="0" presId="urn:microsoft.com/office/officeart/2005/8/layout/cycle2"/>
    <dgm:cxn modelId="{B0A759D4-CE64-4C1A-838A-1D05B40E6035}" type="presParOf" srcId="{83EA4351-BF03-4840-BFE4-A9A084538418}" destId="{AD6A5C9B-36D3-44D6-A6C8-8C600613DE6A}" srcOrd="5" destOrd="0" presId="urn:microsoft.com/office/officeart/2005/8/layout/cycle2"/>
    <dgm:cxn modelId="{C94AC361-8749-450B-AC32-4E2E50F5F041}" type="presParOf" srcId="{AD6A5C9B-36D3-44D6-A6C8-8C600613DE6A}" destId="{A8802AD6-763A-4499-98BE-293142EC39F7}" srcOrd="0" destOrd="0" presId="urn:microsoft.com/office/officeart/2005/8/layout/cycle2"/>
    <dgm:cxn modelId="{9AE88CD6-2041-4F24-9B39-DF60B3A114E7}" type="presParOf" srcId="{83EA4351-BF03-4840-BFE4-A9A084538418}" destId="{A66F4011-66CC-4A24-9EFD-3D032373A187}" srcOrd="6" destOrd="0" presId="urn:microsoft.com/office/officeart/2005/8/layout/cycle2"/>
    <dgm:cxn modelId="{DBE725C1-B5E1-457C-9212-90C267D8ED61}" type="presParOf" srcId="{83EA4351-BF03-4840-BFE4-A9A084538418}" destId="{F74C6BB5-EA80-420B-8CB3-6AFBB6B35ED2}" srcOrd="7" destOrd="0" presId="urn:microsoft.com/office/officeart/2005/8/layout/cycle2"/>
    <dgm:cxn modelId="{2A895383-BB43-4488-B90E-7BD5DF1E96E4}" type="presParOf" srcId="{F74C6BB5-EA80-420B-8CB3-6AFBB6B35ED2}" destId="{BE620D40-CD15-4B9F-899A-56083E262DA1}" srcOrd="0" destOrd="0" presId="urn:microsoft.com/office/officeart/2005/8/layout/cycle2"/>
    <dgm:cxn modelId="{1B09F895-EB91-4502-84C8-EA40C3BB0146}" type="presParOf" srcId="{83EA4351-BF03-4840-BFE4-A9A084538418}" destId="{78DB242D-2975-4C78-A631-4FA58D3F69C2}" srcOrd="8" destOrd="0" presId="urn:microsoft.com/office/officeart/2005/8/layout/cycle2"/>
    <dgm:cxn modelId="{ECC0BEBE-1002-411B-ABBA-26557E0D370B}" type="presParOf" srcId="{83EA4351-BF03-4840-BFE4-A9A084538418}" destId="{C593A18C-10B4-4B19-847F-E0775738F672}" srcOrd="9" destOrd="0" presId="urn:microsoft.com/office/officeart/2005/8/layout/cycle2"/>
    <dgm:cxn modelId="{EBBF9E5B-E8A5-4270-84E0-0374BDC5A5EE}" type="presParOf" srcId="{C593A18C-10B4-4B19-847F-E0775738F672}" destId="{557FAD46-7267-4A44-A130-F0E8AB9A7F22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5646D-BC11-44A3-BD6A-9B9C5B4F5CCE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E295B-3130-4875-8FB5-4D2DD01B09E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E295B-3130-4875-8FB5-4D2DD01B09E1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E295B-3130-4875-8FB5-4D2DD01B09E1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C437D1-962C-46FF-B536-71736A6A1867}" type="datetimeFigureOut">
              <a:rPr lang="fr-FR" smtClean="0"/>
              <a:pPr/>
              <a:t>28/05/2021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62A6C4-7B57-4726-BF7E-8B657E96E6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2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نماذج 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2285992"/>
            <a:ext cx="6400800" cy="3214710"/>
          </a:xfrm>
        </p:spPr>
        <p:txBody>
          <a:bodyPr>
            <a:normAutofit/>
          </a:bodyPr>
          <a:lstStyle/>
          <a:p>
            <a:pPr algn="just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أولا/ نموذج إدارة العلاقة مع الزبون لدى مؤسسة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HP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 algn="just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نموذج(</a:t>
            </a:r>
            <a:r>
              <a:rPr lang="fr-FR" sz="2400" b="1" dirty="0" err="1" smtClean="0">
                <a:latin typeface="Sakkal Majalla" pitchFamily="2" charset="-78"/>
                <a:cs typeface="Sakkal Majalla" pitchFamily="2" charset="-78"/>
              </a:rPr>
              <a:t>Peppers</a:t>
            </a:r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 &amp; Rogers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لإدارة العلاقة مع الزبون</a:t>
            </a:r>
          </a:p>
          <a:p>
            <a:pPr algn="just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ثالثا/ نموذج(</a:t>
            </a:r>
            <a:r>
              <a:rPr lang="fr-FR" sz="2000" b="1" dirty="0" smtClean="0">
                <a:latin typeface="Sakkal Majalla" pitchFamily="2" charset="-78"/>
                <a:cs typeface="Sakkal Majalla" pitchFamily="2" charset="-78"/>
              </a:rPr>
              <a:t>Jean </a:t>
            </a:r>
            <a:r>
              <a:rPr lang="fr-FR" sz="2000" b="1" dirty="0" err="1" smtClean="0">
                <a:latin typeface="Sakkal Majalla" pitchFamily="2" charset="-78"/>
                <a:cs typeface="Sakkal Majalla" pitchFamily="2" charset="-78"/>
              </a:rPr>
              <a:t>Supizet</a:t>
            </a:r>
            <a:r>
              <a:rPr lang="ar-DZ" sz="2400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لإدارة العلاقة مع الزبون</a:t>
            </a:r>
          </a:p>
          <a:p>
            <a:pPr algn="just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رابعا/ نموذج بأحجار البناء الثمانية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لجارتنر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خامسا/ نموذج اتصال الزبائن لـ (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آرنست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 يونج)</a:t>
            </a:r>
            <a:br>
              <a:rPr lang="ar-DZ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قاعدة إدارة العلاقة مع الزبون</a:t>
            </a:r>
          </a:p>
          <a:p>
            <a:pPr algn="just" rtl="1"/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endParaRPr lang="fr-FR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اقترح مكتب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دراسات </a:t>
            </a:r>
            <a:r>
              <a:rPr lang="ar-DZ" dirty="0" err="1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آرنست</a:t>
            </a:r>
            <a:r>
              <a:rPr lang="ar-DZ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و </a:t>
            </a:r>
            <a:r>
              <a:rPr lang="ar-DZ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يونج 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هذا النموذج كإطار يسمح للمدراء أو أي شخص بصدد اتخاذ قرار في مجال العلاقة مع الزبون بفهم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تحليل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تقييم الرهانات المتعلقة بذلك، كما يساعد هذا النموذج المؤسسات في الاتصال بزبائنها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جعلهم شركاء حقيقيين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عليه يشمل هذا النموذج على خمسة أجزاء:   </a:t>
            </a:r>
            <a:endParaRPr lang="fr-FR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خامسا/ نموذج اتصال الزبائن لـ (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آرنست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 يونج)</a:t>
            </a:r>
            <a:br>
              <a:rPr lang="ar-DZ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قاعدة 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71472" y="1500174"/>
            <a:ext cx="728667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خامسا/ نموذج اتصال الزبائن لـ (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آرنست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 يونج)</a:t>
            </a:r>
            <a:br>
              <a:rPr lang="ar-DZ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قاعدة 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يرتكز هذا النموذج على ثلاث خطوات رئيسية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المتمثلة في: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بداية </a:t>
            </a: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كسب الزبون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عن طريق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طبيق </a:t>
            </a:r>
            <a:r>
              <a:rPr lang="ar-DZ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الأنشطة التسويقية من دراسة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تجزئة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استهداف السوق بما يتناسب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أهداف المؤسسة.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الخطوة الموالية هي </a:t>
            </a: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تقوية العلاقة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بين المؤسسة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زبائنها 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 أخيرا تحقيق </a:t>
            </a:r>
            <a:r>
              <a:rPr lang="ar-DZ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الاحتفاظ بالزبائن 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عن طريق وسائل (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CRM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algn="just" rtl="1">
              <a:lnSpc>
                <a:spcPct val="150000"/>
              </a:lnSpc>
              <a:buNone/>
            </a:pP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أولا/ نموذج إدارة العلاقة مع الزبون لدى مؤسسة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HP</a:t>
            </a:r>
            <a:endParaRPr lang="fr-FR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357298"/>
            <a:ext cx="7286676" cy="470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أولا/ نموذج إدارة العلاقة مع الزبون لدى مؤسسة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HP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500166" y="1857364"/>
            <a:ext cx="621510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يتكون هذا النموذج من مرحلتين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هما: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المرحلة الأولى: معرفة الزبون من خلال فهم سلوكه، حاجاته، رغباته ...الخ،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هي عبارة عن مرحلة تمهيدية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للدخول في المرحلة الثانية.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المرحلة الثانية: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هي البدء بإدارة العلاقة مع الزبون من خلال التفاعل البيئي المباشر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المستمر مع الزبون، الذي بدوره يؤدي إلى بناء مشروع الاهتمام بالزبون الأكثر قيمة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معاملته بشكل خاص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مميز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كذا تقديم سلع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خدمات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مشخصنة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   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نموذج(</a:t>
            </a:r>
            <a:r>
              <a:rPr lang="fr-FR" sz="3600" b="1" dirty="0" err="1" smtClean="0">
                <a:latin typeface="Sakkal Majalla" pitchFamily="2" charset="-78"/>
                <a:cs typeface="Sakkal Majalla" pitchFamily="2" charset="-78"/>
              </a:rPr>
              <a:t>Peppers</a:t>
            </a:r>
            <a:r>
              <a:rPr lang="fr-FR" sz="3600" b="1" dirty="0" smtClean="0">
                <a:latin typeface="Sakkal Majalla" pitchFamily="2" charset="-78"/>
                <a:cs typeface="Sakkal Majalla" pitchFamily="2" charset="-78"/>
              </a:rPr>
              <a:t> &amp; Rogers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لإدارة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42976" y="1785927"/>
            <a:ext cx="614366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ثانيا/ نموذج(</a:t>
            </a:r>
            <a:r>
              <a:rPr lang="fr-FR" sz="3600" b="1" dirty="0" err="1" smtClean="0">
                <a:latin typeface="Sakkal Majalla" pitchFamily="2" charset="-78"/>
                <a:cs typeface="Sakkal Majalla" pitchFamily="2" charset="-78"/>
              </a:rPr>
              <a:t>Peppers</a:t>
            </a:r>
            <a:r>
              <a:rPr lang="fr-FR" sz="3600" b="1" dirty="0" smtClean="0">
                <a:latin typeface="Sakkal Majalla" pitchFamily="2" charset="-78"/>
                <a:cs typeface="Sakkal Majalla" pitchFamily="2" charset="-78"/>
              </a:rPr>
              <a:t> &amp; Rogers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لإدارة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ثالثا/ نموذج(</a:t>
            </a:r>
            <a:r>
              <a:rPr lang="fr-FR" sz="3200" b="1" dirty="0" smtClean="0">
                <a:latin typeface="Sakkal Majalla" pitchFamily="2" charset="-78"/>
                <a:cs typeface="Sakkal Majalla" pitchFamily="2" charset="-78"/>
              </a:rPr>
              <a:t>Jean </a:t>
            </a:r>
            <a:r>
              <a:rPr lang="fr-FR" sz="3200" b="1" dirty="0" err="1" smtClean="0">
                <a:latin typeface="Sakkal Majalla" pitchFamily="2" charset="-78"/>
                <a:cs typeface="Sakkal Majalla" pitchFamily="2" charset="-78"/>
              </a:rPr>
              <a:t>Supizet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لإدارة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071934" y="3357562"/>
            <a:ext cx="11430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/>
            <a:r>
              <a:rPr lang="ar-DZ" sz="1600" dirty="0" smtClean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fr-FR" sz="1600" dirty="0" smtClean="0">
                <a:latin typeface="Sakkal Majalla" pitchFamily="2" charset="-78"/>
                <a:cs typeface="Sakkal Majalla" pitchFamily="2" charset="-78"/>
              </a:rPr>
              <a:t>CRM</a:t>
            </a:r>
            <a:r>
              <a:rPr lang="ar-DZ" sz="1600" dirty="0" smtClean="0">
                <a:latin typeface="Sakkal Majalla" pitchFamily="2" charset="-78"/>
                <a:cs typeface="Sakkal Majalla" pitchFamily="2" charset="-78"/>
              </a:rPr>
              <a:t>) نظام يتكون من ستة 6 أجزاء (أنظمة فرعية): </a:t>
            </a:r>
            <a:endParaRPr lang="fr-FR" sz="16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071538" y="1214422"/>
            <a:ext cx="721523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ثالثا/ نموذج(</a:t>
            </a:r>
            <a:r>
              <a:rPr lang="fr-FR" sz="3200" b="1" dirty="0" smtClean="0">
                <a:latin typeface="Sakkal Majalla" pitchFamily="2" charset="-78"/>
                <a:cs typeface="Sakkal Majalla" pitchFamily="2" charset="-78"/>
              </a:rPr>
              <a:t>Jean </a:t>
            </a:r>
            <a:r>
              <a:rPr lang="fr-FR" sz="3200" b="1" dirty="0" err="1" smtClean="0">
                <a:latin typeface="Sakkal Majalla" pitchFamily="2" charset="-78"/>
                <a:cs typeface="Sakkal Majalla" pitchFamily="2" charset="-78"/>
              </a:rPr>
              <a:t>Supizet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لإدارة العلاقة مع الزبون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رابعا/ نموذج بأحجار البناء الثمانية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لجارتنر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57620" y="3786190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dirty="0" smtClean="0"/>
              <a:t>يتكون من ثمانية أجزاء:</a:t>
            </a:r>
            <a:endParaRPr lang="fr-FR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00034" y="1285860"/>
            <a:ext cx="785818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رابعا/ نموذج بأحجار البناء الثمانية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لجارتنر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366</TotalTime>
  <Words>410</Words>
  <Application>Microsoft Office PowerPoint</Application>
  <PresentationFormat>Affichage à l'écran (4:3)</PresentationFormat>
  <Paragraphs>49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Rotonde</vt:lpstr>
      <vt:lpstr>نماذج إدارة العلاقة مع الزبون</vt:lpstr>
      <vt:lpstr>أولا/ نموذج إدارة العلاقة مع الزبون لدى مؤسسة HP</vt:lpstr>
      <vt:lpstr>أولا/ نموذج إدارة العلاقة مع الزبون لدى مؤسسة HP</vt:lpstr>
      <vt:lpstr>ثانيا/ نموذج(Peppers &amp; Rogers) لإدارة العلاقة مع الزبون</vt:lpstr>
      <vt:lpstr>ثانيا/ نموذج(Peppers &amp; Rogers) لإدارة العلاقة مع الزبون</vt:lpstr>
      <vt:lpstr>ثالثا/ نموذج(Jean Supizet) لإدارة العلاقة مع الزبون</vt:lpstr>
      <vt:lpstr>ثالثا/ نموذج(Jean Supizet) لإدارة العلاقة مع الزبون</vt:lpstr>
      <vt:lpstr>رابعا/ نموذج بأحجار البناء الثمانية لجارتنر</vt:lpstr>
      <vt:lpstr>رابعا/ نموذج بأحجار البناء الثمانية لجارتنر</vt:lpstr>
      <vt:lpstr>خامسا/ نموذج اتصال الزبائن لـ (آرنست و يونج) قاعدة إدارة العلاقة مع الزبون</vt:lpstr>
      <vt:lpstr>Diapositive 11</vt:lpstr>
      <vt:lpstr>خامسا/ نموذج اتصال الزبائن لـ (آرنست و يونج) قاعدة إدارة العلاقة مع الزبون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نماذج إدارة العلاقة مع الزبون</dc:title>
  <dc:creator>user</dc:creator>
  <cp:lastModifiedBy>user</cp:lastModifiedBy>
  <cp:revision>30</cp:revision>
  <dcterms:created xsi:type="dcterms:W3CDTF">2021-05-18T17:50:06Z</dcterms:created>
  <dcterms:modified xsi:type="dcterms:W3CDTF">2021-05-28T22:51:31Z</dcterms:modified>
</cp:coreProperties>
</file>