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FF00"/>
                </a:solidFill>
              </a:rPr>
              <a:t>أهمية إدارة الأعمال الدولية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/>
            <a:r>
              <a:rPr lang="ar-SA" sz="2400" b="1" dirty="0"/>
              <a:t>التوسع في الأسواق العالمية</a:t>
            </a:r>
            <a:r>
              <a:rPr lang="fr-FR" sz="2400" dirty="0"/>
              <a:t>:</a:t>
            </a:r>
          </a:p>
          <a:p>
            <a:pPr lvl="1" algn="just" rtl="1"/>
            <a:r>
              <a:rPr lang="ar-SA" dirty="0"/>
              <a:t>تتيح الوصول إلى أسواق جديدة وزيادة الإيرادات</a:t>
            </a:r>
            <a:r>
              <a:rPr lang="fr-FR" dirty="0"/>
              <a:t>.</a:t>
            </a:r>
          </a:p>
          <a:p>
            <a:pPr lvl="0" algn="just" rtl="1"/>
            <a:r>
              <a:rPr lang="ar-SA" sz="2400" b="1" dirty="0"/>
              <a:t>التنوع الاقتصادي</a:t>
            </a:r>
            <a:r>
              <a:rPr lang="fr-FR" sz="2400" dirty="0"/>
              <a:t>:</a:t>
            </a:r>
          </a:p>
          <a:p>
            <a:pPr lvl="1" algn="just" rtl="1"/>
            <a:r>
              <a:rPr lang="ar-SA" dirty="0"/>
              <a:t>تساهم في تنويع مصادر الدخل وتجنب الاعتماد على سوق واحد</a:t>
            </a:r>
            <a:r>
              <a:rPr lang="fr-FR" dirty="0"/>
              <a:t>.</a:t>
            </a:r>
          </a:p>
          <a:p>
            <a:pPr lvl="0" algn="just" rtl="1"/>
            <a:r>
              <a:rPr lang="ar-SA" sz="2400" b="1" dirty="0"/>
              <a:t>التنافسية</a:t>
            </a:r>
            <a:r>
              <a:rPr lang="fr-FR" sz="2400" dirty="0"/>
              <a:t>:</a:t>
            </a:r>
          </a:p>
          <a:p>
            <a:pPr lvl="1" algn="just" rtl="1"/>
            <a:r>
              <a:rPr lang="ar-SA" dirty="0"/>
              <a:t>توفر مزايا تنافسية من خلال الابتكار والتكيف مع احتياجات العملاء العالميين</a:t>
            </a:r>
            <a:r>
              <a:rPr lang="fr-FR" dirty="0"/>
              <a:t>.</a:t>
            </a:r>
          </a:p>
          <a:p>
            <a:pPr lvl="0" algn="just" rtl="1"/>
            <a:r>
              <a:rPr lang="ar-SA" sz="2400" b="1" dirty="0"/>
              <a:t>التنمية الاقتصادية</a:t>
            </a:r>
            <a:r>
              <a:rPr lang="fr-FR" sz="2400" dirty="0"/>
              <a:t>:</a:t>
            </a:r>
          </a:p>
          <a:p>
            <a:pPr lvl="1" algn="just" rtl="1"/>
            <a:r>
              <a:rPr lang="ar-SA" dirty="0"/>
              <a:t>تساهم في تطوير الاقتصادات المحلية عبر الاستثمارات والشراكات الدولية</a:t>
            </a:r>
            <a:r>
              <a:rPr lang="fr-FR" dirty="0"/>
              <a:t>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654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89759" y="400595"/>
            <a:ext cx="9470572" cy="876592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rgbClr val="FFFF00"/>
                </a:solidFill>
              </a:rPr>
              <a:t>الممارسات الأساسية لإدارة الأعمال الدولية</a:t>
            </a:r>
            <a:endParaRPr lang="fr-FR" sz="4400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11531" y="2047242"/>
            <a:ext cx="9448800" cy="685800"/>
          </a:xfrm>
        </p:spPr>
        <p:txBody>
          <a:bodyPr>
            <a:normAutofit fontScale="25000" lnSpcReduction="20000"/>
          </a:bodyPr>
          <a:lstStyle/>
          <a:p>
            <a:pPr lvl="0" algn="just" rtl="1"/>
            <a:r>
              <a:rPr lang="ar-SA" sz="8000" b="1" dirty="0"/>
              <a:t>تحليل البيئة الدولية</a:t>
            </a:r>
            <a:r>
              <a:rPr lang="fr-FR" sz="8000" dirty="0"/>
              <a:t>:</a:t>
            </a:r>
          </a:p>
          <a:p>
            <a:pPr lvl="1" algn="just" rtl="1"/>
            <a:r>
              <a:rPr lang="ar-SA" sz="9600" dirty="0"/>
              <a:t>فهم الأسواق والمنافسين وتحديد الفرص والتحديات</a:t>
            </a:r>
            <a:r>
              <a:rPr lang="fr-FR" sz="9600" dirty="0"/>
              <a:t>.</a:t>
            </a:r>
          </a:p>
          <a:p>
            <a:pPr lvl="0" algn="just" rtl="1"/>
            <a:r>
              <a:rPr lang="ar-SA" sz="9600" b="1" dirty="0"/>
              <a:t>استراتيجيات الدخول للأسواق</a:t>
            </a:r>
            <a:r>
              <a:rPr lang="fr-FR" sz="9600" dirty="0"/>
              <a:t>:</a:t>
            </a:r>
          </a:p>
          <a:p>
            <a:pPr lvl="1" algn="just" rtl="1"/>
            <a:r>
              <a:rPr lang="ar-SA" sz="9600" dirty="0"/>
              <a:t>مثل التصدير، الترخيص، الشراكات، والاستثمارات المباشرة</a:t>
            </a:r>
            <a:r>
              <a:rPr lang="fr-FR" sz="9600" dirty="0"/>
              <a:t>.</a:t>
            </a:r>
          </a:p>
          <a:p>
            <a:pPr lvl="0" algn="just" rtl="1"/>
            <a:r>
              <a:rPr lang="ar-SA" sz="9600" b="1" dirty="0"/>
              <a:t>إدارة الموارد البشرية الدولية</a:t>
            </a:r>
            <a:r>
              <a:rPr lang="fr-FR" sz="9600" dirty="0"/>
              <a:t>:</a:t>
            </a:r>
          </a:p>
          <a:p>
            <a:pPr lvl="1" algn="just" rtl="1"/>
            <a:r>
              <a:rPr lang="ar-SA" sz="9600" dirty="0"/>
              <a:t>التعامل مع فرق عمل متعددة الثقافات وضمان الامتثال للقوانين المحلية</a:t>
            </a:r>
            <a:r>
              <a:rPr lang="fr-FR" sz="9600" dirty="0"/>
              <a:t>.</a:t>
            </a:r>
          </a:p>
          <a:p>
            <a:pPr lvl="0" algn="just" rtl="1"/>
            <a:r>
              <a:rPr lang="ar-SA" sz="9600" b="1" dirty="0"/>
              <a:t>الإدارة المالية الدولية</a:t>
            </a:r>
            <a:r>
              <a:rPr lang="fr-FR" sz="9600" dirty="0"/>
              <a:t>:</a:t>
            </a:r>
          </a:p>
          <a:p>
            <a:pPr lvl="1" algn="just" rtl="1"/>
            <a:r>
              <a:rPr lang="ar-SA" sz="9600" dirty="0"/>
              <a:t>التعامل مع العملات الأجنبية والمخاطر المرتبطة بها</a:t>
            </a:r>
            <a:r>
              <a:rPr lang="fr-FR" sz="9600" dirty="0"/>
              <a:t>.</a:t>
            </a:r>
          </a:p>
          <a:p>
            <a:pPr lvl="0" algn="just" rtl="1"/>
            <a:r>
              <a:rPr lang="ar-SA" sz="9600" b="1" dirty="0"/>
              <a:t>التسويق الدولي</a:t>
            </a:r>
            <a:r>
              <a:rPr lang="fr-FR" sz="9600" dirty="0"/>
              <a:t>:</a:t>
            </a:r>
          </a:p>
          <a:p>
            <a:pPr lvl="1" algn="just" rtl="1"/>
            <a:r>
              <a:rPr lang="ar-SA" sz="9600" dirty="0"/>
              <a:t>تطوير استراتيجيات تسويقية تناسب الثقافات والأنماط الاستهلاكية في الأسواق المختلفة</a:t>
            </a:r>
            <a:r>
              <a:rPr lang="fr-FR" sz="9600" dirty="0"/>
              <a:t>.</a:t>
            </a:r>
          </a:p>
          <a:p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7853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FF00"/>
                </a:solidFill>
              </a:rPr>
              <a:t>التحديات الرئيسية لإدارة الأعمال الدولية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/>
            <a:r>
              <a:rPr lang="ar-SA" sz="2400" b="1" dirty="0"/>
              <a:t>اختلاف الثقافات</a:t>
            </a:r>
            <a:r>
              <a:rPr lang="fr-FR" sz="2400" dirty="0"/>
              <a:t>:</a:t>
            </a:r>
          </a:p>
          <a:p>
            <a:pPr lvl="1" algn="just" rtl="1"/>
            <a:r>
              <a:rPr lang="ar-SA" dirty="0"/>
              <a:t>يتطلب فهم الاختلافات الثقافية لتجنب سوء التفاهم وضمان نجاح العمليات</a:t>
            </a:r>
            <a:r>
              <a:rPr lang="fr-FR" dirty="0"/>
              <a:t>.</a:t>
            </a:r>
          </a:p>
          <a:p>
            <a:pPr lvl="0" algn="just" rtl="1"/>
            <a:r>
              <a:rPr lang="ar-SA" sz="2400" b="1" dirty="0"/>
              <a:t>التشريعات والقوانين</a:t>
            </a:r>
            <a:r>
              <a:rPr lang="fr-FR" sz="2400" dirty="0"/>
              <a:t>:</a:t>
            </a:r>
          </a:p>
          <a:p>
            <a:pPr lvl="1" algn="just" rtl="1"/>
            <a:r>
              <a:rPr lang="ar-SA" dirty="0"/>
              <a:t>التكيف مع القوانين المختلفة المتعلقة بالتجارة والاستثمار</a:t>
            </a:r>
            <a:r>
              <a:rPr lang="fr-FR" dirty="0"/>
              <a:t>.</a:t>
            </a:r>
          </a:p>
          <a:p>
            <a:pPr lvl="0" algn="just" rtl="1"/>
            <a:r>
              <a:rPr lang="ar-SA" sz="2400" b="1" dirty="0"/>
              <a:t>التقلبات الاقتصادية</a:t>
            </a:r>
            <a:r>
              <a:rPr lang="fr-FR" sz="2400" dirty="0"/>
              <a:t>:</a:t>
            </a:r>
          </a:p>
          <a:p>
            <a:pPr lvl="1" algn="just" rtl="1"/>
            <a:r>
              <a:rPr lang="ar-SA" dirty="0"/>
              <a:t>التعامل مع تغيرات أسعار الصرف والمخاطر الاقتصادية الأخرى</a:t>
            </a:r>
            <a:r>
              <a:rPr lang="fr-FR" dirty="0"/>
              <a:t>.</a:t>
            </a:r>
          </a:p>
          <a:p>
            <a:pPr lvl="0" algn="just" rtl="1"/>
            <a:r>
              <a:rPr lang="ar-SA" sz="2400" b="1" dirty="0"/>
              <a:t>المنافسة العالمية</a:t>
            </a:r>
            <a:r>
              <a:rPr lang="fr-FR" sz="2400" dirty="0"/>
              <a:t>:</a:t>
            </a:r>
          </a:p>
          <a:p>
            <a:pPr lvl="1" algn="just" rtl="1"/>
            <a:r>
              <a:rPr lang="ar-SA" dirty="0"/>
              <a:t>مواجهة التحديات من الشركات المحلية والدولية الأخرى</a:t>
            </a:r>
            <a:r>
              <a:rPr lang="fr-FR" dirty="0"/>
              <a:t>.</a:t>
            </a:r>
          </a:p>
          <a:p>
            <a:pPr algn="just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9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14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45430"/>
      </p:ext>
    </p:extLst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7</TotalTime>
  <Words>184</Words>
  <Application>Microsoft Office PowerPoint</Application>
  <PresentationFormat>Grand écran</PresentationFormat>
  <Paragraphs>29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Traînée de condensation</vt:lpstr>
      <vt:lpstr>أهمية إدارة الأعمال الدولية</vt:lpstr>
      <vt:lpstr>الممارسات الأساسية لإدارة الأعمال الدولية</vt:lpstr>
      <vt:lpstr>التحديات الرئيسية لإدارة الأعمال الدولية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أهمية إدارة الأعمال الدولية</dc:title>
  <dc:creator>Raouf Zerfa</dc:creator>
  <cp:lastModifiedBy>Raouf Zerfa</cp:lastModifiedBy>
  <cp:revision>1</cp:revision>
  <dcterms:created xsi:type="dcterms:W3CDTF">2025-01-06T18:40:13Z</dcterms:created>
  <dcterms:modified xsi:type="dcterms:W3CDTF">2025-01-06T18:47:54Z</dcterms:modified>
</cp:coreProperties>
</file>