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62" r:id="rId5"/>
    <p:sldId id="277" r:id="rId6"/>
    <p:sldId id="276" r:id="rId7"/>
    <p:sldId id="260" r:id="rId8"/>
    <p:sldId id="259" r:id="rId9"/>
    <p:sldId id="258" r:id="rId10"/>
    <p:sldId id="261" r:id="rId11"/>
    <p:sldId id="278" r:id="rId12"/>
    <p:sldId id="264" r:id="rId13"/>
    <p:sldId id="268" r:id="rId14"/>
    <p:sldId id="272" r:id="rId15"/>
    <p:sldId id="273" r:id="rId16"/>
    <p:sldId id="265" r:id="rId17"/>
    <p:sldId id="26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593DD-1D15-4B41-A180-F35D6E7FA68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7136ECF-F08B-4933-BDDE-A741C35C7387}">
      <dgm:prSet phldrT="[Texte]"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 prstMaterial="dkEdge"/>
      </dgm:spPr>
      <dgm:t>
        <a:bodyPr/>
        <a:lstStyle/>
        <a:p>
          <a:pPr rtl="1"/>
          <a:r>
            <a:rPr lang="ar-SA" sz="3600" b="1" dirty="0" smtClean="0">
              <a:solidFill>
                <a:schemeClr val="bg1"/>
              </a:solidFill>
            </a:rPr>
            <a:t>2) العناصر الأساسية للمتجر الالكتروني </a:t>
          </a:r>
          <a:endParaRPr lang="fr-FR" sz="3600" dirty="0"/>
        </a:p>
      </dgm:t>
    </dgm:pt>
    <dgm:pt modelId="{46DC4446-8B8D-4FAF-846B-E9E3CE98A099}" type="parTrans" cxnId="{23D453A9-1D50-4769-915A-E0545F4879F2}">
      <dgm:prSet/>
      <dgm:spPr/>
      <dgm:t>
        <a:bodyPr/>
        <a:lstStyle/>
        <a:p>
          <a:endParaRPr lang="fr-FR"/>
        </a:p>
      </dgm:t>
    </dgm:pt>
    <dgm:pt modelId="{9779192B-FB25-4B52-954D-E2A75CBFDFC0}" type="sibTrans" cxnId="{23D453A9-1D50-4769-915A-E0545F4879F2}">
      <dgm:prSet/>
      <dgm:spPr/>
      <dgm:t>
        <a:bodyPr/>
        <a:lstStyle/>
        <a:p>
          <a:endParaRPr lang="fr-FR"/>
        </a:p>
      </dgm:t>
    </dgm:pt>
    <dgm:pt modelId="{61873F3E-A84C-421B-93A7-1033D49B2657}">
      <dgm:prSet phldrT="[Texte]" custT="1"/>
      <dgm:spPr>
        <a:solidFill>
          <a:schemeClr val="tx2">
            <a:lumMod val="75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r>
            <a:rPr lang="ar-SA" sz="2400" b="1" dirty="0" smtClean="0">
              <a:solidFill>
                <a:schemeClr val="bg1"/>
              </a:solidFill>
            </a:rPr>
            <a:t>الصفحة الرئيسية ( الصفحة الأم )</a:t>
          </a:r>
          <a:endParaRPr lang="fr-FR" sz="2400" b="1" dirty="0">
            <a:solidFill>
              <a:schemeClr val="bg1"/>
            </a:solidFill>
          </a:endParaRPr>
        </a:p>
      </dgm:t>
    </dgm:pt>
    <dgm:pt modelId="{739657CD-4A48-400C-A2C6-AFE8A15DE382}" type="parTrans" cxnId="{5F1D5408-1DB3-4432-B166-F098CA456E75}">
      <dgm:prSet/>
      <dgm:spPr>
        <a:ln w="38100">
          <a:solidFill>
            <a:schemeClr val="bg1"/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endParaRPr lang="fr-FR"/>
        </a:p>
      </dgm:t>
    </dgm:pt>
    <dgm:pt modelId="{D122EF88-01AE-4B4C-A6E5-F653E78D4059}" type="sibTrans" cxnId="{5F1D5408-1DB3-4432-B166-F098CA456E75}">
      <dgm:prSet/>
      <dgm:spPr/>
      <dgm:t>
        <a:bodyPr/>
        <a:lstStyle/>
        <a:p>
          <a:endParaRPr lang="fr-FR"/>
        </a:p>
      </dgm:t>
    </dgm:pt>
    <dgm:pt modelId="{AF4D0885-4F72-4531-87CC-C4973433FFB5}">
      <dgm:prSet phldrT="[Texte]" custT="1"/>
      <dgm:spPr>
        <a:solidFill>
          <a:schemeClr val="tx2">
            <a:lumMod val="75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r>
            <a:rPr lang="ar-SA" sz="2400" b="1" dirty="0" smtClean="0">
              <a:solidFill>
                <a:schemeClr val="bg1"/>
              </a:solidFill>
            </a:rPr>
            <a:t>الصفحات الفرعية</a:t>
          </a:r>
          <a:endParaRPr lang="fr-FR" sz="2400" b="1" dirty="0">
            <a:solidFill>
              <a:schemeClr val="bg1"/>
            </a:solidFill>
          </a:endParaRPr>
        </a:p>
      </dgm:t>
    </dgm:pt>
    <dgm:pt modelId="{146080A0-117A-48DB-B97C-581BDBA38981}" type="parTrans" cxnId="{34E2EA58-BC0D-4FD9-88DB-12163F6EF35A}">
      <dgm:prSet/>
      <dgm:spPr>
        <a:ln w="38100">
          <a:solidFill>
            <a:schemeClr val="bg1"/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endParaRPr lang="fr-FR"/>
        </a:p>
      </dgm:t>
    </dgm:pt>
    <dgm:pt modelId="{7E09D6F5-AE6E-419A-8547-6F6293B293CD}" type="sibTrans" cxnId="{34E2EA58-BC0D-4FD9-88DB-12163F6EF35A}">
      <dgm:prSet/>
      <dgm:spPr/>
      <dgm:t>
        <a:bodyPr/>
        <a:lstStyle/>
        <a:p>
          <a:endParaRPr lang="fr-FR"/>
        </a:p>
      </dgm:t>
    </dgm:pt>
    <dgm:pt modelId="{54947D59-BDD9-4E9F-BDBA-30C9B858ED30}">
      <dgm:prSet custT="1"/>
      <dgm:spPr>
        <a:solidFill>
          <a:schemeClr val="tx2">
            <a:lumMod val="75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r>
            <a:rPr lang="ar-SA" sz="2400" b="1" dirty="0" smtClean="0">
              <a:solidFill>
                <a:schemeClr val="bg1"/>
              </a:solidFill>
            </a:rPr>
            <a:t>شريط البحث </a:t>
          </a:r>
          <a:r>
            <a:rPr lang="ar-SA" sz="2400" b="1" dirty="0" err="1" smtClean="0">
              <a:solidFill>
                <a:schemeClr val="bg1"/>
              </a:solidFill>
            </a:rPr>
            <a:t>و</a:t>
          </a:r>
          <a:r>
            <a:rPr lang="ar-SA" sz="2400" b="1" dirty="0" smtClean="0">
              <a:solidFill>
                <a:schemeClr val="bg1"/>
              </a:solidFill>
            </a:rPr>
            <a:t> </a:t>
          </a:r>
          <a:r>
            <a:rPr lang="ar-SA" sz="2400" b="1" dirty="0" err="1" smtClean="0">
              <a:solidFill>
                <a:schemeClr val="bg1"/>
              </a:solidFill>
            </a:rPr>
            <a:t>الإستكشاف</a:t>
          </a:r>
          <a:endParaRPr lang="fr-FR" sz="2400" b="1" dirty="0">
            <a:solidFill>
              <a:schemeClr val="bg1"/>
            </a:solidFill>
          </a:endParaRPr>
        </a:p>
      </dgm:t>
    </dgm:pt>
    <dgm:pt modelId="{F96C572D-3C3C-4480-9025-BC5156FE69E7}" type="parTrans" cxnId="{B190E912-819C-4F3E-B8ED-BCF087D6A171}">
      <dgm:prSet/>
      <dgm:spPr>
        <a:ln w="38100">
          <a:solidFill>
            <a:schemeClr val="bg1"/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endParaRPr lang="fr-FR"/>
        </a:p>
      </dgm:t>
    </dgm:pt>
    <dgm:pt modelId="{C3DB1D04-304D-4EAD-9E23-E4051303C79E}" type="sibTrans" cxnId="{B190E912-819C-4F3E-B8ED-BCF087D6A171}">
      <dgm:prSet/>
      <dgm:spPr/>
      <dgm:t>
        <a:bodyPr/>
        <a:lstStyle/>
        <a:p>
          <a:endParaRPr lang="fr-FR"/>
        </a:p>
      </dgm:t>
    </dgm:pt>
    <dgm:pt modelId="{E6E71E1F-0CD9-4C82-9B10-8B8F52A81F86}">
      <dgm:prSet custT="1"/>
      <dgm:spPr>
        <a:solidFill>
          <a:schemeClr val="tx2">
            <a:lumMod val="75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r>
            <a:rPr lang="ar-SA" sz="2400" b="1" dirty="0" smtClean="0">
              <a:solidFill>
                <a:schemeClr val="bg1"/>
              </a:solidFill>
            </a:rPr>
            <a:t>الأدوات و النظم التكنولوجية لإتمام عملية الشراء :</a:t>
          </a:r>
        </a:p>
        <a:p>
          <a:r>
            <a:rPr lang="ar-SA" sz="2400" b="1" dirty="0" smtClean="0">
              <a:solidFill>
                <a:schemeClr val="bg1"/>
              </a:solidFill>
            </a:rPr>
            <a:t>- عربة التسوق (سلة التسوق )       </a:t>
          </a:r>
        </a:p>
        <a:p>
          <a:r>
            <a:rPr lang="ar-SA" sz="2400" b="1" dirty="0" smtClean="0">
              <a:solidFill>
                <a:schemeClr val="bg1"/>
              </a:solidFill>
            </a:rPr>
            <a:t>-النظم الخاصة بتفعيل </a:t>
          </a:r>
          <a:r>
            <a:rPr lang="ar-SA" sz="2400" b="1" dirty="0" err="1" smtClean="0">
              <a:solidFill>
                <a:schemeClr val="bg1"/>
              </a:solidFill>
            </a:rPr>
            <a:t>الطلبيات</a:t>
          </a:r>
          <a:r>
            <a:rPr lang="ar-SA" sz="2400" b="1" dirty="0" smtClean="0">
              <a:solidFill>
                <a:schemeClr val="bg1"/>
              </a:solidFill>
            </a:rPr>
            <a:t>       </a:t>
          </a:r>
        </a:p>
        <a:p>
          <a:r>
            <a:rPr lang="ar-SA" sz="2400" b="1" dirty="0" smtClean="0">
              <a:solidFill>
                <a:schemeClr val="bg1"/>
              </a:solidFill>
            </a:rPr>
            <a:t>- نظم التحميل </a:t>
          </a:r>
          <a:r>
            <a:rPr lang="ar-SA" sz="2400" b="1" dirty="0" err="1" smtClean="0">
              <a:solidFill>
                <a:schemeClr val="bg1"/>
              </a:solidFill>
            </a:rPr>
            <a:t>و</a:t>
          </a:r>
          <a:r>
            <a:rPr lang="ar-SA" sz="2400" b="1" dirty="0" smtClean="0">
              <a:solidFill>
                <a:schemeClr val="bg1"/>
              </a:solidFill>
            </a:rPr>
            <a:t> التوزيع              </a:t>
          </a:r>
        </a:p>
        <a:p>
          <a:r>
            <a:rPr lang="ar-SA" sz="2300" dirty="0" smtClean="0"/>
            <a:t> </a:t>
          </a:r>
          <a:endParaRPr lang="fr-FR" sz="2300" dirty="0"/>
        </a:p>
      </dgm:t>
    </dgm:pt>
    <dgm:pt modelId="{BD00F808-A1E3-4553-A4E4-8DA5D60D6656}" type="parTrans" cxnId="{B6FDBBDB-E7B7-4420-AE69-1A6DBDDCB860}">
      <dgm:prSet/>
      <dgm:spPr>
        <a:ln w="38100">
          <a:solidFill>
            <a:schemeClr val="bg1"/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endParaRPr lang="fr-FR"/>
        </a:p>
      </dgm:t>
    </dgm:pt>
    <dgm:pt modelId="{7171BEA9-6C2C-4FC1-9EFB-968352BC8329}" type="sibTrans" cxnId="{B6FDBBDB-E7B7-4420-AE69-1A6DBDDCB860}">
      <dgm:prSet/>
      <dgm:spPr/>
      <dgm:t>
        <a:bodyPr/>
        <a:lstStyle/>
        <a:p>
          <a:endParaRPr lang="fr-FR"/>
        </a:p>
      </dgm:t>
    </dgm:pt>
    <dgm:pt modelId="{32838D30-76B6-4797-92D5-697524D7E7E9}" type="pres">
      <dgm:prSet presAssocID="{816593DD-1D15-4B41-A180-F35D6E7FA6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7901261-9EFE-4AF7-BB70-967E972C5053}" type="pres">
      <dgm:prSet presAssocID="{67136ECF-F08B-4933-BDDE-A741C35C7387}" presName="root" presStyleCnt="0"/>
      <dgm:spPr>
        <a:scene3d>
          <a:camera prst="orthographicFront"/>
          <a:lightRig rig="threePt" dir="t"/>
        </a:scene3d>
        <a:sp3d prstMaterial="dkEdge"/>
      </dgm:spPr>
    </dgm:pt>
    <dgm:pt modelId="{07F6CB99-AAB5-4B8C-8227-1C865922D0F9}" type="pres">
      <dgm:prSet presAssocID="{67136ECF-F08B-4933-BDDE-A741C35C7387}" presName="rootComposite" presStyleCnt="0"/>
      <dgm:spPr>
        <a:scene3d>
          <a:camera prst="orthographicFront"/>
          <a:lightRig rig="threePt" dir="t"/>
        </a:scene3d>
        <a:sp3d prstMaterial="dkEdge"/>
      </dgm:spPr>
    </dgm:pt>
    <dgm:pt modelId="{44E414B8-BEEB-47A0-B7C7-8E92804BA978}" type="pres">
      <dgm:prSet presAssocID="{67136ECF-F08B-4933-BDDE-A741C35C7387}" presName="rootText" presStyleLbl="node1" presStyleIdx="0" presStyleCnt="1" custScaleX="311873" custScaleY="80949"/>
      <dgm:spPr/>
      <dgm:t>
        <a:bodyPr/>
        <a:lstStyle/>
        <a:p>
          <a:endParaRPr lang="fr-FR"/>
        </a:p>
      </dgm:t>
    </dgm:pt>
    <dgm:pt modelId="{C13567BA-0CA1-4BEA-A54C-F30922C22EDE}" type="pres">
      <dgm:prSet presAssocID="{67136ECF-F08B-4933-BDDE-A741C35C7387}" presName="rootConnector" presStyleLbl="node1" presStyleIdx="0" presStyleCnt="1"/>
      <dgm:spPr/>
      <dgm:t>
        <a:bodyPr/>
        <a:lstStyle/>
        <a:p>
          <a:endParaRPr lang="fr-FR"/>
        </a:p>
      </dgm:t>
    </dgm:pt>
    <dgm:pt modelId="{60D7CDD9-FDCE-44C7-917D-604AC92EFFE4}" type="pres">
      <dgm:prSet presAssocID="{67136ECF-F08B-4933-BDDE-A741C35C7387}" presName="childShape" presStyleCnt="0"/>
      <dgm:spPr>
        <a:scene3d>
          <a:camera prst="orthographicFront"/>
          <a:lightRig rig="threePt" dir="t"/>
        </a:scene3d>
        <a:sp3d prstMaterial="dkEdge"/>
      </dgm:spPr>
    </dgm:pt>
    <dgm:pt modelId="{C2E1631A-3159-4ED2-B77C-E421E72A3E1C}" type="pres">
      <dgm:prSet presAssocID="{739657CD-4A48-400C-A2C6-AFE8A15DE382}" presName="Name13" presStyleLbl="parChTrans1D2" presStyleIdx="0" presStyleCnt="4"/>
      <dgm:spPr/>
      <dgm:t>
        <a:bodyPr/>
        <a:lstStyle/>
        <a:p>
          <a:endParaRPr lang="fr-FR"/>
        </a:p>
      </dgm:t>
    </dgm:pt>
    <dgm:pt modelId="{3F7406E4-F0E9-4C03-B6ED-17A738224E8A}" type="pres">
      <dgm:prSet presAssocID="{61873F3E-A84C-421B-93A7-1033D49B2657}" presName="childText" presStyleLbl="bgAcc1" presStyleIdx="0" presStyleCnt="4" custScaleX="187209" custScaleY="47464" custLinFactNeighborX="-1832" custLinFactNeighborY="-144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C6DA77-5D44-4083-A282-4901E0F71322}" type="pres">
      <dgm:prSet presAssocID="{146080A0-117A-48DB-B97C-581BDBA38981}" presName="Name13" presStyleLbl="parChTrans1D2" presStyleIdx="1" presStyleCnt="4"/>
      <dgm:spPr/>
      <dgm:t>
        <a:bodyPr/>
        <a:lstStyle/>
        <a:p>
          <a:endParaRPr lang="fr-FR"/>
        </a:p>
      </dgm:t>
    </dgm:pt>
    <dgm:pt modelId="{8C4FBEC2-A514-4AAE-894C-41C537C2AFFC}" type="pres">
      <dgm:prSet presAssocID="{AF4D0885-4F72-4531-87CC-C4973433FFB5}" presName="childText" presStyleLbl="bgAcc1" presStyleIdx="1" presStyleCnt="4" custScaleX="185190" custScaleY="45936" custLinFactNeighborX="-1832" custLinFactNeighborY="-251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FD7413-3D9D-41AC-9F14-3F37707C7BDA}" type="pres">
      <dgm:prSet presAssocID="{F96C572D-3C3C-4480-9025-BC5156FE69E7}" presName="Name13" presStyleLbl="parChTrans1D2" presStyleIdx="2" presStyleCnt="4"/>
      <dgm:spPr/>
      <dgm:t>
        <a:bodyPr/>
        <a:lstStyle/>
        <a:p>
          <a:endParaRPr lang="fr-FR"/>
        </a:p>
      </dgm:t>
    </dgm:pt>
    <dgm:pt modelId="{11FED077-5F9C-4B83-A421-D0F638B7A7C3}" type="pres">
      <dgm:prSet presAssocID="{54947D59-BDD9-4E9F-BDBA-30C9B858ED30}" presName="childText" presStyleLbl="bgAcc1" presStyleIdx="2" presStyleCnt="4" custScaleX="183957" custScaleY="43986" custLinFactNeighborX="-1832" custLinFactNeighborY="-306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40BBFA-8024-4521-9EAA-2D63F931B84C}" type="pres">
      <dgm:prSet presAssocID="{BD00F808-A1E3-4553-A4E4-8DA5D60D6656}" presName="Name13" presStyleLbl="parChTrans1D2" presStyleIdx="3" presStyleCnt="4"/>
      <dgm:spPr/>
      <dgm:t>
        <a:bodyPr/>
        <a:lstStyle/>
        <a:p>
          <a:endParaRPr lang="fr-FR"/>
        </a:p>
      </dgm:t>
    </dgm:pt>
    <dgm:pt modelId="{314543E1-6417-45FA-8EC5-E2AA19952B7A}" type="pres">
      <dgm:prSet presAssocID="{E6E71E1F-0CD9-4C82-9B10-8B8F52A81F86}" presName="childText" presStyleLbl="bgAcc1" presStyleIdx="3" presStyleCnt="4" custScaleX="284297" custScaleY="192180" custLinFactNeighborX="-1651" custLinFactNeighborY="-66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6FDBBDB-E7B7-4420-AE69-1A6DBDDCB860}" srcId="{67136ECF-F08B-4933-BDDE-A741C35C7387}" destId="{E6E71E1F-0CD9-4C82-9B10-8B8F52A81F86}" srcOrd="3" destOrd="0" parTransId="{BD00F808-A1E3-4553-A4E4-8DA5D60D6656}" sibTransId="{7171BEA9-6C2C-4FC1-9EFB-968352BC8329}"/>
    <dgm:cxn modelId="{C754A1B0-813C-43FB-B45A-2B2715CCDF04}" type="presOf" srcId="{61873F3E-A84C-421B-93A7-1033D49B2657}" destId="{3F7406E4-F0E9-4C03-B6ED-17A738224E8A}" srcOrd="0" destOrd="0" presId="urn:microsoft.com/office/officeart/2005/8/layout/hierarchy3"/>
    <dgm:cxn modelId="{8BACD06B-4241-4AA3-A330-D8934CF052A2}" type="presOf" srcId="{146080A0-117A-48DB-B97C-581BDBA38981}" destId="{B1C6DA77-5D44-4083-A282-4901E0F71322}" srcOrd="0" destOrd="0" presId="urn:microsoft.com/office/officeart/2005/8/layout/hierarchy3"/>
    <dgm:cxn modelId="{23D453A9-1D50-4769-915A-E0545F4879F2}" srcId="{816593DD-1D15-4B41-A180-F35D6E7FA68E}" destId="{67136ECF-F08B-4933-BDDE-A741C35C7387}" srcOrd="0" destOrd="0" parTransId="{46DC4446-8B8D-4FAF-846B-E9E3CE98A099}" sibTransId="{9779192B-FB25-4B52-954D-E2A75CBFDFC0}"/>
    <dgm:cxn modelId="{EF14B6C0-4EB4-4192-A3EC-88BCD892AA05}" type="presOf" srcId="{F96C572D-3C3C-4480-9025-BC5156FE69E7}" destId="{A7FD7413-3D9D-41AC-9F14-3F37707C7BDA}" srcOrd="0" destOrd="0" presId="urn:microsoft.com/office/officeart/2005/8/layout/hierarchy3"/>
    <dgm:cxn modelId="{D75287B3-F9E7-4137-B421-68DAA6B587F1}" type="presOf" srcId="{E6E71E1F-0CD9-4C82-9B10-8B8F52A81F86}" destId="{314543E1-6417-45FA-8EC5-E2AA19952B7A}" srcOrd="0" destOrd="0" presId="urn:microsoft.com/office/officeart/2005/8/layout/hierarchy3"/>
    <dgm:cxn modelId="{4C8E93B4-E49D-4441-998E-F40B96AFDCF4}" type="presOf" srcId="{54947D59-BDD9-4E9F-BDBA-30C9B858ED30}" destId="{11FED077-5F9C-4B83-A421-D0F638B7A7C3}" srcOrd="0" destOrd="0" presId="urn:microsoft.com/office/officeart/2005/8/layout/hierarchy3"/>
    <dgm:cxn modelId="{E61C9E22-0B16-43F0-A676-6DE6E8933EB3}" type="presOf" srcId="{739657CD-4A48-400C-A2C6-AFE8A15DE382}" destId="{C2E1631A-3159-4ED2-B77C-E421E72A3E1C}" srcOrd="0" destOrd="0" presId="urn:microsoft.com/office/officeart/2005/8/layout/hierarchy3"/>
    <dgm:cxn modelId="{2E6666C5-9FEB-4483-9B72-CFD84EA0147B}" type="presOf" srcId="{BD00F808-A1E3-4553-A4E4-8DA5D60D6656}" destId="{B640BBFA-8024-4521-9EAA-2D63F931B84C}" srcOrd="0" destOrd="0" presId="urn:microsoft.com/office/officeart/2005/8/layout/hierarchy3"/>
    <dgm:cxn modelId="{5F1D5408-1DB3-4432-B166-F098CA456E75}" srcId="{67136ECF-F08B-4933-BDDE-A741C35C7387}" destId="{61873F3E-A84C-421B-93A7-1033D49B2657}" srcOrd="0" destOrd="0" parTransId="{739657CD-4A48-400C-A2C6-AFE8A15DE382}" sibTransId="{D122EF88-01AE-4B4C-A6E5-F653E78D4059}"/>
    <dgm:cxn modelId="{B190E912-819C-4F3E-B8ED-BCF087D6A171}" srcId="{67136ECF-F08B-4933-BDDE-A741C35C7387}" destId="{54947D59-BDD9-4E9F-BDBA-30C9B858ED30}" srcOrd="2" destOrd="0" parTransId="{F96C572D-3C3C-4480-9025-BC5156FE69E7}" sibTransId="{C3DB1D04-304D-4EAD-9E23-E4051303C79E}"/>
    <dgm:cxn modelId="{FEAEC9CE-EE51-46E7-A885-1F6BAF860FE1}" type="presOf" srcId="{67136ECF-F08B-4933-BDDE-A741C35C7387}" destId="{44E414B8-BEEB-47A0-B7C7-8E92804BA978}" srcOrd="0" destOrd="0" presId="urn:microsoft.com/office/officeart/2005/8/layout/hierarchy3"/>
    <dgm:cxn modelId="{2FDC1194-9C62-4275-9732-A86B775E626C}" type="presOf" srcId="{AF4D0885-4F72-4531-87CC-C4973433FFB5}" destId="{8C4FBEC2-A514-4AAE-894C-41C537C2AFFC}" srcOrd="0" destOrd="0" presId="urn:microsoft.com/office/officeart/2005/8/layout/hierarchy3"/>
    <dgm:cxn modelId="{34E2EA58-BC0D-4FD9-88DB-12163F6EF35A}" srcId="{67136ECF-F08B-4933-BDDE-A741C35C7387}" destId="{AF4D0885-4F72-4531-87CC-C4973433FFB5}" srcOrd="1" destOrd="0" parTransId="{146080A0-117A-48DB-B97C-581BDBA38981}" sibTransId="{7E09D6F5-AE6E-419A-8547-6F6293B293CD}"/>
    <dgm:cxn modelId="{5F738D9D-0AF8-43D4-903B-E6B6CE9C4DC9}" type="presOf" srcId="{67136ECF-F08B-4933-BDDE-A741C35C7387}" destId="{C13567BA-0CA1-4BEA-A54C-F30922C22EDE}" srcOrd="1" destOrd="0" presId="urn:microsoft.com/office/officeart/2005/8/layout/hierarchy3"/>
    <dgm:cxn modelId="{DBAA7EA9-9941-4945-B94D-B90203DE5560}" type="presOf" srcId="{816593DD-1D15-4B41-A180-F35D6E7FA68E}" destId="{32838D30-76B6-4797-92D5-697524D7E7E9}" srcOrd="0" destOrd="0" presId="urn:microsoft.com/office/officeart/2005/8/layout/hierarchy3"/>
    <dgm:cxn modelId="{E32D6278-E7AB-4A27-B4D2-F8594D5B03A7}" type="presParOf" srcId="{32838D30-76B6-4797-92D5-697524D7E7E9}" destId="{17901261-9EFE-4AF7-BB70-967E972C5053}" srcOrd="0" destOrd="0" presId="urn:microsoft.com/office/officeart/2005/8/layout/hierarchy3"/>
    <dgm:cxn modelId="{B388C51D-D130-40D7-97A3-DA60AF9ADAD6}" type="presParOf" srcId="{17901261-9EFE-4AF7-BB70-967E972C5053}" destId="{07F6CB99-AAB5-4B8C-8227-1C865922D0F9}" srcOrd="0" destOrd="0" presId="urn:microsoft.com/office/officeart/2005/8/layout/hierarchy3"/>
    <dgm:cxn modelId="{11E6CA0B-FC1B-4268-89AA-E474FB8E64B5}" type="presParOf" srcId="{07F6CB99-AAB5-4B8C-8227-1C865922D0F9}" destId="{44E414B8-BEEB-47A0-B7C7-8E92804BA978}" srcOrd="0" destOrd="0" presId="urn:microsoft.com/office/officeart/2005/8/layout/hierarchy3"/>
    <dgm:cxn modelId="{5C3B9748-DE01-4F3B-8F7E-3DFC1FE24E2C}" type="presParOf" srcId="{07F6CB99-AAB5-4B8C-8227-1C865922D0F9}" destId="{C13567BA-0CA1-4BEA-A54C-F30922C22EDE}" srcOrd="1" destOrd="0" presId="urn:microsoft.com/office/officeart/2005/8/layout/hierarchy3"/>
    <dgm:cxn modelId="{A9045072-9C28-4515-92F3-8CD5852089A5}" type="presParOf" srcId="{17901261-9EFE-4AF7-BB70-967E972C5053}" destId="{60D7CDD9-FDCE-44C7-917D-604AC92EFFE4}" srcOrd="1" destOrd="0" presId="urn:microsoft.com/office/officeart/2005/8/layout/hierarchy3"/>
    <dgm:cxn modelId="{77CE43B4-19DB-41BB-9C7A-E3776EB6E0AF}" type="presParOf" srcId="{60D7CDD9-FDCE-44C7-917D-604AC92EFFE4}" destId="{C2E1631A-3159-4ED2-B77C-E421E72A3E1C}" srcOrd="0" destOrd="0" presId="urn:microsoft.com/office/officeart/2005/8/layout/hierarchy3"/>
    <dgm:cxn modelId="{D4E44A54-7B41-44A9-988F-4AF0408F438D}" type="presParOf" srcId="{60D7CDD9-FDCE-44C7-917D-604AC92EFFE4}" destId="{3F7406E4-F0E9-4C03-B6ED-17A738224E8A}" srcOrd="1" destOrd="0" presId="urn:microsoft.com/office/officeart/2005/8/layout/hierarchy3"/>
    <dgm:cxn modelId="{F01278BF-32DB-4A28-9607-879A516B77E9}" type="presParOf" srcId="{60D7CDD9-FDCE-44C7-917D-604AC92EFFE4}" destId="{B1C6DA77-5D44-4083-A282-4901E0F71322}" srcOrd="2" destOrd="0" presId="urn:microsoft.com/office/officeart/2005/8/layout/hierarchy3"/>
    <dgm:cxn modelId="{C5C04E79-7FEF-465F-BD25-969AFDD69DCA}" type="presParOf" srcId="{60D7CDD9-FDCE-44C7-917D-604AC92EFFE4}" destId="{8C4FBEC2-A514-4AAE-894C-41C537C2AFFC}" srcOrd="3" destOrd="0" presId="urn:microsoft.com/office/officeart/2005/8/layout/hierarchy3"/>
    <dgm:cxn modelId="{B4198C7A-9596-4BB8-AD8A-29B9C3D18F51}" type="presParOf" srcId="{60D7CDD9-FDCE-44C7-917D-604AC92EFFE4}" destId="{A7FD7413-3D9D-41AC-9F14-3F37707C7BDA}" srcOrd="4" destOrd="0" presId="urn:microsoft.com/office/officeart/2005/8/layout/hierarchy3"/>
    <dgm:cxn modelId="{A51DAC37-90F0-46A7-A974-A6CA22746546}" type="presParOf" srcId="{60D7CDD9-FDCE-44C7-917D-604AC92EFFE4}" destId="{11FED077-5F9C-4B83-A421-D0F638B7A7C3}" srcOrd="5" destOrd="0" presId="urn:microsoft.com/office/officeart/2005/8/layout/hierarchy3"/>
    <dgm:cxn modelId="{33A1938F-025E-4192-89BB-9807E039635D}" type="presParOf" srcId="{60D7CDD9-FDCE-44C7-917D-604AC92EFFE4}" destId="{B640BBFA-8024-4521-9EAA-2D63F931B84C}" srcOrd="6" destOrd="0" presId="urn:microsoft.com/office/officeart/2005/8/layout/hierarchy3"/>
    <dgm:cxn modelId="{6C458FF8-7CC8-4C78-9D0E-663ADFEACE1C}" type="presParOf" srcId="{60D7CDD9-FDCE-44C7-917D-604AC92EFFE4}" destId="{314543E1-6417-45FA-8EC5-E2AA19952B7A}" srcOrd="7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93A72E-31B7-4375-9F7D-F18E9B070C4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960EE81-5082-4EA2-8290-95D54E82490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r-SA" b="1" dirty="0" smtClean="0">
              <a:solidFill>
                <a:schemeClr val="bg2"/>
              </a:solidFill>
            </a:rPr>
            <a:t>المتاجر الالكترونية </a:t>
          </a:r>
        </a:p>
        <a:p>
          <a:r>
            <a:rPr lang="ar-SA" b="1" dirty="0" smtClean="0">
              <a:solidFill>
                <a:schemeClr val="bg2"/>
              </a:solidFill>
            </a:rPr>
            <a:t>المستقلة                               المشتركة</a:t>
          </a:r>
          <a:endParaRPr lang="fr-FR" dirty="0"/>
        </a:p>
      </dgm:t>
    </dgm:pt>
    <dgm:pt modelId="{0D365463-F8CE-4BCE-AAE9-7B8C622D867A}" type="parTrans" cxnId="{2AD17B6E-971D-4304-93E7-2532B979051B}">
      <dgm:prSet/>
      <dgm:spPr/>
      <dgm:t>
        <a:bodyPr/>
        <a:lstStyle/>
        <a:p>
          <a:endParaRPr lang="fr-FR"/>
        </a:p>
      </dgm:t>
    </dgm:pt>
    <dgm:pt modelId="{462190AF-492E-41AF-9237-42C389D9F00E}" type="sibTrans" cxnId="{2AD17B6E-971D-4304-93E7-2532B979051B}">
      <dgm:prSet/>
      <dgm:spPr/>
      <dgm:t>
        <a:bodyPr/>
        <a:lstStyle/>
        <a:p>
          <a:endParaRPr lang="fr-FR"/>
        </a:p>
      </dgm:t>
    </dgm:pt>
    <dgm:pt modelId="{74DC834B-332F-4FC6-B1DE-D203670A8600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r-SA" sz="2800" b="1" dirty="0" smtClean="0"/>
            <a:t>هي المتاجر التي تقدم عروض مؤسستين أو أكثر </a:t>
          </a:r>
          <a:r>
            <a:rPr lang="ar-SA" sz="2800" b="1" dirty="0" err="1" smtClean="0"/>
            <a:t>و</a:t>
          </a:r>
          <a:r>
            <a:rPr lang="ar-SA" sz="2800" b="1" dirty="0" smtClean="0"/>
            <a:t> عادة ما تحمل هذه المتاجر اسما مشتركا</a:t>
          </a:r>
          <a:endParaRPr lang="fr-FR" sz="2800" b="1" dirty="0"/>
        </a:p>
      </dgm:t>
    </dgm:pt>
    <dgm:pt modelId="{BB79E020-1250-4181-9E5F-78E34399D2E0}" type="parTrans" cxnId="{A9CE92E9-85C6-4C75-A73D-A4698031C925}">
      <dgm:prSet/>
      <dgm:spPr/>
      <dgm:t>
        <a:bodyPr/>
        <a:lstStyle/>
        <a:p>
          <a:endParaRPr lang="fr-FR"/>
        </a:p>
      </dgm:t>
    </dgm:pt>
    <dgm:pt modelId="{BE57F767-7A45-467A-BDF9-3D9B2A5D5F21}" type="sibTrans" cxnId="{A9CE92E9-85C6-4C75-A73D-A4698031C925}">
      <dgm:prSet/>
      <dgm:spPr/>
      <dgm:t>
        <a:bodyPr/>
        <a:lstStyle/>
        <a:p>
          <a:endParaRPr lang="fr-FR"/>
        </a:p>
      </dgm:t>
    </dgm:pt>
    <dgm:pt modelId="{C5817EB2-8B80-4FAE-9515-869FED5CF4A7}">
      <dgm:prSet/>
      <dgm:spPr/>
      <dgm:t>
        <a:bodyPr/>
        <a:lstStyle/>
        <a:p>
          <a:endParaRPr lang="fr-FR" dirty="0"/>
        </a:p>
      </dgm:t>
    </dgm:pt>
    <dgm:pt modelId="{6261DD6F-416C-4A84-8729-BE18D26E54C8}" type="parTrans" cxnId="{E1F8E8A4-37B1-4761-BE56-64C5180B3FB1}">
      <dgm:prSet/>
      <dgm:spPr/>
      <dgm:t>
        <a:bodyPr/>
        <a:lstStyle/>
        <a:p>
          <a:endParaRPr lang="fr-FR"/>
        </a:p>
      </dgm:t>
    </dgm:pt>
    <dgm:pt modelId="{E60E0667-ED3F-4E84-9C35-4A8DA0CDFD70}" type="sibTrans" cxnId="{E1F8E8A4-37B1-4761-BE56-64C5180B3FB1}">
      <dgm:prSet/>
      <dgm:spPr/>
      <dgm:t>
        <a:bodyPr/>
        <a:lstStyle/>
        <a:p>
          <a:endParaRPr lang="fr-FR"/>
        </a:p>
      </dgm:t>
    </dgm:pt>
    <dgm:pt modelId="{B3CD371F-F9CD-4290-B1E2-A5C4DF8B799B}">
      <dgm:prSet/>
      <dgm:spPr/>
      <dgm:t>
        <a:bodyPr/>
        <a:lstStyle/>
        <a:p>
          <a:pPr rtl="1"/>
          <a:endParaRPr lang="fr-FR" dirty="0"/>
        </a:p>
      </dgm:t>
    </dgm:pt>
    <dgm:pt modelId="{D45E059F-29E1-4517-8CDD-926193542397}" type="parTrans" cxnId="{3A30B876-3EAF-43B5-9FCF-A7ED5DC1629C}">
      <dgm:prSet/>
      <dgm:spPr/>
      <dgm:t>
        <a:bodyPr/>
        <a:lstStyle/>
        <a:p>
          <a:endParaRPr lang="fr-FR"/>
        </a:p>
      </dgm:t>
    </dgm:pt>
    <dgm:pt modelId="{41B64D5B-A0A9-45DD-AEFA-128D68E6EE78}" type="sibTrans" cxnId="{3A30B876-3EAF-43B5-9FCF-A7ED5DC1629C}">
      <dgm:prSet/>
      <dgm:spPr/>
      <dgm:t>
        <a:bodyPr/>
        <a:lstStyle/>
        <a:p>
          <a:endParaRPr lang="fr-FR"/>
        </a:p>
      </dgm:t>
    </dgm:pt>
    <dgm:pt modelId="{EC88346B-C609-4B1E-BB36-3E7F7C4E34EB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r-SA" sz="2800" b="1" dirty="0" smtClean="0"/>
            <a:t>هي المتاجر التي تكون ملكا خاصا للمؤسسة </a:t>
          </a:r>
          <a:r>
            <a:rPr lang="ar-SA" sz="2800" b="1" dirty="0" err="1" smtClean="0"/>
            <a:t>و</a:t>
          </a:r>
          <a:r>
            <a:rPr lang="ar-SA" sz="2800" b="1" dirty="0" smtClean="0"/>
            <a:t> توفر لها اسما مستقلا في </a:t>
          </a:r>
          <a:r>
            <a:rPr lang="ar-SA" sz="2800" b="1" dirty="0" err="1" smtClean="0"/>
            <a:t>الأنترنت</a:t>
          </a:r>
          <a:r>
            <a:rPr lang="ar-SA" sz="2800" b="1" dirty="0" smtClean="0"/>
            <a:t> و يتم من خلالها عرض منتجات المؤسسة المالكة فقط</a:t>
          </a:r>
          <a:endParaRPr lang="fr-FR" sz="4900" b="1" dirty="0"/>
        </a:p>
      </dgm:t>
    </dgm:pt>
    <dgm:pt modelId="{28BA8ADC-5FE7-4D90-B714-8FFC772B93AD}" type="sibTrans" cxnId="{3CF327FB-2206-41FA-99C7-EEA3F9A376A2}">
      <dgm:prSet/>
      <dgm:spPr/>
      <dgm:t>
        <a:bodyPr/>
        <a:lstStyle/>
        <a:p>
          <a:endParaRPr lang="fr-FR"/>
        </a:p>
      </dgm:t>
    </dgm:pt>
    <dgm:pt modelId="{CDD73335-53EA-4418-89C7-56048CE85FAD}" type="parTrans" cxnId="{3CF327FB-2206-41FA-99C7-EEA3F9A376A2}">
      <dgm:prSet/>
      <dgm:spPr/>
      <dgm:t>
        <a:bodyPr/>
        <a:lstStyle/>
        <a:p>
          <a:endParaRPr lang="fr-FR"/>
        </a:p>
      </dgm:t>
    </dgm:pt>
    <dgm:pt modelId="{EB74A5D9-A42B-46DB-887C-F2838A56F7C3}" type="pres">
      <dgm:prSet presAssocID="{CB93A72E-31B7-4375-9F7D-F18E9B070C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9DC9A99-4CB8-4B06-A3E9-659C1AE36D3C}" type="pres">
      <dgm:prSet presAssocID="{F960EE81-5082-4EA2-8290-95D54E824901}" presName="centerShape" presStyleLbl="node0" presStyleIdx="0" presStyleCnt="1" custScaleX="295274" custScaleY="56847" custLinFactNeighborX="-3996" custLinFactNeighborY="-53255"/>
      <dgm:spPr/>
      <dgm:t>
        <a:bodyPr/>
        <a:lstStyle/>
        <a:p>
          <a:endParaRPr lang="fr-FR"/>
        </a:p>
      </dgm:t>
    </dgm:pt>
    <dgm:pt modelId="{3B718C84-6373-4FFC-A7E6-E4F47CC85688}" type="pres">
      <dgm:prSet presAssocID="{BB79E020-1250-4181-9E5F-78E34399D2E0}" presName="parTrans" presStyleLbl="bgSibTrans2D1" presStyleIdx="0" presStyleCnt="2" custAng="8569225" custScaleX="20672" custLinFactY="-75415" custLinFactNeighborX="-56249" custLinFactNeighborY="-100000"/>
      <dgm:spPr/>
      <dgm:t>
        <a:bodyPr/>
        <a:lstStyle/>
        <a:p>
          <a:endParaRPr lang="fr-FR"/>
        </a:p>
      </dgm:t>
    </dgm:pt>
    <dgm:pt modelId="{7DC0E7C2-91B5-4446-9093-BBB22310D7C7}" type="pres">
      <dgm:prSet presAssocID="{74DC834B-332F-4FC6-B1DE-D203670A8600}" presName="node" presStyleLbl="node1" presStyleIdx="0" presStyleCnt="2" custScaleX="132159" custScaleY="214777" custRadScaleRad="84330" custRadScaleInc="-587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BECD64-F03E-4DD8-AEC2-0418331504D5}" type="pres">
      <dgm:prSet presAssocID="{CDD73335-53EA-4418-89C7-56048CE85FAD}" presName="parTrans" presStyleLbl="bgSibTrans2D1" presStyleIdx="1" presStyleCnt="2" custAng="13193744" custScaleX="18713" custLinFactY="-58817" custLinFactNeighborX="42738" custLinFactNeighborY="-100000"/>
      <dgm:spPr/>
      <dgm:t>
        <a:bodyPr/>
        <a:lstStyle/>
        <a:p>
          <a:endParaRPr lang="fr-FR"/>
        </a:p>
      </dgm:t>
    </dgm:pt>
    <dgm:pt modelId="{6E035DA0-275D-4586-96A8-C35147DFA0B7}" type="pres">
      <dgm:prSet presAssocID="{EC88346B-C609-4B1E-BB36-3E7F7C4E34EB}" presName="node" presStyleLbl="node1" presStyleIdx="1" presStyleCnt="2" custScaleX="126397" custScaleY="208977" custRadScaleRad="71886" custRadScaleInc="529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30B876-3EAF-43B5-9FCF-A7ED5DC1629C}" srcId="{CB93A72E-31B7-4375-9F7D-F18E9B070C42}" destId="{B3CD371F-F9CD-4290-B1E2-A5C4DF8B799B}" srcOrd="1" destOrd="0" parTransId="{D45E059F-29E1-4517-8CDD-926193542397}" sibTransId="{41B64D5B-A0A9-45DD-AEFA-128D68E6EE78}"/>
    <dgm:cxn modelId="{48080BFB-5984-4F2B-A449-AA6F58A89A8B}" type="presOf" srcId="{EC88346B-C609-4B1E-BB36-3E7F7C4E34EB}" destId="{6E035DA0-275D-4586-96A8-C35147DFA0B7}" srcOrd="0" destOrd="0" presId="urn:microsoft.com/office/officeart/2005/8/layout/radial4"/>
    <dgm:cxn modelId="{A9CE92E9-85C6-4C75-A73D-A4698031C925}" srcId="{F960EE81-5082-4EA2-8290-95D54E824901}" destId="{74DC834B-332F-4FC6-B1DE-D203670A8600}" srcOrd="0" destOrd="0" parTransId="{BB79E020-1250-4181-9E5F-78E34399D2E0}" sibTransId="{BE57F767-7A45-467A-BDF9-3D9B2A5D5F21}"/>
    <dgm:cxn modelId="{1E000FA7-FE98-4B07-91FA-445E8DA44B8D}" type="presOf" srcId="{74DC834B-332F-4FC6-B1DE-D203670A8600}" destId="{7DC0E7C2-91B5-4446-9093-BBB22310D7C7}" srcOrd="0" destOrd="0" presId="urn:microsoft.com/office/officeart/2005/8/layout/radial4"/>
    <dgm:cxn modelId="{3CF327FB-2206-41FA-99C7-EEA3F9A376A2}" srcId="{F960EE81-5082-4EA2-8290-95D54E824901}" destId="{EC88346B-C609-4B1E-BB36-3E7F7C4E34EB}" srcOrd="1" destOrd="0" parTransId="{CDD73335-53EA-4418-89C7-56048CE85FAD}" sibTransId="{28BA8ADC-5FE7-4D90-B714-8FFC772B93AD}"/>
    <dgm:cxn modelId="{E1F8E8A4-37B1-4761-BE56-64C5180B3FB1}" srcId="{CB93A72E-31B7-4375-9F7D-F18E9B070C42}" destId="{C5817EB2-8B80-4FAE-9515-869FED5CF4A7}" srcOrd="2" destOrd="0" parTransId="{6261DD6F-416C-4A84-8729-BE18D26E54C8}" sibTransId="{E60E0667-ED3F-4E84-9C35-4A8DA0CDFD70}"/>
    <dgm:cxn modelId="{0597D418-1008-4D6D-98CB-90722DB99124}" type="presOf" srcId="{F960EE81-5082-4EA2-8290-95D54E824901}" destId="{B9DC9A99-4CB8-4B06-A3E9-659C1AE36D3C}" srcOrd="0" destOrd="0" presId="urn:microsoft.com/office/officeart/2005/8/layout/radial4"/>
    <dgm:cxn modelId="{0F42E6BE-364A-4CD2-8CB6-107E6247C0A8}" type="presOf" srcId="{BB79E020-1250-4181-9E5F-78E34399D2E0}" destId="{3B718C84-6373-4FFC-A7E6-E4F47CC85688}" srcOrd="0" destOrd="0" presId="urn:microsoft.com/office/officeart/2005/8/layout/radial4"/>
    <dgm:cxn modelId="{8EEECF17-63FC-4036-A0DC-C36450C5D95A}" type="presOf" srcId="{CDD73335-53EA-4418-89C7-56048CE85FAD}" destId="{59BECD64-F03E-4DD8-AEC2-0418331504D5}" srcOrd="0" destOrd="0" presId="urn:microsoft.com/office/officeart/2005/8/layout/radial4"/>
    <dgm:cxn modelId="{25CCD2A5-63CE-4A47-8CD4-5760B9222FE5}" type="presOf" srcId="{CB93A72E-31B7-4375-9F7D-F18E9B070C42}" destId="{EB74A5D9-A42B-46DB-887C-F2838A56F7C3}" srcOrd="0" destOrd="0" presId="urn:microsoft.com/office/officeart/2005/8/layout/radial4"/>
    <dgm:cxn modelId="{2AD17B6E-971D-4304-93E7-2532B979051B}" srcId="{CB93A72E-31B7-4375-9F7D-F18E9B070C42}" destId="{F960EE81-5082-4EA2-8290-95D54E824901}" srcOrd="0" destOrd="0" parTransId="{0D365463-F8CE-4BCE-AAE9-7B8C622D867A}" sibTransId="{462190AF-492E-41AF-9237-42C389D9F00E}"/>
    <dgm:cxn modelId="{EDA12B81-2ED5-4A62-A53F-BBF5ED597E36}" type="presParOf" srcId="{EB74A5D9-A42B-46DB-887C-F2838A56F7C3}" destId="{B9DC9A99-4CB8-4B06-A3E9-659C1AE36D3C}" srcOrd="0" destOrd="0" presId="urn:microsoft.com/office/officeart/2005/8/layout/radial4"/>
    <dgm:cxn modelId="{01C892EA-D5B7-4E52-B73B-C2FCA509E4FD}" type="presParOf" srcId="{EB74A5D9-A42B-46DB-887C-F2838A56F7C3}" destId="{3B718C84-6373-4FFC-A7E6-E4F47CC85688}" srcOrd="1" destOrd="0" presId="urn:microsoft.com/office/officeart/2005/8/layout/radial4"/>
    <dgm:cxn modelId="{2FE43ACA-8FA3-410E-A915-1C2CA40A3F71}" type="presParOf" srcId="{EB74A5D9-A42B-46DB-887C-F2838A56F7C3}" destId="{7DC0E7C2-91B5-4446-9093-BBB22310D7C7}" srcOrd="2" destOrd="0" presId="urn:microsoft.com/office/officeart/2005/8/layout/radial4"/>
    <dgm:cxn modelId="{C08BB48F-0834-4158-A74D-12FC4821B97C}" type="presParOf" srcId="{EB74A5D9-A42B-46DB-887C-F2838A56F7C3}" destId="{59BECD64-F03E-4DD8-AEC2-0418331504D5}" srcOrd="3" destOrd="0" presId="urn:microsoft.com/office/officeart/2005/8/layout/radial4"/>
    <dgm:cxn modelId="{19213210-FE8E-482F-B688-CBA81DC5536B}" type="presParOf" srcId="{EB74A5D9-A42B-46DB-887C-F2838A56F7C3}" destId="{6E035DA0-275D-4586-96A8-C35147DFA0B7}" srcOrd="4" destOrd="0" presId="urn:microsoft.com/office/officeart/2005/8/layout/radial4"/>
  </dgm:cxnLst>
  <dgm:bg>
    <a:solidFill>
      <a:schemeClr val="tx2">
        <a:lumMod val="75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3A72E-31B7-4375-9F7D-F18E9B070C4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960EE81-5082-4EA2-8290-95D54E82490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r-SA" b="1" dirty="0" smtClean="0">
              <a:solidFill>
                <a:schemeClr val="bg2"/>
              </a:solidFill>
            </a:rPr>
            <a:t>المتاجر الالكترونية </a:t>
          </a:r>
        </a:p>
        <a:p>
          <a:r>
            <a:rPr lang="ar-SA" b="1" dirty="0" smtClean="0">
              <a:solidFill>
                <a:schemeClr val="bg2"/>
              </a:solidFill>
            </a:rPr>
            <a:t>الصغيرة                               الكبيرة</a:t>
          </a:r>
          <a:endParaRPr lang="fr-FR" dirty="0"/>
        </a:p>
      </dgm:t>
    </dgm:pt>
    <dgm:pt modelId="{0D365463-F8CE-4BCE-AAE9-7B8C622D867A}" type="parTrans" cxnId="{2AD17B6E-971D-4304-93E7-2532B979051B}">
      <dgm:prSet/>
      <dgm:spPr/>
      <dgm:t>
        <a:bodyPr/>
        <a:lstStyle/>
        <a:p>
          <a:endParaRPr lang="fr-FR"/>
        </a:p>
      </dgm:t>
    </dgm:pt>
    <dgm:pt modelId="{462190AF-492E-41AF-9237-42C389D9F00E}" type="sibTrans" cxnId="{2AD17B6E-971D-4304-93E7-2532B979051B}">
      <dgm:prSet/>
      <dgm:spPr/>
      <dgm:t>
        <a:bodyPr/>
        <a:lstStyle/>
        <a:p>
          <a:endParaRPr lang="fr-FR"/>
        </a:p>
      </dgm:t>
    </dgm:pt>
    <dgm:pt modelId="{74DC834B-332F-4FC6-B1DE-D203670A8600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r-SA" sz="2800" b="1" dirty="0" smtClean="0"/>
            <a:t>هي المتاجر التي</a:t>
          </a:r>
          <a:r>
            <a:rPr lang="fr-FR" sz="2800" b="1" dirty="0" smtClean="0"/>
            <a:t> </a:t>
          </a:r>
          <a:r>
            <a:rPr lang="ar-SA" sz="2800" b="1" dirty="0" smtClean="0"/>
            <a:t>تتعامل بعدد كبير من المنتجات +50 </a:t>
          </a:r>
          <a:r>
            <a:rPr lang="ar-SA" sz="2800" b="1" dirty="0" err="1" smtClean="0"/>
            <a:t>و</a:t>
          </a:r>
          <a:r>
            <a:rPr lang="ar-SA" sz="2800" b="1" dirty="0" smtClean="0"/>
            <a:t> عادة ما تكون ملكا لأكثر من جهة</a:t>
          </a:r>
          <a:endParaRPr lang="fr-FR" sz="2800" b="1" dirty="0"/>
        </a:p>
      </dgm:t>
    </dgm:pt>
    <dgm:pt modelId="{BB79E020-1250-4181-9E5F-78E34399D2E0}" type="parTrans" cxnId="{A9CE92E9-85C6-4C75-A73D-A4698031C925}">
      <dgm:prSet/>
      <dgm:spPr/>
      <dgm:t>
        <a:bodyPr/>
        <a:lstStyle/>
        <a:p>
          <a:endParaRPr lang="fr-FR"/>
        </a:p>
      </dgm:t>
    </dgm:pt>
    <dgm:pt modelId="{BE57F767-7A45-467A-BDF9-3D9B2A5D5F21}" type="sibTrans" cxnId="{A9CE92E9-85C6-4C75-A73D-A4698031C925}">
      <dgm:prSet/>
      <dgm:spPr/>
      <dgm:t>
        <a:bodyPr/>
        <a:lstStyle/>
        <a:p>
          <a:endParaRPr lang="fr-FR"/>
        </a:p>
      </dgm:t>
    </dgm:pt>
    <dgm:pt modelId="{C5817EB2-8B80-4FAE-9515-869FED5CF4A7}">
      <dgm:prSet/>
      <dgm:spPr/>
      <dgm:t>
        <a:bodyPr/>
        <a:lstStyle/>
        <a:p>
          <a:endParaRPr lang="fr-FR" dirty="0"/>
        </a:p>
      </dgm:t>
    </dgm:pt>
    <dgm:pt modelId="{6261DD6F-416C-4A84-8729-BE18D26E54C8}" type="parTrans" cxnId="{E1F8E8A4-37B1-4761-BE56-64C5180B3FB1}">
      <dgm:prSet/>
      <dgm:spPr/>
      <dgm:t>
        <a:bodyPr/>
        <a:lstStyle/>
        <a:p>
          <a:endParaRPr lang="fr-FR"/>
        </a:p>
      </dgm:t>
    </dgm:pt>
    <dgm:pt modelId="{E60E0667-ED3F-4E84-9C35-4A8DA0CDFD70}" type="sibTrans" cxnId="{E1F8E8A4-37B1-4761-BE56-64C5180B3FB1}">
      <dgm:prSet/>
      <dgm:spPr/>
      <dgm:t>
        <a:bodyPr/>
        <a:lstStyle/>
        <a:p>
          <a:endParaRPr lang="fr-FR"/>
        </a:p>
      </dgm:t>
    </dgm:pt>
    <dgm:pt modelId="{B3CD371F-F9CD-4290-B1E2-A5C4DF8B799B}">
      <dgm:prSet/>
      <dgm:spPr/>
      <dgm:t>
        <a:bodyPr/>
        <a:lstStyle/>
        <a:p>
          <a:pPr rtl="1"/>
          <a:endParaRPr lang="fr-FR" dirty="0"/>
        </a:p>
      </dgm:t>
    </dgm:pt>
    <dgm:pt modelId="{D45E059F-29E1-4517-8CDD-926193542397}" type="parTrans" cxnId="{3A30B876-3EAF-43B5-9FCF-A7ED5DC1629C}">
      <dgm:prSet/>
      <dgm:spPr/>
      <dgm:t>
        <a:bodyPr/>
        <a:lstStyle/>
        <a:p>
          <a:endParaRPr lang="fr-FR"/>
        </a:p>
      </dgm:t>
    </dgm:pt>
    <dgm:pt modelId="{41B64D5B-A0A9-45DD-AEFA-128D68E6EE78}" type="sibTrans" cxnId="{3A30B876-3EAF-43B5-9FCF-A7ED5DC1629C}">
      <dgm:prSet/>
      <dgm:spPr/>
      <dgm:t>
        <a:bodyPr/>
        <a:lstStyle/>
        <a:p>
          <a:endParaRPr lang="fr-FR"/>
        </a:p>
      </dgm:t>
    </dgm:pt>
    <dgm:pt modelId="{EC88346B-C609-4B1E-BB36-3E7F7C4E34EB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r-SA" sz="2800" b="1" dirty="0" smtClean="0"/>
            <a:t>هي المتاجر التي يتم التعامل فيها بعدد قليل من المنتجات</a:t>
          </a:r>
        </a:p>
        <a:p>
          <a:r>
            <a:rPr lang="ar-SA" sz="2800" b="1" dirty="0" smtClean="0"/>
            <a:t>(50 منتجا على الأكثر)</a:t>
          </a:r>
          <a:endParaRPr lang="fr-FR" sz="4800" b="1" dirty="0"/>
        </a:p>
      </dgm:t>
    </dgm:pt>
    <dgm:pt modelId="{28BA8ADC-5FE7-4D90-B714-8FFC772B93AD}" type="sibTrans" cxnId="{3CF327FB-2206-41FA-99C7-EEA3F9A376A2}">
      <dgm:prSet/>
      <dgm:spPr/>
      <dgm:t>
        <a:bodyPr/>
        <a:lstStyle/>
        <a:p>
          <a:endParaRPr lang="fr-FR"/>
        </a:p>
      </dgm:t>
    </dgm:pt>
    <dgm:pt modelId="{CDD73335-53EA-4418-89C7-56048CE85FAD}" type="parTrans" cxnId="{3CF327FB-2206-41FA-99C7-EEA3F9A376A2}">
      <dgm:prSet/>
      <dgm:spPr/>
      <dgm:t>
        <a:bodyPr/>
        <a:lstStyle/>
        <a:p>
          <a:endParaRPr lang="fr-FR"/>
        </a:p>
      </dgm:t>
    </dgm:pt>
    <dgm:pt modelId="{EB74A5D9-A42B-46DB-887C-F2838A56F7C3}" type="pres">
      <dgm:prSet presAssocID="{CB93A72E-31B7-4375-9F7D-F18E9B070C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9DC9A99-4CB8-4B06-A3E9-659C1AE36D3C}" type="pres">
      <dgm:prSet presAssocID="{F960EE81-5082-4EA2-8290-95D54E824901}" presName="centerShape" presStyleLbl="node0" presStyleIdx="0" presStyleCnt="1" custScaleX="295274" custScaleY="56847" custLinFactNeighborX="-3996" custLinFactNeighborY="-53255"/>
      <dgm:spPr/>
      <dgm:t>
        <a:bodyPr/>
        <a:lstStyle/>
        <a:p>
          <a:endParaRPr lang="fr-FR"/>
        </a:p>
      </dgm:t>
    </dgm:pt>
    <dgm:pt modelId="{3B718C84-6373-4FFC-A7E6-E4F47CC85688}" type="pres">
      <dgm:prSet presAssocID="{BB79E020-1250-4181-9E5F-78E34399D2E0}" presName="parTrans" presStyleLbl="bgSibTrans2D1" presStyleIdx="0" presStyleCnt="2" custAng="8569225" custScaleX="20672" custLinFactY="-75415" custLinFactNeighborX="-56249" custLinFactNeighborY="-100000"/>
      <dgm:spPr/>
      <dgm:t>
        <a:bodyPr/>
        <a:lstStyle/>
        <a:p>
          <a:endParaRPr lang="fr-FR"/>
        </a:p>
      </dgm:t>
    </dgm:pt>
    <dgm:pt modelId="{7DC0E7C2-91B5-4446-9093-BBB22310D7C7}" type="pres">
      <dgm:prSet presAssocID="{74DC834B-332F-4FC6-B1DE-D203670A8600}" presName="node" presStyleLbl="node1" presStyleIdx="0" presStyleCnt="2" custScaleX="132159" custScaleY="214777" custRadScaleRad="84330" custRadScaleInc="-587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BECD64-F03E-4DD8-AEC2-0418331504D5}" type="pres">
      <dgm:prSet presAssocID="{CDD73335-53EA-4418-89C7-56048CE85FAD}" presName="parTrans" presStyleLbl="bgSibTrans2D1" presStyleIdx="1" presStyleCnt="2" custAng="13193744" custScaleX="18713" custLinFactY="-58817" custLinFactNeighborX="42738" custLinFactNeighborY="-100000"/>
      <dgm:spPr/>
      <dgm:t>
        <a:bodyPr/>
        <a:lstStyle/>
        <a:p>
          <a:endParaRPr lang="fr-FR"/>
        </a:p>
      </dgm:t>
    </dgm:pt>
    <dgm:pt modelId="{6E035DA0-275D-4586-96A8-C35147DFA0B7}" type="pres">
      <dgm:prSet presAssocID="{EC88346B-C609-4B1E-BB36-3E7F7C4E34EB}" presName="node" presStyleLbl="node1" presStyleIdx="1" presStyleCnt="2" custScaleX="140673" custScaleY="208977" custRadScaleRad="71886" custRadScaleInc="529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30B876-3EAF-43B5-9FCF-A7ED5DC1629C}" srcId="{CB93A72E-31B7-4375-9F7D-F18E9B070C42}" destId="{B3CD371F-F9CD-4290-B1E2-A5C4DF8B799B}" srcOrd="1" destOrd="0" parTransId="{D45E059F-29E1-4517-8CDD-926193542397}" sibTransId="{41B64D5B-A0A9-45DD-AEFA-128D68E6EE78}"/>
    <dgm:cxn modelId="{7FC70D37-AC03-4C5B-AAC3-23C008628B25}" type="presOf" srcId="{CDD73335-53EA-4418-89C7-56048CE85FAD}" destId="{59BECD64-F03E-4DD8-AEC2-0418331504D5}" srcOrd="0" destOrd="0" presId="urn:microsoft.com/office/officeart/2005/8/layout/radial4"/>
    <dgm:cxn modelId="{30B0CC4C-D7F7-4BFB-9847-5A7AB79ECDD4}" type="presOf" srcId="{74DC834B-332F-4FC6-B1DE-D203670A8600}" destId="{7DC0E7C2-91B5-4446-9093-BBB22310D7C7}" srcOrd="0" destOrd="0" presId="urn:microsoft.com/office/officeart/2005/8/layout/radial4"/>
    <dgm:cxn modelId="{A9CE92E9-85C6-4C75-A73D-A4698031C925}" srcId="{F960EE81-5082-4EA2-8290-95D54E824901}" destId="{74DC834B-332F-4FC6-B1DE-D203670A8600}" srcOrd="0" destOrd="0" parTransId="{BB79E020-1250-4181-9E5F-78E34399D2E0}" sibTransId="{BE57F767-7A45-467A-BDF9-3D9B2A5D5F21}"/>
    <dgm:cxn modelId="{5E191E36-7282-4522-B674-4DBC2F1AFA73}" type="presOf" srcId="{F960EE81-5082-4EA2-8290-95D54E824901}" destId="{B9DC9A99-4CB8-4B06-A3E9-659C1AE36D3C}" srcOrd="0" destOrd="0" presId="urn:microsoft.com/office/officeart/2005/8/layout/radial4"/>
    <dgm:cxn modelId="{3CF327FB-2206-41FA-99C7-EEA3F9A376A2}" srcId="{F960EE81-5082-4EA2-8290-95D54E824901}" destId="{EC88346B-C609-4B1E-BB36-3E7F7C4E34EB}" srcOrd="1" destOrd="0" parTransId="{CDD73335-53EA-4418-89C7-56048CE85FAD}" sibTransId="{28BA8ADC-5FE7-4D90-B714-8FFC772B93AD}"/>
    <dgm:cxn modelId="{B8F8799A-26C2-458C-A39E-2109835FBDFF}" type="presOf" srcId="{BB79E020-1250-4181-9E5F-78E34399D2E0}" destId="{3B718C84-6373-4FFC-A7E6-E4F47CC85688}" srcOrd="0" destOrd="0" presId="urn:microsoft.com/office/officeart/2005/8/layout/radial4"/>
    <dgm:cxn modelId="{E1F8E8A4-37B1-4761-BE56-64C5180B3FB1}" srcId="{CB93A72E-31B7-4375-9F7D-F18E9B070C42}" destId="{C5817EB2-8B80-4FAE-9515-869FED5CF4A7}" srcOrd="2" destOrd="0" parTransId="{6261DD6F-416C-4A84-8729-BE18D26E54C8}" sibTransId="{E60E0667-ED3F-4E84-9C35-4A8DA0CDFD70}"/>
    <dgm:cxn modelId="{AB259812-55EF-4D16-85C3-A7E580377939}" type="presOf" srcId="{CB93A72E-31B7-4375-9F7D-F18E9B070C42}" destId="{EB74A5D9-A42B-46DB-887C-F2838A56F7C3}" srcOrd="0" destOrd="0" presId="urn:microsoft.com/office/officeart/2005/8/layout/radial4"/>
    <dgm:cxn modelId="{2AD17B6E-971D-4304-93E7-2532B979051B}" srcId="{CB93A72E-31B7-4375-9F7D-F18E9B070C42}" destId="{F960EE81-5082-4EA2-8290-95D54E824901}" srcOrd="0" destOrd="0" parTransId="{0D365463-F8CE-4BCE-AAE9-7B8C622D867A}" sibTransId="{462190AF-492E-41AF-9237-42C389D9F00E}"/>
    <dgm:cxn modelId="{F4534AEF-6F89-4E4A-9983-BD4AC226770E}" type="presOf" srcId="{EC88346B-C609-4B1E-BB36-3E7F7C4E34EB}" destId="{6E035DA0-275D-4586-96A8-C35147DFA0B7}" srcOrd="0" destOrd="0" presId="urn:microsoft.com/office/officeart/2005/8/layout/radial4"/>
    <dgm:cxn modelId="{2FCEE04A-FD24-4591-BDC0-6FCE1BEA8CFF}" type="presParOf" srcId="{EB74A5D9-A42B-46DB-887C-F2838A56F7C3}" destId="{B9DC9A99-4CB8-4B06-A3E9-659C1AE36D3C}" srcOrd="0" destOrd="0" presId="urn:microsoft.com/office/officeart/2005/8/layout/radial4"/>
    <dgm:cxn modelId="{9B97BBCE-1219-4D87-959D-4226A06B7C31}" type="presParOf" srcId="{EB74A5D9-A42B-46DB-887C-F2838A56F7C3}" destId="{3B718C84-6373-4FFC-A7E6-E4F47CC85688}" srcOrd="1" destOrd="0" presId="urn:microsoft.com/office/officeart/2005/8/layout/radial4"/>
    <dgm:cxn modelId="{F5957AEE-4BAA-482D-ADE8-6311B499504D}" type="presParOf" srcId="{EB74A5D9-A42B-46DB-887C-F2838A56F7C3}" destId="{7DC0E7C2-91B5-4446-9093-BBB22310D7C7}" srcOrd="2" destOrd="0" presId="urn:microsoft.com/office/officeart/2005/8/layout/radial4"/>
    <dgm:cxn modelId="{65CB7FAA-217F-46E8-AC37-2A8D166B531F}" type="presParOf" srcId="{EB74A5D9-A42B-46DB-887C-F2838A56F7C3}" destId="{59BECD64-F03E-4DD8-AEC2-0418331504D5}" srcOrd="3" destOrd="0" presId="urn:microsoft.com/office/officeart/2005/8/layout/radial4"/>
    <dgm:cxn modelId="{E34436C8-5CE0-4EC0-B35F-44C2911787D0}" type="presParOf" srcId="{EB74A5D9-A42B-46DB-887C-F2838A56F7C3}" destId="{6E035DA0-275D-4586-96A8-C35147DFA0B7}" srcOrd="4" destOrd="0" presId="urn:microsoft.com/office/officeart/2005/8/layout/radial4"/>
  </dgm:cxnLst>
  <dgm:bg>
    <a:solidFill>
      <a:schemeClr val="tx2">
        <a:lumMod val="75000"/>
      </a:schemeClr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93A72E-31B7-4375-9F7D-F18E9B070C4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960EE81-5082-4EA2-8290-95D54E82490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r-SA" b="1" dirty="0" smtClean="0">
              <a:solidFill>
                <a:schemeClr val="bg2"/>
              </a:solidFill>
            </a:rPr>
            <a:t>المتاجر الالكترونية </a:t>
          </a:r>
        </a:p>
        <a:p>
          <a:r>
            <a:rPr lang="ar-SA" b="1" dirty="0" smtClean="0">
              <a:solidFill>
                <a:schemeClr val="bg2"/>
              </a:solidFill>
            </a:rPr>
            <a:t>البسيطة                                المتقدمة</a:t>
          </a:r>
          <a:endParaRPr lang="fr-FR" dirty="0"/>
        </a:p>
      </dgm:t>
    </dgm:pt>
    <dgm:pt modelId="{0D365463-F8CE-4BCE-AAE9-7B8C622D867A}" type="parTrans" cxnId="{2AD17B6E-971D-4304-93E7-2532B979051B}">
      <dgm:prSet/>
      <dgm:spPr/>
      <dgm:t>
        <a:bodyPr/>
        <a:lstStyle/>
        <a:p>
          <a:endParaRPr lang="fr-FR"/>
        </a:p>
      </dgm:t>
    </dgm:pt>
    <dgm:pt modelId="{462190AF-492E-41AF-9237-42C389D9F00E}" type="sibTrans" cxnId="{2AD17B6E-971D-4304-93E7-2532B979051B}">
      <dgm:prSet/>
      <dgm:spPr/>
      <dgm:t>
        <a:bodyPr/>
        <a:lstStyle/>
        <a:p>
          <a:endParaRPr lang="fr-FR"/>
        </a:p>
      </dgm:t>
    </dgm:pt>
    <dgm:pt modelId="{74DC834B-332F-4FC6-B1DE-D203670A8600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r-SA" sz="2400" b="1" dirty="0" smtClean="0"/>
            <a:t>تعرض هذه المتاجر نفس خدمات المتاجر البسيطة لكن للعديد من المنتجات </a:t>
          </a:r>
          <a:r>
            <a:rPr lang="ar-SA" sz="2400" b="1" dirty="0" err="1" smtClean="0"/>
            <a:t>و</a:t>
          </a:r>
          <a:r>
            <a:rPr lang="ar-SA" sz="2400" b="1" dirty="0" smtClean="0"/>
            <a:t> تزود المشترين بمعلومات حول السلع الجديدة التي يهتمون </a:t>
          </a:r>
          <a:r>
            <a:rPr lang="ar-SA" sz="2400" b="1" dirty="0" err="1" smtClean="0"/>
            <a:t>بها</a:t>
          </a:r>
          <a:r>
            <a:rPr lang="ar-SA" sz="2400" b="1" dirty="0" smtClean="0"/>
            <a:t> .</a:t>
          </a:r>
          <a:endParaRPr lang="fr-FR" sz="2400" b="1" dirty="0"/>
        </a:p>
      </dgm:t>
    </dgm:pt>
    <dgm:pt modelId="{BB79E020-1250-4181-9E5F-78E34399D2E0}" type="parTrans" cxnId="{A9CE92E9-85C6-4C75-A73D-A4698031C925}">
      <dgm:prSet/>
      <dgm:spPr/>
      <dgm:t>
        <a:bodyPr/>
        <a:lstStyle/>
        <a:p>
          <a:endParaRPr lang="fr-FR"/>
        </a:p>
      </dgm:t>
    </dgm:pt>
    <dgm:pt modelId="{BE57F767-7A45-467A-BDF9-3D9B2A5D5F21}" type="sibTrans" cxnId="{A9CE92E9-85C6-4C75-A73D-A4698031C925}">
      <dgm:prSet/>
      <dgm:spPr/>
      <dgm:t>
        <a:bodyPr/>
        <a:lstStyle/>
        <a:p>
          <a:endParaRPr lang="fr-FR"/>
        </a:p>
      </dgm:t>
    </dgm:pt>
    <dgm:pt modelId="{C5817EB2-8B80-4FAE-9515-869FED5CF4A7}">
      <dgm:prSet/>
      <dgm:spPr/>
      <dgm:t>
        <a:bodyPr/>
        <a:lstStyle/>
        <a:p>
          <a:endParaRPr lang="fr-FR"/>
        </a:p>
      </dgm:t>
    </dgm:pt>
    <dgm:pt modelId="{6261DD6F-416C-4A84-8729-BE18D26E54C8}" type="parTrans" cxnId="{E1F8E8A4-37B1-4761-BE56-64C5180B3FB1}">
      <dgm:prSet/>
      <dgm:spPr/>
      <dgm:t>
        <a:bodyPr/>
        <a:lstStyle/>
        <a:p>
          <a:endParaRPr lang="fr-FR"/>
        </a:p>
      </dgm:t>
    </dgm:pt>
    <dgm:pt modelId="{E60E0667-ED3F-4E84-9C35-4A8DA0CDFD70}" type="sibTrans" cxnId="{E1F8E8A4-37B1-4761-BE56-64C5180B3FB1}">
      <dgm:prSet/>
      <dgm:spPr/>
      <dgm:t>
        <a:bodyPr/>
        <a:lstStyle/>
        <a:p>
          <a:endParaRPr lang="fr-FR"/>
        </a:p>
      </dgm:t>
    </dgm:pt>
    <dgm:pt modelId="{B3CD371F-F9CD-4290-B1E2-A5C4DF8B799B}">
      <dgm:prSet/>
      <dgm:spPr/>
      <dgm:t>
        <a:bodyPr/>
        <a:lstStyle/>
        <a:p>
          <a:pPr rtl="1"/>
          <a:endParaRPr lang="fr-FR" dirty="0"/>
        </a:p>
      </dgm:t>
    </dgm:pt>
    <dgm:pt modelId="{D45E059F-29E1-4517-8CDD-926193542397}" type="parTrans" cxnId="{3A30B876-3EAF-43B5-9FCF-A7ED5DC1629C}">
      <dgm:prSet/>
      <dgm:spPr/>
      <dgm:t>
        <a:bodyPr/>
        <a:lstStyle/>
        <a:p>
          <a:endParaRPr lang="fr-FR"/>
        </a:p>
      </dgm:t>
    </dgm:pt>
    <dgm:pt modelId="{41B64D5B-A0A9-45DD-AEFA-128D68E6EE78}" type="sibTrans" cxnId="{3A30B876-3EAF-43B5-9FCF-A7ED5DC1629C}">
      <dgm:prSet/>
      <dgm:spPr/>
      <dgm:t>
        <a:bodyPr/>
        <a:lstStyle/>
        <a:p>
          <a:endParaRPr lang="fr-FR"/>
        </a:p>
      </dgm:t>
    </dgm:pt>
    <dgm:pt modelId="{EC88346B-C609-4B1E-BB36-3E7F7C4E34EB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r-SA" sz="2400" b="1" dirty="0" smtClean="0"/>
            <a:t>هي المتاجر التي يحصل من خلالها  المشتري على نوع واحد من السلع ويتم تزويده بالمعلومات الأساسية حول تلك السلعة فقط</a:t>
          </a:r>
          <a:endParaRPr lang="fr-FR" sz="4900" b="1" dirty="0"/>
        </a:p>
      </dgm:t>
    </dgm:pt>
    <dgm:pt modelId="{28BA8ADC-5FE7-4D90-B714-8FFC772B93AD}" type="sibTrans" cxnId="{3CF327FB-2206-41FA-99C7-EEA3F9A376A2}">
      <dgm:prSet/>
      <dgm:spPr/>
      <dgm:t>
        <a:bodyPr/>
        <a:lstStyle/>
        <a:p>
          <a:endParaRPr lang="fr-FR"/>
        </a:p>
      </dgm:t>
    </dgm:pt>
    <dgm:pt modelId="{CDD73335-53EA-4418-89C7-56048CE85FAD}" type="parTrans" cxnId="{3CF327FB-2206-41FA-99C7-EEA3F9A376A2}">
      <dgm:prSet/>
      <dgm:spPr/>
      <dgm:t>
        <a:bodyPr/>
        <a:lstStyle/>
        <a:p>
          <a:endParaRPr lang="fr-FR"/>
        </a:p>
      </dgm:t>
    </dgm:pt>
    <dgm:pt modelId="{EB74A5D9-A42B-46DB-887C-F2838A56F7C3}" type="pres">
      <dgm:prSet presAssocID="{CB93A72E-31B7-4375-9F7D-F18E9B070C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9DC9A99-4CB8-4B06-A3E9-659C1AE36D3C}" type="pres">
      <dgm:prSet presAssocID="{F960EE81-5082-4EA2-8290-95D54E824901}" presName="centerShape" presStyleLbl="node0" presStyleIdx="0" presStyleCnt="1" custScaleX="295274" custScaleY="56847" custLinFactNeighborX="-3996" custLinFactNeighborY="-53255"/>
      <dgm:spPr/>
      <dgm:t>
        <a:bodyPr/>
        <a:lstStyle/>
        <a:p>
          <a:endParaRPr lang="fr-FR"/>
        </a:p>
      </dgm:t>
    </dgm:pt>
    <dgm:pt modelId="{3B718C84-6373-4FFC-A7E6-E4F47CC85688}" type="pres">
      <dgm:prSet presAssocID="{BB79E020-1250-4181-9E5F-78E34399D2E0}" presName="parTrans" presStyleLbl="bgSibTrans2D1" presStyleIdx="0" presStyleCnt="2" custAng="8569225" custScaleX="20672" custLinFactY="-75415" custLinFactNeighborX="-56249" custLinFactNeighborY="-100000"/>
      <dgm:spPr/>
      <dgm:t>
        <a:bodyPr/>
        <a:lstStyle/>
        <a:p>
          <a:endParaRPr lang="fr-FR"/>
        </a:p>
      </dgm:t>
    </dgm:pt>
    <dgm:pt modelId="{7DC0E7C2-91B5-4446-9093-BBB22310D7C7}" type="pres">
      <dgm:prSet presAssocID="{74DC834B-332F-4FC6-B1DE-D203670A8600}" presName="node" presStyleLbl="node1" presStyleIdx="0" presStyleCnt="2" custScaleX="132159" custScaleY="214777" custRadScaleRad="84330" custRadScaleInc="-587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BECD64-F03E-4DD8-AEC2-0418331504D5}" type="pres">
      <dgm:prSet presAssocID="{CDD73335-53EA-4418-89C7-56048CE85FAD}" presName="parTrans" presStyleLbl="bgSibTrans2D1" presStyleIdx="1" presStyleCnt="2" custAng="13193744" custScaleX="18713" custLinFactY="-58817" custLinFactNeighborX="42738" custLinFactNeighborY="-100000"/>
      <dgm:spPr/>
      <dgm:t>
        <a:bodyPr/>
        <a:lstStyle/>
        <a:p>
          <a:endParaRPr lang="fr-FR"/>
        </a:p>
      </dgm:t>
    </dgm:pt>
    <dgm:pt modelId="{6E035DA0-275D-4586-96A8-C35147DFA0B7}" type="pres">
      <dgm:prSet presAssocID="{EC88346B-C609-4B1E-BB36-3E7F7C4E34EB}" presName="node" presStyleLbl="node1" presStyleIdx="1" presStyleCnt="2" custScaleX="126397" custScaleY="208977" custRadScaleRad="71886" custRadScaleInc="529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30B876-3EAF-43B5-9FCF-A7ED5DC1629C}" srcId="{CB93A72E-31B7-4375-9F7D-F18E9B070C42}" destId="{B3CD371F-F9CD-4290-B1E2-A5C4DF8B799B}" srcOrd="1" destOrd="0" parTransId="{D45E059F-29E1-4517-8CDD-926193542397}" sibTransId="{41B64D5B-A0A9-45DD-AEFA-128D68E6EE78}"/>
    <dgm:cxn modelId="{66A81820-C4E2-44B7-ABA7-38400E19325F}" type="presOf" srcId="{CB93A72E-31B7-4375-9F7D-F18E9B070C42}" destId="{EB74A5D9-A42B-46DB-887C-F2838A56F7C3}" srcOrd="0" destOrd="0" presId="urn:microsoft.com/office/officeart/2005/8/layout/radial4"/>
    <dgm:cxn modelId="{A9CE92E9-85C6-4C75-A73D-A4698031C925}" srcId="{F960EE81-5082-4EA2-8290-95D54E824901}" destId="{74DC834B-332F-4FC6-B1DE-D203670A8600}" srcOrd="0" destOrd="0" parTransId="{BB79E020-1250-4181-9E5F-78E34399D2E0}" sibTransId="{BE57F767-7A45-467A-BDF9-3D9B2A5D5F21}"/>
    <dgm:cxn modelId="{3CF327FB-2206-41FA-99C7-EEA3F9A376A2}" srcId="{F960EE81-5082-4EA2-8290-95D54E824901}" destId="{EC88346B-C609-4B1E-BB36-3E7F7C4E34EB}" srcOrd="1" destOrd="0" parTransId="{CDD73335-53EA-4418-89C7-56048CE85FAD}" sibTransId="{28BA8ADC-5FE7-4D90-B714-8FFC772B93AD}"/>
    <dgm:cxn modelId="{681F969B-65BC-468A-BCF4-AC1BC46AC5E1}" type="presOf" srcId="{EC88346B-C609-4B1E-BB36-3E7F7C4E34EB}" destId="{6E035DA0-275D-4586-96A8-C35147DFA0B7}" srcOrd="0" destOrd="0" presId="urn:microsoft.com/office/officeart/2005/8/layout/radial4"/>
    <dgm:cxn modelId="{E1F8E8A4-37B1-4761-BE56-64C5180B3FB1}" srcId="{CB93A72E-31B7-4375-9F7D-F18E9B070C42}" destId="{C5817EB2-8B80-4FAE-9515-869FED5CF4A7}" srcOrd="2" destOrd="0" parTransId="{6261DD6F-416C-4A84-8729-BE18D26E54C8}" sibTransId="{E60E0667-ED3F-4E84-9C35-4A8DA0CDFD70}"/>
    <dgm:cxn modelId="{F18470F0-FD15-43B4-B04E-2A89C9781FD7}" type="presOf" srcId="{CDD73335-53EA-4418-89C7-56048CE85FAD}" destId="{59BECD64-F03E-4DD8-AEC2-0418331504D5}" srcOrd="0" destOrd="0" presId="urn:microsoft.com/office/officeart/2005/8/layout/radial4"/>
    <dgm:cxn modelId="{4784044C-384D-49D0-B4EC-7F8BA5ED746D}" type="presOf" srcId="{BB79E020-1250-4181-9E5F-78E34399D2E0}" destId="{3B718C84-6373-4FFC-A7E6-E4F47CC85688}" srcOrd="0" destOrd="0" presId="urn:microsoft.com/office/officeart/2005/8/layout/radial4"/>
    <dgm:cxn modelId="{2AD17B6E-971D-4304-93E7-2532B979051B}" srcId="{CB93A72E-31B7-4375-9F7D-F18E9B070C42}" destId="{F960EE81-5082-4EA2-8290-95D54E824901}" srcOrd="0" destOrd="0" parTransId="{0D365463-F8CE-4BCE-AAE9-7B8C622D867A}" sibTransId="{462190AF-492E-41AF-9237-42C389D9F00E}"/>
    <dgm:cxn modelId="{D6445390-86C1-4A85-877D-5E4BA008745C}" type="presOf" srcId="{74DC834B-332F-4FC6-B1DE-D203670A8600}" destId="{7DC0E7C2-91B5-4446-9093-BBB22310D7C7}" srcOrd="0" destOrd="0" presId="urn:microsoft.com/office/officeart/2005/8/layout/radial4"/>
    <dgm:cxn modelId="{C9D5228F-792A-48C2-951C-89E9C9CB25B4}" type="presOf" srcId="{F960EE81-5082-4EA2-8290-95D54E824901}" destId="{B9DC9A99-4CB8-4B06-A3E9-659C1AE36D3C}" srcOrd="0" destOrd="0" presId="urn:microsoft.com/office/officeart/2005/8/layout/radial4"/>
    <dgm:cxn modelId="{EBAC6469-D2E4-4233-A6BC-1FAE935EE8E1}" type="presParOf" srcId="{EB74A5D9-A42B-46DB-887C-F2838A56F7C3}" destId="{B9DC9A99-4CB8-4B06-A3E9-659C1AE36D3C}" srcOrd="0" destOrd="0" presId="urn:microsoft.com/office/officeart/2005/8/layout/radial4"/>
    <dgm:cxn modelId="{EA7A73CB-41DF-4717-AB1B-94219050CE4D}" type="presParOf" srcId="{EB74A5D9-A42B-46DB-887C-F2838A56F7C3}" destId="{3B718C84-6373-4FFC-A7E6-E4F47CC85688}" srcOrd="1" destOrd="0" presId="urn:microsoft.com/office/officeart/2005/8/layout/radial4"/>
    <dgm:cxn modelId="{E7621FB2-2038-497E-A585-9A5070FC7CA1}" type="presParOf" srcId="{EB74A5D9-A42B-46DB-887C-F2838A56F7C3}" destId="{7DC0E7C2-91B5-4446-9093-BBB22310D7C7}" srcOrd="2" destOrd="0" presId="urn:microsoft.com/office/officeart/2005/8/layout/radial4"/>
    <dgm:cxn modelId="{AEEF8FC4-05BC-4B5F-AD88-DC918FACF50A}" type="presParOf" srcId="{EB74A5D9-A42B-46DB-887C-F2838A56F7C3}" destId="{59BECD64-F03E-4DD8-AEC2-0418331504D5}" srcOrd="3" destOrd="0" presId="urn:microsoft.com/office/officeart/2005/8/layout/radial4"/>
    <dgm:cxn modelId="{A2F53B29-E588-428D-9367-267254716F54}" type="presParOf" srcId="{EB74A5D9-A42B-46DB-887C-F2838A56F7C3}" destId="{6E035DA0-275D-4586-96A8-C35147DFA0B7}" srcOrd="4" destOrd="0" presId="urn:microsoft.com/office/officeart/2005/8/layout/radial4"/>
  </dgm:cxnLst>
  <dgm:bg>
    <a:solidFill>
      <a:schemeClr val="tx2">
        <a:lumMod val="75000"/>
      </a:schemeClr>
    </a:soli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2C3C53-1A80-45FC-807A-0C895601C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16B82D-051C-4D6C-9A51-3F67A5E14832}">
      <dgm:prSet phldrT="[Texte]"/>
      <dgm:spPr/>
      <dgm:t>
        <a:bodyPr/>
        <a:lstStyle/>
        <a:p>
          <a:pPr rtl="1"/>
          <a:r>
            <a:rPr lang="ar-SA" b="1" dirty="0" smtClean="0"/>
            <a:t>البديل الأول : إنشاء موقع تجاري إلكتروني مشترك </a:t>
          </a:r>
          <a:endParaRPr lang="fr-FR" b="1" dirty="0"/>
        </a:p>
      </dgm:t>
    </dgm:pt>
    <dgm:pt modelId="{D1309921-2625-46CA-954E-72EC63C27594}" type="parTrans" cxnId="{91186344-5244-4284-9F1A-E5F7B2945EA7}">
      <dgm:prSet/>
      <dgm:spPr/>
      <dgm:t>
        <a:bodyPr/>
        <a:lstStyle/>
        <a:p>
          <a:endParaRPr lang="fr-FR"/>
        </a:p>
      </dgm:t>
    </dgm:pt>
    <dgm:pt modelId="{E4BBFE46-1D0E-4CE4-9426-B5D690A6C766}" type="sibTrans" cxnId="{91186344-5244-4284-9F1A-E5F7B2945EA7}">
      <dgm:prSet/>
      <dgm:spPr/>
      <dgm:t>
        <a:bodyPr/>
        <a:lstStyle/>
        <a:p>
          <a:endParaRPr lang="fr-FR"/>
        </a:p>
      </dgm:t>
    </dgm:pt>
    <dgm:pt modelId="{5A637F7A-3791-4B9C-83D7-5F14A5B5AF2D}">
      <dgm:prSet phldrT="[Texte]" custT="1"/>
      <dgm:spPr/>
      <dgm:t>
        <a:bodyPr/>
        <a:lstStyle/>
        <a:p>
          <a:pPr rtl="1"/>
          <a:r>
            <a:rPr lang="ar-SA" sz="2400" b="1" dirty="0" smtClean="0">
              <a:solidFill>
                <a:schemeClr val="bg1"/>
              </a:solidFill>
            </a:rPr>
            <a:t>حيث يتم </a:t>
          </a:r>
          <a:r>
            <a:rPr lang="ar-SA" sz="2400" b="1" dirty="0" err="1" smtClean="0">
              <a:solidFill>
                <a:schemeClr val="bg1"/>
              </a:solidFill>
            </a:rPr>
            <a:t>استظافة</a:t>
          </a:r>
          <a:r>
            <a:rPr lang="ar-SA" sz="2400" b="1" dirty="0" smtClean="0">
              <a:solidFill>
                <a:schemeClr val="bg1"/>
              </a:solidFill>
            </a:rPr>
            <a:t> المنظمة من طرف إحدى المواقع التي تقدم هذه الخدمة </a:t>
          </a:r>
          <a:endParaRPr lang="fr-FR" sz="2400" b="1" dirty="0">
            <a:solidFill>
              <a:schemeClr val="bg1"/>
            </a:solidFill>
          </a:endParaRPr>
        </a:p>
      </dgm:t>
    </dgm:pt>
    <dgm:pt modelId="{0B964AC7-D8C8-4C65-9722-6B7C7312721F}" type="parTrans" cxnId="{ED6CFECD-7883-4DB7-B6A1-9DB808EC9C9B}">
      <dgm:prSet/>
      <dgm:spPr/>
      <dgm:t>
        <a:bodyPr/>
        <a:lstStyle/>
        <a:p>
          <a:endParaRPr lang="fr-FR"/>
        </a:p>
      </dgm:t>
    </dgm:pt>
    <dgm:pt modelId="{5421D749-CF86-4E60-8892-87C10BF0538B}" type="sibTrans" cxnId="{ED6CFECD-7883-4DB7-B6A1-9DB808EC9C9B}">
      <dgm:prSet/>
      <dgm:spPr/>
      <dgm:t>
        <a:bodyPr/>
        <a:lstStyle/>
        <a:p>
          <a:endParaRPr lang="fr-FR"/>
        </a:p>
      </dgm:t>
    </dgm:pt>
    <dgm:pt modelId="{ED50A8C5-9DFE-434D-A9E7-B0B32A4F3992}">
      <dgm:prSet phldrT="[Texte]"/>
      <dgm:spPr/>
      <dgm:t>
        <a:bodyPr/>
        <a:lstStyle/>
        <a:p>
          <a:r>
            <a:rPr lang="ar-SA" b="1" dirty="0" smtClean="0"/>
            <a:t>البديل الثاني : إنشاء موقع تجاري إلكتروني مستقل</a:t>
          </a:r>
          <a:endParaRPr lang="fr-FR" b="1" dirty="0"/>
        </a:p>
      </dgm:t>
    </dgm:pt>
    <dgm:pt modelId="{8663F583-024E-4C30-9D24-A7360B742FF4}" type="parTrans" cxnId="{58EC1491-45FA-4F69-8509-ACA5F10AA914}">
      <dgm:prSet/>
      <dgm:spPr/>
      <dgm:t>
        <a:bodyPr/>
        <a:lstStyle/>
        <a:p>
          <a:endParaRPr lang="fr-FR"/>
        </a:p>
      </dgm:t>
    </dgm:pt>
    <dgm:pt modelId="{3AA627D8-FE68-4AE6-8B20-B8B487E9B9A9}" type="sibTrans" cxnId="{58EC1491-45FA-4F69-8509-ACA5F10AA914}">
      <dgm:prSet/>
      <dgm:spPr/>
      <dgm:t>
        <a:bodyPr/>
        <a:lstStyle/>
        <a:p>
          <a:endParaRPr lang="fr-FR"/>
        </a:p>
      </dgm:t>
    </dgm:pt>
    <dgm:pt modelId="{40B0BA74-803D-4699-8D03-55B75A9BE943}">
      <dgm:prSet phldrT="[Texte]" custT="1"/>
      <dgm:spPr/>
      <dgm:t>
        <a:bodyPr/>
        <a:lstStyle/>
        <a:p>
          <a:pPr rtl="1"/>
          <a:endParaRPr lang="fr-FR" sz="2400" b="1" dirty="0">
            <a:solidFill>
              <a:schemeClr val="bg1"/>
            </a:solidFill>
          </a:endParaRPr>
        </a:p>
      </dgm:t>
    </dgm:pt>
    <dgm:pt modelId="{42E0E41E-4D1A-42D4-AE99-6EDB507965B6}" type="parTrans" cxnId="{B94FF04E-0DA9-4C26-83D1-C6A5E83BD9BE}">
      <dgm:prSet/>
      <dgm:spPr/>
      <dgm:t>
        <a:bodyPr/>
        <a:lstStyle/>
        <a:p>
          <a:endParaRPr lang="fr-FR"/>
        </a:p>
      </dgm:t>
    </dgm:pt>
    <dgm:pt modelId="{A259B4DE-4B34-4F7B-825F-C2DA302E1663}" type="sibTrans" cxnId="{B94FF04E-0DA9-4C26-83D1-C6A5E83BD9BE}">
      <dgm:prSet/>
      <dgm:spPr/>
      <dgm:t>
        <a:bodyPr/>
        <a:lstStyle/>
        <a:p>
          <a:endParaRPr lang="fr-FR"/>
        </a:p>
      </dgm:t>
    </dgm:pt>
    <dgm:pt modelId="{B3D32EFE-536D-4762-8F41-CF3ECF5A1D39}" type="pres">
      <dgm:prSet presAssocID="{652C3C53-1A80-45FC-807A-0C895601C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59BFECA-BC54-4898-BFD7-DEE3A4C41313}" type="pres">
      <dgm:prSet presAssocID="{E916B82D-051C-4D6C-9A51-3F67A5E14832}" presName="parentText" presStyleLbl="node1" presStyleIdx="0" presStyleCnt="2" custScaleY="63040" custLinFactNeighborY="-577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3F925A-730C-4C96-A5F5-8E7FA82B4825}" type="pres">
      <dgm:prSet presAssocID="{E916B82D-051C-4D6C-9A51-3F67A5E1483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700FC3-B46E-4D4D-84E0-3A62A14D8440}" type="pres">
      <dgm:prSet presAssocID="{ED50A8C5-9DFE-434D-A9E7-B0B32A4F3992}" presName="parentText" presStyleLbl="node1" presStyleIdx="1" presStyleCnt="2" custScaleY="7016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D98AF4-C3C7-4441-986D-4425E7D3FC5F}" type="pres">
      <dgm:prSet presAssocID="{ED50A8C5-9DFE-434D-A9E7-B0B32A4F399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54662F-20A4-4D8C-B4D0-6BE13C19E7A2}" type="presOf" srcId="{40B0BA74-803D-4699-8D03-55B75A9BE943}" destId="{34D98AF4-C3C7-4441-986D-4425E7D3FC5F}" srcOrd="0" destOrd="0" presId="urn:microsoft.com/office/officeart/2005/8/layout/vList2"/>
    <dgm:cxn modelId="{E2002477-661F-4658-A1FC-698D3627FBDB}" type="presOf" srcId="{ED50A8C5-9DFE-434D-A9E7-B0B32A4F3992}" destId="{91700FC3-B46E-4D4D-84E0-3A62A14D8440}" srcOrd="0" destOrd="0" presId="urn:microsoft.com/office/officeart/2005/8/layout/vList2"/>
    <dgm:cxn modelId="{A359ADDD-B65E-43B0-8013-D5DEA6919FF1}" type="presOf" srcId="{652C3C53-1A80-45FC-807A-0C895601CFD1}" destId="{B3D32EFE-536D-4762-8F41-CF3ECF5A1D39}" srcOrd="0" destOrd="0" presId="urn:microsoft.com/office/officeart/2005/8/layout/vList2"/>
    <dgm:cxn modelId="{91186344-5244-4284-9F1A-E5F7B2945EA7}" srcId="{652C3C53-1A80-45FC-807A-0C895601CFD1}" destId="{E916B82D-051C-4D6C-9A51-3F67A5E14832}" srcOrd="0" destOrd="0" parTransId="{D1309921-2625-46CA-954E-72EC63C27594}" sibTransId="{E4BBFE46-1D0E-4CE4-9426-B5D690A6C766}"/>
    <dgm:cxn modelId="{ED6CFECD-7883-4DB7-B6A1-9DB808EC9C9B}" srcId="{E916B82D-051C-4D6C-9A51-3F67A5E14832}" destId="{5A637F7A-3791-4B9C-83D7-5F14A5B5AF2D}" srcOrd="0" destOrd="0" parTransId="{0B964AC7-D8C8-4C65-9722-6B7C7312721F}" sibTransId="{5421D749-CF86-4E60-8892-87C10BF0538B}"/>
    <dgm:cxn modelId="{58EC1491-45FA-4F69-8509-ACA5F10AA914}" srcId="{652C3C53-1A80-45FC-807A-0C895601CFD1}" destId="{ED50A8C5-9DFE-434D-A9E7-B0B32A4F3992}" srcOrd="1" destOrd="0" parTransId="{8663F583-024E-4C30-9D24-A7360B742FF4}" sibTransId="{3AA627D8-FE68-4AE6-8B20-B8B487E9B9A9}"/>
    <dgm:cxn modelId="{5D54A293-4513-4FFD-A7F7-C181CF2EE222}" type="presOf" srcId="{5A637F7A-3791-4B9C-83D7-5F14A5B5AF2D}" destId="{5D3F925A-730C-4C96-A5F5-8E7FA82B4825}" srcOrd="0" destOrd="0" presId="urn:microsoft.com/office/officeart/2005/8/layout/vList2"/>
    <dgm:cxn modelId="{9F1D66D6-DF3E-41FB-A275-A9FB98B68C92}" type="presOf" srcId="{E916B82D-051C-4D6C-9A51-3F67A5E14832}" destId="{A59BFECA-BC54-4898-BFD7-DEE3A4C41313}" srcOrd="0" destOrd="0" presId="urn:microsoft.com/office/officeart/2005/8/layout/vList2"/>
    <dgm:cxn modelId="{B94FF04E-0DA9-4C26-83D1-C6A5E83BD9BE}" srcId="{ED50A8C5-9DFE-434D-A9E7-B0B32A4F3992}" destId="{40B0BA74-803D-4699-8D03-55B75A9BE943}" srcOrd="0" destOrd="0" parTransId="{42E0E41E-4D1A-42D4-AE99-6EDB507965B6}" sibTransId="{A259B4DE-4B34-4F7B-825F-C2DA302E1663}"/>
    <dgm:cxn modelId="{AFD3833E-08C0-4605-81B1-E9E61F76B891}" type="presParOf" srcId="{B3D32EFE-536D-4762-8F41-CF3ECF5A1D39}" destId="{A59BFECA-BC54-4898-BFD7-DEE3A4C41313}" srcOrd="0" destOrd="0" presId="urn:microsoft.com/office/officeart/2005/8/layout/vList2"/>
    <dgm:cxn modelId="{E8641E0D-D180-4A49-8086-3A9A224E1664}" type="presParOf" srcId="{B3D32EFE-536D-4762-8F41-CF3ECF5A1D39}" destId="{5D3F925A-730C-4C96-A5F5-8E7FA82B4825}" srcOrd="1" destOrd="0" presId="urn:microsoft.com/office/officeart/2005/8/layout/vList2"/>
    <dgm:cxn modelId="{29241334-F781-4AD7-AA7D-29C79C8E0785}" type="presParOf" srcId="{B3D32EFE-536D-4762-8F41-CF3ECF5A1D39}" destId="{91700FC3-B46E-4D4D-84E0-3A62A14D8440}" srcOrd="2" destOrd="0" presId="urn:microsoft.com/office/officeart/2005/8/layout/vList2"/>
    <dgm:cxn modelId="{C47DC45D-B302-4BB6-9AA8-F0E54392FB23}" type="presParOf" srcId="{B3D32EFE-536D-4762-8F41-CF3ECF5A1D39}" destId="{34D98AF4-C3C7-4441-986D-4425E7D3FC5F}" srcOrd="3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ED135D-82C0-4145-9E72-A1C67DFA33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2DEEDC8-FD22-413C-9560-EA89DFCE5935}">
      <dgm:prSet phldrT="[Texte]" custT="1"/>
      <dgm:spPr/>
      <dgm:t>
        <a:bodyPr/>
        <a:lstStyle/>
        <a:p>
          <a:pPr algn="ctr"/>
          <a:r>
            <a:rPr lang="ar-SA" sz="2800" b="1" dirty="0" smtClean="0"/>
            <a:t>وضع مخطط  عام أولي لمحتوى الموقع</a:t>
          </a:r>
          <a:endParaRPr lang="fr-FR" sz="2800" b="1" dirty="0"/>
        </a:p>
      </dgm:t>
    </dgm:pt>
    <dgm:pt modelId="{654D6A9C-7202-4577-8635-638AE4B110E2}" type="parTrans" cxnId="{C340EC3C-94AC-4007-BE42-DBEF6ECF6AEA}">
      <dgm:prSet/>
      <dgm:spPr/>
      <dgm:t>
        <a:bodyPr/>
        <a:lstStyle/>
        <a:p>
          <a:endParaRPr lang="fr-FR"/>
        </a:p>
      </dgm:t>
    </dgm:pt>
    <dgm:pt modelId="{D7B365FF-8DAE-445C-BAF2-21D4D119AF4C}" type="sibTrans" cxnId="{C340EC3C-94AC-4007-BE42-DBEF6ECF6AEA}">
      <dgm:prSet/>
      <dgm:spPr/>
      <dgm:t>
        <a:bodyPr/>
        <a:lstStyle/>
        <a:p>
          <a:endParaRPr lang="fr-FR"/>
        </a:p>
      </dgm:t>
    </dgm:pt>
    <dgm:pt modelId="{AAAA1C97-1F83-49AF-8C17-29B576C6EDB8}">
      <dgm:prSet custT="1"/>
      <dgm:spPr/>
      <dgm:t>
        <a:bodyPr/>
        <a:lstStyle/>
        <a:p>
          <a:pPr algn="ctr"/>
          <a:r>
            <a:rPr lang="ar-SA" sz="2800" b="1" dirty="0" smtClean="0"/>
            <a:t>تكوين صورة أولية للصفحة الأم </a:t>
          </a:r>
          <a:r>
            <a:rPr lang="ar-SA" sz="2800" b="1" dirty="0" err="1" smtClean="0"/>
            <a:t>و</a:t>
          </a:r>
          <a:r>
            <a:rPr lang="ar-SA" sz="2800" b="1" dirty="0" smtClean="0"/>
            <a:t> مكوناتها الأساسية</a:t>
          </a:r>
          <a:endParaRPr lang="fr-FR" sz="2800" b="1" dirty="0"/>
        </a:p>
      </dgm:t>
    </dgm:pt>
    <dgm:pt modelId="{75B6E1B8-AB91-4BE8-9840-86AF2A6DA8BB}" type="parTrans" cxnId="{10F16646-6033-47F7-96A1-77500B944FE3}">
      <dgm:prSet/>
      <dgm:spPr/>
      <dgm:t>
        <a:bodyPr/>
        <a:lstStyle/>
        <a:p>
          <a:endParaRPr lang="fr-FR"/>
        </a:p>
      </dgm:t>
    </dgm:pt>
    <dgm:pt modelId="{D0053726-E21B-41D9-879F-5523A97F1B13}" type="sibTrans" cxnId="{10F16646-6033-47F7-96A1-77500B944FE3}">
      <dgm:prSet/>
      <dgm:spPr/>
      <dgm:t>
        <a:bodyPr/>
        <a:lstStyle/>
        <a:p>
          <a:endParaRPr lang="fr-FR"/>
        </a:p>
      </dgm:t>
    </dgm:pt>
    <dgm:pt modelId="{1DCF5F7C-CAAC-4CDC-86B3-7CC76B5660DC}">
      <dgm:prSet custT="1"/>
      <dgm:spPr/>
      <dgm:t>
        <a:bodyPr/>
        <a:lstStyle/>
        <a:p>
          <a:pPr algn="ctr"/>
          <a:r>
            <a:rPr lang="ar-SA" sz="2800" b="1" dirty="0" smtClean="0"/>
            <a:t>تحديد </a:t>
          </a:r>
          <a:r>
            <a:rPr lang="ar-SA" sz="2800" b="1" dirty="0" err="1" smtClean="0"/>
            <a:t>الإرتباطات</a:t>
          </a:r>
          <a:r>
            <a:rPr lang="ar-SA" sz="2800" b="1" dirty="0" smtClean="0"/>
            <a:t> بين الصفحة الأم </a:t>
          </a:r>
          <a:r>
            <a:rPr lang="ar-SA" sz="2800" b="1" dirty="0" err="1" smtClean="0"/>
            <a:t>و</a:t>
          </a:r>
          <a:r>
            <a:rPr lang="ar-SA" sz="2800" b="1" dirty="0" smtClean="0"/>
            <a:t> باقي الصفحات الفرعية </a:t>
          </a:r>
          <a:endParaRPr lang="fr-FR" sz="2800" b="1" dirty="0"/>
        </a:p>
      </dgm:t>
    </dgm:pt>
    <dgm:pt modelId="{2350F55C-BD98-4096-BB49-2E5F8F0943C7}" type="parTrans" cxnId="{4AC41D65-5CB4-4C48-A354-28EDAECF177C}">
      <dgm:prSet/>
      <dgm:spPr/>
      <dgm:t>
        <a:bodyPr/>
        <a:lstStyle/>
        <a:p>
          <a:endParaRPr lang="fr-FR"/>
        </a:p>
      </dgm:t>
    </dgm:pt>
    <dgm:pt modelId="{6E331805-58E0-43C6-A6C6-7FC656D80BF1}" type="sibTrans" cxnId="{4AC41D65-5CB4-4C48-A354-28EDAECF177C}">
      <dgm:prSet/>
      <dgm:spPr/>
      <dgm:t>
        <a:bodyPr/>
        <a:lstStyle/>
        <a:p>
          <a:endParaRPr lang="fr-FR"/>
        </a:p>
      </dgm:t>
    </dgm:pt>
    <dgm:pt modelId="{B4EC9B6C-0D14-4FF4-9B9D-568D0CF8DA43}">
      <dgm:prSet custT="1"/>
      <dgm:spPr/>
      <dgm:t>
        <a:bodyPr/>
        <a:lstStyle/>
        <a:p>
          <a:pPr algn="ctr"/>
          <a:r>
            <a:rPr lang="ar-SA" sz="2400" b="1" dirty="0" smtClean="0"/>
            <a:t>تحديد الغرض من إنشاء هذا المتجر</a:t>
          </a:r>
        </a:p>
        <a:p>
          <a:pPr algn="r" rtl="1"/>
          <a:r>
            <a:rPr lang="ar-SA" sz="2200" dirty="0" smtClean="0"/>
            <a:t>( تحديد الأهداف التي تريد المنظمة الوصول إليها من خلال المتجر الإلكتروني ) </a:t>
          </a:r>
          <a:r>
            <a:rPr lang="ar-SA" sz="2200" b="1" dirty="0" smtClean="0"/>
            <a:t>        </a:t>
          </a:r>
          <a:endParaRPr lang="fr-FR" sz="2200" dirty="0"/>
        </a:p>
      </dgm:t>
    </dgm:pt>
    <dgm:pt modelId="{EDCC88DA-52C3-4EB3-B3FC-8B639E648640}" type="parTrans" cxnId="{7793C6C5-197E-49DE-BF19-C9EFFE6F6E05}">
      <dgm:prSet/>
      <dgm:spPr/>
      <dgm:t>
        <a:bodyPr/>
        <a:lstStyle/>
        <a:p>
          <a:endParaRPr lang="fr-FR"/>
        </a:p>
      </dgm:t>
    </dgm:pt>
    <dgm:pt modelId="{59B51610-0E08-49D3-B643-3A01C0744FD5}" type="sibTrans" cxnId="{7793C6C5-197E-49DE-BF19-C9EFFE6F6E05}">
      <dgm:prSet/>
      <dgm:spPr/>
      <dgm:t>
        <a:bodyPr/>
        <a:lstStyle/>
        <a:p>
          <a:endParaRPr lang="fr-FR"/>
        </a:p>
      </dgm:t>
    </dgm:pt>
    <dgm:pt modelId="{C4D3DFA1-C2D8-4E44-8960-8EC3AFBB91D4}" type="pres">
      <dgm:prSet presAssocID="{90ED135D-82C0-4145-9E72-A1C67DFA33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56B1FE-FC2A-47B9-968A-F238EF866520}" type="pres">
      <dgm:prSet presAssocID="{B4EC9B6C-0D14-4FF4-9B9D-568D0CF8DA4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D502A1-63CC-4257-806F-F98BCB1EE33D}" type="pres">
      <dgm:prSet presAssocID="{59B51610-0E08-49D3-B643-3A01C0744FD5}" presName="spacer" presStyleCnt="0"/>
      <dgm:spPr/>
    </dgm:pt>
    <dgm:pt modelId="{3B440927-BE37-45AF-9926-F8D027751435}" type="pres">
      <dgm:prSet presAssocID="{D2DEEDC8-FD22-413C-9560-EA89DFCE593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83E3C0-F649-4367-92D9-A390E29ED565}" type="pres">
      <dgm:prSet presAssocID="{D7B365FF-8DAE-445C-BAF2-21D4D119AF4C}" presName="spacer" presStyleCnt="0"/>
      <dgm:spPr/>
    </dgm:pt>
    <dgm:pt modelId="{5C497953-A4B2-425E-9072-A31D714242C5}" type="pres">
      <dgm:prSet presAssocID="{AAAA1C97-1F83-49AF-8C17-29B576C6ED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A5E128-AD44-4924-A97C-A3C4C305F9EF}" type="pres">
      <dgm:prSet presAssocID="{D0053726-E21B-41D9-879F-5523A97F1B13}" presName="spacer" presStyleCnt="0"/>
      <dgm:spPr/>
    </dgm:pt>
    <dgm:pt modelId="{9A5C82F7-8358-45D3-9AFA-D9C9FC4F1C1A}" type="pres">
      <dgm:prSet presAssocID="{1DCF5F7C-CAAC-4CDC-86B3-7CC76B5660D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2A8C74C-C541-43CF-83A8-18C0A7F76209}" type="presOf" srcId="{D2DEEDC8-FD22-413C-9560-EA89DFCE5935}" destId="{3B440927-BE37-45AF-9926-F8D027751435}" srcOrd="0" destOrd="0" presId="urn:microsoft.com/office/officeart/2005/8/layout/vList2"/>
    <dgm:cxn modelId="{E8770D4F-8891-4354-B843-EBD78CA660D7}" type="presOf" srcId="{B4EC9B6C-0D14-4FF4-9B9D-568D0CF8DA43}" destId="{BF56B1FE-FC2A-47B9-968A-F238EF866520}" srcOrd="0" destOrd="0" presId="urn:microsoft.com/office/officeart/2005/8/layout/vList2"/>
    <dgm:cxn modelId="{CE882D7A-A41F-4464-9869-0E4F9CB7DB37}" type="presOf" srcId="{AAAA1C97-1F83-49AF-8C17-29B576C6EDB8}" destId="{5C497953-A4B2-425E-9072-A31D714242C5}" srcOrd="0" destOrd="0" presId="urn:microsoft.com/office/officeart/2005/8/layout/vList2"/>
    <dgm:cxn modelId="{C340EC3C-94AC-4007-BE42-DBEF6ECF6AEA}" srcId="{90ED135D-82C0-4145-9E72-A1C67DFA336B}" destId="{D2DEEDC8-FD22-413C-9560-EA89DFCE5935}" srcOrd="1" destOrd="0" parTransId="{654D6A9C-7202-4577-8635-638AE4B110E2}" sibTransId="{D7B365FF-8DAE-445C-BAF2-21D4D119AF4C}"/>
    <dgm:cxn modelId="{10F16646-6033-47F7-96A1-77500B944FE3}" srcId="{90ED135D-82C0-4145-9E72-A1C67DFA336B}" destId="{AAAA1C97-1F83-49AF-8C17-29B576C6EDB8}" srcOrd="2" destOrd="0" parTransId="{75B6E1B8-AB91-4BE8-9840-86AF2A6DA8BB}" sibTransId="{D0053726-E21B-41D9-879F-5523A97F1B13}"/>
    <dgm:cxn modelId="{F517463F-F1F5-4B6B-81C8-CF50AE952381}" type="presOf" srcId="{1DCF5F7C-CAAC-4CDC-86B3-7CC76B5660DC}" destId="{9A5C82F7-8358-45D3-9AFA-D9C9FC4F1C1A}" srcOrd="0" destOrd="0" presId="urn:microsoft.com/office/officeart/2005/8/layout/vList2"/>
    <dgm:cxn modelId="{38A48E8C-959A-4F20-8FD2-3AED26E71102}" type="presOf" srcId="{90ED135D-82C0-4145-9E72-A1C67DFA336B}" destId="{C4D3DFA1-C2D8-4E44-8960-8EC3AFBB91D4}" srcOrd="0" destOrd="0" presId="urn:microsoft.com/office/officeart/2005/8/layout/vList2"/>
    <dgm:cxn modelId="{7793C6C5-197E-49DE-BF19-C9EFFE6F6E05}" srcId="{90ED135D-82C0-4145-9E72-A1C67DFA336B}" destId="{B4EC9B6C-0D14-4FF4-9B9D-568D0CF8DA43}" srcOrd="0" destOrd="0" parTransId="{EDCC88DA-52C3-4EB3-B3FC-8B639E648640}" sibTransId="{59B51610-0E08-49D3-B643-3A01C0744FD5}"/>
    <dgm:cxn modelId="{4AC41D65-5CB4-4C48-A354-28EDAECF177C}" srcId="{90ED135D-82C0-4145-9E72-A1C67DFA336B}" destId="{1DCF5F7C-CAAC-4CDC-86B3-7CC76B5660DC}" srcOrd="3" destOrd="0" parTransId="{2350F55C-BD98-4096-BB49-2E5F8F0943C7}" sibTransId="{6E331805-58E0-43C6-A6C6-7FC656D80BF1}"/>
    <dgm:cxn modelId="{523E24EE-CF1B-4ABD-B70F-0821EC896DD0}" type="presParOf" srcId="{C4D3DFA1-C2D8-4E44-8960-8EC3AFBB91D4}" destId="{BF56B1FE-FC2A-47B9-968A-F238EF866520}" srcOrd="0" destOrd="0" presId="urn:microsoft.com/office/officeart/2005/8/layout/vList2"/>
    <dgm:cxn modelId="{9DC13279-D8D3-4938-AEA1-75CA43A28046}" type="presParOf" srcId="{C4D3DFA1-C2D8-4E44-8960-8EC3AFBB91D4}" destId="{EDD502A1-63CC-4257-806F-F98BCB1EE33D}" srcOrd="1" destOrd="0" presId="urn:microsoft.com/office/officeart/2005/8/layout/vList2"/>
    <dgm:cxn modelId="{CBC24CB7-352D-4503-9133-77751EB81F63}" type="presParOf" srcId="{C4D3DFA1-C2D8-4E44-8960-8EC3AFBB91D4}" destId="{3B440927-BE37-45AF-9926-F8D027751435}" srcOrd="2" destOrd="0" presId="urn:microsoft.com/office/officeart/2005/8/layout/vList2"/>
    <dgm:cxn modelId="{CFCFD859-77D6-4920-94A8-1504BB2E05E0}" type="presParOf" srcId="{C4D3DFA1-C2D8-4E44-8960-8EC3AFBB91D4}" destId="{4E83E3C0-F649-4367-92D9-A390E29ED565}" srcOrd="3" destOrd="0" presId="urn:microsoft.com/office/officeart/2005/8/layout/vList2"/>
    <dgm:cxn modelId="{D5C248A5-5F4E-4E5B-86B6-DD1DE8041F08}" type="presParOf" srcId="{C4D3DFA1-C2D8-4E44-8960-8EC3AFBB91D4}" destId="{5C497953-A4B2-425E-9072-A31D714242C5}" srcOrd="4" destOrd="0" presId="urn:microsoft.com/office/officeart/2005/8/layout/vList2"/>
    <dgm:cxn modelId="{31BE32C3-0DE2-4C44-A761-9849B19CC68D}" type="presParOf" srcId="{C4D3DFA1-C2D8-4E44-8960-8EC3AFBB91D4}" destId="{0DA5E128-AD44-4924-A97C-A3C4C305F9EF}" srcOrd="5" destOrd="0" presId="urn:microsoft.com/office/officeart/2005/8/layout/vList2"/>
    <dgm:cxn modelId="{07A05065-0645-4548-8DDB-731497FF5F0D}" type="presParOf" srcId="{C4D3DFA1-C2D8-4E44-8960-8EC3AFBB91D4}" destId="{9A5C82F7-8358-45D3-9AFA-D9C9FC4F1C1A}" srcOrd="6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DB0CAF-3D51-4022-B577-F321DD2E9E0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2FAB408-009E-44EC-AFF3-5D37A2AE0908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r-SA" sz="3200" b="1" dirty="0" smtClean="0"/>
            <a:t>محددات مرتبطة بالمنفعة</a:t>
          </a:r>
          <a:endParaRPr lang="fr-FR" sz="3200" b="1" dirty="0"/>
        </a:p>
      </dgm:t>
    </dgm:pt>
    <dgm:pt modelId="{13D40321-6767-4978-B69D-4825F1B55FB4}" type="parTrans" cxnId="{5FA31C08-AF15-472D-B89A-3444D1E22954}">
      <dgm:prSet/>
      <dgm:spPr/>
      <dgm:t>
        <a:bodyPr/>
        <a:lstStyle/>
        <a:p>
          <a:endParaRPr lang="fr-FR"/>
        </a:p>
      </dgm:t>
    </dgm:pt>
    <dgm:pt modelId="{BBD1765A-5C57-4ACB-8933-3AC954E88D34}" type="sibTrans" cxnId="{5FA31C08-AF15-472D-B89A-3444D1E22954}">
      <dgm:prSet/>
      <dgm:spPr/>
      <dgm:t>
        <a:bodyPr/>
        <a:lstStyle/>
        <a:p>
          <a:endParaRPr lang="fr-FR"/>
        </a:p>
      </dgm:t>
    </dgm:pt>
    <dgm:pt modelId="{EFB4D43C-3D45-4118-9C26-8043D1A45E74}">
      <dgm:prSet phldrT="[Texte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pPr rtl="1"/>
          <a:r>
            <a:rPr lang="ar-SA" sz="2400" b="1" dirty="0" smtClean="0">
              <a:solidFill>
                <a:schemeClr val="bg1"/>
              </a:solidFill>
            </a:rPr>
            <a:t>المنافع التي يتم الحصول عليها عند البحث عن معلومات(مثل جودة المعلومات)</a:t>
          </a:r>
          <a:endParaRPr lang="fr-FR" sz="2400" b="1" dirty="0">
            <a:solidFill>
              <a:schemeClr val="bg1"/>
            </a:solidFill>
          </a:endParaRPr>
        </a:p>
      </dgm:t>
    </dgm:pt>
    <dgm:pt modelId="{C64F5A5F-A465-4484-AF80-8968F3608E2D}" type="parTrans" cxnId="{DBB63B8C-C742-4E36-982F-96E6EB0E3C98}">
      <dgm:prSet/>
      <dgm:spPr/>
      <dgm:t>
        <a:bodyPr/>
        <a:lstStyle/>
        <a:p>
          <a:endParaRPr lang="fr-FR"/>
        </a:p>
      </dgm:t>
    </dgm:pt>
    <dgm:pt modelId="{AA6D8D37-4BCC-4B09-AA5A-A7B0F8D017ED}" type="sibTrans" cxnId="{DBB63B8C-C742-4E36-982F-96E6EB0E3C98}">
      <dgm:prSet/>
      <dgm:spPr/>
      <dgm:t>
        <a:bodyPr/>
        <a:lstStyle/>
        <a:p>
          <a:endParaRPr lang="fr-FR"/>
        </a:p>
      </dgm:t>
    </dgm:pt>
    <dgm:pt modelId="{1FFD173C-A9C1-4A93-BFE5-2C289D2A9099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ar-SA" b="1" dirty="0" smtClean="0">
              <a:solidFill>
                <a:schemeClr val="bg1"/>
              </a:solidFill>
            </a:rPr>
            <a:t>المنافع التي يتم الحصول عليها عند استلام </a:t>
          </a:r>
          <a:r>
            <a:rPr lang="ar-SA" b="1" dirty="0" err="1" smtClean="0">
              <a:solidFill>
                <a:schemeClr val="bg1"/>
              </a:solidFill>
            </a:rPr>
            <a:t>الطلبية</a:t>
          </a:r>
          <a:r>
            <a:rPr lang="ar-SA" b="1" dirty="0" smtClean="0">
              <a:solidFill>
                <a:schemeClr val="bg1"/>
              </a:solidFill>
            </a:rPr>
            <a:t>         (مثل سرعة التسليم)</a:t>
          </a:r>
          <a:endParaRPr lang="fr-FR" b="1" dirty="0">
            <a:solidFill>
              <a:schemeClr val="bg1"/>
            </a:solidFill>
          </a:endParaRPr>
        </a:p>
      </dgm:t>
    </dgm:pt>
    <dgm:pt modelId="{7069BBD9-BFF3-4A95-ABC5-E5D4D5CDAE52}" type="parTrans" cxnId="{5FD028CD-6E32-4F97-86A7-FABB19C2371C}">
      <dgm:prSet/>
      <dgm:spPr/>
      <dgm:t>
        <a:bodyPr/>
        <a:lstStyle/>
        <a:p>
          <a:endParaRPr lang="fr-FR"/>
        </a:p>
      </dgm:t>
    </dgm:pt>
    <dgm:pt modelId="{E2595F65-27B2-4A83-95B0-4339C87DFA21}" type="sibTrans" cxnId="{5FD028CD-6E32-4F97-86A7-FABB19C2371C}">
      <dgm:prSet/>
      <dgm:spPr/>
      <dgm:t>
        <a:bodyPr/>
        <a:lstStyle/>
        <a:p>
          <a:endParaRPr lang="fr-FR"/>
        </a:p>
      </dgm:t>
    </dgm:pt>
    <dgm:pt modelId="{0BB33E18-3E89-40BA-8714-EC6230C10FFF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ar-SA" b="1" dirty="0" smtClean="0">
              <a:solidFill>
                <a:schemeClr val="bg1"/>
              </a:solidFill>
            </a:rPr>
            <a:t>المنافع التي يتم الحصول عليها عند  الشراء                    ( مثل سرية الصفقة </a:t>
          </a:r>
          <a:r>
            <a:rPr lang="ar-SA" b="1" dirty="0" err="1" smtClean="0">
              <a:solidFill>
                <a:schemeClr val="bg1"/>
              </a:solidFill>
            </a:rPr>
            <a:t>و</a:t>
          </a:r>
          <a:r>
            <a:rPr lang="ar-SA" b="1" dirty="0" smtClean="0">
              <a:solidFill>
                <a:schemeClr val="bg1"/>
              </a:solidFill>
            </a:rPr>
            <a:t> العروض الترويجية)</a:t>
          </a:r>
          <a:endParaRPr lang="fr-FR" b="1" dirty="0">
            <a:solidFill>
              <a:schemeClr val="bg1"/>
            </a:solidFill>
          </a:endParaRPr>
        </a:p>
      </dgm:t>
    </dgm:pt>
    <dgm:pt modelId="{972D4074-DCBC-4708-B5F5-6E3DD4017DC7}" type="parTrans" cxnId="{4EE49A1F-72D8-44AA-9854-513626E1E06C}">
      <dgm:prSet/>
      <dgm:spPr/>
      <dgm:t>
        <a:bodyPr/>
        <a:lstStyle/>
        <a:p>
          <a:endParaRPr lang="fr-FR"/>
        </a:p>
      </dgm:t>
    </dgm:pt>
    <dgm:pt modelId="{B655EDF0-9BC8-4ABA-96EF-852A3072D646}" type="sibTrans" cxnId="{4EE49A1F-72D8-44AA-9854-513626E1E06C}">
      <dgm:prSet/>
      <dgm:spPr/>
      <dgm:t>
        <a:bodyPr/>
        <a:lstStyle/>
        <a:p>
          <a:endParaRPr lang="fr-FR"/>
        </a:p>
      </dgm:t>
    </dgm:pt>
    <dgm:pt modelId="{CAF5AD61-71BD-402F-9357-5F4483BE67F5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ar-SA" b="1" dirty="0" smtClean="0">
              <a:solidFill>
                <a:schemeClr val="bg1"/>
              </a:solidFill>
            </a:rPr>
            <a:t>المنافع التي يتم الحصول عليها ما بعد الشراء                        (مثل خدمات ما بعد البيع ) </a:t>
          </a:r>
          <a:endParaRPr lang="fr-FR" b="1" dirty="0">
            <a:solidFill>
              <a:schemeClr val="bg1"/>
            </a:solidFill>
          </a:endParaRPr>
        </a:p>
      </dgm:t>
    </dgm:pt>
    <dgm:pt modelId="{90C51A82-FDAA-4CFE-B8A5-063D95494157}" type="parTrans" cxnId="{BBC6D2C9-0FA5-4F65-BF94-E8676B65D234}">
      <dgm:prSet/>
      <dgm:spPr/>
      <dgm:t>
        <a:bodyPr/>
        <a:lstStyle/>
        <a:p>
          <a:endParaRPr lang="fr-FR"/>
        </a:p>
      </dgm:t>
    </dgm:pt>
    <dgm:pt modelId="{AF8DAD68-96DC-43A0-AFD0-DC20976B9C75}" type="sibTrans" cxnId="{BBC6D2C9-0FA5-4F65-BF94-E8676B65D234}">
      <dgm:prSet/>
      <dgm:spPr/>
      <dgm:t>
        <a:bodyPr/>
        <a:lstStyle/>
        <a:p>
          <a:endParaRPr lang="fr-FR"/>
        </a:p>
      </dgm:t>
    </dgm:pt>
    <dgm:pt modelId="{BCC4ABE6-F987-465B-9258-2DC073166C96}" type="pres">
      <dgm:prSet presAssocID="{05DB0CAF-3D51-4022-B577-F321DD2E9E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D2C277A-DF54-4E27-83B8-8B0D71847927}" type="pres">
      <dgm:prSet presAssocID="{B2FAB408-009E-44EC-AFF3-5D37A2AE0908}" presName="root" presStyleCnt="0"/>
      <dgm:spPr/>
    </dgm:pt>
    <dgm:pt modelId="{FA6EA304-8535-45EF-90C0-2A842ED615B3}" type="pres">
      <dgm:prSet presAssocID="{B2FAB408-009E-44EC-AFF3-5D37A2AE0908}" presName="rootComposite" presStyleCnt="0"/>
      <dgm:spPr/>
    </dgm:pt>
    <dgm:pt modelId="{DE19A945-3AB9-4FBC-9C01-91401564A21C}" type="pres">
      <dgm:prSet presAssocID="{B2FAB408-009E-44EC-AFF3-5D37A2AE0908}" presName="rootText" presStyleLbl="node1" presStyleIdx="0" presStyleCnt="1" custScaleX="268663" custScaleY="60308"/>
      <dgm:spPr/>
      <dgm:t>
        <a:bodyPr/>
        <a:lstStyle/>
        <a:p>
          <a:endParaRPr lang="fr-FR"/>
        </a:p>
      </dgm:t>
    </dgm:pt>
    <dgm:pt modelId="{5AB85999-41C4-466A-9774-048A91CC7F27}" type="pres">
      <dgm:prSet presAssocID="{B2FAB408-009E-44EC-AFF3-5D37A2AE0908}" presName="rootConnector" presStyleLbl="node1" presStyleIdx="0" presStyleCnt="1"/>
      <dgm:spPr/>
      <dgm:t>
        <a:bodyPr/>
        <a:lstStyle/>
        <a:p>
          <a:endParaRPr lang="fr-FR"/>
        </a:p>
      </dgm:t>
    </dgm:pt>
    <dgm:pt modelId="{D9C90FEF-9057-4F20-9DB9-2457616DED65}" type="pres">
      <dgm:prSet presAssocID="{B2FAB408-009E-44EC-AFF3-5D37A2AE0908}" presName="childShape" presStyleCnt="0"/>
      <dgm:spPr/>
    </dgm:pt>
    <dgm:pt modelId="{41C7EFAE-7E6A-4DAA-A59E-A7BCC1DE4A96}" type="pres">
      <dgm:prSet presAssocID="{C64F5A5F-A465-4484-AF80-8968F3608E2D}" presName="Name13" presStyleLbl="parChTrans1D2" presStyleIdx="0" presStyleCnt="4"/>
      <dgm:spPr/>
      <dgm:t>
        <a:bodyPr/>
        <a:lstStyle/>
        <a:p>
          <a:endParaRPr lang="fr-FR"/>
        </a:p>
      </dgm:t>
    </dgm:pt>
    <dgm:pt modelId="{B22B3911-A4A1-4608-8F5E-BBB6FAB2A576}" type="pres">
      <dgm:prSet presAssocID="{EFB4D43C-3D45-4118-9C26-8043D1A45E74}" presName="childText" presStyleLbl="bgAcc1" presStyleIdx="0" presStyleCnt="4" custScaleX="509870" custScaleY="914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A82CD2-BF92-4904-BE87-08CF3FF4B3E7}" type="pres">
      <dgm:prSet presAssocID="{972D4074-DCBC-4708-B5F5-6E3DD4017DC7}" presName="Name13" presStyleLbl="parChTrans1D2" presStyleIdx="1" presStyleCnt="4"/>
      <dgm:spPr/>
      <dgm:t>
        <a:bodyPr/>
        <a:lstStyle/>
        <a:p>
          <a:endParaRPr lang="fr-FR"/>
        </a:p>
      </dgm:t>
    </dgm:pt>
    <dgm:pt modelId="{4BDC6F77-25AA-436F-B5CC-FD98D8769BE4}" type="pres">
      <dgm:prSet presAssocID="{0BB33E18-3E89-40BA-8714-EC6230C10FFF}" presName="childText" presStyleLbl="bgAcc1" presStyleIdx="1" presStyleCnt="4" custScaleX="5098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31A6B3-9740-481F-AE1F-FA73C71F24D3}" type="pres">
      <dgm:prSet presAssocID="{7069BBD9-BFF3-4A95-ABC5-E5D4D5CDAE52}" presName="Name13" presStyleLbl="parChTrans1D2" presStyleIdx="2" presStyleCnt="4"/>
      <dgm:spPr/>
      <dgm:t>
        <a:bodyPr/>
        <a:lstStyle/>
        <a:p>
          <a:endParaRPr lang="fr-FR"/>
        </a:p>
      </dgm:t>
    </dgm:pt>
    <dgm:pt modelId="{AACC7B52-9F1A-49F7-9DB0-06127BDB4397}" type="pres">
      <dgm:prSet presAssocID="{1FFD173C-A9C1-4A93-BFE5-2C289D2A9099}" presName="childText" presStyleLbl="bgAcc1" presStyleIdx="2" presStyleCnt="4" custScaleX="5098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A82EF5-A89F-4C00-B5D2-5FD8426B41D1}" type="pres">
      <dgm:prSet presAssocID="{90C51A82-FDAA-4CFE-B8A5-063D95494157}" presName="Name13" presStyleLbl="parChTrans1D2" presStyleIdx="3" presStyleCnt="4"/>
      <dgm:spPr/>
      <dgm:t>
        <a:bodyPr/>
        <a:lstStyle/>
        <a:p>
          <a:endParaRPr lang="fr-FR"/>
        </a:p>
      </dgm:t>
    </dgm:pt>
    <dgm:pt modelId="{BCA42D09-9942-438D-A40E-C13ED11AB1E3}" type="pres">
      <dgm:prSet presAssocID="{CAF5AD61-71BD-402F-9357-5F4483BE67F5}" presName="childText" presStyleLbl="bgAcc1" presStyleIdx="3" presStyleCnt="4" custScaleX="5098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C6D2C9-0FA5-4F65-BF94-E8676B65D234}" srcId="{B2FAB408-009E-44EC-AFF3-5D37A2AE0908}" destId="{CAF5AD61-71BD-402F-9357-5F4483BE67F5}" srcOrd="3" destOrd="0" parTransId="{90C51A82-FDAA-4CFE-B8A5-063D95494157}" sibTransId="{AF8DAD68-96DC-43A0-AFD0-DC20976B9C75}"/>
    <dgm:cxn modelId="{F8105518-D908-4AA9-8522-EB695801328A}" type="presOf" srcId="{972D4074-DCBC-4708-B5F5-6E3DD4017DC7}" destId="{52A82CD2-BF92-4904-BE87-08CF3FF4B3E7}" srcOrd="0" destOrd="0" presId="urn:microsoft.com/office/officeart/2005/8/layout/hierarchy3"/>
    <dgm:cxn modelId="{5FD028CD-6E32-4F97-86A7-FABB19C2371C}" srcId="{B2FAB408-009E-44EC-AFF3-5D37A2AE0908}" destId="{1FFD173C-A9C1-4A93-BFE5-2C289D2A9099}" srcOrd="2" destOrd="0" parTransId="{7069BBD9-BFF3-4A95-ABC5-E5D4D5CDAE52}" sibTransId="{E2595F65-27B2-4A83-95B0-4339C87DFA21}"/>
    <dgm:cxn modelId="{708545FF-7CE2-4654-964A-C7CD088A36BB}" type="presOf" srcId="{90C51A82-FDAA-4CFE-B8A5-063D95494157}" destId="{DFA82EF5-A89F-4C00-B5D2-5FD8426B41D1}" srcOrd="0" destOrd="0" presId="urn:microsoft.com/office/officeart/2005/8/layout/hierarchy3"/>
    <dgm:cxn modelId="{DBB63B8C-C742-4E36-982F-96E6EB0E3C98}" srcId="{B2FAB408-009E-44EC-AFF3-5D37A2AE0908}" destId="{EFB4D43C-3D45-4118-9C26-8043D1A45E74}" srcOrd="0" destOrd="0" parTransId="{C64F5A5F-A465-4484-AF80-8968F3608E2D}" sibTransId="{AA6D8D37-4BCC-4B09-AA5A-A7B0F8D017ED}"/>
    <dgm:cxn modelId="{3EB89C2F-23CF-47D5-A5BF-24C2E0A0330A}" type="presOf" srcId="{B2FAB408-009E-44EC-AFF3-5D37A2AE0908}" destId="{DE19A945-3AB9-4FBC-9C01-91401564A21C}" srcOrd="0" destOrd="0" presId="urn:microsoft.com/office/officeart/2005/8/layout/hierarchy3"/>
    <dgm:cxn modelId="{EE0F517B-AFB5-40A6-BE77-78E101A83893}" type="presOf" srcId="{1FFD173C-A9C1-4A93-BFE5-2C289D2A9099}" destId="{AACC7B52-9F1A-49F7-9DB0-06127BDB4397}" srcOrd="0" destOrd="0" presId="urn:microsoft.com/office/officeart/2005/8/layout/hierarchy3"/>
    <dgm:cxn modelId="{A47F8AC5-86C0-4650-9335-8345DC8438CF}" type="presOf" srcId="{0BB33E18-3E89-40BA-8714-EC6230C10FFF}" destId="{4BDC6F77-25AA-436F-B5CC-FD98D8769BE4}" srcOrd="0" destOrd="0" presId="urn:microsoft.com/office/officeart/2005/8/layout/hierarchy3"/>
    <dgm:cxn modelId="{C938D98C-F785-4CEA-AC0D-9AC6A0CAE00D}" type="presOf" srcId="{C64F5A5F-A465-4484-AF80-8968F3608E2D}" destId="{41C7EFAE-7E6A-4DAA-A59E-A7BCC1DE4A96}" srcOrd="0" destOrd="0" presId="urn:microsoft.com/office/officeart/2005/8/layout/hierarchy3"/>
    <dgm:cxn modelId="{072F4EA5-6B7C-4B16-B1E9-8DAA29CEC947}" type="presOf" srcId="{CAF5AD61-71BD-402F-9357-5F4483BE67F5}" destId="{BCA42D09-9942-438D-A40E-C13ED11AB1E3}" srcOrd="0" destOrd="0" presId="urn:microsoft.com/office/officeart/2005/8/layout/hierarchy3"/>
    <dgm:cxn modelId="{EA4E84C5-79BC-49D0-90A3-D25D07A91297}" type="presOf" srcId="{EFB4D43C-3D45-4118-9C26-8043D1A45E74}" destId="{B22B3911-A4A1-4608-8F5E-BBB6FAB2A576}" srcOrd="0" destOrd="0" presId="urn:microsoft.com/office/officeart/2005/8/layout/hierarchy3"/>
    <dgm:cxn modelId="{5FA31C08-AF15-472D-B89A-3444D1E22954}" srcId="{05DB0CAF-3D51-4022-B577-F321DD2E9E0B}" destId="{B2FAB408-009E-44EC-AFF3-5D37A2AE0908}" srcOrd="0" destOrd="0" parTransId="{13D40321-6767-4978-B69D-4825F1B55FB4}" sibTransId="{BBD1765A-5C57-4ACB-8933-3AC954E88D34}"/>
    <dgm:cxn modelId="{64FECECA-DFDA-4D9D-9996-58B5342155AD}" type="presOf" srcId="{B2FAB408-009E-44EC-AFF3-5D37A2AE0908}" destId="{5AB85999-41C4-466A-9774-048A91CC7F27}" srcOrd="1" destOrd="0" presId="urn:microsoft.com/office/officeart/2005/8/layout/hierarchy3"/>
    <dgm:cxn modelId="{4EE49A1F-72D8-44AA-9854-513626E1E06C}" srcId="{B2FAB408-009E-44EC-AFF3-5D37A2AE0908}" destId="{0BB33E18-3E89-40BA-8714-EC6230C10FFF}" srcOrd="1" destOrd="0" parTransId="{972D4074-DCBC-4708-B5F5-6E3DD4017DC7}" sibTransId="{B655EDF0-9BC8-4ABA-96EF-852A3072D646}"/>
    <dgm:cxn modelId="{4C9FCE07-95B9-467A-89E8-B34E679FDF4A}" type="presOf" srcId="{05DB0CAF-3D51-4022-B577-F321DD2E9E0B}" destId="{BCC4ABE6-F987-465B-9258-2DC073166C96}" srcOrd="0" destOrd="0" presId="urn:microsoft.com/office/officeart/2005/8/layout/hierarchy3"/>
    <dgm:cxn modelId="{9730F225-D88E-46E6-B7B8-C6E7494E9FC5}" type="presOf" srcId="{7069BBD9-BFF3-4A95-ABC5-E5D4D5CDAE52}" destId="{F131A6B3-9740-481F-AE1F-FA73C71F24D3}" srcOrd="0" destOrd="0" presId="urn:microsoft.com/office/officeart/2005/8/layout/hierarchy3"/>
    <dgm:cxn modelId="{C092F9CF-FC31-4B4C-B109-4CED42B1634A}" type="presParOf" srcId="{BCC4ABE6-F987-465B-9258-2DC073166C96}" destId="{BD2C277A-DF54-4E27-83B8-8B0D71847927}" srcOrd="0" destOrd="0" presId="urn:microsoft.com/office/officeart/2005/8/layout/hierarchy3"/>
    <dgm:cxn modelId="{F369A02D-4ED2-4AC8-910B-B14B1AF4A7BB}" type="presParOf" srcId="{BD2C277A-DF54-4E27-83B8-8B0D71847927}" destId="{FA6EA304-8535-45EF-90C0-2A842ED615B3}" srcOrd="0" destOrd="0" presId="urn:microsoft.com/office/officeart/2005/8/layout/hierarchy3"/>
    <dgm:cxn modelId="{A113F9EC-B2BF-4DD6-A130-2DF9D740A0F0}" type="presParOf" srcId="{FA6EA304-8535-45EF-90C0-2A842ED615B3}" destId="{DE19A945-3AB9-4FBC-9C01-91401564A21C}" srcOrd="0" destOrd="0" presId="urn:microsoft.com/office/officeart/2005/8/layout/hierarchy3"/>
    <dgm:cxn modelId="{16B95812-FA60-48E5-A744-9A5C768348C8}" type="presParOf" srcId="{FA6EA304-8535-45EF-90C0-2A842ED615B3}" destId="{5AB85999-41C4-466A-9774-048A91CC7F27}" srcOrd="1" destOrd="0" presId="urn:microsoft.com/office/officeart/2005/8/layout/hierarchy3"/>
    <dgm:cxn modelId="{60C07215-CADE-4BBE-9E39-35780ABFE17C}" type="presParOf" srcId="{BD2C277A-DF54-4E27-83B8-8B0D71847927}" destId="{D9C90FEF-9057-4F20-9DB9-2457616DED65}" srcOrd="1" destOrd="0" presId="urn:microsoft.com/office/officeart/2005/8/layout/hierarchy3"/>
    <dgm:cxn modelId="{0EC19C73-059A-4820-9013-635193C855DE}" type="presParOf" srcId="{D9C90FEF-9057-4F20-9DB9-2457616DED65}" destId="{41C7EFAE-7E6A-4DAA-A59E-A7BCC1DE4A96}" srcOrd="0" destOrd="0" presId="urn:microsoft.com/office/officeart/2005/8/layout/hierarchy3"/>
    <dgm:cxn modelId="{D9840E69-65D2-4A57-A41A-E4C3AF6C3A5C}" type="presParOf" srcId="{D9C90FEF-9057-4F20-9DB9-2457616DED65}" destId="{B22B3911-A4A1-4608-8F5E-BBB6FAB2A576}" srcOrd="1" destOrd="0" presId="urn:microsoft.com/office/officeart/2005/8/layout/hierarchy3"/>
    <dgm:cxn modelId="{A2648880-C928-436C-B51A-E9B539E735D5}" type="presParOf" srcId="{D9C90FEF-9057-4F20-9DB9-2457616DED65}" destId="{52A82CD2-BF92-4904-BE87-08CF3FF4B3E7}" srcOrd="2" destOrd="0" presId="urn:microsoft.com/office/officeart/2005/8/layout/hierarchy3"/>
    <dgm:cxn modelId="{8F305434-702A-43F9-85C2-7C7CE2732950}" type="presParOf" srcId="{D9C90FEF-9057-4F20-9DB9-2457616DED65}" destId="{4BDC6F77-25AA-436F-B5CC-FD98D8769BE4}" srcOrd="3" destOrd="0" presId="urn:microsoft.com/office/officeart/2005/8/layout/hierarchy3"/>
    <dgm:cxn modelId="{411133CD-8C10-4C53-BCB8-9252744DACA0}" type="presParOf" srcId="{D9C90FEF-9057-4F20-9DB9-2457616DED65}" destId="{F131A6B3-9740-481F-AE1F-FA73C71F24D3}" srcOrd="4" destOrd="0" presId="urn:microsoft.com/office/officeart/2005/8/layout/hierarchy3"/>
    <dgm:cxn modelId="{20EB81CE-496C-41C1-90ED-64E925D341C2}" type="presParOf" srcId="{D9C90FEF-9057-4F20-9DB9-2457616DED65}" destId="{AACC7B52-9F1A-49F7-9DB0-06127BDB4397}" srcOrd="5" destOrd="0" presId="urn:microsoft.com/office/officeart/2005/8/layout/hierarchy3"/>
    <dgm:cxn modelId="{04492700-120E-4A7F-B2B4-2FDA912F1538}" type="presParOf" srcId="{D9C90FEF-9057-4F20-9DB9-2457616DED65}" destId="{DFA82EF5-A89F-4C00-B5D2-5FD8426B41D1}" srcOrd="6" destOrd="0" presId="urn:microsoft.com/office/officeart/2005/8/layout/hierarchy3"/>
    <dgm:cxn modelId="{5368A3B9-6615-49E3-B3A2-2F962FCBE685}" type="presParOf" srcId="{D9C90FEF-9057-4F20-9DB9-2457616DED65}" destId="{BCA42D09-9942-438D-A40E-C13ED11AB1E3}" srcOrd="7" destOrd="0" presId="urn:microsoft.com/office/officeart/2005/8/layout/hierarchy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DB0CAF-3D51-4022-B577-F321DD2E9E0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2FAB408-009E-44EC-AFF3-5D37A2AE0908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r-SA" sz="3200" b="1" dirty="0" smtClean="0"/>
            <a:t>محددات مرتبطة بالمتعة</a:t>
          </a:r>
          <a:endParaRPr lang="fr-FR" sz="3200" b="1" dirty="0"/>
        </a:p>
      </dgm:t>
    </dgm:pt>
    <dgm:pt modelId="{13D40321-6767-4978-B69D-4825F1B55FB4}" type="parTrans" cxnId="{5FA31C08-AF15-472D-B89A-3444D1E22954}">
      <dgm:prSet/>
      <dgm:spPr/>
      <dgm:t>
        <a:bodyPr/>
        <a:lstStyle/>
        <a:p>
          <a:endParaRPr lang="fr-FR"/>
        </a:p>
      </dgm:t>
    </dgm:pt>
    <dgm:pt modelId="{BBD1765A-5C57-4ACB-8933-3AC954E88D34}" type="sibTrans" cxnId="{5FA31C08-AF15-472D-B89A-3444D1E22954}">
      <dgm:prSet/>
      <dgm:spPr/>
      <dgm:t>
        <a:bodyPr/>
        <a:lstStyle/>
        <a:p>
          <a:endParaRPr lang="fr-FR"/>
        </a:p>
      </dgm:t>
    </dgm:pt>
    <dgm:pt modelId="{EFB4D43C-3D45-4118-9C26-8043D1A45E74}">
      <dgm:prSet phldrT="[Texte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pPr rtl="1"/>
          <a:r>
            <a:rPr lang="ar-SA" sz="2800" b="1" dirty="0" smtClean="0">
              <a:solidFill>
                <a:schemeClr val="bg1"/>
              </a:solidFill>
            </a:rPr>
            <a:t>الجانب الجمالي للموقع ( طريقة الانتقال بين الصفحات ، </a:t>
          </a:r>
          <a:r>
            <a:rPr lang="ar-SA" sz="2800" b="1" dirty="0" err="1" smtClean="0">
              <a:solidFill>
                <a:schemeClr val="bg1"/>
              </a:solidFill>
            </a:rPr>
            <a:t>الالوان</a:t>
          </a:r>
          <a:r>
            <a:rPr lang="ar-SA" sz="2800" b="1" dirty="0" smtClean="0">
              <a:solidFill>
                <a:schemeClr val="bg1"/>
              </a:solidFill>
            </a:rPr>
            <a:t> ، الرسوم ، الصوت ........) </a:t>
          </a:r>
          <a:endParaRPr lang="fr-FR" sz="2800" b="1" dirty="0">
            <a:solidFill>
              <a:schemeClr val="bg1"/>
            </a:solidFill>
          </a:endParaRPr>
        </a:p>
      </dgm:t>
    </dgm:pt>
    <dgm:pt modelId="{C64F5A5F-A465-4484-AF80-8968F3608E2D}" type="parTrans" cxnId="{DBB63B8C-C742-4E36-982F-96E6EB0E3C98}">
      <dgm:prSet/>
      <dgm:spPr/>
      <dgm:t>
        <a:bodyPr/>
        <a:lstStyle/>
        <a:p>
          <a:endParaRPr lang="fr-FR"/>
        </a:p>
      </dgm:t>
    </dgm:pt>
    <dgm:pt modelId="{AA6D8D37-4BCC-4B09-AA5A-A7B0F8D017ED}" type="sibTrans" cxnId="{DBB63B8C-C742-4E36-982F-96E6EB0E3C98}">
      <dgm:prSet/>
      <dgm:spPr/>
      <dgm:t>
        <a:bodyPr/>
        <a:lstStyle/>
        <a:p>
          <a:endParaRPr lang="fr-FR"/>
        </a:p>
      </dgm:t>
    </dgm:pt>
    <dgm:pt modelId="{0BB33E18-3E89-40BA-8714-EC6230C10FFF}">
      <dgm:prSet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ar-SA" sz="2800" b="1" dirty="0" smtClean="0">
              <a:solidFill>
                <a:schemeClr val="bg1"/>
              </a:solidFill>
            </a:rPr>
            <a:t>التسلية التي يمكن الحصول عليها عند </a:t>
          </a:r>
          <a:r>
            <a:rPr lang="ar-SA" sz="2800" b="1" smtClean="0">
              <a:solidFill>
                <a:schemeClr val="bg1"/>
              </a:solidFill>
            </a:rPr>
            <a:t>زيارة الموقع</a:t>
          </a:r>
        </a:p>
        <a:p>
          <a:r>
            <a:rPr lang="ar-SA" sz="2800" b="1" smtClean="0">
              <a:solidFill>
                <a:schemeClr val="bg1"/>
              </a:solidFill>
            </a:rPr>
            <a:t> </a:t>
          </a:r>
          <a:r>
            <a:rPr lang="ar-SA" sz="2800" b="1" dirty="0" smtClean="0">
              <a:solidFill>
                <a:schemeClr val="bg1"/>
              </a:solidFill>
            </a:rPr>
            <a:t>( ألعاب ، مسابقات ، محادثات .......)</a:t>
          </a:r>
          <a:endParaRPr lang="fr-FR" sz="2800" b="1" dirty="0">
            <a:solidFill>
              <a:schemeClr val="bg1"/>
            </a:solidFill>
          </a:endParaRPr>
        </a:p>
      </dgm:t>
    </dgm:pt>
    <dgm:pt modelId="{972D4074-DCBC-4708-B5F5-6E3DD4017DC7}" type="parTrans" cxnId="{4EE49A1F-72D8-44AA-9854-513626E1E06C}">
      <dgm:prSet/>
      <dgm:spPr/>
      <dgm:t>
        <a:bodyPr/>
        <a:lstStyle/>
        <a:p>
          <a:endParaRPr lang="fr-FR"/>
        </a:p>
      </dgm:t>
    </dgm:pt>
    <dgm:pt modelId="{B655EDF0-9BC8-4ABA-96EF-852A3072D646}" type="sibTrans" cxnId="{4EE49A1F-72D8-44AA-9854-513626E1E06C}">
      <dgm:prSet/>
      <dgm:spPr/>
      <dgm:t>
        <a:bodyPr/>
        <a:lstStyle/>
        <a:p>
          <a:endParaRPr lang="fr-FR"/>
        </a:p>
      </dgm:t>
    </dgm:pt>
    <dgm:pt modelId="{BCC4ABE6-F987-465B-9258-2DC073166C96}" type="pres">
      <dgm:prSet presAssocID="{05DB0CAF-3D51-4022-B577-F321DD2E9E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D2C277A-DF54-4E27-83B8-8B0D71847927}" type="pres">
      <dgm:prSet presAssocID="{B2FAB408-009E-44EC-AFF3-5D37A2AE0908}" presName="root" presStyleCnt="0"/>
      <dgm:spPr/>
    </dgm:pt>
    <dgm:pt modelId="{FA6EA304-8535-45EF-90C0-2A842ED615B3}" type="pres">
      <dgm:prSet presAssocID="{B2FAB408-009E-44EC-AFF3-5D37A2AE0908}" presName="rootComposite" presStyleCnt="0"/>
      <dgm:spPr/>
    </dgm:pt>
    <dgm:pt modelId="{DE19A945-3AB9-4FBC-9C01-91401564A21C}" type="pres">
      <dgm:prSet presAssocID="{B2FAB408-009E-44EC-AFF3-5D37A2AE0908}" presName="rootText" presStyleLbl="node1" presStyleIdx="0" presStyleCnt="1" custScaleX="268663" custScaleY="60308"/>
      <dgm:spPr/>
      <dgm:t>
        <a:bodyPr/>
        <a:lstStyle/>
        <a:p>
          <a:endParaRPr lang="fr-FR"/>
        </a:p>
      </dgm:t>
    </dgm:pt>
    <dgm:pt modelId="{5AB85999-41C4-466A-9774-048A91CC7F27}" type="pres">
      <dgm:prSet presAssocID="{B2FAB408-009E-44EC-AFF3-5D37A2AE0908}" presName="rootConnector" presStyleLbl="node1" presStyleIdx="0" presStyleCnt="1"/>
      <dgm:spPr/>
      <dgm:t>
        <a:bodyPr/>
        <a:lstStyle/>
        <a:p>
          <a:endParaRPr lang="fr-FR"/>
        </a:p>
      </dgm:t>
    </dgm:pt>
    <dgm:pt modelId="{D9C90FEF-9057-4F20-9DB9-2457616DED65}" type="pres">
      <dgm:prSet presAssocID="{B2FAB408-009E-44EC-AFF3-5D37A2AE0908}" presName="childShape" presStyleCnt="0"/>
      <dgm:spPr/>
    </dgm:pt>
    <dgm:pt modelId="{41C7EFAE-7E6A-4DAA-A59E-A7BCC1DE4A96}" type="pres">
      <dgm:prSet presAssocID="{C64F5A5F-A465-4484-AF80-8968F3608E2D}" presName="Name13" presStyleLbl="parChTrans1D2" presStyleIdx="0" presStyleCnt="2"/>
      <dgm:spPr/>
      <dgm:t>
        <a:bodyPr/>
        <a:lstStyle/>
        <a:p>
          <a:endParaRPr lang="fr-FR"/>
        </a:p>
      </dgm:t>
    </dgm:pt>
    <dgm:pt modelId="{B22B3911-A4A1-4608-8F5E-BBB6FAB2A576}" type="pres">
      <dgm:prSet presAssocID="{EFB4D43C-3D45-4118-9C26-8043D1A45E74}" presName="childText" presStyleLbl="bgAcc1" presStyleIdx="0" presStyleCnt="2" custScaleX="509870" custScaleY="1768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A82CD2-BF92-4904-BE87-08CF3FF4B3E7}" type="pres">
      <dgm:prSet presAssocID="{972D4074-DCBC-4708-B5F5-6E3DD4017DC7}" presName="Name13" presStyleLbl="parChTrans1D2" presStyleIdx="1" presStyleCnt="2"/>
      <dgm:spPr/>
      <dgm:t>
        <a:bodyPr/>
        <a:lstStyle/>
        <a:p>
          <a:endParaRPr lang="fr-FR"/>
        </a:p>
      </dgm:t>
    </dgm:pt>
    <dgm:pt modelId="{4BDC6F77-25AA-436F-B5CC-FD98D8769BE4}" type="pres">
      <dgm:prSet presAssocID="{0BB33E18-3E89-40BA-8714-EC6230C10FFF}" presName="childText" presStyleLbl="bgAcc1" presStyleIdx="1" presStyleCnt="2" custScaleX="509870" custScaleY="1974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BB63B8C-C742-4E36-982F-96E6EB0E3C98}" srcId="{B2FAB408-009E-44EC-AFF3-5D37A2AE0908}" destId="{EFB4D43C-3D45-4118-9C26-8043D1A45E74}" srcOrd="0" destOrd="0" parTransId="{C64F5A5F-A465-4484-AF80-8968F3608E2D}" sibTransId="{AA6D8D37-4BCC-4B09-AA5A-A7B0F8D017ED}"/>
    <dgm:cxn modelId="{FC3516B2-FADE-4991-A67A-5793FC525206}" type="presOf" srcId="{EFB4D43C-3D45-4118-9C26-8043D1A45E74}" destId="{B22B3911-A4A1-4608-8F5E-BBB6FAB2A576}" srcOrd="0" destOrd="0" presId="urn:microsoft.com/office/officeart/2005/8/layout/hierarchy3"/>
    <dgm:cxn modelId="{4EE49A1F-72D8-44AA-9854-513626E1E06C}" srcId="{B2FAB408-009E-44EC-AFF3-5D37A2AE0908}" destId="{0BB33E18-3E89-40BA-8714-EC6230C10FFF}" srcOrd="1" destOrd="0" parTransId="{972D4074-DCBC-4708-B5F5-6E3DD4017DC7}" sibTransId="{B655EDF0-9BC8-4ABA-96EF-852A3072D646}"/>
    <dgm:cxn modelId="{34335086-3B4F-4F4D-B7C3-54582BF29F98}" type="presOf" srcId="{B2FAB408-009E-44EC-AFF3-5D37A2AE0908}" destId="{5AB85999-41C4-466A-9774-048A91CC7F27}" srcOrd="1" destOrd="0" presId="urn:microsoft.com/office/officeart/2005/8/layout/hierarchy3"/>
    <dgm:cxn modelId="{5FA31C08-AF15-472D-B89A-3444D1E22954}" srcId="{05DB0CAF-3D51-4022-B577-F321DD2E9E0B}" destId="{B2FAB408-009E-44EC-AFF3-5D37A2AE0908}" srcOrd="0" destOrd="0" parTransId="{13D40321-6767-4978-B69D-4825F1B55FB4}" sibTransId="{BBD1765A-5C57-4ACB-8933-3AC954E88D34}"/>
    <dgm:cxn modelId="{E3534D64-FE7D-431E-9125-F1A3E58D685B}" type="presOf" srcId="{05DB0CAF-3D51-4022-B577-F321DD2E9E0B}" destId="{BCC4ABE6-F987-465B-9258-2DC073166C96}" srcOrd="0" destOrd="0" presId="urn:microsoft.com/office/officeart/2005/8/layout/hierarchy3"/>
    <dgm:cxn modelId="{C525BE77-9804-4601-AA54-28DBAD3FA52F}" type="presOf" srcId="{0BB33E18-3E89-40BA-8714-EC6230C10FFF}" destId="{4BDC6F77-25AA-436F-B5CC-FD98D8769BE4}" srcOrd="0" destOrd="0" presId="urn:microsoft.com/office/officeart/2005/8/layout/hierarchy3"/>
    <dgm:cxn modelId="{F62C56AC-92E7-4EC1-8D08-B4544B717F6E}" type="presOf" srcId="{B2FAB408-009E-44EC-AFF3-5D37A2AE0908}" destId="{DE19A945-3AB9-4FBC-9C01-91401564A21C}" srcOrd="0" destOrd="0" presId="urn:microsoft.com/office/officeart/2005/8/layout/hierarchy3"/>
    <dgm:cxn modelId="{1B0A959A-9A9E-45C3-A5B5-D25B0D4B5C06}" type="presOf" srcId="{C64F5A5F-A465-4484-AF80-8968F3608E2D}" destId="{41C7EFAE-7E6A-4DAA-A59E-A7BCC1DE4A96}" srcOrd="0" destOrd="0" presId="urn:microsoft.com/office/officeart/2005/8/layout/hierarchy3"/>
    <dgm:cxn modelId="{13E45A7F-54E7-42C2-9A01-26FE2F43F27A}" type="presOf" srcId="{972D4074-DCBC-4708-B5F5-6E3DD4017DC7}" destId="{52A82CD2-BF92-4904-BE87-08CF3FF4B3E7}" srcOrd="0" destOrd="0" presId="urn:microsoft.com/office/officeart/2005/8/layout/hierarchy3"/>
    <dgm:cxn modelId="{EB028D36-547E-4F89-8EE0-C1488D86FC7B}" type="presParOf" srcId="{BCC4ABE6-F987-465B-9258-2DC073166C96}" destId="{BD2C277A-DF54-4E27-83B8-8B0D71847927}" srcOrd="0" destOrd="0" presId="urn:microsoft.com/office/officeart/2005/8/layout/hierarchy3"/>
    <dgm:cxn modelId="{8B0F0B1E-0C18-40C5-B97C-8AE3311609CB}" type="presParOf" srcId="{BD2C277A-DF54-4E27-83B8-8B0D71847927}" destId="{FA6EA304-8535-45EF-90C0-2A842ED615B3}" srcOrd="0" destOrd="0" presId="urn:microsoft.com/office/officeart/2005/8/layout/hierarchy3"/>
    <dgm:cxn modelId="{D660714D-6783-4A59-8C51-1DE9B6249BFC}" type="presParOf" srcId="{FA6EA304-8535-45EF-90C0-2A842ED615B3}" destId="{DE19A945-3AB9-4FBC-9C01-91401564A21C}" srcOrd="0" destOrd="0" presId="urn:microsoft.com/office/officeart/2005/8/layout/hierarchy3"/>
    <dgm:cxn modelId="{14F62BE8-713A-46D5-8559-4D8B9E518B21}" type="presParOf" srcId="{FA6EA304-8535-45EF-90C0-2A842ED615B3}" destId="{5AB85999-41C4-466A-9774-048A91CC7F27}" srcOrd="1" destOrd="0" presId="urn:microsoft.com/office/officeart/2005/8/layout/hierarchy3"/>
    <dgm:cxn modelId="{ECEC1350-8806-4D3E-9BA9-243C0396FBF4}" type="presParOf" srcId="{BD2C277A-DF54-4E27-83B8-8B0D71847927}" destId="{D9C90FEF-9057-4F20-9DB9-2457616DED65}" srcOrd="1" destOrd="0" presId="urn:microsoft.com/office/officeart/2005/8/layout/hierarchy3"/>
    <dgm:cxn modelId="{0C15D325-A273-47F5-9A29-32D88992F27A}" type="presParOf" srcId="{D9C90FEF-9057-4F20-9DB9-2457616DED65}" destId="{41C7EFAE-7E6A-4DAA-A59E-A7BCC1DE4A96}" srcOrd="0" destOrd="0" presId="urn:microsoft.com/office/officeart/2005/8/layout/hierarchy3"/>
    <dgm:cxn modelId="{68FFC426-04C3-4974-9036-E1027C48D110}" type="presParOf" srcId="{D9C90FEF-9057-4F20-9DB9-2457616DED65}" destId="{B22B3911-A4A1-4608-8F5E-BBB6FAB2A576}" srcOrd="1" destOrd="0" presId="urn:microsoft.com/office/officeart/2005/8/layout/hierarchy3"/>
    <dgm:cxn modelId="{AB9BF6D1-9CFD-4FA6-AE83-62EF7F5E4F3E}" type="presParOf" srcId="{D9C90FEF-9057-4F20-9DB9-2457616DED65}" destId="{52A82CD2-BF92-4904-BE87-08CF3FF4B3E7}" srcOrd="2" destOrd="0" presId="urn:microsoft.com/office/officeart/2005/8/layout/hierarchy3"/>
    <dgm:cxn modelId="{ACD5F507-E08F-4606-8649-150558F98383}" type="presParOf" srcId="{D9C90FEF-9057-4F20-9DB9-2457616DED65}" destId="{4BDC6F77-25AA-436F-B5CC-FD98D8769BE4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FE79A-FAA7-4D99-8B51-3C8DF20C84F2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B4F29-9426-4CDD-8A68-4A7CB96346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67C-2FCC-46A5-A15D-499DEF278F2E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64DF-ACF5-4BAA-860E-8902833431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67C-2FCC-46A5-A15D-499DEF278F2E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64DF-ACF5-4BAA-860E-8902833431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67C-2FCC-46A5-A15D-499DEF278F2E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64DF-ACF5-4BAA-860E-8902833431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67C-2FCC-46A5-A15D-499DEF278F2E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64DF-ACF5-4BAA-860E-8902833431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67C-2FCC-46A5-A15D-499DEF278F2E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64DF-ACF5-4BAA-860E-8902833431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67C-2FCC-46A5-A15D-499DEF278F2E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64DF-ACF5-4BAA-860E-8902833431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67C-2FCC-46A5-A15D-499DEF278F2E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64DF-ACF5-4BAA-860E-8902833431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67C-2FCC-46A5-A15D-499DEF278F2E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64DF-ACF5-4BAA-860E-8902833431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67C-2FCC-46A5-A15D-499DEF278F2E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64DF-ACF5-4BAA-860E-8902833431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67C-2FCC-46A5-A15D-499DEF278F2E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64DF-ACF5-4BAA-860E-8902833431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67C-2FCC-46A5-A15D-499DEF278F2E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64DF-ACF5-4BAA-860E-8902833431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BE67C-2FCC-46A5-A15D-499DEF278F2E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664DF-ACF5-4BAA-860E-8902833431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7772400" cy="714355"/>
          </a:xfrm>
        </p:spPr>
        <p:txBody>
          <a:bodyPr>
            <a:normAutofit/>
          </a:bodyPr>
          <a:lstStyle/>
          <a:p>
            <a:pPr algn="r" rtl="1"/>
            <a:r>
              <a:rPr lang="ar-SA" sz="3200" b="1" dirty="0" smtClean="0">
                <a:solidFill>
                  <a:schemeClr val="bg2"/>
                </a:solidFill>
              </a:rPr>
              <a:t>المحور </a:t>
            </a:r>
            <a:r>
              <a:rPr lang="ar-SA" sz="3200" b="1" dirty="0" err="1" smtClean="0">
                <a:solidFill>
                  <a:schemeClr val="bg2"/>
                </a:solidFill>
              </a:rPr>
              <a:t>الثا</a:t>
            </a:r>
            <a:r>
              <a:rPr lang="ar-DZ" sz="3200" b="1" dirty="0" err="1" smtClean="0">
                <a:solidFill>
                  <a:schemeClr val="bg2"/>
                </a:solidFill>
              </a:rPr>
              <a:t>لث</a:t>
            </a:r>
            <a:r>
              <a:rPr lang="ar-SA" sz="3200" b="1" dirty="0" smtClean="0">
                <a:solidFill>
                  <a:schemeClr val="bg2"/>
                </a:solidFill>
              </a:rPr>
              <a:t>: المتجر الالكتروني</a:t>
            </a:r>
            <a:endParaRPr lang="fr-FR" sz="3200" b="1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286808" cy="5643602"/>
          </a:xfrm>
        </p:spPr>
        <p:txBody>
          <a:bodyPr>
            <a:normAutofit/>
          </a:bodyPr>
          <a:lstStyle/>
          <a:p>
            <a:pPr algn="r"/>
            <a:r>
              <a:rPr lang="ar-SA" b="1" dirty="0" smtClean="0">
                <a:solidFill>
                  <a:schemeClr val="bg2"/>
                </a:solidFill>
              </a:rPr>
              <a:t>الخطة : </a:t>
            </a:r>
          </a:p>
          <a:p>
            <a:pPr algn="r" rtl="1"/>
            <a:r>
              <a:rPr lang="fr-FR" sz="2800" b="1" dirty="0" smtClean="0">
                <a:solidFill>
                  <a:schemeClr val="bg2"/>
                </a:solidFill>
              </a:rPr>
              <a:t>I </a:t>
            </a:r>
            <a:r>
              <a:rPr lang="ar-SA" sz="2800" b="1" dirty="0" smtClean="0">
                <a:solidFill>
                  <a:schemeClr val="bg2"/>
                </a:solidFill>
              </a:rPr>
              <a:t> </a:t>
            </a:r>
            <a:r>
              <a:rPr lang="ar-SA" sz="2600" b="1" dirty="0" smtClean="0">
                <a:solidFill>
                  <a:schemeClr val="bg2"/>
                </a:solidFill>
              </a:rPr>
              <a:t>المتجر الالكتروني : </a:t>
            </a:r>
            <a:r>
              <a:rPr lang="ar-SA" sz="2600" b="1" dirty="0" smtClean="0">
                <a:solidFill>
                  <a:schemeClr val="bg2"/>
                </a:solidFill>
              </a:rPr>
              <a:t>ماهيته </a:t>
            </a:r>
            <a:r>
              <a:rPr lang="ar-SA" sz="2600" b="1" dirty="0" smtClean="0">
                <a:solidFill>
                  <a:schemeClr val="bg2"/>
                </a:solidFill>
              </a:rPr>
              <a:t>، تصنيفاته ،عناصره </a:t>
            </a:r>
            <a:r>
              <a:rPr lang="ar-SA" sz="2600" b="1" dirty="0" err="1" smtClean="0">
                <a:solidFill>
                  <a:schemeClr val="bg2"/>
                </a:solidFill>
              </a:rPr>
              <a:t>و</a:t>
            </a:r>
            <a:r>
              <a:rPr lang="ar-SA" sz="2600" b="1" dirty="0" smtClean="0">
                <a:solidFill>
                  <a:schemeClr val="bg2"/>
                </a:solidFill>
              </a:rPr>
              <a:t> وظائفه </a:t>
            </a:r>
            <a:r>
              <a:rPr lang="ar-SA" sz="2800" b="1" dirty="0" smtClean="0">
                <a:solidFill>
                  <a:schemeClr val="bg2"/>
                </a:solidFill>
              </a:rPr>
              <a:t>التسويقية</a:t>
            </a:r>
            <a:endParaRPr lang="ar-SA" sz="2400" b="1" dirty="0" smtClean="0">
              <a:solidFill>
                <a:schemeClr val="bg2"/>
              </a:solidFill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ar-SA" sz="2400" b="1" dirty="0" smtClean="0">
                <a:solidFill>
                  <a:schemeClr val="bg2"/>
                </a:solidFill>
              </a:rPr>
              <a:t>ماهيته 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SA" sz="2400" b="1" dirty="0" smtClean="0">
                <a:solidFill>
                  <a:schemeClr val="bg2"/>
                </a:solidFill>
              </a:rPr>
              <a:t>عناصره الأساسية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SA" sz="2400" b="1" dirty="0" smtClean="0">
                <a:solidFill>
                  <a:schemeClr val="bg2"/>
                </a:solidFill>
              </a:rPr>
              <a:t>تصنيفاته 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SA" sz="2400" b="1" dirty="0" smtClean="0">
                <a:solidFill>
                  <a:schemeClr val="bg2"/>
                </a:solidFill>
              </a:rPr>
              <a:t>وظائفه التسويقية</a:t>
            </a:r>
          </a:p>
          <a:p>
            <a:pPr marL="457200" indent="-457200" algn="r" rtl="1"/>
            <a:endParaRPr lang="ar-SA" sz="2400" b="1" dirty="0" smtClean="0">
              <a:solidFill>
                <a:schemeClr val="bg2"/>
              </a:solidFill>
            </a:endParaRPr>
          </a:p>
          <a:p>
            <a:pPr algn="r" rtl="1"/>
            <a:r>
              <a:rPr lang="fr-FR" sz="2600" b="1" dirty="0" smtClean="0">
                <a:solidFill>
                  <a:schemeClr val="bg2"/>
                </a:solidFill>
              </a:rPr>
              <a:t>II</a:t>
            </a:r>
            <a:r>
              <a:rPr lang="ar-SA" sz="2600" b="1" dirty="0" smtClean="0">
                <a:solidFill>
                  <a:schemeClr val="bg2"/>
                </a:solidFill>
              </a:rPr>
              <a:t> </a:t>
            </a:r>
            <a:r>
              <a:rPr lang="ar-SA" sz="2800" b="1" dirty="0" smtClean="0">
                <a:solidFill>
                  <a:schemeClr val="bg2"/>
                </a:solidFill>
              </a:rPr>
              <a:t>إنشاء </a:t>
            </a:r>
            <a:r>
              <a:rPr lang="ar-SA" sz="2800" b="1" dirty="0" err="1" smtClean="0">
                <a:solidFill>
                  <a:schemeClr val="bg2"/>
                </a:solidFill>
              </a:rPr>
              <a:t>و</a:t>
            </a:r>
            <a:r>
              <a:rPr lang="ar-SA" sz="2800" b="1" dirty="0" smtClean="0">
                <a:solidFill>
                  <a:schemeClr val="bg2"/>
                </a:solidFill>
              </a:rPr>
              <a:t> تصميم المتجر </a:t>
            </a:r>
            <a:r>
              <a:rPr lang="ar-SA" sz="2800" b="1" dirty="0" err="1" smtClean="0">
                <a:solidFill>
                  <a:schemeClr val="bg2"/>
                </a:solidFill>
              </a:rPr>
              <a:t>اللاكتروني</a:t>
            </a:r>
            <a:r>
              <a:rPr lang="ar-SA" sz="2800" b="1" dirty="0" smtClean="0">
                <a:solidFill>
                  <a:schemeClr val="bg2"/>
                </a:solidFill>
              </a:rPr>
              <a:t> </a:t>
            </a:r>
          </a:p>
          <a:p>
            <a:pPr algn="r" rtl="1"/>
            <a:endParaRPr lang="ar-SA" sz="2600" b="1" dirty="0" smtClean="0">
              <a:solidFill>
                <a:schemeClr val="bg2"/>
              </a:solidFill>
            </a:endParaRPr>
          </a:p>
          <a:p>
            <a:pPr algn="r" rtl="1"/>
            <a:r>
              <a:rPr lang="fr-FR" sz="2400" b="1" dirty="0" smtClean="0">
                <a:solidFill>
                  <a:schemeClr val="bg2"/>
                </a:solidFill>
              </a:rPr>
              <a:t>III</a:t>
            </a:r>
            <a:r>
              <a:rPr lang="ar-SA" sz="2400" b="1" dirty="0" smtClean="0">
                <a:solidFill>
                  <a:schemeClr val="bg2"/>
                </a:solidFill>
              </a:rPr>
              <a:t> </a:t>
            </a:r>
            <a:r>
              <a:rPr lang="ar-SA" sz="2600" b="1" dirty="0" smtClean="0">
                <a:solidFill>
                  <a:schemeClr val="bg2"/>
                </a:solidFill>
              </a:rPr>
              <a:t>جودة المتاجر </a:t>
            </a:r>
            <a:r>
              <a:rPr lang="ar-SA" sz="2600" b="1" dirty="0" smtClean="0">
                <a:solidFill>
                  <a:schemeClr val="bg2"/>
                </a:solidFill>
              </a:rPr>
              <a:t>الالكتروني</a:t>
            </a:r>
            <a:endParaRPr lang="ar-SA" sz="2600" b="1" dirty="0" smtClean="0">
              <a:solidFill>
                <a:schemeClr val="bg2"/>
              </a:solidFill>
            </a:endParaRPr>
          </a:p>
          <a:p>
            <a:pPr marL="457200" indent="-457200" algn="r" rtl="1"/>
            <a:endParaRPr lang="ar-SA" sz="2400" b="1" dirty="0" smtClean="0">
              <a:solidFill>
                <a:schemeClr val="bg2"/>
              </a:solidFill>
            </a:endParaRPr>
          </a:p>
          <a:p>
            <a:pPr marL="457200" indent="-457200" algn="r" rtl="1"/>
            <a:endParaRPr lang="ar-SA" sz="2400" b="1" dirty="0" smtClean="0">
              <a:solidFill>
                <a:schemeClr val="bg2"/>
              </a:solidFill>
            </a:endParaRPr>
          </a:p>
          <a:p>
            <a:pPr marL="457200" indent="-457200" algn="r" rtl="1">
              <a:buFont typeface="+mj-lt"/>
              <a:buAutoNum type="arabicParenR"/>
            </a:pPr>
            <a:endParaRPr lang="ar-SA" sz="2400" b="1" dirty="0" smtClean="0">
              <a:solidFill>
                <a:schemeClr val="bg2"/>
              </a:solidFill>
            </a:endParaRPr>
          </a:p>
          <a:p>
            <a:pPr marL="457200" indent="-457200" algn="r" rtl="1"/>
            <a:endParaRPr lang="ar-SA" sz="2400" b="1" dirty="0" smtClean="0">
              <a:solidFill>
                <a:schemeClr val="bg2"/>
              </a:solidFill>
            </a:endParaRPr>
          </a:p>
          <a:p>
            <a:pPr marL="457200" indent="-457200" algn="r" rtl="1"/>
            <a:endParaRPr lang="ar-SA" sz="24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357166"/>
            <a:ext cx="7572396" cy="6500834"/>
          </a:xfrm>
        </p:spPr>
        <p:txBody>
          <a:bodyPr/>
          <a:lstStyle/>
          <a:p>
            <a:pPr algn="r" rtl="1">
              <a:buNone/>
            </a:pPr>
            <a:r>
              <a:rPr lang="ar-SA" b="1" dirty="0" smtClean="0">
                <a:solidFill>
                  <a:schemeClr val="bg1"/>
                </a:solidFill>
              </a:rPr>
              <a:t>4) الوظائف التسويقية للمتجر الإلكتروني :</a:t>
            </a:r>
          </a:p>
          <a:p>
            <a:pPr algn="r" rtl="1">
              <a:buNone/>
            </a:pPr>
            <a:endParaRPr lang="ar-SA" b="1" dirty="0" smtClean="0">
              <a:solidFill>
                <a:schemeClr val="bg1"/>
              </a:solidFill>
            </a:endParaRPr>
          </a:p>
          <a:p>
            <a:pPr algn="r" rtl="1">
              <a:buNone/>
            </a:pPr>
            <a:endParaRPr lang="ar-SA" b="1" dirty="0" smtClean="0">
              <a:solidFill>
                <a:schemeClr val="bg1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u="sng" dirty="0" smtClean="0">
                <a:solidFill>
                  <a:schemeClr val="bg1"/>
                </a:solidFill>
              </a:rPr>
              <a:t>4-1) وظيفة جمع المعلومات </a:t>
            </a:r>
            <a:r>
              <a:rPr lang="ar-SA" sz="2800" b="1" u="sng" dirty="0" smtClean="0">
                <a:solidFill>
                  <a:schemeClr val="bg1"/>
                </a:solidFill>
              </a:rPr>
              <a:t>: 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1"/>
                </a:solidFill>
              </a:rPr>
              <a:t>قبل أثناء </a:t>
            </a:r>
            <a:r>
              <a:rPr lang="ar-SA" sz="2800" b="1" dirty="0" err="1" smtClean="0">
                <a:solidFill>
                  <a:schemeClr val="bg1"/>
                </a:solidFill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</a:rPr>
              <a:t> بعد عملية الشراء</a:t>
            </a:r>
          </a:p>
          <a:p>
            <a:pPr algn="r" rtl="1">
              <a:buNone/>
            </a:pPr>
            <a:endParaRPr lang="ar-SA" b="1" dirty="0" smtClean="0">
              <a:solidFill>
                <a:schemeClr val="bg1"/>
              </a:solidFill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1"/>
                </a:solidFill>
              </a:rPr>
              <a:t> </a:t>
            </a:r>
            <a:endParaRPr lang="ar-SA" b="1" dirty="0" smtClean="0">
              <a:solidFill>
                <a:schemeClr val="bg1"/>
              </a:solidFill>
            </a:endParaRPr>
          </a:p>
          <a:p>
            <a:pPr algn="r" rtl="1">
              <a:buNone/>
            </a:pP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1538" y="1600201"/>
            <a:ext cx="7615262" cy="4472006"/>
          </a:xfrm>
        </p:spPr>
        <p:txBody>
          <a:bodyPr/>
          <a:lstStyle/>
          <a:p>
            <a:pPr algn="r" rtl="1">
              <a:buNone/>
            </a:pPr>
            <a:r>
              <a:rPr lang="ar-SA" b="1" u="sng" dirty="0" smtClean="0">
                <a:solidFill>
                  <a:schemeClr val="bg1"/>
                </a:solidFill>
              </a:rPr>
              <a:t>4-2 ) وظيفة التوزيع : 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bg1"/>
                </a:solidFill>
              </a:rPr>
              <a:t>حيت يغطي المتجر الإلكتروني جميع المناطق الجغرافية </a:t>
            </a:r>
            <a:r>
              <a:rPr lang="ar-SA" b="1" dirty="0" err="1" smtClean="0">
                <a:solidFill>
                  <a:schemeClr val="bg1"/>
                </a:solidFill>
              </a:rPr>
              <a:t>و</a:t>
            </a:r>
            <a:r>
              <a:rPr lang="ar-SA" b="1" dirty="0" smtClean="0">
                <a:solidFill>
                  <a:schemeClr val="bg1"/>
                </a:solidFill>
              </a:rPr>
              <a:t> يعمل على توزيع بعض المنتجات القابلة للتسويق إلكترونيا بشكل كلي .</a:t>
            </a:r>
          </a:p>
          <a:p>
            <a:pPr algn="r" rtl="1">
              <a:buNone/>
            </a:pPr>
            <a:endParaRPr lang="ar-SA" b="1" dirty="0" smtClean="0">
              <a:solidFill>
                <a:schemeClr val="bg1"/>
              </a:solidFill>
            </a:endParaRPr>
          </a:p>
          <a:p>
            <a:pPr algn="r" rtl="1">
              <a:buNone/>
            </a:pPr>
            <a:r>
              <a:rPr lang="ar-SA" b="1" u="sng" dirty="0" smtClean="0">
                <a:solidFill>
                  <a:schemeClr val="bg1"/>
                </a:solidFill>
              </a:rPr>
              <a:t>4-3) وظيفة الترويج للمؤسسة </a:t>
            </a:r>
            <a:r>
              <a:rPr lang="ar-SA" b="1" u="sng" dirty="0" err="1" smtClean="0">
                <a:solidFill>
                  <a:schemeClr val="bg1"/>
                </a:solidFill>
              </a:rPr>
              <a:t>و</a:t>
            </a:r>
            <a:r>
              <a:rPr lang="ar-SA" b="1" u="sng" dirty="0" smtClean="0">
                <a:solidFill>
                  <a:schemeClr val="bg1"/>
                </a:solidFill>
              </a:rPr>
              <a:t> منتجاتها</a:t>
            </a:r>
            <a:endParaRPr lang="ar-SA" b="1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285728"/>
            <a:ext cx="7643834" cy="6572272"/>
          </a:xfrm>
        </p:spPr>
        <p:txBody>
          <a:bodyPr/>
          <a:lstStyle/>
          <a:p>
            <a:pPr algn="r" rtl="1"/>
            <a:r>
              <a:rPr lang="fr-FR" b="1" dirty="0" smtClean="0">
                <a:solidFill>
                  <a:schemeClr val="bg2"/>
                </a:solidFill>
              </a:rPr>
              <a:t>II</a:t>
            </a:r>
            <a:r>
              <a:rPr lang="ar-SA" b="1" dirty="0" smtClean="0">
                <a:solidFill>
                  <a:schemeClr val="bg2"/>
                </a:solidFill>
              </a:rPr>
              <a:t> إنشاء </a:t>
            </a:r>
            <a:r>
              <a:rPr lang="ar-SA" b="1" dirty="0" err="1" smtClean="0">
                <a:solidFill>
                  <a:schemeClr val="bg2"/>
                </a:solidFill>
              </a:rPr>
              <a:t>و</a:t>
            </a:r>
            <a:r>
              <a:rPr lang="ar-SA" b="1" dirty="0" smtClean="0">
                <a:solidFill>
                  <a:schemeClr val="bg2"/>
                </a:solidFill>
              </a:rPr>
              <a:t> تصميم المتجر </a:t>
            </a:r>
            <a:r>
              <a:rPr lang="ar-SA" b="1" dirty="0" err="1" smtClean="0">
                <a:solidFill>
                  <a:schemeClr val="bg2"/>
                </a:solidFill>
              </a:rPr>
              <a:t>اللاكتروني</a:t>
            </a:r>
            <a:r>
              <a:rPr lang="ar-SA" b="1" dirty="0" smtClean="0">
                <a:solidFill>
                  <a:schemeClr val="bg2"/>
                </a:solidFill>
              </a:rPr>
              <a:t> :</a:t>
            </a:r>
          </a:p>
          <a:p>
            <a:pPr algn="r" rtl="1">
              <a:buNone/>
            </a:pPr>
            <a:r>
              <a:rPr lang="ar-SA" sz="2400" b="1" dirty="0" smtClean="0">
                <a:solidFill>
                  <a:schemeClr val="bg2"/>
                </a:solidFill>
              </a:rPr>
              <a:t>هناك بديلان أساسيان أمام المنظمة لتأسيس متجر الكتروني:</a:t>
            </a:r>
          </a:p>
          <a:p>
            <a:pPr algn="r" rtl="1">
              <a:buNone/>
            </a:pPr>
            <a:endParaRPr lang="ar-SA" sz="2400" b="1" dirty="0" smtClean="0">
              <a:solidFill>
                <a:schemeClr val="bg2"/>
              </a:solidFill>
            </a:endParaRPr>
          </a:p>
          <a:p>
            <a:pPr algn="r" rtl="1">
              <a:buNone/>
            </a:pPr>
            <a:endParaRPr lang="ar-SA" sz="2400" b="1" dirty="0" smtClean="0">
              <a:solidFill>
                <a:schemeClr val="bg2"/>
              </a:solidFill>
            </a:endParaRPr>
          </a:p>
          <a:p>
            <a:pPr marL="457200" indent="-457200" algn="r" rtl="1">
              <a:buFont typeface="+mj-lt"/>
              <a:buAutoNum type="arabicParenR"/>
            </a:pPr>
            <a:endParaRPr lang="ar-SA" b="1" dirty="0" smtClean="0">
              <a:solidFill>
                <a:schemeClr val="bg2"/>
              </a:solidFill>
            </a:endParaRPr>
          </a:p>
          <a:p>
            <a:pPr marL="457200" indent="-457200" algn="r" rtl="1">
              <a:buFont typeface="+mj-lt"/>
              <a:buAutoNum type="arabicParenR"/>
            </a:pPr>
            <a:endParaRPr lang="ar-SA" b="1" dirty="0" smtClean="0">
              <a:solidFill>
                <a:schemeClr val="bg2"/>
              </a:solidFill>
            </a:endParaRPr>
          </a:p>
          <a:p>
            <a:pPr marL="457200" indent="-457200" algn="r" rtl="1">
              <a:buFont typeface="+mj-lt"/>
              <a:buAutoNum type="arabicParenR"/>
            </a:pPr>
            <a:endParaRPr lang="ar-SA" b="1" dirty="0" smtClean="0">
              <a:solidFill>
                <a:schemeClr val="bg2"/>
              </a:solidFill>
            </a:endParaRPr>
          </a:p>
          <a:p>
            <a:pPr marL="457200" indent="-457200" algn="r" rtl="1">
              <a:buFont typeface="+mj-lt"/>
              <a:buAutoNum type="arabicParenR"/>
            </a:pPr>
            <a:endParaRPr lang="ar-SA" b="1" dirty="0" smtClean="0">
              <a:solidFill>
                <a:schemeClr val="bg2"/>
              </a:solidFill>
            </a:endParaRPr>
          </a:p>
          <a:p>
            <a:pPr marL="457200" indent="-457200" algn="r" rtl="1">
              <a:buFont typeface="+mj-lt"/>
              <a:buAutoNum type="arabicParenR"/>
            </a:pPr>
            <a:endParaRPr lang="ar-SA" b="1" dirty="0" smtClean="0">
              <a:solidFill>
                <a:schemeClr val="bg2"/>
              </a:solidFill>
            </a:endParaRPr>
          </a:p>
          <a:p>
            <a:pPr marL="457200" indent="-457200" algn="r" rtl="1">
              <a:buNone/>
            </a:pPr>
            <a:endParaRPr lang="ar-SA" b="1" dirty="0" smtClean="0">
              <a:solidFill>
                <a:schemeClr val="bg2"/>
              </a:solidFill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1071538" y="2357430"/>
          <a:ext cx="7310446" cy="37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43052" y="214290"/>
            <a:ext cx="7400948" cy="6429420"/>
          </a:xfrm>
        </p:spPr>
        <p:txBody>
          <a:bodyPr/>
          <a:lstStyle/>
          <a:p>
            <a:pPr algn="r" rtl="1">
              <a:buNone/>
            </a:pPr>
            <a:r>
              <a:rPr lang="fr-FR" b="1" dirty="0" smtClean="0">
                <a:solidFill>
                  <a:schemeClr val="bg2"/>
                </a:solidFill>
              </a:rPr>
              <a:t>        </a:t>
            </a:r>
            <a:r>
              <a:rPr lang="ar-SA" b="1" dirty="0" smtClean="0">
                <a:solidFill>
                  <a:schemeClr val="bg2"/>
                </a:solidFill>
              </a:rPr>
              <a:t> مراحل تصميم المتجر الالكتروني :</a:t>
            </a:r>
          </a:p>
          <a:p>
            <a:pPr algn="r" rtl="1">
              <a:buNone/>
            </a:pPr>
            <a:endParaRPr lang="fr-FR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1500166" y="1071546"/>
          <a:ext cx="685801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285728"/>
            <a:ext cx="7643866" cy="6572272"/>
          </a:xfrm>
        </p:spPr>
        <p:txBody>
          <a:bodyPr>
            <a:normAutofit fontScale="92500" lnSpcReduction="10000"/>
          </a:bodyPr>
          <a:lstStyle/>
          <a:p>
            <a:pPr algn="r" rtl="1">
              <a:buNone/>
            </a:pPr>
            <a:r>
              <a:rPr lang="ar-SA" sz="2400" b="1" dirty="0" smtClean="0">
                <a:solidFill>
                  <a:schemeClr val="bg1"/>
                </a:solidFill>
              </a:rPr>
              <a:t>عند تصميم المتجر الالكتروني يجب الاهتمام بجانبين أساسيين :</a:t>
            </a:r>
          </a:p>
          <a:p>
            <a:pPr algn="r" rtl="1">
              <a:buNone/>
            </a:pPr>
            <a:r>
              <a:rPr lang="ar-SA" sz="2400" b="1" dirty="0" smtClean="0">
                <a:solidFill>
                  <a:schemeClr val="bg1"/>
                </a:solidFill>
              </a:rPr>
              <a:t> 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bg1"/>
                </a:solidFill>
              </a:rPr>
              <a:t>أولا : </a:t>
            </a:r>
            <a:r>
              <a:rPr lang="ar-SA" b="1" u="sng" dirty="0" smtClean="0">
                <a:solidFill>
                  <a:schemeClr val="bg1"/>
                </a:solidFill>
              </a:rPr>
              <a:t>الجانب الفني : </a:t>
            </a:r>
            <a:r>
              <a:rPr lang="ar-SA" sz="2800" b="1" dirty="0" err="1" smtClean="0">
                <a:solidFill>
                  <a:schemeClr val="bg1"/>
                </a:solidFill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</a:rPr>
              <a:t> يشمل كل ما يتعلق بشكل المتجر من : ألوان ، خلفيات ، رسومات ....</a:t>
            </a:r>
            <a:r>
              <a:rPr lang="ar-SA" sz="2800" b="1" dirty="0" err="1" smtClean="0">
                <a:solidFill>
                  <a:schemeClr val="bg1"/>
                </a:solidFill>
              </a:rPr>
              <a:t>إلخ</a:t>
            </a:r>
            <a:endParaRPr lang="ar-SA" sz="2800" b="1" dirty="0" smtClean="0">
              <a:solidFill>
                <a:schemeClr val="bg1"/>
              </a:solidFill>
            </a:endParaRPr>
          </a:p>
          <a:p>
            <a:pPr algn="r" rtl="1">
              <a:buNone/>
            </a:pPr>
            <a:endParaRPr lang="ar-SA" b="1" dirty="0" smtClean="0">
              <a:solidFill>
                <a:schemeClr val="bg1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chemeClr val="bg1"/>
                </a:solidFill>
              </a:rPr>
              <a:t>ثانيا : </a:t>
            </a:r>
            <a:r>
              <a:rPr lang="ar-SA" b="1" u="sng" dirty="0" smtClean="0">
                <a:solidFill>
                  <a:schemeClr val="bg1"/>
                </a:solidFill>
              </a:rPr>
              <a:t>الجانب المتعلق بالمحتوى :</a:t>
            </a:r>
            <a:r>
              <a:rPr lang="ar-SA" sz="2800" b="1" u="sng" dirty="0" smtClean="0">
                <a:solidFill>
                  <a:schemeClr val="bg1"/>
                </a:solidFill>
              </a:rPr>
              <a:t> </a:t>
            </a:r>
            <a:r>
              <a:rPr lang="ar-SA" sz="2800" b="1" dirty="0" err="1" smtClean="0">
                <a:solidFill>
                  <a:schemeClr val="bg1"/>
                </a:solidFill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</a:rPr>
              <a:t> يتعلق هذا الجانب بالمضمون الذي يتم نشره في الموقع .</a:t>
            </a:r>
          </a:p>
          <a:p>
            <a:pPr algn="r" rtl="1">
              <a:buNone/>
            </a:pPr>
            <a:endParaRPr lang="ar-SA" sz="2400" b="1" dirty="0" smtClean="0">
              <a:solidFill>
                <a:schemeClr val="bg1"/>
              </a:solidFill>
            </a:endParaRPr>
          </a:p>
          <a:p>
            <a:pPr algn="r" rtl="1">
              <a:buNone/>
            </a:pPr>
            <a:r>
              <a:rPr lang="ar-SA" sz="2400" b="1" dirty="0" smtClean="0">
                <a:solidFill>
                  <a:schemeClr val="bg1"/>
                </a:solidFill>
              </a:rPr>
              <a:t>و من </a:t>
            </a:r>
            <a:r>
              <a:rPr lang="ar-SA" sz="2400" b="1" dirty="0" err="1" smtClean="0">
                <a:solidFill>
                  <a:schemeClr val="bg1"/>
                </a:solidFill>
              </a:rPr>
              <a:t>اهم</a:t>
            </a:r>
            <a:r>
              <a:rPr lang="ar-SA" sz="2400" b="1" dirty="0" smtClean="0">
                <a:solidFill>
                  <a:schemeClr val="bg1"/>
                </a:solidFill>
              </a:rPr>
              <a:t> المحتويات التي يجب أن يتضمنها أي متجر:</a:t>
            </a:r>
          </a:p>
          <a:p>
            <a:pPr algn="r" rtl="1">
              <a:buNone/>
            </a:pPr>
            <a:endParaRPr lang="ar-SA" sz="2400" b="1" dirty="0" smtClean="0">
              <a:solidFill>
                <a:schemeClr val="bg1"/>
              </a:solidFill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ar-SA" sz="2800" b="1" dirty="0" smtClean="0">
                <a:solidFill>
                  <a:schemeClr val="bg1"/>
                </a:solidFill>
              </a:rPr>
              <a:t>معلومات عن المنظمة </a:t>
            </a:r>
            <a:r>
              <a:rPr lang="ar-SA" sz="2800" b="1" dirty="0" err="1" smtClean="0">
                <a:solidFill>
                  <a:schemeClr val="bg1"/>
                </a:solidFill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</a:rPr>
              <a:t> عروضها 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SA" sz="2800" b="1" dirty="0" smtClean="0">
                <a:solidFill>
                  <a:schemeClr val="bg1"/>
                </a:solidFill>
              </a:rPr>
              <a:t>توفير نصائح للزبائن حول </a:t>
            </a:r>
            <a:r>
              <a:rPr lang="ar-SA" sz="2800" b="1" dirty="0" err="1" smtClean="0">
                <a:solidFill>
                  <a:schemeClr val="bg1"/>
                </a:solidFill>
              </a:rPr>
              <a:t>كيفيات</a:t>
            </a:r>
            <a:r>
              <a:rPr lang="ar-SA" sz="2800" b="1" dirty="0" smtClean="0">
                <a:solidFill>
                  <a:schemeClr val="bg1"/>
                </a:solidFill>
              </a:rPr>
              <a:t> الشراء </a:t>
            </a:r>
            <a:r>
              <a:rPr lang="ar-SA" sz="2800" b="1" dirty="0" err="1" smtClean="0">
                <a:solidFill>
                  <a:schemeClr val="bg1"/>
                </a:solidFill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</a:rPr>
              <a:t> التوصيل </a:t>
            </a:r>
            <a:r>
              <a:rPr lang="ar-SA" sz="2800" b="1" dirty="0" err="1" smtClean="0">
                <a:solidFill>
                  <a:schemeClr val="bg1"/>
                </a:solidFill>
              </a:rPr>
              <a:t>و</a:t>
            </a:r>
            <a:r>
              <a:rPr lang="ar-SA" sz="2800" b="1" dirty="0" smtClean="0">
                <a:solidFill>
                  <a:schemeClr val="bg1"/>
                </a:solidFill>
              </a:rPr>
              <a:t> الاسترجاع ...</a:t>
            </a:r>
            <a:r>
              <a:rPr lang="ar-SA" sz="2800" b="1" dirty="0" err="1" smtClean="0">
                <a:solidFill>
                  <a:schemeClr val="bg1"/>
                </a:solidFill>
              </a:rPr>
              <a:t>إلخ</a:t>
            </a:r>
            <a:r>
              <a:rPr lang="ar-SA" sz="2800" b="1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SA" sz="2800" b="1" dirty="0" smtClean="0">
                <a:solidFill>
                  <a:schemeClr val="bg1"/>
                </a:solidFill>
              </a:rPr>
              <a:t>تقديم خدمات استشارية في المجالات التي تمتلك فيها المؤسسة خبرة.</a:t>
            </a:r>
          </a:p>
          <a:p>
            <a:pPr algn="r" rtl="1">
              <a:buNone/>
            </a:pPr>
            <a:endParaRPr lang="fr-F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0"/>
            <a:ext cx="7572396" cy="6572272"/>
          </a:xfrm>
        </p:spPr>
        <p:txBody>
          <a:bodyPr/>
          <a:lstStyle/>
          <a:p>
            <a:pPr algn="r" rtl="1">
              <a:buNone/>
            </a:pPr>
            <a:r>
              <a:rPr lang="fr-FR" b="1" dirty="0" smtClean="0">
                <a:solidFill>
                  <a:schemeClr val="bg2"/>
                </a:solidFill>
              </a:rPr>
              <a:t>III</a:t>
            </a:r>
            <a:r>
              <a:rPr lang="ar-SA" b="1" dirty="0" smtClean="0">
                <a:solidFill>
                  <a:schemeClr val="bg2"/>
                </a:solidFill>
              </a:rPr>
              <a:t> جودة المتاجر الالكترونية :</a:t>
            </a:r>
            <a:endParaRPr lang="fr-FR" b="1" dirty="0" smtClean="0">
              <a:solidFill>
                <a:schemeClr val="bg2"/>
              </a:solidFill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chemeClr val="bg2"/>
                </a:solidFill>
              </a:rPr>
              <a:t>ترتبط جودة المتاجر الالكترونية طرديا بدرجة التسهيلات التي يوفرها للزبائن أثناء التسوق </a:t>
            </a:r>
            <a:r>
              <a:rPr lang="ar-SA" sz="2800" b="1" dirty="0" err="1" smtClean="0">
                <a:solidFill>
                  <a:schemeClr val="bg2"/>
                </a:solidFill>
              </a:rPr>
              <a:t>و</a:t>
            </a:r>
            <a:r>
              <a:rPr lang="ar-SA" sz="2800" b="1" dirty="0" smtClean="0">
                <a:solidFill>
                  <a:schemeClr val="bg2"/>
                </a:solidFill>
              </a:rPr>
              <a:t> الشراء </a:t>
            </a:r>
            <a:r>
              <a:rPr lang="ar-SA" sz="2800" b="1" dirty="0" err="1" smtClean="0">
                <a:solidFill>
                  <a:schemeClr val="bg2"/>
                </a:solidFill>
              </a:rPr>
              <a:t>و</a:t>
            </a:r>
            <a:r>
              <a:rPr lang="ar-SA" sz="2800" b="1" dirty="0" smtClean="0">
                <a:solidFill>
                  <a:schemeClr val="bg2"/>
                </a:solidFill>
              </a:rPr>
              <a:t> التسليم كما يرتبط بفعالية المنتجات التي يسوقها . </a:t>
            </a:r>
            <a:endParaRPr lang="ar-SA" b="1" dirty="0" smtClean="0">
              <a:solidFill>
                <a:schemeClr val="bg2"/>
              </a:solidFill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ar-SA" sz="2800" b="1" dirty="0" smtClean="0">
                <a:solidFill>
                  <a:schemeClr val="bg2"/>
                </a:solidFill>
              </a:rPr>
              <a:t>محددات جودة المتجر الالكتروني :</a:t>
            </a:r>
          </a:p>
          <a:p>
            <a:pPr algn="r" rtl="1"/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928662" y="2643182"/>
          <a:ext cx="771527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85786" y="785794"/>
          <a:ext cx="7643866" cy="564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15272" cy="571504"/>
          </a:xfrm>
        </p:spPr>
        <p:txBody>
          <a:bodyPr>
            <a:normAutofit fontScale="90000"/>
          </a:bodyPr>
          <a:lstStyle/>
          <a:p>
            <a:pPr algn="r" rtl="1"/>
            <a:r>
              <a:rPr lang="fr-FR" sz="3100" b="1" dirty="0" smtClean="0">
                <a:solidFill>
                  <a:schemeClr val="bg2"/>
                </a:solidFill>
              </a:rPr>
              <a:t>I </a:t>
            </a:r>
            <a:r>
              <a:rPr lang="ar-SA" sz="3100" b="1" dirty="0" smtClean="0">
                <a:solidFill>
                  <a:schemeClr val="bg2"/>
                </a:solidFill>
              </a:rPr>
              <a:t> المتجر الالكتروني : ماهيته ، تصنيفاته </a:t>
            </a:r>
            <a:r>
              <a:rPr lang="ar-SA" sz="3100" b="1" dirty="0" err="1" smtClean="0">
                <a:solidFill>
                  <a:schemeClr val="bg2"/>
                </a:solidFill>
              </a:rPr>
              <a:t>و</a:t>
            </a:r>
            <a:r>
              <a:rPr lang="ar-SA" sz="3100" b="1" dirty="0" smtClean="0">
                <a:solidFill>
                  <a:schemeClr val="bg2"/>
                </a:solidFill>
              </a:rPr>
              <a:t> وظائفه التسويقية</a:t>
            </a:r>
            <a:r>
              <a:rPr lang="ar-SA" sz="4000" b="1" dirty="0" smtClean="0">
                <a:solidFill>
                  <a:schemeClr val="bg2"/>
                </a:solidFill>
              </a:rPr>
              <a:t/>
            </a:r>
            <a:br>
              <a:rPr lang="ar-SA" sz="4000" b="1" dirty="0" smtClean="0">
                <a:solidFill>
                  <a:schemeClr val="bg2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28" y="1000108"/>
            <a:ext cx="6572296" cy="5857892"/>
          </a:xfrm>
        </p:spPr>
        <p:txBody>
          <a:bodyPr>
            <a:normAutofit/>
          </a:bodyPr>
          <a:lstStyle/>
          <a:p>
            <a:pPr marL="514350" indent="-514350" algn="r" rtl="1">
              <a:buAutoNum type="arabicParenR"/>
            </a:pPr>
            <a:r>
              <a:rPr lang="ar-SA" sz="2800" b="1" dirty="0" smtClean="0">
                <a:solidFill>
                  <a:schemeClr val="bg2"/>
                </a:solidFill>
              </a:rPr>
              <a:t>ماهية المتجر الالكتروني :</a:t>
            </a:r>
          </a:p>
          <a:p>
            <a:pPr marL="514350" indent="-514350" algn="r" rtl="1">
              <a:buFont typeface="Arial" charset="0"/>
              <a:buChar char="•"/>
            </a:pPr>
            <a:r>
              <a:rPr lang="ar-SA" sz="2400" b="1" u="sng" dirty="0" smtClean="0">
                <a:solidFill>
                  <a:schemeClr val="bg2"/>
                </a:solidFill>
              </a:rPr>
              <a:t>مفهوم المتجر الالكتروني : </a:t>
            </a:r>
            <a:r>
              <a:rPr lang="ar-SA" sz="2400" b="1" dirty="0" smtClean="0">
                <a:solidFill>
                  <a:schemeClr val="bg2"/>
                </a:solidFill>
              </a:rPr>
              <a:t>هو الموقع الالكتروني الذي تتوجه من خلاله المؤسسة إلى زبائنها الالكترونيين </a:t>
            </a:r>
            <a:r>
              <a:rPr lang="ar-SA" sz="2400" b="1" dirty="0">
                <a:solidFill>
                  <a:schemeClr val="bg2"/>
                </a:solidFill>
              </a:rPr>
              <a:t>.</a:t>
            </a:r>
            <a:r>
              <a:rPr lang="ar-SA" sz="2400" b="1" dirty="0" smtClean="0">
                <a:solidFill>
                  <a:schemeClr val="bg2"/>
                </a:solidFill>
              </a:rPr>
              <a:t> </a:t>
            </a:r>
          </a:p>
          <a:p>
            <a:pPr marL="514350" indent="-514350" algn="r" rtl="1">
              <a:buNone/>
            </a:pPr>
            <a:endParaRPr lang="fr-FR" sz="2400" b="1" dirty="0" smtClean="0">
              <a:solidFill>
                <a:schemeClr val="bg2"/>
              </a:solidFill>
            </a:endParaRPr>
          </a:p>
          <a:p>
            <a:pPr marL="514350" indent="-514350" algn="ctr" rtl="1">
              <a:buNone/>
            </a:pPr>
            <a:r>
              <a:rPr lang="ar-DZ" sz="2400" b="1" dirty="0" smtClean="0">
                <a:solidFill>
                  <a:schemeClr val="bg2"/>
                </a:solidFill>
              </a:rPr>
              <a:t>حيث </a:t>
            </a:r>
            <a:r>
              <a:rPr lang="ar-SA" sz="2400" b="1" dirty="0" smtClean="0">
                <a:solidFill>
                  <a:schemeClr val="bg2"/>
                </a:solidFill>
              </a:rPr>
              <a:t>يُنظر </a:t>
            </a:r>
            <a:r>
              <a:rPr lang="ar-SA" sz="2400" b="1" dirty="0" smtClean="0">
                <a:solidFill>
                  <a:schemeClr val="bg2"/>
                </a:solidFill>
              </a:rPr>
              <a:t>للمتجر الإلكتروني على أنه: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bg2"/>
                </a:solidFill>
              </a:rPr>
              <a:t> </a:t>
            </a:r>
          </a:p>
          <a:p>
            <a:pPr algn="r" rtl="1">
              <a:buNone/>
            </a:pP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143240" y="3500438"/>
            <a:ext cx="2857488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قناة توزيع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214678" y="4714884"/>
            <a:ext cx="2857520" cy="928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وسيلة اتصال تسويقي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214678" y="5857892"/>
            <a:ext cx="2857488" cy="857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عبوة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6986614" cy="5210196"/>
          </a:xfrm>
        </p:spPr>
        <p:txBody>
          <a:bodyPr>
            <a:normAutofit lnSpcReduction="10000"/>
          </a:bodyPr>
          <a:lstStyle/>
          <a:p>
            <a:pPr marL="514350" indent="-514350" algn="r" rtl="1"/>
            <a:r>
              <a:rPr lang="ar-SA" b="1" u="sng" dirty="0" smtClean="0">
                <a:solidFill>
                  <a:schemeClr val="bg2"/>
                </a:solidFill>
              </a:rPr>
              <a:t>* تعريف المتجر الالكتروني :</a:t>
            </a:r>
          </a:p>
          <a:p>
            <a:pPr marL="514350" indent="-514350" algn="r" rtl="1">
              <a:lnSpc>
                <a:spcPct val="150000"/>
              </a:lnSpc>
            </a:pPr>
            <a:r>
              <a:rPr lang="ar-SA" b="1" dirty="0" smtClean="0">
                <a:solidFill>
                  <a:schemeClr val="bg2"/>
                </a:solidFill>
              </a:rPr>
              <a:t>هو جملة الوسائل </a:t>
            </a:r>
            <a:r>
              <a:rPr lang="ar-SA" b="1" dirty="0" err="1" smtClean="0">
                <a:solidFill>
                  <a:schemeClr val="bg2"/>
                </a:solidFill>
              </a:rPr>
              <a:t>و</a:t>
            </a:r>
            <a:r>
              <a:rPr lang="ar-SA" b="1" dirty="0" smtClean="0">
                <a:solidFill>
                  <a:schemeClr val="bg2"/>
                </a:solidFill>
              </a:rPr>
              <a:t> البرامج </a:t>
            </a:r>
            <a:r>
              <a:rPr lang="ar-SA" b="1" dirty="0" err="1" smtClean="0">
                <a:solidFill>
                  <a:schemeClr val="bg2"/>
                </a:solidFill>
              </a:rPr>
              <a:t>و</a:t>
            </a:r>
            <a:r>
              <a:rPr lang="ar-SA" b="1" dirty="0" smtClean="0">
                <a:solidFill>
                  <a:schemeClr val="bg2"/>
                </a:solidFill>
              </a:rPr>
              <a:t> النظم تكنولوجية </a:t>
            </a:r>
            <a:r>
              <a:rPr lang="ar-SA" b="1" dirty="0" err="1" smtClean="0">
                <a:solidFill>
                  <a:schemeClr val="bg2"/>
                </a:solidFill>
              </a:rPr>
              <a:t>و</a:t>
            </a:r>
            <a:r>
              <a:rPr lang="ar-SA" b="1" dirty="0" smtClean="0">
                <a:solidFill>
                  <a:schemeClr val="bg2"/>
                </a:solidFill>
              </a:rPr>
              <a:t> الإدارية التي تُجمع لتقديم عروض شاملة للجمهور المستهدف بغرض تحقيق غايتين أساسيتين :</a:t>
            </a:r>
          </a:p>
          <a:p>
            <a:pPr marL="514350" indent="-514350" algn="r" rtl="1">
              <a:lnSpc>
                <a:spcPct val="150000"/>
              </a:lnSpc>
              <a:buFontTx/>
              <a:buChar char="-"/>
            </a:pPr>
            <a:r>
              <a:rPr lang="ar-SA" b="1" dirty="0" smtClean="0">
                <a:solidFill>
                  <a:schemeClr val="bg2"/>
                </a:solidFill>
              </a:rPr>
              <a:t>جذب زبائن جدد</a:t>
            </a:r>
          </a:p>
          <a:p>
            <a:pPr marL="514350" indent="-514350" algn="r" rtl="1">
              <a:lnSpc>
                <a:spcPct val="150000"/>
              </a:lnSpc>
              <a:buFontTx/>
              <a:buChar char="-"/>
            </a:pPr>
            <a:r>
              <a:rPr lang="ar-SA" b="1" dirty="0" smtClean="0">
                <a:solidFill>
                  <a:schemeClr val="bg2"/>
                </a:solidFill>
              </a:rPr>
              <a:t>الحفاظ على الزبائن الحاليين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14348" y="142876"/>
          <a:ext cx="7286676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635" y="500042"/>
            <a:ext cx="643870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85728"/>
            <a:ext cx="6400800" cy="535307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42941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714480" y="1000107"/>
          <a:ext cx="7000924" cy="521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534437" y="285728"/>
            <a:ext cx="4921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None/>
            </a:pPr>
            <a:r>
              <a:rPr lang="ar-SA" sz="3600" b="1" dirty="0" smtClean="0">
                <a:solidFill>
                  <a:schemeClr val="bg2"/>
                </a:solidFill>
              </a:rPr>
              <a:t>3) تصنيفات المتاجر الالكترونية</a:t>
            </a:r>
            <a:endParaRPr lang="fr-FR" sz="36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357290" y="571480"/>
          <a:ext cx="7115175" cy="576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285728"/>
            <a:ext cx="7500958" cy="5840435"/>
          </a:xfrm>
        </p:spPr>
        <p:txBody>
          <a:bodyPr/>
          <a:lstStyle/>
          <a:p>
            <a:pPr algn="r" rtl="1">
              <a:buNone/>
            </a:pPr>
            <a:endParaRPr lang="fr-FR" b="1" dirty="0" smtClean="0">
              <a:solidFill>
                <a:schemeClr val="bg2"/>
              </a:solidFill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1643042" y="357166"/>
          <a:ext cx="657226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646</Words>
  <Application>Microsoft Office PowerPoint</Application>
  <PresentationFormat>Affichage à l'écran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المحور الثالث: المتجر الالكتروني</vt:lpstr>
      <vt:lpstr>I  المتجر الالكتروني : ماهيته ، تصنيفاته و وظائفه التسويقية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المحور الثالث : المتجر الالكتروني</dc:title>
  <dc:creator>e</dc:creator>
  <cp:lastModifiedBy>Utilisateur Windows</cp:lastModifiedBy>
  <cp:revision>89</cp:revision>
  <dcterms:created xsi:type="dcterms:W3CDTF">2012-03-05T12:22:39Z</dcterms:created>
  <dcterms:modified xsi:type="dcterms:W3CDTF">2021-05-10T05:06:15Z</dcterms:modified>
</cp:coreProperties>
</file>