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56" r:id="rId2"/>
    <p:sldId id="264" r:id="rId3"/>
    <p:sldId id="266" r:id="rId4"/>
    <p:sldId id="265" r:id="rId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624" autoAdjust="0"/>
  </p:normalViewPr>
  <p:slideViewPr>
    <p:cSldViewPr>
      <p:cViewPr varScale="1">
        <p:scale>
          <a:sx n="70" d="100"/>
          <a:sy n="70" d="100"/>
        </p:scale>
        <p:origin x="-1350"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D020737-6791-4701-A563-71B84B96918E}" type="datetimeFigureOut">
              <a:rPr lang="fr-FR" smtClean="0"/>
              <a:pPr/>
              <a:t>09/05/2020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ECE3D03-6FEB-415A-924E-36848F6FAEFE}" type="slidenum">
              <a:rPr lang="fr-FR" smtClean="0"/>
              <a:pPr/>
              <a:t>‹N°›</a:t>
            </a:fld>
            <a:endParaRPr lang="fr-FR"/>
          </a:p>
        </p:txBody>
      </p:sp>
    </p:spTree>
    <p:extLst>
      <p:ext uri="{BB962C8B-B14F-4D97-AF65-F5344CB8AC3E}">
        <p14:creationId xmlns:p14="http://schemas.microsoft.com/office/powerpoint/2010/main" val="24293774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AA309A6D-C09C-4548-B29A-6CF363A7E532}" type="datetimeFigureOut">
              <a:rPr lang="fr-FR" smtClean="0"/>
              <a:pPr/>
              <a:t>09/05/2020</a:t>
            </a:fld>
            <a:endParaRPr lang="fr-BE"/>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BE"/>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CF4668DC-857F-487D-BFFA-8C0CA5037977}" type="slidenum">
              <a:rPr lang="fr-BE" smtClean="0"/>
              <a:pPr/>
              <a:t>‹N°›</a:t>
            </a:fld>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09/05/2020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09/05/2020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fld id="{AA309A6D-C09C-4548-B29A-6CF363A7E532}" type="datetimeFigureOut">
              <a:rPr lang="fr-FR" smtClean="0"/>
              <a:pPr/>
              <a:t>09/05/2020</a:t>
            </a:fld>
            <a:endParaRPr lang="fr-BE"/>
          </a:p>
        </p:txBody>
      </p:sp>
      <p:sp>
        <p:nvSpPr>
          <p:cNvPr id="9" name="Espace réservé du numéro de diapositive 8"/>
          <p:cNvSpPr>
            <a:spLocks noGrp="1"/>
          </p:cNvSpPr>
          <p:nvPr>
            <p:ph type="sldNum" sz="quarter" idx="15"/>
          </p:nvPr>
        </p:nvSpPr>
        <p:spPr/>
        <p:txBody>
          <a:bodyPr rtlCol="0"/>
          <a:lstStyle/>
          <a:p>
            <a:fld id="{CF4668DC-857F-487D-BFFA-8C0CA5037977}" type="slidenum">
              <a:rPr lang="fr-BE" smtClean="0"/>
              <a:pPr/>
              <a:t>‹N°›</a:t>
            </a:fld>
            <a:endParaRPr lang="fr-BE"/>
          </a:p>
        </p:txBody>
      </p:sp>
      <p:sp>
        <p:nvSpPr>
          <p:cNvPr id="10" name="Espace réservé du pied de page 9"/>
          <p:cNvSpPr>
            <a:spLocks noGrp="1"/>
          </p:cNvSpPr>
          <p:nvPr>
            <p:ph type="ftr" sz="quarter" idx="16"/>
          </p:nvPr>
        </p:nvSpPr>
        <p:spPr/>
        <p:txBody>
          <a:bodyPr rtlCol="0"/>
          <a:lstStyle/>
          <a:p>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AA309A6D-C09C-4548-B29A-6CF363A7E532}" type="datetimeFigureOut">
              <a:rPr lang="fr-FR" smtClean="0"/>
              <a:pPr/>
              <a:t>09/05/2020</a:t>
            </a:fld>
            <a:endParaRPr lang="fr-BE"/>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BE"/>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09/05/2020</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AA309A6D-C09C-4548-B29A-6CF363A7E532}" type="datetimeFigureOut">
              <a:rPr lang="fr-FR" smtClean="0"/>
              <a:pPr/>
              <a:t>09/05/2020</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6" name="Espace réservé de la date 5"/>
          <p:cNvSpPr>
            <a:spLocks noGrp="1"/>
          </p:cNvSpPr>
          <p:nvPr>
            <p:ph type="dt" sz="half" idx="10"/>
          </p:nvPr>
        </p:nvSpPr>
        <p:spPr/>
        <p:txBody>
          <a:bodyPr rtlCol="0"/>
          <a:lstStyle/>
          <a:p>
            <a:fld id="{AA309A6D-C09C-4548-B29A-6CF363A7E532}" type="datetimeFigureOut">
              <a:rPr lang="fr-FR" smtClean="0"/>
              <a:pPr/>
              <a:t>09/05/2020</a:t>
            </a:fld>
            <a:endParaRPr lang="fr-BE"/>
          </a:p>
        </p:txBody>
      </p:sp>
      <p:sp>
        <p:nvSpPr>
          <p:cNvPr id="7" name="Espace réservé du numéro de diapositive 6"/>
          <p:cNvSpPr>
            <a:spLocks noGrp="1"/>
          </p:cNvSpPr>
          <p:nvPr>
            <p:ph type="sldNum" sz="quarter" idx="11"/>
          </p:nvPr>
        </p:nvSpPr>
        <p:spPr/>
        <p:txBody>
          <a:bodyPr rtlCol="0"/>
          <a:lstStyle/>
          <a:p>
            <a:fld id="{CF4668DC-857F-487D-BFFA-8C0CA5037977}" type="slidenum">
              <a:rPr lang="fr-BE" smtClean="0"/>
              <a:pPr/>
              <a:t>‹N°›</a:t>
            </a:fld>
            <a:endParaRPr lang="fr-BE"/>
          </a:p>
        </p:txBody>
      </p:sp>
      <p:sp>
        <p:nvSpPr>
          <p:cNvPr id="8" name="Espace réservé du pied de page 7"/>
          <p:cNvSpPr>
            <a:spLocks noGrp="1"/>
          </p:cNvSpPr>
          <p:nvPr>
            <p:ph type="ftr" sz="quarter" idx="12"/>
          </p:nvPr>
        </p:nvSpPr>
        <p:spPr/>
        <p:txBody>
          <a:bodyPr rtlCol="0"/>
          <a:lstStyle/>
          <a:p>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09/05/2020</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fld id="{AA309A6D-C09C-4548-B29A-6CF363A7E532}" type="datetimeFigureOut">
              <a:rPr lang="fr-FR" smtClean="0"/>
              <a:pPr/>
              <a:t>09/05/2020</a:t>
            </a:fld>
            <a:endParaRPr lang="fr-BE"/>
          </a:p>
        </p:txBody>
      </p:sp>
      <p:sp>
        <p:nvSpPr>
          <p:cNvPr id="22" name="Espace réservé du numéro de diapositive 21"/>
          <p:cNvSpPr>
            <a:spLocks noGrp="1"/>
          </p:cNvSpPr>
          <p:nvPr>
            <p:ph type="sldNum" sz="quarter" idx="15"/>
          </p:nvPr>
        </p:nvSpPr>
        <p:spPr/>
        <p:txBody>
          <a:bodyPr rtlCol="0"/>
          <a:lstStyle/>
          <a:p>
            <a:fld id="{CF4668DC-857F-487D-BFFA-8C0CA5037977}" type="slidenum">
              <a:rPr lang="fr-BE" smtClean="0"/>
              <a:pPr/>
              <a:t>‹N°›</a:t>
            </a:fld>
            <a:endParaRPr lang="fr-BE"/>
          </a:p>
        </p:txBody>
      </p:sp>
      <p:sp>
        <p:nvSpPr>
          <p:cNvPr id="23" name="Espace réservé du pied de page 22"/>
          <p:cNvSpPr>
            <a:spLocks noGrp="1"/>
          </p:cNvSpPr>
          <p:nvPr>
            <p:ph type="ftr" sz="quarter" idx="16"/>
          </p:nvPr>
        </p:nvSpPr>
        <p:spPr/>
        <p:txBody>
          <a:bodyPr rtlCol="0"/>
          <a:lstStyle/>
          <a:p>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AA309A6D-C09C-4548-B29A-6CF363A7E532}" type="datetimeFigureOut">
              <a:rPr lang="fr-FR" smtClean="0"/>
              <a:pPr/>
              <a:t>09/05/2020</a:t>
            </a:fld>
            <a:endParaRPr lang="fr-BE"/>
          </a:p>
        </p:txBody>
      </p:sp>
      <p:sp>
        <p:nvSpPr>
          <p:cNvPr id="18" name="Espace réservé du numéro de diapositive 17"/>
          <p:cNvSpPr>
            <a:spLocks noGrp="1"/>
          </p:cNvSpPr>
          <p:nvPr>
            <p:ph type="sldNum" sz="quarter" idx="11"/>
          </p:nvPr>
        </p:nvSpPr>
        <p:spPr/>
        <p:txBody>
          <a:bodyPr rtlCol="0"/>
          <a:lstStyle/>
          <a:p>
            <a:fld id="{CF4668DC-857F-487D-BFFA-8C0CA5037977}" type="slidenum">
              <a:rPr lang="fr-BE" smtClean="0"/>
              <a:pPr/>
              <a:t>‹N°›</a:t>
            </a:fld>
            <a:endParaRPr lang="fr-BE"/>
          </a:p>
        </p:txBody>
      </p:sp>
      <p:sp>
        <p:nvSpPr>
          <p:cNvPr id="21" name="Espace réservé du pied de page 20"/>
          <p:cNvSpPr>
            <a:spLocks noGrp="1"/>
          </p:cNvSpPr>
          <p:nvPr>
            <p:ph type="ftr" sz="quarter" idx="12"/>
          </p:nvPr>
        </p:nvSpPr>
        <p:spPr/>
        <p:txBody>
          <a:bodyPr rtlCol="0"/>
          <a:lstStyle/>
          <a:p>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A309A6D-C09C-4548-B29A-6CF363A7E532}" type="datetimeFigureOut">
              <a:rPr lang="fr-FR" smtClean="0"/>
              <a:pPr/>
              <a:t>09/05/2020</a:t>
            </a:fld>
            <a:endParaRPr lang="fr-BE"/>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BE"/>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à coins arrondis 5"/>
          <p:cNvSpPr/>
          <p:nvPr/>
        </p:nvSpPr>
        <p:spPr>
          <a:xfrm>
            <a:off x="539552" y="900914"/>
            <a:ext cx="8049885" cy="5696437"/>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r" rtl="1"/>
            <a:r>
              <a:rPr lang="ar-DZ" sz="2400" b="1" dirty="0"/>
              <a:t>أولا</a:t>
            </a:r>
            <a:r>
              <a:rPr lang="ar-DZ" sz="2400" b="1" dirty="0" smtClean="0"/>
              <a:t>: </a:t>
            </a:r>
            <a:r>
              <a:rPr lang="ar-DZ" sz="2400" b="1" dirty="0"/>
              <a:t>حصر اموال المدين </a:t>
            </a:r>
            <a:r>
              <a:rPr lang="ar-DZ" sz="2400" b="1" dirty="0" smtClean="0"/>
              <a:t>المفلس</a:t>
            </a:r>
          </a:p>
          <a:p>
            <a:pPr algn="r" rtl="1"/>
            <a:r>
              <a:rPr lang="ar-DZ" sz="2400" b="1" dirty="0" smtClean="0"/>
              <a:t>1- </a:t>
            </a:r>
            <a:r>
              <a:rPr lang="ar-DZ" sz="2400" b="1" dirty="0"/>
              <a:t>وضع الاختام</a:t>
            </a:r>
            <a:endParaRPr lang="fr-FR" sz="2400" dirty="0"/>
          </a:p>
          <a:p>
            <a:pPr algn="r" rtl="1"/>
            <a:r>
              <a:rPr lang="ar-DZ" sz="2400" dirty="0"/>
              <a:t>1-على محكمة الافلاس ان تأمر بوضع الاختام على الخزائن والحافظات والدفاتر والاوراق والمنقولات و المخازن و الاوراق التجارية التابعة للمدين</a:t>
            </a:r>
            <a:endParaRPr lang="fr-FR" sz="2400" dirty="0"/>
          </a:p>
          <a:p>
            <a:pPr algn="r" rtl="1"/>
            <a:r>
              <a:rPr lang="ar-DZ" sz="2400" dirty="0"/>
              <a:t>2-اذا كان المفلس شخصا معنويا يتكون من شركاء مسؤولين بالتضامن فيكون وضع الاختام على اموال كل واحد منهم.</a:t>
            </a:r>
            <a:endParaRPr lang="fr-FR" sz="2400" dirty="0"/>
          </a:p>
          <a:p>
            <a:pPr algn="r" rtl="1"/>
            <a:r>
              <a:rPr lang="ar-DZ" sz="2400" dirty="0"/>
              <a:t>3-اذا كانت الأموال خارجة عن دائرة اختصاص المحكمة المختصة يوجه اعلان بذلك الى قاضي المحكمة التي توجد أموال المفلس في دائرة اختصاصها.</a:t>
            </a:r>
            <a:endParaRPr lang="fr-FR" sz="2400" dirty="0"/>
          </a:p>
          <a:p>
            <a:pPr algn="r" rtl="1"/>
            <a:r>
              <a:rPr lang="ar-DZ" sz="2400" dirty="0"/>
              <a:t>4-في حالة اختفاء المدين أو اختلاسه كافة أمواله أو بعضها جاز للقاضي المنتدب قبل صدور الحكم بشهر الافلاس أن يضع الاختام تلقائيا أو بناء على طلب أحد الدائنين</a:t>
            </a:r>
            <a:endParaRPr lang="fr-FR" sz="2400" dirty="0"/>
          </a:p>
          <a:p>
            <a:pPr algn="r" rtl="1"/>
            <a:endParaRPr lang="fr-FR" sz="2400" dirty="0"/>
          </a:p>
        </p:txBody>
      </p:sp>
      <p:sp>
        <p:nvSpPr>
          <p:cNvPr id="8" name="Rectangle à coins arrondis 7"/>
          <p:cNvSpPr/>
          <p:nvPr/>
        </p:nvSpPr>
        <p:spPr>
          <a:xfrm>
            <a:off x="1763688" y="332656"/>
            <a:ext cx="5832648" cy="54006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rtl="1"/>
            <a:r>
              <a:rPr lang="ar-DZ" sz="2400" dirty="0" smtClean="0"/>
              <a:t>.</a:t>
            </a:r>
            <a:r>
              <a:rPr lang="ar-DZ" sz="2400" b="1" dirty="0" smtClean="0"/>
              <a:t>اجراءات التفليسة</a:t>
            </a:r>
            <a:endParaRPr lang="fr-FR" sz="2400" b="1" dirty="0">
              <a:solidFill>
                <a:srgbClr val="FF0000"/>
              </a:solidFill>
            </a:endParaRPr>
          </a:p>
        </p:txBody>
      </p:sp>
      <p:sp>
        <p:nvSpPr>
          <p:cNvPr id="11" name="Flèche courbée vers la gauche 10"/>
          <p:cNvSpPr/>
          <p:nvPr/>
        </p:nvSpPr>
        <p:spPr>
          <a:xfrm>
            <a:off x="8301704" y="207782"/>
            <a:ext cx="731520" cy="789808"/>
          </a:xfrm>
          <a:prstGeom prst="curvedLeftArrow">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a:solidFill>
                <a:schemeClr val="tx1"/>
              </a:solidFill>
            </a:endParaRPr>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526792" y="188640"/>
            <a:ext cx="7758108" cy="630932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r" rtl="1"/>
            <a:r>
              <a:rPr lang="ar-DZ" sz="2400" b="1" dirty="0" smtClean="0"/>
              <a:t>2- الجرد</a:t>
            </a:r>
            <a:endParaRPr lang="fr-FR" sz="2400" dirty="0"/>
          </a:p>
          <a:p>
            <a:pPr algn="r"/>
            <a:r>
              <a:rPr lang="ar-DZ" sz="2400" dirty="0"/>
              <a:t>بعد رفع الأختام يشرع وكيل التفليسة في جرد أموال المدين بحضوره أو استدعائه برسالة موصى عليها، يتأكد من وجود الأشياء المعفاة من وضع الأختام و الاشياء المستخرجة التي تم تقويمها و جردها بسبب تعرضها للتلف، تحرر قائمة الجرد من نسختين أصليتين تودع احداهما في </a:t>
            </a:r>
            <a:r>
              <a:rPr lang="ar-DZ" sz="2400" dirty="0" smtClean="0"/>
              <a:t>كتابة ضبط </a:t>
            </a:r>
            <a:r>
              <a:rPr lang="ar-DZ" sz="2400" dirty="0"/>
              <a:t>المحكمة والاخرى تبقى لدى وكيل التفليسة</a:t>
            </a:r>
            <a:r>
              <a:rPr lang="ar-DZ" sz="2400" dirty="0" smtClean="0"/>
              <a:t>.</a:t>
            </a:r>
            <a:endParaRPr lang="ar-DZ" sz="2400" dirty="0"/>
          </a:p>
          <a:p>
            <a:pPr algn="r" rtl="1"/>
            <a:r>
              <a:rPr lang="ar-DZ" sz="2400" b="1" dirty="0" smtClean="0"/>
              <a:t>3- ادارة </a:t>
            </a:r>
            <a:r>
              <a:rPr lang="ar-DZ" sz="2400" b="1" dirty="0"/>
              <a:t>اموال التفليسة </a:t>
            </a:r>
            <a:endParaRPr lang="fr-FR" sz="2400" dirty="0"/>
          </a:p>
          <a:p>
            <a:pPr algn="r" rtl="1"/>
            <a:r>
              <a:rPr lang="ar-DZ" sz="2400" dirty="0"/>
              <a:t>بعد اتمام عملية الجرد يقوم وكيل التفليسة للمحافظة على أموال المدين المفلس بالمهام التي خولها له القانون و اذن له بها القاضي المنتدب، لاتخاذ قرار في مصير التفليسة و توزيع حقوق الدائنين.</a:t>
            </a:r>
            <a:endParaRPr lang="fr-FR" sz="2400" dirty="0"/>
          </a:p>
          <a:p>
            <a:pPr algn="r" rtl="1"/>
            <a:r>
              <a:rPr lang="ar-DZ" sz="2400" dirty="0"/>
              <a:t>و تتمثل هذه الاعمال في: الأعمال التحفظية، </a:t>
            </a:r>
            <a:endParaRPr lang="fr-FR" sz="2400" dirty="0"/>
          </a:p>
          <a:p>
            <a:pPr algn="r" rtl="1"/>
            <a:r>
              <a:rPr lang="ar-DZ" sz="2400" dirty="0"/>
              <a:t>تحصيل الديون، </a:t>
            </a:r>
            <a:endParaRPr lang="fr-FR" sz="2400" dirty="0"/>
          </a:p>
          <a:p>
            <a:pPr algn="r" rtl="1"/>
            <a:r>
              <a:rPr lang="ar-DZ" sz="2400" dirty="0"/>
              <a:t>بيع الأموال، </a:t>
            </a:r>
            <a:endParaRPr lang="fr-FR" sz="2400" dirty="0"/>
          </a:p>
          <a:p>
            <a:pPr algn="r" rtl="1"/>
            <a:r>
              <a:rPr lang="ar-DZ" sz="2400" dirty="0"/>
              <a:t>مباشرة التحكيم و التصالح، الاستمرار في استغلال المحلات، </a:t>
            </a:r>
            <a:endParaRPr lang="fr-FR" sz="2400" dirty="0"/>
          </a:p>
          <a:p>
            <a:pPr algn="r" rtl="1"/>
            <a:r>
              <a:rPr lang="ar-DZ" sz="2400" dirty="0"/>
              <a:t>ايداع المبالغ المحصلة.</a:t>
            </a:r>
            <a:endParaRPr lang="fr-FR" sz="2400" dirty="0"/>
          </a:p>
          <a:p>
            <a:pPr algn="r"/>
            <a:endParaRPr lang="fr-FR" sz="2400" dirty="0"/>
          </a:p>
          <a:p>
            <a:pPr algn="r" rtl="1"/>
            <a:endParaRPr lang="fr-FR" sz="2200" dirty="0"/>
          </a:p>
        </p:txBody>
      </p:sp>
      <p:sp>
        <p:nvSpPr>
          <p:cNvPr id="3" name="Flèche courbée vers le bas 2"/>
          <p:cNvSpPr/>
          <p:nvPr/>
        </p:nvSpPr>
        <p:spPr>
          <a:xfrm rot="5400000">
            <a:off x="8119807" y="169225"/>
            <a:ext cx="573863" cy="612693"/>
          </a:xfrm>
          <a:prstGeom prst="curvedDown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fr-FR" dirty="0">
              <a:solidFill>
                <a:schemeClr val="tx1"/>
              </a:solidFill>
            </a:endParaRPr>
          </a:p>
        </p:txBody>
      </p:sp>
    </p:spTree>
    <p:extLst>
      <p:ext uri="{BB962C8B-B14F-4D97-AF65-F5344CB8AC3E}">
        <p14:creationId xmlns:p14="http://schemas.microsoft.com/office/powerpoint/2010/main" val="19069887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2465" y="692696"/>
            <a:ext cx="7974132" cy="4968551"/>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r" rtl="1"/>
            <a:endParaRPr lang="ar-DZ" sz="2400" b="1" dirty="0" smtClean="0"/>
          </a:p>
          <a:p>
            <a:pPr algn="r" rtl="1"/>
            <a:r>
              <a:rPr lang="ar-DZ" sz="2400" b="1" dirty="0" smtClean="0"/>
              <a:t>ثانيا: </a:t>
            </a:r>
            <a:r>
              <a:rPr lang="ar-DZ" sz="2400" b="1" dirty="0"/>
              <a:t>حصر ديون المفلس و التحقق من </a:t>
            </a:r>
            <a:r>
              <a:rPr lang="ar-DZ" sz="2400" b="1" dirty="0" smtClean="0"/>
              <a:t>صحتها</a:t>
            </a:r>
          </a:p>
          <a:p>
            <a:pPr algn="r" rtl="1"/>
            <a:r>
              <a:rPr lang="ar-DZ" sz="2400" b="1" dirty="0" smtClean="0"/>
              <a:t>1- تقديم </a:t>
            </a:r>
            <a:r>
              <a:rPr lang="ar-DZ" sz="2400" b="1" dirty="0"/>
              <a:t>الديون</a:t>
            </a:r>
            <a:endParaRPr lang="fr-FR" sz="2400" dirty="0"/>
          </a:p>
          <a:p>
            <a:pPr algn="r"/>
            <a:r>
              <a:rPr lang="ar-DZ" sz="2400" dirty="0"/>
              <a:t>-يقدم الدائنون بعد شهر الافلاس طلبات الانضمام لتفليسة مدينهم الى وكيل التفليسة مع تقديم مستندات تثبت ديونهم، الا أنه تقبل بصفة مؤقتة الديون </a:t>
            </a:r>
            <a:r>
              <a:rPr lang="ar-DZ" sz="2400" dirty="0" err="1"/>
              <a:t>الجبائية</a:t>
            </a:r>
            <a:r>
              <a:rPr lang="ar-DZ" sz="2400" dirty="0"/>
              <a:t> و الجمركية.   -يجب على الدائن اثبات أحقيته بالدين بكل طرق الاثبات و مدة التقدم بهذا الطلب هي شهر من تاريخ صدور الحكم المعلن للإفلاس بشرط عدم القفل النهائي لكشف الديون، أما في حالة تخلفه عن أحل الانضمام لتفليسة المدين فانه يحرم من توزيعات الاموال الا اذا اثبت تخلفه بقوة قاهرة توزع عليه الحصص و الارباح المستقبلية.</a:t>
            </a:r>
            <a:endParaRPr lang="fr-FR" sz="2400" dirty="0"/>
          </a:p>
          <a:p>
            <a:pPr algn="r" rtl="1"/>
            <a:r>
              <a:rPr lang="fr-FR" sz="2400" dirty="0"/>
              <a:t/>
            </a:r>
            <a:br>
              <a:rPr lang="fr-FR" sz="2400" dirty="0"/>
            </a:br>
            <a:endParaRPr lang="fr-FR" sz="2400" dirty="0"/>
          </a:p>
          <a:p>
            <a:pPr algn="r" rtl="1"/>
            <a:endParaRPr lang="fr-FR" sz="2200" dirty="0"/>
          </a:p>
        </p:txBody>
      </p:sp>
    </p:spTree>
    <p:extLst>
      <p:ext uri="{BB962C8B-B14F-4D97-AF65-F5344CB8AC3E}">
        <p14:creationId xmlns:p14="http://schemas.microsoft.com/office/powerpoint/2010/main" val="7412722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p:txBody>
          <a:bodyPr>
            <a:normAutofit/>
          </a:bodyPr>
          <a:lstStyle/>
          <a:p>
            <a:endParaRPr lang="fr-FR" dirty="0"/>
          </a:p>
        </p:txBody>
      </p:sp>
      <p:sp>
        <p:nvSpPr>
          <p:cNvPr id="4" name="Rectangle à coins arrondis 3"/>
          <p:cNvSpPr/>
          <p:nvPr/>
        </p:nvSpPr>
        <p:spPr>
          <a:xfrm>
            <a:off x="198268" y="404664"/>
            <a:ext cx="7974132" cy="6048671"/>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r" rtl="1"/>
            <a:r>
              <a:rPr lang="ar-DZ" sz="2400" b="1" dirty="0" smtClean="0"/>
              <a:t>2- تحقيق </a:t>
            </a:r>
            <a:r>
              <a:rPr lang="ar-DZ" sz="2400" b="1" dirty="0"/>
              <a:t>الديون</a:t>
            </a:r>
            <a:endParaRPr lang="fr-FR" sz="2400" dirty="0"/>
          </a:p>
          <a:p>
            <a:pPr algn="r" rtl="1"/>
            <a:r>
              <a:rPr lang="ar-DZ" sz="2400" dirty="0"/>
              <a:t>يجرى تحقيق الديون من طرف وكيل التفليسة يعاونه المراقبون ان عينوا و ذلك بحضور المدين أو بعد استدعائه قانونا برسالة موصى عليها مع طلب العلم بالوصول.</a:t>
            </a:r>
            <a:endParaRPr lang="fr-FR" sz="2400" dirty="0"/>
          </a:p>
          <a:p>
            <a:pPr algn="r"/>
            <a:r>
              <a:rPr lang="ar-DZ" sz="2400" dirty="0"/>
              <a:t>في حالة رفض ديون احد الدائنين يجب اعلامهم برسالة و يجوز لهم الاعتراض في كشف الديون خلال 15 يوم من الختم.</a:t>
            </a:r>
            <a:endParaRPr lang="fr-FR" sz="2400" dirty="0"/>
          </a:p>
          <a:p>
            <a:pPr algn="r"/>
            <a:endParaRPr lang="fr-FR" sz="2400" dirty="0"/>
          </a:p>
          <a:p>
            <a:pPr algn="r" rtl="1"/>
            <a:endParaRPr lang="fr-FR" sz="2200" dirty="0"/>
          </a:p>
        </p:txBody>
      </p:sp>
    </p:spTree>
    <p:extLst>
      <p:ext uri="{BB962C8B-B14F-4D97-AF65-F5344CB8AC3E}">
        <p14:creationId xmlns:p14="http://schemas.microsoft.com/office/powerpoint/2010/main" val="3825775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252</TotalTime>
  <Words>376</Words>
  <Application>Microsoft Office PowerPoint</Application>
  <PresentationFormat>Affichage à l'écran (4:3)</PresentationFormat>
  <Paragraphs>24</Paragraphs>
  <Slides>4</Slides>
  <Notes>0</Notes>
  <HiddenSlides>0</HiddenSlides>
  <MMClips>0</MMClips>
  <ScaleCrop>false</ScaleCrop>
  <HeadingPairs>
    <vt:vector size="4" baseType="variant">
      <vt:variant>
        <vt:lpstr>Thème</vt:lpstr>
      </vt:variant>
      <vt:variant>
        <vt:i4>1</vt:i4>
      </vt:variant>
      <vt:variant>
        <vt:lpstr>Titres des diapositives</vt:lpstr>
      </vt:variant>
      <vt:variant>
        <vt:i4>4</vt:i4>
      </vt:variant>
    </vt:vector>
  </HeadingPairs>
  <TitlesOfParts>
    <vt:vector size="5" baseType="lpstr">
      <vt:lpstr>Oriel</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admin</dc:creator>
  <cp:lastModifiedBy>Windows 8.1</cp:lastModifiedBy>
  <cp:revision>43</cp:revision>
  <dcterms:created xsi:type="dcterms:W3CDTF">2018-06-17T21:55:07Z</dcterms:created>
  <dcterms:modified xsi:type="dcterms:W3CDTF">2020-05-09T06:34:52Z</dcterms:modified>
</cp:coreProperties>
</file>