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76" r:id="rId2"/>
  </p:sldMasterIdLst>
  <p:notesMasterIdLst>
    <p:notesMasterId r:id="rId12"/>
  </p:notesMasterIdLst>
  <p:sldIdLst>
    <p:sldId id="256" r:id="rId3"/>
    <p:sldId id="258" r:id="rId4"/>
    <p:sldId id="261" r:id="rId5"/>
    <p:sldId id="262" r:id="rId6"/>
    <p:sldId id="263" r:id="rId7"/>
    <p:sldId id="264" r:id="rId8"/>
    <p:sldId id="257" r:id="rId9"/>
    <p:sldId id="259"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1D"/>
    <a:srgbClr val="838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61" autoAdjust="0"/>
  </p:normalViewPr>
  <p:slideViewPr>
    <p:cSldViewPr snapToGrid="0">
      <p:cViewPr varScale="1">
        <p:scale>
          <a:sx n="65" d="100"/>
          <a:sy n="65" d="100"/>
        </p:scale>
        <p:origin x="936" y="102"/>
      </p:cViewPr>
      <p:guideLst>
        <p:guide orient="horz" pos="2160"/>
        <p:guide pos="3840"/>
      </p:guideLst>
    </p:cSldViewPr>
  </p:slideViewPr>
  <p:outlineViewPr>
    <p:cViewPr>
      <p:scale>
        <a:sx n="33" d="100"/>
        <a:sy n="33" d="100"/>
      </p:scale>
      <p:origin x="0" y="-1746"/>
    </p:cViewPr>
  </p:outlineViewPr>
  <p:notesTextViewPr>
    <p:cViewPr>
      <p:scale>
        <a:sx n="1" d="1"/>
        <a:sy n="1" d="1"/>
      </p:scale>
      <p:origin x="0" y="0"/>
    </p:cViewPr>
  </p:notesTextViewPr>
  <p:sorterViewPr>
    <p:cViewPr>
      <p:scale>
        <a:sx n="100" d="100"/>
        <a:sy n="100" d="100"/>
      </p:scale>
      <p:origin x="0" y="-1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4F8CD6-F2FC-4758-B890-2AC1B39D21A3}" type="datetimeFigureOut">
              <a:rPr lang="fr-FR" smtClean="0"/>
              <a:t>12/02/2025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E052C5-CAB6-4136-976E-3CEAFC40565C}" type="slidenum">
              <a:rPr lang="fr-FR" smtClean="0"/>
              <a:t>‹N°›</a:t>
            </a:fld>
            <a:endParaRPr lang="fr-FR"/>
          </a:p>
        </p:txBody>
      </p:sp>
    </p:spTree>
    <p:extLst>
      <p:ext uri="{BB962C8B-B14F-4D97-AF65-F5344CB8AC3E}">
        <p14:creationId xmlns:p14="http://schemas.microsoft.com/office/powerpoint/2010/main" val="1232722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12/02/2025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63626825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12/02/2025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82181721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12/02/2025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691360633"/>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ctrTitle"/>
          </p:nvPr>
        </p:nvSpPr>
        <p:spPr>
          <a:xfrm>
            <a:off x="587064" y="2410921"/>
            <a:ext cx="8960219" cy="3861600"/>
          </a:xfrm>
        </p:spPr>
        <p:txBody>
          <a:bodyPr anchor="t">
            <a:noAutofit/>
          </a:bodyPr>
          <a:lstStyle>
            <a:lvl1pPr algn="l">
              <a:defRPr sz="7667"/>
            </a:lvl1pPr>
          </a:lstStyle>
          <a:p>
            <a:r>
              <a:rPr lang="en-US" dirty="0"/>
              <a:t>Click to edit Master title style</a:t>
            </a:r>
          </a:p>
        </p:txBody>
      </p:sp>
      <p:sp>
        <p:nvSpPr>
          <p:cNvPr id="5" name="Footer Placeholder 4"/>
          <p:cNvSpPr>
            <a:spLocks noGrp="1"/>
          </p:cNvSpPr>
          <p:nvPr>
            <p:ph type="ftr" sz="quarter" idx="11"/>
          </p:nvPr>
        </p:nvSpPr>
        <p:spPr>
          <a:xfrm rot="16200000">
            <a:off x="9829799" y="3246438"/>
            <a:ext cx="4114800" cy="365125"/>
          </a:xfrm>
        </p:spPr>
        <p:txBody>
          <a:bodyPr/>
          <a:lstStyle>
            <a:lvl1pPr algn="ctr">
              <a:defRPr sz="1400"/>
            </a:lvl1pPr>
          </a:lstStyle>
          <a:p>
            <a:r>
              <a:rPr lang="en-ID" dirty="0"/>
              <a:t>PRESENTATION TITLE</a:t>
            </a:r>
          </a:p>
        </p:txBody>
      </p:sp>
      <p:sp>
        <p:nvSpPr>
          <p:cNvPr id="8" name="Text Placeholder 7">
            <a:extLst>
              <a:ext uri="{FF2B5EF4-FFF2-40B4-BE49-F238E27FC236}">
                <a16:creationId xmlns:a16="http://schemas.microsoft.com/office/drawing/2014/main" id="{535AAFEA-9797-719F-034E-1443278D0DB8}"/>
              </a:ext>
            </a:extLst>
          </p:cNvPr>
          <p:cNvSpPr>
            <a:spLocks noGrp="1"/>
          </p:cNvSpPr>
          <p:nvPr>
            <p:ph type="body" sz="quarter" idx="12"/>
          </p:nvPr>
        </p:nvSpPr>
        <p:spPr>
          <a:xfrm>
            <a:off x="5783792" y="1123641"/>
            <a:ext cx="5184775" cy="1197600"/>
          </a:xfrm>
        </p:spPr>
        <p:txBody>
          <a:bodyPr anchor="ctr" anchorCtr="0">
            <a:noAutofit/>
          </a:bodyPr>
          <a:lstStyle/>
          <a:p>
            <a:pPr lvl="0"/>
            <a:r>
              <a:rPr lang="en-US" dirty="0"/>
              <a:t>Click to edit Master text styles</a:t>
            </a:r>
          </a:p>
        </p:txBody>
      </p:sp>
    </p:spTree>
    <p:extLst>
      <p:ext uri="{BB962C8B-B14F-4D97-AF65-F5344CB8AC3E}">
        <p14:creationId xmlns:p14="http://schemas.microsoft.com/office/powerpoint/2010/main" val="3083858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E2A2-57CA-76B4-7FC7-0E7E733D4B24}"/>
              </a:ext>
            </a:extLst>
          </p:cNvPr>
          <p:cNvSpPr>
            <a:spLocks noGrp="1"/>
          </p:cNvSpPr>
          <p:nvPr>
            <p:ph type="title"/>
          </p:nvPr>
        </p:nvSpPr>
        <p:spPr>
          <a:xfrm>
            <a:off x="599016" y="575019"/>
            <a:ext cx="4876800" cy="1325563"/>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D5902CC6-0866-F6F1-FFC1-330B30DD7393}"/>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4CCFEAA7-A226-2E50-AD23-5FE2A5B98604}"/>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6" name="Picture Placeholder 5">
            <a:extLst>
              <a:ext uri="{FF2B5EF4-FFF2-40B4-BE49-F238E27FC236}">
                <a16:creationId xmlns:a16="http://schemas.microsoft.com/office/drawing/2014/main" id="{C69D59CD-16F0-1FCD-4958-4D1937859515}"/>
              </a:ext>
            </a:extLst>
          </p:cNvPr>
          <p:cNvSpPr>
            <a:spLocks noGrp="1"/>
          </p:cNvSpPr>
          <p:nvPr>
            <p:ph type="pic" sz="quarter" idx="12"/>
          </p:nvPr>
        </p:nvSpPr>
        <p:spPr>
          <a:xfrm>
            <a:off x="5783793" y="0"/>
            <a:ext cx="5798607" cy="6858000"/>
          </a:xfrm>
        </p:spPr>
        <p:txBody>
          <a:bodyPr/>
          <a:lstStyle/>
          <a:p>
            <a:endParaRPr lang="en-ID"/>
          </a:p>
        </p:txBody>
      </p:sp>
      <p:sp>
        <p:nvSpPr>
          <p:cNvPr id="8" name="Text Placeholder 7">
            <a:extLst>
              <a:ext uri="{FF2B5EF4-FFF2-40B4-BE49-F238E27FC236}">
                <a16:creationId xmlns:a16="http://schemas.microsoft.com/office/drawing/2014/main" id="{D1694355-D2F1-6177-CA10-2FB2BDCA94FF}"/>
              </a:ext>
            </a:extLst>
          </p:cNvPr>
          <p:cNvSpPr>
            <a:spLocks noGrp="1"/>
          </p:cNvSpPr>
          <p:nvPr>
            <p:ph type="body" sz="quarter" idx="13"/>
          </p:nvPr>
        </p:nvSpPr>
        <p:spPr>
          <a:xfrm>
            <a:off x="594733" y="3072977"/>
            <a:ext cx="4631139" cy="3196800"/>
          </a:xfrm>
        </p:spPr>
        <p:txBody>
          <a:bodyPr>
            <a:noAutofit/>
          </a:bodyPr>
          <a:lstStyle>
            <a:lvl1pPr>
              <a:spcBef>
                <a:spcPts val="400"/>
              </a:spcBef>
              <a:defRPr/>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1" name="Text Placeholder 6">
            <a:extLst>
              <a:ext uri="{FF2B5EF4-FFF2-40B4-BE49-F238E27FC236}">
                <a16:creationId xmlns:a16="http://schemas.microsoft.com/office/drawing/2014/main" id="{3686FCB5-A714-48C5-F801-8BC93CA09E32}"/>
              </a:ext>
            </a:extLst>
          </p:cNvPr>
          <p:cNvSpPr>
            <a:spLocks noGrp="1"/>
          </p:cNvSpPr>
          <p:nvPr>
            <p:ph type="body" sz="quarter" idx="17"/>
          </p:nvPr>
        </p:nvSpPr>
        <p:spPr>
          <a:xfrm>
            <a:off x="594733" y="2656167"/>
            <a:ext cx="4634868" cy="369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1531924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lumn(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5B17-B4A1-EB92-A298-388D035BB224}"/>
              </a:ext>
            </a:extLst>
          </p:cNvPr>
          <p:cNvSpPr>
            <a:spLocks noGrp="1"/>
          </p:cNvSpPr>
          <p:nvPr>
            <p:ph type="title"/>
          </p:nvPr>
        </p:nvSpPr>
        <p:spPr>
          <a:xfrm>
            <a:off x="599017" y="570115"/>
            <a:ext cx="3323629" cy="5725248"/>
          </a:xfrm>
        </p:spPr>
        <p:txBody>
          <a:bodyPr anchor="ctr">
            <a:noAutofit/>
          </a:bodyPr>
          <a:lstStyle>
            <a:lvl1pPr algn="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AC6CE9A8-062F-E52A-B822-F2C682A3C03D}"/>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7D6EDBD3-C06B-F685-6F3A-17047C93B3B5}"/>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6" name="Picture Placeholder 5">
            <a:extLst>
              <a:ext uri="{FF2B5EF4-FFF2-40B4-BE49-F238E27FC236}">
                <a16:creationId xmlns:a16="http://schemas.microsoft.com/office/drawing/2014/main" id="{1CDEB065-BE89-3D91-17A6-55B54A05854D}"/>
              </a:ext>
            </a:extLst>
          </p:cNvPr>
          <p:cNvSpPr>
            <a:spLocks noGrp="1"/>
          </p:cNvSpPr>
          <p:nvPr>
            <p:ph type="pic" sz="quarter" idx="12"/>
          </p:nvPr>
        </p:nvSpPr>
        <p:spPr>
          <a:xfrm>
            <a:off x="4205357" y="579430"/>
            <a:ext cx="2120348" cy="5715933"/>
          </a:xfrm>
        </p:spPr>
        <p:txBody>
          <a:bodyPr/>
          <a:lstStyle/>
          <a:p>
            <a:endParaRPr lang="en-ID"/>
          </a:p>
        </p:txBody>
      </p:sp>
      <p:sp>
        <p:nvSpPr>
          <p:cNvPr id="8" name="Text Placeholder 7">
            <a:extLst>
              <a:ext uri="{FF2B5EF4-FFF2-40B4-BE49-F238E27FC236}">
                <a16:creationId xmlns:a16="http://schemas.microsoft.com/office/drawing/2014/main" id="{89DCE6C6-C40C-F791-B3FF-EEAA2288C092}"/>
              </a:ext>
            </a:extLst>
          </p:cNvPr>
          <p:cNvSpPr>
            <a:spLocks noGrp="1"/>
          </p:cNvSpPr>
          <p:nvPr>
            <p:ph type="body" sz="quarter" idx="13"/>
          </p:nvPr>
        </p:nvSpPr>
        <p:spPr>
          <a:xfrm>
            <a:off x="6608418" y="1058563"/>
            <a:ext cx="4360149" cy="5236800"/>
          </a:xfrm>
        </p:spPr>
        <p:txBody>
          <a:bodyPr anchor="t" anchorCtr="0">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AD0A1734-9E96-C076-6109-08BEAB597B6D}"/>
              </a:ext>
            </a:extLst>
          </p:cNvPr>
          <p:cNvSpPr>
            <a:spLocks noGrp="1"/>
          </p:cNvSpPr>
          <p:nvPr>
            <p:ph type="body" sz="quarter" idx="14"/>
          </p:nvPr>
        </p:nvSpPr>
        <p:spPr>
          <a:xfrm>
            <a:off x="6608233" y="577373"/>
            <a:ext cx="4360800" cy="387187"/>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84115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lumn(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5B17-B4A1-EB92-A298-388D035BB224}"/>
              </a:ext>
            </a:extLst>
          </p:cNvPr>
          <p:cNvSpPr>
            <a:spLocks noGrp="1"/>
          </p:cNvSpPr>
          <p:nvPr>
            <p:ph type="title"/>
          </p:nvPr>
        </p:nvSpPr>
        <p:spPr>
          <a:xfrm>
            <a:off x="4187687" y="574467"/>
            <a:ext cx="6780880" cy="1325563"/>
          </a:xfrm>
        </p:spPr>
        <p:txBody>
          <a:bodyPr anchor="b">
            <a:noAutofit/>
          </a:bodyPr>
          <a:lstStyle/>
          <a:p>
            <a:r>
              <a:rPr lang="en-US"/>
              <a:t>Click to edit Master title style</a:t>
            </a:r>
            <a:endParaRPr lang="en-ID"/>
          </a:p>
        </p:txBody>
      </p:sp>
      <p:sp>
        <p:nvSpPr>
          <p:cNvPr id="3" name="Footer Placeholder 2">
            <a:extLst>
              <a:ext uri="{FF2B5EF4-FFF2-40B4-BE49-F238E27FC236}">
                <a16:creationId xmlns:a16="http://schemas.microsoft.com/office/drawing/2014/main" id="{AC6CE9A8-062F-E52A-B822-F2C682A3C03D}"/>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7D6EDBD3-C06B-F685-6F3A-17047C93B3B5}"/>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1CDEB065-BE89-3D91-17A6-55B54A05854D}"/>
              </a:ext>
            </a:extLst>
          </p:cNvPr>
          <p:cNvSpPr>
            <a:spLocks noGrp="1"/>
          </p:cNvSpPr>
          <p:nvPr>
            <p:ph type="pic" sz="quarter" idx="12"/>
          </p:nvPr>
        </p:nvSpPr>
        <p:spPr>
          <a:xfrm>
            <a:off x="599017" y="563302"/>
            <a:ext cx="3160552" cy="5720232"/>
          </a:xfrm>
        </p:spPr>
        <p:txBody>
          <a:bodyPr/>
          <a:lstStyle/>
          <a:p>
            <a:endParaRPr lang="en-ID"/>
          </a:p>
        </p:txBody>
      </p:sp>
      <p:sp>
        <p:nvSpPr>
          <p:cNvPr id="8" name="Text Placeholder 7">
            <a:extLst>
              <a:ext uri="{FF2B5EF4-FFF2-40B4-BE49-F238E27FC236}">
                <a16:creationId xmlns:a16="http://schemas.microsoft.com/office/drawing/2014/main" id="{89DCE6C6-C40C-F791-B3FF-EEAA2288C092}"/>
              </a:ext>
            </a:extLst>
          </p:cNvPr>
          <p:cNvSpPr>
            <a:spLocks noGrp="1"/>
          </p:cNvSpPr>
          <p:nvPr>
            <p:ph type="body" sz="quarter" idx="13"/>
          </p:nvPr>
        </p:nvSpPr>
        <p:spPr>
          <a:xfrm>
            <a:off x="4187687" y="2625934"/>
            <a:ext cx="6780880" cy="3657600"/>
          </a:xfrm>
        </p:spPr>
        <p:txBody>
          <a:bodyPr>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46D0ED4B-C12C-75E2-03E5-013A94AE89AF}"/>
              </a:ext>
            </a:extLst>
          </p:cNvPr>
          <p:cNvSpPr>
            <a:spLocks noGrp="1"/>
          </p:cNvSpPr>
          <p:nvPr>
            <p:ph type="body" sz="quarter" idx="14"/>
          </p:nvPr>
        </p:nvSpPr>
        <p:spPr>
          <a:xfrm>
            <a:off x="4187826" y="2281008"/>
            <a:ext cx="6780741" cy="314400"/>
          </a:xfrm>
        </p:spPr>
        <p:txBody>
          <a:bodyPr>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477519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lumn(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07C1-A2D2-F1A6-D730-4F0C404CBFDC}"/>
              </a:ext>
            </a:extLst>
          </p:cNvPr>
          <p:cNvSpPr>
            <a:spLocks noGrp="1"/>
          </p:cNvSpPr>
          <p:nvPr>
            <p:ph type="title"/>
          </p:nvPr>
        </p:nvSpPr>
        <p:spPr>
          <a:xfrm>
            <a:off x="599018" y="4162370"/>
            <a:ext cx="4118757" cy="2278186"/>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6CDCB85-C1AE-389B-180B-F0755C7558F6}"/>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D5CB6781-E0BB-8244-2B18-81C5A89ABE5A}"/>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313D6F03-414F-3442-0C5B-EC8851378160}"/>
              </a:ext>
            </a:extLst>
          </p:cNvPr>
          <p:cNvSpPr>
            <a:spLocks noGrp="1"/>
          </p:cNvSpPr>
          <p:nvPr>
            <p:ph type="pic" sz="quarter" idx="12"/>
          </p:nvPr>
        </p:nvSpPr>
        <p:spPr>
          <a:xfrm>
            <a:off x="599017" y="576078"/>
            <a:ext cx="3279453" cy="3279453"/>
          </a:xfrm>
        </p:spPr>
        <p:txBody>
          <a:bodyPr/>
          <a:lstStyle/>
          <a:p>
            <a:endParaRPr lang="en-ID"/>
          </a:p>
        </p:txBody>
      </p:sp>
      <p:sp>
        <p:nvSpPr>
          <p:cNvPr id="11" name="Picture Placeholder 5">
            <a:extLst>
              <a:ext uri="{FF2B5EF4-FFF2-40B4-BE49-F238E27FC236}">
                <a16:creationId xmlns:a16="http://schemas.microsoft.com/office/drawing/2014/main" id="{5E5AE0EA-E418-F652-0112-3BBECBF9F31B}"/>
              </a:ext>
            </a:extLst>
          </p:cNvPr>
          <p:cNvSpPr>
            <a:spLocks noGrp="1"/>
          </p:cNvSpPr>
          <p:nvPr>
            <p:ph type="pic" sz="quarter" idx="13"/>
          </p:nvPr>
        </p:nvSpPr>
        <p:spPr>
          <a:xfrm>
            <a:off x="4144065" y="576078"/>
            <a:ext cx="3279453" cy="3279453"/>
          </a:xfrm>
        </p:spPr>
        <p:txBody>
          <a:bodyPr/>
          <a:lstStyle/>
          <a:p>
            <a:endParaRPr lang="en-ID"/>
          </a:p>
        </p:txBody>
      </p:sp>
      <p:sp>
        <p:nvSpPr>
          <p:cNvPr id="12" name="Picture Placeholder 5">
            <a:extLst>
              <a:ext uri="{FF2B5EF4-FFF2-40B4-BE49-F238E27FC236}">
                <a16:creationId xmlns:a16="http://schemas.microsoft.com/office/drawing/2014/main" id="{AB61BF6E-948C-4AEB-61A4-244B2DE03589}"/>
              </a:ext>
            </a:extLst>
          </p:cNvPr>
          <p:cNvSpPr>
            <a:spLocks noGrp="1"/>
          </p:cNvSpPr>
          <p:nvPr>
            <p:ph type="pic" sz="quarter" idx="14"/>
          </p:nvPr>
        </p:nvSpPr>
        <p:spPr>
          <a:xfrm>
            <a:off x="7689114" y="576078"/>
            <a:ext cx="3279453" cy="3279453"/>
          </a:xfrm>
        </p:spPr>
        <p:txBody>
          <a:bodyPr/>
          <a:lstStyle/>
          <a:p>
            <a:endParaRPr lang="en-ID"/>
          </a:p>
        </p:txBody>
      </p:sp>
      <p:sp>
        <p:nvSpPr>
          <p:cNvPr id="14" name="Text Placeholder 13">
            <a:extLst>
              <a:ext uri="{FF2B5EF4-FFF2-40B4-BE49-F238E27FC236}">
                <a16:creationId xmlns:a16="http://schemas.microsoft.com/office/drawing/2014/main" id="{ADA50E1A-8491-728C-9FA7-3C2B65D8B098}"/>
              </a:ext>
            </a:extLst>
          </p:cNvPr>
          <p:cNvSpPr>
            <a:spLocks noGrp="1"/>
          </p:cNvSpPr>
          <p:nvPr>
            <p:ph type="body" sz="quarter" idx="15"/>
          </p:nvPr>
        </p:nvSpPr>
        <p:spPr>
          <a:xfrm>
            <a:off x="4982818" y="4496555"/>
            <a:ext cx="5985749" cy="1944000"/>
          </a:xfrm>
        </p:spPr>
        <p:txBody>
          <a:bodyPr anchor="t">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7FC11A40-5DE3-08FC-B5EC-62212BF67E95}"/>
              </a:ext>
            </a:extLst>
          </p:cNvPr>
          <p:cNvSpPr>
            <a:spLocks noGrp="1"/>
          </p:cNvSpPr>
          <p:nvPr>
            <p:ph type="body" sz="quarter" idx="16"/>
          </p:nvPr>
        </p:nvSpPr>
        <p:spPr>
          <a:xfrm>
            <a:off x="4982818" y="4162369"/>
            <a:ext cx="5985933" cy="2712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825897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lumn(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7BE-2E01-93C2-881C-035E1AEEA139}"/>
              </a:ext>
            </a:extLst>
          </p:cNvPr>
          <p:cNvSpPr>
            <a:spLocks noGrp="1"/>
          </p:cNvSpPr>
          <p:nvPr>
            <p:ph type="title"/>
          </p:nvPr>
        </p:nvSpPr>
        <p:spPr>
          <a:xfrm>
            <a:off x="3859052" y="566058"/>
            <a:ext cx="1924741" cy="5704114"/>
          </a:xfrm>
        </p:spPr>
        <p:txBody>
          <a:bodyPr vert="vert270" anchor="ctr">
            <a:noAutofit/>
          </a:bodyPr>
          <a:lstStyle>
            <a:lvl1pPr algn="ct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5844A2B-1547-1655-29B9-2804D5FE372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C6814879-2CE9-2FEA-4087-F8FC1C8C0523}"/>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DEEB0609-9FA3-D912-5F69-9CD9658CA1C5}"/>
              </a:ext>
            </a:extLst>
          </p:cNvPr>
          <p:cNvSpPr>
            <a:spLocks noGrp="1"/>
          </p:cNvSpPr>
          <p:nvPr>
            <p:ph type="pic" sz="quarter" idx="12"/>
          </p:nvPr>
        </p:nvSpPr>
        <p:spPr>
          <a:xfrm>
            <a:off x="599017" y="1428516"/>
            <a:ext cx="3067418" cy="4000969"/>
          </a:xfrm>
        </p:spPr>
        <p:txBody>
          <a:bodyPr/>
          <a:lstStyle/>
          <a:p>
            <a:endParaRPr lang="en-ID"/>
          </a:p>
        </p:txBody>
      </p:sp>
      <p:sp>
        <p:nvSpPr>
          <p:cNvPr id="8" name="Text Placeholder 7">
            <a:extLst>
              <a:ext uri="{FF2B5EF4-FFF2-40B4-BE49-F238E27FC236}">
                <a16:creationId xmlns:a16="http://schemas.microsoft.com/office/drawing/2014/main" id="{21A2439D-33F0-4626-5731-8FB5D5295A2D}"/>
              </a:ext>
            </a:extLst>
          </p:cNvPr>
          <p:cNvSpPr>
            <a:spLocks noGrp="1"/>
          </p:cNvSpPr>
          <p:nvPr>
            <p:ph type="body" sz="quarter" idx="13"/>
          </p:nvPr>
        </p:nvSpPr>
        <p:spPr>
          <a:xfrm>
            <a:off x="5976409" y="1597361"/>
            <a:ext cx="4992158" cy="4207567"/>
          </a:xfrm>
        </p:spPr>
        <p:txBody>
          <a:bodyPr anchor="t">
            <a:noAutofit/>
          </a:bodyPr>
          <a:lstStyle>
            <a:lvl1pPr>
              <a:spcBef>
                <a:spcPts val="400"/>
              </a:spcBef>
              <a:defRPr/>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A81CC2E2-7A85-770A-CED5-0E6F307BA986}"/>
              </a:ext>
            </a:extLst>
          </p:cNvPr>
          <p:cNvSpPr>
            <a:spLocks noGrp="1"/>
          </p:cNvSpPr>
          <p:nvPr>
            <p:ph type="body" sz="quarter" idx="14"/>
          </p:nvPr>
        </p:nvSpPr>
        <p:spPr>
          <a:xfrm>
            <a:off x="5976409" y="1248046"/>
            <a:ext cx="4992158" cy="3048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0507863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lumn(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7BE-2E01-93C2-881C-035E1AEEA139}"/>
              </a:ext>
            </a:extLst>
          </p:cNvPr>
          <p:cNvSpPr>
            <a:spLocks noGrp="1"/>
          </p:cNvSpPr>
          <p:nvPr>
            <p:ph type="title"/>
          </p:nvPr>
        </p:nvSpPr>
        <p:spPr>
          <a:xfrm>
            <a:off x="6661426" y="573517"/>
            <a:ext cx="4307141" cy="1454400"/>
          </a:xfrm>
        </p:spPr>
        <p:txBody>
          <a:bodyPr anchor="t">
            <a:noAutofit/>
          </a:bodyPr>
          <a:lstStyle>
            <a:lvl1pPr algn="l">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5844A2B-1547-1655-29B9-2804D5FE372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C6814879-2CE9-2FEA-4087-F8FC1C8C0523}"/>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DEEB0609-9FA3-D912-5F69-9CD9658CA1C5}"/>
              </a:ext>
            </a:extLst>
          </p:cNvPr>
          <p:cNvSpPr>
            <a:spLocks noGrp="1"/>
          </p:cNvSpPr>
          <p:nvPr>
            <p:ph type="pic" sz="quarter" idx="12"/>
          </p:nvPr>
        </p:nvSpPr>
        <p:spPr>
          <a:xfrm>
            <a:off x="599017" y="619622"/>
            <a:ext cx="5618760" cy="5618400"/>
          </a:xfrm>
        </p:spPr>
        <p:txBody>
          <a:bodyPr/>
          <a:lstStyle/>
          <a:p>
            <a:endParaRPr lang="en-ID" dirty="0"/>
          </a:p>
        </p:txBody>
      </p:sp>
      <p:sp>
        <p:nvSpPr>
          <p:cNvPr id="8" name="Text Placeholder 7">
            <a:extLst>
              <a:ext uri="{FF2B5EF4-FFF2-40B4-BE49-F238E27FC236}">
                <a16:creationId xmlns:a16="http://schemas.microsoft.com/office/drawing/2014/main" id="{21A2439D-33F0-4626-5731-8FB5D5295A2D}"/>
              </a:ext>
            </a:extLst>
          </p:cNvPr>
          <p:cNvSpPr>
            <a:spLocks noGrp="1"/>
          </p:cNvSpPr>
          <p:nvPr>
            <p:ph type="body" sz="quarter" idx="13"/>
          </p:nvPr>
        </p:nvSpPr>
        <p:spPr>
          <a:xfrm>
            <a:off x="6661426" y="2841588"/>
            <a:ext cx="4307141" cy="3614400"/>
          </a:xfrm>
        </p:spPr>
        <p:txBody>
          <a:bodyPr>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089F0EDF-ED0D-7DF6-3D16-36E44C839E58}"/>
              </a:ext>
            </a:extLst>
          </p:cNvPr>
          <p:cNvSpPr>
            <a:spLocks noGrp="1"/>
          </p:cNvSpPr>
          <p:nvPr>
            <p:ph type="body" sz="quarter" idx="14"/>
          </p:nvPr>
        </p:nvSpPr>
        <p:spPr>
          <a:xfrm>
            <a:off x="6661150" y="2474023"/>
            <a:ext cx="4307417" cy="333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206522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lumn(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D8E67-9FD7-A8F8-75F6-2FF3CD0DE168}"/>
              </a:ext>
            </a:extLst>
          </p:cNvPr>
          <p:cNvSpPr>
            <a:spLocks noGrp="1"/>
          </p:cNvSpPr>
          <p:nvPr>
            <p:ph type="title"/>
          </p:nvPr>
        </p:nvSpPr>
        <p:spPr>
          <a:xfrm>
            <a:off x="599017" y="501649"/>
            <a:ext cx="10369550" cy="758604"/>
          </a:xfrm>
        </p:spPr>
        <p:txBody>
          <a:bodyPr anchor="t">
            <a:noAutofit/>
          </a:bodyPr>
          <a:lstStyle>
            <a:lvl1pPr algn="l">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E2EFFE8E-6F6C-1E23-79C9-808201616E4C}"/>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E4C39AAF-82A4-7672-8873-E691CE5C39F6}"/>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Picture Placeholder 5">
            <a:extLst>
              <a:ext uri="{FF2B5EF4-FFF2-40B4-BE49-F238E27FC236}">
                <a16:creationId xmlns:a16="http://schemas.microsoft.com/office/drawing/2014/main" id="{2550198D-18A3-B15D-CC93-17763FFE6A9B}"/>
              </a:ext>
            </a:extLst>
          </p:cNvPr>
          <p:cNvSpPr>
            <a:spLocks noGrp="1"/>
          </p:cNvSpPr>
          <p:nvPr>
            <p:ph type="pic" sz="quarter" idx="14"/>
          </p:nvPr>
        </p:nvSpPr>
        <p:spPr>
          <a:xfrm>
            <a:off x="599017" y="3233531"/>
            <a:ext cx="3122820" cy="3122820"/>
          </a:xfrm>
        </p:spPr>
        <p:txBody>
          <a:bodyPr/>
          <a:lstStyle/>
          <a:p>
            <a:endParaRPr lang="en-ID"/>
          </a:p>
        </p:txBody>
      </p:sp>
      <p:sp>
        <p:nvSpPr>
          <p:cNvPr id="6" name="Picture Placeholder 5">
            <a:extLst>
              <a:ext uri="{FF2B5EF4-FFF2-40B4-BE49-F238E27FC236}">
                <a16:creationId xmlns:a16="http://schemas.microsoft.com/office/drawing/2014/main" id="{1CE06D47-5795-E8A4-6688-63C0FCAB2B92}"/>
              </a:ext>
            </a:extLst>
          </p:cNvPr>
          <p:cNvSpPr>
            <a:spLocks noGrp="1"/>
          </p:cNvSpPr>
          <p:nvPr>
            <p:ph type="pic" sz="quarter" idx="15"/>
          </p:nvPr>
        </p:nvSpPr>
        <p:spPr>
          <a:xfrm>
            <a:off x="7845747" y="3233531"/>
            <a:ext cx="3122820" cy="3122820"/>
          </a:xfrm>
        </p:spPr>
        <p:txBody>
          <a:bodyPr/>
          <a:lstStyle/>
          <a:p>
            <a:endParaRPr lang="en-ID"/>
          </a:p>
        </p:txBody>
      </p:sp>
      <p:sp>
        <p:nvSpPr>
          <p:cNvPr id="7" name="Picture Placeholder 5">
            <a:extLst>
              <a:ext uri="{FF2B5EF4-FFF2-40B4-BE49-F238E27FC236}">
                <a16:creationId xmlns:a16="http://schemas.microsoft.com/office/drawing/2014/main" id="{BFB99BAA-F395-0232-ED1F-8AC6BA5C78B2}"/>
              </a:ext>
            </a:extLst>
          </p:cNvPr>
          <p:cNvSpPr>
            <a:spLocks noGrp="1"/>
          </p:cNvSpPr>
          <p:nvPr>
            <p:ph type="pic" sz="quarter" idx="16"/>
          </p:nvPr>
        </p:nvSpPr>
        <p:spPr>
          <a:xfrm>
            <a:off x="4222381" y="3233531"/>
            <a:ext cx="3122820" cy="3122820"/>
          </a:xfrm>
        </p:spPr>
        <p:txBody>
          <a:bodyPr/>
          <a:lstStyle/>
          <a:p>
            <a:endParaRPr lang="en-ID"/>
          </a:p>
        </p:txBody>
      </p:sp>
      <p:sp>
        <p:nvSpPr>
          <p:cNvPr id="9" name="Text Placeholder 7">
            <a:extLst>
              <a:ext uri="{FF2B5EF4-FFF2-40B4-BE49-F238E27FC236}">
                <a16:creationId xmlns:a16="http://schemas.microsoft.com/office/drawing/2014/main" id="{7F44B7A2-957C-93E8-8209-7EE97327682B}"/>
              </a:ext>
            </a:extLst>
          </p:cNvPr>
          <p:cNvSpPr>
            <a:spLocks noGrp="1"/>
          </p:cNvSpPr>
          <p:nvPr>
            <p:ph type="body" sz="quarter" idx="24"/>
          </p:nvPr>
        </p:nvSpPr>
        <p:spPr>
          <a:xfrm>
            <a:off x="575734" y="1702061"/>
            <a:ext cx="10392833" cy="1437600"/>
          </a:xfrm>
        </p:spPr>
        <p:txBody>
          <a:bodyPr>
            <a:noAutofit/>
          </a:bodyPr>
          <a:lstStyle/>
          <a:p>
            <a:pPr lvl="0"/>
            <a:r>
              <a:rPr lang="en-US" dirty="0"/>
              <a:t>Click to edit Master text styles</a:t>
            </a:r>
          </a:p>
        </p:txBody>
      </p:sp>
      <p:sp>
        <p:nvSpPr>
          <p:cNvPr id="10" name="Text Placeholder 9">
            <a:extLst>
              <a:ext uri="{FF2B5EF4-FFF2-40B4-BE49-F238E27FC236}">
                <a16:creationId xmlns:a16="http://schemas.microsoft.com/office/drawing/2014/main" id="{A7F51D89-C7C9-35E8-B687-68AAC511FEDB}"/>
              </a:ext>
            </a:extLst>
          </p:cNvPr>
          <p:cNvSpPr>
            <a:spLocks noGrp="1"/>
          </p:cNvSpPr>
          <p:nvPr>
            <p:ph type="body" sz="quarter" idx="25"/>
          </p:nvPr>
        </p:nvSpPr>
        <p:spPr>
          <a:xfrm>
            <a:off x="575734" y="1340909"/>
            <a:ext cx="10392833" cy="3360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4148175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12/02/2025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34362580"/>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lumn(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B309-9F80-5BE3-F82C-91733414C47B}"/>
              </a:ext>
            </a:extLst>
          </p:cNvPr>
          <p:cNvSpPr>
            <a:spLocks noGrp="1"/>
          </p:cNvSpPr>
          <p:nvPr>
            <p:ph type="title"/>
          </p:nvPr>
        </p:nvSpPr>
        <p:spPr>
          <a:xfrm>
            <a:off x="599017" y="3640482"/>
            <a:ext cx="3478419" cy="2809378"/>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1A27C05-E3B0-EFC4-2286-5860D4A1ACF4}"/>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0A33CF6B-04E5-9AB9-2466-0284576F0345}"/>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054F23F8-6331-43CC-E76A-052E46B77548}"/>
              </a:ext>
            </a:extLst>
          </p:cNvPr>
          <p:cNvSpPr>
            <a:spLocks noGrp="1"/>
          </p:cNvSpPr>
          <p:nvPr>
            <p:ph type="pic" sz="quarter" idx="12"/>
          </p:nvPr>
        </p:nvSpPr>
        <p:spPr>
          <a:xfrm>
            <a:off x="599016" y="562709"/>
            <a:ext cx="4994450" cy="2866292"/>
          </a:xfrm>
        </p:spPr>
        <p:txBody>
          <a:bodyPr/>
          <a:lstStyle/>
          <a:p>
            <a:endParaRPr lang="en-ID" dirty="0"/>
          </a:p>
        </p:txBody>
      </p:sp>
      <p:sp>
        <p:nvSpPr>
          <p:cNvPr id="10" name="Text Placeholder 9">
            <a:extLst>
              <a:ext uri="{FF2B5EF4-FFF2-40B4-BE49-F238E27FC236}">
                <a16:creationId xmlns:a16="http://schemas.microsoft.com/office/drawing/2014/main" id="{6411F901-3943-1C25-A696-666A0EBDBCB3}"/>
              </a:ext>
            </a:extLst>
          </p:cNvPr>
          <p:cNvSpPr>
            <a:spLocks noGrp="1"/>
          </p:cNvSpPr>
          <p:nvPr>
            <p:ph type="body" sz="quarter" idx="15"/>
          </p:nvPr>
        </p:nvSpPr>
        <p:spPr>
          <a:xfrm>
            <a:off x="4290380" y="4054660"/>
            <a:ext cx="6678187" cy="2395200"/>
          </a:xfrm>
        </p:spPr>
        <p:txBody>
          <a:bodyPr anchor="t" anchorCtr="0">
            <a:noAutofit/>
          </a:bodyPr>
          <a:lstStyle/>
          <a:p>
            <a:pPr lvl="0"/>
            <a:r>
              <a:rPr lang="en-US" dirty="0"/>
              <a:t>Click to edit Master text styles</a:t>
            </a:r>
          </a:p>
        </p:txBody>
      </p:sp>
      <p:sp>
        <p:nvSpPr>
          <p:cNvPr id="5" name="Picture Placeholder 5">
            <a:extLst>
              <a:ext uri="{FF2B5EF4-FFF2-40B4-BE49-F238E27FC236}">
                <a16:creationId xmlns:a16="http://schemas.microsoft.com/office/drawing/2014/main" id="{79263BE0-4D84-7BD4-D81B-B266C5C1C47B}"/>
              </a:ext>
            </a:extLst>
          </p:cNvPr>
          <p:cNvSpPr>
            <a:spLocks noGrp="1"/>
          </p:cNvSpPr>
          <p:nvPr>
            <p:ph type="pic" sz="quarter" idx="16"/>
          </p:nvPr>
        </p:nvSpPr>
        <p:spPr>
          <a:xfrm>
            <a:off x="5974117" y="562709"/>
            <a:ext cx="4994450" cy="2866292"/>
          </a:xfrm>
        </p:spPr>
        <p:txBody>
          <a:bodyPr/>
          <a:lstStyle/>
          <a:p>
            <a:endParaRPr lang="en-ID"/>
          </a:p>
        </p:txBody>
      </p:sp>
      <p:sp>
        <p:nvSpPr>
          <p:cNvPr id="8" name="Text Placeholder 7">
            <a:extLst>
              <a:ext uri="{FF2B5EF4-FFF2-40B4-BE49-F238E27FC236}">
                <a16:creationId xmlns:a16="http://schemas.microsoft.com/office/drawing/2014/main" id="{93F9E850-0A01-918A-C1F1-461E6D7C1A18}"/>
              </a:ext>
            </a:extLst>
          </p:cNvPr>
          <p:cNvSpPr>
            <a:spLocks noGrp="1"/>
          </p:cNvSpPr>
          <p:nvPr>
            <p:ph type="body" sz="quarter" idx="17"/>
          </p:nvPr>
        </p:nvSpPr>
        <p:spPr>
          <a:xfrm>
            <a:off x="4290380" y="3640666"/>
            <a:ext cx="6678187" cy="3432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617659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5908D4B-9946-0E0A-8BEE-BB1C6BFDBDE6}"/>
              </a:ext>
            </a:extLst>
          </p:cNvPr>
          <p:cNvSpPr/>
          <p:nvPr userDrawn="1"/>
        </p:nvSpPr>
        <p:spPr>
          <a:xfrm>
            <a:off x="4275667" y="2355849"/>
            <a:ext cx="6692532" cy="1642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ID" sz="1200"/>
          </a:p>
        </p:txBody>
      </p:sp>
      <p:sp>
        <p:nvSpPr>
          <p:cNvPr id="2" name="Title 1">
            <a:extLst>
              <a:ext uri="{FF2B5EF4-FFF2-40B4-BE49-F238E27FC236}">
                <a16:creationId xmlns:a16="http://schemas.microsoft.com/office/drawing/2014/main" id="{CC5007C1-A2D2-F1A6-D730-4F0C404CBFDC}"/>
              </a:ext>
            </a:extLst>
          </p:cNvPr>
          <p:cNvSpPr>
            <a:spLocks noGrp="1"/>
          </p:cNvSpPr>
          <p:nvPr>
            <p:ph type="title"/>
          </p:nvPr>
        </p:nvSpPr>
        <p:spPr>
          <a:xfrm>
            <a:off x="4276035" y="619623"/>
            <a:ext cx="6692532" cy="1633247"/>
          </a:xfrm>
        </p:spPr>
        <p:txBody>
          <a:bodyPr anchor="t">
            <a:noAutofit/>
          </a:bodyPr>
          <a:lstStyle>
            <a:lvl1pPr algn="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6CDCB85-C1AE-389B-180B-F0755C7558F6}"/>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D5CB6781-E0BB-8244-2B18-81C5A89ABE5A}"/>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313D6F03-414F-3442-0C5B-EC8851378160}"/>
              </a:ext>
            </a:extLst>
          </p:cNvPr>
          <p:cNvSpPr>
            <a:spLocks noGrp="1"/>
          </p:cNvSpPr>
          <p:nvPr>
            <p:ph type="pic" sz="quarter" idx="12"/>
          </p:nvPr>
        </p:nvSpPr>
        <p:spPr>
          <a:xfrm>
            <a:off x="599017" y="619622"/>
            <a:ext cx="3279453" cy="3279453"/>
          </a:xfrm>
        </p:spPr>
        <p:txBody>
          <a:bodyPr/>
          <a:lstStyle/>
          <a:p>
            <a:endParaRPr lang="en-ID"/>
          </a:p>
        </p:txBody>
      </p:sp>
      <p:sp>
        <p:nvSpPr>
          <p:cNvPr id="12" name="Picture Placeholder 5">
            <a:extLst>
              <a:ext uri="{FF2B5EF4-FFF2-40B4-BE49-F238E27FC236}">
                <a16:creationId xmlns:a16="http://schemas.microsoft.com/office/drawing/2014/main" id="{AB61BF6E-948C-4AEB-61A4-244B2DE03589}"/>
              </a:ext>
            </a:extLst>
          </p:cNvPr>
          <p:cNvSpPr>
            <a:spLocks noGrp="1"/>
          </p:cNvSpPr>
          <p:nvPr>
            <p:ph type="pic" sz="quarter" idx="14"/>
          </p:nvPr>
        </p:nvSpPr>
        <p:spPr>
          <a:xfrm>
            <a:off x="8690380" y="4162370"/>
            <a:ext cx="2278187" cy="2278187"/>
          </a:xfrm>
        </p:spPr>
        <p:txBody>
          <a:bodyPr/>
          <a:lstStyle/>
          <a:p>
            <a:endParaRPr lang="en-ID"/>
          </a:p>
        </p:txBody>
      </p:sp>
      <p:sp>
        <p:nvSpPr>
          <p:cNvPr id="14" name="Text Placeholder 13">
            <a:extLst>
              <a:ext uri="{FF2B5EF4-FFF2-40B4-BE49-F238E27FC236}">
                <a16:creationId xmlns:a16="http://schemas.microsoft.com/office/drawing/2014/main" id="{ADA50E1A-8491-728C-9FA7-3C2B65D8B098}"/>
              </a:ext>
            </a:extLst>
          </p:cNvPr>
          <p:cNvSpPr>
            <a:spLocks noGrp="1"/>
          </p:cNvSpPr>
          <p:nvPr>
            <p:ph type="body" sz="quarter" idx="15"/>
          </p:nvPr>
        </p:nvSpPr>
        <p:spPr>
          <a:xfrm>
            <a:off x="599017" y="4385089"/>
            <a:ext cx="7732183" cy="2054400"/>
          </a:xfrm>
        </p:spPr>
        <p:txBody>
          <a:bodyPr anchor="t" anchorCtr="0">
            <a:noAutofit/>
          </a:bodyPr>
          <a:lstStyle/>
          <a:p>
            <a:pPr lvl="0"/>
            <a:r>
              <a:rPr lang="en-US" dirty="0"/>
              <a:t>Click to edit Master text styles</a:t>
            </a:r>
          </a:p>
        </p:txBody>
      </p:sp>
      <p:sp>
        <p:nvSpPr>
          <p:cNvPr id="5" name="Text Placeholder 13">
            <a:extLst>
              <a:ext uri="{FF2B5EF4-FFF2-40B4-BE49-F238E27FC236}">
                <a16:creationId xmlns:a16="http://schemas.microsoft.com/office/drawing/2014/main" id="{AD539BA3-D11E-897F-CE18-588B0DC93D9C}"/>
              </a:ext>
            </a:extLst>
          </p:cNvPr>
          <p:cNvSpPr>
            <a:spLocks noGrp="1"/>
          </p:cNvSpPr>
          <p:nvPr>
            <p:ph type="body" sz="quarter" idx="16"/>
          </p:nvPr>
        </p:nvSpPr>
        <p:spPr>
          <a:xfrm>
            <a:off x="4276035" y="2607013"/>
            <a:ext cx="6692532" cy="1382400"/>
          </a:xfrm>
          <a:noFill/>
        </p:spPr>
        <p:txBody>
          <a:bodyPr lIns="90000" tIns="46800" rIns="90000" bIns="46800" anchor="t" anchorCtr="0">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0" name="Text Placeholder 9">
            <a:extLst>
              <a:ext uri="{FF2B5EF4-FFF2-40B4-BE49-F238E27FC236}">
                <a16:creationId xmlns:a16="http://schemas.microsoft.com/office/drawing/2014/main" id="{7F910887-9DF9-8E41-CBB1-3C2A4179ACDF}"/>
              </a:ext>
            </a:extLst>
          </p:cNvPr>
          <p:cNvSpPr>
            <a:spLocks noGrp="1"/>
          </p:cNvSpPr>
          <p:nvPr>
            <p:ph type="body" sz="quarter" idx="17"/>
          </p:nvPr>
        </p:nvSpPr>
        <p:spPr>
          <a:xfrm>
            <a:off x="599017" y="4126524"/>
            <a:ext cx="7732183" cy="249600"/>
          </a:xfrm>
        </p:spPr>
        <p:txBody>
          <a:bodyPr anchor="b">
            <a:noAutofit/>
          </a:bodyPr>
          <a:lstStyle>
            <a:lvl1pPr>
              <a:defRPr sz="1250" b="1"/>
            </a:lvl1pPr>
          </a:lstStyle>
          <a:p>
            <a:pPr lvl="0"/>
            <a:r>
              <a:rPr lang="en-US" dirty="0"/>
              <a:t>Click to edit Master text styles</a:t>
            </a:r>
          </a:p>
        </p:txBody>
      </p:sp>
      <p:sp>
        <p:nvSpPr>
          <p:cNvPr id="13" name="Text Placeholder 12">
            <a:extLst>
              <a:ext uri="{FF2B5EF4-FFF2-40B4-BE49-F238E27FC236}">
                <a16:creationId xmlns:a16="http://schemas.microsoft.com/office/drawing/2014/main" id="{08F6B920-074C-FD0C-40EB-802122795E14}"/>
              </a:ext>
            </a:extLst>
          </p:cNvPr>
          <p:cNvSpPr>
            <a:spLocks noGrp="1"/>
          </p:cNvSpPr>
          <p:nvPr>
            <p:ph type="body" sz="quarter" idx="18"/>
          </p:nvPr>
        </p:nvSpPr>
        <p:spPr>
          <a:xfrm>
            <a:off x="4275667" y="2355849"/>
            <a:ext cx="6692900" cy="249599"/>
          </a:xfrm>
          <a:noFill/>
        </p:spPr>
        <p:txBody>
          <a:bodyPr anchor="ctr" anchorCtr="0">
            <a:noAutofit/>
          </a:bodyPr>
          <a:lstStyle>
            <a:lvl1pPr>
              <a:defRPr sz="1250"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2410533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olumns(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4419B-0A7A-D6A9-278B-3CB3F6B13C8C}"/>
              </a:ext>
            </a:extLst>
          </p:cNvPr>
          <p:cNvSpPr>
            <a:spLocks noGrp="1"/>
          </p:cNvSpPr>
          <p:nvPr>
            <p:ph type="title"/>
          </p:nvPr>
        </p:nvSpPr>
        <p:spPr>
          <a:xfrm>
            <a:off x="6519860" y="619622"/>
            <a:ext cx="4448707" cy="1968969"/>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F2475DCC-A5DC-45EE-5280-E6AF55C5FBDB}"/>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24554E76-F34B-95F8-FD2E-0312C265AECF}"/>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Picture Placeholder 6">
            <a:extLst>
              <a:ext uri="{FF2B5EF4-FFF2-40B4-BE49-F238E27FC236}">
                <a16:creationId xmlns:a16="http://schemas.microsoft.com/office/drawing/2014/main" id="{FD592EB7-0888-4601-189D-47D758F2EA24}"/>
              </a:ext>
            </a:extLst>
          </p:cNvPr>
          <p:cNvSpPr>
            <a:spLocks noGrp="1"/>
          </p:cNvSpPr>
          <p:nvPr>
            <p:ph type="pic" sz="quarter" idx="12"/>
          </p:nvPr>
        </p:nvSpPr>
        <p:spPr>
          <a:xfrm>
            <a:off x="0" y="0"/>
            <a:ext cx="5783792" cy="3855843"/>
          </a:xfrm>
        </p:spPr>
      </p:sp>
      <p:sp>
        <p:nvSpPr>
          <p:cNvPr id="7" name="Text Placeholder 7">
            <a:extLst>
              <a:ext uri="{FF2B5EF4-FFF2-40B4-BE49-F238E27FC236}">
                <a16:creationId xmlns:a16="http://schemas.microsoft.com/office/drawing/2014/main" id="{D5089FCE-DB18-D776-A8F9-8E69AD01AAD4}"/>
              </a:ext>
            </a:extLst>
          </p:cNvPr>
          <p:cNvSpPr>
            <a:spLocks noGrp="1"/>
          </p:cNvSpPr>
          <p:nvPr>
            <p:ph type="body" sz="quarter" idx="23"/>
          </p:nvPr>
        </p:nvSpPr>
        <p:spPr>
          <a:xfrm>
            <a:off x="575734" y="4512078"/>
            <a:ext cx="5208058" cy="1987053"/>
          </a:xfrm>
        </p:spPr>
        <p:txBody>
          <a:bodyPr>
            <a:noAutofit/>
          </a:bodyPr>
          <a:lstStyle>
            <a:lvl1pPr>
              <a:defRPr>
                <a:latin typeface="+mn-lt"/>
                <a:ea typeface="Cascadia Mono SemiBold" panose="020B0609020000020004" pitchFamily="49" charset="0"/>
                <a:cs typeface="Cascadia Mono SemiBold" panose="020B0609020000020004" pitchFamily="49" charset="0"/>
              </a:defRPr>
            </a:lvl1pPr>
            <a:lvl2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2pPr>
            <a:lvl3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3pPr>
            <a:lvl4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4pPr>
            <a:lvl5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5pPr>
          </a:lstStyle>
          <a:p>
            <a:pPr lvl="0"/>
            <a:r>
              <a:rPr lang="en-US" dirty="0"/>
              <a:t>Click to edit Master text styles</a:t>
            </a:r>
          </a:p>
        </p:txBody>
      </p:sp>
      <p:sp>
        <p:nvSpPr>
          <p:cNvPr id="9" name="Text Placeholder 7">
            <a:extLst>
              <a:ext uri="{FF2B5EF4-FFF2-40B4-BE49-F238E27FC236}">
                <a16:creationId xmlns:a16="http://schemas.microsoft.com/office/drawing/2014/main" id="{50477A3C-2108-3003-027C-E88B14294EA0}"/>
              </a:ext>
            </a:extLst>
          </p:cNvPr>
          <p:cNvSpPr>
            <a:spLocks noGrp="1"/>
          </p:cNvSpPr>
          <p:nvPr>
            <p:ph type="body" sz="quarter" idx="24"/>
          </p:nvPr>
        </p:nvSpPr>
        <p:spPr>
          <a:xfrm>
            <a:off x="6519862" y="3429000"/>
            <a:ext cx="4448705" cy="2852921"/>
          </a:xfrm>
        </p:spPr>
        <p:txBody>
          <a:bodyPr>
            <a:noAutofit/>
          </a:bodyPr>
          <a:lstStyle/>
          <a:p>
            <a:pPr lvl="0"/>
            <a:r>
              <a:rPr lang="en-US" dirty="0"/>
              <a:t>Click to edit Master text styles</a:t>
            </a:r>
          </a:p>
        </p:txBody>
      </p:sp>
      <p:sp>
        <p:nvSpPr>
          <p:cNvPr id="8" name="Text Placeholder 7">
            <a:extLst>
              <a:ext uri="{FF2B5EF4-FFF2-40B4-BE49-F238E27FC236}">
                <a16:creationId xmlns:a16="http://schemas.microsoft.com/office/drawing/2014/main" id="{F3447C4F-9DF9-4C69-F400-0A0CE9007419}"/>
              </a:ext>
            </a:extLst>
          </p:cNvPr>
          <p:cNvSpPr>
            <a:spLocks noGrp="1"/>
          </p:cNvSpPr>
          <p:nvPr>
            <p:ph type="body" sz="quarter" idx="25"/>
          </p:nvPr>
        </p:nvSpPr>
        <p:spPr>
          <a:xfrm>
            <a:off x="575733" y="4066517"/>
            <a:ext cx="5208059" cy="403200"/>
          </a:xfrm>
        </p:spPr>
        <p:txBody>
          <a:bodyPr anchor="b">
            <a:noAutofit/>
          </a:bodyPr>
          <a:lstStyle>
            <a:lvl1pPr>
              <a:defRPr sz="1250" b="1"/>
            </a:lvl1pPr>
          </a:lstStyle>
          <a:p>
            <a:pPr lvl="0"/>
            <a:r>
              <a:rPr lang="en-US" dirty="0"/>
              <a:t>Click to edit Master text styles</a:t>
            </a:r>
          </a:p>
        </p:txBody>
      </p:sp>
      <p:sp>
        <p:nvSpPr>
          <p:cNvPr id="11" name="Text Placeholder 10">
            <a:extLst>
              <a:ext uri="{FF2B5EF4-FFF2-40B4-BE49-F238E27FC236}">
                <a16:creationId xmlns:a16="http://schemas.microsoft.com/office/drawing/2014/main" id="{15FE6426-8335-E1C3-FB13-43F08A52D6E7}"/>
              </a:ext>
            </a:extLst>
          </p:cNvPr>
          <p:cNvSpPr>
            <a:spLocks noGrp="1"/>
          </p:cNvSpPr>
          <p:nvPr>
            <p:ph type="body" sz="quarter" idx="26"/>
          </p:nvPr>
        </p:nvSpPr>
        <p:spPr>
          <a:xfrm>
            <a:off x="6519862" y="3091241"/>
            <a:ext cx="4448706" cy="2880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053104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442312-9E63-3A81-2CB4-8F85F5C2CD49}"/>
              </a:ext>
            </a:extLst>
          </p:cNvPr>
          <p:cNvSpPr/>
          <p:nvPr userDrawn="1"/>
        </p:nvSpPr>
        <p:spPr>
          <a:xfrm>
            <a:off x="0" y="1945185"/>
            <a:ext cx="3878469" cy="49128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ID" sz="1200"/>
          </a:p>
        </p:txBody>
      </p:sp>
      <p:sp>
        <p:nvSpPr>
          <p:cNvPr id="2" name="Title 1">
            <a:extLst>
              <a:ext uri="{FF2B5EF4-FFF2-40B4-BE49-F238E27FC236}">
                <a16:creationId xmlns:a16="http://schemas.microsoft.com/office/drawing/2014/main" id="{D270176E-FDDF-30CB-EB74-A75B39D053B0}"/>
              </a:ext>
            </a:extLst>
          </p:cNvPr>
          <p:cNvSpPr>
            <a:spLocks noGrp="1"/>
          </p:cNvSpPr>
          <p:nvPr>
            <p:ph type="title"/>
          </p:nvPr>
        </p:nvSpPr>
        <p:spPr>
          <a:xfrm>
            <a:off x="697694" y="501649"/>
            <a:ext cx="10270873" cy="1325563"/>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55C0C34D-8F75-41B3-4243-E45FBD015BC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84A13D18-EF04-D403-494B-02A03A28BC5B}"/>
              </a:ext>
            </a:extLst>
          </p:cNvPr>
          <p:cNvSpPr>
            <a:spLocks noGrp="1"/>
          </p:cNvSpPr>
          <p:nvPr>
            <p:ph type="sldNum" sz="quarter" idx="11"/>
          </p:nvPr>
        </p:nvSpPr>
        <p:spPr/>
        <p:txBody>
          <a:bodyPr>
            <a:noAutofit/>
          </a:bodyPr>
          <a:lstStyle/>
          <a:p>
            <a:fld id="{CF6F24BE-8BEB-403A-BDCC-38E201D0662D}" type="slidenum">
              <a:rPr lang="en-ID" smtClean="0"/>
              <a:pPr/>
              <a:t>‹N°›</a:t>
            </a:fld>
            <a:endParaRPr lang="en-ID"/>
          </a:p>
        </p:txBody>
      </p:sp>
      <p:sp>
        <p:nvSpPr>
          <p:cNvPr id="11" name="Text Placeholder 10">
            <a:extLst>
              <a:ext uri="{FF2B5EF4-FFF2-40B4-BE49-F238E27FC236}">
                <a16:creationId xmlns:a16="http://schemas.microsoft.com/office/drawing/2014/main" id="{5A0E6078-78A1-619C-E7B0-63DBC649FF44}"/>
              </a:ext>
            </a:extLst>
          </p:cNvPr>
          <p:cNvSpPr>
            <a:spLocks noGrp="1"/>
          </p:cNvSpPr>
          <p:nvPr>
            <p:ph type="body" sz="quarter" idx="13"/>
          </p:nvPr>
        </p:nvSpPr>
        <p:spPr>
          <a:xfrm>
            <a:off x="599017" y="2686751"/>
            <a:ext cx="2702983" cy="3669600"/>
          </a:xfrm>
        </p:spPr>
        <p:txBody>
          <a:bodyPr>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2" name="Text Placeholder 10">
            <a:extLst>
              <a:ext uri="{FF2B5EF4-FFF2-40B4-BE49-F238E27FC236}">
                <a16:creationId xmlns:a16="http://schemas.microsoft.com/office/drawing/2014/main" id="{33E87E0F-2528-3A8B-F312-9C9235E58689}"/>
              </a:ext>
            </a:extLst>
          </p:cNvPr>
          <p:cNvSpPr>
            <a:spLocks noGrp="1"/>
          </p:cNvSpPr>
          <p:nvPr>
            <p:ph type="body" sz="quarter" idx="14"/>
          </p:nvPr>
        </p:nvSpPr>
        <p:spPr>
          <a:xfrm>
            <a:off x="4358771" y="2686751"/>
            <a:ext cx="2850043" cy="36696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6A75F903-A46A-31EE-9532-17999D9477B2}"/>
              </a:ext>
            </a:extLst>
          </p:cNvPr>
          <p:cNvSpPr>
            <a:spLocks noGrp="1"/>
          </p:cNvSpPr>
          <p:nvPr>
            <p:ph type="body" sz="quarter" idx="15"/>
          </p:nvPr>
        </p:nvSpPr>
        <p:spPr>
          <a:xfrm>
            <a:off x="599016" y="2275974"/>
            <a:ext cx="2702984" cy="369600"/>
          </a:xfrm>
        </p:spPr>
        <p:txBody>
          <a:bodyPr anchor="b">
            <a:noAutofit/>
          </a:bodyPr>
          <a:lstStyle>
            <a:lvl1pPr>
              <a:defRPr sz="1250" b="1">
                <a:solidFill>
                  <a:schemeClr val="bg1"/>
                </a:solidFill>
              </a:defRPr>
            </a:lvl1pPr>
          </a:lstStyle>
          <a:p>
            <a:pPr lvl="0"/>
            <a:r>
              <a:rPr lang="en-US" dirty="0"/>
              <a:t>Click to edit Master text styles</a:t>
            </a:r>
          </a:p>
        </p:txBody>
      </p:sp>
      <p:sp>
        <p:nvSpPr>
          <p:cNvPr id="8" name="Text Placeholder 6">
            <a:extLst>
              <a:ext uri="{FF2B5EF4-FFF2-40B4-BE49-F238E27FC236}">
                <a16:creationId xmlns:a16="http://schemas.microsoft.com/office/drawing/2014/main" id="{8746F59D-CF95-DEC8-5CAA-EE08708A535D}"/>
              </a:ext>
            </a:extLst>
          </p:cNvPr>
          <p:cNvSpPr>
            <a:spLocks noGrp="1"/>
          </p:cNvSpPr>
          <p:nvPr>
            <p:ph type="body" sz="quarter" idx="16"/>
          </p:nvPr>
        </p:nvSpPr>
        <p:spPr>
          <a:xfrm>
            <a:off x="4358771" y="2275974"/>
            <a:ext cx="2851200" cy="369600"/>
          </a:xfrm>
        </p:spPr>
        <p:txBody>
          <a:bodyPr anchor="b">
            <a:noAutofit/>
          </a:bodyPr>
          <a:lstStyle>
            <a:lvl1pPr>
              <a:defRPr sz="1250" b="1"/>
            </a:lvl1pPr>
          </a:lstStyle>
          <a:p>
            <a:pPr lvl="0"/>
            <a:r>
              <a:rPr lang="en-US" dirty="0"/>
              <a:t>Click to edit Master text styles</a:t>
            </a:r>
          </a:p>
        </p:txBody>
      </p:sp>
      <p:sp>
        <p:nvSpPr>
          <p:cNvPr id="10" name="Text Placeholder 10">
            <a:extLst>
              <a:ext uri="{FF2B5EF4-FFF2-40B4-BE49-F238E27FC236}">
                <a16:creationId xmlns:a16="http://schemas.microsoft.com/office/drawing/2014/main" id="{BCDD7BE0-BC6C-5AE9-BCEE-9C91EA7B4B4D}"/>
              </a:ext>
            </a:extLst>
          </p:cNvPr>
          <p:cNvSpPr>
            <a:spLocks noGrp="1"/>
          </p:cNvSpPr>
          <p:nvPr>
            <p:ph type="body" sz="quarter" idx="17"/>
          </p:nvPr>
        </p:nvSpPr>
        <p:spPr>
          <a:xfrm>
            <a:off x="8118524" y="2686751"/>
            <a:ext cx="2850043" cy="36696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Text Placeholder 6">
            <a:extLst>
              <a:ext uri="{FF2B5EF4-FFF2-40B4-BE49-F238E27FC236}">
                <a16:creationId xmlns:a16="http://schemas.microsoft.com/office/drawing/2014/main" id="{6C0FB17E-6098-251C-5B8E-56C2FE57DE90}"/>
              </a:ext>
            </a:extLst>
          </p:cNvPr>
          <p:cNvSpPr>
            <a:spLocks noGrp="1"/>
          </p:cNvSpPr>
          <p:nvPr>
            <p:ph type="body" sz="quarter" idx="18"/>
          </p:nvPr>
        </p:nvSpPr>
        <p:spPr>
          <a:xfrm>
            <a:off x="8117367" y="2275974"/>
            <a:ext cx="2851200" cy="369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271824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1200000"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1031381" y="4112515"/>
            <a:ext cx="2396467" cy="2402400"/>
          </a:xfrm>
        </p:spPr>
        <p:txBody>
          <a:bodyPr/>
          <a:lstStyle/>
          <a:p>
            <a:pPr lvl="0"/>
            <a:r>
              <a:rPr lang="en-US" dirty="0"/>
              <a:t>Click to edit Master text styles</a:t>
            </a:r>
          </a:p>
        </p:txBody>
      </p:sp>
      <p:sp>
        <p:nvSpPr>
          <p:cNvPr id="9" name="Picture Placeholder 8">
            <a:extLst>
              <a:ext uri="{FF2B5EF4-FFF2-40B4-BE49-F238E27FC236}">
                <a16:creationId xmlns:a16="http://schemas.microsoft.com/office/drawing/2014/main" id="{6504E407-1287-6C2D-410A-98BC0C867445}"/>
              </a:ext>
            </a:extLst>
          </p:cNvPr>
          <p:cNvSpPr>
            <a:spLocks noGrp="1"/>
          </p:cNvSpPr>
          <p:nvPr>
            <p:ph type="pic" sz="quarter" idx="28"/>
          </p:nvPr>
        </p:nvSpPr>
        <p:spPr>
          <a:xfrm>
            <a:off x="4583792" y="1711315"/>
            <a:ext cx="2400000" cy="4802400"/>
          </a:xfrm>
        </p:spPr>
        <p:txBody>
          <a:bodyPr/>
          <a:lstStyle/>
          <a:p>
            <a:endParaRPr lang="en-UZ"/>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329800" y="173809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1031381" y="3535556"/>
            <a:ext cx="2396467"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148693"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154626" y="4111315"/>
            <a:ext cx="2402400" cy="2402400"/>
          </a:xfrm>
        </p:spPr>
        <p:txBody>
          <a:bodyPr/>
          <a:lstStyle/>
          <a:p>
            <a:pPr lvl="0"/>
            <a:r>
              <a:rPr lang="en-US" dirty="0"/>
              <a:t>Click to edit Master text styles</a:t>
            </a:r>
          </a:p>
        </p:txBody>
      </p:sp>
    </p:spTree>
    <p:extLst>
      <p:ext uri="{BB962C8B-B14F-4D97-AF65-F5344CB8AC3E}">
        <p14:creationId xmlns:p14="http://schemas.microsoft.com/office/powerpoint/2010/main" val="40257545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1237772"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1054623" y="4123971"/>
            <a:ext cx="2402400" cy="2402400"/>
          </a:xfrm>
        </p:spPr>
        <p:txBody>
          <a:bodyPr/>
          <a:lstStyle/>
          <a:p>
            <a:pPr lvl="0"/>
            <a:r>
              <a:rPr lang="en-US" dirty="0"/>
              <a:t>Click to edit Master text styles</a:t>
            </a:r>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329800" y="173809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1057469"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148693"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154626" y="4111315"/>
            <a:ext cx="2402400" cy="2402400"/>
          </a:xfrm>
        </p:spPr>
        <p:txBody>
          <a:bodyPr/>
          <a:lstStyle/>
          <a:p>
            <a:pPr lvl="0"/>
            <a:r>
              <a:rPr lang="en-US" dirty="0"/>
              <a:t>Click to edit Master text styles</a:t>
            </a:r>
          </a:p>
        </p:txBody>
      </p:sp>
      <p:sp>
        <p:nvSpPr>
          <p:cNvPr id="6" name="Chart Placeholder 22">
            <a:extLst>
              <a:ext uri="{FF2B5EF4-FFF2-40B4-BE49-F238E27FC236}">
                <a16:creationId xmlns:a16="http://schemas.microsoft.com/office/drawing/2014/main" id="{6034BEDD-4A10-0EE9-2B80-CC48F6463E58}"/>
              </a:ext>
            </a:extLst>
          </p:cNvPr>
          <p:cNvSpPr>
            <a:spLocks noGrp="1"/>
          </p:cNvSpPr>
          <p:nvPr>
            <p:ph type="chart" sz="quarter" idx="34"/>
          </p:nvPr>
        </p:nvSpPr>
        <p:spPr>
          <a:xfrm>
            <a:off x="4764900" y="1738097"/>
            <a:ext cx="2037784" cy="1684283"/>
          </a:xfrm>
        </p:spPr>
        <p:txBody>
          <a:bodyPr/>
          <a:lstStyle/>
          <a:p>
            <a:endParaRPr lang="en-US" dirty="0"/>
          </a:p>
        </p:txBody>
      </p:sp>
      <p:sp>
        <p:nvSpPr>
          <p:cNvPr id="15" name="Text Placeholder 10">
            <a:extLst>
              <a:ext uri="{FF2B5EF4-FFF2-40B4-BE49-F238E27FC236}">
                <a16:creationId xmlns:a16="http://schemas.microsoft.com/office/drawing/2014/main" id="{9AF6507D-02F3-DCED-4A26-289016D4AA40}"/>
              </a:ext>
            </a:extLst>
          </p:cNvPr>
          <p:cNvSpPr>
            <a:spLocks noGrp="1"/>
          </p:cNvSpPr>
          <p:nvPr>
            <p:ph type="body" sz="quarter" idx="35"/>
          </p:nvPr>
        </p:nvSpPr>
        <p:spPr>
          <a:xfrm>
            <a:off x="4592749"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6" name="Text Placeholder 10">
            <a:extLst>
              <a:ext uri="{FF2B5EF4-FFF2-40B4-BE49-F238E27FC236}">
                <a16:creationId xmlns:a16="http://schemas.microsoft.com/office/drawing/2014/main" id="{1DD65D9A-82AD-5F53-C8F5-B476568A76BB}"/>
              </a:ext>
            </a:extLst>
          </p:cNvPr>
          <p:cNvSpPr>
            <a:spLocks noGrp="1"/>
          </p:cNvSpPr>
          <p:nvPr>
            <p:ph type="body" sz="quarter" idx="36"/>
          </p:nvPr>
        </p:nvSpPr>
        <p:spPr>
          <a:xfrm>
            <a:off x="4604627" y="4111315"/>
            <a:ext cx="2402400" cy="2402400"/>
          </a:xfrm>
        </p:spPr>
        <p:txBody>
          <a:bodyPr/>
          <a:lstStyle/>
          <a:p>
            <a:pPr lvl="0"/>
            <a:r>
              <a:rPr lang="en-US" dirty="0"/>
              <a:t>Click to edit Master text styles</a:t>
            </a:r>
          </a:p>
        </p:txBody>
      </p:sp>
    </p:spTree>
    <p:extLst>
      <p:ext uri="{BB962C8B-B14F-4D97-AF65-F5344CB8AC3E}">
        <p14:creationId xmlns:p14="http://schemas.microsoft.com/office/powerpoint/2010/main" val="68674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our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758041"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575733" y="4111315"/>
            <a:ext cx="2402400" cy="2402400"/>
          </a:xfrm>
        </p:spPr>
        <p:txBody>
          <a:bodyPr/>
          <a:lstStyle/>
          <a:p>
            <a:pPr lvl="0"/>
            <a:r>
              <a:rPr lang="en-US" dirty="0"/>
              <a:t>Click to edit Master text styles</a:t>
            </a:r>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735824" y="174471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581086" y="3537499"/>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554717" y="3540182"/>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566167" y="4111315"/>
            <a:ext cx="2402400" cy="2402400"/>
          </a:xfrm>
        </p:spPr>
        <p:txBody>
          <a:bodyPr/>
          <a:lstStyle/>
          <a:p>
            <a:pPr lvl="0"/>
            <a:r>
              <a:rPr lang="en-US" dirty="0"/>
              <a:t>Click to edit Master text styles</a:t>
            </a:r>
          </a:p>
        </p:txBody>
      </p:sp>
      <p:sp>
        <p:nvSpPr>
          <p:cNvPr id="6" name="Chart Placeholder 22">
            <a:extLst>
              <a:ext uri="{FF2B5EF4-FFF2-40B4-BE49-F238E27FC236}">
                <a16:creationId xmlns:a16="http://schemas.microsoft.com/office/drawing/2014/main" id="{6034BEDD-4A10-0EE9-2B80-CC48F6463E58}"/>
              </a:ext>
            </a:extLst>
          </p:cNvPr>
          <p:cNvSpPr>
            <a:spLocks noGrp="1"/>
          </p:cNvSpPr>
          <p:nvPr>
            <p:ph type="chart" sz="quarter" idx="34"/>
          </p:nvPr>
        </p:nvSpPr>
        <p:spPr>
          <a:xfrm>
            <a:off x="3370625" y="1744717"/>
            <a:ext cx="2037784" cy="1684283"/>
          </a:xfrm>
        </p:spPr>
        <p:txBody>
          <a:bodyPr/>
          <a:lstStyle/>
          <a:p>
            <a:endParaRPr lang="en-US" dirty="0"/>
          </a:p>
        </p:txBody>
      </p:sp>
      <p:sp>
        <p:nvSpPr>
          <p:cNvPr id="15" name="Text Placeholder 10">
            <a:extLst>
              <a:ext uri="{FF2B5EF4-FFF2-40B4-BE49-F238E27FC236}">
                <a16:creationId xmlns:a16="http://schemas.microsoft.com/office/drawing/2014/main" id="{9AF6507D-02F3-DCED-4A26-289016D4AA40}"/>
              </a:ext>
            </a:extLst>
          </p:cNvPr>
          <p:cNvSpPr>
            <a:spLocks noGrp="1"/>
          </p:cNvSpPr>
          <p:nvPr>
            <p:ph type="body" sz="quarter" idx="35"/>
          </p:nvPr>
        </p:nvSpPr>
        <p:spPr>
          <a:xfrm>
            <a:off x="3189519" y="3537499"/>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6" name="Text Placeholder 10">
            <a:extLst>
              <a:ext uri="{FF2B5EF4-FFF2-40B4-BE49-F238E27FC236}">
                <a16:creationId xmlns:a16="http://schemas.microsoft.com/office/drawing/2014/main" id="{1DD65D9A-82AD-5F53-C8F5-B476568A76BB}"/>
              </a:ext>
            </a:extLst>
          </p:cNvPr>
          <p:cNvSpPr>
            <a:spLocks noGrp="1"/>
          </p:cNvSpPr>
          <p:nvPr>
            <p:ph type="body" sz="quarter" idx="36"/>
          </p:nvPr>
        </p:nvSpPr>
        <p:spPr>
          <a:xfrm>
            <a:off x="3189518" y="4111315"/>
            <a:ext cx="2402400" cy="2402400"/>
          </a:xfrm>
        </p:spPr>
        <p:txBody>
          <a:bodyPr/>
          <a:lstStyle/>
          <a:p>
            <a:pPr lvl="0"/>
            <a:r>
              <a:rPr lang="en-US" dirty="0"/>
              <a:t>Click to edit Master text styles</a:t>
            </a:r>
          </a:p>
        </p:txBody>
      </p:sp>
      <p:sp>
        <p:nvSpPr>
          <p:cNvPr id="7" name="Text Placeholder 10">
            <a:extLst>
              <a:ext uri="{FF2B5EF4-FFF2-40B4-BE49-F238E27FC236}">
                <a16:creationId xmlns:a16="http://schemas.microsoft.com/office/drawing/2014/main" id="{8B133C47-E461-5076-CFB7-81D33483F782}"/>
              </a:ext>
            </a:extLst>
          </p:cNvPr>
          <p:cNvSpPr>
            <a:spLocks noGrp="1"/>
          </p:cNvSpPr>
          <p:nvPr>
            <p:ph type="body" sz="quarter" idx="37"/>
          </p:nvPr>
        </p:nvSpPr>
        <p:spPr>
          <a:xfrm>
            <a:off x="5971041" y="4111315"/>
            <a:ext cx="2402400" cy="2402400"/>
          </a:xfrm>
        </p:spPr>
        <p:txBody>
          <a:bodyPr/>
          <a:lstStyle/>
          <a:p>
            <a:pPr lvl="0"/>
            <a:r>
              <a:rPr lang="en-US" dirty="0"/>
              <a:t>Click to edit Master text styles</a:t>
            </a:r>
          </a:p>
        </p:txBody>
      </p:sp>
      <p:sp>
        <p:nvSpPr>
          <p:cNvPr id="9" name="Text Placeholder 10">
            <a:extLst>
              <a:ext uri="{FF2B5EF4-FFF2-40B4-BE49-F238E27FC236}">
                <a16:creationId xmlns:a16="http://schemas.microsoft.com/office/drawing/2014/main" id="{4610F9E3-7283-B27D-D134-C4587A578220}"/>
              </a:ext>
            </a:extLst>
          </p:cNvPr>
          <p:cNvSpPr>
            <a:spLocks noGrp="1"/>
          </p:cNvSpPr>
          <p:nvPr>
            <p:ph type="body" sz="quarter" idx="38"/>
          </p:nvPr>
        </p:nvSpPr>
        <p:spPr>
          <a:xfrm>
            <a:off x="5971041" y="35304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4" name="Chart Placeholder 22">
            <a:extLst>
              <a:ext uri="{FF2B5EF4-FFF2-40B4-BE49-F238E27FC236}">
                <a16:creationId xmlns:a16="http://schemas.microsoft.com/office/drawing/2014/main" id="{55CE330B-87B2-E709-8431-E977F2430003}"/>
              </a:ext>
            </a:extLst>
          </p:cNvPr>
          <p:cNvSpPr>
            <a:spLocks noGrp="1"/>
          </p:cNvSpPr>
          <p:nvPr>
            <p:ph type="chart" sz="quarter" idx="39"/>
          </p:nvPr>
        </p:nvSpPr>
        <p:spPr>
          <a:xfrm>
            <a:off x="6152148" y="1744717"/>
            <a:ext cx="2037784" cy="1684283"/>
          </a:xfrm>
        </p:spPr>
        <p:txBody>
          <a:bodyPr/>
          <a:lstStyle/>
          <a:p>
            <a:endParaRPr lang="en-US" dirty="0"/>
          </a:p>
        </p:txBody>
      </p:sp>
    </p:spTree>
    <p:extLst>
      <p:ext uri="{BB962C8B-B14F-4D97-AF65-F5344CB8AC3E}">
        <p14:creationId xmlns:p14="http://schemas.microsoft.com/office/powerpoint/2010/main" val="14928054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A9BB-4EB7-026F-4816-EB928B5DD1D3}"/>
              </a:ext>
            </a:extLst>
          </p:cNvPr>
          <p:cNvSpPr>
            <a:spLocks noGrp="1"/>
          </p:cNvSpPr>
          <p:nvPr>
            <p:ph type="title"/>
          </p:nvPr>
        </p:nvSpPr>
        <p:spPr>
          <a:xfrm>
            <a:off x="599017" y="583764"/>
            <a:ext cx="10369550" cy="9600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0B15F750-4EF6-B33F-4FD2-2D9576B1F34B}"/>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0BB428C6-0B9B-0025-A8AE-3EE85EAAD742}"/>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Table Placeholder 5">
            <a:extLst>
              <a:ext uri="{FF2B5EF4-FFF2-40B4-BE49-F238E27FC236}">
                <a16:creationId xmlns:a16="http://schemas.microsoft.com/office/drawing/2014/main" id="{C73C4683-1814-6BFA-2362-08272BB995A4}"/>
              </a:ext>
            </a:extLst>
          </p:cNvPr>
          <p:cNvSpPr>
            <a:spLocks noGrp="1"/>
          </p:cNvSpPr>
          <p:nvPr>
            <p:ph type="tbl" sz="quarter" idx="12"/>
          </p:nvPr>
        </p:nvSpPr>
        <p:spPr>
          <a:xfrm>
            <a:off x="1184191" y="2398620"/>
            <a:ext cx="9199200" cy="3875617"/>
          </a:xfrm>
        </p:spPr>
        <p:txBody>
          <a:bodyPr/>
          <a:lstStyle/>
          <a:p>
            <a:endParaRPr lang="en-UZ"/>
          </a:p>
        </p:txBody>
      </p:sp>
      <p:sp>
        <p:nvSpPr>
          <p:cNvPr id="8" name="Text Placeholder 7">
            <a:extLst>
              <a:ext uri="{FF2B5EF4-FFF2-40B4-BE49-F238E27FC236}">
                <a16:creationId xmlns:a16="http://schemas.microsoft.com/office/drawing/2014/main" id="{3524791E-5C2D-05F7-7815-AE0E39BA947C}"/>
              </a:ext>
            </a:extLst>
          </p:cNvPr>
          <p:cNvSpPr>
            <a:spLocks noGrp="1"/>
          </p:cNvSpPr>
          <p:nvPr>
            <p:ph type="body" sz="quarter" idx="13"/>
          </p:nvPr>
        </p:nvSpPr>
        <p:spPr>
          <a:xfrm>
            <a:off x="1184358" y="1875366"/>
            <a:ext cx="9199033" cy="388800"/>
          </a:xfrm>
        </p:spPr>
        <p:txBody>
          <a:bodyPr anchor="b"/>
          <a:lstStyle/>
          <a:p>
            <a:pPr lvl="0"/>
            <a:r>
              <a:rPr lang="en-US" dirty="0"/>
              <a:t>Click to edit Master text styles</a:t>
            </a:r>
          </a:p>
        </p:txBody>
      </p:sp>
    </p:spTree>
    <p:extLst>
      <p:ext uri="{BB962C8B-B14F-4D97-AF65-F5344CB8AC3E}">
        <p14:creationId xmlns:p14="http://schemas.microsoft.com/office/powerpoint/2010/main" val="10506964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01C7-D54C-B4CE-4985-D871336E5E7E}"/>
              </a:ext>
            </a:extLst>
          </p:cNvPr>
          <p:cNvSpPr>
            <a:spLocks noGrp="1"/>
          </p:cNvSpPr>
          <p:nvPr>
            <p:ph type="title"/>
          </p:nvPr>
        </p:nvSpPr>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207397F2-212D-3A9C-585D-F7362936EAC0}"/>
              </a:ext>
            </a:extLst>
          </p:cNvPr>
          <p:cNvSpPr>
            <a:spLocks noGrp="1"/>
          </p:cNvSpPr>
          <p:nvPr>
            <p:ph type="ftr" sz="quarter" idx="10"/>
          </p:nvPr>
        </p:nvSpPr>
        <p:spPr/>
        <p:txBody>
          <a:bodyPr/>
          <a:lstStyle/>
          <a:p>
            <a:r>
              <a:rPr lang="en-ID"/>
              <a:t>PRESENTATION TITLE</a:t>
            </a:r>
            <a:endParaRPr lang="en-ID" dirty="0"/>
          </a:p>
        </p:txBody>
      </p:sp>
      <p:sp>
        <p:nvSpPr>
          <p:cNvPr id="4" name="Slide Number Placeholder 3">
            <a:extLst>
              <a:ext uri="{FF2B5EF4-FFF2-40B4-BE49-F238E27FC236}">
                <a16:creationId xmlns:a16="http://schemas.microsoft.com/office/drawing/2014/main" id="{AD5C6FE0-5103-FAEE-F71B-5E68DD283BEA}"/>
              </a:ext>
            </a:extLst>
          </p:cNvPr>
          <p:cNvSpPr>
            <a:spLocks noGrp="1"/>
          </p:cNvSpPr>
          <p:nvPr>
            <p:ph type="sldNum" sz="quarter" idx="11"/>
          </p:nvPr>
        </p:nvSpPr>
        <p:spPr/>
        <p:txBody>
          <a:bodyPr/>
          <a:lstStyle/>
          <a:p>
            <a:fld id="{CF6F24BE-8BEB-403A-BDCC-38E201D0662D}" type="slidenum">
              <a:rPr lang="en-ID" smtClean="0"/>
              <a:pPr/>
              <a:t>‹N°›</a:t>
            </a:fld>
            <a:endParaRPr lang="en-ID"/>
          </a:p>
        </p:txBody>
      </p:sp>
    </p:spTree>
    <p:extLst>
      <p:ext uri="{BB962C8B-B14F-4D97-AF65-F5344CB8AC3E}">
        <p14:creationId xmlns:p14="http://schemas.microsoft.com/office/powerpoint/2010/main" val="41821095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CED2E36-BADF-8412-F354-96F2041DC9D9}"/>
              </a:ext>
            </a:extLst>
          </p:cNvPr>
          <p:cNvSpPr>
            <a:spLocks noGrp="1"/>
          </p:cNvSpPr>
          <p:nvPr>
            <p:ph type="ftr" sz="quarter" idx="10"/>
          </p:nvPr>
        </p:nvSpPr>
        <p:spPr/>
        <p:txBody>
          <a:bodyPr/>
          <a:lstStyle/>
          <a:p>
            <a:r>
              <a:rPr lang="en-ID"/>
              <a:t>PRESENTATION TITLE</a:t>
            </a:r>
            <a:endParaRPr lang="en-ID" dirty="0"/>
          </a:p>
        </p:txBody>
      </p:sp>
      <p:sp>
        <p:nvSpPr>
          <p:cNvPr id="4" name="Slide Number Placeholder 3">
            <a:extLst>
              <a:ext uri="{FF2B5EF4-FFF2-40B4-BE49-F238E27FC236}">
                <a16:creationId xmlns:a16="http://schemas.microsoft.com/office/drawing/2014/main" id="{E9A1D5FD-C837-C92F-8E5D-69F199301246}"/>
              </a:ext>
            </a:extLst>
          </p:cNvPr>
          <p:cNvSpPr>
            <a:spLocks noGrp="1"/>
          </p:cNvSpPr>
          <p:nvPr>
            <p:ph type="sldNum" sz="quarter" idx="11"/>
          </p:nvPr>
        </p:nvSpPr>
        <p:spPr/>
        <p:txBody>
          <a:bodyPr/>
          <a:lstStyle/>
          <a:p>
            <a:fld id="{CF6F24BE-8BEB-403A-BDCC-38E201D0662D}" type="slidenum">
              <a:rPr lang="en-ID" smtClean="0"/>
              <a:pPr/>
              <a:t>‹N°›</a:t>
            </a:fld>
            <a:endParaRPr lang="en-ID"/>
          </a:p>
        </p:txBody>
      </p:sp>
    </p:spTree>
    <p:extLst>
      <p:ext uri="{BB962C8B-B14F-4D97-AF65-F5344CB8AC3E}">
        <p14:creationId xmlns:p14="http://schemas.microsoft.com/office/powerpoint/2010/main" val="370589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75E3D0-D3F0-4994-A52B-A437AC0298A8}" type="datetimeFigureOut">
              <a:rPr lang="x-none" smtClean="0"/>
              <a:t>12/02/2025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893422297"/>
      </p:ext>
    </p:extLst>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
        <p:nvSpPr>
          <p:cNvPr id="25" name="Slide Number Placeholder 0"/>
          <p:cNvSpPr>
            <a:spLocks noGrp="1"/>
          </p:cNvSpPr>
          <p:nvPr>
            <p:ph type="sldNum" sz="quarter" idx="4294967295"/>
          </p:nvPr>
        </p:nvSpPr>
        <p:spPr>
          <a:xfrm>
            <a:off x="0" y="0"/>
            <a:ext cx="1066667" cy="400000"/>
          </a:xfrm>
          <a:prstGeom prst="rect">
            <a:avLst/>
          </a:prstGeom>
          <a:extLst>
            <a:ext uri="{C572A759-6A51-4108-AA02-DFA0A04FC94B}">
              <ma14:wrappingTextBoxFlag xmlns:ma14="http://schemas.microsoft.com/office/mac/drawingml/2011/main" xmlns="" val="0"/>
            </a:ext>
          </a:extLst>
        </p:spPr>
        <p:txBody>
          <a:bodyPr/>
          <a:lstStyle>
            <a:lvl1pPr/>
          </a:lstStyle>
          <a:p>
            <a:pPr algn="l"/>
            <a:fld id="{F7021451-1387-4CA6-816F-3879F97B5CBC}" type="slidenum">
              <a:rPr lang="en-US" b="0"/>
              <a:t>‹N°›</a:t>
            </a:fld>
            <a:endParaRPr lang="en-US"/>
          </a:p>
        </p:txBody>
      </p:sp>
    </p:spTree>
    <p:extLst>
      <p:ext uri="{BB962C8B-B14F-4D97-AF65-F5344CB8AC3E}">
        <p14:creationId xmlns:p14="http://schemas.microsoft.com/office/powerpoint/2010/main" val="1498555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975E3D0-D3F0-4994-A52B-A437AC0298A8}" type="datetimeFigureOut">
              <a:rPr lang="x-none" smtClean="0"/>
              <a:t>12/02/2025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735722692"/>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975E3D0-D3F0-4994-A52B-A437AC0298A8}" type="datetimeFigureOut">
              <a:rPr lang="x-none" smtClean="0"/>
              <a:t>12/02/2025</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7724148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975E3D0-D3F0-4994-A52B-A437AC0298A8}" type="datetimeFigureOut">
              <a:rPr lang="x-none" smtClean="0"/>
              <a:t>12/02/2025</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653670351"/>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5E3D0-D3F0-4994-A52B-A437AC0298A8}" type="datetimeFigureOut">
              <a:rPr lang="x-none" smtClean="0"/>
              <a:t>12/02/2025</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55089640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75E3D0-D3F0-4994-A52B-A437AC0298A8}" type="datetimeFigureOut">
              <a:rPr lang="x-none" smtClean="0"/>
              <a:t>12/02/2025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04333569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75E3D0-D3F0-4994-A52B-A437AC0298A8}" type="datetimeFigureOut">
              <a:rPr lang="x-none" smtClean="0"/>
              <a:t>12/02/2025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291046304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5E3D0-D3F0-4994-A52B-A437AC0298A8}" type="datetimeFigureOut">
              <a:rPr lang="x-none" smtClean="0"/>
              <a:t>12/02/2025</a:t>
            </a:fld>
            <a:endParaRPr lang="x-non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BD4CE-CB58-4ACE-A420-CA71D89D7B6B}" type="slidenum">
              <a:rPr lang="x-none" smtClean="0"/>
              <a:t>‹N°›</a:t>
            </a:fld>
            <a:endParaRPr lang="x-none"/>
          </a:p>
        </p:txBody>
      </p:sp>
    </p:spTree>
    <p:extLst>
      <p:ext uri="{BB962C8B-B14F-4D97-AF65-F5344CB8AC3E}">
        <p14:creationId xmlns:p14="http://schemas.microsoft.com/office/powerpoint/2010/main" val="12297095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A7B8A4-ABCC-D9A5-163D-95AADEB96E20}"/>
              </a:ext>
            </a:extLst>
          </p:cNvPr>
          <p:cNvSpPr/>
          <p:nvPr userDrawn="1"/>
        </p:nvSpPr>
        <p:spPr>
          <a:xfrm>
            <a:off x="11582400" y="0"/>
            <a:ext cx="609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a:p>
        </p:txBody>
      </p:sp>
      <p:sp>
        <p:nvSpPr>
          <p:cNvPr id="2" name="Title Placeholder 1"/>
          <p:cNvSpPr>
            <a:spLocks noGrp="1"/>
          </p:cNvSpPr>
          <p:nvPr>
            <p:ph type="title"/>
          </p:nvPr>
        </p:nvSpPr>
        <p:spPr>
          <a:xfrm>
            <a:off x="599017" y="583764"/>
            <a:ext cx="10369550" cy="960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599017" y="1991065"/>
            <a:ext cx="10369550" cy="428317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rot="16200000">
            <a:off x="9829799" y="2011362"/>
            <a:ext cx="4114800" cy="365125"/>
          </a:xfrm>
          <a:prstGeom prst="rect">
            <a:avLst/>
          </a:prstGeom>
        </p:spPr>
        <p:txBody>
          <a:bodyPr vert="horz" lIns="91440" tIns="45720" rIns="91440" bIns="45720" rtlCol="0" anchor="ctr"/>
          <a:lstStyle>
            <a:lvl1pPr algn="r">
              <a:defRPr sz="1400" b="1">
                <a:solidFill>
                  <a:schemeClr val="bg1"/>
                </a:solidFill>
              </a:defRPr>
            </a:lvl1pPr>
          </a:lstStyle>
          <a:p>
            <a:r>
              <a:rPr lang="en-ID" dirty="0"/>
              <a:t>PRESENTATION TITLE</a:t>
            </a:r>
          </a:p>
        </p:txBody>
      </p:sp>
      <p:sp>
        <p:nvSpPr>
          <p:cNvPr id="6" name="Slide Number Placeholder 5"/>
          <p:cNvSpPr>
            <a:spLocks noGrp="1"/>
          </p:cNvSpPr>
          <p:nvPr>
            <p:ph type="sldNum" sz="quarter" idx="4"/>
          </p:nvPr>
        </p:nvSpPr>
        <p:spPr>
          <a:xfrm>
            <a:off x="11582399" y="6356351"/>
            <a:ext cx="609600" cy="365125"/>
          </a:xfrm>
          <a:prstGeom prst="rect">
            <a:avLst/>
          </a:prstGeom>
        </p:spPr>
        <p:txBody>
          <a:bodyPr vert="horz" lIns="91440" tIns="45720" rIns="91440" bIns="45720" rtlCol="0" anchor="ctr"/>
          <a:lstStyle>
            <a:lvl1pPr algn="ctr">
              <a:defRPr sz="1210" b="1">
                <a:solidFill>
                  <a:schemeClr val="bg1"/>
                </a:solidFill>
              </a:defRPr>
            </a:lvl1pPr>
          </a:lstStyle>
          <a:p>
            <a:fld id="{CF6F24BE-8BEB-403A-BDCC-38E201D0662D}" type="slidenum">
              <a:rPr lang="en-ID" smtClean="0"/>
              <a:pPr/>
              <a:t>‹N°›</a:t>
            </a:fld>
            <a:endParaRPr lang="en-ID" dirty="0"/>
          </a:p>
        </p:txBody>
      </p:sp>
    </p:spTree>
    <p:extLst>
      <p:ext uri="{BB962C8B-B14F-4D97-AF65-F5344CB8AC3E}">
        <p14:creationId xmlns:p14="http://schemas.microsoft.com/office/powerpoint/2010/main" val="414385007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708" r:id="rId19"/>
  </p:sldLayoutIdLst>
  <p:hf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46" rtl="0" eaLnBrk="1" latinLnBrk="0" hangingPunct="1">
        <a:lnSpc>
          <a:spcPct val="130000"/>
        </a:lnSpc>
        <a:spcBef>
          <a:spcPts val="1000"/>
        </a:spcBef>
        <a:buFont typeface="Arial" panose="020B0604020202020204" pitchFamily="34" charset="0"/>
        <a:buNone/>
        <a:defRPr sz="1200" kern="1200">
          <a:solidFill>
            <a:schemeClr val="tx1">
              <a:lumMod val="85000"/>
              <a:lumOff val="15000"/>
            </a:schemeClr>
          </a:solidFill>
          <a:latin typeface="+mn-lt"/>
          <a:ea typeface="+mn-ea"/>
          <a:cs typeface="+mn-cs"/>
        </a:defRPr>
      </a:lvl1pPr>
      <a:lvl2pPr marL="457223" indent="0" algn="l" defTabSz="914446" rtl="0" eaLnBrk="1" latinLnBrk="0" hangingPunct="1">
        <a:lnSpc>
          <a:spcPct val="130000"/>
        </a:lnSpc>
        <a:spcBef>
          <a:spcPts val="500"/>
        </a:spcBef>
        <a:buFont typeface="Arial" panose="020B0604020202020204" pitchFamily="34" charset="0"/>
        <a:buNone/>
        <a:defRPr sz="933" kern="1200">
          <a:solidFill>
            <a:schemeClr val="tx1">
              <a:lumMod val="85000"/>
              <a:lumOff val="15000"/>
            </a:schemeClr>
          </a:solidFill>
          <a:latin typeface="+mn-lt"/>
          <a:ea typeface="+mn-ea"/>
          <a:cs typeface="+mn-cs"/>
        </a:defRPr>
      </a:lvl2pPr>
      <a:lvl3pPr marL="914446" indent="0" algn="l" defTabSz="914446" rtl="0" eaLnBrk="1" latinLnBrk="0" hangingPunct="1">
        <a:lnSpc>
          <a:spcPct val="130000"/>
        </a:lnSpc>
        <a:spcBef>
          <a:spcPts val="500"/>
        </a:spcBef>
        <a:buFont typeface="Arial" panose="020B0604020202020204" pitchFamily="34" charset="0"/>
        <a:buNone/>
        <a:defRPr sz="800" kern="1200">
          <a:solidFill>
            <a:schemeClr val="tx1">
              <a:lumMod val="85000"/>
              <a:lumOff val="15000"/>
            </a:schemeClr>
          </a:solidFill>
          <a:latin typeface="+mn-lt"/>
          <a:ea typeface="+mn-ea"/>
          <a:cs typeface="+mn-cs"/>
        </a:defRPr>
      </a:lvl3pPr>
      <a:lvl4pPr marL="1371669" indent="0" algn="l" defTabSz="914446" rtl="0" eaLnBrk="1" latinLnBrk="0" hangingPunct="1">
        <a:lnSpc>
          <a:spcPct val="130000"/>
        </a:lnSpc>
        <a:spcBef>
          <a:spcPts val="500"/>
        </a:spcBef>
        <a:buFont typeface="Arial" panose="020B0604020202020204" pitchFamily="34" charset="0"/>
        <a:buNone/>
        <a:defRPr sz="733" kern="1200">
          <a:solidFill>
            <a:schemeClr val="tx1">
              <a:lumMod val="85000"/>
              <a:lumOff val="15000"/>
            </a:schemeClr>
          </a:solidFill>
          <a:latin typeface="+mn-lt"/>
          <a:ea typeface="+mn-ea"/>
          <a:cs typeface="+mn-cs"/>
        </a:defRPr>
      </a:lvl4pPr>
      <a:lvl5pPr marL="1828891" indent="0" algn="l" defTabSz="914446" rtl="0" eaLnBrk="1" latinLnBrk="0" hangingPunct="1">
        <a:lnSpc>
          <a:spcPct val="130000"/>
        </a:lnSpc>
        <a:spcBef>
          <a:spcPts val="500"/>
        </a:spcBef>
        <a:buFont typeface="Arial" panose="020B0604020202020204" pitchFamily="34" charset="0"/>
        <a:buNone/>
        <a:defRPr sz="733" kern="1200">
          <a:solidFill>
            <a:schemeClr val="tx1">
              <a:lumMod val="85000"/>
              <a:lumOff val="15000"/>
            </a:schemeClr>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465">
          <p15:clr>
            <a:srgbClr val="F26B43"/>
          </p15:clr>
        </p15:guide>
        <p15:guide id="2" orient="horz" pos="3240">
          <p15:clr>
            <a:srgbClr val="F26B43"/>
          </p15:clr>
        </p15:guide>
        <p15:guide id="3" pos="10364">
          <p15:clr>
            <a:srgbClr val="F26B43"/>
          </p15:clr>
        </p15:guide>
        <p15:guide id="4" pos="54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478265F1-D143-FF11-E68F-7C03A76C69DC}"/>
              </a:ext>
            </a:extLst>
          </p:cNvPr>
          <p:cNvPicPr>
            <a:picLocks noChangeAspect="1"/>
          </p:cNvPicPr>
          <p:nvPr/>
        </p:nvPicPr>
        <p:blipFill>
          <a:blip r:embed="rId2"/>
          <a:stretch>
            <a:fillRect/>
          </a:stretch>
        </p:blipFill>
        <p:spPr>
          <a:xfrm>
            <a:off x="4960962" y="1949610"/>
            <a:ext cx="1801504" cy="1394934"/>
          </a:xfrm>
          <a:prstGeom prst="rect">
            <a:avLst/>
          </a:prstGeom>
        </p:spPr>
      </p:pic>
      <p:sp>
        <p:nvSpPr>
          <p:cNvPr id="2" name="Titre 1">
            <a:extLst>
              <a:ext uri="{FF2B5EF4-FFF2-40B4-BE49-F238E27FC236}">
                <a16:creationId xmlns:a16="http://schemas.microsoft.com/office/drawing/2014/main" id="{9BFDA598-4908-59B9-08C8-56EFB75F4ECE}"/>
              </a:ext>
            </a:extLst>
          </p:cNvPr>
          <p:cNvSpPr>
            <a:spLocks noGrp="1"/>
          </p:cNvSpPr>
          <p:nvPr>
            <p:ph type="ctrTitle"/>
          </p:nvPr>
        </p:nvSpPr>
        <p:spPr>
          <a:xfrm>
            <a:off x="3166281" y="-54374"/>
            <a:ext cx="5390866" cy="2118710"/>
          </a:xfrm>
        </p:spPr>
        <p:txBody>
          <a:bodyPr anchor="t">
            <a:noAutofit/>
          </a:bodyPr>
          <a:lstStyle/>
          <a:p>
            <a:pPr rtl="1">
              <a:lnSpc>
                <a:spcPct val="100000"/>
              </a:lnSpc>
            </a:pPr>
            <a:r>
              <a:rPr lang="ar-DZ" sz="2800" b="1" dirty="0">
                <a:latin typeface="Traditional Arabic" panose="02020603050405020304" pitchFamily="18" charset="-78"/>
                <a:cs typeface="Traditional Arabic" panose="02020603050405020304" pitchFamily="18" charset="-78"/>
              </a:rPr>
              <a:t>الجمهورية الجزائرية الديمقراطية الشعبية </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وزرارة التعليم العالي و البحث العلمي</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جامعة 8 ماي  1954 _قالمة _</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كلية العلوم الاقتصادية و التجارية و علوم التسيير</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_قسم العلوم التجارية _</a:t>
            </a:r>
            <a:endParaRPr lang="x-none" sz="2800" b="1" dirty="0">
              <a:latin typeface="Traditional Arabic" panose="02020603050405020304" pitchFamily="18" charset="-78"/>
              <a:cs typeface="Traditional Arabic" panose="02020603050405020304" pitchFamily="18" charset="-78"/>
            </a:endParaRPr>
          </a:p>
        </p:txBody>
      </p:sp>
      <p:sp>
        <p:nvSpPr>
          <p:cNvPr id="5" name="ZoneTexte 4">
            <a:extLst>
              <a:ext uri="{FF2B5EF4-FFF2-40B4-BE49-F238E27FC236}">
                <a16:creationId xmlns:a16="http://schemas.microsoft.com/office/drawing/2014/main" id="{AA4CD544-C3D4-5BC7-0D05-A25137022D8F}"/>
              </a:ext>
            </a:extLst>
          </p:cNvPr>
          <p:cNvSpPr txBox="1"/>
          <p:nvPr/>
        </p:nvSpPr>
        <p:spPr>
          <a:xfrm>
            <a:off x="8943832" y="1673916"/>
            <a:ext cx="3166281" cy="1708160"/>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المقياس</a:t>
            </a:r>
            <a:r>
              <a:rPr lang="ar-DZ" sz="2400" b="1" dirty="0">
                <a:latin typeface="Traditional Arabic" panose="02020603050405020304" pitchFamily="18" charset="-78"/>
                <a:cs typeface="Traditional Arabic" panose="02020603050405020304" pitchFamily="18" charset="-78"/>
              </a:rPr>
              <a:t>: </a:t>
            </a:r>
            <a:r>
              <a:rPr lang="ar-SA" sz="2400" b="1" dirty="0">
                <a:latin typeface="Traditional Arabic" panose="02020603050405020304" pitchFamily="18" charset="-78"/>
                <a:cs typeface="Traditional Arabic" panose="02020603050405020304" pitchFamily="18" charset="-78"/>
              </a:rPr>
              <a:t>منهجية اعداد مذكرة</a:t>
            </a:r>
          </a:p>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التخصص</a:t>
            </a:r>
            <a:r>
              <a:rPr lang="ar-DZ" sz="2400" b="1" dirty="0">
                <a:latin typeface="Traditional Arabic" panose="02020603050405020304" pitchFamily="18" charset="-78"/>
                <a:cs typeface="Traditional Arabic" panose="02020603050405020304" pitchFamily="18" charset="-78"/>
              </a:rPr>
              <a:t>: </a:t>
            </a:r>
            <a:r>
              <a:rPr lang="ar-SA" sz="2400" b="1" dirty="0">
                <a:latin typeface="Traditional Arabic" panose="02020603050405020304" pitchFamily="18" charset="-78"/>
                <a:cs typeface="Traditional Arabic" panose="02020603050405020304" pitchFamily="18" charset="-78"/>
              </a:rPr>
              <a:t>مالية وتجارة دولية</a:t>
            </a:r>
            <a:endParaRPr lang="ar-DZ" sz="2400" b="1" dirty="0">
              <a:latin typeface="Traditional Arabic" panose="02020603050405020304" pitchFamily="18" charset="-78"/>
              <a:cs typeface="Traditional Arabic" panose="02020603050405020304" pitchFamily="18" charset="-78"/>
            </a:endParaRPr>
          </a:p>
          <a:p>
            <a:pPr algn="r" rtl="1">
              <a:lnSpc>
                <a:spcPct val="150000"/>
              </a:lnSpc>
            </a:pPr>
            <a:r>
              <a:rPr lang="ar-SA" sz="2400" b="1" dirty="0">
                <a:latin typeface="Traditional Arabic" panose="02020603050405020304" pitchFamily="18" charset="-78"/>
                <a:cs typeface="Traditional Arabic" panose="02020603050405020304" pitchFamily="18" charset="-78"/>
              </a:rPr>
              <a:t>السنة 1 ماستر</a:t>
            </a:r>
            <a:endParaRPr lang="x-none" sz="2400" b="1" dirty="0">
              <a:latin typeface="Traditional Arabic" panose="02020603050405020304" pitchFamily="18" charset="-78"/>
              <a:cs typeface="Traditional Arabic" panose="02020603050405020304" pitchFamily="18" charset="-78"/>
            </a:endParaRPr>
          </a:p>
        </p:txBody>
      </p:sp>
      <p:sp>
        <p:nvSpPr>
          <p:cNvPr id="6" name="ZoneTexte 5">
            <a:extLst>
              <a:ext uri="{FF2B5EF4-FFF2-40B4-BE49-F238E27FC236}">
                <a16:creationId xmlns:a16="http://schemas.microsoft.com/office/drawing/2014/main" id="{96B2DA05-6D62-B1A4-4F79-0FF298DF86D9}"/>
              </a:ext>
            </a:extLst>
          </p:cNvPr>
          <p:cNvSpPr txBox="1"/>
          <p:nvPr/>
        </p:nvSpPr>
        <p:spPr>
          <a:xfrm>
            <a:off x="-206990" y="5297241"/>
            <a:ext cx="3166281" cy="1154162"/>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تحت إشراف الأستاذ</a:t>
            </a:r>
            <a:r>
              <a:rPr lang="ar-SA" sz="2400" b="1" i="1" u="sng" dirty="0">
                <a:solidFill>
                  <a:schemeClr val="accent1">
                    <a:lumMod val="75000"/>
                  </a:schemeClr>
                </a:solidFill>
                <a:latin typeface="Traditional Arabic" panose="02020603050405020304" pitchFamily="18" charset="-78"/>
                <a:cs typeface="Traditional Arabic" panose="02020603050405020304" pitchFamily="18" charset="-78"/>
              </a:rPr>
              <a:t>ة</a:t>
            </a: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a:t>
            </a:r>
          </a:p>
          <a:p>
            <a:pPr algn="r" rtl="1">
              <a:lnSpc>
                <a:spcPct val="150000"/>
              </a:lnSpc>
            </a:pPr>
            <a:r>
              <a:rPr lang="ar-DZ" sz="2400" b="1" dirty="0">
                <a:latin typeface="Traditional Arabic" panose="02020603050405020304" pitchFamily="18" charset="-78"/>
                <a:cs typeface="Traditional Arabic" panose="02020603050405020304" pitchFamily="18" charset="-78"/>
              </a:rPr>
              <a:t>د.</a:t>
            </a:r>
            <a:r>
              <a:rPr lang="ar-SA" sz="2400" b="1" dirty="0">
                <a:latin typeface="Traditional Arabic" panose="02020603050405020304" pitchFamily="18" charset="-78"/>
                <a:cs typeface="Traditional Arabic" panose="02020603050405020304" pitchFamily="18" charset="-78"/>
              </a:rPr>
              <a:t> عياد </a:t>
            </a:r>
            <a:endParaRPr lang="x-none" sz="2400" b="1" dirty="0">
              <a:latin typeface="Traditional Arabic" panose="02020603050405020304" pitchFamily="18" charset="-78"/>
              <a:cs typeface="Traditional Arabic" panose="02020603050405020304" pitchFamily="18" charset="-78"/>
            </a:endParaRPr>
          </a:p>
        </p:txBody>
      </p:sp>
      <p:sp>
        <p:nvSpPr>
          <p:cNvPr id="7" name="ZoneTexte 6">
            <a:extLst>
              <a:ext uri="{FF2B5EF4-FFF2-40B4-BE49-F238E27FC236}">
                <a16:creationId xmlns:a16="http://schemas.microsoft.com/office/drawing/2014/main" id="{286D0294-AD73-5DCE-D001-9C18650D6F95}"/>
              </a:ext>
            </a:extLst>
          </p:cNvPr>
          <p:cNvSpPr txBox="1"/>
          <p:nvPr/>
        </p:nvSpPr>
        <p:spPr>
          <a:xfrm>
            <a:off x="8111613" y="4743243"/>
            <a:ext cx="3998499" cy="2492990"/>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من إعداد الطالبات :</a:t>
            </a:r>
          </a:p>
          <a:p>
            <a:pPr algn="r" rtl="1"/>
            <a:r>
              <a:rPr lang="ar-SA" sz="2400" b="1" dirty="0">
                <a:latin typeface="Traditional Arabic" panose="02020603050405020304" pitchFamily="18" charset="-78"/>
                <a:cs typeface="Traditional Arabic" panose="02020603050405020304" pitchFamily="18" charset="-78"/>
              </a:rPr>
              <a:t>ريان ورثاني</a:t>
            </a:r>
            <a:r>
              <a:rPr lang="ar-DZ" sz="2400" b="1" dirty="0">
                <a:latin typeface="Traditional Arabic" panose="02020603050405020304" pitchFamily="18" charset="-78"/>
                <a:cs typeface="Traditional Arabic" panose="02020603050405020304" pitchFamily="18" charset="-78"/>
              </a:rPr>
              <a:t> </a:t>
            </a:r>
            <a:r>
              <a:rPr lang="ar-SA" sz="2400" b="1" dirty="0">
                <a:latin typeface="Traditional Arabic" panose="02020603050405020304" pitchFamily="18" charset="-78"/>
                <a:cs typeface="Traditional Arabic" panose="02020603050405020304" pitchFamily="18" charset="-78"/>
              </a:rPr>
              <a:t> ؛     </a:t>
            </a:r>
          </a:p>
          <a:p>
            <a:pPr algn="r" rtl="1"/>
            <a:r>
              <a:rPr lang="ar-SA" sz="2400" b="1" dirty="0">
                <a:latin typeface="Traditional Arabic" panose="02020603050405020304" pitchFamily="18" charset="-78"/>
                <a:cs typeface="Traditional Arabic" panose="02020603050405020304" pitchFamily="18" charset="-78"/>
              </a:rPr>
              <a:t>  نسرين عباس؛     </a:t>
            </a:r>
            <a:endParaRPr lang="ar-DZ" sz="2400" b="1" dirty="0">
              <a:latin typeface="Traditional Arabic" panose="02020603050405020304" pitchFamily="18" charset="-78"/>
              <a:cs typeface="Traditional Arabic" panose="02020603050405020304" pitchFamily="18" charset="-78"/>
            </a:endParaRPr>
          </a:p>
          <a:p>
            <a:pPr algn="r" rtl="1"/>
            <a:r>
              <a:rPr lang="ar-SA" sz="2400" b="1" dirty="0">
                <a:latin typeface="Traditional Arabic" panose="02020603050405020304" pitchFamily="18" charset="-78"/>
                <a:cs typeface="Traditional Arabic" panose="02020603050405020304" pitchFamily="18" charset="-78"/>
              </a:rPr>
              <a:t>هبة الرحمان بدور؛ ندى عياد. </a:t>
            </a:r>
            <a:endParaRPr lang="en-US" sz="2400" b="1" dirty="0">
              <a:latin typeface="Traditional Arabic" panose="02020603050405020304" pitchFamily="18" charset="-78"/>
              <a:cs typeface="Traditional Arabic" panose="02020603050405020304" pitchFamily="18" charset="-78"/>
            </a:endParaRPr>
          </a:p>
          <a:p>
            <a:pPr algn="r" rtl="1"/>
            <a:r>
              <a:rPr lang="ar-SA" sz="2400" b="1" dirty="0">
                <a:latin typeface="Traditional Arabic" panose="02020603050405020304" pitchFamily="18" charset="-78"/>
                <a:cs typeface="Traditional Arabic" panose="02020603050405020304" pitchFamily="18" charset="-78"/>
              </a:rPr>
              <a:t>ريم غفران حريد؛ </a:t>
            </a:r>
          </a:p>
          <a:p>
            <a:pPr algn="r" rtl="1"/>
            <a:endParaRPr lang="ar-DZ" sz="2400" b="1" dirty="0">
              <a:latin typeface="Traditional Arabic" panose="02020603050405020304" pitchFamily="18" charset="-78"/>
              <a:cs typeface="Traditional Arabic" panose="02020603050405020304" pitchFamily="18" charset="-78"/>
            </a:endParaRPr>
          </a:p>
        </p:txBody>
      </p:sp>
      <p:sp>
        <p:nvSpPr>
          <p:cNvPr id="8" name="ZoneTexte 7">
            <a:extLst>
              <a:ext uri="{FF2B5EF4-FFF2-40B4-BE49-F238E27FC236}">
                <a16:creationId xmlns:a16="http://schemas.microsoft.com/office/drawing/2014/main" id="{6C862367-16BB-4B7D-6813-0D4AB9182677}"/>
              </a:ext>
            </a:extLst>
          </p:cNvPr>
          <p:cNvSpPr txBox="1"/>
          <p:nvPr/>
        </p:nvSpPr>
        <p:spPr>
          <a:xfrm>
            <a:off x="4512859" y="6312466"/>
            <a:ext cx="3166281" cy="600164"/>
          </a:xfrm>
          <a:prstGeom prst="rect">
            <a:avLst/>
          </a:prstGeom>
          <a:noFill/>
        </p:spPr>
        <p:txBody>
          <a:bodyPr wrap="square" rtlCol="0">
            <a:spAutoFit/>
          </a:bodyPr>
          <a:lstStyle/>
          <a:p>
            <a:pPr algn="ctr" rtl="1">
              <a:lnSpc>
                <a:spcPct val="150000"/>
              </a:lnSpc>
            </a:pPr>
            <a:r>
              <a:rPr lang="ar-DZ" sz="2400" b="1" dirty="0">
                <a:latin typeface="Traditional Arabic" panose="02020603050405020304" pitchFamily="18" charset="-78"/>
                <a:cs typeface="Traditional Arabic" panose="02020603050405020304" pitchFamily="18" charset="-78"/>
              </a:rPr>
              <a:t>20</a:t>
            </a:r>
            <a:r>
              <a:rPr lang="ar-SA" sz="2400" b="1" dirty="0">
                <a:latin typeface="Traditional Arabic" panose="02020603050405020304" pitchFamily="18" charset="-78"/>
                <a:cs typeface="Traditional Arabic" panose="02020603050405020304" pitchFamily="18" charset="-78"/>
              </a:rPr>
              <a:t>24</a:t>
            </a:r>
            <a:r>
              <a:rPr lang="ar-DZ" sz="2400" b="1" dirty="0">
                <a:latin typeface="Traditional Arabic" panose="02020603050405020304" pitchFamily="18" charset="-78"/>
                <a:cs typeface="Traditional Arabic" panose="02020603050405020304" pitchFamily="18" charset="-78"/>
              </a:rPr>
              <a:t>/202</a:t>
            </a:r>
            <a:r>
              <a:rPr lang="ar-SA" sz="2400" b="1" dirty="0">
                <a:latin typeface="Traditional Arabic" panose="02020603050405020304" pitchFamily="18" charset="-78"/>
                <a:cs typeface="Traditional Arabic" panose="02020603050405020304" pitchFamily="18" charset="-78"/>
              </a:rPr>
              <a:t>5</a:t>
            </a:r>
            <a:endParaRPr lang="x-none" sz="2400" b="1" dirty="0">
              <a:latin typeface="Traditional Arabic" panose="02020603050405020304" pitchFamily="18" charset="-78"/>
              <a:cs typeface="Traditional Arabic" panose="02020603050405020304" pitchFamily="18" charset="-78"/>
            </a:endParaRPr>
          </a:p>
        </p:txBody>
      </p:sp>
      <p:sp>
        <p:nvSpPr>
          <p:cNvPr id="10" name="Rectangle : coins arrondis 9">
            <a:extLst>
              <a:ext uri="{FF2B5EF4-FFF2-40B4-BE49-F238E27FC236}">
                <a16:creationId xmlns:a16="http://schemas.microsoft.com/office/drawing/2014/main" id="{D31B525F-823A-7F1F-E6FE-6F452A807BEE}"/>
              </a:ext>
            </a:extLst>
          </p:cNvPr>
          <p:cNvSpPr/>
          <p:nvPr/>
        </p:nvSpPr>
        <p:spPr>
          <a:xfrm>
            <a:off x="1376151" y="3429000"/>
            <a:ext cx="8971126" cy="1499346"/>
          </a:xfrm>
          <a:prstGeom prst="roundRect">
            <a:avLst>
              <a:gd name="adj" fmla="val 11637"/>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5000" dirty="0">
                <a:solidFill>
                  <a:schemeClr val="accent1">
                    <a:lumMod val="50000"/>
                  </a:schemeClr>
                </a:solidFill>
                <a:latin typeface="Traditional Arabic" panose="02020603050405020304" pitchFamily="18" charset="-78"/>
                <a:cs typeface="Traditional Arabic" panose="02020603050405020304" pitchFamily="18" charset="-78"/>
              </a:rPr>
              <a:t>مدى فعالية تأمين قروض الصادرات في حماية المصدرين من المخاطر وآفاقه في ظل تفشي جائحة كوفيد 19</a:t>
            </a:r>
            <a:endParaRPr lang="ar-DZ" sz="5000"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1" name="ZoneTexte 10">
            <a:extLst>
              <a:ext uri="{FF2B5EF4-FFF2-40B4-BE49-F238E27FC236}">
                <a16:creationId xmlns:a16="http://schemas.microsoft.com/office/drawing/2014/main" id="{9A109524-0E20-7EB0-BE6E-4948769734D2}"/>
              </a:ext>
            </a:extLst>
          </p:cNvPr>
          <p:cNvSpPr txBox="1"/>
          <p:nvPr/>
        </p:nvSpPr>
        <p:spPr>
          <a:xfrm>
            <a:off x="-222912" y="2088350"/>
            <a:ext cx="3166281" cy="600164"/>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البحث رق</a:t>
            </a:r>
            <a:r>
              <a:rPr lang="ar-SA" sz="2400" b="1" i="1" u="sng" dirty="0">
                <a:solidFill>
                  <a:schemeClr val="accent1">
                    <a:lumMod val="75000"/>
                  </a:schemeClr>
                </a:solidFill>
                <a:latin typeface="Traditional Arabic" panose="02020603050405020304" pitchFamily="18" charset="-78"/>
                <a:cs typeface="Traditional Arabic" panose="02020603050405020304" pitchFamily="18" charset="-78"/>
              </a:rPr>
              <a:t>م:</a:t>
            </a:r>
            <a:r>
              <a:rPr lang="ar-SA" sz="2400" b="1" i="1" dirty="0">
                <a:latin typeface="Traditional Arabic" panose="02020603050405020304" pitchFamily="18" charset="-78"/>
                <a:cs typeface="Traditional Arabic" panose="02020603050405020304" pitchFamily="18" charset="-78"/>
              </a:rPr>
              <a:t>04</a:t>
            </a:r>
            <a:endParaRPr lang="ar-DZ" sz="2200" dirty="0"/>
          </a:p>
        </p:txBody>
      </p:sp>
    </p:spTree>
    <p:extLst>
      <p:ext uri="{BB962C8B-B14F-4D97-AF65-F5344CB8AC3E}">
        <p14:creationId xmlns:p14="http://schemas.microsoft.com/office/powerpoint/2010/main" val="62443824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84E309-574B-1D6E-28B8-0E589CD02796}"/>
              </a:ext>
            </a:extLst>
          </p:cNvPr>
          <p:cNvSpPr>
            <a:spLocks noGrp="1"/>
          </p:cNvSpPr>
          <p:nvPr>
            <p:ph idx="1"/>
          </p:nvPr>
        </p:nvSpPr>
        <p:spPr>
          <a:xfrm>
            <a:off x="0" y="122831"/>
            <a:ext cx="12191999" cy="6612338"/>
          </a:xfrm>
        </p:spPr>
        <p:txBody>
          <a:bodyPr anchor="t">
            <a:normAutofit fontScale="40000" lnSpcReduction="20000"/>
          </a:bodyPr>
          <a:lstStyle/>
          <a:p>
            <a:pPr marL="0" indent="0" algn="ctr" rtl="1">
              <a:buNone/>
            </a:pPr>
            <a:endParaRPr lang="ar-DZ" dirty="0"/>
          </a:p>
          <a:p>
            <a:pPr marL="0" indent="0" algn="ctr" rtl="1">
              <a:buNone/>
            </a:pPr>
            <a:endParaRPr lang="ar-DZ" dirty="0"/>
          </a:p>
          <a:p>
            <a:pPr marL="0" indent="0" algn="justLow" rtl="1">
              <a:buNone/>
            </a:pPr>
            <a:endParaRPr lang="en-US" dirty="0"/>
          </a:p>
          <a:p>
            <a:pPr marL="0" indent="0" algn="justLow" rtl="1">
              <a:buNone/>
            </a:pPr>
            <a:endParaRPr lang="en-US" dirty="0"/>
          </a:p>
          <a:p>
            <a:pPr marL="0" indent="0" algn="justLow" rtl="1">
              <a:buNone/>
            </a:pPr>
            <a:endParaRPr lang="ar-DZ" dirty="0"/>
          </a:p>
          <a:p>
            <a:pPr marL="0" indent="0" algn="justLow" rtl="1">
              <a:lnSpc>
                <a:spcPct val="170000"/>
              </a:lnSpc>
              <a:buNone/>
            </a:pPr>
            <a:r>
              <a:rPr lang="en-US" sz="6000" b="1" i="0" dirty="0">
                <a:solidFill>
                  <a:srgbClr val="080809"/>
                </a:solidFill>
                <a:effectLst/>
                <a:latin typeface="Traditional Arabic" panose="02020603050405020304" pitchFamily="18" charset="-78"/>
                <a:cs typeface="Traditional Arabic" panose="02020603050405020304" pitchFamily="18" charset="-78"/>
              </a:rPr>
              <a:t>	</a:t>
            </a:r>
            <a:r>
              <a:rPr lang="ar-SA" sz="6000" b="1" i="0" dirty="0">
                <a:solidFill>
                  <a:srgbClr val="080809"/>
                </a:solidFill>
                <a:effectLst/>
                <a:latin typeface="Traditional Arabic" panose="02020603050405020304" pitchFamily="18" charset="-78"/>
                <a:cs typeface="Traditional Arabic" panose="02020603050405020304" pitchFamily="18" charset="-78"/>
              </a:rPr>
              <a:t>شهد الاقتصاد العالمي اضطرابات غير مسبوقة في ظل تفشي جائحة كورونا (</a:t>
            </a:r>
            <a:r>
              <a:rPr lang="en-US" sz="6000" b="1" i="0" dirty="0">
                <a:solidFill>
                  <a:srgbClr val="080809"/>
                </a:solidFill>
                <a:effectLst/>
                <a:latin typeface="Traditional Arabic" panose="02020603050405020304" pitchFamily="18" charset="-78"/>
                <a:cs typeface="Traditional Arabic" panose="02020603050405020304" pitchFamily="18" charset="-78"/>
              </a:rPr>
              <a:t>(</a:t>
            </a:r>
            <a:r>
              <a:rPr lang="fr-FR" sz="6000" b="1" i="0" dirty="0">
                <a:solidFill>
                  <a:srgbClr val="080809"/>
                </a:solidFill>
                <a:effectLst/>
                <a:latin typeface="Traditional Arabic" panose="02020603050405020304" pitchFamily="18" charset="-78"/>
                <a:cs typeface="Traditional Arabic" panose="02020603050405020304" pitchFamily="18" charset="-78"/>
              </a:rPr>
              <a:t>COVID-19، </a:t>
            </a:r>
            <a:r>
              <a:rPr lang="ar-SA" sz="6000" b="1" i="0" dirty="0">
                <a:solidFill>
                  <a:srgbClr val="080809"/>
                </a:solidFill>
                <a:effectLst/>
                <a:latin typeface="Traditional Arabic" panose="02020603050405020304" pitchFamily="18" charset="-78"/>
                <a:cs typeface="Traditional Arabic" panose="02020603050405020304" pitchFamily="18" charset="-78"/>
              </a:rPr>
              <a:t>التي أثرت بشكل عميق على مختلف القطاعات، لا سيما التجارة الخارجية والصادرات. فقد واجه المصدرون تحديات كبيرة نتيجة الإغلاقات، اضطراب سلاسل التوريد، وتراجع الطلب العالمي، مما أدى إلى ارتفاع مخاطر عدم السداد والإفلاس، خاصة في الدول النامية والاقتصادات الناشئة. في هذا السياق، برز تأمين قروض الصادرات كأداة أساسية لدعم المصدرين، حيث يهدف إلى تقليل المخاطر المالية والتجارية المرتبطة بعمليات التصدير، من خلال تقديم ضمانات تحميهم من عدم قدرة المستوردين على السداد، سواء لأسباب اقتصادية أو سياسية. وتعد هذه الآلية إحدى الوسائل الفعالة لتعزيز التجارة الدولية، من خلال توفير الحماية المالية للشركات المصدّرة وتشجيعها على دخول الأسواق الخارجية بثقة أكبر. ومع تفاقم آثار الجائحة، اضطرت العديد من الحكومات والمؤسسات المالية إلى إعادة النظر في سياسات تأمين قروض الصادرات، من خلال تقديم حوافز جديدة، وإجراءات دعم لتعزيز قدرة المصدرين على مواجهة المخاطر. لكن رغم هذه الجهود، لا تزال هناك تحديات تتطلب حلولًا مبتكرة لتعزيز فعالية هذا النوع من التأمين، خاصة في ظل التحولات الاقتصادية الجديدة التي فرضتها الجائحة.</a:t>
            </a:r>
            <a:r>
              <a:rPr lang="ar-SA" sz="6000" b="1" i="1" dirty="0">
                <a:latin typeface="Traditional Arabic" panose="02020603050405020304" pitchFamily="18" charset="-78"/>
                <a:cs typeface="Traditional Arabic" panose="02020603050405020304" pitchFamily="18" charset="-78"/>
              </a:rPr>
              <a:t> </a:t>
            </a:r>
            <a:r>
              <a:rPr lang="ar-SA" b="1" i="1" dirty="0">
                <a:solidFill>
                  <a:srgbClr val="C00000"/>
                </a:solidFill>
                <a:latin typeface="Traditional Arabic" panose="02020603050405020304" pitchFamily="18" charset="-78"/>
                <a:cs typeface="Traditional Arabic" panose="02020603050405020304" pitchFamily="18" charset="-78"/>
              </a:rPr>
              <a:t>	</a:t>
            </a: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
        <p:nvSpPr>
          <p:cNvPr id="6" name="Ruban : incliné vers le bas 5">
            <a:extLst>
              <a:ext uri="{FF2B5EF4-FFF2-40B4-BE49-F238E27FC236}">
                <a16:creationId xmlns:a16="http://schemas.microsoft.com/office/drawing/2014/main" id="{563F3CFE-2CF6-5623-70E3-E6CACEF7C7B4}"/>
              </a:ext>
            </a:extLst>
          </p:cNvPr>
          <p:cNvSpPr/>
          <p:nvPr/>
        </p:nvSpPr>
        <p:spPr>
          <a:xfrm>
            <a:off x="3921529" y="122831"/>
            <a:ext cx="4348940" cy="585092"/>
          </a:xfrm>
          <a:prstGeom prst="ribb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مقدمة</a:t>
            </a:r>
            <a:endParaRPr lang="x-none"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03693159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39DF1-B8C5-0D75-409D-9DE7E60220CF}"/>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C88C4F3-4CEF-5AC4-87BB-39001D362389}"/>
              </a:ext>
            </a:extLst>
          </p:cNvPr>
          <p:cNvSpPr>
            <a:spLocks noGrp="1"/>
          </p:cNvSpPr>
          <p:nvPr>
            <p:ph idx="1"/>
          </p:nvPr>
        </p:nvSpPr>
        <p:spPr>
          <a:xfrm>
            <a:off x="0" y="122831"/>
            <a:ext cx="12191999" cy="6612338"/>
          </a:xfrm>
        </p:spPr>
        <p:txBody>
          <a:bodyPr anchor="t">
            <a:normAutofit fontScale="25000" lnSpcReduction="20000"/>
          </a:bodyPr>
          <a:lstStyle/>
          <a:p>
            <a:pPr marL="0" indent="0" algn="justLow" rtl="1">
              <a:lnSpc>
                <a:spcPct val="150000"/>
              </a:lnSpc>
              <a:buNone/>
            </a:pPr>
            <a:endParaRPr lang="en-US"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i="0" dirty="0">
                <a:solidFill>
                  <a:srgbClr val="080809"/>
                </a:solidFill>
                <a:effectLst/>
                <a:latin typeface="Traditional Arabic" panose="02020603050405020304" pitchFamily="18" charset="-78"/>
                <a:cs typeface="Traditional Arabic" panose="02020603050405020304" pitchFamily="18" charset="-78"/>
              </a:rPr>
              <a:t>	</a:t>
            </a:r>
            <a:r>
              <a:rPr lang="ar-SA" sz="11200" b="1" i="0" dirty="0">
                <a:solidFill>
                  <a:srgbClr val="080809"/>
                </a:solidFill>
                <a:effectLst/>
                <a:latin typeface="Traditional Arabic" panose="02020603050405020304" pitchFamily="18" charset="-78"/>
                <a:cs typeface="Traditional Arabic" panose="02020603050405020304" pitchFamily="18" charset="-78"/>
              </a:rPr>
              <a:t>من خلال ما سبق نطرح الإشكال التالي:</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C00000"/>
                </a:solidFill>
                <a:effectLst/>
                <a:latin typeface="Traditional Arabic" panose="02020603050405020304" pitchFamily="18" charset="-78"/>
                <a:cs typeface="Traditional Arabic" panose="02020603050405020304" pitchFamily="18" charset="-78"/>
              </a:rPr>
              <a:t>كيف أثر تفشي جائحة ك</a:t>
            </a:r>
            <a:r>
              <a:rPr lang="ar-SA" sz="11200" b="1" dirty="0">
                <a:solidFill>
                  <a:srgbClr val="C00000"/>
                </a:solidFill>
                <a:latin typeface="Traditional Arabic" panose="02020603050405020304" pitchFamily="18" charset="-78"/>
                <a:cs typeface="Traditional Arabic" panose="02020603050405020304" pitchFamily="18" charset="-78"/>
              </a:rPr>
              <a:t>وفيد 19</a:t>
            </a:r>
            <a:r>
              <a:rPr lang="ar-SA" sz="11200" b="1" i="0" dirty="0">
                <a:solidFill>
                  <a:srgbClr val="C00000"/>
                </a:solidFill>
                <a:effectLst/>
                <a:latin typeface="Traditional Arabic" panose="02020603050405020304" pitchFamily="18" charset="-78"/>
                <a:cs typeface="Traditional Arabic" panose="02020603050405020304" pitchFamily="18" charset="-78"/>
              </a:rPr>
              <a:t>على فعالية تأمين قروض الصادرات، وما مدى قدرته على حماية المصدرين من المخاطر المالية والتجارية؟</a:t>
            </a:r>
            <a:r>
              <a:rPr lang="en-US" sz="11200" b="1" dirty="0">
                <a:solidFill>
                  <a:srgbClr val="C00000"/>
                </a:solidFill>
                <a:latin typeface="Traditional Arabic" panose="02020603050405020304" pitchFamily="18" charset="-78"/>
                <a:cs typeface="Traditional Arabic" panose="02020603050405020304" pitchFamily="18" charset="-78"/>
              </a:rPr>
              <a:t>.</a:t>
            </a:r>
          </a:p>
          <a:p>
            <a:pPr marL="0" indent="0" algn="justLow" rtl="1">
              <a:lnSpc>
                <a:spcPct val="150000"/>
              </a:lnSpc>
              <a:buNone/>
            </a:pPr>
            <a:r>
              <a:rPr lang="en-US" sz="11200" b="1" dirty="0">
                <a:latin typeface="Traditional Arabic" panose="02020603050405020304" pitchFamily="18" charset="-78"/>
                <a:cs typeface="Traditional Arabic" panose="02020603050405020304" pitchFamily="18" charset="-78"/>
              </a:rPr>
              <a:t>	</a:t>
            </a:r>
            <a:r>
              <a:rPr lang="ar-SA" sz="11200" b="1" dirty="0">
                <a:latin typeface="Traditional Arabic" panose="02020603050405020304" pitchFamily="18" charset="-78"/>
                <a:cs typeface="Traditional Arabic" panose="02020603050405020304" pitchFamily="18" charset="-78"/>
              </a:rPr>
              <a:t>ويندرج تحت هذه الإشكالية الأسئلة الفرعية التالية:</a:t>
            </a:r>
            <a:endParaRPr lang="en-US" sz="11200"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1_ماذا نقصد بالتأمين على قروض التصدير؟ </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2_ماهي انواع المخاطر المتعلقة بالتصدير؟ </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3_فيما تتمثل آليات الأمين قروض الصادرات؟ </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4_كيف تؤثر جائحة كوفيد 19 على قطاع التصدير؟</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 5_ما</a:t>
            </a:r>
            <a:r>
              <a:rPr lang="en-US" sz="11200" b="1" i="0" dirty="0">
                <a:solidFill>
                  <a:srgbClr val="080809"/>
                </a:solidFill>
                <a:effectLst/>
                <a:latin typeface="Traditional Arabic" panose="02020603050405020304" pitchFamily="18" charset="-78"/>
                <a:cs typeface="Traditional Arabic" panose="02020603050405020304" pitchFamily="18" charset="-78"/>
              </a:rPr>
              <a:t> </a:t>
            </a:r>
            <a:r>
              <a:rPr lang="ar-SA" sz="11200" b="1" i="0" dirty="0">
                <a:solidFill>
                  <a:srgbClr val="080809"/>
                </a:solidFill>
                <a:effectLst/>
                <a:latin typeface="Traditional Arabic" panose="02020603050405020304" pitchFamily="18" charset="-78"/>
                <a:cs typeface="Traditional Arabic" panose="02020603050405020304" pitchFamily="18" charset="-78"/>
              </a:rPr>
              <a:t>مدى فعالية تأمين قروض الصادرات خلال جائحة كوفيد 19؟</a:t>
            </a:r>
            <a:endParaRPr lang="en-US" sz="11200"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427645908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DE02F-B99E-B739-BEC8-CF010DAC6EEB}"/>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C8959C3-002B-61D6-BEEC-CE976778DE62}"/>
              </a:ext>
            </a:extLst>
          </p:cNvPr>
          <p:cNvSpPr>
            <a:spLocks noGrp="1"/>
          </p:cNvSpPr>
          <p:nvPr>
            <p:ph idx="1"/>
          </p:nvPr>
        </p:nvSpPr>
        <p:spPr>
          <a:xfrm>
            <a:off x="0" y="122831"/>
            <a:ext cx="12191999" cy="6612338"/>
          </a:xfrm>
        </p:spPr>
        <p:txBody>
          <a:bodyPr anchor="t">
            <a:normAutofit/>
          </a:bodyPr>
          <a:lstStyle/>
          <a:p>
            <a:pPr marL="0" indent="0" algn="justLow" rtl="1">
              <a:lnSpc>
                <a:spcPct val="150000"/>
              </a:lnSpc>
              <a:buNone/>
            </a:pPr>
            <a:endParaRPr lang="ar-SA" b="1" i="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i="0" dirty="0">
                <a:solidFill>
                  <a:srgbClr val="080809"/>
                </a:solidFill>
                <a:effectLst/>
                <a:latin typeface="Traditional Arabic" panose="02020603050405020304" pitchFamily="18" charset="-78"/>
                <a:cs typeface="Traditional Arabic" panose="02020603050405020304" pitchFamily="18" charset="-78"/>
              </a:rPr>
              <a:t>	</a:t>
            </a:r>
            <a:r>
              <a:rPr lang="ar-SA" b="1" i="0" dirty="0">
                <a:solidFill>
                  <a:srgbClr val="080809"/>
                </a:solidFill>
                <a:effectLst/>
                <a:latin typeface="Traditional Arabic" panose="02020603050405020304" pitchFamily="18" charset="-78"/>
                <a:cs typeface="Traditional Arabic" panose="02020603050405020304" pitchFamily="18" charset="-78"/>
              </a:rPr>
              <a:t>وللإجابة على السؤال قمنا بطرح الفرضية التالية: </a:t>
            </a: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_ تأمين قروض الصادرات ادى الى التقليل من المخاطر التي تواجه المصدرين خلال جائحة كوفيد 19.</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dirty="0">
                <a:solidFill>
                  <a:srgbClr val="080809"/>
                </a:solidFill>
                <a:latin typeface="Segoe UI Historic" panose="020B0502040204020203" pitchFamily="34" charset="0"/>
              </a:rPr>
              <a:t>	</a:t>
            </a:r>
            <a:r>
              <a:rPr lang="ar-SA" b="1" u="sng" dirty="0">
                <a:solidFill>
                  <a:srgbClr val="00B050"/>
                </a:solidFill>
                <a:latin typeface="Traditional Arabic" panose="02020603050405020304" pitchFamily="18" charset="-78"/>
                <a:cs typeface="Traditional Arabic" panose="02020603050405020304" pitchFamily="18" charset="-78"/>
              </a:rPr>
              <a:t>أ</a:t>
            </a:r>
            <a:r>
              <a:rPr lang="ar-SA" b="1" i="0" u="sng" dirty="0">
                <a:solidFill>
                  <a:srgbClr val="00B050"/>
                </a:solidFill>
                <a:effectLst/>
                <a:latin typeface="Traditional Arabic" panose="02020603050405020304" pitchFamily="18" charset="-78"/>
                <a:cs typeface="Traditional Arabic" panose="02020603050405020304" pitchFamily="18" charset="-78"/>
              </a:rPr>
              <a:t>همية البحث: </a:t>
            </a:r>
            <a:endParaRPr lang="en-US"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dirty="0">
                <a:solidFill>
                  <a:srgbClr val="080809"/>
                </a:solidFill>
                <a:latin typeface="Traditional Arabic" panose="02020603050405020304" pitchFamily="18" charset="-78"/>
                <a:cs typeface="Traditional Arabic" panose="02020603050405020304" pitchFamily="18" charset="-78"/>
              </a:rPr>
              <a:t>	</a:t>
            </a:r>
            <a:r>
              <a:rPr lang="ar-SA" b="1" i="0" dirty="0">
                <a:solidFill>
                  <a:srgbClr val="080809"/>
                </a:solidFill>
                <a:effectLst/>
                <a:latin typeface="Traditional Arabic" panose="02020603050405020304" pitchFamily="18" charset="-78"/>
                <a:cs typeface="Traditional Arabic" panose="02020603050405020304" pitchFamily="18" charset="-78"/>
              </a:rPr>
              <a:t>تبرز اهمية البحث </a:t>
            </a:r>
            <a:r>
              <a:rPr lang="ar-SA" b="1" i="0">
                <a:solidFill>
                  <a:srgbClr val="080809"/>
                </a:solidFill>
                <a:effectLst/>
                <a:latin typeface="Traditional Arabic" panose="02020603050405020304" pitchFamily="18" charset="-78"/>
                <a:cs typeface="Traditional Arabic" panose="02020603050405020304" pitchFamily="18" charset="-78"/>
              </a:rPr>
              <a:t>في تسليط </a:t>
            </a:r>
            <a:r>
              <a:rPr lang="ar-SA" b="1" i="0" dirty="0">
                <a:solidFill>
                  <a:srgbClr val="080809"/>
                </a:solidFill>
                <a:effectLst/>
                <a:latin typeface="Traditional Arabic" panose="02020603050405020304" pitchFamily="18" charset="-78"/>
                <a:cs typeface="Traditional Arabic" panose="02020603050405020304" pitchFamily="18" charset="-78"/>
              </a:rPr>
              <a:t>الضوء على مدى تطبيق آلية تأمين قروض الصادرات وأهميته في تحقيق الحماية الكافية من المخاطر التجارية والغير تجارية للمصدرين في دول العالم ٬ ومدى فعاليته في توفير </a:t>
            </a:r>
            <a:r>
              <a:rPr lang="ar-SA" b="1" i="0">
                <a:solidFill>
                  <a:srgbClr val="080809"/>
                </a:solidFill>
                <a:effectLst/>
                <a:latin typeface="Traditional Arabic" panose="02020603050405020304" pitchFamily="18" charset="-78"/>
                <a:cs typeface="Traditional Arabic" panose="02020603050405020304" pitchFamily="18" charset="-78"/>
              </a:rPr>
              <a:t>الحماية اللازمة </a:t>
            </a:r>
            <a:r>
              <a:rPr lang="ar-SA" b="1" i="0" dirty="0">
                <a:solidFill>
                  <a:srgbClr val="080809"/>
                </a:solidFill>
                <a:effectLst/>
                <a:latin typeface="Traditional Arabic" panose="02020603050405020304" pitchFamily="18" charset="-78"/>
                <a:cs typeface="Traditional Arabic" panose="02020603050405020304" pitchFamily="18" charset="-78"/>
              </a:rPr>
              <a:t>للمصدرين في ظل</a:t>
            </a:r>
            <a:r>
              <a:rPr lang="en-US" b="1" i="0" dirty="0">
                <a:solidFill>
                  <a:srgbClr val="080809"/>
                </a:solidFill>
                <a:effectLst/>
                <a:latin typeface="Traditional Arabic" panose="02020603050405020304" pitchFamily="18" charset="-78"/>
                <a:cs typeface="Traditional Arabic" panose="02020603050405020304" pitchFamily="18" charset="-78"/>
              </a:rPr>
              <a:t> </a:t>
            </a:r>
            <a:r>
              <a:rPr lang="ar-SA" b="1" i="0" dirty="0">
                <a:solidFill>
                  <a:srgbClr val="080809"/>
                </a:solidFill>
                <a:effectLst/>
                <a:latin typeface="Traditional Arabic" panose="02020603050405020304" pitchFamily="18" charset="-78"/>
                <a:cs typeface="Traditional Arabic" panose="02020603050405020304" pitchFamily="18" charset="-78"/>
              </a:rPr>
              <a:t>جائحة كوفيد 19.</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292862227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47EEF-9DC2-F34C-D07B-B2E30F8EB9C9}"/>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F53343-FC48-E1E0-277C-BCEDE0C2F398}"/>
              </a:ext>
            </a:extLst>
          </p:cNvPr>
          <p:cNvSpPr>
            <a:spLocks noGrp="1"/>
          </p:cNvSpPr>
          <p:nvPr>
            <p:ph idx="1"/>
          </p:nvPr>
        </p:nvSpPr>
        <p:spPr>
          <a:xfrm>
            <a:off x="0" y="122831"/>
            <a:ext cx="12191999" cy="6612338"/>
          </a:xfrm>
        </p:spPr>
        <p:txBody>
          <a:bodyPr anchor="t">
            <a:normAutofit fontScale="92500" lnSpcReduction="20000"/>
          </a:bodyPr>
          <a:lstStyle/>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i="0" dirty="0">
                <a:solidFill>
                  <a:srgbClr val="00B050"/>
                </a:solidFill>
                <a:effectLst/>
                <a:latin typeface="Traditional Arabic" panose="02020603050405020304" pitchFamily="18" charset="-78"/>
                <a:cs typeface="Traditional Arabic" panose="02020603050405020304" pitchFamily="18" charset="-78"/>
              </a:rPr>
              <a:t>	</a:t>
            </a:r>
            <a:r>
              <a:rPr lang="ar-SA" b="1" i="0" u="sng" dirty="0">
                <a:solidFill>
                  <a:srgbClr val="00B050"/>
                </a:solidFill>
                <a:effectLst/>
                <a:latin typeface="Traditional Arabic" panose="02020603050405020304" pitchFamily="18" charset="-78"/>
                <a:cs typeface="Traditional Arabic" panose="02020603050405020304" pitchFamily="18" charset="-78"/>
              </a:rPr>
              <a:t>دوافع اختيار البحث :</a:t>
            </a:r>
            <a:endParaRPr lang="en-US"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_فهم كيف يمكن لتأمين قروض الصادرات ان يساعد على تقليل المخاطر التي تواجه المصدرين خاصة أثر جائحة كوفيد 19 </a:t>
            </a: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_دراسة تأثير جائحة كوفيد 19 على التجارة العالمية والتصدير من خلال دراسة هذا الموضوع يمكن فهم كيف لتأمين قروض الصادرات أن يواجه التحديات ويتكيف مع الظروف المتغيرة لحماية المصدرين.</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dirty="0">
                <a:latin typeface="Traditional Arabic" panose="02020603050405020304" pitchFamily="18" charset="-78"/>
                <a:cs typeface="Traditional Arabic" panose="02020603050405020304" pitchFamily="18" charset="-78"/>
              </a:rPr>
              <a:t>	</a:t>
            </a:r>
            <a:r>
              <a:rPr lang="ar-SA" b="1" dirty="0">
                <a:latin typeface="Traditional Arabic" panose="02020603050405020304" pitchFamily="18" charset="-78"/>
                <a:cs typeface="Traditional Arabic" panose="02020603050405020304" pitchFamily="18" charset="-78"/>
              </a:rPr>
              <a:t> </a:t>
            </a:r>
            <a:r>
              <a:rPr lang="ar-SA" b="1" i="0" u="sng" dirty="0">
                <a:solidFill>
                  <a:srgbClr val="00B050"/>
                </a:solidFill>
                <a:effectLst/>
                <a:latin typeface="Traditional Arabic" panose="02020603050405020304" pitchFamily="18" charset="-78"/>
                <a:cs typeface="Traditional Arabic" panose="02020603050405020304" pitchFamily="18" charset="-78"/>
              </a:rPr>
              <a:t>أهداف البحث: </a:t>
            </a:r>
            <a:endParaRPr lang="en-US"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1_ التعرف على مفهوم وآليات تأمين قروض الصادرات ودوره في دعم التجارة الخارجية. </a:t>
            </a:r>
            <a:endParaRPr lang="en-US"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2_ دراسة تأثير جائحة كورونا على قطاع التصدير والمخاطر المالية التي واجهها المصدرون. </a:t>
            </a:r>
            <a:endParaRPr lang="en-US"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3_ تقييم فعالية سياسات تأمين قروض الصادرات في التخفيف من آثار الأزمة.</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345760740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59BE6-F746-CB64-1D4D-1DD131B745BE}"/>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DE1A5F-5798-716C-7E7A-E78D14754DDA}"/>
              </a:ext>
            </a:extLst>
          </p:cNvPr>
          <p:cNvSpPr>
            <a:spLocks noGrp="1"/>
          </p:cNvSpPr>
          <p:nvPr>
            <p:ph idx="1"/>
          </p:nvPr>
        </p:nvSpPr>
        <p:spPr>
          <a:xfrm>
            <a:off x="0" y="122831"/>
            <a:ext cx="12191999" cy="6612338"/>
          </a:xfrm>
        </p:spPr>
        <p:txBody>
          <a:bodyPr anchor="t">
            <a:normAutofit fontScale="25000" lnSpcReduction="20000"/>
          </a:bodyPr>
          <a:lstStyle/>
          <a:p>
            <a:pPr marL="0" indent="0" algn="justLow" rtl="1">
              <a:lnSpc>
                <a:spcPct val="150000"/>
              </a:lnSpc>
              <a:buNone/>
            </a:pPr>
            <a:r>
              <a:rPr lang="en-US" b="0" i="0" dirty="0">
                <a:solidFill>
                  <a:srgbClr val="080809"/>
                </a:solidFill>
                <a:effectLst/>
                <a:latin typeface="Segoe UI Historic" panose="020B0502040204020203" pitchFamily="34" charset="0"/>
              </a:rPr>
              <a:t>	</a:t>
            </a:r>
            <a:r>
              <a:rPr lang="ar-SA" sz="11200" b="1" i="0" u="sng" dirty="0">
                <a:solidFill>
                  <a:srgbClr val="00B050"/>
                </a:solidFill>
                <a:effectLst/>
                <a:latin typeface="Traditional Arabic" panose="02020603050405020304" pitchFamily="18" charset="-78"/>
                <a:cs typeface="Traditional Arabic" panose="02020603050405020304" pitchFamily="18" charset="-78"/>
              </a:rPr>
              <a:t>منهج البحث: </a:t>
            </a:r>
            <a:endParaRPr lang="en-US" sz="11200"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sz="11200" b="1" i="0" dirty="0">
                <a:solidFill>
                  <a:srgbClr val="080809"/>
                </a:solidFill>
                <a:effectLst/>
                <a:latin typeface="Traditional Arabic" panose="02020603050405020304" pitchFamily="18" charset="-78"/>
                <a:cs typeface="Traditional Arabic" panose="02020603050405020304" pitchFamily="18" charset="-78"/>
              </a:rPr>
              <a:t>	</a:t>
            </a:r>
            <a:r>
              <a:rPr lang="ar-SA" sz="11200" b="1" i="0" dirty="0">
                <a:solidFill>
                  <a:srgbClr val="080809"/>
                </a:solidFill>
                <a:effectLst/>
                <a:latin typeface="Traditional Arabic" panose="02020603050405020304" pitchFamily="18" charset="-78"/>
                <a:cs typeface="Traditional Arabic" panose="02020603050405020304" pitchFamily="18" charset="-78"/>
              </a:rPr>
              <a:t>من أجل الاحاطة بكل جوانب الموضوع والاجابة على الاشكالية المطروحة سنعتمد على منهجين هما الاستقرائي والاستنباطي بأدواتهم والمنهج الوصفي والتحليلي المتمثل في تحديد مختلف المفاهيم المرتبطة بالموضوع بقراءة عدد من المذكرات وغيرها والوصول إلى نتائج تمكن من الاجابة على الاشكالية المطروحة</a:t>
            </a:r>
            <a:r>
              <a:rPr lang="en-US" sz="11200" b="1" dirty="0">
                <a:solidFill>
                  <a:srgbClr val="080809"/>
                </a:solidFill>
                <a:latin typeface="Traditional Arabic" panose="02020603050405020304" pitchFamily="18" charset="-78"/>
                <a:cs typeface="Traditional Arabic" panose="02020603050405020304" pitchFamily="18" charset="-78"/>
              </a:rPr>
              <a:t>.</a:t>
            </a:r>
          </a:p>
          <a:p>
            <a:pPr marL="0" indent="0" algn="justLow" rtl="1">
              <a:lnSpc>
                <a:spcPct val="150000"/>
              </a:lnSpc>
              <a:buNone/>
            </a:pPr>
            <a:r>
              <a:rPr lang="ar-SA" sz="11200" b="0" i="0" dirty="0">
                <a:solidFill>
                  <a:srgbClr val="080809"/>
                </a:solidFill>
                <a:effectLst/>
                <a:latin typeface="Traditional Arabic" panose="02020603050405020304" pitchFamily="18" charset="-78"/>
                <a:cs typeface="Traditional Arabic" panose="02020603050405020304" pitchFamily="18" charset="-78"/>
              </a:rPr>
              <a:t>	</a:t>
            </a:r>
            <a:r>
              <a:rPr lang="ar-SA" sz="11200" b="1" i="0" u="sng" dirty="0">
                <a:solidFill>
                  <a:srgbClr val="00B050"/>
                </a:solidFill>
                <a:effectLst/>
                <a:latin typeface="Traditional Arabic" panose="02020603050405020304" pitchFamily="18" charset="-78"/>
                <a:cs typeface="Traditional Arabic" panose="02020603050405020304" pitchFamily="18" charset="-78"/>
              </a:rPr>
              <a:t>حدود ال</a:t>
            </a:r>
            <a:r>
              <a:rPr lang="ar-SA" sz="11200" b="1" u="sng" dirty="0">
                <a:solidFill>
                  <a:srgbClr val="00B050"/>
                </a:solidFill>
                <a:latin typeface="Traditional Arabic" panose="02020603050405020304" pitchFamily="18" charset="-78"/>
                <a:cs typeface="Traditional Arabic" panose="02020603050405020304" pitchFamily="18" charset="-78"/>
              </a:rPr>
              <a:t>بحث</a:t>
            </a:r>
            <a:r>
              <a:rPr lang="ar-SA" sz="11200" b="1" i="0" u="sng" dirty="0">
                <a:solidFill>
                  <a:srgbClr val="00B050"/>
                </a:solidFill>
                <a:effectLst/>
                <a:latin typeface="Traditional Arabic" panose="02020603050405020304" pitchFamily="18" charset="-78"/>
                <a:cs typeface="Traditional Arabic" panose="02020603050405020304" pitchFamily="18" charset="-78"/>
              </a:rPr>
              <a:t>: </a:t>
            </a: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	تتمثل في:</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 </a:t>
            </a:r>
            <a:r>
              <a:rPr lang="ar-SA" sz="11200" b="1" u="sng" dirty="0">
                <a:solidFill>
                  <a:schemeClr val="accent1">
                    <a:lumMod val="75000"/>
                  </a:schemeClr>
                </a:solidFill>
                <a:effectLst/>
                <a:latin typeface="Traditional Arabic" panose="02020603050405020304" pitchFamily="18" charset="-78"/>
                <a:cs typeface="Traditional Arabic" panose="02020603050405020304" pitchFamily="18" charset="-78"/>
              </a:rPr>
              <a:t>حدود الزمان: </a:t>
            </a: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_ البحث </a:t>
            </a:r>
            <a:r>
              <a:rPr lang="ar-SA" sz="11200" b="1" dirty="0">
                <a:solidFill>
                  <a:srgbClr val="080809"/>
                </a:solidFill>
                <a:latin typeface="Traditional Arabic" panose="02020603050405020304" pitchFamily="18" charset="-78"/>
                <a:cs typeface="Traditional Arabic" panose="02020603050405020304" pitchFamily="18" charset="-78"/>
              </a:rPr>
              <a:t>ير</a:t>
            </a:r>
            <a:r>
              <a:rPr lang="ar-SA" sz="11200" b="1" i="0" dirty="0">
                <a:solidFill>
                  <a:srgbClr val="080809"/>
                </a:solidFill>
                <a:effectLst/>
                <a:latin typeface="Traditional Arabic" panose="02020603050405020304" pitchFamily="18" charset="-78"/>
                <a:cs typeface="Traditional Arabic" panose="02020603050405020304" pitchFamily="18" charset="-78"/>
              </a:rPr>
              <a:t>كز على فترة تفشي جائحة كوفيد 19 -2019-2022 "أي تأثير الازمة والتدابير التي تم اتخاذها للتخفيف من المخاطر؛ </a:t>
            </a: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_دراسة التأثيرات خلال جائحة كوفيد 19.</a:t>
            </a:r>
            <a:endParaRPr lang="en-US" sz="11200"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250367357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61A0AC2-502A-1C04-F7E6-D717EDA4B0E1}"/>
              </a:ext>
            </a:extLst>
          </p:cNvPr>
          <p:cNvSpPr>
            <a:spLocks noGrp="1"/>
          </p:cNvSpPr>
          <p:nvPr>
            <p:ph idx="1"/>
          </p:nvPr>
        </p:nvSpPr>
        <p:spPr>
          <a:xfrm>
            <a:off x="163773" y="106006"/>
            <a:ext cx="11858767" cy="6526805"/>
          </a:xfrm>
        </p:spPr>
        <p:txBody>
          <a:bodyPr numCol="1" anchor="t">
            <a:normAutofit fontScale="70000" lnSpcReduction="20000"/>
          </a:bodyPr>
          <a:lstStyle/>
          <a:p>
            <a:pPr marL="0" indent="0" algn="r" rtl="1">
              <a:lnSpc>
                <a:spcPct val="150000"/>
              </a:lnSpc>
              <a:buNone/>
            </a:pPr>
            <a:r>
              <a:rPr lang="ar-DZ" sz="3800" b="1" dirty="0">
                <a:latin typeface="Traditional Arabic" panose="02020603050405020304" pitchFamily="18" charset="-78"/>
                <a:cs typeface="Traditional Arabic" panose="02020603050405020304" pitchFamily="18" charset="-78"/>
              </a:rPr>
              <a:t>مقدمة.</a:t>
            </a:r>
            <a:endParaRPr lang="ar-SA" sz="3800" b="1" dirty="0">
              <a:latin typeface="Traditional Arabic" panose="02020603050405020304" pitchFamily="18" charset="-78"/>
              <a:cs typeface="Traditional Arabic" panose="02020603050405020304" pitchFamily="18" charset="-78"/>
            </a:endParaRPr>
          </a:p>
          <a:p>
            <a:pPr marL="0" indent="0" algn="r" rtl="1">
              <a:lnSpc>
                <a:spcPct val="150000"/>
              </a:lnSpc>
              <a:buNone/>
            </a:pPr>
            <a:r>
              <a:rPr lang="ar-SA" sz="4500" b="1" i="1" u="sng" dirty="0">
                <a:solidFill>
                  <a:srgbClr val="FF0000"/>
                </a:solidFill>
                <a:latin typeface="Traditional Arabic" panose="02020603050405020304" pitchFamily="18" charset="-78"/>
                <a:cs typeface="Traditional Arabic" panose="02020603050405020304" pitchFamily="18" charset="-78"/>
              </a:rPr>
              <a:t>الفصل الأول: </a:t>
            </a:r>
            <a:r>
              <a:rPr lang="ar-SA" sz="4500" b="1" i="1" dirty="0">
                <a:solidFill>
                  <a:srgbClr val="080809"/>
                </a:solidFill>
                <a:effectLst/>
                <a:latin typeface="Traditional Arabic" panose="02020603050405020304" pitchFamily="18" charset="-78"/>
                <a:cs typeface="Traditional Arabic" panose="02020603050405020304" pitchFamily="18" charset="-78"/>
              </a:rPr>
              <a:t>الإطار النظري لتأمين قروض الصادرات</a:t>
            </a:r>
            <a:endParaRPr lang="ar-DZ" sz="4500" b="1" i="1" u="sng" dirty="0">
              <a:solidFill>
                <a:srgbClr val="FF0000"/>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C00000"/>
                </a:solidFill>
                <a:latin typeface="Traditional Arabic" panose="02020603050405020304" pitchFamily="18" charset="-78"/>
                <a:cs typeface="Traditional Arabic" panose="02020603050405020304" pitchFamily="18" charset="-78"/>
              </a:rPr>
              <a:t>المبحث الأول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latin typeface="Traditional Arabic" panose="02020603050405020304" pitchFamily="18" charset="-78"/>
                <a:cs typeface="Traditional Arabic" panose="02020603050405020304" pitchFamily="18" charset="-78"/>
              </a:rPr>
              <a:t>مدخل مفاهيمي لتأمين قروض الصادرات </a:t>
            </a: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600" b="1" i="1" u="sng" dirty="0">
                <a:solidFill>
                  <a:schemeClr val="accent6">
                    <a:lumMod val="50000"/>
                  </a:schemeClr>
                </a:solidFill>
                <a:latin typeface="Traditional Arabic" panose="02020603050405020304" pitchFamily="18" charset="-78"/>
                <a:cs typeface="Traditional Arabic" panose="02020603050405020304" pitchFamily="18" charset="-78"/>
              </a:rPr>
              <a:t>:</a:t>
            </a:r>
            <a:r>
              <a:rPr lang="ar-DZ" sz="36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تعريف تأمين قروض الصادرات وأهميته</a:t>
            </a: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الثاني:</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الجهات المسؤولة عن تقديم هذه الضمانات</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أنواع المخاطر التي يغطيها تأمين قروض الصادرات</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C00000"/>
                </a:solidFill>
                <a:latin typeface="Traditional Arabic" panose="02020603050405020304" pitchFamily="18" charset="-78"/>
                <a:cs typeface="Traditional Arabic" panose="02020603050405020304" pitchFamily="18" charset="-78"/>
              </a:rPr>
              <a:t>المبحث ال</a:t>
            </a:r>
            <a:r>
              <a:rPr lang="ar-SA" sz="3600" b="1" i="1" u="sng" dirty="0">
                <a:solidFill>
                  <a:srgbClr val="C00000"/>
                </a:solidFill>
                <a:latin typeface="Traditional Arabic" panose="02020603050405020304" pitchFamily="18" charset="-78"/>
                <a:cs typeface="Traditional Arabic" panose="02020603050405020304" pitchFamily="18" charset="-78"/>
              </a:rPr>
              <a:t>ثاني</a:t>
            </a:r>
            <a:r>
              <a:rPr lang="ar-DZ" sz="3600" b="1" i="1" u="sng" dirty="0">
                <a:solidFill>
                  <a:srgbClr val="C00000"/>
                </a:solidFill>
                <a:latin typeface="Traditional Arabic" panose="02020603050405020304" pitchFamily="18" charset="-78"/>
                <a:cs typeface="Traditional Arabic" panose="02020603050405020304" pitchFamily="18" charset="-78"/>
              </a:rPr>
              <a:t>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1">
                    <a:lumMod val="50000"/>
                  </a:schemeClr>
                </a:solidFill>
                <a:effectLst/>
                <a:latin typeface="Traditional Arabic" panose="02020603050405020304" pitchFamily="18" charset="-78"/>
                <a:cs typeface="Traditional Arabic" panose="02020603050405020304" pitchFamily="18" charset="-78"/>
              </a:rPr>
              <a:t>آليات تأمين قروض الصادرات وحماية المصدرين</a:t>
            </a:r>
            <a:endParaRPr lang="ar-SA" sz="37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600" b="1" i="1" dirty="0">
                <a:solidFill>
                  <a:schemeClr val="accent6">
                    <a:lumMod val="50000"/>
                  </a:schemeClr>
                </a:solidFill>
                <a:latin typeface="Traditional Arabic" panose="02020603050405020304" pitchFamily="18" charset="-78"/>
                <a:cs typeface="Traditional Arabic" panose="02020603050405020304" pitchFamily="18" charset="-78"/>
              </a:rPr>
              <a:t>:</a:t>
            </a:r>
            <a:r>
              <a:rPr lang="en-US" sz="36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برامج تأمين قروض الصادرات</a:t>
            </a:r>
            <a:endParaRPr lang="ar-DZ" sz="3700" b="1" i="1" dirty="0">
              <a:solidFill>
                <a:schemeClr val="accent2">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الثان</a:t>
            </a:r>
            <a:r>
              <a:rPr lang="ar-SA" sz="3600" b="1" i="1" u="sng" dirty="0">
                <a:solidFill>
                  <a:srgbClr val="00B050"/>
                </a:solidFill>
                <a:latin typeface="Traditional Arabic" panose="02020603050405020304" pitchFamily="18" charset="-78"/>
                <a:cs typeface="Traditional Arabic" panose="02020603050405020304" pitchFamily="18" charset="-78"/>
              </a:rPr>
              <a:t>ي</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شروط ومتطلبات الحصول على تأمين قروض الصادرات</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العلاقة بين التأمين والمصارف في دعم الصادرات</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endParaRPr lang="ar-DZ" sz="2400" b="1" dirty="0">
              <a:latin typeface="Traditional Arabic" panose="02020603050405020304" pitchFamily="18" charset="-78"/>
              <a:cs typeface="Traditional Arabic" panose="02020603050405020304" pitchFamily="18" charset="-78"/>
            </a:endParaRPr>
          </a:p>
          <a:p>
            <a:pPr marL="0" indent="0" algn="r" rtl="1">
              <a:buNone/>
            </a:pPr>
            <a:endParaRPr lang="x-none" sz="2400" b="1" dirty="0">
              <a:latin typeface="Traditional Arabic" panose="02020603050405020304" pitchFamily="18" charset="-78"/>
              <a:cs typeface="Traditional Arabic" panose="02020603050405020304" pitchFamily="18" charset="-78"/>
            </a:endParaRPr>
          </a:p>
        </p:txBody>
      </p:sp>
      <p:sp>
        <p:nvSpPr>
          <p:cNvPr id="6" name="Ruban : incliné vers le bas 5">
            <a:extLst>
              <a:ext uri="{FF2B5EF4-FFF2-40B4-BE49-F238E27FC236}">
                <a16:creationId xmlns:a16="http://schemas.microsoft.com/office/drawing/2014/main" id="{7F1E416F-2721-83BD-3405-1A5352313656}"/>
              </a:ext>
            </a:extLst>
          </p:cNvPr>
          <p:cNvSpPr/>
          <p:nvPr/>
        </p:nvSpPr>
        <p:spPr>
          <a:xfrm>
            <a:off x="339211" y="2564190"/>
            <a:ext cx="4600395" cy="805218"/>
          </a:xfrm>
          <a:prstGeom prst="ribbon">
            <a:avLst>
              <a:gd name="adj1" fmla="val 16667"/>
              <a:gd name="adj2" fmla="val 53213"/>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خطة البحث</a:t>
            </a:r>
            <a:endParaRPr lang="x-none"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9871311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D2CC0E-9550-E4E0-BA28-2C3AA706D98A}"/>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7CC9A96-9DBD-442D-0D2A-8778396F8CC6}"/>
              </a:ext>
            </a:extLst>
          </p:cNvPr>
          <p:cNvSpPr>
            <a:spLocks noGrp="1"/>
          </p:cNvSpPr>
          <p:nvPr>
            <p:ph idx="1"/>
          </p:nvPr>
        </p:nvSpPr>
        <p:spPr>
          <a:xfrm>
            <a:off x="166616" y="108773"/>
            <a:ext cx="11858767" cy="6526805"/>
          </a:xfrm>
        </p:spPr>
        <p:txBody>
          <a:bodyPr numCol="1" anchor="t">
            <a:normAutofit fontScale="92500" lnSpcReduction="10000"/>
          </a:bodyPr>
          <a:lstStyle/>
          <a:p>
            <a:pPr marL="0" indent="0" algn="r" rtl="1">
              <a:lnSpc>
                <a:spcPct val="150000"/>
              </a:lnSpc>
              <a:buNone/>
            </a:pPr>
            <a:r>
              <a:rPr lang="ar-SA" sz="3300" b="1" i="1" u="sng" dirty="0">
                <a:solidFill>
                  <a:srgbClr val="FF0000"/>
                </a:solidFill>
                <a:latin typeface="Traditional Arabic" panose="02020603050405020304" pitchFamily="18" charset="-78"/>
                <a:cs typeface="Traditional Arabic" panose="02020603050405020304" pitchFamily="18" charset="-78"/>
              </a:rPr>
              <a:t>الفصل الثاني: </a:t>
            </a:r>
            <a:r>
              <a:rPr lang="ar-SA" sz="3300" b="1" i="1" dirty="0">
                <a:solidFill>
                  <a:srgbClr val="080809"/>
                </a:solidFill>
                <a:effectLst/>
                <a:latin typeface="Traditional Arabic" panose="02020603050405020304" pitchFamily="18" charset="-78"/>
                <a:cs typeface="Traditional Arabic" panose="02020603050405020304" pitchFamily="18" charset="-78"/>
              </a:rPr>
              <a:t>تأثير جائحة كورونا على قطاع التصدير وتأمين قروض الصادرات</a:t>
            </a:r>
            <a:endParaRPr lang="ar-DZ" sz="4200" b="1" i="1" u="sng" dirty="0">
              <a:solidFill>
                <a:srgbClr val="FF0000"/>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100" b="1" i="1" u="sng" dirty="0">
                <a:solidFill>
                  <a:srgbClr val="C00000"/>
                </a:solidFill>
                <a:latin typeface="Traditional Arabic" panose="02020603050405020304" pitchFamily="18" charset="-78"/>
                <a:cs typeface="Traditional Arabic" panose="02020603050405020304" pitchFamily="18" charset="-78"/>
              </a:rPr>
              <a:t>المبحث الأول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1">
                    <a:lumMod val="50000"/>
                  </a:schemeClr>
                </a:solidFill>
                <a:effectLst/>
                <a:latin typeface="Traditional Arabic" panose="02020603050405020304" pitchFamily="18" charset="-78"/>
                <a:cs typeface="Traditional Arabic" panose="02020603050405020304" pitchFamily="18" charset="-78"/>
              </a:rPr>
              <a:t>تداعيات الجائحة على التجارة الخارجية والتصدير</a:t>
            </a:r>
            <a:r>
              <a:rPr lang="ar-SA" sz="3100" b="1" i="1" dirty="0">
                <a:solidFill>
                  <a:schemeClr val="accent1">
                    <a:lumMod val="50000"/>
                  </a:schemeClr>
                </a:solidFill>
                <a:latin typeface="Traditional Arabic" panose="02020603050405020304" pitchFamily="18" charset="-78"/>
                <a:cs typeface="Traditional Arabic" panose="02020603050405020304" pitchFamily="18" charset="-78"/>
              </a:rPr>
              <a:t> </a:t>
            </a: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100" b="1" i="1" u="sng" dirty="0">
                <a:solidFill>
                  <a:schemeClr val="accent6">
                    <a:lumMod val="50000"/>
                  </a:schemeClr>
                </a:solidFill>
                <a:latin typeface="Traditional Arabic" panose="02020603050405020304" pitchFamily="18" charset="-78"/>
                <a:cs typeface="Traditional Arabic" panose="02020603050405020304" pitchFamily="18" charset="-78"/>
              </a:rPr>
              <a:t>:</a:t>
            </a:r>
            <a:r>
              <a:rPr lang="ar-DZ" sz="31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تأثير الإغلاقات والقيود الصحية على الصادرات العالمية </a:t>
            </a: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الثاني:</a:t>
            </a:r>
            <a:r>
              <a:rPr lang="en-US" b="1" i="1" dirty="0">
                <a:solidFill>
                  <a:srgbClr val="00B050"/>
                </a:solidFill>
                <a:latin typeface="Traditional Arabic" panose="02020603050405020304" pitchFamily="18" charset="-78"/>
                <a:cs typeface="Traditional Arabic" panose="02020603050405020304" pitchFamily="18" charset="-78"/>
              </a:rPr>
              <a:t>  </a:t>
            </a:r>
            <a:r>
              <a:rPr lang="ar-SA" b="1" i="1" dirty="0">
                <a:solidFill>
                  <a:srgbClr val="00B050"/>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تراجع الطلب العالمي وتأثيره على المصدرين</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b="1" i="1" dirty="0">
                <a:solidFill>
                  <a:srgbClr val="00B050"/>
                </a:solidFill>
                <a:latin typeface="Traditional Arabic" panose="02020603050405020304" pitchFamily="18" charset="-78"/>
                <a:cs typeface="Traditional Arabic" panose="02020603050405020304" pitchFamily="18" charset="-78"/>
              </a:rPr>
              <a:t>:</a:t>
            </a:r>
            <a:r>
              <a:rPr lang="ar-SA" sz="26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مشكلات سلاسل التوريد وتأخر المدفوعات</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100" b="1" i="1" u="sng" dirty="0">
                <a:solidFill>
                  <a:srgbClr val="C00000"/>
                </a:solidFill>
                <a:latin typeface="Traditional Arabic" panose="02020603050405020304" pitchFamily="18" charset="-78"/>
                <a:cs typeface="Traditional Arabic" panose="02020603050405020304" pitchFamily="18" charset="-78"/>
              </a:rPr>
              <a:t>المبحث ال</a:t>
            </a:r>
            <a:r>
              <a:rPr lang="ar-SA" sz="3100" b="1" i="1" u="sng" dirty="0">
                <a:solidFill>
                  <a:srgbClr val="C00000"/>
                </a:solidFill>
                <a:latin typeface="Traditional Arabic" panose="02020603050405020304" pitchFamily="18" charset="-78"/>
                <a:cs typeface="Traditional Arabic" panose="02020603050405020304" pitchFamily="18" charset="-78"/>
              </a:rPr>
              <a:t>ثاني</a:t>
            </a:r>
            <a:r>
              <a:rPr lang="ar-DZ" sz="3100" b="1" i="1" u="sng" dirty="0">
                <a:solidFill>
                  <a:srgbClr val="C00000"/>
                </a:solidFill>
                <a:latin typeface="Traditional Arabic" panose="02020603050405020304" pitchFamily="18" charset="-78"/>
                <a:cs typeface="Traditional Arabic" panose="02020603050405020304" pitchFamily="18" charset="-78"/>
              </a:rPr>
              <a:t> </a:t>
            </a:r>
            <a:r>
              <a:rPr lang="ar-DZ" sz="31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1">
                    <a:lumMod val="50000"/>
                  </a:schemeClr>
                </a:solidFill>
                <a:effectLst/>
                <a:latin typeface="Traditional Arabic" panose="02020603050405020304" pitchFamily="18" charset="-78"/>
                <a:cs typeface="Traditional Arabic" panose="02020603050405020304" pitchFamily="18" charset="-78"/>
              </a:rPr>
              <a:t>فعالية تأمين قروض الصادرات خلال الجائحة</a:t>
            </a:r>
            <a:endParaRPr lang="ar-SA" sz="31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b="1" i="1" dirty="0">
                <a:solidFill>
                  <a:schemeClr val="accent6">
                    <a:lumMod val="50000"/>
                  </a:schemeClr>
                </a:solidFill>
                <a:latin typeface="Traditional Arabic" panose="02020603050405020304" pitchFamily="18" charset="-78"/>
                <a:cs typeface="Traditional Arabic" panose="02020603050405020304" pitchFamily="18" charset="-78"/>
              </a:rPr>
              <a:t>:</a:t>
            </a:r>
            <a:r>
              <a:rPr lang="en-US"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دور برامج التأمين في تخفيف مخاطر عدم السداد</a:t>
            </a:r>
            <a:endParaRPr lang="ar-DZ" b="1" i="1" dirty="0">
              <a:solidFill>
                <a:schemeClr val="accent2">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الثان</a:t>
            </a:r>
            <a:r>
              <a:rPr lang="ar-SA" b="1" i="1" u="sng" dirty="0">
                <a:solidFill>
                  <a:srgbClr val="00B050"/>
                </a:solidFill>
                <a:latin typeface="Traditional Arabic" panose="02020603050405020304" pitchFamily="18" charset="-78"/>
                <a:cs typeface="Traditional Arabic" panose="02020603050405020304" pitchFamily="18" charset="-78"/>
              </a:rPr>
              <a:t>ي</a:t>
            </a:r>
            <a:r>
              <a:rPr lang="ar-DZ" b="1" i="1" dirty="0">
                <a:solidFill>
                  <a:srgbClr val="00B050"/>
                </a:solidFill>
                <a:latin typeface="Traditional Arabic" panose="02020603050405020304" pitchFamily="18" charset="-78"/>
                <a:cs typeface="Traditional Arabic" panose="02020603050405020304" pitchFamily="18" charset="-78"/>
              </a:rPr>
              <a:t>:</a:t>
            </a:r>
            <a:r>
              <a:rPr lang="ar-SA" b="1" i="1" dirty="0">
                <a:solidFill>
                  <a:srgbClr val="00B050"/>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الإجراءات التي اتخذتها الحكومات والمؤسسات المالية لدعم المصدرين</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b="1" i="1" dirty="0">
                <a:solidFill>
                  <a:srgbClr val="00B050"/>
                </a:solidFill>
                <a:latin typeface="Traditional Arabic" panose="02020603050405020304" pitchFamily="18" charset="-78"/>
                <a:cs typeface="Traditional Arabic" panose="02020603050405020304" pitchFamily="18" charset="-78"/>
              </a:rPr>
              <a:t>:</a:t>
            </a:r>
            <a:r>
              <a:rPr lang="ar-SA" b="1" i="1" dirty="0">
                <a:solidFill>
                  <a:srgbClr val="00B050"/>
                </a:solidFill>
                <a:latin typeface="Traditional Arabic" panose="02020603050405020304" pitchFamily="18" charset="-78"/>
                <a:cs typeface="Traditional Arabic" panose="02020603050405020304" pitchFamily="18" charset="-78"/>
              </a:rPr>
              <a:t>  </a:t>
            </a:r>
            <a:r>
              <a:rPr lang="en-US" b="1" i="1" dirty="0">
                <a:solidFill>
                  <a:srgbClr val="00B050"/>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تحديات تنفيذ خطط التأمين في ظل الأزمة</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endParaRPr lang="ar-DZ" sz="2400" b="1" dirty="0">
              <a:latin typeface="Traditional Arabic" panose="02020603050405020304" pitchFamily="18" charset="-78"/>
              <a:cs typeface="Traditional Arabic" panose="02020603050405020304" pitchFamily="18" charset="-78"/>
            </a:endParaRPr>
          </a:p>
          <a:p>
            <a:pPr marL="0" indent="0" algn="r" rtl="1">
              <a:buNone/>
            </a:pPr>
            <a:endParaRPr lang="x-none"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1103897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1FAAE8-99DA-1910-67C3-585BFD5EC068}"/>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12B958A-A141-0711-BC7C-FF7B93642C40}"/>
              </a:ext>
            </a:extLst>
          </p:cNvPr>
          <p:cNvSpPr>
            <a:spLocks noGrp="1"/>
          </p:cNvSpPr>
          <p:nvPr>
            <p:ph idx="1"/>
          </p:nvPr>
        </p:nvSpPr>
        <p:spPr>
          <a:xfrm>
            <a:off x="163773" y="106006"/>
            <a:ext cx="11858767" cy="6526805"/>
          </a:xfrm>
        </p:spPr>
        <p:txBody>
          <a:bodyPr numCol="1" anchor="t">
            <a:normAutofit fontScale="70000" lnSpcReduction="20000"/>
          </a:bodyPr>
          <a:lstStyle/>
          <a:p>
            <a:pPr marL="0" indent="0" algn="r" rtl="1">
              <a:lnSpc>
                <a:spcPct val="150000"/>
              </a:lnSpc>
              <a:buNone/>
            </a:pPr>
            <a:r>
              <a:rPr lang="ar-SA" sz="4500" b="1" i="1" u="sng" dirty="0">
                <a:solidFill>
                  <a:srgbClr val="FF0000"/>
                </a:solidFill>
                <a:latin typeface="Traditional Arabic" panose="02020603050405020304" pitchFamily="18" charset="-78"/>
                <a:cs typeface="Traditional Arabic" panose="02020603050405020304" pitchFamily="18" charset="-78"/>
              </a:rPr>
              <a:t>الفصل الثالث: </a:t>
            </a:r>
            <a:r>
              <a:rPr lang="ar-SA" sz="3600" b="1" i="1" dirty="0">
                <a:effectLst/>
                <a:latin typeface="Traditional Arabic" panose="02020603050405020304" pitchFamily="18" charset="-78"/>
                <a:cs typeface="Traditional Arabic" panose="02020603050405020304" pitchFamily="18" charset="-78"/>
              </a:rPr>
              <a:t>آفاق تأمين قروض الصادرات بعد الجائحة</a:t>
            </a:r>
            <a:endParaRPr lang="ar-DZ" sz="4500" b="1" i="1" u="sng" dirty="0">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C00000"/>
                </a:solidFill>
                <a:latin typeface="Traditional Arabic" panose="02020603050405020304" pitchFamily="18" charset="-78"/>
                <a:cs typeface="Traditional Arabic" panose="02020603050405020304" pitchFamily="18" charset="-78"/>
              </a:rPr>
              <a:t>المبحث الأول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effectLst/>
                <a:latin typeface="Traditional Arabic" panose="02020603050405020304" pitchFamily="18" charset="-78"/>
                <a:cs typeface="Traditional Arabic" panose="02020603050405020304" pitchFamily="18" charset="-78"/>
              </a:rPr>
              <a:t>التوجهات المستقبلية لتأمين قروض الصادرات</a:t>
            </a:r>
            <a:endParaRPr lang="ar-SA" sz="46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600" b="1" i="1" u="sng" dirty="0">
                <a:solidFill>
                  <a:schemeClr val="accent6">
                    <a:lumMod val="50000"/>
                  </a:schemeClr>
                </a:solidFill>
                <a:latin typeface="Traditional Arabic" panose="02020603050405020304" pitchFamily="18" charset="-78"/>
                <a:cs typeface="Traditional Arabic" panose="02020603050405020304" pitchFamily="18" charset="-78"/>
              </a:rPr>
              <a:t>:</a:t>
            </a:r>
            <a:r>
              <a:rPr lang="ar-DZ" sz="36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2">
                    <a:lumMod val="50000"/>
                  </a:schemeClr>
                </a:solidFill>
                <a:effectLst/>
                <a:latin typeface="Traditional Arabic" panose="02020603050405020304" pitchFamily="18" charset="-78"/>
                <a:cs typeface="Traditional Arabic" panose="02020603050405020304" pitchFamily="18" charset="-78"/>
              </a:rPr>
              <a:t>الإصلاحات المحتملة في أنظمة تأمين القروض</a:t>
            </a:r>
            <a:endPar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الثاني:</a:t>
            </a:r>
            <a:r>
              <a:rPr lang="ar-SA" sz="3600" b="1" i="1" dirty="0">
                <a:solidFill>
                  <a:srgbClr val="00B050"/>
                </a:solidFill>
                <a:latin typeface="Traditional Arabic" panose="02020603050405020304" pitchFamily="18" charset="-78"/>
                <a:cs typeface="Traditional Arabic" panose="02020603050405020304" pitchFamily="18" charset="-78"/>
              </a:rPr>
              <a:t> </a:t>
            </a:r>
            <a:r>
              <a:rPr lang="en-US" sz="3600" b="1" i="1" dirty="0">
                <a:solidFill>
                  <a:srgbClr val="00B050"/>
                </a:solidFill>
                <a:latin typeface="Traditional Arabic" panose="02020603050405020304" pitchFamily="18" charset="-78"/>
                <a:cs typeface="Traditional Arabic" panose="02020603050405020304" pitchFamily="18" charset="-78"/>
              </a:rPr>
              <a:t>   </a:t>
            </a:r>
            <a:r>
              <a:rPr lang="ar-SA" sz="3600" b="1" i="1" dirty="0">
                <a:solidFill>
                  <a:schemeClr val="accent2">
                    <a:lumMod val="50000"/>
                  </a:schemeClr>
                </a:solidFill>
                <a:effectLst/>
                <a:latin typeface="Traditional Arabic" panose="02020603050405020304" pitchFamily="18" charset="-78"/>
                <a:cs typeface="Traditional Arabic" panose="02020603050405020304" pitchFamily="18" charset="-78"/>
              </a:rPr>
              <a:t>تعزيز التعاون الدولي لدعم المصدرين</a:t>
            </a:r>
            <a:endParaRPr lang="en-US" sz="46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الثالث</a:t>
            </a:r>
            <a:r>
              <a:rPr lang="ar-SA" sz="3600" b="1" i="1" u="sng" dirty="0">
                <a:solidFill>
                  <a:srgbClr val="00B050"/>
                </a:solidFill>
                <a:latin typeface="Traditional Arabic" panose="02020603050405020304" pitchFamily="18" charset="-78"/>
                <a:cs typeface="Traditional Arabic" panose="02020603050405020304" pitchFamily="18" charset="-78"/>
              </a:rPr>
              <a:t>:</a:t>
            </a:r>
            <a:r>
              <a:rPr lang="en-US" sz="3600" b="1" i="1" dirty="0">
                <a:solidFill>
                  <a:srgbClr val="00B050"/>
                </a:solidFill>
                <a:latin typeface="Traditional Arabic" panose="02020603050405020304" pitchFamily="18" charset="-78"/>
                <a:cs typeface="Traditional Arabic" panose="02020603050405020304" pitchFamily="18" charset="-78"/>
              </a:rPr>
              <a:t>  </a:t>
            </a:r>
            <a:r>
              <a:rPr lang="ar-SA" sz="3600" b="1" i="1" dirty="0">
                <a:solidFill>
                  <a:schemeClr val="accent2">
                    <a:lumMod val="50000"/>
                  </a:schemeClr>
                </a:solidFill>
                <a:effectLst/>
                <a:latin typeface="Traditional Arabic" panose="02020603050405020304" pitchFamily="18" charset="-78"/>
                <a:cs typeface="Traditional Arabic" panose="02020603050405020304" pitchFamily="18" charset="-78"/>
              </a:rPr>
              <a:t>الابتكار في أدوات التمويل والتأمين التجاري</a:t>
            </a:r>
            <a:endParaRPr lang="en-US" sz="36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C00000"/>
                </a:solidFill>
                <a:latin typeface="Traditional Arabic" panose="02020603050405020304" pitchFamily="18" charset="-78"/>
                <a:cs typeface="Traditional Arabic" panose="02020603050405020304" pitchFamily="18" charset="-78"/>
              </a:rPr>
              <a:t>المبحث ال</a:t>
            </a:r>
            <a:r>
              <a:rPr lang="ar-SA" sz="3600" b="1" i="1" u="sng" dirty="0">
                <a:solidFill>
                  <a:srgbClr val="C00000"/>
                </a:solidFill>
                <a:latin typeface="Traditional Arabic" panose="02020603050405020304" pitchFamily="18" charset="-78"/>
                <a:cs typeface="Traditional Arabic" panose="02020603050405020304" pitchFamily="18" charset="-78"/>
              </a:rPr>
              <a:t>ثاني</a:t>
            </a:r>
            <a:r>
              <a:rPr lang="ar-DZ" sz="3600" b="1" i="1" u="sng" dirty="0">
                <a:solidFill>
                  <a:srgbClr val="C00000"/>
                </a:solidFill>
                <a:latin typeface="Traditional Arabic" panose="02020603050405020304" pitchFamily="18" charset="-78"/>
                <a:cs typeface="Traditional Arabic" panose="02020603050405020304" pitchFamily="18" charset="-78"/>
              </a:rPr>
              <a:t>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effectLst/>
                <a:latin typeface="Traditional Arabic" panose="02020603050405020304" pitchFamily="18" charset="-78"/>
                <a:cs typeface="Traditional Arabic" panose="02020603050405020304" pitchFamily="18" charset="-78"/>
              </a:rPr>
              <a:t>استراتيجيات تعزيز تأمين قروض الصادرات لمواجهة الأزمات المستقبلية</a:t>
            </a:r>
            <a:endParaRPr lang="ar-SA" sz="46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600" b="1" i="1" dirty="0">
                <a:solidFill>
                  <a:schemeClr val="accent6">
                    <a:lumMod val="50000"/>
                  </a:schemeClr>
                </a:solidFill>
                <a:latin typeface="Traditional Arabic" panose="02020603050405020304" pitchFamily="18" charset="-78"/>
                <a:cs typeface="Traditional Arabic" panose="02020603050405020304" pitchFamily="18" charset="-78"/>
              </a:rPr>
              <a:t>:</a:t>
            </a:r>
            <a:r>
              <a:rPr lang="en-US" sz="36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2">
                    <a:lumMod val="50000"/>
                  </a:schemeClr>
                </a:solidFill>
                <a:effectLst/>
                <a:latin typeface="Traditional Arabic" panose="02020603050405020304" pitchFamily="18" charset="-78"/>
                <a:cs typeface="Traditional Arabic" panose="02020603050405020304" pitchFamily="18" charset="-78"/>
              </a:rPr>
              <a:t>تطوير سياسات تأمين أكثر مرونة</a:t>
            </a:r>
            <a:endParaRPr lang="ar-DZ" sz="4100" b="1" i="1" dirty="0">
              <a:solidFill>
                <a:schemeClr val="accent2">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الثان</a:t>
            </a:r>
            <a:r>
              <a:rPr lang="ar-SA" sz="3600" b="1" i="1" u="sng" dirty="0">
                <a:solidFill>
                  <a:srgbClr val="00B050"/>
                </a:solidFill>
                <a:latin typeface="Traditional Arabic" panose="02020603050405020304" pitchFamily="18" charset="-78"/>
                <a:cs typeface="Traditional Arabic" panose="02020603050405020304" pitchFamily="18" charset="-78"/>
              </a:rPr>
              <a:t>ي</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46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2">
                    <a:lumMod val="50000"/>
                  </a:schemeClr>
                </a:solidFill>
                <a:effectLst/>
                <a:latin typeface="Traditional Arabic" panose="02020603050405020304" pitchFamily="18" charset="-78"/>
                <a:cs typeface="Traditional Arabic" panose="02020603050405020304" pitchFamily="18" charset="-78"/>
              </a:rPr>
              <a:t>إدماج التكنولوجيا في إدارة المخاطر المالية</a:t>
            </a:r>
            <a:endParaRPr lang="en-US" sz="46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sz="3600" b="1" i="1" dirty="0">
                <a:solidFill>
                  <a:srgbClr val="00B050"/>
                </a:solidFill>
                <a:latin typeface="Traditional Arabic" panose="02020603050405020304" pitchFamily="18" charset="-78"/>
                <a:cs typeface="Traditional Arabic" panose="02020603050405020304" pitchFamily="18" charset="-78"/>
              </a:rPr>
              <a:t>:</a:t>
            </a:r>
            <a:r>
              <a:rPr lang="en-US" sz="3600" b="1" i="1" dirty="0">
                <a:solidFill>
                  <a:srgbClr val="00B050"/>
                </a:solidFill>
                <a:latin typeface="Traditional Arabic" panose="02020603050405020304" pitchFamily="18" charset="-78"/>
                <a:cs typeface="Traditional Arabic" panose="02020603050405020304" pitchFamily="18" charset="-78"/>
              </a:rPr>
              <a:t> </a:t>
            </a:r>
            <a:r>
              <a:rPr lang="ar-SA" sz="3600" b="1" i="1" dirty="0">
                <a:solidFill>
                  <a:schemeClr val="accent2">
                    <a:lumMod val="50000"/>
                  </a:schemeClr>
                </a:solidFill>
                <a:effectLst/>
                <a:latin typeface="Traditional Arabic" panose="02020603050405020304" pitchFamily="18" charset="-78"/>
                <a:cs typeface="Traditional Arabic" panose="02020603050405020304" pitchFamily="18" charset="-78"/>
              </a:rPr>
              <a:t>تعزيز دور البنوك المركزية والمؤسسات الضامنة</a:t>
            </a:r>
            <a:endParaRPr lang="en-US" sz="36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SA" sz="4000" b="1" i="1" dirty="0">
                <a:latin typeface="Traditional Arabic" panose="02020603050405020304" pitchFamily="18" charset="-78"/>
                <a:cs typeface="Traditional Arabic" panose="02020603050405020304" pitchFamily="18" charset="-78"/>
              </a:rPr>
              <a:t>خاتمة.</a:t>
            </a:r>
            <a:endParaRPr lang="ar-DZ" sz="4000" b="1" i="1" dirty="0">
              <a:latin typeface="Traditional Arabic" panose="02020603050405020304" pitchFamily="18" charset="-78"/>
              <a:cs typeface="Traditional Arabic" panose="02020603050405020304" pitchFamily="18" charset="-78"/>
            </a:endParaRPr>
          </a:p>
          <a:p>
            <a:pPr marL="0" indent="0" algn="r" rtl="1">
              <a:buNone/>
            </a:pPr>
            <a:endParaRPr lang="x-none"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28296354"/>
      </p:ext>
    </p:extLst>
  </p:cSld>
  <p:clrMapOvr>
    <a:masterClrMapping/>
  </p:clrMapOvr>
  <p:transition spd="slow">
    <p:fade/>
  </p:transition>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cean">
  <a:themeElements>
    <a:clrScheme name="Custom 1">
      <a:dk1>
        <a:sysClr val="windowText" lastClr="000000"/>
      </a:dk1>
      <a:lt1>
        <a:sysClr val="window" lastClr="FFFFFF"/>
      </a:lt1>
      <a:dk2>
        <a:srgbClr val="44546A"/>
      </a:dk2>
      <a:lt2>
        <a:srgbClr val="E7E6E6"/>
      </a:lt2>
      <a:accent1>
        <a:srgbClr val="0958F7"/>
      </a:accent1>
      <a:accent2>
        <a:srgbClr val="FE7032"/>
      </a:accent2>
      <a:accent3>
        <a:srgbClr val="91BED4"/>
      </a:accent3>
      <a:accent4>
        <a:srgbClr val="FFC000"/>
      </a:accent4>
      <a:accent5>
        <a:srgbClr val="D9E8F5"/>
      </a:accent5>
      <a:accent6>
        <a:srgbClr val="FFAD8D"/>
      </a:accent6>
      <a:hlink>
        <a:srgbClr val="0563C1"/>
      </a:hlink>
      <a:folHlink>
        <a:srgbClr val="954F72"/>
      </a:folHlink>
    </a:clrScheme>
    <a:fontScheme name="Montserrat ExtraBold - Open Sans">
      <a:majorFont>
        <a:latin typeface="Montserrat ExtraBold"/>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4A8D45A-A00B-4B41-B7BA-1663EF383710}">
  <we:reference id="wa200005566" version="3.0.0.2" store="fr-F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4172</TotalTime>
  <Words>940</Words>
  <Application>Microsoft Office PowerPoint</Application>
  <PresentationFormat>Grand écran</PresentationFormat>
  <Paragraphs>93</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9</vt:i4>
      </vt:variant>
    </vt:vector>
  </HeadingPairs>
  <TitlesOfParts>
    <vt:vector size="19" baseType="lpstr">
      <vt:lpstr>Arial</vt:lpstr>
      <vt:lpstr>Calibri</vt:lpstr>
      <vt:lpstr>Calibri Light</vt:lpstr>
      <vt:lpstr>Cascadia Mono SemiBold</vt:lpstr>
      <vt:lpstr>Montserrat ExtraBold</vt:lpstr>
      <vt:lpstr>Open Sans</vt:lpstr>
      <vt:lpstr>Segoe UI Historic</vt:lpstr>
      <vt:lpstr>Traditional Arabic</vt:lpstr>
      <vt:lpstr>Thème Office</vt:lpstr>
      <vt:lpstr>Ocean</vt:lpstr>
      <vt:lpstr>الجمهورية الجزائرية الديمقراطية الشعبية  وزرارة التعليم العالي و البحث العلمي جامعة 8 ماي  1954 _قالمة _ كلية العلوم الاقتصادية و التجارية و علوم التسيير _قسم العلوم التجارية _</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وزرارة التعليم العالي و البحث العلمي جامعة 8 ماي  1954 _قالمة _ كلية العلوم الاقتصادية و التجارية و علوم التسيير _قسم العلوم التجارية _</dc:title>
  <dc:creator>Win_Ten</dc:creator>
  <cp:lastModifiedBy>SOFT</cp:lastModifiedBy>
  <cp:revision>222</cp:revision>
  <dcterms:created xsi:type="dcterms:W3CDTF">2023-12-11T23:00:29Z</dcterms:created>
  <dcterms:modified xsi:type="dcterms:W3CDTF">2025-02-12T15:25:56Z</dcterms:modified>
</cp:coreProperties>
</file>