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 id="2147484218" r:id="rId2"/>
    <p:sldMasterId id="2147486740" r:id="rId3"/>
    <p:sldMasterId id="2147486757" r:id="rId4"/>
    <p:sldMasterId id="2147486774" r:id="rId5"/>
    <p:sldMasterId id="2147487010" r:id="rId6"/>
  </p:sldMasterIdLst>
  <p:notesMasterIdLst>
    <p:notesMasterId r:id="rId42"/>
  </p:notesMasterIdLst>
  <p:handoutMasterIdLst>
    <p:handoutMasterId r:id="rId43"/>
  </p:handoutMasterIdLst>
  <p:sldIdLst>
    <p:sldId id="426" r:id="rId7"/>
    <p:sldId id="405" r:id="rId8"/>
    <p:sldId id="402" r:id="rId9"/>
    <p:sldId id="474" r:id="rId10"/>
    <p:sldId id="475" r:id="rId11"/>
    <p:sldId id="461" r:id="rId12"/>
    <p:sldId id="586" r:id="rId13"/>
    <p:sldId id="587" r:id="rId14"/>
    <p:sldId id="471" r:id="rId15"/>
    <p:sldId id="575" r:id="rId16"/>
    <p:sldId id="479" r:id="rId17"/>
    <p:sldId id="582" r:id="rId18"/>
    <p:sldId id="579" r:id="rId19"/>
    <p:sldId id="580" r:id="rId20"/>
    <p:sldId id="576" r:id="rId21"/>
    <p:sldId id="583" r:id="rId22"/>
    <p:sldId id="584" r:id="rId23"/>
    <p:sldId id="477" r:id="rId24"/>
    <p:sldId id="481" r:id="rId25"/>
    <p:sldId id="480" r:id="rId26"/>
    <p:sldId id="464" r:id="rId27"/>
    <p:sldId id="483" r:id="rId28"/>
    <p:sldId id="482" r:id="rId29"/>
    <p:sldId id="577" r:id="rId30"/>
    <p:sldId id="585" r:id="rId31"/>
    <p:sldId id="478" r:id="rId32"/>
    <p:sldId id="468" r:id="rId33"/>
    <p:sldId id="570" r:id="rId34"/>
    <p:sldId id="571" r:id="rId35"/>
    <p:sldId id="469" r:id="rId36"/>
    <p:sldId id="572" r:id="rId37"/>
    <p:sldId id="470" r:id="rId38"/>
    <p:sldId id="581" r:id="rId39"/>
    <p:sldId id="574" r:id="rId40"/>
    <p:sldId id="525" r:id="rId41"/>
  </p:sldIdLst>
  <p:sldSz cx="9144000" cy="6858000" type="screen4x3"/>
  <p:notesSz cx="6858000" cy="9144000"/>
  <p:defaultTextStyle>
    <a:defPPr>
      <a:defRPr lang="en-US"/>
    </a:defPPr>
    <a:lvl1pPr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AA906"/>
    <a:srgbClr val="FF3300"/>
    <a:srgbClr val="00EE00"/>
    <a:srgbClr val="1D202B"/>
    <a:srgbClr val="FF99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5" autoAdjust="0"/>
    <p:restoredTop sz="90305" autoAdjust="0"/>
  </p:normalViewPr>
  <p:slideViewPr>
    <p:cSldViewPr snapToGrid="0">
      <p:cViewPr varScale="1">
        <p:scale>
          <a:sx n="71" d="100"/>
          <a:sy n="71" d="100"/>
        </p:scale>
        <p:origin x="690" y="6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18135-964E-46EE-A2BA-FB3218408C50}" type="doc">
      <dgm:prSet loTypeId="urn:microsoft.com/office/officeart/2008/layout/RadialCluster" loCatId="relationship" qsTypeId="urn:microsoft.com/office/officeart/2005/8/quickstyle/simple1" qsCatId="simple" csTypeId="urn:microsoft.com/office/officeart/2005/8/colors/accent2_2" csCatId="accent2" phldr="1"/>
      <dgm:spPr/>
      <dgm:t>
        <a:bodyPr/>
        <a:lstStyle/>
        <a:p>
          <a:endParaRPr lang="fr-FR"/>
        </a:p>
      </dgm:t>
    </dgm:pt>
    <dgm:pt modelId="{61B9532B-16F2-4676-AFC8-9A7574CF4764}">
      <dgm:prSet phldrT="[Texte]"/>
      <dgm:spPr/>
      <dgm:t>
        <a:bodyPr/>
        <a:lstStyle/>
        <a:p>
          <a:r>
            <a:rPr lang="ar-DZ" dirty="0" smtClean="0"/>
            <a:t>النظرة للعامل</a:t>
          </a:r>
          <a:endParaRPr lang="fr-FR" dirty="0"/>
        </a:p>
      </dgm:t>
    </dgm:pt>
    <dgm:pt modelId="{30ABFDCE-B538-4827-BCA6-B32C50647EC4}" type="parTrans" cxnId="{58631F4D-2CE7-41F0-A4FD-405CCABB4345}">
      <dgm:prSet/>
      <dgm:spPr/>
      <dgm:t>
        <a:bodyPr/>
        <a:lstStyle/>
        <a:p>
          <a:endParaRPr lang="fr-FR"/>
        </a:p>
      </dgm:t>
    </dgm:pt>
    <dgm:pt modelId="{1FC39662-B37C-4776-9D33-813E40641DDF}" type="sibTrans" cxnId="{58631F4D-2CE7-41F0-A4FD-405CCABB4345}">
      <dgm:prSet/>
      <dgm:spPr/>
      <dgm:t>
        <a:bodyPr/>
        <a:lstStyle/>
        <a:p>
          <a:endParaRPr lang="fr-FR"/>
        </a:p>
      </dgm:t>
    </dgm:pt>
    <dgm:pt modelId="{5F78FCAB-9200-409E-BAD1-7E4F2A7A598A}">
      <dgm:prSet/>
      <dgm:spPr/>
      <dgm:t>
        <a:bodyPr/>
        <a:lstStyle/>
        <a:p>
          <a:r>
            <a:rPr lang="ar-DZ" b="1" smtClean="0">
              <a:effectLst/>
              <a:latin typeface="Arabic Typesetting" panose="03020402040406030203" pitchFamily="66" charset="-78"/>
              <a:ea typeface="Calibri" panose="020F0502020204030204" pitchFamily="34" charset="0"/>
              <a:cs typeface="Arabic Typesetting" panose="03020402040406030203" pitchFamily="66" charset="-78"/>
            </a:rPr>
            <a:t>كسول بطبيعته</a:t>
          </a:r>
          <a:endParaRPr lang="fr-FR" dirty="0">
            <a:effectLst/>
          </a:endParaRPr>
        </a:p>
      </dgm:t>
    </dgm:pt>
    <dgm:pt modelId="{039490EB-AB60-491C-BBE5-9D4E8E5DDF38}" type="parTrans" cxnId="{07B63B0F-3E37-4BF6-86DB-0A2224716DA2}">
      <dgm:prSet/>
      <dgm:spPr/>
      <dgm:t>
        <a:bodyPr/>
        <a:lstStyle/>
        <a:p>
          <a:endParaRPr lang="fr-FR"/>
        </a:p>
      </dgm:t>
    </dgm:pt>
    <dgm:pt modelId="{0FCCCA94-D6F1-4C4D-BBB6-BC42BDF73733}" type="sibTrans" cxnId="{07B63B0F-3E37-4BF6-86DB-0A2224716DA2}">
      <dgm:prSet/>
      <dgm:spPr/>
      <dgm:t>
        <a:bodyPr/>
        <a:lstStyle/>
        <a:p>
          <a:endParaRPr lang="fr-FR"/>
        </a:p>
      </dgm:t>
    </dgm:pt>
    <dgm:pt modelId="{FA9D039A-E3CA-4C24-9D6F-409481442A20}">
      <dgm:prSet custT="1"/>
      <dgm:spPr/>
      <dgm:t>
        <a:bodyPr/>
        <a:lstStyle/>
        <a:p>
          <a:r>
            <a:rPr lang="ar-DZ" sz="3100" dirty="0" smtClean="0"/>
            <a:t>متحفز فقط عن طريق الأجر</a:t>
          </a:r>
          <a:endParaRPr lang="fr-FR" sz="3100" dirty="0"/>
        </a:p>
      </dgm:t>
    </dgm:pt>
    <dgm:pt modelId="{C8F0DB03-ADC1-469D-888C-F2B21FE19071}" type="parTrans" cxnId="{722E9442-DCE8-416A-AFDA-BAE648E9A860}">
      <dgm:prSet/>
      <dgm:spPr/>
      <dgm:t>
        <a:bodyPr/>
        <a:lstStyle/>
        <a:p>
          <a:endParaRPr lang="fr-FR"/>
        </a:p>
      </dgm:t>
    </dgm:pt>
    <dgm:pt modelId="{FA97B092-4078-4557-B819-007A6B42A3DF}" type="sibTrans" cxnId="{722E9442-DCE8-416A-AFDA-BAE648E9A860}">
      <dgm:prSet/>
      <dgm:spPr/>
      <dgm:t>
        <a:bodyPr/>
        <a:lstStyle/>
        <a:p>
          <a:endParaRPr lang="fr-FR"/>
        </a:p>
      </dgm:t>
    </dgm:pt>
    <dgm:pt modelId="{26F96372-0AEB-4C99-BCD6-BEA96A7527C1}">
      <dgm:prSet custT="1"/>
      <dgm:spPr/>
      <dgm:t>
        <a:bodyPr/>
        <a:lstStyle/>
        <a:p>
          <a:r>
            <a:rPr lang="ar-DZ" sz="3100" b="1" dirty="0" smtClean="0">
              <a:effectLst/>
              <a:latin typeface="Arabic Typesetting" panose="03020402040406030203" pitchFamily="66" charset="-78"/>
              <a:ea typeface="Calibri" panose="020F0502020204030204" pitchFamily="34" charset="0"/>
              <a:cs typeface="Arabic Typesetting" panose="03020402040406030203" pitchFamily="66" charset="-78"/>
            </a:rPr>
            <a:t>له استعداد وميل للتحايل </a:t>
          </a:r>
          <a:endParaRPr lang="fr-FR" sz="3100" dirty="0">
            <a:effectLst/>
          </a:endParaRPr>
        </a:p>
      </dgm:t>
    </dgm:pt>
    <dgm:pt modelId="{4DCA4557-9ABA-4287-94E4-BD5B3A87B0B0}" type="parTrans" cxnId="{8C935D1B-F792-4A2F-9584-B5B22DB95739}">
      <dgm:prSet/>
      <dgm:spPr/>
      <dgm:t>
        <a:bodyPr/>
        <a:lstStyle/>
        <a:p>
          <a:endParaRPr lang="fr-FR"/>
        </a:p>
      </dgm:t>
    </dgm:pt>
    <dgm:pt modelId="{B7D9E215-8C6D-4BA6-8904-DD2CD7520038}" type="sibTrans" cxnId="{8C935D1B-F792-4A2F-9584-B5B22DB95739}">
      <dgm:prSet/>
      <dgm:spPr/>
      <dgm:t>
        <a:bodyPr/>
        <a:lstStyle/>
        <a:p>
          <a:endParaRPr lang="fr-FR"/>
        </a:p>
      </dgm:t>
    </dgm:pt>
    <dgm:pt modelId="{4A932954-BF03-4AF7-8728-A7DB2F9F3512}">
      <dgm:prSet custT="1"/>
      <dgm:spPr/>
      <dgm:t>
        <a:bodyPr/>
        <a:lstStyle/>
        <a:p>
          <a:r>
            <a:rPr lang="ar-DZ" sz="3100" b="1" dirty="0" smtClean="0">
              <a:effectLst/>
              <a:latin typeface="Arabic Typesetting" panose="03020402040406030203" pitchFamily="66" charset="-78"/>
              <a:ea typeface="Calibri" panose="020F0502020204030204" pitchFamily="34" charset="0"/>
              <a:cs typeface="Arabic Typesetting" panose="03020402040406030203" pitchFamily="66" charset="-78"/>
            </a:rPr>
            <a:t>يبحث عن الأمن والاستقرار وليست له طموحات كبيرة</a:t>
          </a:r>
          <a:endParaRPr lang="fr-FR" sz="3100" dirty="0">
            <a:effectLst/>
          </a:endParaRPr>
        </a:p>
      </dgm:t>
    </dgm:pt>
    <dgm:pt modelId="{D7C00CC3-667E-4F8D-BCDC-191A321F1A26}" type="parTrans" cxnId="{6B37F4CD-ECBB-4B32-9B06-D0D92C387DD5}">
      <dgm:prSet/>
      <dgm:spPr/>
      <dgm:t>
        <a:bodyPr/>
        <a:lstStyle/>
        <a:p>
          <a:endParaRPr lang="fr-FR"/>
        </a:p>
      </dgm:t>
    </dgm:pt>
    <dgm:pt modelId="{022B22FB-C2C5-4715-A1E8-C483CD981D19}" type="sibTrans" cxnId="{6B37F4CD-ECBB-4B32-9B06-D0D92C387DD5}">
      <dgm:prSet/>
      <dgm:spPr/>
      <dgm:t>
        <a:bodyPr/>
        <a:lstStyle/>
        <a:p>
          <a:endParaRPr lang="fr-FR"/>
        </a:p>
      </dgm:t>
    </dgm:pt>
    <dgm:pt modelId="{FAEBA62A-56EA-479A-931B-8A1B266549F1}">
      <dgm:prSet custT="1"/>
      <dgm:spPr/>
      <dgm:t>
        <a:bodyPr/>
        <a:lstStyle/>
        <a:p>
          <a:r>
            <a:rPr lang="ar-DZ" sz="3100" dirty="0" smtClean="0"/>
            <a:t>يحاول التهرب من المسؤوليات </a:t>
          </a:r>
          <a:endParaRPr lang="fr-FR" sz="3100" dirty="0"/>
        </a:p>
      </dgm:t>
    </dgm:pt>
    <dgm:pt modelId="{56FDA381-8784-485B-BF73-88496EE6D53E}" type="parTrans" cxnId="{D594BB21-E9B9-4B46-B9F3-3463B1079963}">
      <dgm:prSet/>
      <dgm:spPr/>
      <dgm:t>
        <a:bodyPr/>
        <a:lstStyle/>
        <a:p>
          <a:endParaRPr lang="fr-FR"/>
        </a:p>
      </dgm:t>
    </dgm:pt>
    <dgm:pt modelId="{72F78CE6-879E-424A-9F99-DA64D759E884}" type="sibTrans" cxnId="{D594BB21-E9B9-4B46-B9F3-3463B1079963}">
      <dgm:prSet/>
      <dgm:spPr/>
      <dgm:t>
        <a:bodyPr/>
        <a:lstStyle/>
        <a:p>
          <a:endParaRPr lang="fr-FR"/>
        </a:p>
      </dgm:t>
    </dgm:pt>
    <dgm:pt modelId="{5B719CA1-D1E6-4180-9B2E-9C1F48B756E6}" type="pres">
      <dgm:prSet presAssocID="{B7E18135-964E-46EE-A2BA-FB3218408C50}" presName="Name0" presStyleCnt="0">
        <dgm:presLayoutVars>
          <dgm:chMax val="1"/>
          <dgm:chPref val="1"/>
          <dgm:dir/>
          <dgm:animOne val="branch"/>
          <dgm:animLvl val="lvl"/>
        </dgm:presLayoutVars>
      </dgm:prSet>
      <dgm:spPr/>
    </dgm:pt>
    <dgm:pt modelId="{EF964B70-4177-4430-9E93-ECCFEEC84A1F}" type="pres">
      <dgm:prSet presAssocID="{61B9532B-16F2-4676-AFC8-9A7574CF4764}" presName="singleCycle" presStyleCnt="0"/>
      <dgm:spPr/>
    </dgm:pt>
    <dgm:pt modelId="{B3139D41-D362-471B-AD8F-6EC867BE028F}" type="pres">
      <dgm:prSet presAssocID="{61B9532B-16F2-4676-AFC8-9A7574CF4764}" presName="singleCenter" presStyleLbl="node1" presStyleIdx="0" presStyleCnt="6">
        <dgm:presLayoutVars>
          <dgm:chMax val="7"/>
          <dgm:chPref val="7"/>
        </dgm:presLayoutVars>
      </dgm:prSet>
      <dgm:spPr/>
    </dgm:pt>
    <dgm:pt modelId="{4FC70917-0946-41B8-BAD1-64008244C587}" type="pres">
      <dgm:prSet presAssocID="{56FDA381-8784-485B-BF73-88496EE6D53E}" presName="Name56" presStyleLbl="parChTrans1D2" presStyleIdx="0" presStyleCnt="5"/>
      <dgm:spPr/>
    </dgm:pt>
    <dgm:pt modelId="{21ADACF8-D7BA-49E5-95A2-5FF1753CF073}" type="pres">
      <dgm:prSet presAssocID="{FAEBA62A-56EA-479A-931B-8A1B266549F1}" presName="text0" presStyleLbl="node1" presStyleIdx="1" presStyleCnt="6" custScaleX="232233">
        <dgm:presLayoutVars>
          <dgm:bulletEnabled val="1"/>
        </dgm:presLayoutVars>
      </dgm:prSet>
      <dgm:spPr/>
    </dgm:pt>
    <dgm:pt modelId="{F68A41B0-0DFF-4F58-80C3-FEEC532B1FAD}" type="pres">
      <dgm:prSet presAssocID="{D7C00CC3-667E-4F8D-BCDC-191A321F1A26}" presName="Name56" presStyleLbl="parChTrans1D2" presStyleIdx="1" presStyleCnt="5"/>
      <dgm:spPr/>
    </dgm:pt>
    <dgm:pt modelId="{CF79EB4C-7499-4D33-BFC2-EA3D6A8E1149}" type="pres">
      <dgm:prSet presAssocID="{4A932954-BF03-4AF7-8728-A7DB2F9F3512}" presName="text0" presStyleLbl="node1" presStyleIdx="2" presStyleCnt="6" custScaleX="241719" custRadScaleRad="138120" custRadScaleInc="7860">
        <dgm:presLayoutVars>
          <dgm:bulletEnabled val="1"/>
        </dgm:presLayoutVars>
      </dgm:prSet>
      <dgm:spPr/>
      <dgm:t>
        <a:bodyPr/>
        <a:lstStyle/>
        <a:p>
          <a:endParaRPr lang="fr-FR"/>
        </a:p>
      </dgm:t>
    </dgm:pt>
    <dgm:pt modelId="{4DD9334A-7D4C-4E38-94EA-DC60D788AAAB}" type="pres">
      <dgm:prSet presAssocID="{039490EB-AB60-491C-BBE5-9D4E8E5DDF38}" presName="Name56" presStyleLbl="parChTrans1D2" presStyleIdx="2" presStyleCnt="5"/>
      <dgm:spPr/>
    </dgm:pt>
    <dgm:pt modelId="{9D886D0B-336B-4885-BA24-83B637F8F95A}" type="pres">
      <dgm:prSet presAssocID="{5F78FCAB-9200-409E-BAD1-7E4F2A7A598A}" presName="text0" presStyleLbl="node1" presStyleIdx="3" presStyleCnt="6" custScaleX="254726" custRadScaleRad="121321" custRadScaleInc="-33513">
        <dgm:presLayoutVars>
          <dgm:bulletEnabled val="1"/>
        </dgm:presLayoutVars>
      </dgm:prSet>
      <dgm:spPr/>
    </dgm:pt>
    <dgm:pt modelId="{A9795888-725C-4A99-8457-E9E734ED2404}" type="pres">
      <dgm:prSet presAssocID="{C8F0DB03-ADC1-469D-888C-F2B21FE19071}" presName="Name56" presStyleLbl="parChTrans1D2" presStyleIdx="3" presStyleCnt="5"/>
      <dgm:spPr/>
    </dgm:pt>
    <dgm:pt modelId="{96DA6C05-CD8D-456A-89F6-24C611AC9B8D}" type="pres">
      <dgm:prSet presAssocID="{FA9D039A-E3CA-4C24-9D6F-409481442A20}" presName="text0" presStyleLbl="node1" presStyleIdx="4" presStyleCnt="6" custScaleX="246916" custRadScaleRad="124873" custRadScaleInc="37534">
        <dgm:presLayoutVars>
          <dgm:bulletEnabled val="1"/>
        </dgm:presLayoutVars>
      </dgm:prSet>
      <dgm:spPr/>
    </dgm:pt>
    <dgm:pt modelId="{6AE78C50-7389-42B2-8CA1-502E11E6F42B}" type="pres">
      <dgm:prSet presAssocID="{4DCA4557-9ABA-4287-94E4-BD5B3A87B0B0}" presName="Name56" presStyleLbl="parChTrans1D2" presStyleIdx="4" presStyleCnt="5"/>
      <dgm:spPr/>
    </dgm:pt>
    <dgm:pt modelId="{0B7061CF-154C-4E86-8F52-282112F45CA4}" type="pres">
      <dgm:prSet presAssocID="{26F96372-0AEB-4C99-BCD6-BEA96A7527C1}" presName="text0" presStyleLbl="node1" presStyleIdx="5" presStyleCnt="6" custScaleX="246069" custRadScaleRad="124889" custRadScaleInc="2351">
        <dgm:presLayoutVars>
          <dgm:bulletEnabled val="1"/>
        </dgm:presLayoutVars>
      </dgm:prSet>
      <dgm:spPr/>
    </dgm:pt>
  </dgm:ptLst>
  <dgm:cxnLst>
    <dgm:cxn modelId="{6F76BF43-319D-4F5A-9B9E-AB324ADBE90B}" type="presOf" srcId="{4A932954-BF03-4AF7-8728-A7DB2F9F3512}" destId="{CF79EB4C-7499-4D33-BFC2-EA3D6A8E1149}" srcOrd="0" destOrd="0" presId="urn:microsoft.com/office/officeart/2008/layout/RadialCluster"/>
    <dgm:cxn modelId="{58631F4D-2CE7-41F0-A4FD-405CCABB4345}" srcId="{B7E18135-964E-46EE-A2BA-FB3218408C50}" destId="{61B9532B-16F2-4676-AFC8-9A7574CF4764}" srcOrd="0" destOrd="0" parTransId="{30ABFDCE-B538-4827-BCA6-B32C50647EC4}" sibTransId="{1FC39662-B37C-4776-9D33-813E40641DDF}"/>
    <dgm:cxn modelId="{3867ABAB-BDB2-4204-A9D5-55ACCA6FDBE2}" type="presOf" srcId="{61B9532B-16F2-4676-AFC8-9A7574CF4764}" destId="{B3139D41-D362-471B-AD8F-6EC867BE028F}" srcOrd="0" destOrd="0" presId="urn:microsoft.com/office/officeart/2008/layout/RadialCluster"/>
    <dgm:cxn modelId="{B0AB333D-4D8A-40D0-90DB-0FB0F1EA5055}" type="presOf" srcId="{FA9D039A-E3CA-4C24-9D6F-409481442A20}" destId="{96DA6C05-CD8D-456A-89F6-24C611AC9B8D}" srcOrd="0" destOrd="0" presId="urn:microsoft.com/office/officeart/2008/layout/RadialCluster"/>
    <dgm:cxn modelId="{D594BB21-E9B9-4B46-B9F3-3463B1079963}" srcId="{61B9532B-16F2-4676-AFC8-9A7574CF4764}" destId="{FAEBA62A-56EA-479A-931B-8A1B266549F1}" srcOrd="0" destOrd="0" parTransId="{56FDA381-8784-485B-BF73-88496EE6D53E}" sibTransId="{72F78CE6-879E-424A-9F99-DA64D759E884}"/>
    <dgm:cxn modelId="{07B63B0F-3E37-4BF6-86DB-0A2224716DA2}" srcId="{61B9532B-16F2-4676-AFC8-9A7574CF4764}" destId="{5F78FCAB-9200-409E-BAD1-7E4F2A7A598A}" srcOrd="2" destOrd="0" parTransId="{039490EB-AB60-491C-BBE5-9D4E8E5DDF38}" sibTransId="{0FCCCA94-D6F1-4C4D-BBB6-BC42BDF73733}"/>
    <dgm:cxn modelId="{28168BB3-B051-4C89-B932-8586B809EF4F}" type="presOf" srcId="{B7E18135-964E-46EE-A2BA-FB3218408C50}" destId="{5B719CA1-D1E6-4180-9B2E-9C1F48B756E6}" srcOrd="0" destOrd="0" presId="urn:microsoft.com/office/officeart/2008/layout/RadialCluster"/>
    <dgm:cxn modelId="{407BD6F6-6526-4275-99D6-E6BCAF44C28E}" type="presOf" srcId="{FAEBA62A-56EA-479A-931B-8A1B266549F1}" destId="{21ADACF8-D7BA-49E5-95A2-5FF1753CF073}" srcOrd="0" destOrd="0" presId="urn:microsoft.com/office/officeart/2008/layout/RadialCluster"/>
    <dgm:cxn modelId="{4EF622EE-51FE-4465-BEAB-49608320F2E3}" type="presOf" srcId="{C8F0DB03-ADC1-469D-888C-F2B21FE19071}" destId="{A9795888-725C-4A99-8457-E9E734ED2404}" srcOrd="0" destOrd="0" presId="urn:microsoft.com/office/officeart/2008/layout/RadialCluster"/>
    <dgm:cxn modelId="{6B37F4CD-ECBB-4B32-9B06-D0D92C387DD5}" srcId="{61B9532B-16F2-4676-AFC8-9A7574CF4764}" destId="{4A932954-BF03-4AF7-8728-A7DB2F9F3512}" srcOrd="1" destOrd="0" parTransId="{D7C00CC3-667E-4F8D-BCDC-191A321F1A26}" sibTransId="{022B22FB-C2C5-4715-A1E8-C483CD981D19}"/>
    <dgm:cxn modelId="{46D82940-60DE-4E7A-99D2-0664E09EDB46}" type="presOf" srcId="{D7C00CC3-667E-4F8D-BCDC-191A321F1A26}" destId="{F68A41B0-0DFF-4F58-80C3-FEEC532B1FAD}" srcOrd="0" destOrd="0" presId="urn:microsoft.com/office/officeart/2008/layout/RadialCluster"/>
    <dgm:cxn modelId="{ACB67967-4C3B-4910-BB41-E294913AE7C2}" type="presOf" srcId="{5F78FCAB-9200-409E-BAD1-7E4F2A7A598A}" destId="{9D886D0B-336B-4885-BA24-83B637F8F95A}" srcOrd="0" destOrd="0" presId="urn:microsoft.com/office/officeart/2008/layout/RadialCluster"/>
    <dgm:cxn modelId="{722E9442-DCE8-416A-AFDA-BAE648E9A860}" srcId="{61B9532B-16F2-4676-AFC8-9A7574CF4764}" destId="{FA9D039A-E3CA-4C24-9D6F-409481442A20}" srcOrd="3" destOrd="0" parTransId="{C8F0DB03-ADC1-469D-888C-F2B21FE19071}" sibTransId="{FA97B092-4078-4557-B819-007A6B42A3DF}"/>
    <dgm:cxn modelId="{D73F85AE-EE72-454B-A171-39F3DDA61DA8}" type="presOf" srcId="{4DCA4557-9ABA-4287-94E4-BD5B3A87B0B0}" destId="{6AE78C50-7389-42B2-8CA1-502E11E6F42B}" srcOrd="0" destOrd="0" presId="urn:microsoft.com/office/officeart/2008/layout/RadialCluster"/>
    <dgm:cxn modelId="{30420AD7-451F-4497-A30A-B16F3A3BE559}" type="presOf" srcId="{26F96372-0AEB-4C99-BCD6-BEA96A7527C1}" destId="{0B7061CF-154C-4E86-8F52-282112F45CA4}" srcOrd="0" destOrd="0" presId="urn:microsoft.com/office/officeart/2008/layout/RadialCluster"/>
    <dgm:cxn modelId="{6B05DABB-7B72-42A5-A9B6-A3F3D6FA4840}" type="presOf" srcId="{56FDA381-8784-485B-BF73-88496EE6D53E}" destId="{4FC70917-0946-41B8-BAD1-64008244C587}" srcOrd="0" destOrd="0" presId="urn:microsoft.com/office/officeart/2008/layout/RadialCluster"/>
    <dgm:cxn modelId="{65A5DCF0-88FA-445F-88C1-7DE37803660A}" type="presOf" srcId="{039490EB-AB60-491C-BBE5-9D4E8E5DDF38}" destId="{4DD9334A-7D4C-4E38-94EA-DC60D788AAAB}" srcOrd="0" destOrd="0" presId="urn:microsoft.com/office/officeart/2008/layout/RadialCluster"/>
    <dgm:cxn modelId="{8C935D1B-F792-4A2F-9584-B5B22DB95739}" srcId="{61B9532B-16F2-4676-AFC8-9A7574CF4764}" destId="{26F96372-0AEB-4C99-BCD6-BEA96A7527C1}" srcOrd="4" destOrd="0" parTransId="{4DCA4557-9ABA-4287-94E4-BD5B3A87B0B0}" sibTransId="{B7D9E215-8C6D-4BA6-8904-DD2CD7520038}"/>
    <dgm:cxn modelId="{58A40FDE-3EDC-47F3-8926-EF6D95B8526D}" type="presParOf" srcId="{5B719CA1-D1E6-4180-9B2E-9C1F48B756E6}" destId="{EF964B70-4177-4430-9E93-ECCFEEC84A1F}" srcOrd="0" destOrd="0" presId="urn:microsoft.com/office/officeart/2008/layout/RadialCluster"/>
    <dgm:cxn modelId="{5A777201-1197-4E37-8956-D8022605DB2F}" type="presParOf" srcId="{EF964B70-4177-4430-9E93-ECCFEEC84A1F}" destId="{B3139D41-D362-471B-AD8F-6EC867BE028F}" srcOrd="0" destOrd="0" presId="urn:microsoft.com/office/officeart/2008/layout/RadialCluster"/>
    <dgm:cxn modelId="{D91D82CA-09CD-47CF-B75D-322700C9256B}" type="presParOf" srcId="{EF964B70-4177-4430-9E93-ECCFEEC84A1F}" destId="{4FC70917-0946-41B8-BAD1-64008244C587}" srcOrd="1" destOrd="0" presId="urn:microsoft.com/office/officeart/2008/layout/RadialCluster"/>
    <dgm:cxn modelId="{936E7605-9970-4074-85EC-3233DF4575DD}" type="presParOf" srcId="{EF964B70-4177-4430-9E93-ECCFEEC84A1F}" destId="{21ADACF8-D7BA-49E5-95A2-5FF1753CF073}" srcOrd="2" destOrd="0" presId="urn:microsoft.com/office/officeart/2008/layout/RadialCluster"/>
    <dgm:cxn modelId="{FE3B5DAE-6C88-4F29-8B7E-6CBF6622091E}" type="presParOf" srcId="{EF964B70-4177-4430-9E93-ECCFEEC84A1F}" destId="{F68A41B0-0DFF-4F58-80C3-FEEC532B1FAD}" srcOrd="3" destOrd="0" presId="urn:microsoft.com/office/officeart/2008/layout/RadialCluster"/>
    <dgm:cxn modelId="{DC81A3C9-1A05-4B37-8CE6-93B24AE73942}" type="presParOf" srcId="{EF964B70-4177-4430-9E93-ECCFEEC84A1F}" destId="{CF79EB4C-7499-4D33-BFC2-EA3D6A8E1149}" srcOrd="4" destOrd="0" presId="urn:microsoft.com/office/officeart/2008/layout/RadialCluster"/>
    <dgm:cxn modelId="{7FB19D60-6139-44BE-A13D-E63480CC492E}" type="presParOf" srcId="{EF964B70-4177-4430-9E93-ECCFEEC84A1F}" destId="{4DD9334A-7D4C-4E38-94EA-DC60D788AAAB}" srcOrd="5" destOrd="0" presId="urn:microsoft.com/office/officeart/2008/layout/RadialCluster"/>
    <dgm:cxn modelId="{71B92A5B-BF5C-4C2E-B826-ADA5D143B84D}" type="presParOf" srcId="{EF964B70-4177-4430-9E93-ECCFEEC84A1F}" destId="{9D886D0B-336B-4885-BA24-83B637F8F95A}" srcOrd="6" destOrd="0" presId="urn:microsoft.com/office/officeart/2008/layout/RadialCluster"/>
    <dgm:cxn modelId="{10B2465E-F194-43BC-ADEB-C81DD063DAE6}" type="presParOf" srcId="{EF964B70-4177-4430-9E93-ECCFEEC84A1F}" destId="{A9795888-725C-4A99-8457-E9E734ED2404}" srcOrd="7" destOrd="0" presId="urn:microsoft.com/office/officeart/2008/layout/RadialCluster"/>
    <dgm:cxn modelId="{D7F06F4A-C460-40BC-A3B8-B69441FBC70F}" type="presParOf" srcId="{EF964B70-4177-4430-9E93-ECCFEEC84A1F}" destId="{96DA6C05-CD8D-456A-89F6-24C611AC9B8D}" srcOrd="8" destOrd="0" presId="urn:microsoft.com/office/officeart/2008/layout/RadialCluster"/>
    <dgm:cxn modelId="{44AB7540-08DD-4E17-B341-9E54C4B4D9F6}" type="presParOf" srcId="{EF964B70-4177-4430-9E93-ECCFEEC84A1F}" destId="{6AE78C50-7389-42B2-8CA1-502E11E6F42B}" srcOrd="9" destOrd="0" presId="urn:microsoft.com/office/officeart/2008/layout/RadialCluster"/>
    <dgm:cxn modelId="{F4732285-FD8F-4677-830E-F13259C21536}" type="presParOf" srcId="{EF964B70-4177-4430-9E93-ECCFEEC84A1F}" destId="{0B7061CF-154C-4E86-8F52-282112F45CA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195E7-E81B-486A-A08F-07B6A51CF06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fr-FR"/>
        </a:p>
      </dgm:t>
    </dgm:pt>
    <dgm:pt modelId="{857C9FCE-79A8-4EBE-98A3-87EA80C9DADE}">
      <dgm:prSet phldrT="[Texte]" custT="1"/>
      <dgm:spPr/>
      <dgm:t>
        <a:bodyPr/>
        <a:lstStyle/>
        <a:p>
          <a:r>
            <a:rPr lang="ar-DZ" sz="2800" b="1" dirty="0" smtClean="0">
              <a:effectLst/>
              <a:latin typeface="Sakkal Majalla" pitchFamily="2" charset="-78"/>
              <a:cs typeface="Sakkal Majalla" pitchFamily="2" charset="-78"/>
            </a:rPr>
            <a:t>الدرجة العالية من التخصص</a:t>
          </a:r>
          <a:endParaRPr lang="fr-FR" sz="2800" b="1" dirty="0">
            <a:effectLst/>
            <a:latin typeface="Sakkal Majalla" pitchFamily="2" charset="-78"/>
            <a:cs typeface="Sakkal Majalla" pitchFamily="2" charset="-78"/>
          </a:endParaRPr>
        </a:p>
      </dgm:t>
    </dgm:pt>
    <dgm:pt modelId="{D4DAD329-07DB-4576-95E9-31A7FF21C1CA}" type="parTrans" cxnId="{1971BF53-54B5-4950-BE48-E95CEC88196B}">
      <dgm:prSet/>
      <dgm:spPr/>
      <dgm:t>
        <a:bodyPr/>
        <a:lstStyle/>
        <a:p>
          <a:endParaRPr lang="fr-FR" sz="2000" b="1">
            <a:effectLst/>
            <a:latin typeface="Sakkal Majalla" pitchFamily="2" charset="-78"/>
            <a:cs typeface="Sakkal Majalla" pitchFamily="2" charset="-78"/>
          </a:endParaRPr>
        </a:p>
      </dgm:t>
    </dgm:pt>
    <dgm:pt modelId="{158229F1-574A-4AEE-AA3E-0E99A82FDADB}" type="sibTrans" cxnId="{1971BF53-54B5-4950-BE48-E95CEC88196B}">
      <dgm:prSet/>
      <dgm:spPr/>
      <dgm:t>
        <a:bodyPr/>
        <a:lstStyle/>
        <a:p>
          <a:endParaRPr lang="fr-FR" sz="2000" b="1">
            <a:effectLst/>
            <a:latin typeface="Sakkal Majalla" pitchFamily="2" charset="-78"/>
            <a:cs typeface="Sakkal Majalla" pitchFamily="2" charset="-78"/>
          </a:endParaRPr>
        </a:p>
      </dgm:t>
    </dgm:pt>
    <dgm:pt modelId="{4D03158B-F848-40FC-AAB4-B515CC01F896}">
      <dgm:prSet phldrT="[Texte]" custT="1"/>
      <dgm:spPr/>
      <dgm:t>
        <a:bodyPr/>
        <a:lstStyle/>
        <a:p>
          <a:r>
            <a:rPr lang="ar-DZ" sz="2800" b="1" dirty="0" smtClean="0">
              <a:effectLst/>
              <a:latin typeface="Sakkal Majalla" pitchFamily="2" charset="-78"/>
              <a:cs typeface="Sakkal Majalla" pitchFamily="2" charset="-78"/>
            </a:rPr>
            <a:t>البعد عن الاعتبارات الشخصية في الإدارة</a:t>
          </a:r>
          <a:endParaRPr lang="fr-FR" sz="2800" b="1" dirty="0">
            <a:effectLst/>
            <a:latin typeface="Sakkal Majalla" pitchFamily="2" charset="-78"/>
            <a:cs typeface="Sakkal Majalla" pitchFamily="2" charset="-78"/>
          </a:endParaRPr>
        </a:p>
      </dgm:t>
    </dgm:pt>
    <dgm:pt modelId="{E691F96C-E584-4A38-AC95-A601F3109B1D}" type="parTrans" cxnId="{9E6B4425-63E6-49B8-8AAA-C037F9F77096}">
      <dgm:prSet/>
      <dgm:spPr/>
      <dgm:t>
        <a:bodyPr/>
        <a:lstStyle/>
        <a:p>
          <a:endParaRPr lang="fr-FR" sz="2000" b="1">
            <a:effectLst/>
            <a:latin typeface="Sakkal Majalla" pitchFamily="2" charset="-78"/>
            <a:cs typeface="Sakkal Majalla" pitchFamily="2" charset="-78"/>
          </a:endParaRPr>
        </a:p>
      </dgm:t>
    </dgm:pt>
    <dgm:pt modelId="{A1A81FEC-47A1-49AE-B01E-D5CCEB1BE86D}" type="sibTrans" cxnId="{9E6B4425-63E6-49B8-8AAA-C037F9F77096}">
      <dgm:prSet/>
      <dgm:spPr/>
      <dgm:t>
        <a:bodyPr/>
        <a:lstStyle/>
        <a:p>
          <a:endParaRPr lang="fr-FR" sz="2000" b="1">
            <a:effectLst/>
            <a:latin typeface="Sakkal Majalla" pitchFamily="2" charset="-78"/>
            <a:cs typeface="Sakkal Majalla" pitchFamily="2" charset="-78"/>
          </a:endParaRPr>
        </a:p>
      </dgm:t>
    </dgm:pt>
    <dgm:pt modelId="{5557B252-6ECE-4035-802D-656E7857BDD7}">
      <dgm:prSet phldrT="[Texte]" custT="1"/>
      <dgm:spPr/>
      <dgm:t>
        <a:bodyPr/>
        <a:lstStyle/>
        <a:p>
          <a:r>
            <a:rPr lang="ar-DZ" sz="2800" b="1" dirty="0" smtClean="0">
              <a:effectLst/>
              <a:latin typeface="Sakkal Majalla" pitchFamily="2" charset="-78"/>
              <a:cs typeface="Sakkal Majalla" pitchFamily="2" charset="-78"/>
            </a:rPr>
            <a:t>الخضوع الكامل للرؤساء</a:t>
          </a:r>
          <a:endParaRPr lang="fr-FR" sz="2800" b="1" dirty="0">
            <a:effectLst/>
            <a:latin typeface="Sakkal Majalla" pitchFamily="2" charset="-78"/>
            <a:cs typeface="Sakkal Majalla" pitchFamily="2" charset="-78"/>
          </a:endParaRPr>
        </a:p>
      </dgm:t>
    </dgm:pt>
    <dgm:pt modelId="{DF60EFD0-B207-4AB1-8751-57EDC288FCB1}" type="parTrans" cxnId="{07698AC4-AD7E-44E9-8997-8D292CD277DB}">
      <dgm:prSet/>
      <dgm:spPr/>
      <dgm:t>
        <a:bodyPr/>
        <a:lstStyle/>
        <a:p>
          <a:endParaRPr lang="fr-FR" sz="2000" b="1">
            <a:effectLst/>
            <a:latin typeface="Sakkal Majalla" pitchFamily="2" charset="-78"/>
            <a:cs typeface="Sakkal Majalla" pitchFamily="2" charset="-78"/>
          </a:endParaRPr>
        </a:p>
      </dgm:t>
    </dgm:pt>
    <dgm:pt modelId="{5B095072-782D-45E9-BB40-590CF8A44765}" type="sibTrans" cxnId="{07698AC4-AD7E-44E9-8997-8D292CD277DB}">
      <dgm:prSet/>
      <dgm:spPr/>
      <dgm:t>
        <a:bodyPr/>
        <a:lstStyle/>
        <a:p>
          <a:endParaRPr lang="fr-FR" sz="2000" b="1">
            <a:effectLst/>
            <a:latin typeface="Sakkal Majalla" pitchFamily="2" charset="-78"/>
            <a:cs typeface="Sakkal Majalla" pitchFamily="2" charset="-78"/>
          </a:endParaRPr>
        </a:p>
      </dgm:t>
    </dgm:pt>
    <dgm:pt modelId="{D7455CB0-7468-496F-80B3-361C51688CA3}">
      <dgm:prSet phldrT="[Texte]" custT="1"/>
      <dgm:spPr/>
      <dgm:t>
        <a:bodyPr/>
        <a:lstStyle/>
        <a:p>
          <a:r>
            <a:rPr lang="ar-DZ" sz="2800" b="1" dirty="0" smtClean="0">
              <a:effectLst/>
              <a:latin typeface="Sakkal Majalla" pitchFamily="2" charset="-78"/>
              <a:cs typeface="Sakkal Majalla" pitchFamily="2" charset="-78"/>
            </a:rPr>
            <a:t>تخفيض تكلفة الأداء</a:t>
          </a:r>
          <a:endParaRPr lang="fr-FR" sz="2800" b="1" dirty="0">
            <a:effectLst/>
            <a:latin typeface="Sakkal Majalla" pitchFamily="2" charset="-78"/>
            <a:cs typeface="Sakkal Majalla" pitchFamily="2" charset="-78"/>
          </a:endParaRPr>
        </a:p>
      </dgm:t>
    </dgm:pt>
    <dgm:pt modelId="{6C392E75-76CE-47E3-91F0-45ED149C0D79}" type="parTrans" cxnId="{FBC8A3D9-1F66-4DFF-B672-213CB1B282C7}">
      <dgm:prSet/>
      <dgm:spPr/>
      <dgm:t>
        <a:bodyPr/>
        <a:lstStyle/>
        <a:p>
          <a:endParaRPr lang="fr-FR" sz="2000" b="1">
            <a:effectLst/>
            <a:latin typeface="Sakkal Majalla" pitchFamily="2" charset="-78"/>
            <a:cs typeface="Sakkal Majalla" pitchFamily="2" charset="-78"/>
          </a:endParaRPr>
        </a:p>
      </dgm:t>
    </dgm:pt>
    <dgm:pt modelId="{F289649C-F3E4-4BEA-AEAF-049DEAB70F18}" type="sibTrans" cxnId="{FBC8A3D9-1F66-4DFF-B672-213CB1B282C7}">
      <dgm:prSet/>
      <dgm:spPr/>
      <dgm:t>
        <a:bodyPr/>
        <a:lstStyle/>
        <a:p>
          <a:endParaRPr lang="fr-FR" sz="2000" b="1">
            <a:effectLst/>
            <a:latin typeface="Sakkal Majalla" pitchFamily="2" charset="-78"/>
            <a:cs typeface="Sakkal Majalla" pitchFamily="2" charset="-78"/>
          </a:endParaRPr>
        </a:p>
      </dgm:t>
    </dgm:pt>
    <dgm:pt modelId="{B26C09D3-500A-43FF-B1B5-807905DDEF5E}">
      <dgm:prSet phldrT="[Texte]" custT="1"/>
      <dgm:spPr/>
      <dgm:t>
        <a:bodyPr/>
        <a:lstStyle/>
        <a:p>
          <a:r>
            <a:rPr lang="ar-DZ" sz="2800" b="1" dirty="0" smtClean="0">
              <a:effectLst/>
              <a:latin typeface="Sakkal Majalla" pitchFamily="2" charset="-78"/>
              <a:cs typeface="Sakkal Majalla" pitchFamily="2" charset="-78"/>
            </a:rPr>
            <a:t>تقليل الاحتكاك بين الموظفين</a:t>
          </a:r>
          <a:endParaRPr lang="fr-FR" sz="2800" b="1" dirty="0">
            <a:effectLst/>
            <a:latin typeface="Sakkal Majalla" pitchFamily="2" charset="-78"/>
            <a:cs typeface="Sakkal Majalla" pitchFamily="2" charset="-78"/>
          </a:endParaRPr>
        </a:p>
      </dgm:t>
    </dgm:pt>
    <dgm:pt modelId="{2E01147D-45F0-4651-AED4-39772030597D}" type="parTrans" cxnId="{42A0368A-7E91-4185-A4F6-04E2D146D958}">
      <dgm:prSet/>
      <dgm:spPr/>
      <dgm:t>
        <a:bodyPr/>
        <a:lstStyle/>
        <a:p>
          <a:endParaRPr lang="fr-FR" sz="2000" b="1">
            <a:effectLst/>
            <a:latin typeface="Sakkal Majalla" pitchFamily="2" charset="-78"/>
            <a:cs typeface="Sakkal Majalla" pitchFamily="2" charset="-78"/>
          </a:endParaRPr>
        </a:p>
      </dgm:t>
    </dgm:pt>
    <dgm:pt modelId="{AE42698B-1860-426B-8B01-B8B590FAF418}" type="sibTrans" cxnId="{42A0368A-7E91-4185-A4F6-04E2D146D958}">
      <dgm:prSet/>
      <dgm:spPr/>
      <dgm:t>
        <a:bodyPr/>
        <a:lstStyle/>
        <a:p>
          <a:endParaRPr lang="fr-FR" sz="2000" b="1">
            <a:effectLst/>
            <a:latin typeface="Sakkal Majalla" pitchFamily="2" charset="-78"/>
            <a:cs typeface="Sakkal Majalla" pitchFamily="2" charset="-78"/>
          </a:endParaRPr>
        </a:p>
      </dgm:t>
    </dgm:pt>
    <dgm:pt modelId="{5C890BFA-065D-4657-BED1-F333724698B7}">
      <dgm:prSet phldrT="[Texte]" custT="1"/>
      <dgm:spPr/>
      <dgm:t>
        <a:bodyPr/>
        <a:lstStyle/>
        <a:p>
          <a:r>
            <a:rPr lang="ar-DZ" sz="2800" b="1" dirty="0" smtClean="0">
              <a:effectLst/>
              <a:latin typeface="Sakkal Majalla" pitchFamily="2" charset="-78"/>
              <a:cs typeface="Sakkal Majalla" pitchFamily="2" charset="-78"/>
            </a:rPr>
            <a:t>المعرفة الكاملة بالمستندات</a:t>
          </a:r>
          <a:endParaRPr lang="fr-FR" sz="2800" b="1" dirty="0">
            <a:effectLst/>
            <a:latin typeface="Sakkal Majalla" pitchFamily="2" charset="-78"/>
            <a:cs typeface="Sakkal Majalla" pitchFamily="2" charset="-78"/>
          </a:endParaRPr>
        </a:p>
      </dgm:t>
    </dgm:pt>
    <dgm:pt modelId="{C90C19E5-E488-43DD-BA9A-06EEAAF7CD1B}" type="parTrans" cxnId="{BF37058E-88D1-4D4D-921E-382C6DEC0745}">
      <dgm:prSet/>
      <dgm:spPr/>
      <dgm:t>
        <a:bodyPr/>
        <a:lstStyle/>
        <a:p>
          <a:endParaRPr lang="fr-FR" sz="2000" b="1">
            <a:effectLst/>
            <a:latin typeface="Sakkal Majalla" pitchFamily="2" charset="-78"/>
            <a:cs typeface="Sakkal Majalla" pitchFamily="2" charset="-78"/>
          </a:endParaRPr>
        </a:p>
      </dgm:t>
    </dgm:pt>
    <dgm:pt modelId="{0579C05D-E5D1-4189-8031-5AD0D330E6E6}" type="sibTrans" cxnId="{BF37058E-88D1-4D4D-921E-382C6DEC0745}">
      <dgm:prSet/>
      <dgm:spPr/>
      <dgm:t>
        <a:bodyPr/>
        <a:lstStyle/>
        <a:p>
          <a:endParaRPr lang="fr-FR" sz="2000" b="1">
            <a:effectLst/>
            <a:latin typeface="Sakkal Majalla" pitchFamily="2" charset="-78"/>
            <a:cs typeface="Sakkal Majalla" pitchFamily="2" charset="-78"/>
          </a:endParaRPr>
        </a:p>
      </dgm:t>
    </dgm:pt>
    <dgm:pt modelId="{F93F456C-18C7-430C-A600-3E0D423A4EC5}">
      <dgm:prSet phldrT="[Texte]" custT="1"/>
      <dgm:spPr/>
      <dgm:t>
        <a:bodyPr/>
        <a:lstStyle/>
        <a:p>
          <a:r>
            <a:rPr lang="ar-DZ" sz="2800" b="1" dirty="0" smtClean="0">
              <a:effectLst/>
              <a:latin typeface="Sakkal Majalla" pitchFamily="2" charset="-78"/>
              <a:cs typeface="Sakkal Majalla" pitchFamily="2" charset="-78"/>
            </a:rPr>
            <a:t>الدقة والوضوح</a:t>
          </a:r>
          <a:endParaRPr lang="fr-FR" sz="2800" b="1" dirty="0">
            <a:effectLst/>
            <a:latin typeface="Sakkal Majalla" pitchFamily="2" charset="-78"/>
            <a:cs typeface="Sakkal Majalla" pitchFamily="2" charset="-78"/>
          </a:endParaRPr>
        </a:p>
      </dgm:t>
    </dgm:pt>
    <dgm:pt modelId="{45B6BA4E-4D5B-4C1C-A2BA-D62306023DB9}" type="parTrans" cxnId="{6C2DFD75-F167-41CD-A692-0770928A4F26}">
      <dgm:prSet/>
      <dgm:spPr/>
      <dgm:t>
        <a:bodyPr/>
        <a:lstStyle/>
        <a:p>
          <a:endParaRPr lang="fr-FR" sz="2000" b="1">
            <a:effectLst/>
            <a:latin typeface="Sakkal Majalla" pitchFamily="2" charset="-78"/>
            <a:cs typeface="Sakkal Majalla" pitchFamily="2" charset="-78"/>
          </a:endParaRPr>
        </a:p>
      </dgm:t>
    </dgm:pt>
    <dgm:pt modelId="{A22FF48D-F2C9-42A1-9EFB-2F578F19B36E}" type="sibTrans" cxnId="{6C2DFD75-F167-41CD-A692-0770928A4F26}">
      <dgm:prSet/>
      <dgm:spPr/>
      <dgm:t>
        <a:bodyPr/>
        <a:lstStyle/>
        <a:p>
          <a:endParaRPr lang="fr-FR" sz="2000" b="1">
            <a:effectLst/>
            <a:latin typeface="Sakkal Majalla" pitchFamily="2" charset="-78"/>
            <a:cs typeface="Sakkal Majalla" pitchFamily="2" charset="-78"/>
          </a:endParaRPr>
        </a:p>
      </dgm:t>
    </dgm:pt>
    <dgm:pt modelId="{72AAD3CF-75F5-404B-AAB2-72A9CADE6732}">
      <dgm:prSet phldrT="[Texte]" custT="1"/>
      <dgm:spPr/>
      <dgm:t>
        <a:bodyPr/>
        <a:lstStyle/>
        <a:p>
          <a:r>
            <a:rPr lang="ar-DZ" sz="2800" b="1" dirty="0" smtClean="0">
              <a:effectLst/>
              <a:latin typeface="Sakkal Majalla" pitchFamily="2" charset="-78"/>
              <a:cs typeface="Sakkal Majalla" pitchFamily="2" charset="-78"/>
            </a:rPr>
            <a:t>السرعة في الأداء</a:t>
          </a:r>
          <a:endParaRPr lang="fr-FR" sz="2800" b="1" dirty="0">
            <a:effectLst/>
            <a:latin typeface="Sakkal Majalla" pitchFamily="2" charset="-78"/>
            <a:cs typeface="Sakkal Majalla" pitchFamily="2" charset="-78"/>
          </a:endParaRPr>
        </a:p>
      </dgm:t>
    </dgm:pt>
    <dgm:pt modelId="{A68F0406-CF1F-4BF0-88CC-D8F7CEEE2608}" type="parTrans" cxnId="{5D68D4E7-C1AF-45A3-9D36-D98A85FDDFCE}">
      <dgm:prSet/>
      <dgm:spPr/>
      <dgm:t>
        <a:bodyPr/>
        <a:lstStyle/>
        <a:p>
          <a:endParaRPr lang="fr-FR" sz="2000" b="1">
            <a:effectLst/>
            <a:latin typeface="Sakkal Majalla" pitchFamily="2" charset="-78"/>
            <a:cs typeface="Sakkal Majalla" pitchFamily="2" charset="-78"/>
          </a:endParaRPr>
        </a:p>
      </dgm:t>
    </dgm:pt>
    <dgm:pt modelId="{00DB1C6F-8B9B-4944-A42E-F32A3DCF5FA6}" type="sibTrans" cxnId="{5D68D4E7-C1AF-45A3-9D36-D98A85FDDFCE}">
      <dgm:prSet/>
      <dgm:spPr/>
      <dgm:t>
        <a:bodyPr/>
        <a:lstStyle/>
        <a:p>
          <a:endParaRPr lang="fr-FR" sz="2000" b="1">
            <a:effectLst/>
            <a:latin typeface="Sakkal Majalla" pitchFamily="2" charset="-78"/>
            <a:cs typeface="Sakkal Majalla" pitchFamily="2" charset="-78"/>
          </a:endParaRPr>
        </a:p>
      </dgm:t>
    </dgm:pt>
    <dgm:pt modelId="{695D7446-C0DB-4024-877F-B6EA9BC66ADF}">
      <dgm:prSet phldrT="[Texte]" custT="1"/>
      <dgm:spPr/>
      <dgm:t>
        <a:bodyPr/>
        <a:lstStyle/>
        <a:p>
          <a:r>
            <a:rPr lang="ar-DZ" sz="2800" b="1" dirty="0" smtClean="0">
              <a:effectLst/>
              <a:latin typeface="Sakkal Majalla" pitchFamily="2" charset="-78"/>
              <a:cs typeface="Sakkal Majalla" pitchFamily="2" charset="-78"/>
            </a:rPr>
            <a:t>التحديد القاطع للمسؤوليات</a:t>
          </a:r>
          <a:endParaRPr lang="fr-FR" sz="2800" b="1" dirty="0">
            <a:effectLst/>
            <a:latin typeface="Sakkal Majalla" pitchFamily="2" charset="-78"/>
            <a:cs typeface="Sakkal Majalla" pitchFamily="2" charset="-78"/>
          </a:endParaRPr>
        </a:p>
      </dgm:t>
    </dgm:pt>
    <dgm:pt modelId="{130F182C-313D-4D8A-9B76-C5A57A79E213}" type="parTrans" cxnId="{ADEAAB2C-6C18-4030-BB56-02DAF9C82B16}">
      <dgm:prSet/>
      <dgm:spPr/>
      <dgm:t>
        <a:bodyPr/>
        <a:lstStyle/>
        <a:p>
          <a:endParaRPr lang="fr-FR" sz="2000" b="1">
            <a:effectLst/>
            <a:latin typeface="Sakkal Majalla" pitchFamily="2" charset="-78"/>
            <a:cs typeface="Sakkal Majalla" pitchFamily="2" charset="-78"/>
          </a:endParaRPr>
        </a:p>
      </dgm:t>
    </dgm:pt>
    <dgm:pt modelId="{C1C699EF-97FF-4DE4-9B87-5C0653D4D047}" type="sibTrans" cxnId="{ADEAAB2C-6C18-4030-BB56-02DAF9C82B16}">
      <dgm:prSet/>
      <dgm:spPr/>
      <dgm:t>
        <a:bodyPr/>
        <a:lstStyle/>
        <a:p>
          <a:endParaRPr lang="fr-FR" sz="2000" b="1">
            <a:effectLst/>
            <a:latin typeface="Sakkal Majalla" pitchFamily="2" charset="-78"/>
            <a:cs typeface="Sakkal Majalla" pitchFamily="2" charset="-78"/>
          </a:endParaRPr>
        </a:p>
      </dgm:t>
    </dgm:pt>
    <dgm:pt modelId="{56BB4211-11E2-489A-86D6-38F912892676}" type="pres">
      <dgm:prSet presAssocID="{699195E7-E81B-486A-A08F-07B6A51CF066}" presName="Name0" presStyleCnt="0">
        <dgm:presLayoutVars>
          <dgm:dir/>
          <dgm:resizeHandles/>
        </dgm:presLayoutVars>
      </dgm:prSet>
      <dgm:spPr/>
      <dgm:t>
        <a:bodyPr/>
        <a:lstStyle/>
        <a:p>
          <a:endParaRPr lang="fr-FR"/>
        </a:p>
      </dgm:t>
    </dgm:pt>
    <dgm:pt modelId="{16C7DD4E-12A5-4F71-ACD5-E8997E69ED89}" type="pres">
      <dgm:prSet presAssocID="{857C9FCE-79A8-4EBE-98A3-87EA80C9DADE}" presName="compNode" presStyleCnt="0"/>
      <dgm:spPr/>
    </dgm:pt>
    <dgm:pt modelId="{607A098D-2E9D-4B2C-9651-81B4ECAE6C18}" type="pres">
      <dgm:prSet presAssocID="{857C9FCE-79A8-4EBE-98A3-87EA80C9DADE}" presName="dummyConnPt" presStyleCnt="0"/>
      <dgm:spPr/>
    </dgm:pt>
    <dgm:pt modelId="{5D7B34B8-F64B-44C2-9EDE-B1B4D6D293CE}" type="pres">
      <dgm:prSet presAssocID="{857C9FCE-79A8-4EBE-98A3-87EA80C9DADE}" presName="node" presStyleLbl="node1" presStyleIdx="0" presStyleCnt="9">
        <dgm:presLayoutVars>
          <dgm:bulletEnabled val="1"/>
        </dgm:presLayoutVars>
      </dgm:prSet>
      <dgm:spPr/>
      <dgm:t>
        <a:bodyPr/>
        <a:lstStyle/>
        <a:p>
          <a:endParaRPr lang="fr-FR"/>
        </a:p>
      </dgm:t>
    </dgm:pt>
    <dgm:pt modelId="{2F6687C9-3ADE-4237-8CAB-8CB9D308075E}" type="pres">
      <dgm:prSet presAssocID="{158229F1-574A-4AEE-AA3E-0E99A82FDADB}" presName="sibTrans" presStyleLbl="bgSibTrans2D1" presStyleIdx="0" presStyleCnt="8"/>
      <dgm:spPr/>
      <dgm:t>
        <a:bodyPr/>
        <a:lstStyle/>
        <a:p>
          <a:endParaRPr lang="fr-FR"/>
        </a:p>
      </dgm:t>
    </dgm:pt>
    <dgm:pt modelId="{46B73124-2D77-4D80-A926-26A67DF501E9}" type="pres">
      <dgm:prSet presAssocID="{4D03158B-F848-40FC-AAB4-B515CC01F896}" presName="compNode" presStyleCnt="0"/>
      <dgm:spPr/>
    </dgm:pt>
    <dgm:pt modelId="{CC050023-357F-4855-B081-09F85AC16F83}" type="pres">
      <dgm:prSet presAssocID="{4D03158B-F848-40FC-AAB4-B515CC01F896}" presName="dummyConnPt" presStyleCnt="0"/>
      <dgm:spPr/>
    </dgm:pt>
    <dgm:pt modelId="{7BB9AC19-AE05-4BEF-8F96-2BCF4824F500}" type="pres">
      <dgm:prSet presAssocID="{4D03158B-F848-40FC-AAB4-B515CC01F896}" presName="node" presStyleLbl="node1" presStyleIdx="1" presStyleCnt="9" custScaleX="113309" custScaleY="142454">
        <dgm:presLayoutVars>
          <dgm:bulletEnabled val="1"/>
        </dgm:presLayoutVars>
      </dgm:prSet>
      <dgm:spPr/>
      <dgm:t>
        <a:bodyPr/>
        <a:lstStyle/>
        <a:p>
          <a:endParaRPr lang="fr-FR"/>
        </a:p>
      </dgm:t>
    </dgm:pt>
    <dgm:pt modelId="{BDA42E06-5596-4D27-BB14-08EBC76B4846}" type="pres">
      <dgm:prSet presAssocID="{A1A81FEC-47A1-49AE-B01E-D5CCEB1BE86D}" presName="sibTrans" presStyleLbl="bgSibTrans2D1" presStyleIdx="1" presStyleCnt="8"/>
      <dgm:spPr/>
      <dgm:t>
        <a:bodyPr/>
        <a:lstStyle/>
        <a:p>
          <a:endParaRPr lang="fr-FR"/>
        </a:p>
      </dgm:t>
    </dgm:pt>
    <dgm:pt modelId="{2C24EC95-0DE9-48B8-A394-C3C36D6A92F2}" type="pres">
      <dgm:prSet presAssocID="{5557B252-6ECE-4035-802D-656E7857BDD7}" presName="compNode" presStyleCnt="0"/>
      <dgm:spPr/>
    </dgm:pt>
    <dgm:pt modelId="{7E8B8024-8C04-4369-903B-7A5FC7CA62BF}" type="pres">
      <dgm:prSet presAssocID="{5557B252-6ECE-4035-802D-656E7857BDD7}" presName="dummyConnPt" presStyleCnt="0"/>
      <dgm:spPr/>
    </dgm:pt>
    <dgm:pt modelId="{E067EDB0-48FA-42AE-848F-5217066A0891}" type="pres">
      <dgm:prSet presAssocID="{5557B252-6ECE-4035-802D-656E7857BDD7}" presName="node" presStyleLbl="node1" presStyleIdx="2" presStyleCnt="9">
        <dgm:presLayoutVars>
          <dgm:bulletEnabled val="1"/>
        </dgm:presLayoutVars>
      </dgm:prSet>
      <dgm:spPr/>
      <dgm:t>
        <a:bodyPr/>
        <a:lstStyle/>
        <a:p>
          <a:endParaRPr lang="fr-FR"/>
        </a:p>
      </dgm:t>
    </dgm:pt>
    <dgm:pt modelId="{83E3B689-2389-4E47-B3BA-4168736DBEA2}" type="pres">
      <dgm:prSet presAssocID="{5B095072-782D-45E9-BB40-590CF8A44765}" presName="sibTrans" presStyleLbl="bgSibTrans2D1" presStyleIdx="2" presStyleCnt="8"/>
      <dgm:spPr/>
      <dgm:t>
        <a:bodyPr/>
        <a:lstStyle/>
        <a:p>
          <a:endParaRPr lang="fr-FR"/>
        </a:p>
      </dgm:t>
    </dgm:pt>
    <dgm:pt modelId="{008EB21C-16B6-4D72-9425-689905CBDA82}" type="pres">
      <dgm:prSet presAssocID="{D7455CB0-7468-496F-80B3-361C51688CA3}" presName="compNode" presStyleCnt="0"/>
      <dgm:spPr/>
    </dgm:pt>
    <dgm:pt modelId="{DEE9CD5C-93D3-488C-AA12-6E2093AF3C99}" type="pres">
      <dgm:prSet presAssocID="{D7455CB0-7468-496F-80B3-361C51688CA3}" presName="dummyConnPt" presStyleCnt="0"/>
      <dgm:spPr/>
    </dgm:pt>
    <dgm:pt modelId="{1CEC15FE-B012-423C-9C5D-42AA03EF33F8}" type="pres">
      <dgm:prSet presAssocID="{D7455CB0-7468-496F-80B3-361C51688CA3}" presName="node" presStyleLbl="node1" presStyleIdx="3" presStyleCnt="9">
        <dgm:presLayoutVars>
          <dgm:bulletEnabled val="1"/>
        </dgm:presLayoutVars>
      </dgm:prSet>
      <dgm:spPr/>
      <dgm:t>
        <a:bodyPr/>
        <a:lstStyle/>
        <a:p>
          <a:endParaRPr lang="fr-FR"/>
        </a:p>
      </dgm:t>
    </dgm:pt>
    <dgm:pt modelId="{C2E71BBC-CE26-46EA-B42F-35B886FBD3CC}" type="pres">
      <dgm:prSet presAssocID="{F289649C-F3E4-4BEA-AEAF-049DEAB70F18}" presName="sibTrans" presStyleLbl="bgSibTrans2D1" presStyleIdx="3" presStyleCnt="8"/>
      <dgm:spPr/>
      <dgm:t>
        <a:bodyPr/>
        <a:lstStyle/>
        <a:p>
          <a:endParaRPr lang="fr-FR"/>
        </a:p>
      </dgm:t>
    </dgm:pt>
    <dgm:pt modelId="{F6F7028B-93C5-42DA-89A1-EF68502CE64F}" type="pres">
      <dgm:prSet presAssocID="{B26C09D3-500A-43FF-B1B5-807905DDEF5E}" presName="compNode" presStyleCnt="0"/>
      <dgm:spPr/>
    </dgm:pt>
    <dgm:pt modelId="{BBC7A08D-032C-4B45-BDCF-0BF0D8280878}" type="pres">
      <dgm:prSet presAssocID="{B26C09D3-500A-43FF-B1B5-807905DDEF5E}" presName="dummyConnPt" presStyleCnt="0"/>
      <dgm:spPr/>
    </dgm:pt>
    <dgm:pt modelId="{6AF5D34E-6A95-4483-B8A5-C47B57AAC6F8}" type="pres">
      <dgm:prSet presAssocID="{B26C09D3-500A-43FF-B1B5-807905DDEF5E}" presName="node" presStyleLbl="node1" presStyleIdx="4" presStyleCnt="9">
        <dgm:presLayoutVars>
          <dgm:bulletEnabled val="1"/>
        </dgm:presLayoutVars>
      </dgm:prSet>
      <dgm:spPr/>
      <dgm:t>
        <a:bodyPr/>
        <a:lstStyle/>
        <a:p>
          <a:endParaRPr lang="fr-FR"/>
        </a:p>
      </dgm:t>
    </dgm:pt>
    <dgm:pt modelId="{6D15AB94-EA22-4812-861A-15BECFC74100}" type="pres">
      <dgm:prSet presAssocID="{AE42698B-1860-426B-8B01-B8B590FAF418}" presName="sibTrans" presStyleLbl="bgSibTrans2D1" presStyleIdx="4" presStyleCnt="8"/>
      <dgm:spPr/>
      <dgm:t>
        <a:bodyPr/>
        <a:lstStyle/>
        <a:p>
          <a:endParaRPr lang="fr-FR"/>
        </a:p>
      </dgm:t>
    </dgm:pt>
    <dgm:pt modelId="{20FD4A76-F004-41D4-BDAC-6A30B917BEEF}" type="pres">
      <dgm:prSet presAssocID="{5C890BFA-065D-4657-BED1-F333724698B7}" presName="compNode" presStyleCnt="0"/>
      <dgm:spPr/>
    </dgm:pt>
    <dgm:pt modelId="{0920E134-A152-45D8-9AAE-CC360DB05D78}" type="pres">
      <dgm:prSet presAssocID="{5C890BFA-065D-4657-BED1-F333724698B7}" presName="dummyConnPt" presStyleCnt="0"/>
      <dgm:spPr/>
    </dgm:pt>
    <dgm:pt modelId="{1E25A755-2D25-4FBE-8649-98B0CF4B88AD}" type="pres">
      <dgm:prSet presAssocID="{5C890BFA-065D-4657-BED1-F333724698B7}" presName="node" presStyleLbl="node1" presStyleIdx="5" presStyleCnt="9">
        <dgm:presLayoutVars>
          <dgm:bulletEnabled val="1"/>
        </dgm:presLayoutVars>
      </dgm:prSet>
      <dgm:spPr/>
      <dgm:t>
        <a:bodyPr/>
        <a:lstStyle/>
        <a:p>
          <a:endParaRPr lang="fr-FR"/>
        </a:p>
      </dgm:t>
    </dgm:pt>
    <dgm:pt modelId="{0EE9A96C-0091-4401-9ECD-C64DF500DAA7}" type="pres">
      <dgm:prSet presAssocID="{0579C05D-E5D1-4189-8031-5AD0D330E6E6}" presName="sibTrans" presStyleLbl="bgSibTrans2D1" presStyleIdx="5" presStyleCnt="8"/>
      <dgm:spPr/>
      <dgm:t>
        <a:bodyPr/>
        <a:lstStyle/>
        <a:p>
          <a:endParaRPr lang="fr-FR"/>
        </a:p>
      </dgm:t>
    </dgm:pt>
    <dgm:pt modelId="{B2AC1BD7-1901-477D-940E-4BBAD75B4888}" type="pres">
      <dgm:prSet presAssocID="{F93F456C-18C7-430C-A600-3E0D423A4EC5}" presName="compNode" presStyleCnt="0"/>
      <dgm:spPr/>
    </dgm:pt>
    <dgm:pt modelId="{69774278-294E-4284-92FE-10B827335F16}" type="pres">
      <dgm:prSet presAssocID="{F93F456C-18C7-430C-A600-3E0D423A4EC5}" presName="dummyConnPt" presStyleCnt="0"/>
      <dgm:spPr/>
    </dgm:pt>
    <dgm:pt modelId="{47F72CDE-12EE-49E5-8AE3-12F3FD260925}" type="pres">
      <dgm:prSet presAssocID="{F93F456C-18C7-430C-A600-3E0D423A4EC5}" presName="node" presStyleLbl="node1" presStyleIdx="6" presStyleCnt="9">
        <dgm:presLayoutVars>
          <dgm:bulletEnabled val="1"/>
        </dgm:presLayoutVars>
      </dgm:prSet>
      <dgm:spPr/>
      <dgm:t>
        <a:bodyPr/>
        <a:lstStyle/>
        <a:p>
          <a:endParaRPr lang="fr-FR"/>
        </a:p>
      </dgm:t>
    </dgm:pt>
    <dgm:pt modelId="{FE5582A7-72BA-4813-89F3-C4C28C5A0D76}" type="pres">
      <dgm:prSet presAssocID="{A22FF48D-F2C9-42A1-9EFB-2F578F19B36E}" presName="sibTrans" presStyleLbl="bgSibTrans2D1" presStyleIdx="6" presStyleCnt="8"/>
      <dgm:spPr/>
      <dgm:t>
        <a:bodyPr/>
        <a:lstStyle/>
        <a:p>
          <a:endParaRPr lang="fr-FR"/>
        </a:p>
      </dgm:t>
    </dgm:pt>
    <dgm:pt modelId="{70CAF869-9F1B-48D5-B876-F96DD0513EDD}" type="pres">
      <dgm:prSet presAssocID="{72AAD3CF-75F5-404B-AAB2-72A9CADE6732}" presName="compNode" presStyleCnt="0"/>
      <dgm:spPr/>
    </dgm:pt>
    <dgm:pt modelId="{C0431477-5BB8-4066-B0D9-A02351F2CD4E}" type="pres">
      <dgm:prSet presAssocID="{72AAD3CF-75F5-404B-AAB2-72A9CADE6732}" presName="dummyConnPt" presStyleCnt="0"/>
      <dgm:spPr/>
    </dgm:pt>
    <dgm:pt modelId="{2B6D7B7F-EBED-4F65-9082-28317FB2DC8B}" type="pres">
      <dgm:prSet presAssocID="{72AAD3CF-75F5-404B-AAB2-72A9CADE6732}" presName="node" presStyleLbl="node1" presStyleIdx="7" presStyleCnt="9">
        <dgm:presLayoutVars>
          <dgm:bulletEnabled val="1"/>
        </dgm:presLayoutVars>
      </dgm:prSet>
      <dgm:spPr/>
      <dgm:t>
        <a:bodyPr/>
        <a:lstStyle/>
        <a:p>
          <a:endParaRPr lang="fr-FR"/>
        </a:p>
      </dgm:t>
    </dgm:pt>
    <dgm:pt modelId="{B492AC90-B30C-4AF8-8716-735CFC157BC6}" type="pres">
      <dgm:prSet presAssocID="{00DB1C6F-8B9B-4944-A42E-F32A3DCF5FA6}" presName="sibTrans" presStyleLbl="bgSibTrans2D1" presStyleIdx="7" presStyleCnt="8"/>
      <dgm:spPr/>
      <dgm:t>
        <a:bodyPr/>
        <a:lstStyle/>
        <a:p>
          <a:endParaRPr lang="fr-FR"/>
        </a:p>
      </dgm:t>
    </dgm:pt>
    <dgm:pt modelId="{D76FEADA-C81B-4A0D-8286-D084D133F547}" type="pres">
      <dgm:prSet presAssocID="{695D7446-C0DB-4024-877F-B6EA9BC66ADF}" presName="compNode" presStyleCnt="0"/>
      <dgm:spPr/>
    </dgm:pt>
    <dgm:pt modelId="{16AC9F88-5208-4A3B-B953-43409AD97882}" type="pres">
      <dgm:prSet presAssocID="{695D7446-C0DB-4024-877F-B6EA9BC66ADF}" presName="dummyConnPt" presStyleCnt="0"/>
      <dgm:spPr/>
    </dgm:pt>
    <dgm:pt modelId="{19E506C2-A06E-401F-AC0E-E4E422D0EED7}" type="pres">
      <dgm:prSet presAssocID="{695D7446-C0DB-4024-877F-B6EA9BC66ADF}" presName="node" presStyleLbl="node1" presStyleIdx="8" presStyleCnt="9">
        <dgm:presLayoutVars>
          <dgm:bulletEnabled val="1"/>
        </dgm:presLayoutVars>
      </dgm:prSet>
      <dgm:spPr/>
      <dgm:t>
        <a:bodyPr/>
        <a:lstStyle/>
        <a:p>
          <a:endParaRPr lang="fr-FR"/>
        </a:p>
      </dgm:t>
    </dgm:pt>
  </dgm:ptLst>
  <dgm:cxnLst>
    <dgm:cxn modelId="{6C2DFD75-F167-41CD-A692-0770928A4F26}" srcId="{699195E7-E81B-486A-A08F-07B6A51CF066}" destId="{F93F456C-18C7-430C-A600-3E0D423A4EC5}" srcOrd="6" destOrd="0" parTransId="{45B6BA4E-4D5B-4C1C-A2BA-D62306023DB9}" sibTransId="{A22FF48D-F2C9-42A1-9EFB-2F578F19B36E}"/>
    <dgm:cxn modelId="{5D68D4E7-C1AF-45A3-9D36-D98A85FDDFCE}" srcId="{699195E7-E81B-486A-A08F-07B6A51CF066}" destId="{72AAD3CF-75F5-404B-AAB2-72A9CADE6732}" srcOrd="7" destOrd="0" parTransId="{A68F0406-CF1F-4BF0-88CC-D8F7CEEE2608}" sibTransId="{00DB1C6F-8B9B-4944-A42E-F32A3DCF5FA6}"/>
    <dgm:cxn modelId="{1971BF53-54B5-4950-BE48-E95CEC88196B}" srcId="{699195E7-E81B-486A-A08F-07B6A51CF066}" destId="{857C9FCE-79A8-4EBE-98A3-87EA80C9DADE}" srcOrd="0" destOrd="0" parTransId="{D4DAD329-07DB-4576-95E9-31A7FF21C1CA}" sibTransId="{158229F1-574A-4AEE-AA3E-0E99A82FDADB}"/>
    <dgm:cxn modelId="{B1F3BAFC-7BF2-4611-A7B2-01355B763874}" type="presOf" srcId="{0579C05D-E5D1-4189-8031-5AD0D330E6E6}" destId="{0EE9A96C-0091-4401-9ECD-C64DF500DAA7}" srcOrd="0" destOrd="0" presId="urn:microsoft.com/office/officeart/2005/8/layout/bProcess4"/>
    <dgm:cxn modelId="{D082F209-241A-44C8-BF30-45B3E4A7CD54}" type="presOf" srcId="{5557B252-6ECE-4035-802D-656E7857BDD7}" destId="{E067EDB0-48FA-42AE-848F-5217066A0891}" srcOrd="0" destOrd="0" presId="urn:microsoft.com/office/officeart/2005/8/layout/bProcess4"/>
    <dgm:cxn modelId="{413F07DE-6D0C-497D-B1DD-995CCC49E2CD}" type="presOf" srcId="{4D03158B-F848-40FC-AAB4-B515CC01F896}" destId="{7BB9AC19-AE05-4BEF-8F96-2BCF4824F500}" srcOrd="0" destOrd="0" presId="urn:microsoft.com/office/officeart/2005/8/layout/bProcess4"/>
    <dgm:cxn modelId="{B0D6F0D4-80E6-4EDA-8DA3-F6187ADC3660}" type="presOf" srcId="{857C9FCE-79A8-4EBE-98A3-87EA80C9DADE}" destId="{5D7B34B8-F64B-44C2-9EDE-B1B4D6D293CE}" srcOrd="0" destOrd="0" presId="urn:microsoft.com/office/officeart/2005/8/layout/bProcess4"/>
    <dgm:cxn modelId="{FBC8A3D9-1F66-4DFF-B672-213CB1B282C7}" srcId="{699195E7-E81B-486A-A08F-07B6A51CF066}" destId="{D7455CB0-7468-496F-80B3-361C51688CA3}" srcOrd="3" destOrd="0" parTransId="{6C392E75-76CE-47E3-91F0-45ED149C0D79}" sibTransId="{F289649C-F3E4-4BEA-AEAF-049DEAB70F18}"/>
    <dgm:cxn modelId="{9E6B4425-63E6-49B8-8AAA-C037F9F77096}" srcId="{699195E7-E81B-486A-A08F-07B6A51CF066}" destId="{4D03158B-F848-40FC-AAB4-B515CC01F896}" srcOrd="1" destOrd="0" parTransId="{E691F96C-E584-4A38-AC95-A601F3109B1D}" sibTransId="{A1A81FEC-47A1-49AE-B01E-D5CCEB1BE86D}"/>
    <dgm:cxn modelId="{5FE922A1-0205-4087-917F-47EE8D44394C}" type="presOf" srcId="{72AAD3CF-75F5-404B-AAB2-72A9CADE6732}" destId="{2B6D7B7F-EBED-4F65-9082-28317FB2DC8B}" srcOrd="0" destOrd="0" presId="urn:microsoft.com/office/officeart/2005/8/layout/bProcess4"/>
    <dgm:cxn modelId="{42A0368A-7E91-4185-A4F6-04E2D146D958}" srcId="{699195E7-E81B-486A-A08F-07B6A51CF066}" destId="{B26C09D3-500A-43FF-B1B5-807905DDEF5E}" srcOrd="4" destOrd="0" parTransId="{2E01147D-45F0-4651-AED4-39772030597D}" sibTransId="{AE42698B-1860-426B-8B01-B8B590FAF418}"/>
    <dgm:cxn modelId="{DC300EDD-3556-468C-ACBC-291235939FCD}" type="presOf" srcId="{699195E7-E81B-486A-A08F-07B6A51CF066}" destId="{56BB4211-11E2-489A-86D6-38F912892676}" srcOrd="0" destOrd="0" presId="urn:microsoft.com/office/officeart/2005/8/layout/bProcess4"/>
    <dgm:cxn modelId="{BF37058E-88D1-4D4D-921E-382C6DEC0745}" srcId="{699195E7-E81B-486A-A08F-07B6A51CF066}" destId="{5C890BFA-065D-4657-BED1-F333724698B7}" srcOrd="5" destOrd="0" parTransId="{C90C19E5-E488-43DD-BA9A-06EEAAF7CD1B}" sibTransId="{0579C05D-E5D1-4189-8031-5AD0D330E6E6}"/>
    <dgm:cxn modelId="{ADEAAB2C-6C18-4030-BB56-02DAF9C82B16}" srcId="{699195E7-E81B-486A-A08F-07B6A51CF066}" destId="{695D7446-C0DB-4024-877F-B6EA9BC66ADF}" srcOrd="8" destOrd="0" parTransId="{130F182C-313D-4D8A-9B76-C5A57A79E213}" sibTransId="{C1C699EF-97FF-4DE4-9B87-5C0653D4D047}"/>
    <dgm:cxn modelId="{AB3F8BCC-AF01-454A-A364-135B92D8F616}" type="presOf" srcId="{5C890BFA-065D-4657-BED1-F333724698B7}" destId="{1E25A755-2D25-4FBE-8649-98B0CF4B88AD}" srcOrd="0" destOrd="0" presId="urn:microsoft.com/office/officeart/2005/8/layout/bProcess4"/>
    <dgm:cxn modelId="{D77B4538-2CA9-472F-B58B-114C75B70526}" type="presOf" srcId="{A1A81FEC-47A1-49AE-B01E-D5CCEB1BE86D}" destId="{BDA42E06-5596-4D27-BB14-08EBC76B4846}" srcOrd="0" destOrd="0" presId="urn:microsoft.com/office/officeart/2005/8/layout/bProcess4"/>
    <dgm:cxn modelId="{07698AC4-AD7E-44E9-8997-8D292CD277DB}" srcId="{699195E7-E81B-486A-A08F-07B6A51CF066}" destId="{5557B252-6ECE-4035-802D-656E7857BDD7}" srcOrd="2" destOrd="0" parTransId="{DF60EFD0-B207-4AB1-8751-57EDC288FCB1}" sibTransId="{5B095072-782D-45E9-BB40-590CF8A44765}"/>
    <dgm:cxn modelId="{821E0C82-1D4D-42A8-BBB9-354AD213283C}" type="presOf" srcId="{00DB1C6F-8B9B-4944-A42E-F32A3DCF5FA6}" destId="{B492AC90-B30C-4AF8-8716-735CFC157BC6}" srcOrd="0" destOrd="0" presId="urn:microsoft.com/office/officeart/2005/8/layout/bProcess4"/>
    <dgm:cxn modelId="{332AA013-1D6B-4B04-96F1-70E28EC3817D}" type="presOf" srcId="{A22FF48D-F2C9-42A1-9EFB-2F578F19B36E}" destId="{FE5582A7-72BA-4813-89F3-C4C28C5A0D76}" srcOrd="0" destOrd="0" presId="urn:microsoft.com/office/officeart/2005/8/layout/bProcess4"/>
    <dgm:cxn modelId="{01CA1CA5-3B5C-4021-88ED-49883778C4AC}" type="presOf" srcId="{D7455CB0-7468-496F-80B3-361C51688CA3}" destId="{1CEC15FE-B012-423C-9C5D-42AA03EF33F8}" srcOrd="0" destOrd="0" presId="urn:microsoft.com/office/officeart/2005/8/layout/bProcess4"/>
    <dgm:cxn modelId="{348EF6E1-A7F9-456D-B8C8-D446CD1BE22C}" type="presOf" srcId="{5B095072-782D-45E9-BB40-590CF8A44765}" destId="{83E3B689-2389-4E47-B3BA-4168736DBEA2}" srcOrd="0" destOrd="0" presId="urn:microsoft.com/office/officeart/2005/8/layout/bProcess4"/>
    <dgm:cxn modelId="{28B41BD7-3831-4442-B716-2B9ED0B79DD9}" type="presOf" srcId="{F289649C-F3E4-4BEA-AEAF-049DEAB70F18}" destId="{C2E71BBC-CE26-46EA-B42F-35B886FBD3CC}" srcOrd="0" destOrd="0" presId="urn:microsoft.com/office/officeart/2005/8/layout/bProcess4"/>
    <dgm:cxn modelId="{78117099-2D0E-423A-8D6B-52F1CC70A355}" type="presOf" srcId="{695D7446-C0DB-4024-877F-B6EA9BC66ADF}" destId="{19E506C2-A06E-401F-AC0E-E4E422D0EED7}" srcOrd="0" destOrd="0" presId="urn:microsoft.com/office/officeart/2005/8/layout/bProcess4"/>
    <dgm:cxn modelId="{5FACBF0E-E49F-4A69-A6A4-0050BA912B47}" type="presOf" srcId="{158229F1-574A-4AEE-AA3E-0E99A82FDADB}" destId="{2F6687C9-3ADE-4237-8CAB-8CB9D308075E}" srcOrd="0" destOrd="0" presId="urn:microsoft.com/office/officeart/2005/8/layout/bProcess4"/>
    <dgm:cxn modelId="{D3CB63D0-A3F5-4108-87CF-33393303C06B}" type="presOf" srcId="{B26C09D3-500A-43FF-B1B5-807905DDEF5E}" destId="{6AF5D34E-6A95-4483-B8A5-C47B57AAC6F8}" srcOrd="0" destOrd="0" presId="urn:microsoft.com/office/officeart/2005/8/layout/bProcess4"/>
    <dgm:cxn modelId="{EFF980FD-38A5-45F7-9121-BEE11D2CA566}" type="presOf" srcId="{F93F456C-18C7-430C-A600-3E0D423A4EC5}" destId="{47F72CDE-12EE-49E5-8AE3-12F3FD260925}" srcOrd="0" destOrd="0" presId="urn:microsoft.com/office/officeart/2005/8/layout/bProcess4"/>
    <dgm:cxn modelId="{F5153A7D-12C8-41CD-BD48-548FFF802AA5}" type="presOf" srcId="{AE42698B-1860-426B-8B01-B8B590FAF418}" destId="{6D15AB94-EA22-4812-861A-15BECFC74100}" srcOrd="0" destOrd="0" presId="urn:microsoft.com/office/officeart/2005/8/layout/bProcess4"/>
    <dgm:cxn modelId="{4D29636C-04BB-44AF-A28E-2D6B0C49AB74}" type="presParOf" srcId="{56BB4211-11E2-489A-86D6-38F912892676}" destId="{16C7DD4E-12A5-4F71-ACD5-E8997E69ED89}" srcOrd="0" destOrd="0" presId="urn:microsoft.com/office/officeart/2005/8/layout/bProcess4"/>
    <dgm:cxn modelId="{6B04AC9C-8CFC-408C-8E44-AA1C697236B0}" type="presParOf" srcId="{16C7DD4E-12A5-4F71-ACD5-E8997E69ED89}" destId="{607A098D-2E9D-4B2C-9651-81B4ECAE6C18}" srcOrd="0" destOrd="0" presId="urn:microsoft.com/office/officeart/2005/8/layout/bProcess4"/>
    <dgm:cxn modelId="{027FD35E-159A-4850-A730-10B0C89F2458}" type="presParOf" srcId="{16C7DD4E-12A5-4F71-ACD5-E8997E69ED89}" destId="{5D7B34B8-F64B-44C2-9EDE-B1B4D6D293CE}" srcOrd="1" destOrd="0" presId="urn:microsoft.com/office/officeart/2005/8/layout/bProcess4"/>
    <dgm:cxn modelId="{416FB836-01F1-4227-A3A5-AC96AC72BA0F}" type="presParOf" srcId="{56BB4211-11E2-489A-86D6-38F912892676}" destId="{2F6687C9-3ADE-4237-8CAB-8CB9D308075E}" srcOrd="1" destOrd="0" presId="urn:microsoft.com/office/officeart/2005/8/layout/bProcess4"/>
    <dgm:cxn modelId="{DA5A0E13-2ADA-4F01-AD55-E466BD658304}" type="presParOf" srcId="{56BB4211-11E2-489A-86D6-38F912892676}" destId="{46B73124-2D77-4D80-A926-26A67DF501E9}" srcOrd="2" destOrd="0" presId="urn:microsoft.com/office/officeart/2005/8/layout/bProcess4"/>
    <dgm:cxn modelId="{8B3DFE6B-DCFC-47DD-A64F-6EA4D1F44BEF}" type="presParOf" srcId="{46B73124-2D77-4D80-A926-26A67DF501E9}" destId="{CC050023-357F-4855-B081-09F85AC16F83}" srcOrd="0" destOrd="0" presId="urn:microsoft.com/office/officeart/2005/8/layout/bProcess4"/>
    <dgm:cxn modelId="{A71E536C-D568-44EF-A6E0-1AC0C1FE94EF}" type="presParOf" srcId="{46B73124-2D77-4D80-A926-26A67DF501E9}" destId="{7BB9AC19-AE05-4BEF-8F96-2BCF4824F500}" srcOrd="1" destOrd="0" presId="urn:microsoft.com/office/officeart/2005/8/layout/bProcess4"/>
    <dgm:cxn modelId="{B5F8E528-9918-4863-A2DF-BD021DC5D873}" type="presParOf" srcId="{56BB4211-11E2-489A-86D6-38F912892676}" destId="{BDA42E06-5596-4D27-BB14-08EBC76B4846}" srcOrd="3" destOrd="0" presId="urn:microsoft.com/office/officeart/2005/8/layout/bProcess4"/>
    <dgm:cxn modelId="{DCBA4748-4FC5-44B8-AAA4-09B2BC137A60}" type="presParOf" srcId="{56BB4211-11E2-489A-86D6-38F912892676}" destId="{2C24EC95-0DE9-48B8-A394-C3C36D6A92F2}" srcOrd="4" destOrd="0" presId="urn:microsoft.com/office/officeart/2005/8/layout/bProcess4"/>
    <dgm:cxn modelId="{A84C8762-5688-4F8F-9F26-985922D93DBE}" type="presParOf" srcId="{2C24EC95-0DE9-48B8-A394-C3C36D6A92F2}" destId="{7E8B8024-8C04-4369-903B-7A5FC7CA62BF}" srcOrd="0" destOrd="0" presId="urn:microsoft.com/office/officeart/2005/8/layout/bProcess4"/>
    <dgm:cxn modelId="{02560F95-E4F9-49AF-91D3-72BDBCD1CA13}" type="presParOf" srcId="{2C24EC95-0DE9-48B8-A394-C3C36D6A92F2}" destId="{E067EDB0-48FA-42AE-848F-5217066A0891}" srcOrd="1" destOrd="0" presId="urn:microsoft.com/office/officeart/2005/8/layout/bProcess4"/>
    <dgm:cxn modelId="{A7042E2F-B697-4E9C-B6CD-EBB698EFA1A0}" type="presParOf" srcId="{56BB4211-11E2-489A-86D6-38F912892676}" destId="{83E3B689-2389-4E47-B3BA-4168736DBEA2}" srcOrd="5" destOrd="0" presId="urn:microsoft.com/office/officeart/2005/8/layout/bProcess4"/>
    <dgm:cxn modelId="{E95E597D-E8DE-4096-96AC-078F471E09D9}" type="presParOf" srcId="{56BB4211-11E2-489A-86D6-38F912892676}" destId="{008EB21C-16B6-4D72-9425-689905CBDA82}" srcOrd="6" destOrd="0" presId="urn:microsoft.com/office/officeart/2005/8/layout/bProcess4"/>
    <dgm:cxn modelId="{C3B8915F-6A84-4B73-9094-064CB856C285}" type="presParOf" srcId="{008EB21C-16B6-4D72-9425-689905CBDA82}" destId="{DEE9CD5C-93D3-488C-AA12-6E2093AF3C99}" srcOrd="0" destOrd="0" presId="urn:microsoft.com/office/officeart/2005/8/layout/bProcess4"/>
    <dgm:cxn modelId="{8DBB7373-B92F-4CDC-8046-C709A453343C}" type="presParOf" srcId="{008EB21C-16B6-4D72-9425-689905CBDA82}" destId="{1CEC15FE-B012-423C-9C5D-42AA03EF33F8}" srcOrd="1" destOrd="0" presId="urn:microsoft.com/office/officeart/2005/8/layout/bProcess4"/>
    <dgm:cxn modelId="{D997B6AB-C08D-424B-8AC7-F469DF537224}" type="presParOf" srcId="{56BB4211-11E2-489A-86D6-38F912892676}" destId="{C2E71BBC-CE26-46EA-B42F-35B886FBD3CC}" srcOrd="7" destOrd="0" presId="urn:microsoft.com/office/officeart/2005/8/layout/bProcess4"/>
    <dgm:cxn modelId="{97FB113D-61A7-4A4F-B3E3-986CF6869F33}" type="presParOf" srcId="{56BB4211-11E2-489A-86D6-38F912892676}" destId="{F6F7028B-93C5-42DA-89A1-EF68502CE64F}" srcOrd="8" destOrd="0" presId="urn:microsoft.com/office/officeart/2005/8/layout/bProcess4"/>
    <dgm:cxn modelId="{C7AE7854-48E3-4D75-87A9-749C4210A216}" type="presParOf" srcId="{F6F7028B-93C5-42DA-89A1-EF68502CE64F}" destId="{BBC7A08D-032C-4B45-BDCF-0BF0D8280878}" srcOrd="0" destOrd="0" presId="urn:microsoft.com/office/officeart/2005/8/layout/bProcess4"/>
    <dgm:cxn modelId="{F0FB7820-1045-44BB-A0A8-EA8F74EA5761}" type="presParOf" srcId="{F6F7028B-93C5-42DA-89A1-EF68502CE64F}" destId="{6AF5D34E-6A95-4483-B8A5-C47B57AAC6F8}" srcOrd="1" destOrd="0" presId="urn:microsoft.com/office/officeart/2005/8/layout/bProcess4"/>
    <dgm:cxn modelId="{B983BDE0-90B3-419F-A82D-5A528D48443E}" type="presParOf" srcId="{56BB4211-11E2-489A-86D6-38F912892676}" destId="{6D15AB94-EA22-4812-861A-15BECFC74100}" srcOrd="9" destOrd="0" presId="urn:microsoft.com/office/officeart/2005/8/layout/bProcess4"/>
    <dgm:cxn modelId="{CB0E9C09-20A9-4678-8D89-045DDE627E99}" type="presParOf" srcId="{56BB4211-11E2-489A-86D6-38F912892676}" destId="{20FD4A76-F004-41D4-BDAC-6A30B917BEEF}" srcOrd="10" destOrd="0" presId="urn:microsoft.com/office/officeart/2005/8/layout/bProcess4"/>
    <dgm:cxn modelId="{5CE9B8FA-F3BC-44E3-BC35-6CF00ECB48C1}" type="presParOf" srcId="{20FD4A76-F004-41D4-BDAC-6A30B917BEEF}" destId="{0920E134-A152-45D8-9AAE-CC360DB05D78}" srcOrd="0" destOrd="0" presId="urn:microsoft.com/office/officeart/2005/8/layout/bProcess4"/>
    <dgm:cxn modelId="{7B101DFE-3255-434A-B972-79BF9EF654BF}" type="presParOf" srcId="{20FD4A76-F004-41D4-BDAC-6A30B917BEEF}" destId="{1E25A755-2D25-4FBE-8649-98B0CF4B88AD}" srcOrd="1" destOrd="0" presId="urn:microsoft.com/office/officeart/2005/8/layout/bProcess4"/>
    <dgm:cxn modelId="{757C741B-1B98-45AB-8E2C-1E889E1B0E0B}" type="presParOf" srcId="{56BB4211-11E2-489A-86D6-38F912892676}" destId="{0EE9A96C-0091-4401-9ECD-C64DF500DAA7}" srcOrd="11" destOrd="0" presId="urn:microsoft.com/office/officeart/2005/8/layout/bProcess4"/>
    <dgm:cxn modelId="{F90082CF-2217-4968-8CC1-A66535D6534E}" type="presParOf" srcId="{56BB4211-11E2-489A-86D6-38F912892676}" destId="{B2AC1BD7-1901-477D-940E-4BBAD75B4888}" srcOrd="12" destOrd="0" presId="urn:microsoft.com/office/officeart/2005/8/layout/bProcess4"/>
    <dgm:cxn modelId="{1269C3E2-A641-482C-BDF5-81C2C3BEA86E}" type="presParOf" srcId="{B2AC1BD7-1901-477D-940E-4BBAD75B4888}" destId="{69774278-294E-4284-92FE-10B827335F16}" srcOrd="0" destOrd="0" presId="urn:microsoft.com/office/officeart/2005/8/layout/bProcess4"/>
    <dgm:cxn modelId="{BABD4B15-D049-4496-8A72-9E318401AD57}" type="presParOf" srcId="{B2AC1BD7-1901-477D-940E-4BBAD75B4888}" destId="{47F72CDE-12EE-49E5-8AE3-12F3FD260925}" srcOrd="1" destOrd="0" presId="urn:microsoft.com/office/officeart/2005/8/layout/bProcess4"/>
    <dgm:cxn modelId="{461A0F95-B04C-4F5D-9811-4BEA742B96C4}" type="presParOf" srcId="{56BB4211-11E2-489A-86D6-38F912892676}" destId="{FE5582A7-72BA-4813-89F3-C4C28C5A0D76}" srcOrd="13" destOrd="0" presId="urn:microsoft.com/office/officeart/2005/8/layout/bProcess4"/>
    <dgm:cxn modelId="{8948CFFA-52AE-4D92-A208-6A0E3AD5EF4C}" type="presParOf" srcId="{56BB4211-11E2-489A-86D6-38F912892676}" destId="{70CAF869-9F1B-48D5-B876-F96DD0513EDD}" srcOrd="14" destOrd="0" presId="urn:microsoft.com/office/officeart/2005/8/layout/bProcess4"/>
    <dgm:cxn modelId="{D8F6CE80-2D92-4D80-A304-21B800EE6E36}" type="presParOf" srcId="{70CAF869-9F1B-48D5-B876-F96DD0513EDD}" destId="{C0431477-5BB8-4066-B0D9-A02351F2CD4E}" srcOrd="0" destOrd="0" presId="urn:microsoft.com/office/officeart/2005/8/layout/bProcess4"/>
    <dgm:cxn modelId="{AFB85DD2-CE24-4074-A4D0-44F1005459AD}" type="presParOf" srcId="{70CAF869-9F1B-48D5-B876-F96DD0513EDD}" destId="{2B6D7B7F-EBED-4F65-9082-28317FB2DC8B}" srcOrd="1" destOrd="0" presId="urn:microsoft.com/office/officeart/2005/8/layout/bProcess4"/>
    <dgm:cxn modelId="{13840D46-CC09-4304-B5E1-F6EA3FFED5BE}" type="presParOf" srcId="{56BB4211-11E2-489A-86D6-38F912892676}" destId="{B492AC90-B30C-4AF8-8716-735CFC157BC6}" srcOrd="15" destOrd="0" presId="urn:microsoft.com/office/officeart/2005/8/layout/bProcess4"/>
    <dgm:cxn modelId="{03087A01-37EA-4A20-A2D8-2F115F1DE918}" type="presParOf" srcId="{56BB4211-11E2-489A-86D6-38F912892676}" destId="{D76FEADA-C81B-4A0D-8286-D084D133F547}" srcOrd="16" destOrd="0" presId="urn:microsoft.com/office/officeart/2005/8/layout/bProcess4"/>
    <dgm:cxn modelId="{8B45DD10-A815-4436-90E2-E01D2632F671}" type="presParOf" srcId="{D76FEADA-C81B-4A0D-8286-D084D133F547}" destId="{16AC9F88-5208-4A3B-B953-43409AD97882}" srcOrd="0" destOrd="0" presId="urn:microsoft.com/office/officeart/2005/8/layout/bProcess4"/>
    <dgm:cxn modelId="{3D364329-E0DF-4415-98BF-F43D2CF4D60D}" type="presParOf" srcId="{D76FEADA-C81B-4A0D-8286-D084D133F547}" destId="{19E506C2-A06E-401F-AC0E-E4E422D0EED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39D41-D362-471B-AD8F-6EC867BE028F}">
      <dsp:nvSpPr>
        <dsp:cNvPr id="0" name=""/>
        <dsp:cNvSpPr/>
      </dsp:nvSpPr>
      <dsp:spPr>
        <a:xfrm>
          <a:off x="3446229" y="2381540"/>
          <a:ext cx="1831489" cy="18314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ar-DZ" sz="3600" kern="1200" dirty="0" smtClean="0"/>
            <a:t>النظرة للعامل</a:t>
          </a:r>
          <a:endParaRPr lang="fr-FR" sz="3600" kern="1200" dirty="0"/>
        </a:p>
      </dsp:txBody>
      <dsp:txXfrm>
        <a:off x="3535635" y="2470946"/>
        <a:ext cx="1652677" cy="1652677"/>
      </dsp:txXfrm>
    </dsp:sp>
    <dsp:sp modelId="{4FC70917-0946-41B8-BAD1-64008244C587}">
      <dsp:nvSpPr>
        <dsp:cNvPr id="0" name=""/>
        <dsp:cNvSpPr/>
      </dsp:nvSpPr>
      <dsp:spPr>
        <a:xfrm rot="16200000">
          <a:off x="3844816" y="1864382"/>
          <a:ext cx="1034314" cy="0"/>
        </a:xfrm>
        <a:custGeom>
          <a:avLst/>
          <a:gdLst/>
          <a:ahLst/>
          <a:cxnLst/>
          <a:rect l="0" t="0" r="0" b="0"/>
          <a:pathLst>
            <a:path>
              <a:moveTo>
                <a:pt x="0" y="0"/>
              </a:moveTo>
              <a:lnTo>
                <a:pt x="103431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DACF8-D7BA-49E5-95A2-5FF1753CF073}">
      <dsp:nvSpPr>
        <dsp:cNvPr id="0" name=""/>
        <dsp:cNvSpPr/>
      </dsp:nvSpPr>
      <dsp:spPr>
        <a:xfrm>
          <a:off x="2937111" y="120127"/>
          <a:ext cx="2849725" cy="1227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DZ" sz="3100" kern="1200" dirty="0" smtClean="0"/>
            <a:t>يحاول التهرب من المسؤوليات </a:t>
          </a:r>
          <a:endParaRPr lang="fr-FR" sz="3100" kern="1200" dirty="0"/>
        </a:p>
      </dsp:txBody>
      <dsp:txXfrm>
        <a:off x="2997013" y="180029"/>
        <a:ext cx="2729921" cy="1107293"/>
      </dsp:txXfrm>
    </dsp:sp>
    <dsp:sp modelId="{F68A41B0-0DFF-4F58-80C3-FEEC532B1FAD}">
      <dsp:nvSpPr>
        <dsp:cNvPr id="0" name=""/>
        <dsp:cNvSpPr/>
      </dsp:nvSpPr>
      <dsp:spPr>
        <a:xfrm rot="20520146">
          <a:off x="5266055" y="2926133"/>
          <a:ext cx="476738" cy="0"/>
        </a:xfrm>
        <a:custGeom>
          <a:avLst/>
          <a:gdLst/>
          <a:ahLst/>
          <a:cxnLst/>
          <a:rect l="0" t="0" r="0" b="0"/>
          <a:pathLst>
            <a:path>
              <a:moveTo>
                <a:pt x="0" y="0"/>
              </a:moveTo>
              <a:lnTo>
                <a:pt x="47673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9EB4C-7499-4D33-BFC2-EA3D6A8E1149}">
      <dsp:nvSpPr>
        <dsp:cNvPr id="0" name=""/>
        <dsp:cNvSpPr/>
      </dsp:nvSpPr>
      <dsp:spPr>
        <a:xfrm>
          <a:off x="5731130" y="1757127"/>
          <a:ext cx="2966128" cy="1227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DZ" sz="3100" b="1" kern="1200" dirty="0" smtClean="0">
              <a:effectLst/>
              <a:latin typeface="Arabic Typesetting" panose="03020402040406030203" pitchFamily="66" charset="-78"/>
              <a:ea typeface="Calibri" panose="020F0502020204030204" pitchFamily="34" charset="0"/>
              <a:cs typeface="Arabic Typesetting" panose="03020402040406030203" pitchFamily="66" charset="-78"/>
            </a:rPr>
            <a:t>يبحث عن الأمن والاستقرار وليست له طموحات كبيرة</a:t>
          </a:r>
          <a:endParaRPr lang="fr-FR" sz="3100" kern="1200" dirty="0">
            <a:effectLst/>
          </a:endParaRPr>
        </a:p>
      </dsp:txBody>
      <dsp:txXfrm>
        <a:off x="5791032" y="1817029"/>
        <a:ext cx="2846324" cy="1107293"/>
      </dsp:txXfrm>
    </dsp:sp>
    <dsp:sp modelId="{4DD9334A-7D4C-4E38-94EA-DC60D788AAAB}">
      <dsp:nvSpPr>
        <dsp:cNvPr id="0" name=""/>
        <dsp:cNvSpPr/>
      </dsp:nvSpPr>
      <dsp:spPr>
        <a:xfrm rot="2516119">
          <a:off x="5154649" y="4441103"/>
          <a:ext cx="961103" cy="0"/>
        </a:xfrm>
        <a:custGeom>
          <a:avLst/>
          <a:gdLst/>
          <a:ahLst/>
          <a:cxnLst/>
          <a:rect l="0" t="0" r="0" b="0"/>
          <a:pathLst>
            <a:path>
              <a:moveTo>
                <a:pt x="0" y="0"/>
              </a:moveTo>
              <a:lnTo>
                <a:pt x="96110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886D0B-336B-4885-BA24-83B637F8F95A}">
      <dsp:nvSpPr>
        <dsp:cNvPr id="0" name=""/>
        <dsp:cNvSpPr/>
      </dsp:nvSpPr>
      <dsp:spPr>
        <a:xfrm>
          <a:off x="5112778" y="4762251"/>
          <a:ext cx="3125737" cy="1227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ar-DZ" sz="3400" b="1" kern="1200" smtClean="0">
              <a:effectLst/>
              <a:latin typeface="Arabic Typesetting" panose="03020402040406030203" pitchFamily="66" charset="-78"/>
              <a:ea typeface="Calibri" panose="020F0502020204030204" pitchFamily="34" charset="0"/>
              <a:cs typeface="Arabic Typesetting" panose="03020402040406030203" pitchFamily="66" charset="-78"/>
            </a:rPr>
            <a:t>كسول بطبيعته</a:t>
          </a:r>
          <a:endParaRPr lang="fr-FR" sz="3400" kern="1200" dirty="0">
            <a:effectLst/>
          </a:endParaRPr>
        </a:p>
      </dsp:txBody>
      <dsp:txXfrm>
        <a:off x="5172680" y="4822153"/>
        <a:ext cx="3005933" cy="1107293"/>
      </dsp:txXfrm>
    </dsp:sp>
    <dsp:sp modelId="{A9795888-725C-4A99-8457-E9E734ED2404}">
      <dsp:nvSpPr>
        <dsp:cNvPr id="0" name=""/>
        <dsp:cNvSpPr/>
      </dsp:nvSpPr>
      <dsp:spPr>
        <a:xfrm rot="8370734">
          <a:off x="2519980" y="4420665"/>
          <a:ext cx="1052230" cy="0"/>
        </a:xfrm>
        <a:custGeom>
          <a:avLst/>
          <a:gdLst/>
          <a:ahLst/>
          <a:cxnLst/>
          <a:rect l="0" t="0" r="0" b="0"/>
          <a:pathLst>
            <a:path>
              <a:moveTo>
                <a:pt x="0" y="0"/>
              </a:moveTo>
              <a:lnTo>
                <a:pt x="105223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A6C05-CD8D-456A-89F6-24C611AC9B8D}">
      <dsp:nvSpPr>
        <dsp:cNvPr id="0" name=""/>
        <dsp:cNvSpPr/>
      </dsp:nvSpPr>
      <dsp:spPr>
        <a:xfrm>
          <a:off x="412327" y="4762264"/>
          <a:ext cx="3029900" cy="1227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DZ" sz="3100" kern="1200" dirty="0" smtClean="0"/>
            <a:t>متحفز فقط عن طريق الأجر</a:t>
          </a:r>
          <a:endParaRPr lang="fr-FR" sz="3100" kern="1200" dirty="0"/>
        </a:p>
      </dsp:txBody>
      <dsp:txXfrm>
        <a:off x="472229" y="4822166"/>
        <a:ext cx="2910096" cy="1107293"/>
      </dsp:txXfrm>
    </dsp:sp>
    <dsp:sp modelId="{6AE78C50-7389-42B2-8CA1-502E11E6F42B}">
      <dsp:nvSpPr>
        <dsp:cNvPr id="0" name=""/>
        <dsp:cNvSpPr/>
      </dsp:nvSpPr>
      <dsp:spPr>
        <a:xfrm rot="11995864">
          <a:off x="3005913" y="2887861"/>
          <a:ext cx="453910" cy="0"/>
        </a:xfrm>
        <a:custGeom>
          <a:avLst/>
          <a:gdLst/>
          <a:ahLst/>
          <a:cxnLst/>
          <a:rect l="0" t="0" r="0" b="0"/>
          <a:pathLst>
            <a:path>
              <a:moveTo>
                <a:pt x="0" y="0"/>
              </a:moveTo>
              <a:lnTo>
                <a:pt x="45391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061CF-154C-4E86-8F52-282112F45CA4}">
      <dsp:nvSpPr>
        <dsp:cNvPr id="0" name=""/>
        <dsp:cNvSpPr/>
      </dsp:nvSpPr>
      <dsp:spPr>
        <a:xfrm>
          <a:off x="0" y="1649497"/>
          <a:ext cx="3019507" cy="12270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ar-DZ" sz="3100" b="1" kern="1200" dirty="0" smtClean="0">
              <a:effectLst/>
              <a:latin typeface="Arabic Typesetting" panose="03020402040406030203" pitchFamily="66" charset="-78"/>
              <a:ea typeface="Calibri" panose="020F0502020204030204" pitchFamily="34" charset="0"/>
              <a:cs typeface="Arabic Typesetting" panose="03020402040406030203" pitchFamily="66" charset="-78"/>
            </a:rPr>
            <a:t>له استعداد وميل للتحايل </a:t>
          </a:r>
          <a:endParaRPr lang="fr-FR" sz="3100" kern="1200" dirty="0">
            <a:effectLst/>
          </a:endParaRPr>
        </a:p>
      </dsp:txBody>
      <dsp:txXfrm>
        <a:off x="59902" y="1709399"/>
        <a:ext cx="2899703" cy="1107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687C9-3ADE-4237-8CAB-8CB9D308075E}">
      <dsp:nvSpPr>
        <dsp:cNvPr id="0" name=""/>
        <dsp:cNvSpPr/>
      </dsp:nvSpPr>
      <dsp:spPr>
        <a:xfrm rot="5400000">
          <a:off x="-326060" y="1139920"/>
          <a:ext cx="1737042"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B34B8-F64B-44C2-9EDE-B1B4D6D293CE}">
      <dsp:nvSpPr>
        <dsp:cNvPr id="0" name=""/>
        <dsp:cNvSpPr/>
      </dsp:nvSpPr>
      <dsp:spPr>
        <a:xfrm>
          <a:off x="139135" y="62630"/>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الدرجة العالية من التخصص</a:t>
          </a:r>
          <a:endParaRPr lang="fr-FR" sz="2800" b="1" kern="1200" dirty="0">
            <a:effectLst/>
            <a:latin typeface="Sakkal Majalla" pitchFamily="2" charset="-78"/>
            <a:cs typeface="Sakkal Majalla" pitchFamily="2" charset="-78"/>
          </a:endParaRPr>
        </a:p>
      </dsp:txBody>
      <dsp:txXfrm>
        <a:off x="174158" y="97653"/>
        <a:ext cx="1922892" cy="1125717"/>
      </dsp:txXfrm>
    </dsp:sp>
    <dsp:sp modelId="{BDA42E06-5596-4D27-BB14-08EBC76B4846}">
      <dsp:nvSpPr>
        <dsp:cNvPr id="0" name=""/>
        <dsp:cNvSpPr/>
      </dsp:nvSpPr>
      <dsp:spPr>
        <a:xfrm rot="5400000">
          <a:off x="-326060" y="2890460"/>
          <a:ext cx="1737042"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9AC19-AE05-4BEF-8F96-2BCF4824F500}">
      <dsp:nvSpPr>
        <dsp:cNvPr id="0" name=""/>
        <dsp:cNvSpPr/>
      </dsp:nvSpPr>
      <dsp:spPr>
        <a:xfrm>
          <a:off x="6515" y="1557334"/>
          <a:ext cx="2258179" cy="1703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البعد عن الاعتبارات الشخصية في الإدارة</a:t>
          </a:r>
          <a:endParaRPr lang="fr-FR" sz="2800" b="1" kern="1200" dirty="0">
            <a:effectLst/>
            <a:latin typeface="Sakkal Majalla" pitchFamily="2" charset="-78"/>
            <a:cs typeface="Sakkal Majalla" pitchFamily="2" charset="-78"/>
          </a:endParaRPr>
        </a:p>
      </dsp:txBody>
      <dsp:txXfrm>
        <a:off x="56406" y="1607225"/>
        <a:ext cx="2158397" cy="1603630"/>
      </dsp:txXfrm>
    </dsp:sp>
    <dsp:sp modelId="{83E3B689-2389-4E47-B3BA-4168736DBEA2}">
      <dsp:nvSpPr>
        <dsp:cNvPr id="0" name=""/>
        <dsp:cNvSpPr/>
      </dsp:nvSpPr>
      <dsp:spPr>
        <a:xfrm>
          <a:off x="547198" y="3763719"/>
          <a:ext cx="2773754"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67EDB0-48FA-42AE-848F-5217066A0891}">
      <dsp:nvSpPr>
        <dsp:cNvPr id="0" name=""/>
        <dsp:cNvSpPr/>
      </dsp:nvSpPr>
      <dsp:spPr>
        <a:xfrm>
          <a:off x="139135" y="3559688"/>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الخضوع الكامل للرؤساء</a:t>
          </a:r>
          <a:endParaRPr lang="fr-FR" sz="2800" b="1" kern="1200" dirty="0">
            <a:effectLst/>
            <a:latin typeface="Sakkal Majalla" pitchFamily="2" charset="-78"/>
            <a:cs typeface="Sakkal Majalla" pitchFamily="2" charset="-78"/>
          </a:endParaRPr>
        </a:p>
      </dsp:txBody>
      <dsp:txXfrm>
        <a:off x="174158" y="3594711"/>
        <a:ext cx="1922892" cy="1125717"/>
      </dsp:txXfrm>
    </dsp:sp>
    <dsp:sp modelId="{C2E71BBC-CE26-46EA-B42F-35B886FBD3CC}">
      <dsp:nvSpPr>
        <dsp:cNvPr id="0" name=""/>
        <dsp:cNvSpPr/>
      </dsp:nvSpPr>
      <dsp:spPr>
        <a:xfrm rot="16200000">
          <a:off x="2583075" y="3016367"/>
          <a:ext cx="1485229"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C15FE-B012-423C-9C5D-42AA03EF33F8}">
      <dsp:nvSpPr>
        <dsp:cNvPr id="0" name=""/>
        <dsp:cNvSpPr/>
      </dsp:nvSpPr>
      <dsp:spPr>
        <a:xfrm>
          <a:off x="2922364" y="3559688"/>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تخفيض تكلفة الأداء</a:t>
          </a:r>
          <a:endParaRPr lang="fr-FR" sz="2800" b="1" kern="1200" dirty="0">
            <a:effectLst/>
            <a:latin typeface="Sakkal Majalla" pitchFamily="2" charset="-78"/>
            <a:cs typeface="Sakkal Majalla" pitchFamily="2" charset="-78"/>
          </a:endParaRPr>
        </a:p>
      </dsp:txBody>
      <dsp:txXfrm>
        <a:off x="2957387" y="3594711"/>
        <a:ext cx="1922892" cy="1125717"/>
      </dsp:txXfrm>
    </dsp:sp>
    <dsp:sp modelId="{6D15AB94-EA22-4812-861A-15BECFC74100}">
      <dsp:nvSpPr>
        <dsp:cNvPr id="0" name=""/>
        <dsp:cNvSpPr/>
      </dsp:nvSpPr>
      <dsp:spPr>
        <a:xfrm rot="16200000">
          <a:off x="2583075" y="1521663"/>
          <a:ext cx="1485229"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5D34E-6A95-4483-B8A5-C47B57AAC6F8}">
      <dsp:nvSpPr>
        <dsp:cNvPr id="0" name=""/>
        <dsp:cNvSpPr/>
      </dsp:nvSpPr>
      <dsp:spPr>
        <a:xfrm>
          <a:off x="2922364" y="2064984"/>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تقليل الاحتكاك بين الموظفين</a:t>
          </a:r>
          <a:endParaRPr lang="fr-FR" sz="2800" b="1" kern="1200" dirty="0">
            <a:effectLst/>
            <a:latin typeface="Sakkal Majalla" pitchFamily="2" charset="-78"/>
            <a:cs typeface="Sakkal Majalla" pitchFamily="2" charset="-78"/>
          </a:endParaRPr>
        </a:p>
      </dsp:txBody>
      <dsp:txXfrm>
        <a:off x="2957387" y="2100007"/>
        <a:ext cx="1922892" cy="1125717"/>
      </dsp:txXfrm>
    </dsp:sp>
    <dsp:sp modelId="{0EE9A96C-0091-4401-9ECD-C64DF500DAA7}">
      <dsp:nvSpPr>
        <dsp:cNvPr id="0" name=""/>
        <dsp:cNvSpPr/>
      </dsp:nvSpPr>
      <dsp:spPr>
        <a:xfrm>
          <a:off x="3330427" y="774311"/>
          <a:ext cx="2641134"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5A755-2D25-4FBE-8649-98B0CF4B88AD}">
      <dsp:nvSpPr>
        <dsp:cNvPr id="0" name=""/>
        <dsp:cNvSpPr/>
      </dsp:nvSpPr>
      <dsp:spPr>
        <a:xfrm>
          <a:off x="2922364" y="570279"/>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المعرفة الكاملة بالمستندات</a:t>
          </a:r>
          <a:endParaRPr lang="fr-FR" sz="2800" b="1" kern="1200" dirty="0">
            <a:effectLst/>
            <a:latin typeface="Sakkal Majalla" pitchFamily="2" charset="-78"/>
            <a:cs typeface="Sakkal Majalla" pitchFamily="2" charset="-78"/>
          </a:endParaRPr>
        </a:p>
      </dsp:txBody>
      <dsp:txXfrm>
        <a:off x="2957387" y="605302"/>
        <a:ext cx="1922892" cy="1125717"/>
      </dsp:txXfrm>
    </dsp:sp>
    <dsp:sp modelId="{FE5582A7-72BA-4813-89F3-C4C28C5A0D76}">
      <dsp:nvSpPr>
        <dsp:cNvPr id="0" name=""/>
        <dsp:cNvSpPr/>
      </dsp:nvSpPr>
      <dsp:spPr>
        <a:xfrm rot="5400000">
          <a:off x="5233683" y="1521663"/>
          <a:ext cx="1485229"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F72CDE-12EE-49E5-8AE3-12F3FD260925}">
      <dsp:nvSpPr>
        <dsp:cNvPr id="0" name=""/>
        <dsp:cNvSpPr/>
      </dsp:nvSpPr>
      <dsp:spPr>
        <a:xfrm>
          <a:off x="5572973" y="570279"/>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الدقة والوضوح</a:t>
          </a:r>
          <a:endParaRPr lang="fr-FR" sz="2800" b="1" kern="1200" dirty="0">
            <a:effectLst/>
            <a:latin typeface="Sakkal Majalla" pitchFamily="2" charset="-78"/>
            <a:cs typeface="Sakkal Majalla" pitchFamily="2" charset="-78"/>
          </a:endParaRPr>
        </a:p>
      </dsp:txBody>
      <dsp:txXfrm>
        <a:off x="5607996" y="605302"/>
        <a:ext cx="1922892" cy="1125717"/>
      </dsp:txXfrm>
    </dsp:sp>
    <dsp:sp modelId="{B492AC90-B30C-4AF8-8716-735CFC157BC6}">
      <dsp:nvSpPr>
        <dsp:cNvPr id="0" name=""/>
        <dsp:cNvSpPr/>
      </dsp:nvSpPr>
      <dsp:spPr>
        <a:xfrm rot="5400000">
          <a:off x="5233683" y="3016367"/>
          <a:ext cx="1485229" cy="17936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6D7B7F-EBED-4F65-9082-28317FB2DC8B}">
      <dsp:nvSpPr>
        <dsp:cNvPr id="0" name=""/>
        <dsp:cNvSpPr/>
      </dsp:nvSpPr>
      <dsp:spPr>
        <a:xfrm>
          <a:off x="5572973" y="2064984"/>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السرعة في الأداء</a:t>
          </a:r>
          <a:endParaRPr lang="fr-FR" sz="2800" b="1" kern="1200" dirty="0">
            <a:effectLst/>
            <a:latin typeface="Sakkal Majalla" pitchFamily="2" charset="-78"/>
            <a:cs typeface="Sakkal Majalla" pitchFamily="2" charset="-78"/>
          </a:endParaRPr>
        </a:p>
      </dsp:txBody>
      <dsp:txXfrm>
        <a:off x="5607996" y="2100007"/>
        <a:ext cx="1922892" cy="1125717"/>
      </dsp:txXfrm>
    </dsp:sp>
    <dsp:sp modelId="{19E506C2-A06E-401F-AC0E-E4E422D0EED7}">
      <dsp:nvSpPr>
        <dsp:cNvPr id="0" name=""/>
        <dsp:cNvSpPr/>
      </dsp:nvSpPr>
      <dsp:spPr>
        <a:xfrm>
          <a:off x="5572973" y="3559688"/>
          <a:ext cx="1992938" cy="119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effectLst/>
              <a:latin typeface="Sakkal Majalla" pitchFamily="2" charset="-78"/>
              <a:cs typeface="Sakkal Majalla" pitchFamily="2" charset="-78"/>
            </a:rPr>
            <a:t>التحديد القاطع للمسؤوليات</a:t>
          </a:r>
          <a:endParaRPr lang="fr-FR" sz="2800" b="1" kern="1200" dirty="0">
            <a:effectLst/>
            <a:latin typeface="Sakkal Majalla" pitchFamily="2" charset="-78"/>
            <a:cs typeface="Sakkal Majalla" pitchFamily="2" charset="-78"/>
          </a:endParaRPr>
        </a:p>
      </dsp:txBody>
      <dsp:txXfrm>
        <a:off x="5607996" y="3594711"/>
        <a:ext cx="1922892" cy="11257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F91F1588-666F-405F-96F5-BAC0D4055617}" type="slidenum">
              <a:rPr lang="en-US" altLang="fr-FR"/>
              <a:pPr>
                <a:defRPr/>
              </a:pPr>
              <a:t>‹N°›</a:t>
            </a:fld>
            <a:endParaRPr lang="en-US" altLang="fr-FR"/>
          </a:p>
        </p:txBody>
      </p:sp>
    </p:spTree>
    <p:extLst>
      <p:ext uri="{BB962C8B-B14F-4D97-AF65-F5344CB8AC3E}">
        <p14:creationId xmlns:p14="http://schemas.microsoft.com/office/powerpoint/2010/main" val="27804224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fr-FR"/>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4F3D2C8-9AB4-46FD-A0F5-462C6DC96281}" type="slidenum">
              <a:rPr lang="fr-FR" altLang="fr-FR"/>
              <a:pPr>
                <a:defRPr/>
              </a:pPr>
              <a:t>‹N°›</a:t>
            </a:fld>
            <a:endParaRPr lang="fr-FR" altLang="fr-FR"/>
          </a:p>
        </p:txBody>
      </p:sp>
    </p:spTree>
    <p:extLst>
      <p:ext uri="{BB962C8B-B14F-4D97-AF65-F5344CB8AC3E}">
        <p14:creationId xmlns:p14="http://schemas.microsoft.com/office/powerpoint/2010/main" val="170521226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fld id="{507C64CA-9874-4456-A866-040660B95E38}" type="slidenum">
              <a:rPr lang="ar-SA" altLang="fr-FR" sz="1200" i="0" smtClean="0">
                <a:solidFill>
                  <a:srgbClr val="000000"/>
                </a:solidFill>
              </a:rPr>
              <a:pPr/>
              <a:t>15</a:t>
            </a:fld>
            <a:endParaRPr lang="fr-FR" altLang="fr-FR" sz="1200" i="0"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897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29"/>
          <p:cNvSpPr txBox="1">
            <a:spLocks noChangeArrowheads="1"/>
          </p:cNvSpPr>
          <p:nvPr/>
        </p:nvSpPr>
        <p:spPr bwMode="black">
          <a:xfrm>
            <a:off x="439738" y="57562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ctr">
              <a:defRPr/>
            </a:pPr>
            <a:r>
              <a:rPr lang="en-US" altLang="ko-KR" sz="2400" b="1" i="0" smtClean="0">
                <a:solidFill>
                  <a:srgbClr val="FFFFFF"/>
                </a:solidFill>
                <a:latin typeface="Verdana" panose="020B0604030504040204" pitchFamily="34" charset="0"/>
                <a:ea typeface="Gulim" panose="020B0600000101010101" pitchFamily="34" charset="-127"/>
              </a:rPr>
              <a:t>LOGO</a:t>
            </a:r>
          </a:p>
        </p:txBody>
      </p:sp>
      <p:sp>
        <p:nvSpPr>
          <p:cNvPr id="13489" name="Rectangle 177"/>
          <p:cNvSpPr>
            <a:spLocks noGrp="1" noChangeArrowheads="1"/>
          </p:cNvSpPr>
          <p:nvPr>
            <p:ph type="ctrTitle" sz="quarter"/>
          </p:nvPr>
        </p:nvSpPr>
        <p:spPr bwMode="auto">
          <a:xfrm>
            <a:off x="1004888" y="1824038"/>
            <a:ext cx="6821487" cy="1470025"/>
          </a:xfrm>
        </p:spPr>
        <p:txBody>
          <a:bodyPr/>
          <a:lstStyle>
            <a:lvl1pPr algn="ctr">
              <a:defRPr sz="4000">
                <a:solidFill>
                  <a:srgbClr val="013B41"/>
                </a:solidFill>
              </a:defRPr>
            </a:lvl1pPr>
          </a:lstStyle>
          <a:p>
            <a:r>
              <a:rPr lang="fr-FR" altLang="zh-CN" smtClean="0"/>
              <a:t>Cliquez pour modifier le style du titre</a:t>
            </a:r>
            <a:endParaRPr lang="zh-CN" altLang="en-US"/>
          </a:p>
        </p:txBody>
      </p:sp>
      <p:sp>
        <p:nvSpPr>
          <p:cNvPr id="4" name="Rectangle 23"/>
          <p:cNvSpPr>
            <a:spLocks noGrp="1" noChangeArrowheads="1"/>
          </p:cNvSpPr>
          <p:nvPr>
            <p:ph type="dt" sz="quarter" idx="10"/>
          </p:nvPr>
        </p:nvSpPr>
        <p:spPr bwMode="auto">
          <a:xfrm>
            <a:off x="457200" y="6453188"/>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i="0">
                <a:solidFill>
                  <a:srgbClr val="4D4D4D"/>
                </a:solidFill>
                <a:effectLst>
                  <a:outerShdw blurRad="38100" dist="38100" dir="2700000" algn="tl">
                    <a:srgbClr val="C0C0C0"/>
                  </a:outerShdw>
                </a:effectLst>
                <a:latin typeface="Times New Roman" pitchFamily="18" charset="0"/>
                <a:ea typeface="굴림" pitchFamily="34" charset="-127"/>
                <a:cs typeface="+mn-cs"/>
              </a:defRPr>
            </a:lvl1pPr>
          </a:lstStyle>
          <a:p>
            <a:pPr>
              <a:defRPr/>
            </a:pPr>
            <a:endParaRPr lang="en-US" altLang="ko-KR"/>
          </a:p>
        </p:txBody>
      </p:sp>
      <p:sp>
        <p:nvSpPr>
          <p:cNvPr id="5" name="Rectangle 24"/>
          <p:cNvSpPr>
            <a:spLocks noGrp="1" noChangeArrowheads="1"/>
          </p:cNvSpPr>
          <p:nvPr>
            <p:ph type="ftr" sz="quarter" idx="11"/>
          </p:nvPr>
        </p:nvSpPr>
        <p:spPr>
          <a:xfrm>
            <a:off x="6119813" y="6438900"/>
            <a:ext cx="2895600" cy="152400"/>
          </a:xfrm>
        </p:spPr>
        <p:txBody>
          <a:bodyPr/>
          <a:lstStyle>
            <a:lvl1pPr algn="ctr" eaLnBrk="0" hangingPunct="0">
              <a:defRPr sz="1400" b="0" i="1">
                <a:solidFill>
                  <a:srgbClr val="507800"/>
                </a:solidFill>
                <a:effectLst>
                  <a:outerShdw blurRad="38100" dist="38100" dir="2700000" algn="tl">
                    <a:srgbClr val="C0C0C0"/>
                  </a:outerShdw>
                </a:effectLst>
                <a:latin typeface="Times New Roman" pitchFamily="18" charset="0"/>
                <a:ea typeface="+mn-ea"/>
                <a:cs typeface="Arial" panose="020B0604020202020204" pitchFamily="34" charset="0"/>
              </a:defRPr>
            </a:lvl1pPr>
          </a:lstStyle>
          <a:p>
            <a:pPr>
              <a:defRPr/>
            </a:pPr>
            <a:r>
              <a:rPr lang="en-US" altLang="zh-CN"/>
              <a:t>www.wondershare.com</a:t>
            </a:r>
            <a:endParaRPr lang="en-US" altLang="ko-KR"/>
          </a:p>
        </p:txBody>
      </p:sp>
    </p:spTree>
    <p:extLst>
      <p:ext uri="{BB962C8B-B14F-4D97-AF65-F5344CB8AC3E}">
        <p14:creationId xmlns:p14="http://schemas.microsoft.com/office/powerpoint/2010/main" val="339765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78965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3863" y="465138"/>
            <a:ext cx="1989137" cy="5299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04863" y="465138"/>
            <a:ext cx="5816600" cy="5299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78215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AEB9362C-7836-49F9-AF76-157F77693C73}" type="datetimeFigureOut">
              <a:rPr lang="fr-FR"/>
              <a:pPr>
                <a:defRPr/>
              </a:pPr>
              <a:t>28/03/2022</a:t>
            </a:fld>
            <a:endParaRPr lang="fr-FR"/>
          </a:p>
        </p:txBody>
      </p:sp>
      <p:sp>
        <p:nvSpPr>
          <p:cNvPr id="6" name="Espace réservé du pied de page 1"/>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72E1E0E-F446-4A28-A4E7-3BCF819CD79A}" type="slidenum">
              <a:rPr lang="fr-FR"/>
              <a:pPr>
                <a:defRPr/>
              </a:pPr>
              <a:t>‹N°›</a:t>
            </a:fld>
            <a:endParaRPr lang="fr-FR"/>
          </a:p>
        </p:txBody>
      </p:sp>
    </p:spTree>
    <p:extLst>
      <p:ext uri="{BB962C8B-B14F-4D97-AF65-F5344CB8AC3E}">
        <p14:creationId xmlns:p14="http://schemas.microsoft.com/office/powerpoint/2010/main" val="112418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6769D45-A410-4A29-BBB5-4CF1B1C3AF0B}" type="datetimeFigureOut">
              <a:rPr lang="fr-FR"/>
              <a:pPr>
                <a:defRPr/>
              </a:pPr>
              <a:t>28/03/2022</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804C775C-2E3B-4F0C-84BA-38D67F9627FA}" type="slidenum">
              <a:rPr lang="fr-FR"/>
              <a:pPr>
                <a:defRPr/>
              </a:pPr>
              <a:t>‹N°›</a:t>
            </a:fld>
            <a:endParaRPr lang="fr-FR"/>
          </a:p>
        </p:txBody>
      </p:sp>
    </p:spTree>
    <p:extLst>
      <p:ext uri="{BB962C8B-B14F-4D97-AF65-F5344CB8AC3E}">
        <p14:creationId xmlns:p14="http://schemas.microsoft.com/office/powerpoint/2010/main" val="422353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white"/>
              </a:solidFill>
              <a:latin typeface="Franklin Gothic Book"/>
              <a:cs typeface="+mn-cs"/>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F8B51E01-F8F0-4049-AD84-7AD3893AAE56}" type="datetimeFigureOut">
              <a:rPr lang="fr-FR"/>
              <a:pPr>
                <a:defRPr/>
              </a:pPr>
              <a:t>28/03/2022</a:t>
            </a:fld>
            <a:endParaRPr lang="fr-FR"/>
          </a:p>
        </p:txBody>
      </p:sp>
      <p:sp>
        <p:nvSpPr>
          <p:cNvPr id="7" name="Espace réservé du pied de page 1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E096F91-AD95-44B0-B7A9-8CA768713474}" type="slidenum">
              <a:rPr lang="fr-FR"/>
              <a:pPr>
                <a:defRPr/>
              </a:pPr>
              <a:t>‹N°›</a:t>
            </a:fld>
            <a:endParaRPr lang="fr-FR"/>
          </a:p>
        </p:txBody>
      </p:sp>
    </p:spTree>
    <p:extLst>
      <p:ext uri="{BB962C8B-B14F-4D97-AF65-F5344CB8AC3E}">
        <p14:creationId xmlns:p14="http://schemas.microsoft.com/office/powerpoint/2010/main" val="5364539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0"/>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535F2CAD-5D72-4571-A6BA-1C9DF0967958}" type="datetimeFigureOut">
              <a:rPr lang="fr-FR"/>
              <a:pPr>
                <a:defRPr/>
              </a:pPr>
              <a:t>28/03/2022</a:t>
            </a:fld>
            <a:endParaRPr lang="fr-FR"/>
          </a:p>
        </p:txBody>
      </p:sp>
      <p:sp>
        <p:nvSpPr>
          <p:cNvPr id="6" name="Espace réservé du pied de page 9"/>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CE1EFCA7-AA46-4096-886B-66AB9BFD7E62}" type="slidenum">
              <a:rPr lang="fr-FR"/>
              <a:pPr>
                <a:defRPr/>
              </a:pPr>
              <a:t>‹N°›</a:t>
            </a:fld>
            <a:endParaRPr lang="fr-FR"/>
          </a:p>
        </p:txBody>
      </p:sp>
    </p:spTree>
    <p:extLst>
      <p:ext uri="{BB962C8B-B14F-4D97-AF65-F5344CB8AC3E}">
        <p14:creationId xmlns:p14="http://schemas.microsoft.com/office/powerpoint/2010/main" val="31783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363D291E-00DA-4BA5-B336-8CA2A78A7237}" type="datetimeFigureOut">
              <a:rPr lang="fr-FR"/>
              <a:pPr>
                <a:defRPr/>
              </a:pPr>
              <a:t>28/03/2022</a:t>
            </a:fld>
            <a:endParaRPr lang="fr-FR"/>
          </a:p>
        </p:txBody>
      </p:sp>
      <p:sp>
        <p:nvSpPr>
          <p:cNvPr id="9" name="Espace réservé du pied de page 5"/>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A36B8C4-F4A0-4BC2-84BC-DBE2A48B5EDC}" type="slidenum">
              <a:rPr lang="fr-FR"/>
              <a:pPr>
                <a:defRPr/>
              </a:pPr>
              <a:t>‹N°›</a:t>
            </a:fld>
            <a:endParaRPr lang="fr-FR"/>
          </a:p>
        </p:txBody>
      </p:sp>
    </p:spTree>
    <p:extLst>
      <p:ext uri="{BB962C8B-B14F-4D97-AF65-F5344CB8AC3E}">
        <p14:creationId xmlns:p14="http://schemas.microsoft.com/office/powerpoint/2010/main" val="49908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1"/>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8EACF9D0-F009-44F7-B45E-6F9E40AF5738}" type="datetimeFigureOut">
              <a:rPr lang="fr-FR"/>
              <a:pPr>
                <a:defRPr/>
              </a:pPr>
              <a:t>28/03/2022</a:t>
            </a:fld>
            <a:endParaRPr lang="fr-FR"/>
          </a:p>
        </p:txBody>
      </p:sp>
      <p:sp>
        <p:nvSpPr>
          <p:cNvPr id="4" name="Espace réservé du pied de page 2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6DF521B-DB9B-46C7-986A-99344DF45492}" type="slidenum">
              <a:rPr lang="fr-FR"/>
              <a:pPr>
                <a:defRPr/>
              </a:pPr>
              <a:t>‹N°›</a:t>
            </a:fld>
            <a:endParaRPr lang="fr-FR"/>
          </a:p>
        </p:txBody>
      </p:sp>
    </p:spTree>
    <p:extLst>
      <p:ext uri="{BB962C8B-B14F-4D97-AF65-F5344CB8AC3E}">
        <p14:creationId xmlns:p14="http://schemas.microsoft.com/office/powerpoint/2010/main" val="94629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C6CB2470-4D62-4F70-81C0-FF24909A18CC}" type="datetimeFigureOut">
              <a:rPr lang="fr-FR"/>
              <a:pPr>
                <a:defRPr/>
              </a:pPr>
              <a:t>28/03/2022</a:t>
            </a:fld>
            <a:endParaRPr lang="fr-FR"/>
          </a:p>
        </p:txBody>
      </p:sp>
      <p:sp>
        <p:nvSpPr>
          <p:cNvPr id="3" name="Espace réservé du pied de page 23"/>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02C1D26D-D139-41E5-B038-15D6F500BA28}" type="slidenum">
              <a:rPr lang="fr-FR"/>
              <a:pPr>
                <a:defRPr/>
              </a:pPr>
              <a:t>‹N°›</a:t>
            </a:fld>
            <a:endParaRPr lang="fr-FR"/>
          </a:p>
        </p:txBody>
      </p:sp>
    </p:spTree>
    <p:extLst>
      <p:ext uri="{BB962C8B-B14F-4D97-AF65-F5344CB8AC3E}">
        <p14:creationId xmlns:p14="http://schemas.microsoft.com/office/powerpoint/2010/main" val="255445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9128464E-769C-4575-9FE1-CAA2A90BBAF5}" type="datetimeFigureOut">
              <a:rPr lang="fr-FR"/>
              <a:pPr>
                <a:defRPr/>
              </a:pPr>
              <a:t>28/03/2022</a:t>
            </a:fld>
            <a:endParaRPr lang="fr-FR"/>
          </a:p>
        </p:txBody>
      </p:sp>
      <p:sp>
        <p:nvSpPr>
          <p:cNvPr id="7" name="Espace réservé du pied de page 28"/>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B68891B4-CA6D-4DCA-BF31-23D6818DF430}" type="slidenum">
              <a:rPr lang="fr-FR"/>
              <a:pPr>
                <a:defRPr/>
              </a:pPr>
              <a:t>‹N°›</a:t>
            </a:fld>
            <a:endParaRPr lang="fr-FR"/>
          </a:p>
        </p:txBody>
      </p:sp>
    </p:spTree>
    <p:extLst>
      <p:ext uri="{BB962C8B-B14F-4D97-AF65-F5344CB8AC3E}">
        <p14:creationId xmlns:p14="http://schemas.microsoft.com/office/powerpoint/2010/main" val="408491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90413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F9B670B6-D748-4E23-9D2A-3992EBF96D96}" type="datetimeFigureOut">
              <a:rPr lang="fr-FR"/>
              <a:pPr>
                <a:defRPr/>
              </a:pPr>
              <a:t>28/03/2022</a:t>
            </a:fld>
            <a:endParaRPr lang="fr-FR"/>
          </a:p>
        </p:txBody>
      </p:sp>
      <p:sp>
        <p:nvSpPr>
          <p:cNvPr id="6"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3E9F8FF8-354D-47F7-B8E5-2073CC7B1EDD}" type="slidenum">
              <a:rPr lang="fr-FR"/>
              <a:pPr>
                <a:defRPr/>
              </a:pPr>
              <a:t>‹N°›</a:t>
            </a:fld>
            <a:endParaRPr lang="fr-FR"/>
          </a:p>
        </p:txBody>
      </p:sp>
    </p:spTree>
    <p:extLst>
      <p:ext uri="{BB962C8B-B14F-4D97-AF65-F5344CB8AC3E}">
        <p14:creationId xmlns:p14="http://schemas.microsoft.com/office/powerpoint/2010/main" val="2523618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4C40C7A5-2FA4-4FB6-B03E-597E7DC3216F}" type="datetimeFigureOut">
              <a:rPr lang="fr-FR"/>
              <a:pPr>
                <a:defRPr/>
              </a:pPr>
              <a:t>28/03/2022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E06E5349-E21A-4783-8AC9-7C4C0380F149}" type="slidenum">
              <a:rPr lang="fr-FR"/>
              <a:pPr>
                <a:defRPr/>
              </a:pPr>
              <a:t>‹N°›</a:t>
            </a:fld>
            <a:endParaRPr lang="fr-FR"/>
          </a:p>
        </p:txBody>
      </p:sp>
    </p:spTree>
    <p:extLst>
      <p:ext uri="{BB962C8B-B14F-4D97-AF65-F5344CB8AC3E}">
        <p14:creationId xmlns:p14="http://schemas.microsoft.com/office/powerpoint/2010/main" val="1317048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86DE6232-2920-45C1-AE2D-4EACD44CFA70}" type="datetimeFigureOut">
              <a:rPr lang="fr-FR"/>
              <a:pPr>
                <a:defRPr/>
              </a:pPr>
              <a:t>28/03/2022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B03344C6-8AF3-4EBF-BD08-245E5B8A7EBC}" type="slidenum">
              <a:rPr lang="fr-FR"/>
              <a:pPr>
                <a:defRPr/>
              </a:pPr>
              <a:t>‹N°›</a:t>
            </a:fld>
            <a:endParaRPr lang="fr-FR"/>
          </a:p>
        </p:txBody>
      </p:sp>
    </p:spTree>
    <p:extLst>
      <p:ext uri="{BB962C8B-B14F-4D97-AF65-F5344CB8AC3E}">
        <p14:creationId xmlns:p14="http://schemas.microsoft.com/office/powerpoint/2010/main" val="183743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D08D8C5A-6A1C-4EB3-9043-377F6FDFA795}" type="slidenum">
              <a:rPr lang="ar-SA" altLang="fr-FR"/>
              <a:pPr>
                <a:defRPr/>
              </a:pPr>
              <a:t>‹N°›</a:t>
            </a:fld>
            <a:endParaRPr lang="en-US" altLang="fr-FR"/>
          </a:p>
        </p:txBody>
      </p:sp>
    </p:spTree>
    <p:extLst>
      <p:ext uri="{BB962C8B-B14F-4D97-AF65-F5344CB8AC3E}">
        <p14:creationId xmlns:p14="http://schemas.microsoft.com/office/powerpoint/2010/main" val="35637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86563" y="6400800"/>
            <a:ext cx="2895600" cy="457200"/>
          </a:xfrm>
        </p:spPr>
        <p:txBody>
          <a:bodyPr/>
          <a:lstStyle>
            <a:lvl1pPr eaLnBrk="0" hangingPunct="0">
              <a:defRPr sz="1800" i="1">
                <a:solidFill>
                  <a:srgbClr val="006600"/>
                </a:solidFill>
                <a:latin typeface="Arial" panose="020B0604020202020204" pitchFamily="34"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DCE4AB13-0FF4-46D2-8613-54AEE26FEFFA}" type="slidenum">
              <a:rPr lang="ar-SA" altLang="fr-FR"/>
              <a:pPr>
                <a:defRPr/>
              </a:pPr>
              <a:t>‹N°›</a:t>
            </a:fld>
            <a:endParaRPr lang="en-US" altLang="fr-FR"/>
          </a:p>
        </p:txBody>
      </p:sp>
    </p:spTree>
    <p:extLst>
      <p:ext uri="{BB962C8B-B14F-4D97-AF65-F5344CB8AC3E}">
        <p14:creationId xmlns:p14="http://schemas.microsoft.com/office/powerpoint/2010/main" val="795932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92BE969-CAD6-4AC2-B9BC-F748F1EA835C}" type="slidenum">
              <a:rPr lang="ar-SA" altLang="fr-FR"/>
              <a:pPr>
                <a:defRPr/>
              </a:pPr>
              <a:t>‹N°›</a:t>
            </a:fld>
            <a:endParaRPr lang="en-US" altLang="fr-FR"/>
          </a:p>
        </p:txBody>
      </p:sp>
    </p:spTree>
    <p:extLst>
      <p:ext uri="{BB962C8B-B14F-4D97-AF65-F5344CB8AC3E}">
        <p14:creationId xmlns:p14="http://schemas.microsoft.com/office/powerpoint/2010/main" val="3028290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D489E83-A4DF-47A5-A72C-86AC97D84623}" type="slidenum">
              <a:rPr lang="ar-SA" altLang="fr-FR"/>
              <a:pPr>
                <a:defRPr/>
              </a:pPr>
              <a:t>‹N°›</a:t>
            </a:fld>
            <a:endParaRPr lang="en-US" altLang="fr-FR"/>
          </a:p>
        </p:txBody>
      </p:sp>
    </p:spTree>
    <p:extLst>
      <p:ext uri="{BB962C8B-B14F-4D97-AF65-F5344CB8AC3E}">
        <p14:creationId xmlns:p14="http://schemas.microsoft.com/office/powerpoint/2010/main" val="289404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A2695389-0B0A-4BE1-B819-21136A297162}" type="slidenum">
              <a:rPr lang="ar-SA" altLang="fr-FR"/>
              <a:pPr>
                <a:defRPr/>
              </a:pPr>
              <a:t>‹N°›</a:t>
            </a:fld>
            <a:endParaRPr lang="en-US" altLang="fr-FR"/>
          </a:p>
        </p:txBody>
      </p:sp>
    </p:spTree>
    <p:extLst>
      <p:ext uri="{BB962C8B-B14F-4D97-AF65-F5344CB8AC3E}">
        <p14:creationId xmlns:p14="http://schemas.microsoft.com/office/powerpoint/2010/main" val="2040832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4" name="عنصر نائب للتذييل 3"/>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5" name="عنصر نائب لرقم الشريحة 4"/>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5A33C47-0D2F-4ED3-8FC2-0697BA808E7A}" type="slidenum">
              <a:rPr lang="ar-SA" altLang="fr-FR"/>
              <a:pPr>
                <a:defRPr/>
              </a:pPr>
              <a:t>‹N°›</a:t>
            </a:fld>
            <a:endParaRPr lang="en-US" altLang="fr-FR"/>
          </a:p>
        </p:txBody>
      </p:sp>
    </p:spTree>
    <p:extLst>
      <p:ext uri="{BB962C8B-B14F-4D97-AF65-F5344CB8AC3E}">
        <p14:creationId xmlns:p14="http://schemas.microsoft.com/office/powerpoint/2010/main" val="12900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3" name="عنصر نائب للتذييل 2"/>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4" name="عنصر نائب لرقم الشريحة 3"/>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D9ECBFEB-EB82-4D30-A568-1BA2CF7853AD}" type="slidenum">
              <a:rPr lang="ar-SA" altLang="fr-FR"/>
              <a:pPr>
                <a:defRPr/>
              </a:pPr>
              <a:t>‹N°›</a:t>
            </a:fld>
            <a:endParaRPr lang="en-US" altLang="fr-FR"/>
          </a:p>
        </p:txBody>
      </p:sp>
    </p:spTree>
    <p:extLst>
      <p:ext uri="{BB962C8B-B14F-4D97-AF65-F5344CB8AC3E}">
        <p14:creationId xmlns:p14="http://schemas.microsoft.com/office/powerpoint/2010/main" val="36204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609191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EFF860A-89FC-4EB2-ADA6-566E8A542285}" type="slidenum">
              <a:rPr lang="ar-SA" altLang="fr-FR"/>
              <a:pPr>
                <a:defRPr/>
              </a:pPr>
              <a:t>‹N°›</a:t>
            </a:fld>
            <a:endParaRPr lang="en-US" altLang="fr-FR"/>
          </a:p>
        </p:txBody>
      </p:sp>
    </p:spTree>
    <p:extLst>
      <p:ext uri="{BB962C8B-B14F-4D97-AF65-F5344CB8AC3E}">
        <p14:creationId xmlns:p14="http://schemas.microsoft.com/office/powerpoint/2010/main" val="106829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C97701B-E799-4F9C-B9AA-3A5F4DAB31A5}" type="slidenum">
              <a:rPr lang="ar-SA" altLang="fr-FR"/>
              <a:pPr>
                <a:defRPr/>
              </a:pPr>
              <a:t>‹N°›</a:t>
            </a:fld>
            <a:endParaRPr lang="en-US" altLang="fr-FR"/>
          </a:p>
        </p:txBody>
      </p:sp>
    </p:spTree>
    <p:extLst>
      <p:ext uri="{BB962C8B-B14F-4D97-AF65-F5344CB8AC3E}">
        <p14:creationId xmlns:p14="http://schemas.microsoft.com/office/powerpoint/2010/main" val="308364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96F0FEB-CB82-412E-9352-E67CE0BA9ADF}" type="slidenum">
              <a:rPr lang="ar-SA" altLang="fr-FR"/>
              <a:pPr>
                <a:defRPr/>
              </a:pPr>
              <a:t>‹N°›</a:t>
            </a:fld>
            <a:endParaRPr lang="en-US" altLang="fr-FR"/>
          </a:p>
        </p:txBody>
      </p:sp>
    </p:spTree>
    <p:extLst>
      <p:ext uri="{BB962C8B-B14F-4D97-AF65-F5344CB8AC3E}">
        <p14:creationId xmlns:p14="http://schemas.microsoft.com/office/powerpoint/2010/main" val="1790020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943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4213" y="609600"/>
            <a:ext cx="5678487" cy="54943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6436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F1B6AF1A-FAED-412E-B131-71568787A618}" type="slidenum">
              <a:rPr lang="ar-SA" altLang="fr-FR"/>
              <a:pPr>
                <a:defRPr/>
              </a:pPr>
              <a:t>‹N°›</a:t>
            </a:fld>
            <a:endParaRPr lang="en-US" altLang="fr-FR"/>
          </a:p>
        </p:txBody>
      </p:sp>
    </p:spTree>
    <p:extLst>
      <p:ext uri="{BB962C8B-B14F-4D97-AF65-F5344CB8AC3E}">
        <p14:creationId xmlns:p14="http://schemas.microsoft.com/office/powerpoint/2010/main" val="195831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684213" y="41227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6613" y="4122738"/>
            <a:ext cx="38100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a:xfrm>
            <a:off x="65008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C1EB35B-1F97-432A-B6CD-6C38A2F445B1}" type="slidenum">
              <a:rPr lang="ar-SA" altLang="fr-FR"/>
              <a:pPr>
                <a:defRPr/>
              </a:pPr>
              <a:t>‹N°›</a:t>
            </a:fld>
            <a:endParaRPr lang="en-US" altLang="fr-FR"/>
          </a:p>
        </p:txBody>
      </p:sp>
    </p:spTree>
    <p:extLst>
      <p:ext uri="{BB962C8B-B14F-4D97-AF65-F5344CB8AC3E}">
        <p14:creationId xmlns:p14="http://schemas.microsoft.com/office/powerpoint/2010/main" val="301301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4627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7BD4AA78-3E06-442E-A596-2904FB34FED0}" type="slidenum">
              <a:rPr lang="ar-SA" altLang="fr-FR"/>
              <a:pPr>
                <a:defRPr/>
              </a:pPr>
              <a:t>‹N°›</a:t>
            </a:fld>
            <a:endParaRPr lang="en-US" altLang="fr-FR"/>
          </a:p>
        </p:txBody>
      </p:sp>
    </p:spTree>
    <p:extLst>
      <p:ext uri="{BB962C8B-B14F-4D97-AF65-F5344CB8AC3E}">
        <p14:creationId xmlns:p14="http://schemas.microsoft.com/office/powerpoint/2010/main" val="376006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3851275" y="6092825"/>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1971BBD0-BA38-48C6-A541-5739B979EA0E}" type="slidenum">
              <a:rPr lang="ar-SA" altLang="fr-FR"/>
              <a:pPr>
                <a:defRPr/>
              </a:pPr>
              <a:t>‹N°›</a:t>
            </a:fld>
            <a:endParaRPr lang="en-US" altLang="fr-FR"/>
          </a:p>
        </p:txBody>
      </p:sp>
    </p:spTree>
    <p:extLst>
      <p:ext uri="{BB962C8B-B14F-4D97-AF65-F5344CB8AC3E}">
        <p14:creationId xmlns:p14="http://schemas.microsoft.com/office/powerpoint/2010/main" val="362704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6466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0073234-0158-411F-BFEA-B08F9C67AB4D}" type="slidenum">
              <a:rPr lang="ar-SA" altLang="fr-FR"/>
              <a:pPr>
                <a:defRPr/>
              </a:pPr>
              <a:t>‹N°›</a:t>
            </a:fld>
            <a:endParaRPr lang="en-US" altLang="fr-FR"/>
          </a:p>
        </p:txBody>
      </p:sp>
    </p:spTree>
    <p:extLst>
      <p:ext uri="{BB962C8B-B14F-4D97-AF65-F5344CB8AC3E}">
        <p14:creationId xmlns:p14="http://schemas.microsoft.com/office/powerpoint/2010/main" val="534222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OverTx" preserve="1">
  <p:cSld name="عنوان واثنان من المحتوى فوق ال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half" idx="3"/>
          </p:nvPr>
        </p:nvSpPr>
        <p:spPr>
          <a:xfrm>
            <a:off x="684213" y="4122738"/>
            <a:ext cx="77724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6" name="عنصر نائب للتاريخ 5"/>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7" name="عنصر نائب للتذييل 6"/>
          <p:cNvSpPr>
            <a:spLocks noGrp="1"/>
          </p:cNvSpPr>
          <p:nvPr>
            <p:ph type="ftr" sz="quarter" idx="11"/>
          </p:nvPr>
        </p:nvSpPr>
        <p:spPr>
          <a:xfrm>
            <a:off x="66055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8" name="عنصر نائب لرقم الشريحة 7"/>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99AECD4D-9295-424B-86FB-6E3BD804D53A}" type="slidenum">
              <a:rPr lang="ar-SA" altLang="fr-FR"/>
              <a:pPr>
                <a:defRPr/>
              </a:pPr>
              <a:t>‹N°›</a:t>
            </a:fld>
            <a:endParaRPr lang="en-US" altLang="fr-FR"/>
          </a:p>
        </p:txBody>
      </p:sp>
    </p:spTree>
    <p:extLst>
      <p:ext uri="{BB962C8B-B14F-4D97-AF65-F5344CB8AC3E}">
        <p14:creationId xmlns:p14="http://schemas.microsoft.com/office/powerpoint/2010/main" val="1248641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FD320F21-98E6-446D-B909-C9035F4CBAFB}" type="slidenum">
              <a:rPr lang="ar-SA" altLang="fr-FR"/>
              <a:pPr>
                <a:defRPr/>
              </a:pPr>
              <a:t>‹N°›</a:t>
            </a:fld>
            <a:endParaRPr lang="en-US" altLang="fr-FR"/>
          </a:p>
        </p:txBody>
      </p:sp>
    </p:spTree>
    <p:extLst>
      <p:ext uri="{BB962C8B-B14F-4D97-AF65-F5344CB8AC3E}">
        <p14:creationId xmlns:p14="http://schemas.microsoft.com/office/powerpoint/2010/main" val="22370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048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513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185265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86563" y="6400800"/>
            <a:ext cx="2895600" cy="457200"/>
          </a:xfrm>
        </p:spPr>
        <p:txBody>
          <a:bodyPr/>
          <a:lstStyle>
            <a:lvl1pPr eaLnBrk="0" hangingPunct="0">
              <a:defRPr sz="1800" i="1">
                <a:solidFill>
                  <a:srgbClr val="006600"/>
                </a:solidFill>
                <a:latin typeface="Arial" panose="020B0604020202020204" pitchFamily="34"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7639823-45D2-4F3C-8C74-50BD60063B3B}" type="slidenum">
              <a:rPr lang="ar-SA" altLang="fr-FR"/>
              <a:pPr>
                <a:defRPr/>
              </a:pPr>
              <a:t>‹N°›</a:t>
            </a:fld>
            <a:endParaRPr lang="en-US" altLang="fr-FR"/>
          </a:p>
        </p:txBody>
      </p:sp>
    </p:spTree>
    <p:extLst>
      <p:ext uri="{BB962C8B-B14F-4D97-AF65-F5344CB8AC3E}">
        <p14:creationId xmlns:p14="http://schemas.microsoft.com/office/powerpoint/2010/main" val="1738841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7D5D338-CAE2-440F-AA86-0FE05788B1F2}" type="slidenum">
              <a:rPr lang="ar-SA" altLang="fr-FR"/>
              <a:pPr>
                <a:defRPr/>
              </a:pPr>
              <a:t>‹N°›</a:t>
            </a:fld>
            <a:endParaRPr lang="en-US" altLang="fr-FR"/>
          </a:p>
        </p:txBody>
      </p:sp>
    </p:spTree>
    <p:extLst>
      <p:ext uri="{BB962C8B-B14F-4D97-AF65-F5344CB8AC3E}">
        <p14:creationId xmlns:p14="http://schemas.microsoft.com/office/powerpoint/2010/main" val="3431772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65DC245-F8A7-4B7A-99A0-65547862375B}" type="slidenum">
              <a:rPr lang="ar-SA" altLang="fr-FR"/>
              <a:pPr>
                <a:defRPr/>
              </a:pPr>
              <a:t>‹N°›</a:t>
            </a:fld>
            <a:endParaRPr lang="en-US" altLang="fr-FR"/>
          </a:p>
        </p:txBody>
      </p:sp>
    </p:spTree>
    <p:extLst>
      <p:ext uri="{BB962C8B-B14F-4D97-AF65-F5344CB8AC3E}">
        <p14:creationId xmlns:p14="http://schemas.microsoft.com/office/powerpoint/2010/main" val="568376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FB22C3F-DE09-4CC4-A6E9-0E3C68004CEC}" type="slidenum">
              <a:rPr lang="ar-SA" altLang="fr-FR"/>
              <a:pPr>
                <a:defRPr/>
              </a:pPr>
              <a:t>‹N°›</a:t>
            </a:fld>
            <a:endParaRPr lang="en-US" altLang="fr-FR"/>
          </a:p>
        </p:txBody>
      </p:sp>
    </p:spTree>
    <p:extLst>
      <p:ext uri="{BB962C8B-B14F-4D97-AF65-F5344CB8AC3E}">
        <p14:creationId xmlns:p14="http://schemas.microsoft.com/office/powerpoint/2010/main" val="3959401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4" name="عنصر نائب للتذييل 3"/>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5" name="عنصر نائب لرقم الشريحة 4"/>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3D688D76-5C3A-4A0E-9CEF-188F312143A3}" type="slidenum">
              <a:rPr lang="ar-SA" altLang="fr-FR"/>
              <a:pPr>
                <a:defRPr/>
              </a:pPr>
              <a:t>‹N°›</a:t>
            </a:fld>
            <a:endParaRPr lang="en-US" altLang="fr-FR"/>
          </a:p>
        </p:txBody>
      </p:sp>
    </p:spTree>
    <p:extLst>
      <p:ext uri="{BB962C8B-B14F-4D97-AF65-F5344CB8AC3E}">
        <p14:creationId xmlns:p14="http://schemas.microsoft.com/office/powerpoint/2010/main" val="2956701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3" name="عنصر نائب للتذييل 2"/>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4" name="عنصر نائب لرقم الشريحة 3"/>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93DBDDAE-D164-438D-B33C-3C6E77C672A8}" type="slidenum">
              <a:rPr lang="ar-SA" altLang="fr-FR"/>
              <a:pPr>
                <a:defRPr/>
              </a:pPr>
              <a:t>‹N°›</a:t>
            </a:fld>
            <a:endParaRPr lang="en-US" altLang="fr-FR"/>
          </a:p>
        </p:txBody>
      </p:sp>
    </p:spTree>
    <p:extLst>
      <p:ext uri="{BB962C8B-B14F-4D97-AF65-F5344CB8AC3E}">
        <p14:creationId xmlns:p14="http://schemas.microsoft.com/office/powerpoint/2010/main" val="2336029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4ACEFBE-2BFA-4959-98B1-7D40A389075C}" type="slidenum">
              <a:rPr lang="ar-SA" altLang="fr-FR"/>
              <a:pPr>
                <a:defRPr/>
              </a:pPr>
              <a:t>‹N°›</a:t>
            </a:fld>
            <a:endParaRPr lang="en-US" altLang="fr-FR"/>
          </a:p>
        </p:txBody>
      </p:sp>
    </p:spTree>
    <p:extLst>
      <p:ext uri="{BB962C8B-B14F-4D97-AF65-F5344CB8AC3E}">
        <p14:creationId xmlns:p14="http://schemas.microsoft.com/office/powerpoint/2010/main" val="2701864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3F3F1F0D-7252-4AAF-8D9B-C6D71472D167}" type="slidenum">
              <a:rPr lang="ar-SA" altLang="fr-FR"/>
              <a:pPr>
                <a:defRPr/>
              </a:pPr>
              <a:t>‹N°›</a:t>
            </a:fld>
            <a:endParaRPr lang="en-US" altLang="fr-FR"/>
          </a:p>
        </p:txBody>
      </p:sp>
    </p:spTree>
    <p:extLst>
      <p:ext uri="{BB962C8B-B14F-4D97-AF65-F5344CB8AC3E}">
        <p14:creationId xmlns:p14="http://schemas.microsoft.com/office/powerpoint/2010/main" val="3638208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C5A5354-C0DE-4FEF-86FC-0553363EB8A3}" type="slidenum">
              <a:rPr lang="ar-SA" altLang="fr-FR"/>
              <a:pPr>
                <a:defRPr/>
              </a:pPr>
              <a:t>‹N°›</a:t>
            </a:fld>
            <a:endParaRPr lang="en-US" altLang="fr-FR"/>
          </a:p>
        </p:txBody>
      </p:sp>
    </p:spTree>
    <p:extLst>
      <p:ext uri="{BB962C8B-B14F-4D97-AF65-F5344CB8AC3E}">
        <p14:creationId xmlns:p14="http://schemas.microsoft.com/office/powerpoint/2010/main" val="4152418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943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4213" y="609600"/>
            <a:ext cx="5678487" cy="54943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6436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205F0C8-9940-420E-96C5-A136C548EB52}" type="slidenum">
              <a:rPr lang="ar-SA" altLang="fr-FR"/>
              <a:pPr>
                <a:defRPr/>
              </a:pPr>
              <a:t>‹N°›</a:t>
            </a:fld>
            <a:endParaRPr lang="en-US" altLang="fr-FR"/>
          </a:p>
        </p:txBody>
      </p:sp>
    </p:spTree>
    <p:extLst>
      <p:ext uri="{BB962C8B-B14F-4D97-AF65-F5344CB8AC3E}">
        <p14:creationId xmlns:p14="http://schemas.microsoft.com/office/powerpoint/2010/main" val="299018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085459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684213" y="41227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6613" y="4122738"/>
            <a:ext cx="38100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a:xfrm>
            <a:off x="65008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0B62DCCE-EE2D-4120-B1D1-4186B76CFDE3}" type="slidenum">
              <a:rPr lang="ar-SA" altLang="fr-FR"/>
              <a:pPr>
                <a:defRPr/>
              </a:pPr>
              <a:t>‹N°›</a:t>
            </a:fld>
            <a:endParaRPr lang="en-US" altLang="fr-FR"/>
          </a:p>
        </p:txBody>
      </p:sp>
    </p:spTree>
    <p:extLst>
      <p:ext uri="{BB962C8B-B14F-4D97-AF65-F5344CB8AC3E}">
        <p14:creationId xmlns:p14="http://schemas.microsoft.com/office/powerpoint/2010/main" val="2971566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4627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896A754-CFCC-405A-BE2A-D907F711A38A}" type="slidenum">
              <a:rPr lang="ar-SA" altLang="fr-FR"/>
              <a:pPr>
                <a:defRPr/>
              </a:pPr>
              <a:t>‹N°›</a:t>
            </a:fld>
            <a:endParaRPr lang="en-US" altLang="fr-FR"/>
          </a:p>
        </p:txBody>
      </p:sp>
    </p:spTree>
    <p:extLst>
      <p:ext uri="{BB962C8B-B14F-4D97-AF65-F5344CB8AC3E}">
        <p14:creationId xmlns:p14="http://schemas.microsoft.com/office/powerpoint/2010/main" val="3302437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3851275" y="6092825"/>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1AC1A9C-8A47-4F20-9C57-8483E8B95133}" type="slidenum">
              <a:rPr lang="ar-SA" altLang="fr-FR"/>
              <a:pPr>
                <a:defRPr/>
              </a:pPr>
              <a:t>‹N°›</a:t>
            </a:fld>
            <a:endParaRPr lang="en-US" altLang="fr-FR"/>
          </a:p>
        </p:txBody>
      </p:sp>
    </p:spTree>
    <p:extLst>
      <p:ext uri="{BB962C8B-B14F-4D97-AF65-F5344CB8AC3E}">
        <p14:creationId xmlns:p14="http://schemas.microsoft.com/office/powerpoint/2010/main" val="164989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6466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8DA6A18-E4DC-405A-B384-4A72F03EAF48}" type="slidenum">
              <a:rPr lang="ar-SA" altLang="fr-FR"/>
              <a:pPr>
                <a:defRPr/>
              </a:pPr>
              <a:t>‹N°›</a:t>
            </a:fld>
            <a:endParaRPr lang="en-US" altLang="fr-FR"/>
          </a:p>
        </p:txBody>
      </p:sp>
    </p:spTree>
    <p:extLst>
      <p:ext uri="{BB962C8B-B14F-4D97-AF65-F5344CB8AC3E}">
        <p14:creationId xmlns:p14="http://schemas.microsoft.com/office/powerpoint/2010/main" val="420847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عنوان واثنان من المحتوى فوق ال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half" idx="3"/>
          </p:nvPr>
        </p:nvSpPr>
        <p:spPr>
          <a:xfrm>
            <a:off x="684213" y="4122738"/>
            <a:ext cx="77724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6" name="عنصر نائب للتاريخ 5"/>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7" name="عنصر نائب للتذييل 6"/>
          <p:cNvSpPr>
            <a:spLocks noGrp="1"/>
          </p:cNvSpPr>
          <p:nvPr>
            <p:ph type="ftr" sz="quarter" idx="11"/>
          </p:nvPr>
        </p:nvSpPr>
        <p:spPr>
          <a:xfrm>
            <a:off x="66055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8" name="عنصر نائب لرقم الشريحة 7"/>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1867ACCA-5E5F-4F02-B273-FC65D777D021}" type="slidenum">
              <a:rPr lang="ar-SA" altLang="fr-FR"/>
              <a:pPr>
                <a:defRPr/>
              </a:pPr>
              <a:t>‹N°›</a:t>
            </a:fld>
            <a:endParaRPr lang="en-US" altLang="fr-FR"/>
          </a:p>
        </p:txBody>
      </p:sp>
    </p:spTree>
    <p:extLst>
      <p:ext uri="{BB962C8B-B14F-4D97-AF65-F5344CB8AC3E}">
        <p14:creationId xmlns:p14="http://schemas.microsoft.com/office/powerpoint/2010/main" val="3636203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D7C21EC-B826-436F-828D-E956826DEAEE}" type="slidenum">
              <a:rPr lang="ar-SA" altLang="fr-FR"/>
              <a:pPr>
                <a:defRPr/>
              </a:pPr>
              <a:t>‹N°›</a:t>
            </a:fld>
            <a:endParaRPr lang="en-US" altLang="fr-FR"/>
          </a:p>
        </p:txBody>
      </p:sp>
    </p:spTree>
    <p:extLst>
      <p:ext uri="{BB962C8B-B14F-4D97-AF65-F5344CB8AC3E}">
        <p14:creationId xmlns:p14="http://schemas.microsoft.com/office/powerpoint/2010/main" val="1294613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86563" y="6400800"/>
            <a:ext cx="2895600" cy="457200"/>
          </a:xfrm>
        </p:spPr>
        <p:txBody>
          <a:bodyPr/>
          <a:lstStyle>
            <a:lvl1pPr eaLnBrk="0" hangingPunct="0">
              <a:defRPr sz="1800" i="1">
                <a:solidFill>
                  <a:srgbClr val="006600"/>
                </a:solidFill>
                <a:latin typeface="Arial" panose="020B0604020202020204" pitchFamily="34"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E055CF5A-1608-4577-B3EE-4EB3B52040E1}" type="slidenum">
              <a:rPr lang="ar-SA" altLang="fr-FR"/>
              <a:pPr>
                <a:defRPr/>
              </a:pPr>
              <a:t>‹N°›</a:t>
            </a:fld>
            <a:endParaRPr lang="en-US" altLang="fr-FR"/>
          </a:p>
        </p:txBody>
      </p:sp>
    </p:spTree>
    <p:extLst>
      <p:ext uri="{BB962C8B-B14F-4D97-AF65-F5344CB8AC3E}">
        <p14:creationId xmlns:p14="http://schemas.microsoft.com/office/powerpoint/2010/main" val="4284556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B113C648-9465-48F7-A006-382A32C76EDD}" type="slidenum">
              <a:rPr lang="ar-SA" altLang="fr-FR"/>
              <a:pPr>
                <a:defRPr/>
              </a:pPr>
              <a:t>‹N°›</a:t>
            </a:fld>
            <a:endParaRPr lang="en-US" altLang="fr-FR"/>
          </a:p>
        </p:txBody>
      </p:sp>
    </p:spTree>
    <p:extLst>
      <p:ext uri="{BB962C8B-B14F-4D97-AF65-F5344CB8AC3E}">
        <p14:creationId xmlns:p14="http://schemas.microsoft.com/office/powerpoint/2010/main" val="1272753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38B8124-5FCE-4CF2-9C35-A7E338F0488A}" type="slidenum">
              <a:rPr lang="ar-SA" altLang="fr-FR"/>
              <a:pPr>
                <a:defRPr/>
              </a:pPr>
              <a:t>‹N°›</a:t>
            </a:fld>
            <a:endParaRPr lang="en-US" altLang="fr-FR"/>
          </a:p>
        </p:txBody>
      </p:sp>
    </p:spTree>
    <p:extLst>
      <p:ext uri="{BB962C8B-B14F-4D97-AF65-F5344CB8AC3E}">
        <p14:creationId xmlns:p14="http://schemas.microsoft.com/office/powerpoint/2010/main" val="999206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C2E9ECE-23CD-47D0-9B7E-BBE33865148A}" type="slidenum">
              <a:rPr lang="ar-SA" altLang="fr-FR"/>
              <a:pPr>
                <a:defRPr/>
              </a:pPr>
              <a:t>‹N°›</a:t>
            </a:fld>
            <a:endParaRPr lang="en-US" altLang="fr-FR"/>
          </a:p>
        </p:txBody>
      </p:sp>
    </p:spTree>
    <p:extLst>
      <p:ext uri="{BB962C8B-B14F-4D97-AF65-F5344CB8AC3E}">
        <p14:creationId xmlns:p14="http://schemas.microsoft.com/office/powerpoint/2010/main" val="249330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707017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4" name="عنصر نائب للتذييل 3"/>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5" name="عنصر نائب لرقم الشريحة 4"/>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2651019-4FEB-4962-A6A8-FFE5DFE0EED0}" type="slidenum">
              <a:rPr lang="ar-SA" altLang="fr-FR"/>
              <a:pPr>
                <a:defRPr/>
              </a:pPr>
              <a:t>‹N°›</a:t>
            </a:fld>
            <a:endParaRPr lang="en-US" altLang="fr-FR"/>
          </a:p>
        </p:txBody>
      </p:sp>
    </p:spTree>
    <p:extLst>
      <p:ext uri="{BB962C8B-B14F-4D97-AF65-F5344CB8AC3E}">
        <p14:creationId xmlns:p14="http://schemas.microsoft.com/office/powerpoint/2010/main" val="3034324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3" name="عنصر نائب للتذييل 2"/>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4" name="عنصر نائب لرقم الشريحة 3"/>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C0F1F115-5AE6-4E02-97B2-E2A41665671C}" type="slidenum">
              <a:rPr lang="ar-SA" altLang="fr-FR"/>
              <a:pPr>
                <a:defRPr/>
              </a:pPr>
              <a:t>‹N°›</a:t>
            </a:fld>
            <a:endParaRPr lang="en-US" altLang="fr-FR"/>
          </a:p>
        </p:txBody>
      </p:sp>
    </p:spTree>
    <p:extLst>
      <p:ext uri="{BB962C8B-B14F-4D97-AF65-F5344CB8AC3E}">
        <p14:creationId xmlns:p14="http://schemas.microsoft.com/office/powerpoint/2010/main" val="1357758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F237B4C7-4F36-4F69-9EA8-42B0F168C938}" type="slidenum">
              <a:rPr lang="ar-SA" altLang="fr-FR"/>
              <a:pPr>
                <a:defRPr/>
              </a:pPr>
              <a:t>‹N°›</a:t>
            </a:fld>
            <a:endParaRPr lang="en-US" altLang="fr-FR"/>
          </a:p>
        </p:txBody>
      </p:sp>
    </p:spTree>
    <p:extLst>
      <p:ext uri="{BB962C8B-B14F-4D97-AF65-F5344CB8AC3E}">
        <p14:creationId xmlns:p14="http://schemas.microsoft.com/office/powerpoint/2010/main" val="4060754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1CFD1D3-2AF0-4EEB-B3AE-1F888D7107D4}" type="slidenum">
              <a:rPr lang="ar-SA" altLang="fr-FR"/>
              <a:pPr>
                <a:defRPr/>
              </a:pPr>
              <a:t>‹N°›</a:t>
            </a:fld>
            <a:endParaRPr lang="en-US" altLang="fr-FR"/>
          </a:p>
        </p:txBody>
      </p:sp>
    </p:spTree>
    <p:extLst>
      <p:ext uri="{BB962C8B-B14F-4D97-AF65-F5344CB8AC3E}">
        <p14:creationId xmlns:p14="http://schemas.microsoft.com/office/powerpoint/2010/main" val="4202918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84CDE462-0DB7-4066-861D-83701C8C9707}" type="slidenum">
              <a:rPr lang="ar-SA" altLang="fr-FR"/>
              <a:pPr>
                <a:defRPr/>
              </a:pPr>
              <a:t>‹N°›</a:t>
            </a:fld>
            <a:endParaRPr lang="en-US" altLang="fr-FR"/>
          </a:p>
        </p:txBody>
      </p:sp>
    </p:spTree>
    <p:extLst>
      <p:ext uri="{BB962C8B-B14F-4D97-AF65-F5344CB8AC3E}">
        <p14:creationId xmlns:p14="http://schemas.microsoft.com/office/powerpoint/2010/main" val="15680177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943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4213" y="609600"/>
            <a:ext cx="5678487" cy="54943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5" name="عنصر نائب للتذييل 4"/>
          <p:cNvSpPr>
            <a:spLocks noGrp="1"/>
          </p:cNvSpPr>
          <p:nvPr>
            <p:ph type="ftr" sz="quarter" idx="11"/>
          </p:nvPr>
        </p:nvSpPr>
        <p:spPr>
          <a:xfrm>
            <a:off x="66436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6" name="عنصر نائب لرقم الشريحة 5"/>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6D1B3CC3-D2F1-47A9-BC62-DBE659AB15C8}" type="slidenum">
              <a:rPr lang="ar-SA" altLang="fr-FR"/>
              <a:pPr>
                <a:defRPr/>
              </a:pPr>
              <a:t>‹N°›</a:t>
            </a:fld>
            <a:endParaRPr lang="en-US" altLang="fr-FR"/>
          </a:p>
        </p:txBody>
      </p:sp>
    </p:spTree>
    <p:extLst>
      <p:ext uri="{BB962C8B-B14F-4D97-AF65-F5344CB8AC3E}">
        <p14:creationId xmlns:p14="http://schemas.microsoft.com/office/powerpoint/2010/main" val="2183170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684213" y="41227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6613" y="4122738"/>
            <a:ext cx="38100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7" name="عنصر نائب للتاريخ 6"/>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8" name="عنصر نائب للتذييل 7"/>
          <p:cNvSpPr>
            <a:spLocks noGrp="1"/>
          </p:cNvSpPr>
          <p:nvPr>
            <p:ph type="ftr" sz="quarter" idx="11"/>
          </p:nvPr>
        </p:nvSpPr>
        <p:spPr>
          <a:xfrm>
            <a:off x="65008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9" name="عنصر نائب لرقم الشريحة 8"/>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58EF1103-B783-487E-8832-0B5E069721B6}" type="slidenum">
              <a:rPr lang="ar-SA" altLang="fr-FR"/>
              <a:pPr>
                <a:defRPr/>
              </a:pPr>
              <a:t>‹N°›</a:t>
            </a:fld>
            <a:endParaRPr lang="en-US" altLang="fr-FR"/>
          </a:p>
        </p:txBody>
      </p:sp>
    </p:spTree>
    <p:extLst>
      <p:ext uri="{BB962C8B-B14F-4D97-AF65-F5344CB8AC3E}">
        <p14:creationId xmlns:p14="http://schemas.microsoft.com/office/powerpoint/2010/main" val="2385904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verTx" preserve="1">
  <p:cSld name="عنوان ومحتوى فوق 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462713"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955EB682-31BC-4C11-824D-A513C3875767}" type="slidenum">
              <a:rPr lang="ar-SA" altLang="fr-FR"/>
              <a:pPr>
                <a:defRPr/>
              </a:pPr>
              <a:t>‹N°›</a:t>
            </a:fld>
            <a:endParaRPr lang="en-US" altLang="fr-FR"/>
          </a:p>
        </p:txBody>
      </p:sp>
    </p:spTree>
    <p:extLst>
      <p:ext uri="{BB962C8B-B14F-4D97-AF65-F5344CB8AC3E}">
        <p14:creationId xmlns:p14="http://schemas.microsoft.com/office/powerpoint/2010/main" val="2591175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84213" y="19891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84213" y="4122738"/>
            <a:ext cx="77724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3851275" y="6092825"/>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215BEC27-98A6-4E07-B2C5-8269E783F0F3}" type="slidenum">
              <a:rPr lang="ar-SA" altLang="fr-FR"/>
              <a:pPr>
                <a:defRPr/>
              </a:pPr>
              <a:t>‹N°›</a:t>
            </a:fld>
            <a:endParaRPr lang="en-US" altLang="fr-FR"/>
          </a:p>
        </p:txBody>
      </p:sp>
    </p:spTree>
    <p:extLst>
      <p:ext uri="{BB962C8B-B14F-4D97-AF65-F5344CB8AC3E}">
        <p14:creationId xmlns:p14="http://schemas.microsoft.com/office/powerpoint/2010/main" val="2192429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842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646613" y="1989138"/>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6" name="عنصر نائب للتذييل 5"/>
          <p:cNvSpPr>
            <a:spLocks noGrp="1"/>
          </p:cNvSpPr>
          <p:nvPr>
            <p:ph type="ftr" sz="quarter" idx="11"/>
          </p:nvPr>
        </p:nvSpPr>
        <p:spPr>
          <a:xfrm>
            <a:off x="6715125"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7" name="عنصر نائب لرقم الشريحة 6"/>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BDACC496-3470-4264-BA57-0D4C852D39BB}" type="slidenum">
              <a:rPr lang="ar-SA" altLang="fr-FR"/>
              <a:pPr>
                <a:defRPr/>
              </a:pPr>
              <a:t>‹N°›</a:t>
            </a:fld>
            <a:endParaRPr lang="en-US" altLang="fr-FR"/>
          </a:p>
        </p:txBody>
      </p:sp>
    </p:spTree>
    <p:extLst>
      <p:ext uri="{BB962C8B-B14F-4D97-AF65-F5344CB8AC3E}">
        <p14:creationId xmlns:p14="http://schemas.microsoft.com/office/powerpoint/2010/main" val="29772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127532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عنوان واثنان من المحتوى فوق ال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quarter" idx="1"/>
          </p:nvPr>
        </p:nvSpPr>
        <p:spPr>
          <a:xfrm>
            <a:off x="6842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6613" y="1989138"/>
            <a:ext cx="3810000" cy="1981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half" idx="3"/>
          </p:nvPr>
        </p:nvSpPr>
        <p:spPr>
          <a:xfrm>
            <a:off x="684213" y="4122738"/>
            <a:ext cx="7772400" cy="1981200"/>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6" name="عنصر نائب للتاريخ 5"/>
          <p:cNvSpPr>
            <a:spLocks noGrp="1"/>
          </p:cNvSpPr>
          <p:nvPr>
            <p:ph type="dt" sz="half" idx="10"/>
          </p:nvPr>
        </p:nvSpPr>
        <p:spPr/>
        <p:txBody>
          <a:bodyPr/>
          <a:lstStyle>
            <a:lvl1pPr eaLnBrk="0" hangingPunct="0">
              <a:defRPr i="1">
                <a:latin typeface="Arial" panose="020B0604020202020204" pitchFamily="34" charset="0"/>
              </a:defRPr>
            </a:lvl1pPr>
          </a:lstStyle>
          <a:p>
            <a:pPr>
              <a:defRPr/>
            </a:pPr>
            <a:endParaRPr lang="en-US"/>
          </a:p>
        </p:txBody>
      </p:sp>
      <p:sp>
        <p:nvSpPr>
          <p:cNvPr id="7" name="عنصر نائب للتذييل 6"/>
          <p:cNvSpPr>
            <a:spLocks noGrp="1"/>
          </p:cNvSpPr>
          <p:nvPr>
            <p:ph type="ftr" sz="quarter" idx="11"/>
          </p:nvPr>
        </p:nvSpPr>
        <p:spPr>
          <a:xfrm>
            <a:off x="6605588" y="6400800"/>
            <a:ext cx="2895600" cy="457200"/>
          </a:xfrm>
        </p:spPr>
        <p:txBody>
          <a:bodyPr/>
          <a:lstStyle>
            <a:lvl1pPr eaLnBrk="0" hangingPunct="0">
              <a:defRPr i="1">
                <a:latin typeface="Arial" panose="020B0604020202020204" pitchFamily="34" charset="0"/>
              </a:defRPr>
            </a:lvl1pPr>
          </a:lstStyle>
          <a:p>
            <a:pPr>
              <a:defRPr/>
            </a:pPr>
            <a:r>
              <a:rPr lang="ar-SA"/>
              <a:t>إعداد : د. بثينة جمجوم</a:t>
            </a:r>
            <a:endParaRPr lang="en-US"/>
          </a:p>
        </p:txBody>
      </p:sp>
      <p:sp>
        <p:nvSpPr>
          <p:cNvPr id="8" name="عنصر نائب لرقم الشريحة 7"/>
          <p:cNvSpPr>
            <a:spLocks noGrp="1"/>
          </p:cNvSpPr>
          <p:nvPr>
            <p:ph type="sldNum" sz="quarter" idx="12"/>
          </p:nvPr>
        </p:nvSpPr>
        <p:spPr/>
        <p:txBody>
          <a:bodyPr/>
          <a:lstStyle>
            <a:lvl1pPr algn="l" eaLnBrk="0" hangingPunct="0">
              <a:defRPr i="1">
                <a:latin typeface="Arial" panose="020B0604020202020204" pitchFamily="34" charset="0"/>
              </a:defRPr>
            </a:lvl1pPr>
          </a:lstStyle>
          <a:p>
            <a:pPr>
              <a:defRPr/>
            </a:pPr>
            <a:fld id="{1223C1A5-F800-419F-9D17-7405C06EC107}" type="slidenum">
              <a:rPr lang="ar-SA" altLang="fr-FR"/>
              <a:pPr>
                <a:defRPr/>
              </a:pPr>
              <a:t>‹N°›</a:t>
            </a:fld>
            <a:endParaRPr lang="en-US" altLang="fr-FR"/>
          </a:p>
        </p:txBody>
      </p:sp>
    </p:spTree>
    <p:extLst>
      <p:ext uri="{BB962C8B-B14F-4D97-AF65-F5344CB8AC3E}">
        <p14:creationId xmlns:p14="http://schemas.microsoft.com/office/powerpoint/2010/main" val="1423201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4E0AE99A-A788-4578-ADA2-455D6D2BB912}" type="datetimeFigureOut">
              <a:rPr lang="fr-FR"/>
              <a:pPr>
                <a:defRPr/>
              </a:pPr>
              <a:t>28/03/2022</a:t>
            </a:fld>
            <a:endParaRPr lang="fr-FR" dirty="0"/>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47C59C4A-6C37-4FD0-B847-72595C653D92}" type="slidenum">
              <a:rPr lang="fr-FR"/>
              <a:pPr>
                <a:defRPr/>
              </a:pPr>
              <a:t>‹N°›</a:t>
            </a:fld>
            <a:endParaRPr lang="fr-FR" dirty="0"/>
          </a:p>
        </p:txBody>
      </p:sp>
    </p:spTree>
    <p:extLst>
      <p:ext uri="{BB962C8B-B14F-4D97-AF65-F5344CB8AC3E}">
        <p14:creationId xmlns:p14="http://schemas.microsoft.com/office/powerpoint/2010/main" val="1853389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02CEF482-878A-4149-AF5F-5E44FFD78DB9}" type="datetimeFigureOut">
              <a:rPr lang="fr-FR"/>
              <a:pPr>
                <a:defRPr/>
              </a:pPr>
              <a:t>28/03/2022</a:t>
            </a:fld>
            <a:endParaRPr lang="fr-FR" dirty="0"/>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9E9BBCFB-D188-4395-ADAA-3EC9C984EE4C}" type="slidenum">
              <a:rPr lang="fr-FR"/>
              <a:pPr>
                <a:defRPr/>
              </a:pPr>
              <a:t>‹N°›</a:t>
            </a:fld>
            <a:endParaRPr lang="fr-FR" dirty="0"/>
          </a:p>
        </p:txBody>
      </p:sp>
    </p:spTree>
    <p:extLst>
      <p:ext uri="{BB962C8B-B14F-4D97-AF65-F5344CB8AC3E}">
        <p14:creationId xmlns:p14="http://schemas.microsoft.com/office/powerpoint/2010/main" val="2621107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5D06F4A4-2477-452E-9EF1-7504CD29137D}" type="datetimeFigureOut">
              <a:rPr lang="fr-FR"/>
              <a:pPr>
                <a:defRPr/>
              </a:pPr>
              <a:t>28/03/2022</a:t>
            </a:fld>
            <a:endParaRPr lang="fr-FR" dirty="0"/>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30680B97-88DF-4E6C-B98D-4BE8DA12B3A6}" type="slidenum">
              <a:rPr lang="fr-FR"/>
              <a:pPr>
                <a:defRPr/>
              </a:pPr>
              <a:t>‹N°›</a:t>
            </a:fld>
            <a:endParaRPr lang="fr-FR" dirty="0"/>
          </a:p>
        </p:txBody>
      </p:sp>
    </p:spTree>
    <p:extLst>
      <p:ext uri="{BB962C8B-B14F-4D97-AF65-F5344CB8AC3E}">
        <p14:creationId xmlns:p14="http://schemas.microsoft.com/office/powerpoint/2010/main" val="2710843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2C0974B5-7915-4A19-B64C-E00BE7D0B30B}" type="datetimeFigureOut">
              <a:rPr lang="fr-FR"/>
              <a:pPr>
                <a:defRPr/>
              </a:pPr>
              <a:t>28/03/2022</a:t>
            </a:fld>
            <a:endParaRPr lang="fr-FR" dirty="0"/>
          </a:p>
        </p:txBody>
      </p:sp>
      <p:sp>
        <p:nvSpPr>
          <p:cNvPr id="6" name="Espace réservé du pied de page 5"/>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42D411B9-88C4-4D73-8097-E0A5C1714745}" type="slidenum">
              <a:rPr lang="fr-FR"/>
              <a:pPr>
                <a:defRPr/>
              </a:pPr>
              <a:t>‹N°›</a:t>
            </a:fld>
            <a:endParaRPr lang="fr-FR" dirty="0"/>
          </a:p>
        </p:txBody>
      </p:sp>
    </p:spTree>
    <p:extLst>
      <p:ext uri="{BB962C8B-B14F-4D97-AF65-F5344CB8AC3E}">
        <p14:creationId xmlns:p14="http://schemas.microsoft.com/office/powerpoint/2010/main" val="1651776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1A9C12CA-F4CF-41CB-B587-6C9D29AF9482}" type="datetimeFigureOut">
              <a:rPr lang="fr-FR"/>
              <a:pPr>
                <a:defRPr/>
              </a:pPr>
              <a:t>28/03/2022</a:t>
            </a:fld>
            <a:endParaRPr lang="fr-FR" dirty="0"/>
          </a:p>
        </p:txBody>
      </p:sp>
      <p:sp>
        <p:nvSpPr>
          <p:cNvPr id="8" name="Espace réservé du pied de page 7"/>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3EC7FE10-981D-48A9-AC63-1B6755D333D0}" type="slidenum">
              <a:rPr lang="fr-FR"/>
              <a:pPr>
                <a:defRPr/>
              </a:pPr>
              <a:t>‹N°›</a:t>
            </a:fld>
            <a:endParaRPr lang="fr-FR" dirty="0"/>
          </a:p>
        </p:txBody>
      </p:sp>
    </p:spTree>
    <p:extLst>
      <p:ext uri="{BB962C8B-B14F-4D97-AF65-F5344CB8AC3E}">
        <p14:creationId xmlns:p14="http://schemas.microsoft.com/office/powerpoint/2010/main" val="4069661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15682198-8E7A-4730-BDFA-0063E92C6B81}" type="datetimeFigureOut">
              <a:rPr lang="fr-FR"/>
              <a:pPr>
                <a:defRPr/>
              </a:pPr>
              <a:t>28/03/2022</a:t>
            </a:fld>
            <a:endParaRPr lang="fr-FR" dirty="0"/>
          </a:p>
        </p:txBody>
      </p:sp>
      <p:sp>
        <p:nvSpPr>
          <p:cNvPr id="4" name="Espace réservé du pied de page 3"/>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F00D681C-7038-45BE-A313-74B6E6C95C97}" type="slidenum">
              <a:rPr lang="fr-FR"/>
              <a:pPr>
                <a:defRPr/>
              </a:pPr>
              <a:t>‹N°›</a:t>
            </a:fld>
            <a:endParaRPr lang="fr-FR" dirty="0"/>
          </a:p>
        </p:txBody>
      </p:sp>
    </p:spTree>
    <p:extLst>
      <p:ext uri="{BB962C8B-B14F-4D97-AF65-F5344CB8AC3E}">
        <p14:creationId xmlns:p14="http://schemas.microsoft.com/office/powerpoint/2010/main" val="3838858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653E2534-AE62-40CB-A410-E80420DF39C2}" type="datetimeFigureOut">
              <a:rPr lang="fr-FR"/>
              <a:pPr>
                <a:defRPr/>
              </a:pPr>
              <a:t>28/03/2022</a:t>
            </a:fld>
            <a:endParaRPr lang="fr-FR" dirty="0"/>
          </a:p>
        </p:txBody>
      </p:sp>
      <p:sp>
        <p:nvSpPr>
          <p:cNvPr id="3" name="Espace réservé du pied de page 2"/>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E812E341-BD47-4FF5-84C6-9ED9023D6B88}" type="slidenum">
              <a:rPr lang="fr-FR"/>
              <a:pPr>
                <a:defRPr/>
              </a:pPr>
              <a:t>‹N°›</a:t>
            </a:fld>
            <a:endParaRPr lang="fr-FR" dirty="0"/>
          </a:p>
        </p:txBody>
      </p:sp>
    </p:spTree>
    <p:extLst>
      <p:ext uri="{BB962C8B-B14F-4D97-AF65-F5344CB8AC3E}">
        <p14:creationId xmlns:p14="http://schemas.microsoft.com/office/powerpoint/2010/main" val="1190762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7BADA20C-31C1-43F5-974B-A6309B1B7966}" type="datetimeFigureOut">
              <a:rPr lang="fr-FR"/>
              <a:pPr>
                <a:defRPr/>
              </a:pPr>
              <a:t>28/03/2022</a:t>
            </a:fld>
            <a:endParaRPr lang="fr-FR" dirty="0"/>
          </a:p>
        </p:txBody>
      </p:sp>
      <p:sp>
        <p:nvSpPr>
          <p:cNvPr id="6" name="Espace réservé du pied de page 5"/>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28F5DF41-AB76-42E1-A93D-AB3E4A9D333B}" type="slidenum">
              <a:rPr lang="fr-FR"/>
              <a:pPr>
                <a:defRPr/>
              </a:pPr>
              <a:t>‹N°›</a:t>
            </a:fld>
            <a:endParaRPr lang="fr-FR" dirty="0"/>
          </a:p>
        </p:txBody>
      </p:sp>
    </p:spTree>
    <p:extLst>
      <p:ext uri="{BB962C8B-B14F-4D97-AF65-F5344CB8AC3E}">
        <p14:creationId xmlns:p14="http://schemas.microsoft.com/office/powerpoint/2010/main" val="3688294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930F8295-8FBA-4656-9341-DDBAD8712335}" type="datetimeFigureOut">
              <a:rPr lang="fr-FR"/>
              <a:pPr>
                <a:defRPr/>
              </a:pPr>
              <a:t>28/03/2022</a:t>
            </a:fld>
            <a:endParaRPr lang="fr-FR" dirty="0"/>
          </a:p>
        </p:txBody>
      </p:sp>
      <p:sp>
        <p:nvSpPr>
          <p:cNvPr id="6" name="Espace réservé du pied de page 5"/>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8735E2AB-2712-400D-A9A9-17734C775220}" type="slidenum">
              <a:rPr lang="fr-FR"/>
              <a:pPr>
                <a:defRPr/>
              </a:pPr>
              <a:t>‹N°›</a:t>
            </a:fld>
            <a:endParaRPr lang="fr-FR" dirty="0"/>
          </a:p>
        </p:txBody>
      </p:sp>
    </p:spTree>
    <p:extLst>
      <p:ext uri="{BB962C8B-B14F-4D97-AF65-F5344CB8AC3E}">
        <p14:creationId xmlns:p14="http://schemas.microsoft.com/office/powerpoint/2010/main" val="307708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13222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EFC2CE2A-0AF0-4E3F-A842-646AA0EDE1F5}" type="datetimeFigureOut">
              <a:rPr lang="fr-FR"/>
              <a:pPr>
                <a:defRPr/>
              </a:pPr>
              <a:t>28/03/2022</a:t>
            </a:fld>
            <a:endParaRPr lang="fr-FR" dirty="0"/>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DF6FE47D-8C7B-4859-888B-4A0A380401B5}" type="slidenum">
              <a:rPr lang="fr-FR"/>
              <a:pPr>
                <a:defRPr/>
              </a:pPr>
              <a:t>‹N°›</a:t>
            </a:fld>
            <a:endParaRPr lang="fr-FR" dirty="0"/>
          </a:p>
        </p:txBody>
      </p:sp>
    </p:spTree>
    <p:extLst>
      <p:ext uri="{BB962C8B-B14F-4D97-AF65-F5344CB8AC3E}">
        <p14:creationId xmlns:p14="http://schemas.microsoft.com/office/powerpoint/2010/main" val="394260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C672F747-CD08-4368-8B2D-FC48AB1DBAD6}" type="datetimeFigureOut">
              <a:rPr lang="fr-FR"/>
              <a:pPr>
                <a:defRPr/>
              </a:pPr>
              <a:t>28/03/2022</a:t>
            </a:fld>
            <a:endParaRPr lang="fr-FR" dirty="0"/>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88DA9564-60D2-4D89-A13E-171C2BE3C647}" type="slidenum">
              <a:rPr lang="fr-FR"/>
              <a:pPr>
                <a:defRPr/>
              </a:pPr>
              <a:t>‹N°›</a:t>
            </a:fld>
            <a:endParaRPr lang="fr-FR" dirty="0"/>
          </a:p>
        </p:txBody>
      </p:sp>
    </p:spTree>
    <p:extLst>
      <p:ext uri="{BB962C8B-B14F-4D97-AF65-F5344CB8AC3E}">
        <p14:creationId xmlns:p14="http://schemas.microsoft.com/office/powerpoint/2010/main" val="387881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338339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black">
          <a:xfrm>
            <a:off x="914400" y="465138"/>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US" altLang="ko-KR" smtClean="0"/>
          </a:p>
        </p:txBody>
      </p:sp>
      <p:sp>
        <p:nvSpPr>
          <p:cNvPr id="1027" name="Rectangle 22"/>
          <p:cNvSpPr>
            <a:spLocks noGrp="1" noChangeArrowheads="1"/>
          </p:cNvSpPr>
          <p:nvPr>
            <p:ph type="body" idx="1"/>
          </p:nvPr>
        </p:nvSpPr>
        <p:spPr bwMode="auto">
          <a:xfrm>
            <a:off x="804863" y="1489075"/>
            <a:ext cx="73406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600" b="1" i="0">
                <a:solidFill>
                  <a:srgbClr val="FFFFFF"/>
                </a:solidFill>
                <a:effectLst/>
                <a:latin typeface="+mn-lt"/>
                <a:ea typeface="굴림" pitchFamily="34" charset="-127"/>
                <a:cs typeface="+mn-cs"/>
              </a:defRPr>
            </a:lvl1pPr>
          </a:lstStyle>
          <a:p>
            <a:pPr>
              <a:defRPr/>
            </a:pPr>
            <a:r>
              <a:rPr lang="en-US" altLang="ko-KR"/>
              <a:t>Company Logo</a:t>
            </a:r>
          </a:p>
        </p:txBody>
      </p:sp>
    </p:spTree>
  </p:cSld>
  <p:clrMap bg1="lt1" tx1="dk1" bg2="lt2" tx2="dk2" accent1="accent1" accent2="accent2" accent3="accent3" accent4="accent4" accent5="accent5" accent6="accent6" hlink="hlink" folHlink="folHlink"/>
  <p:sldLayoutIdLst>
    <p:sldLayoutId id="2147488202" r:id="rId1"/>
    <p:sldLayoutId id="2147488203" r:id="rId2"/>
    <p:sldLayoutId id="2147488204" r:id="rId3"/>
    <p:sldLayoutId id="2147488205" r:id="rId4"/>
    <p:sldLayoutId id="2147488206" r:id="rId5"/>
    <p:sldLayoutId id="2147488207" r:id="rId6"/>
    <p:sldLayoutId id="2147488208" r:id="rId7"/>
    <p:sldLayoutId id="2147488209" r:id="rId8"/>
    <p:sldLayoutId id="2147488210" r:id="rId9"/>
    <p:sldLayoutId id="2147488211" r:id="rId10"/>
    <p:sldLayoutId id="2147488212"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111111"/>
          </a:solidFill>
          <a:latin typeface="+mj-lt"/>
          <a:ea typeface="+mj-ea"/>
          <a:cs typeface="+mj-cs"/>
        </a:defRPr>
      </a:lvl1pPr>
      <a:lvl2pPr algn="l" rtl="0" eaLnBrk="0" fontAlgn="base" hangingPunct="0">
        <a:spcBef>
          <a:spcPct val="0"/>
        </a:spcBef>
        <a:spcAft>
          <a:spcPct val="0"/>
        </a:spcAft>
        <a:defRPr sz="3200" b="1">
          <a:solidFill>
            <a:srgbClr val="111111"/>
          </a:solidFill>
          <a:latin typeface="Verdana" pitchFamily="34" charset="0"/>
        </a:defRPr>
      </a:lvl2pPr>
      <a:lvl3pPr algn="l" rtl="0" eaLnBrk="0" fontAlgn="base" hangingPunct="0">
        <a:spcBef>
          <a:spcPct val="0"/>
        </a:spcBef>
        <a:spcAft>
          <a:spcPct val="0"/>
        </a:spcAft>
        <a:defRPr sz="3200" b="1">
          <a:solidFill>
            <a:srgbClr val="111111"/>
          </a:solidFill>
          <a:latin typeface="Verdana" pitchFamily="34" charset="0"/>
        </a:defRPr>
      </a:lvl3pPr>
      <a:lvl4pPr algn="l" rtl="0" eaLnBrk="0" fontAlgn="base" hangingPunct="0">
        <a:spcBef>
          <a:spcPct val="0"/>
        </a:spcBef>
        <a:spcAft>
          <a:spcPct val="0"/>
        </a:spcAft>
        <a:defRPr sz="3200" b="1">
          <a:solidFill>
            <a:srgbClr val="111111"/>
          </a:solidFill>
          <a:latin typeface="Verdana" pitchFamily="34" charset="0"/>
        </a:defRPr>
      </a:lvl4pPr>
      <a:lvl5pPr algn="l" rtl="0" eaLnBrk="0" fontAlgn="base" hangingPunct="0">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u"/>
        <a:defRPr sz="2000" b="1">
          <a:solidFill>
            <a:srgbClr val="026974"/>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053" name="Espace réservé du texte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fld id="{F32E8A5E-45CF-47B1-AC65-8F3B4E960DBB}" type="datetimeFigureOut">
              <a:rPr lang="fr-FR"/>
              <a:pPr>
                <a:defRPr/>
              </a:pPr>
              <a:t>28/03/2022</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fld id="{8E442118-E37E-4430-8920-E587DB2B819D}" type="slidenum">
              <a:rPr lang="fr-FR"/>
              <a:pPr>
                <a:defRP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Tree>
  </p:cSld>
  <p:clrMap bg1="lt1" tx1="dk1" bg2="lt2" tx2="dk2" accent1="accent1" accent2="accent2" accent3="accent3" accent4="accent4" accent5="accent5" accent6="accent6" hlink="hlink" folHlink="folHlink"/>
  <p:sldLayoutIdLst>
    <p:sldLayoutId id="2147488213" r:id="rId1"/>
    <p:sldLayoutId id="2147488214" r:id="rId2"/>
    <p:sldLayoutId id="2147488215" r:id="rId3"/>
    <p:sldLayoutId id="2147488216" r:id="rId4"/>
    <p:sldLayoutId id="2147488217" r:id="rId5"/>
    <p:sldLayoutId id="2147488218" r:id="rId6"/>
    <p:sldLayoutId id="2147488219" r:id="rId7"/>
    <p:sldLayoutId id="2147488220" r:id="rId8"/>
    <p:sldLayoutId id="2147488221" r:id="rId9"/>
    <p:sldLayoutId id="2147488222" r:id="rId10"/>
    <p:sldLayoutId id="214748822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fr-FR" smtClean="0"/>
              <a:t>انقر لتحرير نمط العنوان الرئيسي</a:t>
            </a:r>
          </a:p>
        </p:txBody>
      </p:sp>
      <p:sp>
        <p:nvSpPr>
          <p:cNvPr id="3075"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
        <p:nvSpPr>
          <p:cNvPr id="1028" name="Rectangle 4"/>
          <p:cNvSpPr>
            <a:spLocks noGrp="1" noChangeArrowheads="1"/>
          </p:cNvSpPr>
          <p:nvPr>
            <p:ph type="dt" sz="half" idx="2"/>
          </p:nvPr>
        </p:nvSpPr>
        <p:spPr bwMode="auto">
          <a:xfrm>
            <a:off x="-684213"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i="0">
                <a:solidFill>
                  <a:srgbClr val="000000"/>
                </a:solidFill>
                <a:latin typeface="Times New Roman" panose="02020603050405020304" pitchFamily="18"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6929438"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800" i="0">
                <a:solidFill>
                  <a:srgbClr val="006600"/>
                </a:solidFill>
                <a:latin typeface="Times New Roman" panose="02020603050405020304" pitchFamily="18" charset="0"/>
                <a:cs typeface="Arial"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1030" name="Rectangle 6"/>
          <p:cNvSpPr>
            <a:spLocks noGrp="1" noChangeArrowheads="1"/>
          </p:cNvSpPr>
          <p:nvPr>
            <p:ph type="sldNum" sz="quarter" idx="4"/>
          </p:nvPr>
        </p:nvSpPr>
        <p:spPr bwMode="auto">
          <a:xfrm>
            <a:off x="-1404938"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i="0">
                <a:solidFill>
                  <a:srgbClr val="000000"/>
                </a:solidFill>
                <a:latin typeface="Times New Roman" panose="02020603050405020304" pitchFamily="18" charset="0"/>
              </a:defRPr>
            </a:lvl1pPr>
          </a:lstStyle>
          <a:p>
            <a:pPr>
              <a:defRPr/>
            </a:pPr>
            <a:fld id="{41061037-AD9D-4742-A5B5-31BA896D8BE5}" type="slidenum">
              <a:rPr lang="ar-SA"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8224" r:id="rId1"/>
    <p:sldLayoutId id="2147488225" r:id="rId2"/>
    <p:sldLayoutId id="2147488226" r:id="rId3"/>
    <p:sldLayoutId id="2147488227" r:id="rId4"/>
    <p:sldLayoutId id="2147488228" r:id="rId5"/>
    <p:sldLayoutId id="2147488229" r:id="rId6"/>
    <p:sldLayoutId id="2147488230" r:id="rId7"/>
    <p:sldLayoutId id="2147488231" r:id="rId8"/>
    <p:sldLayoutId id="2147488232" r:id="rId9"/>
    <p:sldLayoutId id="2147488233" r:id="rId10"/>
    <p:sldLayoutId id="2147488234" r:id="rId11"/>
    <p:sldLayoutId id="2147488235" r:id="rId12"/>
    <p:sldLayoutId id="2147488236" r:id="rId13"/>
    <p:sldLayoutId id="2147488237" r:id="rId14"/>
    <p:sldLayoutId id="2147488238" r:id="rId15"/>
    <p:sldLayoutId id="2147488239" r:id="rId16"/>
  </p:sldLayoutIdLst>
  <p:hf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fr-FR" smtClean="0"/>
              <a:t>انقر لتحرير نمط العنوان الرئيسي</a:t>
            </a:r>
          </a:p>
        </p:txBody>
      </p:sp>
      <p:sp>
        <p:nvSpPr>
          <p:cNvPr id="4099"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
        <p:nvSpPr>
          <p:cNvPr id="1028" name="Rectangle 4"/>
          <p:cNvSpPr>
            <a:spLocks noGrp="1" noChangeArrowheads="1"/>
          </p:cNvSpPr>
          <p:nvPr>
            <p:ph type="dt" sz="half" idx="2"/>
          </p:nvPr>
        </p:nvSpPr>
        <p:spPr bwMode="auto">
          <a:xfrm>
            <a:off x="-684213"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i="0">
                <a:solidFill>
                  <a:srgbClr val="000000"/>
                </a:solidFill>
                <a:latin typeface="Times New Roman" panose="02020603050405020304" pitchFamily="18"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6929438"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800" i="0">
                <a:solidFill>
                  <a:srgbClr val="006600"/>
                </a:solidFill>
                <a:latin typeface="Times New Roman" panose="02020603050405020304" pitchFamily="18" charset="0"/>
                <a:cs typeface="Arial"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1030" name="Rectangle 6"/>
          <p:cNvSpPr>
            <a:spLocks noGrp="1" noChangeArrowheads="1"/>
          </p:cNvSpPr>
          <p:nvPr>
            <p:ph type="sldNum" sz="quarter" idx="4"/>
          </p:nvPr>
        </p:nvSpPr>
        <p:spPr bwMode="auto">
          <a:xfrm>
            <a:off x="-1404938"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i="0">
                <a:solidFill>
                  <a:srgbClr val="000000"/>
                </a:solidFill>
                <a:latin typeface="Times New Roman" panose="02020603050405020304" pitchFamily="18" charset="0"/>
              </a:defRPr>
            </a:lvl1pPr>
          </a:lstStyle>
          <a:p>
            <a:pPr>
              <a:defRPr/>
            </a:pPr>
            <a:fld id="{40B09DAB-0767-4D37-A4E5-004532A02FE7}" type="slidenum">
              <a:rPr lang="ar-SA"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8240" r:id="rId1"/>
    <p:sldLayoutId id="2147488241" r:id="rId2"/>
    <p:sldLayoutId id="2147488242" r:id="rId3"/>
    <p:sldLayoutId id="2147488243" r:id="rId4"/>
    <p:sldLayoutId id="2147488244" r:id="rId5"/>
    <p:sldLayoutId id="2147488245" r:id="rId6"/>
    <p:sldLayoutId id="2147488246" r:id="rId7"/>
    <p:sldLayoutId id="2147488247" r:id="rId8"/>
    <p:sldLayoutId id="2147488248" r:id="rId9"/>
    <p:sldLayoutId id="2147488249" r:id="rId10"/>
    <p:sldLayoutId id="2147488250" r:id="rId11"/>
    <p:sldLayoutId id="2147488251" r:id="rId12"/>
    <p:sldLayoutId id="2147488252" r:id="rId13"/>
    <p:sldLayoutId id="2147488253" r:id="rId14"/>
    <p:sldLayoutId id="2147488254" r:id="rId15"/>
    <p:sldLayoutId id="2147488255" r:id="rId16"/>
  </p:sldLayoutIdLst>
  <p:hf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fr-FR" smtClean="0"/>
              <a:t>انقر لتحرير نمط العنوان الرئيسي</a:t>
            </a:r>
          </a:p>
        </p:txBody>
      </p:sp>
      <p:sp>
        <p:nvSpPr>
          <p:cNvPr id="5123"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fr-FR" smtClean="0"/>
              <a:t>انقر لتحرير أنماط النص الرئيسي</a:t>
            </a:r>
          </a:p>
          <a:p>
            <a:pPr lvl="1"/>
            <a:r>
              <a:rPr lang="ar-SA" altLang="fr-FR" smtClean="0"/>
              <a:t>المستوى الثاني</a:t>
            </a:r>
          </a:p>
          <a:p>
            <a:pPr lvl="2"/>
            <a:r>
              <a:rPr lang="ar-SA" altLang="fr-FR" smtClean="0"/>
              <a:t>المستوى الثالث</a:t>
            </a:r>
          </a:p>
          <a:p>
            <a:pPr lvl="3"/>
            <a:r>
              <a:rPr lang="ar-SA" altLang="fr-FR" smtClean="0"/>
              <a:t>المستوى الرابع</a:t>
            </a:r>
          </a:p>
          <a:p>
            <a:pPr lvl="4"/>
            <a:r>
              <a:rPr lang="ar-SA" altLang="fr-FR" smtClean="0"/>
              <a:t>المستوى الخامس</a:t>
            </a:r>
          </a:p>
        </p:txBody>
      </p:sp>
      <p:sp>
        <p:nvSpPr>
          <p:cNvPr id="1028" name="Rectangle 4"/>
          <p:cNvSpPr>
            <a:spLocks noGrp="1" noChangeArrowheads="1"/>
          </p:cNvSpPr>
          <p:nvPr>
            <p:ph type="dt" sz="half" idx="2"/>
          </p:nvPr>
        </p:nvSpPr>
        <p:spPr bwMode="auto">
          <a:xfrm>
            <a:off x="-684213"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i="0">
                <a:solidFill>
                  <a:srgbClr val="000000"/>
                </a:solidFill>
                <a:latin typeface="Times New Roman" panose="02020603050405020304" pitchFamily="18"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6929438"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800" i="0">
                <a:solidFill>
                  <a:srgbClr val="006600"/>
                </a:solidFill>
                <a:latin typeface="Times New Roman" panose="02020603050405020304" pitchFamily="18" charset="0"/>
                <a:cs typeface="Arial" charset="0"/>
              </a:defRPr>
            </a:lvl1pPr>
          </a:lstStyle>
          <a:p>
            <a:pPr>
              <a:defRPr/>
            </a:pPr>
            <a:r>
              <a:rPr lang="ar-SA"/>
              <a:t>إعداد : </a:t>
            </a:r>
            <a:r>
              <a:rPr lang="ar-SA" err="1"/>
              <a:t>د</a:t>
            </a:r>
            <a:r>
              <a:rPr lang="ar-SA"/>
              <a:t>. </a:t>
            </a:r>
            <a:r>
              <a:rPr lang="ar-SA" err="1"/>
              <a:t>بثينة</a:t>
            </a:r>
            <a:r>
              <a:rPr lang="ar-SA"/>
              <a:t> </a:t>
            </a:r>
            <a:r>
              <a:rPr lang="ar-SA" err="1"/>
              <a:t>جمجوم</a:t>
            </a:r>
            <a:endParaRPr lang="en-US"/>
          </a:p>
        </p:txBody>
      </p:sp>
      <p:sp>
        <p:nvSpPr>
          <p:cNvPr id="1030" name="Rectangle 6"/>
          <p:cNvSpPr>
            <a:spLocks noGrp="1" noChangeArrowheads="1"/>
          </p:cNvSpPr>
          <p:nvPr>
            <p:ph type="sldNum" sz="quarter" idx="4"/>
          </p:nvPr>
        </p:nvSpPr>
        <p:spPr bwMode="auto">
          <a:xfrm>
            <a:off x="-1404938" y="640080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i="0">
                <a:solidFill>
                  <a:srgbClr val="000000"/>
                </a:solidFill>
                <a:latin typeface="Times New Roman" panose="02020603050405020304" pitchFamily="18" charset="0"/>
              </a:defRPr>
            </a:lvl1pPr>
          </a:lstStyle>
          <a:p>
            <a:pPr>
              <a:defRPr/>
            </a:pPr>
            <a:fld id="{5EA85B34-297B-4CE4-9463-C7D017907866}" type="slidenum">
              <a:rPr lang="ar-SA"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8256" r:id="rId1"/>
    <p:sldLayoutId id="2147488257" r:id="rId2"/>
    <p:sldLayoutId id="2147488258" r:id="rId3"/>
    <p:sldLayoutId id="2147488259" r:id="rId4"/>
    <p:sldLayoutId id="2147488260" r:id="rId5"/>
    <p:sldLayoutId id="2147488261" r:id="rId6"/>
    <p:sldLayoutId id="2147488262" r:id="rId7"/>
    <p:sldLayoutId id="2147488263" r:id="rId8"/>
    <p:sldLayoutId id="2147488264" r:id="rId9"/>
    <p:sldLayoutId id="2147488265" r:id="rId10"/>
    <p:sldLayoutId id="2147488266" r:id="rId11"/>
    <p:sldLayoutId id="2147488267" r:id="rId12"/>
    <p:sldLayoutId id="2147488268" r:id="rId13"/>
    <p:sldLayoutId id="2147488269" r:id="rId14"/>
    <p:sldLayoutId id="2147488270" r:id="rId15"/>
    <p:sldLayoutId id="2147488271" r:id="rId16"/>
  </p:sldLayoutIdLst>
  <p:hf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a:solidFill>
                  <a:prstClr val="black">
                    <a:tint val="75000"/>
                  </a:prstClr>
                </a:solidFill>
                <a:latin typeface="Calibri"/>
                <a:cs typeface="+mn-cs"/>
              </a:defRPr>
            </a:lvl1pPr>
          </a:lstStyle>
          <a:p>
            <a:pPr>
              <a:defRPr/>
            </a:pPr>
            <a:fld id="{CC0C306E-8575-40FC-BF11-C0C2ED28FCCD}" type="datetimeFigureOut">
              <a:rPr lang="fr-FR"/>
              <a:pPr>
                <a:defRPr/>
              </a:pPr>
              <a:t>28/03/2022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a:solidFill>
                  <a:prstClr val="black">
                    <a:tint val="75000"/>
                  </a:prstClr>
                </a:solidFill>
                <a:latin typeface="Calibri"/>
                <a:cs typeface="+mn-cs"/>
              </a:defRPr>
            </a:lvl1pPr>
          </a:lstStyle>
          <a:p>
            <a:pPr>
              <a:defRPr/>
            </a:pPr>
            <a:fld id="{135B92DC-EE03-41AF-BF4A-16BED4F8A467}"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file:///C:\Users\2018A\Desktop\&#1591;&#1576;&#1575;&#1593;&#1577;\received_588088848833037.mp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libyanyouths.com/vb/t62578.html" TargetMode="External"/><Relationship Id="rId1" Type="http://schemas.openxmlformats.org/officeDocument/2006/relationships/slideLayout" Target="../slideLayouts/slideLayout13.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gif"/><Relationship Id="rId1" Type="http://schemas.openxmlformats.org/officeDocument/2006/relationships/slideLayout" Target="../slideLayouts/slideLayout7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7.jpeg"/><Relationship Id="rId1" Type="http://schemas.openxmlformats.org/officeDocument/2006/relationships/slideLayout" Target="../slideLayouts/slideLayout72.xml"/><Relationship Id="rId5" Type="http://schemas.openxmlformats.org/officeDocument/2006/relationships/image" Target="../media/image19.gif"/><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eived_588088848833037.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8425" y="98425"/>
            <a:ext cx="9045575"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dir="in"/>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pic>
        <p:nvPicPr>
          <p:cNvPr id="10035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8125"/>
            <a:ext cx="9144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p:nvSpPr>
        <p:spPr bwMode="auto">
          <a:xfrm>
            <a:off x="0" y="0"/>
            <a:ext cx="9144000" cy="1508125"/>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eaLnBrk="1" hangingPunct="1">
              <a:spcBef>
                <a:spcPct val="0"/>
              </a:spcBef>
              <a:buClrTx/>
              <a:buFontTx/>
              <a:buNone/>
              <a:defRPr/>
            </a:pPr>
            <a:r>
              <a:rPr lang="ar-DZ" sz="4400" i="0" kern="0" dirty="0" smtClean="0">
                <a:solidFill>
                  <a:srgbClr val="FF0000"/>
                </a:solidFill>
                <a:effectLst>
                  <a:outerShdw blurRad="38100" dist="38100" dir="2700000" algn="tl">
                    <a:srgbClr val="000000">
                      <a:alpha val="43137"/>
                    </a:srgbClr>
                  </a:outerShdw>
                </a:effectLst>
                <a:latin typeface="Sakkal Majalla" pitchFamily="2" charset="-78"/>
                <a:ea typeface="+mj-ea"/>
                <a:cs typeface="Sakkal Majalla" pitchFamily="2" charset="-78"/>
              </a:rPr>
              <a:t>أولاً: نظرية التقسيم العلمي للعمل (الإدارة العلمية) لفريدريك ونسلو تايلور </a:t>
            </a:r>
            <a:r>
              <a:rPr lang="ar-DZ" altLang="fr-FR" sz="4800" u="sng" dirty="0" smtClean="0">
                <a:solidFill>
                  <a:srgbClr val="C00000"/>
                </a:solidFill>
                <a:latin typeface="Calibri" panose="020F0502020204030204" pitchFamily="34" charset="0"/>
                <a:ea typeface="Calibri" panose="020F0502020204030204" pitchFamily="34" charset="0"/>
                <a:cs typeface="Arabic Typesetting" panose="03020402040406030203" pitchFamily="66" charset="-78"/>
              </a:rPr>
              <a:t>1856-1915</a:t>
            </a:r>
            <a:endParaRPr lang="fr-FR" altLang="fr-FR" sz="4400" b="0" dirty="0" smtClean="0">
              <a:solidFill>
                <a:srgbClr val="C00000"/>
              </a:solidFill>
              <a:latin typeface="Calibri" panose="020F0502020204030204" pitchFamily="34" charset="0"/>
              <a:ea typeface="Calibri" panose="020F0502020204030204" pitchFamily="34" charset="0"/>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848600" cy="609600"/>
          </a:xfrm>
          <a:extLst/>
        </p:spPr>
        <p:txBody>
          <a:bodyPr/>
          <a:lstStyle/>
          <a:p>
            <a:pPr algn="ctr" rtl="1" eaLnBrk="1" hangingPunct="1">
              <a:defRPr/>
            </a:pPr>
            <a:r>
              <a:rPr lang="ar-DZ" sz="5400" kern="10" dirty="0" smtClean="0">
                <a:ln w="22225">
                  <a:solidFill>
                    <a:srgbClr val="800080"/>
                  </a:solidFill>
                  <a:round/>
                  <a:headEnd/>
                  <a:tailEnd/>
                </a:ln>
                <a:solidFill>
                  <a:srgbClr val="FF2D96"/>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
            </a:r>
            <a:br>
              <a:rPr lang="ar-DZ" sz="5400" kern="10" dirty="0" smtClean="0">
                <a:ln w="22225">
                  <a:solidFill>
                    <a:srgbClr val="800080"/>
                  </a:solidFill>
                  <a:round/>
                  <a:headEnd/>
                  <a:tailEnd/>
                </a:ln>
                <a:solidFill>
                  <a:srgbClr val="FF2D96"/>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br>
            <a:r>
              <a:rPr lang="ar-SA" altLang="fr-FR" sz="540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فريدريك ت</a:t>
            </a:r>
            <a:r>
              <a:rPr lang="ar-DZ" altLang="fr-FR" sz="540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a:t>
            </a:r>
            <a:r>
              <a:rPr lang="ar-SA" altLang="fr-FR" sz="5400" u="sng" dirty="0" err="1" smtClean="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يلور</a:t>
            </a:r>
            <a:r>
              <a:rPr lang="ar-SA" altLang="fr-FR" sz="540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5400" u="sng" kern="10" dirty="0" smtClean="0">
                <a:ln w="22225">
                  <a:solidFill>
                    <a:srgbClr val="800080"/>
                  </a:solidFill>
                  <a:round/>
                  <a:headEnd/>
                  <a:tailEnd/>
                </a:ln>
                <a:solidFill>
                  <a:srgbClr val="FF2D96"/>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رائد مدرسة الإدارة العلمية</a:t>
            </a:r>
            <a:r>
              <a:rPr lang="fr-FR" sz="5400" kern="10" dirty="0" smtClean="0">
                <a:ln w="22225">
                  <a:solidFill>
                    <a:srgbClr val="800080"/>
                  </a:solidFill>
                  <a:round/>
                  <a:headEnd/>
                  <a:tailEnd/>
                </a:ln>
                <a:solidFill>
                  <a:srgbClr val="FF2D96"/>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
            </a:r>
            <a:br>
              <a:rPr lang="fr-FR" sz="5400" kern="10" dirty="0" smtClean="0">
                <a:ln w="22225">
                  <a:solidFill>
                    <a:srgbClr val="800080"/>
                  </a:solidFill>
                  <a:round/>
                  <a:headEnd/>
                  <a:tailEnd/>
                </a:ln>
                <a:solidFill>
                  <a:srgbClr val="FF2D96"/>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br>
            <a:endParaRPr lang="fr-FR" sz="4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0" y="884238"/>
            <a:ext cx="9015413" cy="5786437"/>
          </a:xfrm>
        </p:spPr>
        <p:txBody>
          <a:bodyPr/>
          <a:lstStyle/>
          <a:p>
            <a:pPr marL="0" indent="0" algn="just" rtl="1" eaLnBrk="1" hangingPunct="1">
              <a:spcBef>
                <a:spcPts val="0"/>
              </a:spcBef>
              <a:buClrTx/>
              <a:buFont typeface="Wingdings" panose="05000000000000000000" pitchFamily="2" charset="2"/>
              <a:buNone/>
              <a:defRPr/>
            </a:pP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لقب بأبو الإدارة </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العلمية، </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عاش في فترة تميزت بالفساد الإداري وعدم</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الكفاءة والفعالية، و</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 ابتدأ</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حياته عاملا ثم تدرج في المناصب، ومع استمراره </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 العمل استطاع الحصول على شهادة في الهندسة الميكانيكية</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وقام ت</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a:t>
            </a:r>
            <a:r>
              <a:rPr lang="ar-SA" altLang="fr-FR" sz="4400" dirty="0" err="1"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يلور</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إصدار </a:t>
            </a:r>
            <a:r>
              <a:rPr lang="ar-SA" altLang="fr-FR" sz="4400" dirty="0" err="1"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كتاب”مبادئ</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الإدارة العلمية“ مستفيداً </a:t>
            </a:r>
            <a:r>
              <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a:t>
            </a:r>
            <a:r>
              <a:rPr lang="ar-SA"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خبرته في العمل</a:t>
            </a:r>
            <a:endPar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just" rtl="1">
              <a:spcBef>
                <a:spcPct val="0"/>
              </a:spcBef>
              <a:spcAft>
                <a:spcPts val="0"/>
              </a:spcAft>
              <a:buClrTx/>
              <a:buFont typeface="Wingdings" panose="05000000000000000000" pitchFamily="2" charset="2"/>
              <a:buNone/>
              <a:defRPr/>
            </a:pPr>
            <a:r>
              <a:rPr lang="ar-DZ" sz="4400" u="sng"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الإدارة العلمية </a:t>
            </a:r>
            <a:r>
              <a:rPr lang="ar-DZ" sz="4400"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هي عملية استخدام المبادئ أو الأسس العلمية لأداء أي واجب باستخدام الأسلوب العلمي لتحليل الواجبات إلى حركات أو أجزاء أو عناصر يمكن قياسها مع تسجيل الوقت اللازم لأداء كل حركة على </a:t>
            </a:r>
            <a:r>
              <a:rPr lang="ar-DZ" sz="4400" kern="12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حدا (دراسة الحركة والزمن)</a:t>
            </a:r>
            <a:endParaRPr lang="ar-DZ" sz="4400"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ctr" rtl="1" eaLnBrk="1" hangingPunct="1">
              <a:buClrTx/>
              <a:buFont typeface="Wingdings" panose="05000000000000000000" pitchFamily="2" charset="2"/>
              <a:buNone/>
              <a:defRPr/>
            </a:pPr>
            <a:endParaRPr lang="ar-SA" altLang="fr-FR" sz="5400" dirty="0" smtClean="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813" y="160338"/>
            <a:ext cx="7848600" cy="609600"/>
          </a:xfrm>
        </p:spPr>
        <p:txBody>
          <a:bodyPr/>
          <a:lstStyle/>
          <a:p>
            <a:pPr algn="ctr">
              <a:defRPr/>
            </a:pPr>
            <a:r>
              <a:rPr lang="ar-DZ" sz="5400"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اسهامات فريديريك تايلور</a:t>
            </a:r>
            <a:endParaRPr lang="fr-FR" sz="5400" u="sng"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177800" y="696913"/>
            <a:ext cx="8751888" cy="5973762"/>
          </a:xfrm>
        </p:spPr>
        <p:txBody>
          <a:bodyPr/>
          <a:lstStyle/>
          <a:p>
            <a:pPr marL="0" indent="0" algn="just" rtl="1">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يعتبر أول من استخدم أسلوب </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الإدارة العلمية</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والتي تعتمد على تقليل </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تكاليف الإنتاج</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وزيادة الإنتاجية </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من خلال الطريقة المثلى لأداء الوظيفة، </a:t>
            </a:r>
            <a:r>
              <a:rPr lang="ar-DZ" sz="3600" b="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ويرى أن هذا </a:t>
            </a:r>
            <a:r>
              <a:rPr lang="ar-DZ" sz="3600" b="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لا يتحقق إلا بقيام  الإدارة</a:t>
            </a:r>
            <a:r>
              <a:rPr lang="ar-DZ" sz="3600" b="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sz="3600" b="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بدورها كاملا من تخطيط وتنظيم</a:t>
            </a:r>
            <a:r>
              <a:rPr lang="ar-DZ" sz="3600" b="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sz="3600" b="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ورقابة</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a:t>
            </a:r>
            <a:r>
              <a:rPr lang="ar-DZ" sz="3600" dirty="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 </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حيث </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قسم العمل</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إلى </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عمل إداري</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و</a:t>
            </a: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عمل تنفيذي،</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sz="3600" b="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بحيث يكون التخطيط اختصاص الإداريين بينما يركز العمال على التنفيذ.</a:t>
            </a:r>
            <a:endParaRPr lang="fr-FR" sz="3600" b="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lgn="just" rtl="1">
              <a:spcAft>
                <a:spcPts val="0"/>
              </a:spcAft>
              <a:buFont typeface="Wingdings" panose="05000000000000000000" pitchFamily="2" charset="2"/>
              <a:buNone/>
              <a:defRPr/>
            </a:pPr>
            <a:r>
              <a:rPr lang="ar-DZ" sz="360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تقوم الإدارة العملية على:</a:t>
            </a:r>
            <a:endParaRPr lang="fr-FR"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lgn="just" rtl="1">
              <a:spcBef>
                <a:spcPts val="0"/>
              </a:spcBef>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تقسيم العمل إلى إداري وتنفيذي (مبدأ التخصص وتقسيم العمل)؛</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     </a:t>
            </a:r>
          </a:p>
          <a:p>
            <a:pPr marL="0" indent="0" algn="just" rtl="1">
              <a:spcBef>
                <a:spcPts val="0"/>
              </a:spcBef>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تحديد الطريقة المثلى لأداء كل عمل(استبدال الطرق التقليدية بالطرق العلمية)؛ </a:t>
            </a:r>
            <a:endParaRPr lang="fr-FR"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lgn="just" rtl="1">
              <a:spcBef>
                <a:spcPts val="0"/>
              </a:spcBef>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اختيار وتدريب العمال على استعمال الطريقة المثلى للأداء (أحسن طريقة </a:t>
            </a:r>
            <a:r>
              <a:rPr lang="ar-DZ" sz="3600" dirty="0" err="1"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للاداء</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a:t>
            </a:r>
            <a:endParaRPr lang="ar-DZ" sz="3600" dirty="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lgn="just" rtl="1">
              <a:spcBef>
                <a:spcPts val="0"/>
              </a:spcBef>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دفع معدلات أجور للعاملين حسب كميات إنتاجهم (الأجر حسب المجهود)؛</a:t>
            </a:r>
            <a:endParaRPr lang="ar-DZ" sz="3600" dirty="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lgn="just" rtl="1">
              <a:spcBef>
                <a:spcPts val="0"/>
              </a:spcBef>
              <a:spcAft>
                <a:spcPts val="0"/>
              </a:spcAft>
              <a:buFont typeface="Wingdings" panose="05000000000000000000" pitchFamily="2" charset="2"/>
              <a:buNone/>
              <a:defRPr/>
            </a:pP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تحقيق التعاون بين العمال والإدارة </a:t>
            </a:r>
            <a:r>
              <a:rPr lang="ar-DZ" sz="3600" dirty="0" err="1"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لانجاز</a:t>
            </a:r>
            <a:r>
              <a:rPr lang="ar-DZ"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الاعمال بالطريقة الصحيحة والسليمة.</a:t>
            </a:r>
            <a:endParaRPr lang="fr-FR" sz="360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a:p>
            <a:pPr marL="0" indent="0">
              <a:buFont typeface="Wingdings" panose="05000000000000000000" pitchFamily="2" charset="2"/>
              <a:buNone/>
              <a:defRPr/>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p:cNvSpPr/>
          <p:nvPr/>
        </p:nvSpPr>
        <p:spPr>
          <a:xfrm>
            <a:off x="449263" y="241300"/>
            <a:ext cx="8245475" cy="54451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ar-DZ" sz="54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تقييم النظرية الإدارة العلمية (الايجابيات)</a:t>
            </a:r>
          </a:p>
        </p:txBody>
      </p:sp>
      <p:sp>
        <p:nvSpPr>
          <p:cNvPr id="8" name="Rectangle à coins arrondis 7"/>
          <p:cNvSpPr/>
          <p:nvPr/>
        </p:nvSpPr>
        <p:spPr>
          <a:xfrm>
            <a:off x="0" y="785813"/>
            <a:ext cx="9144000" cy="5915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just" rtl="1">
              <a:defRPr/>
            </a:pPr>
            <a:r>
              <a:rPr lang="ar-DZ" altLang="fr-FR" sz="48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1-</a:t>
            </a: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جربت </a:t>
            </a:r>
            <a:r>
              <a:rPr lang="ar-DZ" altLang="fr-FR" sz="4000" b="1" i="0" dirty="0" smtClean="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في </a:t>
            </a: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معمل السيارات بالولايات المتحدة الأمريكية وهو ما أدى إلى إنتاج أول سيارة بعد الحرب العالمية الثانية خضعت لهذا النمط من تقسيم العمل أي الإنتاج الحلقي.</a:t>
            </a:r>
            <a:endParaRPr lang="fr-FR"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defRPr/>
            </a:pP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2- طبقت في قطاع الفندقة 54 عملية لتنظيف غرفة في وقت قياسي 12 دقيقة و8 دقائق في بعض الفنادق المصنفة.</a:t>
            </a:r>
            <a:endParaRPr lang="fr-FR"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defRPr/>
            </a:pP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3- </a:t>
            </a:r>
            <a:r>
              <a:rPr lang="ar-DZ" altLang="fr-FR" sz="4000" b="1" i="0" dirty="0" err="1">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التايلورية</a:t>
            </a: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مطبقة أيضا في مصانع إنتاج المنتوجات الإلكترونية.</a:t>
            </a:r>
            <a:endParaRPr lang="fr-FR"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defRPr/>
            </a:pPr>
            <a:r>
              <a:rPr lang="ar-DZ"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4- صالحة لتقسيم العمل وإنجازه بدقة وكذلك تفرض انضباط ووتيرة عمل عاليين وهو ما يؤدي إلى التقليص في الكلفة والتحكم فيها ويعطي للمنشأة تنافسية كبيرة لمنتوجاتها.</a:t>
            </a:r>
            <a:endParaRPr lang="fr-FR" altLang="fr-FR" sz="4000" b="1" i="0"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p:cNvSpPr/>
          <p:nvPr/>
        </p:nvSpPr>
        <p:spPr>
          <a:xfrm>
            <a:off x="398463" y="98425"/>
            <a:ext cx="8245475" cy="54451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ar-DZ" sz="54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تقييم النظرية الإدارة العلمية(السلبيات)</a:t>
            </a:r>
          </a:p>
        </p:txBody>
      </p:sp>
      <p:sp>
        <p:nvSpPr>
          <p:cNvPr id="8" name="Rectangle à coins arrondis 7"/>
          <p:cNvSpPr/>
          <p:nvPr/>
        </p:nvSpPr>
        <p:spPr>
          <a:xfrm>
            <a:off x="0" y="771525"/>
            <a:ext cx="9144000" cy="6086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just" rtl="1">
              <a:defRPr/>
            </a:pPr>
            <a:r>
              <a:rPr lang="ar-DZ" altLang="fr-FR" sz="3600" b="1" u="sng"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على مستوى المنشأة</a:t>
            </a:r>
            <a:r>
              <a:rPr lang="ar-DZ" altLang="fr-FR" sz="3600" b="1" u="sng"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العمال ينظرون إلى هذا النموذج على أنه غير إنساني </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(العمال بمثابة آلات مستمرة في خدمة المدراء) وبالتالي </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يؤدي إلى ردود أفعال سلبية (التغيب، العراقيل، الصراعات الاجتماعية ضد وتيرة العمل، رفض الأجور بالقطعة أو حسب القطعة</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).+نشوب مواجهات بين العمال والإدارة نتيجة الإجراءات الرسمية والرقابة الصارمة</a:t>
            </a:r>
            <a:endParaRPr lang="fr-FR"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defRPr/>
            </a:pPr>
            <a:r>
              <a:rPr lang="ar-DZ" altLang="fr-FR" sz="3600"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altLang="fr-FR" sz="3600" b="1" u="sng"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على مستوى المجتمع:</a:t>
            </a:r>
            <a:r>
              <a:rPr lang="ar-DZ" altLang="fr-FR" sz="3600"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altLang="fr-FR" sz="3600" b="1" dirty="0" err="1">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التايلورية</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أصبحت مثالا للاستغلال الرأسمالي </a:t>
            </a:r>
            <a:r>
              <a:rPr lang="ar-DZ" altLang="fr-FR" sz="3600" b="1" dirty="0" err="1">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والتركيع</a:t>
            </a:r>
            <a:r>
              <a:rPr lang="ar-DZ" altLang="fr-FR" sz="3600" b="1" dirty="0">
                <a:solidFill>
                  <a:schemeClr val="tx1"/>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العمالي، لذلك نددت به الحركة العمالية.</a:t>
            </a:r>
          </a:p>
          <a:p>
            <a:pPr algn="just" rtl="1" eaLnBrk="1" fontAlgn="auto" hangingPunct="1">
              <a:spcBef>
                <a:spcPts val="0"/>
              </a:spcBef>
              <a:spcAft>
                <a:spcPts val="0"/>
              </a:spcAft>
              <a:defRPr/>
            </a:pPr>
            <a:r>
              <a:rPr lang="ar-DZ" sz="3600" b="1" i="0"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فصل التخطيط عن التنفيذ يقلل من أهمية اقتراحات العاملين ويفقدهم أهمية أدائهم أو اشتراكهم في الخطة فيصبح التخطيط بعيد عن الواقع .</a:t>
            </a:r>
          </a:p>
          <a:p>
            <a:pPr algn="just" rtl="1" eaLnBrk="1" fontAlgn="auto" hangingPunct="1">
              <a:spcBef>
                <a:spcPts val="0"/>
              </a:spcBef>
              <a:spcAft>
                <a:spcPts val="0"/>
              </a:spcAft>
              <a:defRPr/>
            </a:pPr>
            <a:r>
              <a:rPr lang="ar-DZ" sz="3600" b="1" i="0"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600" b="1" i="0"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إن تحديد </a:t>
            </a:r>
            <a:r>
              <a:rPr lang="ar-DZ" sz="3600" b="1" i="0"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طريقة مثلى في الأداء بحيث يتم العمل المطلوب بأقل جهد وأسرع وقت بالطريقة التي أوصى بها تايلور وأتباعه يتضح منها تجاهلهم بالفروق والاختلافات الفردية في المواهب والقدرات والمهارات ( تجاهل الفروق الفردية ).</a:t>
            </a:r>
          </a:p>
          <a:p>
            <a:pPr algn="just" rtl="1">
              <a:defRPr/>
            </a:pPr>
            <a:endParaRPr lang="fr-FR" altLang="fr-FR" sz="3200" dirty="0">
              <a:solidFill>
                <a:srgbClr val="DDDDDD">
                  <a:lumMod val="10000"/>
                </a:srgbClr>
              </a:solidFill>
              <a:ea typeface="Calibri" panose="020F0502020204030204" pitchFamily="34" charset="0"/>
              <a:cs typeface="Traditional Arabic" panose="02020603050405020304" pitchFamily="18" charset="-78"/>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885825"/>
            <a:ext cx="8643938" cy="5078413"/>
          </a:xfrm>
          <a:prstGeom prst="rect">
            <a:avLst/>
          </a:prstGeom>
        </p:spPr>
        <p:txBody>
          <a:bodyPr>
            <a:spAutoFit/>
          </a:bodyPr>
          <a:lstStyle/>
          <a:p>
            <a:pPr algn="just" rtl="1" eaLnBrk="1" fontAlgn="auto" hangingPunct="1">
              <a:spcBef>
                <a:spcPts val="0"/>
              </a:spcBef>
              <a:spcAft>
                <a:spcPts val="0"/>
              </a:spcAft>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وضع تايلور مبدأ الاختيار العلمي للشخص الذي يناسب الوظيفة ولكن لم يضع أسلوب استقرار العامل في وظيفته.</a:t>
            </a:r>
          </a:p>
          <a:p>
            <a:pPr algn="just" rtl="1" eaLnBrk="1" fontAlgn="auto" hangingPunct="1">
              <a:spcBef>
                <a:spcPts val="0"/>
              </a:spcBef>
              <a:spcAft>
                <a:spcPts val="0"/>
              </a:spcAft>
              <a:buFontTx/>
              <a:buChar char="-"/>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وضع التخطيط للعمل في أيدي الإدارة العليا وحدها دون إشراك العاملين في الخطة يدل على المركزية الشديدة في الإدارة .</a:t>
            </a:r>
          </a:p>
          <a:p>
            <a:pPr algn="just" rtl="1" eaLnBrk="1" fontAlgn="auto" hangingPunct="1">
              <a:spcBef>
                <a:spcPts val="0"/>
              </a:spcBef>
              <a:spcAft>
                <a:spcPts val="0"/>
              </a:spcAft>
              <a:buFontTx/>
              <a:buChar char="-"/>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اعتبرت الإدارة العلمية في العلاقة بين المؤسسة والعاملين فيها علاقة تعاقدية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يحق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بموجبها للإدارة أن تضع </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شروط وقيود على العاملين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حيث اتفق تايلور وأتباعه على أسلوب واحد </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لدراسة الوقت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المطلوب لإنجاز </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كمية العمل المطلوبة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يومياً لتحديد الأجر العادي الذي </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يحفز العاملين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لإنجاز العمل بهدف تحقيق الربح مقابل دفع</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الأجر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على كمية العمل لذا فالإدارة العلمية </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تجاهلت الإنسانية </a:t>
            </a: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 الإدارة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71450"/>
            <a:ext cx="8229600" cy="2128838"/>
          </a:xfrm>
        </p:spPr>
        <p:txBody>
          <a:bodyPr/>
          <a:lstStyle/>
          <a:p>
            <a:pPr>
              <a:defRPr/>
            </a:pPr>
            <a:r>
              <a:rPr lang="ar-DZ" b="1"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فرانك وليليان </a:t>
            </a:r>
            <a:r>
              <a:rPr lang="ar-DZ" b="1" u="sng" dirty="0" err="1"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جيلبرث</a:t>
            </a:r>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كانا اثنين من المهندسين الصناعيين الأمريكيين الذين كرسوا حياتهم المهنية لدراسة الحركة والتنظيم العلمي في البيئات الصناعية والتجارية.</a:t>
            </a:r>
            <a:endParaRPr lang="fr-FR"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07523"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00288"/>
            <a:ext cx="9144000" cy="455771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1"/>
          <p:cNvSpPr>
            <a:spLocks noGrp="1"/>
          </p:cNvSpPr>
          <p:nvPr>
            <p:ph type="title"/>
          </p:nvPr>
        </p:nvSpPr>
        <p:spPr>
          <a:xfrm>
            <a:off x="457200" y="4775200"/>
            <a:ext cx="8229600" cy="1143000"/>
          </a:xfrm>
        </p:spPr>
        <p:txBody>
          <a:bodyPr/>
          <a:lstStyle/>
          <a:p>
            <a:endParaRPr lang="fr-FR" smtClean="0"/>
          </a:p>
        </p:txBody>
      </p:sp>
      <p:pic>
        <p:nvPicPr>
          <p:cNvPr id="108547"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3735388"/>
          </a:xfrm>
        </p:spPr>
      </p:pic>
      <p:pic>
        <p:nvPicPr>
          <p:cNvPr id="10854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35388"/>
            <a:ext cx="9144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
        <p:nvSpPr>
          <p:cNvPr id="5" name="Rectangle 21"/>
          <p:cNvSpPr>
            <a:spLocks noChangeArrowheads="1"/>
          </p:cNvSpPr>
          <p:nvPr/>
        </p:nvSpPr>
        <p:spPr bwMode="auto">
          <a:xfrm>
            <a:off x="0" y="77788"/>
            <a:ext cx="9144000" cy="828675"/>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eaLnBrk="1" hangingPunct="1">
              <a:spcBef>
                <a:spcPct val="0"/>
              </a:spcBef>
              <a:buClrTx/>
              <a:buFontTx/>
              <a:buNone/>
            </a:pPr>
            <a:r>
              <a:rPr lang="ar-DZ" altLang="fr-FR" sz="4800" u="sng">
                <a:solidFill>
                  <a:srgbClr val="C00000"/>
                </a:solidFill>
                <a:latin typeface="Calibri" panose="020F0502020204030204" pitchFamily="34" charset="0"/>
                <a:ea typeface="Calibri" panose="020F0502020204030204" pitchFamily="34" charset="0"/>
                <a:cs typeface="Arabic Typesetting" panose="03020402040406030203" pitchFamily="66" charset="-78"/>
              </a:rPr>
              <a:t>ثانيا: نظرية شمولية الإدارة (1841-1925)</a:t>
            </a:r>
            <a:endParaRPr lang="fr-FR" altLang="fr-FR" sz="4400" b="0">
              <a:solidFill>
                <a:srgbClr val="C00000"/>
              </a:solidFill>
              <a:latin typeface="Calibri" panose="020F0502020204030204" pitchFamily="34" charset="0"/>
              <a:ea typeface="Calibri" panose="020F0502020204030204" pitchFamily="34" charset="0"/>
              <a:cs typeface="Traditional Arabic" panose="02020603050405020304" pitchFamily="18" charset="-78"/>
            </a:endParaRPr>
          </a:p>
        </p:txBody>
      </p:sp>
      <p:pic>
        <p:nvPicPr>
          <p:cNvPr id="109572"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lgn="ctr" rtl="1" eaLnBrk="1" hangingPunct="1">
              <a:spcBef>
                <a:spcPct val="0"/>
              </a:spcBef>
              <a:buClrTx/>
              <a:buFont typeface="Wingdings" panose="05000000000000000000" pitchFamily="2" charset="2"/>
              <a:buNone/>
              <a:defRPr/>
            </a:pPr>
            <a:r>
              <a:rPr lang="ar-SA" altLang="fr-FR" sz="6000"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هنري </a:t>
            </a:r>
            <a:r>
              <a:rPr lang="ar-SA" altLang="fr-FR" sz="6000" u="sng" dirty="0" err="1"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فايول</a:t>
            </a:r>
            <a:r>
              <a:rPr lang="ar-SA" altLang="fr-FR" sz="6000"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marL="0" indent="0" algn="just" rtl="1">
              <a:spcBef>
                <a:spcPct val="0"/>
              </a:spcBef>
              <a:spcAft>
                <a:spcPts val="0"/>
              </a:spcAft>
              <a:buClrTx/>
              <a:buFont typeface="Wingdings" panose="05000000000000000000" pitchFamily="2" charset="2"/>
              <a:buNone/>
              <a:defRPr/>
            </a:pPr>
            <a:r>
              <a:rPr lang="ar-SA"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وهو </a:t>
            </a:r>
            <a:r>
              <a:rPr lang="ar-DZ"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مهندس</a:t>
            </a:r>
            <a:r>
              <a:rPr lang="ar-SA"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فرنسي كان يعمل مهندسا </a:t>
            </a:r>
            <a:r>
              <a:rPr lang="ar-DZ"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مثل </a:t>
            </a:r>
            <a:r>
              <a:rPr lang="ar-SA"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تايلور، تدرج في المناصب حتى وصل إلى مركز المدير العام لعدد من شركات المناجم والتعدين الفرنسية، ولقد ظهرت أفكاره في كتاب</a:t>
            </a:r>
            <a:r>
              <a:rPr lang="ar-DZ"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a:t>
            </a:r>
            <a:r>
              <a:rPr lang="ar-SA"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المشهور ”الإدارة العامة والصناعة“. </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هو أول من وضع وبشكل مبسط مبادئ الإدارة أي التسيير لكل منشأة ومنظمة، واشتهر </a:t>
            </a:r>
            <a:r>
              <a:rPr lang="ar-DZ" sz="4000" i="1" kern="1200" dirty="0" err="1">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فايول</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بمقولته المشهورة: التسيير هو </a:t>
            </a:r>
            <a:r>
              <a:rPr lang="ar-DZ" sz="4000" i="1" u="sng"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التنبؤ</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sz="4000" i="1" u="sng"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التنظيم</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sz="4000" i="1" u="sng"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القيادة</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sz="4000" i="1" u="sng"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التنسيق والمراقبة</a:t>
            </a:r>
            <a:r>
              <a:rPr lang="ar-DZ" sz="4000" i="1" kern="12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endParaRPr lang="ar-DZ" altLang="fr-FR"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rtl="1" eaLnBrk="1" hangingPunct="1">
              <a:spcBef>
                <a:spcPct val="0"/>
              </a:spcBef>
              <a:buClrTx/>
              <a:buFont typeface="Wingdings" panose="05000000000000000000" pitchFamily="2" charset="2"/>
              <a:buNone/>
              <a:defRPr/>
            </a:pPr>
            <a:r>
              <a:rPr lang="ar-SA" altLang="fr-FR" sz="4000" u="sng"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تنظر مدرسة النظرية الإدارية </a:t>
            </a:r>
            <a:r>
              <a:rPr lang="ar-SA" altLang="fr-FR" sz="40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إلى مبادئ الإدارة نظرة شمولية بمعنى أن هذه المبادئ يمكن تطبيقها في المنظمات وعلى أي مستوى بغض النظر عن طبيعة العمل الذي تعمل في إطاره المنظمة ولكنها لا تتجاهل دور البيئة الداخلية والخارجية التي تؤثر على الوظائف الإدارية </a:t>
            </a:r>
            <a:r>
              <a:rPr lang="ar-SA" altLang="fr-FR" sz="40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المختلفة. </a:t>
            </a:r>
            <a:endParaRPr lang="en-US" altLang="fr-FR" sz="40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rtl="1" eaLnBrk="1" hangingPunct="1">
              <a:spcBef>
                <a:spcPct val="0"/>
              </a:spcBef>
              <a:buClrTx/>
              <a:buFont typeface="Wingdings" panose="05000000000000000000" pitchFamily="2" charset="2"/>
              <a:buNone/>
              <a:defRPr/>
            </a:pPr>
            <a:endParaRPr lang="en-US" altLang="fr-FR" sz="4400" dirty="0" smtClean="0">
              <a:solidFill>
                <a:srgbClr val="7030A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okpay بنك جديد أحصل على">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8715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1029" descr="مرحبا"/>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52913"/>
            <a:ext cx="9144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9"/>
        </a:solidFill>
        <a:effectLst/>
      </p:bgPr>
    </p:bg>
    <p:spTree>
      <p:nvGrpSpPr>
        <p:cNvPr id="1" name=""/>
        <p:cNvGrpSpPr/>
        <p:nvPr/>
      </p:nvGrpSpPr>
      <p:grpSpPr>
        <a:xfrm>
          <a:off x="0" y="0"/>
          <a:ext cx="0" cy="0"/>
          <a:chOff x="0" y="0"/>
          <a:chExt cx="0" cy="0"/>
        </a:xfrm>
      </p:grpSpPr>
      <p:sp>
        <p:nvSpPr>
          <p:cNvPr id="111618"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FontTx/>
              <a:buNone/>
            </a:pPr>
            <a:fld id="{B90A57F0-EEBC-4E2B-A9D7-C5E65B172A6B}" type="slidenum">
              <a:rPr lang="ar-SA" altLang="fr-FR" sz="1400" smtClean="0">
                <a:solidFill>
                  <a:srgbClr val="000000"/>
                </a:solidFill>
              </a:rPr>
              <a:pPr algn="l" rtl="0" eaLnBrk="1" hangingPunct="1">
                <a:spcBef>
                  <a:spcPct val="0"/>
                </a:spcBef>
                <a:buFontTx/>
                <a:buNone/>
              </a:pPr>
              <a:t>20</a:t>
            </a:fld>
            <a:endParaRPr lang="en-US" altLang="fr-FR" sz="1400" smtClean="0">
              <a:solidFill>
                <a:srgbClr val="000000"/>
              </a:solidFill>
            </a:endParaRPr>
          </a:p>
        </p:txBody>
      </p:sp>
      <p:sp>
        <p:nvSpPr>
          <p:cNvPr id="60431" name="AutoShape 15"/>
          <p:cNvSpPr>
            <a:spLocks noChangeArrowheads="1"/>
          </p:cNvSpPr>
          <p:nvPr/>
        </p:nvSpPr>
        <p:spPr bwMode="auto">
          <a:xfrm>
            <a:off x="827088" y="333375"/>
            <a:ext cx="6337300" cy="1035050"/>
          </a:xfrm>
          <a:prstGeom prst="cube">
            <a:avLst>
              <a:gd name="adj" fmla="val 16588"/>
            </a:avLst>
          </a:prstGeom>
          <a:solidFill>
            <a:srgbClr val="FFC1C1"/>
          </a:solidFill>
          <a:ln w="28575">
            <a:solidFill>
              <a:srgbClr val="993366"/>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fr-FR" sz="1800" i="0">
              <a:solidFill>
                <a:srgbClr val="000000"/>
              </a:solidFill>
            </a:endParaRPr>
          </a:p>
        </p:txBody>
      </p:sp>
      <p:sp>
        <p:nvSpPr>
          <p:cNvPr id="60426" name="AutoShape 10"/>
          <p:cNvSpPr>
            <a:spLocks noChangeArrowheads="1"/>
          </p:cNvSpPr>
          <p:nvPr/>
        </p:nvSpPr>
        <p:spPr bwMode="auto">
          <a:xfrm>
            <a:off x="2771775" y="1557338"/>
            <a:ext cx="5832475" cy="863600"/>
          </a:xfrm>
          <a:prstGeom prst="flowChartTerminator">
            <a:avLst/>
          </a:prstGeom>
          <a:solidFill>
            <a:srgbClr val="FF99CC"/>
          </a:solidFill>
          <a:ln w="9525">
            <a:solidFill>
              <a:srgbClr val="CC0099"/>
            </a:solidFill>
            <a:miter lim="800000"/>
            <a:headEnd/>
            <a:tailEnd/>
          </a:ln>
        </p:spPr>
        <p:txBody>
          <a:bodyPr wrap="none" tIns="622800"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spcBef>
                <a:spcPct val="0"/>
              </a:spcBef>
              <a:buFontTx/>
              <a:buNone/>
            </a:pPr>
            <a:r>
              <a:rPr lang="ar-SA" altLang="fr-FR" sz="3600" i="0">
                <a:solidFill>
                  <a:srgbClr val="800000"/>
                </a:solidFill>
              </a:rPr>
              <a:t>وتعرف بمسميات مختلفة منها:</a:t>
            </a:r>
          </a:p>
          <a:p>
            <a:pPr algn="ctr" eaLnBrk="1" hangingPunct="1">
              <a:buFontTx/>
              <a:buNone/>
            </a:pPr>
            <a:endParaRPr lang="en-US" altLang="fr-FR" sz="3600" i="0">
              <a:solidFill>
                <a:srgbClr val="800000"/>
              </a:solidFill>
              <a:latin typeface="Arial" panose="020B0604020202020204" pitchFamily="34" charset="0"/>
            </a:endParaRPr>
          </a:p>
        </p:txBody>
      </p:sp>
      <p:sp>
        <p:nvSpPr>
          <p:cNvPr id="60421" name="Line 5"/>
          <p:cNvSpPr>
            <a:spLocks noChangeShapeType="1"/>
          </p:cNvSpPr>
          <p:nvPr/>
        </p:nvSpPr>
        <p:spPr bwMode="auto">
          <a:xfrm>
            <a:off x="4211638" y="2492375"/>
            <a:ext cx="2089150" cy="1223963"/>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0423" name="AutoShape 7"/>
          <p:cNvSpPr>
            <a:spLocks noChangeArrowheads="1"/>
          </p:cNvSpPr>
          <p:nvPr/>
        </p:nvSpPr>
        <p:spPr bwMode="auto">
          <a:xfrm>
            <a:off x="323850" y="3644900"/>
            <a:ext cx="3600450" cy="1081088"/>
          </a:xfrm>
          <a:prstGeom prst="plaque">
            <a:avLst>
              <a:gd name="adj" fmla="val 16667"/>
            </a:avLst>
          </a:prstGeom>
          <a:solidFill>
            <a:srgbClr val="FFDDEE"/>
          </a:solidFill>
          <a:ln w="57150">
            <a:solidFill>
              <a:srgbClr val="FF2D96"/>
            </a:solidFill>
            <a:miter lim="800000"/>
            <a:headEnd/>
            <a:tailEnd/>
          </a:ln>
        </p:spPr>
        <p:txBody>
          <a:bodyPr wrap="none" tIns="442800"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spcBef>
                <a:spcPct val="0"/>
              </a:spcBef>
              <a:buFontTx/>
              <a:buNone/>
            </a:pPr>
            <a:r>
              <a:rPr lang="ar-SA" altLang="fr-FR" sz="3600" i="0">
                <a:solidFill>
                  <a:srgbClr val="3333CC"/>
                </a:solidFill>
              </a:rPr>
              <a:t>نظرية </a:t>
            </a:r>
            <a:r>
              <a:rPr lang="ar-DZ" altLang="fr-FR" sz="3600" i="0">
                <a:solidFill>
                  <a:srgbClr val="3333CC"/>
                </a:solidFill>
              </a:rPr>
              <a:t>شمولية الادارة</a:t>
            </a:r>
            <a:endParaRPr lang="en-US" altLang="fr-FR" sz="3600" i="0">
              <a:solidFill>
                <a:srgbClr val="3333CC"/>
              </a:solidFill>
            </a:endParaRPr>
          </a:p>
          <a:p>
            <a:pPr algn="ctr" eaLnBrk="1" hangingPunct="1">
              <a:spcBef>
                <a:spcPct val="0"/>
              </a:spcBef>
              <a:buFontTx/>
              <a:buNone/>
            </a:pPr>
            <a:endParaRPr lang="en-US" altLang="fr-FR" sz="3600" i="0">
              <a:solidFill>
                <a:srgbClr val="000000"/>
              </a:solidFill>
            </a:endParaRPr>
          </a:p>
        </p:txBody>
      </p:sp>
      <p:sp>
        <p:nvSpPr>
          <p:cNvPr id="60424" name="AutoShape 8"/>
          <p:cNvSpPr>
            <a:spLocks noChangeArrowheads="1"/>
          </p:cNvSpPr>
          <p:nvPr/>
        </p:nvSpPr>
        <p:spPr bwMode="auto">
          <a:xfrm>
            <a:off x="4932363" y="3789363"/>
            <a:ext cx="3600450" cy="1081087"/>
          </a:xfrm>
          <a:prstGeom prst="plaque">
            <a:avLst>
              <a:gd name="adj" fmla="val 16667"/>
            </a:avLst>
          </a:prstGeom>
          <a:solidFill>
            <a:srgbClr val="FFDDEE"/>
          </a:solidFill>
          <a:ln w="57150">
            <a:solidFill>
              <a:srgbClr val="FF2D96"/>
            </a:solidFill>
            <a:miter lim="800000"/>
            <a:headEnd/>
            <a:tailEnd/>
          </a:ln>
        </p:spPr>
        <p:txBody>
          <a:bodyPr wrap="none" tIns="478800"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spcBef>
                <a:spcPct val="0"/>
              </a:spcBef>
              <a:buFontTx/>
              <a:buNone/>
            </a:pPr>
            <a:r>
              <a:rPr lang="ar-SA" altLang="fr-FR" i="0">
                <a:solidFill>
                  <a:srgbClr val="3333CC"/>
                </a:solidFill>
              </a:rPr>
              <a:t>مدرسة المبادئ الإدارية</a:t>
            </a:r>
          </a:p>
          <a:p>
            <a:pPr algn="ctr" eaLnBrk="1" hangingPunct="1">
              <a:spcBef>
                <a:spcPct val="0"/>
              </a:spcBef>
              <a:buFontTx/>
              <a:buNone/>
            </a:pPr>
            <a:endParaRPr lang="en-US" altLang="fr-FR" i="0">
              <a:solidFill>
                <a:srgbClr val="000000"/>
              </a:solidFill>
            </a:endParaRPr>
          </a:p>
        </p:txBody>
      </p:sp>
      <p:sp>
        <p:nvSpPr>
          <p:cNvPr id="60425" name="AutoShape 9"/>
          <p:cNvSpPr>
            <a:spLocks noChangeArrowheads="1"/>
          </p:cNvSpPr>
          <p:nvPr/>
        </p:nvSpPr>
        <p:spPr bwMode="auto">
          <a:xfrm>
            <a:off x="2339975" y="5445125"/>
            <a:ext cx="3600450" cy="1081088"/>
          </a:xfrm>
          <a:prstGeom prst="plaque">
            <a:avLst>
              <a:gd name="adj" fmla="val 16667"/>
            </a:avLst>
          </a:prstGeom>
          <a:solidFill>
            <a:srgbClr val="FFDDEE"/>
          </a:solidFill>
          <a:ln w="57150">
            <a:solidFill>
              <a:srgbClr val="FF2D96"/>
            </a:solidFill>
            <a:miter lim="800000"/>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i="0">
                <a:solidFill>
                  <a:srgbClr val="3333CC"/>
                </a:solidFill>
              </a:rPr>
              <a:t>مدرسة </a:t>
            </a:r>
            <a:r>
              <a:rPr lang="ar-DZ" altLang="fr-FR" sz="3600" i="0">
                <a:solidFill>
                  <a:srgbClr val="3333CC"/>
                </a:solidFill>
              </a:rPr>
              <a:t>الإدارة الشاملة</a:t>
            </a:r>
            <a:endParaRPr lang="en-US" altLang="fr-FR" sz="3600" i="0">
              <a:solidFill>
                <a:srgbClr val="3333CC"/>
              </a:solidFill>
            </a:endParaRPr>
          </a:p>
        </p:txBody>
      </p:sp>
      <p:sp>
        <p:nvSpPr>
          <p:cNvPr id="60427" name="Line 11"/>
          <p:cNvSpPr>
            <a:spLocks noChangeShapeType="1"/>
          </p:cNvSpPr>
          <p:nvPr/>
        </p:nvSpPr>
        <p:spPr bwMode="auto">
          <a:xfrm>
            <a:off x="4211638" y="2492375"/>
            <a:ext cx="73025" cy="295275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0428" name="Line 12"/>
          <p:cNvSpPr>
            <a:spLocks noChangeShapeType="1"/>
          </p:cNvSpPr>
          <p:nvPr/>
        </p:nvSpPr>
        <p:spPr bwMode="auto">
          <a:xfrm flipH="1">
            <a:off x="1692275" y="2492375"/>
            <a:ext cx="2519363" cy="1081088"/>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0432" name="WordArt 16"/>
          <p:cNvSpPr>
            <a:spLocks noChangeArrowheads="1" noChangeShapeType="1" noTextEdit="1"/>
          </p:cNvSpPr>
          <p:nvPr/>
        </p:nvSpPr>
        <p:spPr bwMode="auto">
          <a:xfrm>
            <a:off x="1547813" y="476250"/>
            <a:ext cx="5110162" cy="942975"/>
          </a:xfrm>
          <a:prstGeom prst="rect">
            <a:avLst/>
          </a:prstGeom>
        </p:spPr>
        <p:txBody>
          <a:bodyPr wrap="none" fromWordArt="1">
            <a:prstTxWarp prst="textDeflate">
              <a:avLst>
                <a:gd name="adj" fmla="val 26227"/>
              </a:avLst>
            </a:prstTxWarp>
          </a:bodyPr>
          <a:lstStyle/>
          <a:p>
            <a:pPr algn="ctr" rtl="1"/>
            <a:r>
              <a:rPr lang="ar-DZ" sz="3600" kern="10">
                <a:ln w="25400">
                  <a:solidFill>
                    <a:srgbClr val="800000"/>
                  </a:solidFill>
                  <a:round/>
                  <a:headEnd/>
                  <a:tailEnd/>
                </a:ln>
                <a:solidFill>
                  <a:srgbClr val="0000FF"/>
                </a:solidFill>
              </a:rPr>
              <a:t>مدرسة النظرية الإدارية</a:t>
            </a:r>
            <a:endParaRPr lang="fr-FR" sz="3600" kern="10">
              <a:ln w="25400">
                <a:solidFill>
                  <a:srgbClr val="800000"/>
                </a:solidFill>
                <a:round/>
                <a:headEnd/>
                <a:tailEnd/>
              </a:ln>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fade">
                                      <p:cBhvr>
                                        <p:cTn id="7" dur="800" decel="100000"/>
                                        <p:tgtEl>
                                          <p:spTgt spid="60431"/>
                                        </p:tgtEl>
                                      </p:cBhvr>
                                    </p:animEffect>
                                    <p:anim calcmode="lin" valueType="num">
                                      <p:cBhvr>
                                        <p:cTn id="8" dur="800" decel="100000" fill="hold"/>
                                        <p:tgtEl>
                                          <p:spTgt spid="60431"/>
                                        </p:tgtEl>
                                        <p:attrNameLst>
                                          <p:attrName>style.rotation</p:attrName>
                                        </p:attrNameLst>
                                      </p:cBhvr>
                                      <p:tavLst>
                                        <p:tav tm="0">
                                          <p:val>
                                            <p:fltVal val="-90"/>
                                          </p:val>
                                        </p:tav>
                                        <p:tav tm="100000">
                                          <p:val>
                                            <p:fltVal val="0"/>
                                          </p:val>
                                        </p:tav>
                                      </p:tavLst>
                                    </p:anim>
                                    <p:anim calcmode="lin" valueType="num">
                                      <p:cBhvr>
                                        <p:cTn id="9" dur="800" decel="100000" fill="hold"/>
                                        <p:tgtEl>
                                          <p:spTgt spid="60431"/>
                                        </p:tgtEl>
                                        <p:attrNameLst>
                                          <p:attrName>ppt_x</p:attrName>
                                        </p:attrNameLst>
                                      </p:cBhvr>
                                      <p:tavLst>
                                        <p:tav tm="0">
                                          <p:val>
                                            <p:strVal val="#ppt_x+0.4"/>
                                          </p:val>
                                        </p:tav>
                                        <p:tav tm="100000">
                                          <p:val>
                                            <p:strVal val="#ppt_x-0.05"/>
                                          </p:val>
                                        </p:tav>
                                      </p:tavLst>
                                    </p:anim>
                                    <p:anim calcmode="lin" valueType="num">
                                      <p:cBhvr>
                                        <p:cTn id="10" dur="800" decel="100000" fill="hold"/>
                                        <p:tgtEl>
                                          <p:spTgt spid="604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4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431"/>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0432"/>
                                        </p:tgtEl>
                                        <p:attrNameLst>
                                          <p:attrName>style.visibility</p:attrName>
                                        </p:attrNameLst>
                                      </p:cBhvr>
                                      <p:to>
                                        <p:strVal val="visible"/>
                                      </p:to>
                                    </p:set>
                                    <p:animEffect transition="in" filter="fade">
                                      <p:cBhvr>
                                        <p:cTn id="16" dur="800" decel="100000"/>
                                        <p:tgtEl>
                                          <p:spTgt spid="60432"/>
                                        </p:tgtEl>
                                      </p:cBhvr>
                                    </p:animEffect>
                                    <p:anim calcmode="lin" valueType="num">
                                      <p:cBhvr>
                                        <p:cTn id="17" dur="800" decel="100000" fill="hold"/>
                                        <p:tgtEl>
                                          <p:spTgt spid="60432"/>
                                        </p:tgtEl>
                                        <p:attrNameLst>
                                          <p:attrName>style.rotation</p:attrName>
                                        </p:attrNameLst>
                                      </p:cBhvr>
                                      <p:tavLst>
                                        <p:tav tm="0">
                                          <p:val>
                                            <p:fltVal val="-90"/>
                                          </p:val>
                                        </p:tav>
                                        <p:tav tm="100000">
                                          <p:val>
                                            <p:fltVal val="0"/>
                                          </p:val>
                                        </p:tav>
                                      </p:tavLst>
                                    </p:anim>
                                    <p:anim calcmode="lin" valueType="num">
                                      <p:cBhvr>
                                        <p:cTn id="18" dur="800" decel="100000" fill="hold"/>
                                        <p:tgtEl>
                                          <p:spTgt spid="60432"/>
                                        </p:tgtEl>
                                        <p:attrNameLst>
                                          <p:attrName>ppt_x</p:attrName>
                                        </p:attrNameLst>
                                      </p:cBhvr>
                                      <p:tavLst>
                                        <p:tav tm="0">
                                          <p:val>
                                            <p:strVal val="#ppt_x+0.4"/>
                                          </p:val>
                                        </p:tav>
                                        <p:tav tm="100000">
                                          <p:val>
                                            <p:strVal val="#ppt_x-0.05"/>
                                          </p:val>
                                        </p:tav>
                                      </p:tavLst>
                                    </p:anim>
                                    <p:anim calcmode="lin" valueType="num">
                                      <p:cBhvr>
                                        <p:cTn id="19" dur="800" decel="100000" fill="hold"/>
                                        <p:tgtEl>
                                          <p:spTgt spid="6043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043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0432"/>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60426"/>
                                        </p:tgtEl>
                                        <p:attrNameLst>
                                          <p:attrName>style.visibility</p:attrName>
                                        </p:attrNameLst>
                                      </p:cBhvr>
                                      <p:to>
                                        <p:strVal val="visible"/>
                                      </p:to>
                                    </p:set>
                                    <p:animEffect transition="in" filter="fade">
                                      <p:cBhvr>
                                        <p:cTn id="26" dur="800" decel="100000"/>
                                        <p:tgtEl>
                                          <p:spTgt spid="60426"/>
                                        </p:tgtEl>
                                      </p:cBhvr>
                                    </p:animEffect>
                                    <p:anim calcmode="lin" valueType="num">
                                      <p:cBhvr>
                                        <p:cTn id="27" dur="800" decel="100000" fill="hold"/>
                                        <p:tgtEl>
                                          <p:spTgt spid="60426"/>
                                        </p:tgtEl>
                                        <p:attrNameLst>
                                          <p:attrName>style.rotation</p:attrName>
                                        </p:attrNameLst>
                                      </p:cBhvr>
                                      <p:tavLst>
                                        <p:tav tm="0">
                                          <p:val>
                                            <p:fltVal val="-90"/>
                                          </p:val>
                                        </p:tav>
                                        <p:tav tm="100000">
                                          <p:val>
                                            <p:fltVal val="0"/>
                                          </p:val>
                                        </p:tav>
                                      </p:tavLst>
                                    </p:anim>
                                    <p:anim calcmode="lin" valueType="num">
                                      <p:cBhvr>
                                        <p:cTn id="28" dur="800" decel="100000" fill="hold"/>
                                        <p:tgtEl>
                                          <p:spTgt spid="60426"/>
                                        </p:tgtEl>
                                        <p:attrNameLst>
                                          <p:attrName>ppt_x</p:attrName>
                                        </p:attrNameLst>
                                      </p:cBhvr>
                                      <p:tavLst>
                                        <p:tav tm="0">
                                          <p:val>
                                            <p:strVal val="#ppt_x+0.4"/>
                                          </p:val>
                                        </p:tav>
                                        <p:tav tm="100000">
                                          <p:val>
                                            <p:strVal val="#ppt_x-0.05"/>
                                          </p:val>
                                        </p:tav>
                                      </p:tavLst>
                                    </p:anim>
                                    <p:anim calcmode="lin" valueType="num">
                                      <p:cBhvr>
                                        <p:cTn id="29" dur="800" decel="100000" fill="hold"/>
                                        <p:tgtEl>
                                          <p:spTgt spid="6042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6042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60426"/>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0421"/>
                                        </p:tgtEl>
                                        <p:attrNameLst>
                                          <p:attrName>style.visibility</p:attrName>
                                        </p:attrNameLst>
                                      </p:cBhvr>
                                      <p:to>
                                        <p:strVal val="visible"/>
                                      </p:to>
                                    </p:set>
                                    <p:anim calcmode="lin" valueType="num">
                                      <p:cBhvr additive="base">
                                        <p:cTn id="36" dur="1000" fill="hold"/>
                                        <p:tgtEl>
                                          <p:spTgt spid="60421"/>
                                        </p:tgtEl>
                                        <p:attrNameLst>
                                          <p:attrName>ppt_x</p:attrName>
                                        </p:attrNameLst>
                                      </p:cBhvr>
                                      <p:tavLst>
                                        <p:tav tm="0">
                                          <p:val>
                                            <p:strVal val="1+#ppt_w/2"/>
                                          </p:val>
                                        </p:tav>
                                        <p:tav tm="100000">
                                          <p:val>
                                            <p:strVal val="#ppt_x"/>
                                          </p:val>
                                        </p:tav>
                                      </p:tavLst>
                                    </p:anim>
                                    <p:anim calcmode="lin" valueType="num">
                                      <p:cBhvr additive="base">
                                        <p:cTn id="37" dur="1000" fill="hold"/>
                                        <p:tgtEl>
                                          <p:spTgt spid="60421"/>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60424"/>
                                        </p:tgtEl>
                                        <p:attrNameLst>
                                          <p:attrName>style.visibility</p:attrName>
                                        </p:attrNameLst>
                                      </p:cBhvr>
                                      <p:to>
                                        <p:strVal val="visible"/>
                                      </p:to>
                                    </p:set>
                                    <p:anim calcmode="lin" valueType="num">
                                      <p:cBhvr additive="base">
                                        <p:cTn id="41" dur="1000" fill="hold"/>
                                        <p:tgtEl>
                                          <p:spTgt spid="60424"/>
                                        </p:tgtEl>
                                        <p:attrNameLst>
                                          <p:attrName>ppt_x</p:attrName>
                                        </p:attrNameLst>
                                      </p:cBhvr>
                                      <p:tavLst>
                                        <p:tav tm="0">
                                          <p:val>
                                            <p:strVal val="1+#ppt_w/2"/>
                                          </p:val>
                                        </p:tav>
                                        <p:tav tm="100000">
                                          <p:val>
                                            <p:strVal val="#ppt_x"/>
                                          </p:val>
                                        </p:tav>
                                      </p:tavLst>
                                    </p:anim>
                                    <p:anim calcmode="lin" valueType="num">
                                      <p:cBhvr additive="base">
                                        <p:cTn id="42" dur="1000" fill="hold"/>
                                        <p:tgtEl>
                                          <p:spTgt spid="6042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0427"/>
                                        </p:tgtEl>
                                        <p:attrNameLst>
                                          <p:attrName>style.visibility</p:attrName>
                                        </p:attrNameLst>
                                      </p:cBhvr>
                                      <p:to>
                                        <p:strVal val="visible"/>
                                      </p:to>
                                    </p:set>
                                    <p:anim calcmode="lin" valueType="num">
                                      <p:cBhvr additive="base">
                                        <p:cTn id="47" dur="500" fill="hold"/>
                                        <p:tgtEl>
                                          <p:spTgt spid="60427"/>
                                        </p:tgtEl>
                                        <p:attrNameLst>
                                          <p:attrName>ppt_x</p:attrName>
                                        </p:attrNameLst>
                                      </p:cBhvr>
                                      <p:tavLst>
                                        <p:tav tm="0">
                                          <p:val>
                                            <p:strVal val="#ppt_x"/>
                                          </p:val>
                                        </p:tav>
                                        <p:tav tm="100000">
                                          <p:val>
                                            <p:strVal val="#ppt_x"/>
                                          </p:val>
                                        </p:tav>
                                      </p:tavLst>
                                    </p:anim>
                                    <p:anim calcmode="lin" valueType="num">
                                      <p:cBhvr additive="base">
                                        <p:cTn id="48" dur="500" fill="hold"/>
                                        <p:tgtEl>
                                          <p:spTgt spid="6042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60425"/>
                                        </p:tgtEl>
                                        <p:attrNameLst>
                                          <p:attrName>style.visibility</p:attrName>
                                        </p:attrNameLst>
                                      </p:cBhvr>
                                      <p:to>
                                        <p:strVal val="visible"/>
                                      </p:to>
                                    </p:set>
                                    <p:anim calcmode="lin" valueType="num">
                                      <p:cBhvr additive="base">
                                        <p:cTn id="52" dur="500" fill="hold"/>
                                        <p:tgtEl>
                                          <p:spTgt spid="60425"/>
                                        </p:tgtEl>
                                        <p:attrNameLst>
                                          <p:attrName>ppt_x</p:attrName>
                                        </p:attrNameLst>
                                      </p:cBhvr>
                                      <p:tavLst>
                                        <p:tav tm="0">
                                          <p:val>
                                            <p:strVal val="#ppt_x"/>
                                          </p:val>
                                        </p:tav>
                                        <p:tav tm="100000">
                                          <p:val>
                                            <p:strVal val="#ppt_x"/>
                                          </p:val>
                                        </p:tav>
                                      </p:tavLst>
                                    </p:anim>
                                    <p:anim calcmode="lin" valueType="num">
                                      <p:cBhvr additive="base">
                                        <p:cTn id="53"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60428"/>
                                        </p:tgtEl>
                                        <p:attrNameLst>
                                          <p:attrName>style.visibility</p:attrName>
                                        </p:attrNameLst>
                                      </p:cBhvr>
                                      <p:to>
                                        <p:strVal val="visible"/>
                                      </p:to>
                                    </p:set>
                                    <p:anim calcmode="lin" valueType="num">
                                      <p:cBhvr additive="base">
                                        <p:cTn id="58" dur="1000" fill="hold"/>
                                        <p:tgtEl>
                                          <p:spTgt spid="60428"/>
                                        </p:tgtEl>
                                        <p:attrNameLst>
                                          <p:attrName>ppt_x</p:attrName>
                                        </p:attrNameLst>
                                      </p:cBhvr>
                                      <p:tavLst>
                                        <p:tav tm="0">
                                          <p:val>
                                            <p:strVal val="0-#ppt_w/2"/>
                                          </p:val>
                                        </p:tav>
                                        <p:tav tm="100000">
                                          <p:val>
                                            <p:strVal val="#ppt_x"/>
                                          </p:val>
                                        </p:tav>
                                      </p:tavLst>
                                    </p:anim>
                                    <p:anim calcmode="lin" valueType="num">
                                      <p:cBhvr additive="base">
                                        <p:cTn id="59" dur="1000" fill="hold"/>
                                        <p:tgtEl>
                                          <p:spTgt spid="60428"/>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60423"/>
                                        </p:tgtEl>
                                        <p:attrNameLst>
                                          <p:attrName>style.visibility</p:attrName>
                                        </p:attrNameLst>
                                      </p:cBhvr>
                                      <p:to>
                                        <p:strVal val="visible"/>
                                      </p:to>
                                    </p:set>
                                    <p:anim calcmode="lin" valueType="num">
                                      <p:cBhvr additive="base">
                                        <p:cTn id="63" dur="1000" fill="hold"/>
                                        <p:tgtEl>
                                          <p:spTgt spid="60423"/>
                                        </p:tgtEl>
                                        <p:attrNameLst>
                                          <p:attrName>ppt_x</p:attrName>
                                        </p:attrNameLst>
                                      </p:cBhvr>
                                      <p:tavLst>
                                        <p:tav tm="0">
                                          <p:val>
                                            <p:strVal val="#ppt_x"/>
                                          </p:val>
                                        </p:tav>
                                        <p:tav tm="100000">
                                          <p:val>
                                            <p:strVal val="#ppt_x"/>
                                          </p:val>
                                        </p:tav>
                                      </p:tavLst>
                                    </p:anim>
                                    <p:anim calcmode="lin" valueType="num">
                                      <p:cBhvr additive="base">
                                        <p:cTn id="64" dur="1000" fill="hold"/>
                                        <p:tgtEl>
                                          <p:spTgt spid="60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1" grpId="0" animBg="1"/>
      <p:bldP spid="60426" grpId="0" animBg="1"/>
      <p:bldP spid="60421" grpId="0" animBg="1"/>
      <p:bldP spid="60423" grpId="0" animBg="1"/>
      <p:bldP spid="60424" grpId="0" animBg="1"/>
      <p:bldP spid="60425" grpId="0" animBg="1"/>
      <p:bldP spid="60427" grpId="0" animBg="1"/>
      <p:bldP spid="60428" grpId="0" animBg="1"/>
      <p:bldP spid="604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1800"/>
            <a:ext cx="8929688" cy="5826125"/>
          </a:xfrm>
          <a:prstGeom prst="rect">
            <a:avLst/>
          </a:prstGeom>
        </p:spPr>
        <p:txBody>
          <a:bodyPr>
            <a:spAutoFit/>
          </a:bodyPr>
          <a:lstStyle/>
          <a:p>
            <a:pPr algn="just" rtl="1">
              <a:lnSpc>
                <a:spcPct val="115000"/>
              </a:lnSpc>
              <a:spcAft>
                <a:spcPts val="0"/>
              </a:spcAft>
              <a:defRPr/>
            </a:pPr>
            <a:r>
              <a:rPr lang="ar-DZ" sz="44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وضع </a:t>
            </a:r>
            <a:r>
              <a:rPr lang="ar-DZ" sz="4400" b="1" u="sng" dirty="0" err="1">
                <a:solidFill>
                  <a:srgbClr val="CC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فايول</a:t>
            </a:r>
            <a:r>
              <a:rPr lang="ar-DZ" sz="44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والذي يعتبر الأب الاستراتيجي للتنظيم الآتي:</a:t>
            </a:r>
            <a:endParaRPr lang="fr-FR" sz="4400" b="1" u="sng" dirty="0">
              <a:solidFill>
                <a:srgbClr val="CC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15000"/>
              </a:lnSpc>
              <a:spcAft>
                <a:spcPts val="0"/>
              </a:spcAft>
              <a:defRPr/>
            </a:pPr>
            <a:r>
              <a:rPr lang="ar-DZ" sz="36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1-  </a:t>
            </a: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قسم الإدارة إلى ستة عمليات كبرى أو وظائف وهي:</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العمليات التقنية الفنية (الإنتاج، </a:t>
            </a: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التصنيع، عمليات تحويلية)؛</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العمليات التجارية (الشراء، البيع، التبادل)؛</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العمليات المالية (توفير رأس المال مع مراقبة حركة رأس المال في المؤسسة)؛</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العمليات الأمنية (المحافظة على الممتلكات والأشخاص)؛</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عمليات المحاسبة (الجرد، حساب </a:t>
            </a: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التكاليف، اعداد الميزانيات......)؛</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15000"/>
              </a:lnSpc>
              <a:spcAft>
                <a:spcPts val="0"/>
              </a:spcAft>
              <a:buSzPts val="1100"/>
              <a:buFont typeface="Wingdings" panose="05000000000000000000" pitchFamily="2" charset="2"/>
              <a:buChar char=""/>
              <a:defRPr/>
            </a:pPr>
            <a:r>
              <a:rPr lang="ar-DZ"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العمليات الإدارية (وظائف المدير: التنبؤ، التنظيم، القيادة، التنسيق، الرقابة).</a:t>
            </a:r>
            <a:endParaRPr lang="fr-FR" sz="40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FontTx/>
              <a:buNone/>
            </a:pPr>
            <a:fld id="{4A834E66-2990-493E-8FBD-8B8379C2428A}" type="slidenum">
              <a:rPr lang="ar-SA" altLang="fr-FR" sz="1400" smtClean="0">
                <a:solidFill>
                  <a:srgbClr val="000000"/>
                </a:solidFill>
              </a:rPr>
              <a:pPr algn="l" rtl="0" eaLnBrk="1" hangingPunct="1">
                <a:spcBef>
                  <a:spcPct val="0"/>
                </a:spcBef>
                <a:buFontTx/>
                <a:buNone/>
              </a:pPr>
              <a:t>22</a:t>
            </a:fld>
            <a:endParaRPr lang="en-US" altLang="fr-FR" sz="1400" smtClean="0">
              <a:solidFill>
                <a:srgbClr val="000000"/>
              </a:solidFill>
            </a:endParaRPr>
          </a:p>
        </p:txBody>
      </p:sp>
      <p:sp>
        <p:nvSpPr>
          <p:cNvPr id="78850" name="Cloud"/>
          <p:cNvSpPr>
            <a:spLocks noChangeAspect="1" noEditPoints="1" noChangeArrowheads="1"/>
          </p:cNvSpPr>
          <p:nvPr/>
        </p:nvSpPr>
        <p:spPr bwMode="auto">
          <a:xfrm>
            <a:off x="2411413" y="2492375"/>
            <a:ext cx="3959225" cy="1406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B">
              <a:alpha val="56078"/>
            </a:srgbClr>
          </a:solidFill>
          <a:ln w="38100">
            <a:solidFill>
              <a:srgbClr val="008000"/>
            </a:solidFill>
            <a:miter lim="800000"/>
            <a:headEnd/>
            <a:tailEnd/>
          </a:ln>
          <a:effectLst>
            <a:outerShdw dist="107763" dir="2700000" algn="ctr" rotWithShape="0">
              <a:srgbClr val="808080"/>
            </a:outerShdw>
          </a:effectLst>
        </p:spPr>
        <p:txBody>
          <a:bodyPr/>
          <a:lstStyle/>
          <a:p>
            <a:endParaRPr lang="fr-FR"/>
          </a:p>
        </p:txBody>
      </p:sp>
      <p:sp>
        <p:nvSpPr>
          <p:cNvPr id="78851" name="AutoShape 3"/>
          <p:cNvSpPr>
            <a:spLocks noChangeArrowheads="1"/>
          </p:cNvSpPr>
          <p:nvPr/>
        </p:nvSpPr>
        <p:spPr bwMode="auto">
          <a:xfrm>
            <a:off x="6227763" y="1125538"/>
            <a:ext cx="2641600" cy="1152525"/>
          </a:xfrm>
          <a:prstGeom prst="flowChartConnector">
            <a:avLst/>
          </a:prstGeom>
          <a:solidFill>
            <a:srgbClr val="CCFFCC"/>
          </a:solidFill>
          <a:ln w="38100" algn="ctr">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99"/>
                </a:solidFill>
              </a:rPr>
              <a:t>الأنشطة الفنية</a:t>
            </a:r>
            <a:endParaRPr lang="en-US" altLang="fr-FR" sz="3600" b="1" i="0">
              <a:solidFill>
                <a:srgbClr val="000099"/>
              </a:solidFill>
            </a:endParaRPr>
          </a:p>
        </p:txBody>
      </p:sp>
      <p:sp>
        <p:nvSpPr>
          <p:cNvPr id="78852" name="AutoShape 4"/>
          <p:cNvSpPr>
            <a:spLocks noChangeArrowheads="1"/>
          </p:cNvSpPr>
          <p:nvPr/>
        </p:nvSpPr>
        <p:spPr bwMode="auto">
          <a:xfrm>
            <a:off x="6084888" y="4797425"/>
            <a:ext cx="2641600" cy="1152525"/>
          </a:xfrm>
          <a:prstGeom prst="flowChartConnector">
            <a:avLst/>
          </a:prstGeom>
          <a:solidFill>
            <a:srgbClr val="CCFFCC"/>
          </a:solidFill>
          <a:ln w="38100" algn="ctr">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99"/>
                </a:solidFill>
              </a:rPr>
              <a:t>الأنشطة التجارية</a:t>
            </a:r>
            <a:endParaRPr lang="en-US" altLang="fr-FR" sz="3600" b="1" i="0">
              <a:solidFill>
                <a:srgbClr val="000099"/>
              </a:solidFill>
            </a:endParaRPr>
          </a:p>
        </p:txBody>
      </p:sp>
      <p:sp>
        <p:nvSpPr>
          <p:cNvPr id="78853" name="AutoShape 5"/>
          <p:cNvSpPr>
            <a:spLocks noChangeArrowheads="1"/>
          </p:cNvSpPr>
          <p:nvPr/>
        </p:nvSpPr>
        <p:spPr bwMode="auto">
          <a:xfrm>
            <a:off x="395288" y="981075"/>
            <a:ext cx="3024187" cy="1152525"/>
          </a:xfrm>
          <a:prstGeom prst="flowChartConnector">
            <a:avLst/>
          </a:prstGeom>
          <a:solidFill>
            <a:srgbClr val="CCFFCC"/>
          </a:solidFill>
          <a:ln w="38100" algn="ctr">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00"/>
                </a:solidFill>
              </a:rPr>
              <a:t>ا</a:t>
            </a:r>
            <a:r>
              <a:rPr lang="ar-SA" altLang="fr-FR" sz="3600" b="1" i="0">
                <a:solidFill>
                  <a:srgbClr val="000099"/>
                </a:solidFill>
              </a:rPr>
              <a:t>لأنشطة</a:t>
            </a:r>
            <a:r>
              <a:rPr lang="ar-SA" altLang="fr-FR" sz="3600" b="1" i="0">
                <a:solidFill>
                  <a:srgbClr val="000000"/>
                </a:solidFill>
              </a:rPr>
              <a:t> </a:t>
            </a:r>
            <a:r>
              <a:rPr lang="ar-SA" altLang="fr-FR" sz="3600" b="1" i="0">
                <a:solidFill>
                  <a:srgbClr val="000099"/>
                </a:solidFill>
              </a:rPr>
              <a:t>المحاسبية</a:t>
            </a:r>
            <a:endParaRPr lang="en-US" altLang="fr-FR" sz="3600" b="1" i="0">
              <a:solidFill>
                <a:srgbClr val="000099"/>
              </a:solidFill>
            </a:endParaRPr>
          </a:p>
        </p:txBody>
      </p:sp>
      <p:sp>
        <p:nvSpPr>
          <p:cNvPr id="78854" name="AutoShape 6"/>
          <p:cNvSpPr>
            <a:spLocks noChangeArrowheads="1"/>
          </p:cNvSpPr>
          <p:nvPr/>
        </p:nvSpPr>
        <p:spPr bwMode="auto">
          <a:xfrm>
            <a:off x="3059113" y="5516563"/>
            <a:ext cx="2640012" cy="1152525"/>
          </a:xfrm>
          <a:prstGeom prst="flowChartConnector">
            <a:avLst/>
          </a:prstGeom>
          <a:solidFill>
            <a:srgbClr val="CCFFCC"/>
          </a:solidFill>
          <a:ln w="38100" algn="ctr">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99"/>
                </a:solidFill>
              </a:rPr>
              <a:t>الأنشطة المالية</a:t>
            </a:r>
            <a:endParaRPr lang="en-US" altLang="fr-FR" sz="3600" b="1" i="0">
              <a:solidFill>
                <a:srgbClr val="000099"/>
              </a:solidFill>
            </a:endParaRPr>
          </a:p>
        </p:txBody>
      </p:sp>
      <p:sp>
        <p:nvSpPr>
          <p:cNvPr id="78855" name="AutoShape 7"/>
          <p:cNvSpPr>
            <a:spLocks noChangeArrowheads="1"/>
          </p:cNvSpPr>
          <p:nvPr/>
        </p:nvSpPr>
        <p:spPr bwMode="auto">
          <a:xfrm>
            <a:off x="323850" y="4581525"/>
            <a:ext cx="2640013" cy="1152525"/>
          </a:xfrm>
          <a:prstGeom prst="flowChartConnector">
            <a:avLst/>
          </a:prstGeom>
          <a:solidFill>
            <a:srgbClr val="CCFFCC"/>
          </a:solidFill>
          <a:ln w="38100" algn="ctr">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99"/>
                </a:solidFill>
              </a:rPr>
              <a:t>الأنشطة </a:t>
            </a:r>
            <a:r>
              <a:rPr lang="ar-DZ" altLang="fr-FR" sz="3600" b="1" i="0">
                <a:solidFill>
                  <a:srgbClr val="000099"/>
                </a:solidFill>
              </a:rPr>
              <a:t>الأمنية</a:t>
            </a:r>
            <a:endParaRPr lang="en-US" altLang="fr-FR" sz="3600" b="1" i="0">
              <a:solidFill>
                <a:srgbClr val="000099"/>
              </a:solidFill>
            </a:endParaRPr>
          </a:p>
        </p:txBody>
      </p:sp>
      <p:sp>
        <p:nvSpPr>
          <p:cNvPr id="78856" name="Line 8"/>
          <p:cNvSpPr>
            <a:spLocks noChangeShapeType="1"/>
          </p:cNvSpPr>
          <p:nvPr/>
        </p:nvSpPr>
        <p:spPr bwMode="auto">
          <a:xfrm flipV="1">
            <a:off x="6156325" y="2133600"/>
            <a:ext cx="454025" cy="576263"/>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57" name="Line 9"/>
          <p:cNvSpPr>
            <a:spLocks noChangeShapeType="1"/>
          </p:cNvSpPr>
          <p:nvPr/>
        </p:nvSpPr>
        <p:spPr bwMode="auto">
          <a:xfrm flipH="1" flipV="1">
            <a:off x="2555875" y="2060575"/>
            <a:ext cx="574675" cy="576263"/>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58" name="Line 10"/>
          <p:cNvSpPr>
            <a:spLocks noChangeShapeType="1"/>
          </p:cNvSpPr>
          <p:nvPr/>
        </p:nvSpPr>
        <p:spPr bwMode="auto">
          <a:xfrm flipH="1">
            <a:off x="4414838" y="3933825"/>
            <a:ext cx="12700" cy="1582738"/>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59" name="Line 11"/>
          <p:cNvSpPr>
            <a:spLocks noChangeShapeType="1"/>
          </p:cNvSpPr>
          <p:nvPr/>
        </p:nvSpPr>
        <p:spPr bwMode="auto">
          <a:xfrm>
            <a:off x="5651500" y="3789363"/>
            <a:ext cx="1008063" cy="1079500"/>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60" name="Line 12"/>
          <p:cNvSpPr>
            <a:spLocks noChangeShapeType="1"/>
          </p:cNvSpPr>
          <p:nvPr/>
        </p:nvSpPr>
        <p:spPr bwMode="auto">
          <a:xfrm flipH="1">
            <a:off x="1908175" y="3716338"/>
            <a:ext cx="792163" cy="863600"/>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61" name="Line 13"/>
          <p:cNvSpPr>
            <a:spLocks noChangeShapeType="1"/>
          </p:cNvSpPr>
          <p:nvPr/>
        </p:nvSpPr>
        <p:spPr bwMode="auto">
          <a:xfrm flipH="1" flipV="1">
            <a:off x="4643438" y="1341438"/>
            <a:ext cx="73025" cy="1079500"/>
          </a:xfrm>
          <a:prstGeom prst="line">
            <a:avLst/>
          </a:prstGeom>
          <a:noFill/>
          <a:ln w="762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8862" name="AutoShape 14"/>
          <p:cNvSpPr>
            <a:spLocks noChangeArrowheads="1"/>
          </p:cNvSpPr>
          <p:nvPr/>
        </p:nvSpPr>
        <p:spPr bwMode="auto">
          <a:xfrm>
            <a:off x="3276600" y="260350"/>
            <a:ext cx="2879725" cy="1152525"/>
          </a:xfrm>
          <a:prstGeom prst="flowChartConnector">
            <a:avLst/>
          </a:prstGeom>
          <a:solidFill>
            <a:srgbClr val="CCFFCC"/>
          </a:solidFill>
          <a:ln w="38100">
            <a:solidFill>
              <a:srgbClr val="993366"/>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sz="3600" b="1" i="0">
                <a:solidFill>
                  <a:srgbClr val="000099"/>
                </a:solidFill>
              </a:rPr>
              <a:t>الأنشطة الإدارية</a:t>
            </a:r>
            <a:endParaRPr lang="en-US" altLang="fr-FR" sz="3600" b="1" i="0">
              <a:solidFill>
                <a:srgbClr val="000099"/>
              </a:solidFill>
            </a:endParaRPr>
          </a:p>
        </p:txBody>
      </p:sp>
      <p:sp>
        <p:nvSpPr>
          <p:cNvPr id="78863" name="WordArt 15"/>
          <p:cNvSpPr>
            <a:spLocks noChangeArrowheads="1" noChangeShapeType="1" noTextEdit="1"/>
          </p:cNvSpPr>
          <p:nvPr/>
        </p:nvSpPr>
        <p:spPr bwMode="auto">
          <a:xfrm>
            <a:off x="2843213" y="2636838"/>
            <a:ext cx="3095625" cy="1042987"/>
          </a:xfrm>
          <a:prstGeom prst="rect">
            <a:avLst/>
          </a:prstGeom>
        </p:spPr>
        <p:txBody>
          <a:bodyPr wrap="none" fromWordArt="1">
            <a:prstTxWarp prst="textPlain">
              <a:avLst>
                <a:gd name="adj" fmla="val 50000"/>
              </a:avLst>
            </a:prstTxWarp>
          </a:bodyPr>
          <a:lstStyle/>
          <a:p>
            <a:pPr algn="ctr" rtl="1"/>
            <a:r>
              <a:rPr lang="ar-DZ" sz="3600" kern="10">
                <a:ln w="9525">
                  <a:solidFill>
                    <a:srgbClr val="800080"/>
                  </a:solidFill>
                  <a:round/>
                  <a:headEnd/>
                  <a:tailEnd/>
                </a:ln>
                <a:solidFill>
                  <a:srgbClr val="000080"/>
                </a:solidFill>
                <a:latin typeface="Times New Roman" panose="02020603050405020304" pitchFamily="18" charset="0"/>
                <a:cs typeface="Times New Roman" panose="02020603050405020304" pitchFamily="18" charset="0"/>
              </a:rPr>
              <a:t>تقسيم الوظائف  إلى أنشطة</a:t>
            </a:r>
            <a:endParaRPr lang="fr-FR" sz="3600" kern="10">
              <a:ln w="9525">
                <a:solidFill>
                  <a:srgbClr val="800080"/>
                </a:solidFill>
                <a:round/>
                <a:headEnd/>
                <a:tailEnd/>
              </a:ln>
              <a:solidFill>
                <a:srgbClr val="00008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in)">
                                      <p:cBhvr>
                                        <p:cTn id="7" dur="1000"/>
                                        <p:tgtEl>
                                          <p:spTgt spid="78850"/>
                                        </p:tgtEl>
                                      </p:cBhvr>
                                    </p:animEffect>
                                  </p:childTnLst>
                                </p:cTn>
                              </p:par>
                            </p:childTnLst>
                          </p:cTn>
                        </p:par>
                        <p:par>
                          <p:cTn id="8" fill="hold" nodeType="afterGroup">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8863"/>
                                        </p:tgtEl>
                                        <p:attrNameLst>
                                          <p:attrName>style.visibility</p:attrName>
                                        </p:attrNameLst>
                                      </p:cBhvr>
                                      <p:to>
                                        <p:strVal val="visible"/>
                                      </p:to>
                                    </p:set>
                                    <p:animEffect transition="in" filter="box(in)">
                                      <p:cBhvr>
                                        <p:cTn id="11" dur="1000"/>
                                        <p:tgtEl>
                                          <p:spTgt spid="78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78856"/>
                                        </p:tgtEl>
                                        <p:attrNameLst>
                                          <p:attrName>style.visibility</p:attrName>
                                        </p:attrNameLst>
                                      </p:cBhvr>
                                      <p:to>
                                        <p:strVal val="visible"/>
                                      </p:to>
                                    </p:set>
                                    <p:anim calcmode="lin" valueType="num">
                                      <p:cBhvr additive="base">
                                        <p:cTn id="16" dur="1000" fill="hold"/>
                                        <p:tgtEl>
                                          <p:spTgt spid="78856"/>
                                        </p:tgtEl>
                                        <p:attrNameLst>
                                          <p:attrName>ppt_x</p:attrName>
                                        </p:attrNameLst>
                                      </p:cBhvr>
                                      <p:tavLst>
                                        <p:tav tm="0">
                                          <p:val>
                                            <p:strVal val="#ppt_x"/>
                                          </p:val>
                                        </p:tav>
                                        <p:tav tm="100000">
                                          <p:val>
                                            <p:strVal val="#ppt_x"/>
                                          </p:val>
                                        </p:tav>
                                      </p:tavLst>
                                    </p:anim>
                                    <p:anim calcmode="lin" valueType="num">
                                      <p:cBhvr additive="base">
                                        <p:cTn id="17" dur="1000" fill="hold"/>
                                        <p:tgtEl>
                                          <p:spTgt spid="7885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78851"/>
                                        </p:tgtEl>
                                        <p:attrNameLst>
                                          <p:attrName>style.visibility</p:attrName>
                                        </p:attrNameLst>
                                      </p:cBhvr>
                                      <p:to>
                                        <p:strVal val="visible"/>
                                      </p:to>
                                    </p:set>
                                    <p:anim calcmode="lin" valueType="num">
                                      <p:cBhvr additive="base">
                                        <p:cTn id="21" dur="1000" fill="hold"/>
                                        <p:tgtEl>
                                          <p:spTgt spid="78851"/>
                                        </p:tgtEl>
                                        <p:attrNameLst>
                                          <p:attrName>ppt_x</p:attrName>
                                        </p:attrNameLst>
                                      </p:cBhvr>
                                      <p:tavLst>
                                        <p:tav tm="0">
                                          <p:val>
                                            <p:strVal val="#ppt_x"/>
                                          </p:val>
                                        </p:tav>
                                        <p:tav tm="100000">
                                          <p:val>
                                            <p:strVal val="#ppt_x"/>
                                          </p:val>
                                        </p:tav>
                                      </p:tavLst>
                                    </p:anim>
                                    <p:anim calcmode="lin" valueType="num">
                                      <p:cBhvr additive="base">
                                        <p:cTn id="22" dur="1000" fill="hold"/>
                                        <p:tgtEl>
                                          <p:spTgt spid="78851"/>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8859"/>
                                        </p:tgtEl>
                                        <p:attrNameLst>
                                          <p:attrName>style.visibility</p:attrName>
                                        </p:attrNameLst>
                                      </p:cBhvr>
                                      <p:to>
                                        <p:strVal val="visible"/>
                                      </p:to>
                                    </p:set>
                                    <p:anim calcmode="lin" valueType="num">
                                      <p:cBhvr additive="base">
                                        <p:cTn id="27" dur="1000" fill="hold"/>
                                        <p:tgtEl>
                                          <p:spTgt spid="78859"/>
                                        </p:tgtEl>
                                        <p:attrNameLst>
                                          <p:attrName>ppt_x</p:attrName>
                                        </p:attrNameLst>
                                      </p:cBhvr>
                                      <p:tavLst>
                                        <p:tav tm="0">
                                          <p:val>
                                            <p:strVal val="1+#ppt_w/2"/>
                                          </p:val>
                                        </p:tav>
                                        <p:tav tm="100000">
                                          <p:val>
                                            <p:strVal val="#ppt_x"/>
                                          </p:val>
                                        </p:tav>
                                      </p:tavLst>
                                    </p:anim>
                                    <p:anim calcmode="lin" valueType="num">
                                      <p:cBhvr additive="base">
                                        <p:cTn id="28" dur="1000" fill="hold"/>
                                        <p:tgtEl>
                                          <p:spTgt spid="7885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78852"/>
                                        </p:tgtEl>
                                        <p:attrNameLst>
                                          <p:attrName>style.visibility</p:attrName>
                                        </p:attrNameLst>
                                      </p:cBhvr>
                                      <p:to>
                                        <p:strVal val="visible"/>
                                      </p:to>
                                    </p:set>
                                    <p:anim calcmode="lin" valueType="num">
                                      <p:cBhvr additive="base">
                                        <p:cTn id="32" dur="1000" fill="hold"/>
                                        <p:tgtEl>
                                          <p:spTgt spid="78852"/>
                                        </p:tgtEl>
                                        <p:attrNameLst>
                                          <p:attrName>ppt_x</p:attrName>
                                        </p:attrNameLst>
                                      </p:cBhvr>
                                      <p:tavLst>
                                        <p:tav tm="0">
                                          <p:val>
                                            <p:strVal val="1+#ppt_w/2"/>
                                          </p:val>
                                        </p:tav>
                                        <p:tav tm="100000">
                                          <p:val>
                                            <p:strVal val="#ppt_x"/>
                                          </p:val>
                                        </p:tav>
                                      </p:tavLst>
                                    </p:anim>
                                    <p:anim calcmode="lin" valueType="num">
                                      <p:cBhvr additive="base">
                                        <p:cTn id="33" dur="10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8858"/>
                                        </p:tgtEl>
                                        <p:attrNameLst>
                                          <p:attrName>style.visibility</p:attrName>
                                        </p:attrNameLst>
                                      </p:cBhvr>
                                      <p:to>
                                        <p:strVal val="visible"/>
                                      </p:to>
                                    </p:set>
                                    <p:anim calcmode="lin" valueType="num">
                                      <p:cBhvr additive="base">
                                        <p:cTn id="38" dur="1000" fill="hold"/>
                                        <p:tgtEl>
                                          <p:spTgt spid="78858"/>
                                        </p:tgtEl>
                                        <p:attrNameLst>
                                          <p:attrName>ppt_x</p:attrName>
                                        </p:attrNameLst>
                                      </p:cBhvr>
                                      <p:tavLst>
                                        <p:tav tm="0">
                                          <p:val>
                                            <p:strVal val="#ppt_x"/>
                                          </p:val>
                                        </p:tav>
                                        <p:tav tm="100000">
                                          <p:val>
                                            <p:strVal val="#ppt_x"/>
                                          </p:val>
                                        </p:tav>
                                      </p:tavLst>
                                    </p:anim>
                                    <p:anim calcmode="lin" valueType="num">
                                      <p:cBhvr additive="base">
                                        <p:cTn id="39" dur="1000" fill="hold"/>
                                        <p:tgtEl>
                                          <p:spTgt spid="78858"/>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78854"/>
                                        </p:tgtEl>
                                        <p:attrNameLst>
                                          <p:attrName>style.visibility</p:attrName>
                                        </p:attrNameLst>
                                      </p:cBhvr>
                                      <p:to>
                                        <p:strVal val="visible"/>
                                      </p:to>
                                    </p:set>
                                    <p:anim calcmode="lin" valueType="num">
                                      <p:cBhvr additive="base">
                                        <p:cTn id="43" dur="1000" fill="hold"/>
                                        <p:tgtEl>
                                          <p:spTgt spid="78854"/>
                                        </p:tgtEl>
                                        <p:attrNameLst>
                                          <p:attrName>ppt_x</p:attrName>
                                        </p:attrNameLst>
                                      </p:cBhvr>
                                      <p:tavLst>
                                        <p:tav tm="0">
                                          <p:val>
                                            <p:strVal val="#ppt_x"/>
                                          </p:val>
                                        </p:tav>
                                        <p:tav tm="100000">
                                          <p:val>
                                            <p:strVal val="#ppt_x"/>
                                          </p:val>
                                        </p:tav>
                                      </p:tavLst>
                                    </p:anim>
                                    <p:anim calcmode="lin" valueType="num">
                                      <p:cBhvr additive="base">
                                        <p:cTn id="44" dur="1000" fill="hold"/>
                                        <p:tgtEl>
                                          <p:spTgt spid="7885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8860"/>
                                        </p:tgtEl>
                                        <p:attrNameLst>
                                          <p:attrName>style.visibility</p:attrName>
                                        </p:attrNameLst>
                                      </p:cBhvr>
                                      <p:to>
                                        <p:strVal val="visible"/>
                                      </p:to>
                                    </p:set>
                                    <p:anim calcmode="lin" valueType="num">
                                      <p:cBhvr additive="base">
                                        <p:cTn id="49" dur="1000" fill="hold"/>
                                        <p:tgtEl>
                                          <p:spTgt spid="78860"/>
                                        </p:tgtEl>
                                        <p:attrNameLst>
                                          <p:attrName>ppt_x</p:attrName>
                                        </p:attrNameLst>
                                      </p:cBhvr>
                                      <p:tavLst>
                                        <p:tav tm="0">
                                          <p:val>
                                            <p:strVal val="0-#ppt_w/2"/>
                                          </p:val>
                                        </p:tav>
                                        <p:tav tm="100000">
                                          <p:val>
                                            <p:strVal val="#ppt_x"/>
                                          </p:val>
                                        </p:tav>
                                      </p:tavLst>
                                    </p:anim>
                                    <p:anim calcmode="lin" valueType="num">
                                      <p:cBhvr additive="base">
                                        <p:cTn id="50" dur="1000" fill="hold"/>
                                        <p:tgtEl>
                                          <p:spTgt spid="78860"/>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78855"/>
                                        </p:tgtEl>
                                        <p:attrNameLst>
                                          <p:attrName>style.visibility</p:attrName>
                                        </p:attrNameLst>
                                      </p:cBhvr>
                                      <p:to>
                                        <p:strVal val="visible"/>
                                      </p:to>
                                    </p:set>
                                    <p:anim calcmode="lin" valueType="num">
                                      <p:cBhvr additive="base">
                                        <p:cTn id="54" dur="1000" fill="hold"/>
                                        <p:tgtEl>
                                          <p:spTgt spid="78855"/>
                                        </p:tgtEl>
                                        <p:attrNameLst>
                                          <p:attrName>ppt_x</p:attrName>
                                        </p:attrNameLst>
                                      </p:cBhvr>
                                      <p:tavLst>
                                        <p:tav tm="0">
                                          <p:val>
                                            <p:strVal val="0-#ppt_w/2"/>
                                          </p:val>
                                        </p:tav>
                                        <p:tav tm="100000">
                                          <p:val>
                                            <p:strVal val="#ppt_x"/>
                                          </p:val>
                                        </p:tav>
                                      </p:tavLst>
                                    </p:anim>
                                    <p:anim calcmode="lin" valueType="num">
                                      <p:cBhvr additive="base">
                                        <p:cTn id="55" dur="1000" fill="hold"/>
                                        <p:tgtEl>
                                          <p:spTgt spid="78855"/>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78857"/>
                                        </p:tgtEl>
                                        <p:attrNameLst>
                                          <p:attrName>style.visibility</p:attrName>
                                        </p:attrNameLst>
                                      </p:cBhvr>
                                      <p:to>
                                        <p:strVal val="visible"/>
                                      </p:to>
                                    </p:set>
                                    <p:anim calcmode="lin" valueType="num">
                                      <p:cBhvr additive="base">
                                        <p:cTn id="60" dur="1000" fill="hold"/>
                                        <p:tgtEl>
                                          <p:spTgt spid="78857"/>
                                        </p:tgtEl>
                                        <p:attrNameLst>
                                          <p:attrName>ppt_x</p:attrName>
                                        </p:attrNameLst>
                                      </p:cBhvr>
                                      <p:tavLst>
                                        <p:tav tm="0">
                                          <p:val>
                                            <p:strVal val="0-#ppt_w/2"/>
                                          </p:val>
                                        </p:tav>
                                        <p:tav tm="100000">
                                          <p:val>
                                            <p:strVal val="#ppt_x"/>
                                          </p:val>
                                        </p:tav>
                                      </p:tavLst>
                                    </p:anim>
                                    <p:anim calcmode="lin" valueType="num">
                                      <p:cBhvr additive="base">
                                        <p:cTn id="61" dur="1000" fill="hold"/>
                                        <p:tgtEl>
                                          <p:spTgt spid="78857"/>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1000"/>
                            </p:stCondLst>
                            <p:childTnLst>
                              <p:par>
                                <p:cTn id="63" presetID="2" presetClass="entr" presetSubtype="8" fill="hold" grpId="0" nodeType="afterEffect">
                                  <p:stCondLst>
                                    <p:cond delay="0"/>
                                  </p:stCondLst>
                                  <p:childTnLst>
                                    <p:set>
                                      <p:cBhvr>
                                        <p:cTn id="64" dur="1" fill="hold">
                                          <p:stCondLst>
                                            <p:cond delay="0"/>
                                          </p:stCondLst>
                                        </p:cTn>
                                        <p:tgtEl>
                                          <p:spTgt spid="78853"/>
                                        </p:tgtEl>
                                        <p:attrNameLst>
                                          <p:attrName>style.visibility</p:attrName>
                                        </p:attrNameLst>
                                      </p:cBhvr>
                                      <p:to>
                                        <p:strVal val="visible"/>
                                      </p:to>
                                    </p:set>
                                    <p:anim calcmode="lin" valueType="num">
                                      <p:cBhvr additive="base">
                                        <p:cTn id="65" dur="1000" fill="hold"/>
                                        <p:tgtEl>
                                          <p:spTgt spid="78853"/>
                                        </p:tgtEl>
                                        <p:attrNameLst>
                                          <p:attrName>ppt_x</p:attrName>
                                        </p:attrNameLst>
                                      </p:cBhvr>
                                      <p:tavLst>
                                        <p:tav tm="0">
                                          <p:val>
                                            <p:strVal val="0-#ppt_w/2"/>
                                          </p:val>
                                        </p:tav>
                                        <p:tav tm="100000">
                                          <p:val>
                                            <p:strVal val="#ppt_x"/>
                                          </p:val>
                                        </p:tav>
                                      </p:tavLst>
                                    </p:anim>
                                    <p:anim calcmode="lin" valueType="num">
                                      <p:cBhvr additive="base">
                                        <p:cTn id="66" dur="10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78861"/>
                                        </p:tgtEl>
                                        <p:attrNameLst>
                                          <p:attrName>style.visibility</p:attrName>
                                        </p:attrNameLst>
                                      </p:cBhvr>
                                      <p:to>
                                        <p:strVal val="visible"/>
                                      </p:to>
                                    </p:set>
                                    <p:anim calcmode="lin" valueType="num">
                                      <p:cBhvr additive="base">
                                        <p:cTn id="71" dur="1000" fill="hold"/>
                                        <p:tgtEl>
                                          <p:spTgt spid="78861"/>
                                        </p:tgtEl>
                                        <p:attrNameLst>
                                          <p:attrName>ppt_x</p:attrName>
                                        </p:attrNameLst>
                                      </p:cBhvr>
                                      <p:tavLst>
                                        <p:tav tm="0">
                                          <p:val>
                                            <p:strVal val="#ppt_x"/>
                                          </p:val>
                                        </p:tav>
                                        <p:tav tm="100000">
                                          <p:val>
                                            <p:strVal val="#ppt_x"/>
                                          </p:val>
                                        </p:tav>
                                      </p:tavLst>
                                    </p:anim>
                                    <p:anim calcmode="lin" valueType="num">
                                      <p:cBhvr additive="base">
                                        <p:cTn id="72" dur="1000" fill="hold"/>
                                        <p:tgtEl>
                                          <p:spTgt spid="78861"/>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1000"/>
                            </p:stCondLst>
                            <p:childTnLst>
                              <p:par>
                                <p:cTn id="74" presetID="2" presetClass="entr" presetSubtype="1" fill="hold" grpId="0" nodeType="afterEffect">
                                  <p:stCondLst>
                                    <p:cond delay="0"/>
                                  </p:stCondLst>
                                  <p:childTnLst>
                                    <p:set>
                                      <p:cBhvr>
                                        <p:cTn id="75" dur="1" fill="hold">
                                          <p:stCondLst>
                                            <p:cond delay="0"/>
                                          </p:stCondLst>
                                        </p:cTn>
                                        <p:tgtEl>
                                          <p:spTgt spid="78862"/>
                                        </p:tgtEl>
                                        <p:attrNameLst>
                                          <p:attrName>style.visibility</p:attrName>
                                        </p:attrNameLst>
                                      </p:cBhvr>
                                      <p:to>
                                        <p:strVal val="visible"/>
                                      </p:to>
                                    </p:set>
                                    <p:anim calcmode="lin" valueType="num">
                                      <p:cBhvr additive="base">
                                        <p:cTn id="76" dur="1000" fill="hold"/>
                                        <p:tgtEl>
                                          <p:spTgt spid="78862"/>
                                        </p:tgtEl>
                                        <p:attrNameLst>
                                          <p:attrName>ppt_x</p:attrName>
                                        </p:attrNameLst>
                                      </p:cBhvr>
                                      <p:tavLst>
                                        <p:tav tm="0">
                                          <p:val>
                                            <p:strVal val="#ppt_x"/>
                                          </p:val>
                                        </p:tav>
                                        <p:tav tm="100000">
                                          <p:val>
                                            <p:strVal val="#ppt_x"/>
                                          </p:val>
                                        </p:tav>
                                      </p:tavLst>
                                    </p:anim>
                                    <p:anim calcmode="lin" valueType="num">
                                      <p:cBhvr additive="base">
                                        <p:cTn id="77" dur="1000" fill="hold"/>
                                        <p:tgtEl>
                                          <p:spTgt spid="788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1" grpId="0" animBg="1"/>
      <p:bldP spid="78852" grpId="0" animBg="1"/>
      <p:bldP spid="78853" grpId="0" animBg="1"/>
      <p:bldP spid="78854" grpId="0" animBg="1"/>
      <p:bldP spid="78855" grpId="0" animBg="1"/>
      <p:bldP spid="78856" grpId="0" animBg="1"/>
      <p:bldP spid="78857" grpId="0" animBg="1"/>
      <p:bldP spid="78858" grpId="0" animBg="1"/>
      <p:bldP spid="78859" grpId="0" animBg="1"/>
      <p:bldP spid="78860" grpId="0" animBg="1"/>
      <p:bldP spid="78861" grpId="0" animBg="1"/>
      <p:bldP spid="78862" grpId="0" animBg="1"/>
      <p:bldP spid="788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عنصر نائب لرقم الشريحة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FontTx/>
              <a:buNone/>
            </a:pPr>
            <a:fld id="{B194890C-1A13-4903-8C4D-CC81ED4AE507}" type="slidenum">
              <a:rPr lang="ar-SA" altLang="fr-FR" sz="1400" smtClean="0">
                <a:solidFill>
                  <a:srgbClr val="000000"/>
                </a:solidFill>
              </a:rPr>
              <a:pPr algn="l" rtl="0" eaLnBrk="1" hangingPunct="1">
                <a:spcBef>
                  <a:spcPct val="0"/>
                </a:spcBef>
                <a:buFontTx/>
                <a:buNone/>
              </a:pPr>
              <a:t>23</a:t>
            </a:fld>
            <a:endParaRPr lang="en-US" altLang="fr-FR" sz="1400" smtClean="0">
              <a:solidFill>
                <a:srgbClr val="000000"/>
              </a:solidFill>
            </a:endParaRPr>
          </a:p>
        </p:txBody>
      </p:sp>
      <p:sp>
        <p:nvSpPr>
          <p:cNvPr id="64534" name="AutoShape 22"/>
          <p:cNvSpPr>
            <a:spLocks noChangeArrowheads="1"/>
          </p:cNvSpPr>
          <p:nvPr/>
        </p:nvSpPr>
        <p:spPr bwMode="auto">
          <a:xfrm>
            <a:off x="539750" y="188913"/>
            <a:ext cx="8351838" cy="1009650"/>
          </a:xfrm>
          <a:prstGeom prst="ribbon2">
            <a:avLst>
              <a:gd name="adj1" fmla="val 12500"/>
              <a:gd name="adj2" fmla="val 65630"/>
            </a:avLst>
          </a:prstGeom>
          <a:solidFill>
            <a:srgbClr val="CFFFCF"/>
          </a:solidFill>
          <a:ln w="31750">
            <a:solidFill>
              <a:srgbClr val="008000"/>
            </a:solidFill>
            <a:round/>
            <a:headEnd/>
            <a:tailEnd/>
          </a:ln>
        </p:spPr>
        <p:txBody>
          <a:bodyPr wrap="none" anchor="ct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fr-FR" sz="1800" i="0">
              <a:solidFill>
                <a:srgbClr val="000000"/>
              </a:solidFill>
            </a:endParaRPr>
          </a:p>
        </p:txBody>
      </p:sp>
      <p:sp>
        <p:nvSpPr>
          <p:cNvPr id="64516" name="AutoShape 4"/>
          <p:cNvSpPr>
            <a:spLocks noChangeArrowheads="1"/>
          </p:cNvSpPr>
          <p:nvPr/>
        </p:nvSpPr>
        <p:spPr bwMode="auto">
          <a:xfrm>
            <a:off x="4787900" y="1339850"/>
            <a:ext cx="3600450" cy="649288"/>
          </a:xfrm>
          <a:prstGeom prst="foldedCorner">
            <a:avLst>
              <a:gd name="adj" fmla="val 12500"/>
            </a:avLst>
          </a:prstGeom>
          <a:solidFill>
            <a:srgbClr val="99FFFF"/>
          </a:solidFill>
          <a:ln w="31750">
            <a:solidFill>
              <a:srgbClr val="0000FF"/>
            </a:solidFill>
            <a:round/>
            <a:headEnd/>
            <a:tailEnd/>
          </a:ln>
        </p:spPr>
        <p:txBody>
          <a:bodyPr wrap="none"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ar-SA" altLang="fr-FR" b="1" i="0">
                <a:solidFill>
                  <a:srgbClr val="005C00"/>
                </a:solidFill>
              </a:rPr>
              <a:t>التخصص وتقسيم العمل</a:t>
            </a:r>
            <a:endParaRPr lang="en-US" altLang="fr-FR" b="1" i="0">
              <a:solidFill>
                <a:srgbClr val="005C00"/>
              </a:solidFill>
            </a:endParaRPr>
          </a:p>
        </p:txBody>
      </p:sp>
      <p:sp>
        <p:nvSpPr>
          <p:cNvPr id="64518" name="AutoShape 6"/>
          <p:cNvSpPr>
            <a:spLocks noChangeArrowheads="1"/>
          </p:cNvSpPr>
          <p:nvPr/>
        </p:nvSpPr>
        <p:spPr bwMode="auto">
          <a:xfrm>
            <a:off x="539750" y="2060575"/>
            <a:ext cx="3311525" cy="647700"/>
          </a:xfrm>
          <a:prstGeom prst="foldedCorner">
            <a:avLst>
              <a:gd name="adj" fmla="val 12500"/>
            </a:avLst>
          </a:prstGeom>
          <a:solidFill>
            <a:srgbClr val="99FFFF"/>
          </a:solidFill>
          <a:ln w="31750">
            <a:solidFill>
              <a:srgbClr val="0000FF"/>
            </a:solidFill>
            <a:round/>
            <a:headEnd/>
            <a:tailEnd/>
          </a:ln>
        </p:spPr>
        <p:txBody>
          <a:bodyPr wrap="none" tIns="154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وحدة الأمر</a:t>
            </a:r>
            <a:endParaRPr lang="en-US" altLang="fr-FR" b="1" i="0">
              <a:solidFill>
                <a:srgbClr val="005C00"/>
              </a:solidFill>
            </a:endParaRPr>
          </a:p>
        </p:txBody>
      </p:sp>
      <p:sp>
        <p:nvSpPr>
          <p:cNvPr id="64519" name="AutoShape 7"/>
          <p:cNvSpPr>
            <a:spLocks noChangeArrowheads="1"/>
          </p:cNvSpPr>
          <p:nvPr/>
        </p:nvSpPr>
        <p:spPr bwMode="auto">
          <a:xfrm>
            <a:off x="144463" y="2852738"/>
            <a:ext cx="5580062" cy="792162"/>
          </a:xfrm>
          <a:prstGeom prst="foldedCorner">
            <a:avLst>
              <a:gd name="adj" fmla="val 12500"/>
            </a:avLst>
          </a:prstGeom>
          <a:solidFill>
            <a:srgbClr val="99FFFF"/>
          </a:solidFill>
          <a:ln w="31750">
            <a:solidFill>
              <a:srgbClr val="0000FF"/>
            </a:solidFill>
            <a:round/>
            <a:headEnd/>
            <a:tailEnd/>
          </a:ln>
        </p:spPr>
        <p:txBody>
          <a:bodyPr wrap="none" tIns="586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خضوع المصلحة الخاصة للمصلحة العامة</a:t>
            </a:r>
          </a:p>
          <a:p>
            <a:pPr algn="ctr" eaLnBrk="1" hangingPunct="1">
              <a:lnSpc>
                <a:spcPct val="80000"/>
              </a:lnSpc>
            </a:pPr>
            <a:endParaRPr lang="en-US" altLang="fr-FR" b="1" i="0">
              <a:solidFill>
                <a:srgbClr val="000000"/>
              </a:solidFill>
            </a:endParaRPr>
          </a:p>
        </p:txBody>
      </p:sp>
      <p:sp>
        <p:nvSpPr>
          <p:cNvPr id="64520" name="AutoShape 8"/>
          <p:cNvSpPr>
            <a:spLocks noChangeArrowheads="1"/>
          </p:cNvSpPr>
          <p:nvPr/>
        </p:nvSpPr>
        <p:spPr bwMode="auto">
          <a:xfrm>
            <a:off x="4859338" y="3717925"/>
            <a:ext cx="3602037" cy="647700"/>
          </a:xfrm>
          <a:prstGeom prst="foldedCorner">
            <a:avLst>
              <a:gd name="adj" fmla="val 12500"/>
            </a:avLst>
          </a:prstGeom>
          <a:solidFill>
            <a:srgbClr val="99FFFF"/>
          </a:solidFill>
          <a:ln w="31750">
            <a:solidFill>
              <a:srgbClr val="0000FF"/>
            </a:solidFill>
            <a:round/>
            <a:headEnd/>
            <a:tailEnd/>
          </a:ln>
        </p:spPr>
        <p:txBody>
          <a:bodyPr wrap="none" tIns="118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مكافأة العاملين</a:t>
            </a:r>
            <a:endParaRPr lang="en-US" altLang="fr-FR" b="1" i="0">
              <a:solidFill>
                <a:srgbClr val="005C00"/>
              </a:solidFill>
            </a:endParaRPr>
          </a:p>
        </p:txBody>
      </p:sp>
      <p:sp>
        <p:nvSpPr>
          <p:cNvPr id="64521" name="AutoShape 9"/>
          <p:cNvSpPr>
            <a:spLocks noChangeArrowheads="1"/>
          </p:cNvSpPr>
          <p:nvPr/>
        </p:nvSpPr>
        <p:spPr bwMode="auto">
          <a:xfrm>
            <a:off x="539750" y="3716338"/>
            <a:ext cx="3384550" cy="649287"/>
          </a:xfrm>
          <a:prstGeom prst="foldedCorner">
            <a:avLst>
              <a:gd name="adj" fmla="val 12500"/>
            </a:avLst>
          </a:prstGeom>
          <a:solidFill>
            <a:srgbClr val="99FFFF"/>
          </a:solidFill>
          <a:ln w="31750">
            <a:solidFill>
              <a:srgbClr val="0000FF"/>
            </a:solidFill>
            <a:round/>
            <a:headEnd/>
            <a:tailEnd/>
          </a:ln>
        </p:spPr>
        <p:txBody>
          <a:bodyPr wrap="none" tIns="1440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المركزية</a:t>
            </a:r>
            <a:endParaRPr lang="en-US" altLang="fr-FR" b="1" i="0">
              <a:solidFill>
                <a:srgbClr val="005C00"/>
              </a:solidFill>
            </a:endParaRPr>
          </a:p>
        </p:txBody>
      </p:sp>
      <p:sp>
        <p:nvSpPr>
          <p:cNvPr id="114697" name="AutoShape 10"/>
          <p:cNvSpPr>
            <a:spLocks noChangeArrowheads="1"/>
          </p:cNvSpPr>
          <p:nvPr/>
        </p:nvSpPr>
        <p:spPr bwMode="auto">
          <a:xfrm>
            <a:off x="4716463" y="4429125"/>
            <a:ext cx="3602037" cy="647700"/>
          </a:xfrm>
          <a:prstGeom prst="foldedCorner">
            <a:avLst>
              <a:gd name="adj" fmla="val 12500"/>
            </a:avLst>
          </a:prstGeom>
          <a:solidFill>
            <a:srgbClr val="99FFFF"/>
          </a:solidFill>
          <a:ln w="31750">
            <a:solidFill>
              <a:srgbClr val="0000FF"/>
            </a:solidFill>
            <a:round/>
            <a:headEnd/>
            <a:tailEnd/>
          </a:ln>
        </p:spPr>
        <p:txBody>
          <a:bodyPr wrap="none" tIns="514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التسلسل الرئاسي</a:t>
            </a:r>
          </a:p>
          <a:p>
            <a:pPr algn="ctr" eaLnBrk="1" hangingPunct="1">
              <a:lnSpc>
                <a:spcPct val="80000"/>
              </a:lnSpc>
            </a:pPr>
            <a:endParaRPr lang="en-US" altLang="fr-FR" b="1" i="0">
              <a:solidFill>
                <a:srgbClr val="005C00"/>
              </a:solidFill>
            </a:endParaRPr>
          </a:p>
        </p:txBody>
      </p:sp>
      <p:sp>
        <p:nvSpPr>
          <p:cNvPr id="114698" name="AutoShape 11"/>
          <p:cNvSpPr>
            <a:spLocks noChangeArrowheads="1"/>
          </p:cNvSpPr>
          <p:nvPr/>
        </p:nvSpPr>
        <p:spPr bwMode="auto">
          <a:xfrm>
            <a:off x="323850" y="4510088"/>
            <a:ext cx="3598863" cy="647700"/>
          </a:xfrm>
          <a:prstGeom prst="foldedCorner">
            <a:avLst>
              <a:gd name="adj" fmla="val 12500"/>
            </a:avLst>
          </a:prstGeom>
          <a:solidFill>
            <a:srgbClr val="99FFFF"/>
          </a:solidFill>
          <a:ln w="31750">
            <a:solidFill>
              <a:srgbClr val="0000FF"/>
            </a:solidFill>
            <a:round/>
            <a:headEnd/>
            <a:tailEnd/>
          </a:ln>
        </p:spPr>
        <p:txBody>
          <a:bodyPr wrap="none" tIns="550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الإنصاف أ والعدالة</a:t>
            </a:r>
          </a:p>
          <a:p>
            <a:pPr algn="ctr" eaLnBrk="1" hangingPunct="1">
              <a:lnSpc>
                <a:spcPct val="80000"/>
              </a:lnSpc>
              <a:buFontTx/>
              <a:buNone/>
            </a:pPr>
            <a:endParaRPr lang="en-US" altLang="fr-FR" b="1" i="0">
              <a:solidFill>
                <a:srgbClr val="005C00"/>
              </a:solidFill>
            </a:endParaRPr>
          </a:p>
        </p:txBody>
      </p:sp>
      <p:sp>
        <p:nvSpPr>
          <p:cNvPr id="114699" name="AutoShape 12"/>
          <p:cNvSpPr>
            <a:spLocks noChangeArrowheads="1"/>
          </p:cNvSpPr>
          <p:nvPr/>
        </p:nvSpPr>
        <p:spPr bwMode="auto">
          <a:xfrm>
            <a:off x="4787900" y="5143500"/>
            <a:ext cx="3602038" cy="647700"/>
          </a:xfrm>
          <a:prstGeom prst="foldedCorner">
            <a:avLst>
              <a:gd name="adj" fmla="val 12500"/>
            </a:avLst>
          </a:prstGeom>
          <a:solidFill>
            <a:srgbClr val="99FFFF"/>
          </a:solidFill>
          <a:ln w="31750">
            <a:solidFill>
              <a:srgbClr val="0000FF"/>
            </a:solidFill>
            <a:round/>
            <a:headEnd/>
            <a:tailEnd/>
          </a:ln>
        </p:spPr>
        <p:txBody>
          <a:bodyPr wrap="none"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spcBef>
                <a:spcPct val="0"/>
              </a:spcBef>
              <a:buFontTx/>
              <a:buNone/>
            </a:pPr>
            <a:r>
              <a:rPr lang="ar-SA" altLang="fr-FR" b="1" i="0">
                <a:solidFill>
                  <a:srgbClr val="005C00"/>
                </a:solidFill>
              </a:rPr>
              <a:t>ثبات العاملين</a:t>
            </a:r>
            <a:endParaRPr lang="en-US" altLang="fr-FR" b="1" i="0">
              <a:solidFill>
                <a:srgbClr val="005C00"/>
              </a:solidFill>
            </a:endParaRPr>
          </a:p>
        </p:txBody>
      </p:sp>
      <p:sp>
        <p:nvSpPr>
          <p:cNvPr id="114700" name="AutoShape 13"/>
          <p:cNvSpPr>
            <a:spLocks noChangeArrowheads="1"/>
          </p:cNvSpPr>
          <p:nvPr/>
        </p:nvSpPr>
        <p:spPr bwMode="auto">
          <a:xfrm>
            <a:off x="468313" y="5300663"/>
            <a:ext cx="3311525" cy="649287"/>
          </a:xfrm>
          <a:prstGeom prst="foldedCorner">
            <a:avLst>
              <a:gd name="adj" fmla="val 12500"/>
            </a:avLst>
          </a:prstGeom>
          <a:solidFill>
            <a:srgbClr val="99FFFF"/>
          </a:solidFill>
          <a:ln w="31750">
            <a:solidFill>
              <a:srgbClr val="0000FF"/>
            </a:solidFill>
            <a:round/>
            <a:headEnd/>
            <a:tailEnd/>
          </a:ln>
        </p:spPr>
        <p:txBody>
          <a:bodyPr wrap="none" tIns="82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الترتيب</a:t>
            </a:r>
            <a:endParaRPr lang="en-US" altLang="fr-FR" b="1" i="0">
              <a:solidFill>
                <a:srgbClr val="005C00"/>
              </a:solidFill>
            </a:endParaRPr>
          </a:p>
        </p:txBody>
      </p:sp>
      <p:sp>
        <p:nvSpPr>
          <p:cNvPr id="114701" name="AutoShape 14"/>
          <p:cNvSpPr>
            <a:spLocks noChangeArrowheads="1"/>
          </p:cNvSpPr>
          <p:nvPr/>
        </p:nvSpPr>
        <p:spPr bwMode="auto">
          <a:xfrm>
            <a:off x="4000500" y="5857875"/>
            <a:ext cx="3600450" cy="647700"/>
          </a:xfrm>
          <a:prstGeom prst="foldedCorner">
            <a:avLst>
              <a:gd name="adj" fmla="val 12500"/>
            </a:avLst>
          </a:prstGeom>
          <a:solidFill>
            <a:srgbClr val="99FFFF"/>
          </a:solidFill>
          <a:ln w="31750">
            <a:solidFill>
              <a:srgbClr val="0000FF"/>
            </a:solidFill>
            <a:round/>
            <a:headEnd/>
            <a:tailEnd/>
          </a:ln>
        </p:spPr>
        <p:txBody>
          <a:bodyPr wrap="none" tIns="478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المبادرة</a:t>
            </a:r>
          </a:p>
          <a:p>
            <a:pPr algn="ctr" eaLnBrk="1" hangingPunct="1">
              <a:lnSpc>
                <a:spcPct val="80000"/>
              </a:lnSpc>
            </a:pPr>
            <a:endParaRPr lang="en-US" altLang="fr-FR" b="1" i="0">
              <a:solidFill>
                <a:srgbClr val="005C00"/>
              </a:solidFill>
            </a:endParaRPr>
          </a:p>
        </p:txBody>
      </p:sp>
      <p:sp>
        <p:nvSpPr>
          <p:cNvPr id="114702" name="AutoShape 15"/>
          <p:cNvSpPr>
            <a:spLocks noChangeArrowheads="1"/>
          </p:cNvSpPr>
          <p:nvPr/>
        </p:nvSpPr>
        <p:spPr bwMode="auto">
          <a:xfrm>
            <a:off x="250825" y="6065838"/>
            <a:ext cx="3602038" cy="676275"/>
          </a:xfrm>
          <a:prstGeom prst="foldedCorner">
            <a:avLst>
              <a:gd name="adj" fmla="val 12500"/>
            </a:avLst>
          </a:prstGeom>
          <a:solidFill>
            <a:srgbClr val="99FFFF"/>
          </a:solidFill>
          <a:ln w="31750">
            <a:solidFill>
              <a:srgbClr val="0000FF"/>
            </a:solidFill>
            <a:round/>
            <a:headEnd/>
            <a:tailEnd/>
          </a:ln>
        </p:spPr>
        <p:txBody>
          <a:bodyPr wrap="none" tIns="514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روح الفريق( الجماعة )</a:t>
            </a:r>
            <a:endParaRPr lang="en-US" altLang="fr-FR" b="1" i="0">
              <a:solidFill>
                <a:srgbClr val="005C00"/>
              </a:solidFill>
            </a:endParaRPr>
          </a:p>
          <a:p>
            <a:pPr algn="ctr" eaLnBrk="1" hangingPunct="1">
              <a:lnSpc>
                <a:spcPct val="80000"/>
              </a:lnSpc>
              <a:buFontTx/>
              <a:buNone/>
            </a:pPr>
            <a:endParaRPr lang="en-US" altLang="fr-FR" sz="2800" b="1" i="0">
              <a:solidFill>
                <a:srgbClr val="000000"/>
              </a:solidFill>
            </a:endParaRPr>
          </a:p>
        </p:txBody>
      </p:sp>
      <p:sp>
        <p:nvSpPr>
          <p:cNvPr id="114703" name="AutoShape 16"/>
          <p:cNvSpPr>
            <a:spLocks noChangeArrowheads="1"/>
          </p:cNvSpPr>
          <p:nvPr/>
        </p:nvSpPr>
        <p:spPr bwMode="auto">
          <a:xfrm>
            <a:off x="539750" y="1268413"/>
            <a:ext cx="3598863" cy="647700"/>
          </a:xfrm>
          <a:prstGeom prst="foldedCorner">
            <a:avLst>
              <a:gd name="adj" fmla="val 12500"/>
            </a:avLst>
          </a:prstGeom>
          <a:solidFill>
            <a:srgbClr val="99FFFF"/>
          </a:solidFill>
          <a:ln w="31750">
            <a:solidFill>
              <a:srgbClr val="0000FF"/>
            </a:solidFill>
            <a:round/>
            <a:headEnd/>
            <a:tailEnd/>
          </a:ln>
        </p:spPr>
        <p:txBody>
          <a:bodyPr wrap="none" tIns="118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spcBef>
                <a:spcPct val="0"/>
              </a:spcBef>
              <a:buFontTx/>
              <a:buNone/>
            </a:pPr>
            <a:r>
              <a:rPr lang="ar-SA" altLang="fr-FR" sz="2800" b="1" i="0">
                <a:solidFill>
                  <a:srgbClr val="005C00"/>
                </a:solidFill>
              </a:rPr>
              <a:t>تكافؤ السلطة والمسئولية</a:t>
            </a:r>
            <a:endParaRPr lang="en-US" altLang="fr-FR" sz="2800" b="1" i="0">
              <a:solidFill>
                <a:srgbClr val="005C00"/>
              </a:solidFill>
            </a:endParaRPr>
          </a:p>
        </p:txBody>
      </p:sp>
      <p:sp>
        <p:nvSpPr>
          <p:cNvPr id="114704" name="AutoShape 17"/>
          <p:cNvSpPr>
            <a:spLocks noChangeArrowheads="1"/>
          </p:cNvSpPr>
          <p:nvPr/>
        </p:nvSpPr>
        <p:spPr bwMode="auto">
          <a:xfrm>
            <a:off x="5867400" y="2924175"/>
            <a:ext cx="2736850" cy="647700"/>
          </a:xfrm>
          <a:prstGeom prst="foldedCorner">
            <a:avLst>
              <a:gd name="adj" fmla="val 12500"/>
            </a:avLst>
          </a:prstGeom>
          <a:solidFill>
            <a:srgbClr val="99FFFF"/>
          </a:solidFill>
          <a:ln w="31750">
            <a:solidFill>
              <a:srgbClr val="0000FF"/>
            </a:solidFill>
            <a:round/>
            <a:headEnd/>
            <a:tailEnd/>
          </a:ln>
        </p:spPr>
        <p:txBody>
          <a:bodyPr wrap="none" tIns="514800"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sz="2800" b="1" i="0">
                <a:solidFill>
                  <a:srgbClr val="005C00"/>
                </a:solidFill>
              </a:rPr>
              <a:t>وحدة التوجيه</a:t>
            </a:r>
          </a:p>
          <a:p>
            <a:pPr algn="ctr" eaLnBrk="1" hangingPunct="1">
              <a:lnSpc>
                <a:spcPct val="80000"/>
              </a:lnSpc>
            </a:pPr>
            <a:endParaRPr lang="en-US" altLang="fr-FR" sz="2800" b="1" i="0">
              <a:solidFill>
                <a:srgbClr val="005C00"/>
              </a:solidFill>
            </a:endParaRPr>
          </a:p>
        </p:txBody>
      </p:sp>
      <p:sp>
        <p:nvSpPr>
          <p:cNvPr id="64530" name="AutoShape 18"/>
          <p:cNvSpPr>
            <a:spLocks noChangeArrowheads="1"/>
          </p:cNvSpPr>
          <p:nvPr/>
        </p:nvSpPr>
        <p:spPr bwMode="auto">
          <a:xfrm>
            <a:off x="4427538" y="2060575"/>
            <a:ext cx="4176712" cy="720725"/>
          </a:xfrm>
          <a:prstGeom prst="foldedCorner">
            <a:avLst>
              <a:gd name="adj" fmla="val 12500"/>
            </a:avLst>
          </a:prstGeom>
          <a:solidFill>
            <a:srgbClr val="99FFFF"/>
          </a:solidFill>
          <a:ln w="31750">
            <a:solidFill>
              <a:srgbClr val="0000FF"/>
            </a:solidFill>
            <a:round/>
            <a:headEnd/>
            <a:tailEnd/>
          </a:ln>
        </p:spPr>
        <p:txBody>
          <a:bodyPr wrap="none" anchor="ctr"/>
          <a:lstStyle>
            <a:lvl1pPr algn="r" defTabSz="555625"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defTabSz="555625"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defTabSz="555625"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defTabSz="555625"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defTabSz="555625"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Tx/>
              <a:buNone/>
            </a:pPr>
            <a:r>
              <a:rPr lang="ar-SA" altLang="fr-FR" b="1" i="0">
                <a:solidFill>
                  <a:srgbClr val="005C00"/>
                </a:solidFill>
              </a:rPr>
              <a:t>احترام القواعد واللوائح والنظم</a:t>
            </a:r>
          </a:p>
        </p:txBody>
      </p:sp>
      <p:sp>
        <p:nvSpPr>
          <p:cNvPr id="114706" name="WordArt 24"/>
          <p:cNvSpPr>
            <a:spLocks noChangeArrowheads="1" noChangeShapeType="1" noTextEdit="1"/>
          </p:cNvSpPr>
          <p:nvPr/>
        </p:nvSpPr>
        <p:spPr bwMode="auto">
          <a:xfrm>
            <a:off x="2268538" y="285750"/>
            <a:ext cx="4862512" cy="766763"/>
          </a:xfrm>
          <a:prstGeom prst="rect">
            <a:avLst/>
          </a:prstGeom>
        </p:spPr>
        <p:txBody>
          <a:bodyPr wrap="none" fromWordArt="1">
            <a:prstTxWarp prst="textPlain">
              <a:avLst>
                <a:gd name="adj" fmla="val 50000"/>
              </a:avLst>
            </a:prstTxWarp>
          </a:bodyPr>
          <a:lstStyle/>
          <a:p>
            <a:pPr algn="ctr" rtl="1"/>
            <a:r>
              <a:rPr lang="ar-DZ" sz="3600" kern="10">
                <a:ln w="22225">
                  <a:solidFill>
                    <a:srgbClr val="993366"/>
                  </a:solidFill>
                  <a:round/>
                  <a:headEnd/>
                  <a:tailEnd/>
                </a:ln>
                <a:solidFill>
                  <a:srgbClr val="800080"/>
                </a:solidFill>
              </a:rPr>
              <a:t>مبادئ التنظيم أوالإدارة</a:t>
            </a:r>
            <a:endParaRPr lang="fr-FR" sz="3600" kern="10">
              <a:ln w="22225">
                <a:solidFill>
                  <a:srgbClr val="993366"/>
                </a:solidFill>
                <a:round/>
                <a:headEnd/>
                <a:tailEnd/>
              </a:ln>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500" fill="hold"/>
                                        <p:tgtEl>
                                          <p:spTgt spid="64516"/>
                                        </p:tgtEl>
                                        <p:attrNameLst>
                                          <p:attrName>ppt_w</p:attrName>
                                        </p:attrNameLst>
                                      </p:cBhvr>
                                      <p:tavLst>
                                        <p:tav tm="0">
                                          <p:val>
                                            <p:fltVal val="0"/>
                                          </p:val>
                                        </p:tav>
                                        <p:tav tm="100000">
                                          <p:val>
                                            <p:strVal val="#ppt_w"/>
                                          </p:val>
                                        </p:tav>
                                      </p:tavLst>
                                    </p:anim>
                                    <p:anim calcmode="lin" valueType="num">
                                      <p:cBhvr>
                                        <p:cTn id="8" dur="500" fill="hold"/>
                                        <p:tgtEl>
                                          <p:spTgt spid="645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4518"/>
                                        </p:tgtEl>
                                        <p:attrNameLst>
                                          <p:attrName>style.visibility</p:attrName>
                                        </p:attrNameLst>
                                      </p:cBhvr>
                                      <p:to>
                                        <p:strVal val="visible"/>
                                      </p:to>
                                    </p:set>
                                    <p:anim calcmode="lin" valueType="num">
                                      <p:cBhvr>
                                        <p:cTn id="13" dur="500" fill="hold"/>
                                        <p:tgtEl>
                                          <p:spTgt spid="64518"/>
                                        </p:tgtEl>
                                        <p:attrNameLst>
                                          <p:attrName>ppt_w</p:attrName>
                                        </p:attrNameLst>
                                      </p:cBhvr>
                                      <p:tavLst>
                                        <p:tav tm="0">
                                          <p:val>
                                            <p:fltVal val="0"/>
                                          </p:val>
                                        </p:tav>
                                        <p:tav tm="100000">
                                          <p:val>
                                            <p:strVal val="#ppt_w"/>
                                          </p:val>
                                        </p:tav>
                                      </p:tavLst>
                                    </p:anim>
                                    <p:anim calcmode="lin" valueType="num">
                                      <p:cBhvr>
                                        <p:cTn id="14" dur="500" fill="hold"/>
                                        <p:tgtEl>
                                          <p:spTgt spid="645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4519"/>
                                        </p:tgtEl>
                                        <p:attrNameLst>
                                          <p:attrName>style.visibility</p:attrName>
                                        </p:attrNameLst>
                                      </p:cBhvr>
                                      <p:to>
                                        <p:strVal val="visible"/>
                                      </p:to>
                                    </p:set>
                                    <p:anim calcmode="lin" valueType="num">
                                      <p:cBhvr>
                                        <p:cTn id="19" dur="500" fill="hold"/>
                                        <p:tgtEl>
                                          <p:spTgt spid="64519"/>
                                        </p:tgtEl>
                                        <p:attrNameLst>
                                          <p:attrName>ppt_w</p:attrName>
                                        </p:attrNameLst>
                                      </p:cBhvr>
                                      <p:tavLst>
                                        <p:tav tm="0">
                                          <p:val>
                                            <p:fltVal val="0"/>
                                          </p:val>
                                        </p:tav>
                                        <p:tav tm="100000">
                                          <p:val>
                                            <p:strVal val="#ppt_w"/>
                                          </p:val>
                                        </p:tav>
                                      </p:tavLst>
                                    </p:anim>
                                    <p:anim calcmode="lin" valueType="num">
                                      <p:cBhvr>
                                        <p:cTn id="20" dur="500" fill="hold"/>
                                        <p:tgtEl>
                                          <p:spTgt spid="6451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4520"/>
                                        </p:tgtEl>
                                        <p:attrNameLst>
                                          <p:attrName>style.visibility</p:attrName>
                                        </p:attrNameLst>
                                      </p:cBhvr>
                                      <p:to>
                                        <p:strVal val="visible"/>
                                      </p:to>
                                    </p:set>
                                    <p:anim calcmode="lin" valueType="num">
                                      <p:cBhvr>
                                        <p:cTn id="25" dur="500" fill="hold"/>
                                        <p:tgtEl>
                                          <p:spTgt spid="64520"/>
                                        </p:tgtEl>
                                        <p:attrNameLst>
                                          <p:attrName>ppt_w</p:attrName>
                                        </p:attrNameLst>
                                      </p:cBhvr>
                                      <p:tavLst>
                                        <p:tav tm="0">
                                          <p:val>
                                            <p:fltVal val="0"/>
                                          </p:val>
                                        </p:tav>
                                        <p:tav tm="100000">
                                          <p:val>
                                            <p:strVal val="#ppt_w"/>
                                          </p:val>
                                        </p:tav>
                                      </p:tavLst>
                                    </p:anim>
                                    <p:anim calcmode="lin" valueType="num">
                                      <p:cBhvr>
                                        <p:cTn id="26" dur="500" fill="hold"/>
                                        <p:tgtEl>
                                          <p:spTgt spid="6452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4521"/>
                                        </p:tgtEl>
                                        <p:attrNameLst>
                                          <p:attrName>style.visibility</p:attrName>
                                        </p:attrNameLst>
                                      </p:cBhvr>
                                      <p:to>
                                        <p:strVal val="visible"/>
                                      </p:to>
                                    </p:set>
                                    <p:anim calcmode="lin" valueType="num">
                                      <p:cBhvr>
                                        <p:cTn id="31" dur="500" fill="hold"/>
                                        <p:tgtEl>
                                          <p:spTgt spid="64521"/>
                                        </p:tgtEl>
                                        <p:attrNameLst>
                                          <p:attrName>ppt_w</p:attrName>
                                        </p:attrNameLst>
                                      </p:cBhvr>
                                      <p:tavLst>
                                        <p:tav tm="0">
                                          <p:val>
                                            <p:fltVal val="0"/>
                                          </p:val>
                                        </p:tav>
                                        <p:tav tm="100000">
                                          <p:val>
                                            <p:strVal val="#ppt_w"/>
                                          </p:val>
                                        </p:tav>
                                      </p:tavLst>
                                    </p:anim>
                                    <p:anim calcmode="lin" valueType="num">
                                      <p:cBhvr>
                                        <p:cTn id="32" dur="500" fill="hold"/>
                                        <p:tgtEl>
                                          <p:spTgt spid="6452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4530"/>
                                        </p:tgtEl>
                                        <p:attrNameLst>
                                          <p:attrName>style.visibility</p:attrName>
                                        </p:attrNameLst>
                                      </p:cBhvr>
                                      <p:to>
                                        <p:strVal val="visible"/>
                                      </p:to>
                                    </p:set>
                                    <p:anim calcmode="lin" valueType="num">
                                      <p:cBhvr>
                                        <p:cTn id="37" dur="500" fill="hold"/>
                                        <p:tgtEl>
                                          <p:spTgt spid="64530"/>
                                        </p:tgtEl>
                                        <p:attrNameLst>
                                          <p:attrName>ppt_w</p:attrName>
                                        </p:attrNameLst>
                                      </p:cBhvr>
                                      <p:tavLst>
                                        <p:tav tm="0">
                                          <p:val>
                                            <p:fltVal val="0"/>
                                          </p:val>
                                        </p:tav>
                                        <p:tav tm="100000">
                                          <p:val>
                                            <p:strVal val="#ppt_w"/>
                                          </p:val>
                                        </p:tav>
                                      </p:tavLst>
                                    </p:anim>
                                    <p:anim calcmode="lin" valueType="num">
                                      <p:cBhvr>
                                        <p:cTn id="38" dur="500" fill="hold"/>
                                        <p:tgtEl>
                                          <p:spTgt spid="6453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4534"/>
                                        </p:tgtEl>
                                        <p:attrNameLst>
                                          <p:attrName>style.visibility</p:attrName>
                                        </p:attrNameLst>
                                      </p:cBhvr>
                                      <p:to>
                                        <p:strVal val="visible"/>
                                      </p:to>
                                    </p:set>
                                    <p:anim calcmode="lin" valueType="num">
                                      <p:cBhvr>
                                        <p:cTn id="43" dur="1000" fill="hold"/>
                                        <p:tgtEl>
                                          <p:spTgt spid="64534"/>
                                        </p:tgtEl>
                                        <p:attrNameLst>
                                          <p:attrName>ppt_w</p:attrName>
                                        </p:attrNameLst>
                                      </p:cBhvr>
                                      <p:tavLst>
                                        <p:tav tm="0">
                                          <p:val>
                                            <p:strVal val="#ppt_w*0.70"/>
                                          </p:val>
                                        </p:tav>
                                        <p:tav tm="100000">
                                          <p:val>
                                            <p:strVal val="#ppt_w"/>
                                          </p:val>
                                        </p:tav>
                                      </p:tavLst>
                                    </p:anim>
                                    <p:anim calcmode="lin" valueType="num">
                                      <p:cBhvr>
                                        <p:cTn id="44" dur="1000" fill="hold"/>
                                        <p:tgtEl>
                                          <p:spTgt spid="64534"/>
                                        </p:tgtEl>
                                        <p:attrNameLst>
                                          <p:attrName>ppt_h</p:attrName>
                                        </p:attrNameLst>
                                      </p:cBhvr>
                                      <p:tavLst>
                                        <p:tav tm="0">
                                          <p:val>
                                            <p:strVal val="#ppt_h"/>
                                          </p:val>
                                        </p:tav>
                                        <p:tav tm="100000">
                                          <p:val>
                                            <p:strVal val="#ppt_h"/>
                                          </p:val>
                                        </p:tav>
                                      </p:tavLst>
                                    </p:anim>
                                    <p:animEffect transition="in" filter="fade">
                                      <p:cBhvr>
                                        <p:cTn id="45" dur="1000"/>
                                        <p:tgtEl>
                                          <p:spTgt spid="6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animBg="1"/>
      <p:bldP spid="64516" grpId="0" animBg="1"/>
      <p:bldP spid="64518" grpId="0" animBg="1"/>
      <p:bldP spid="64519" grpId="0" animBg="1"/>
      <p:bldP spid="64520" grpId="0" animBg="1"/>
      <p:bldP spid="64521" grpId="0" animBg="1"/>
      <p:bldP spid="645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7325"/>
            <a:ext cx="9144000" cy="6670675"/>
          </a:xfrm>
        </p:spPr>
        <p:txBody>
          <a:bodyPr/>
          <a:lstStyle/>
          <a:p>
            <a:pPr marL="514350" indent="-514350" algn="just" rtl="1" eaLnBrk="1" fontAlgn="auto" hangingPunct="1">
              <a:spcAft>
                <a:spcPts val="0"/>
              </a:spcAft>
              <a:buClrTx/>
              <a:buFont typeface="+mj-lt"/>
              <a:buAutoNum type="arabicPeriod"/>
              <a:tabLst>
                <a:tab pos="633413" algn="l"/>
              </a:tabLst>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تقسيم العمل: تحديد جزء صغير من العمل لكل عامل لكي ينجزه ويتخصص فيه.</a:t>
            </a: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السلطة والمس</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ؤ</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ولية: السلطة هي حق إصدار الأوامر والمس</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ؤ</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ولية هي المحاسبة عن إساءة استخدام السلطة.</a:t>
            </a: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القواعد المنظمة للعمل</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(مبدأ الانضباط)</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توضح العلاقة بين الأطراف المختلفة في المنظمة وتطبق بعدالة وقانونية.</a:t>
            </a: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وحدة الأمر</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(وحدة القيادة)</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كل موظف يتلقى الأوامر من رئيس واحد فقط</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وحدة الاتجاه: جهود أي فرد في المنظمة يجب أن تنسق وتركز في اتجاه تحقيق الأهداف.</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خضوع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مصالح الأفراد لمصالح المنظمة: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التكامل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بين مصالح الأفراد ومصالح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المنظمة </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الأولوية لمصالح المنظمة</a:t>
            </a:r>
            <a:endParaRPr lang="ar-DZ"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مكافأة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العاملين بعدالة: أجور مجزية مع حوافز مناسبة للمجهودات التي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يبذلونه</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marL="514350" indent="-514350" algn="just" rtl="1" eaLnBrk="1" fontAlgn="auto" hangingPunct="1">
              <a:spcAft>
                <a:spcPts val="0"/>
              </a:spcAft>
              <a:buClrTx/>
              <a:buFont typeface="+mj-lt"/>
              <a:buAutoNum type="arabicPeriod"/>
              <a:defRPr/>
            </a:pPr>
            <a:r>
              <a:rPr lang="ar-SA" sz="2600" kern="1200" dirty="0" err="1"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االمركزية</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القرارات المتعلقة بالسياسات العامة والمهمة يجب أن تتركز بيد الإدارة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العليا.</a:t>
            </a:r>
            <a:endParaRPr lang="ar-DZ"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السلمية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التدرج الهرمي</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للسلطة)</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تخضع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الاتصالات لمبدأ التدرج الهرمي حسب خط السلطة من أعلى إلى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أسفل</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الترتيب</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مناسبة الأفراد والمواد للوظائف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الموكلة.</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العدالة</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يجب أن يكون المدراء عادلون وأصدقاء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للعاملين.</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a:t>
            </a:r>
            <a:r>
              <a:rPr lang="ar-DZ"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لا</a:t>
            </a:r>
            <a:r>
              <a:rPr lang="ar-SA" sz="2600" kern="1200" dirty="0" err="1">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ستقرار</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a:t>
            </a:r>
            <a:r>
              <a:rPr lang="ar-DZ"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وظيفي</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أن يكون دوران العمل أقل ما يمكن، وأن يشجع مبدأ </a:t>
            </a:r>
            <a:r>
              <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العمل</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 منظمة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واحدة.</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المبادرة</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يجب تشجيع العاملين على تقديم أفكار جديدة أثناء تنفيذ </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الخطط</a:t>
            </a:r>
            <a:endParaRPr lang="ar-DZ"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eaLnBrk="1" fontAlgn="auto" hangingPunct="1">
              <a:spcAft>
                <a:spcPts val="0"/>
              </a:spcAft>
              <a:buClrTx/>
              <a:buFont typeface="+mj-lt"/>
              <a:buAutoNum type="arabicPeriod"/>
              <a:defRPr/>
            </a:pP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روح </a:t>
            </a:r>
            <a:r>
              <a:rPr lang="ar-SA"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الفريق: تشجيع العاملين على العمل ضمن فريق وعلى الإدارة أن تدعم هذا الاتجاه</a:t>
            </a:r>
            <a:r>
              <a:rPr lang="ar-SA" sz="2600"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en-US" sz="26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800" y="465138"/>
            <a:ext cx="8851900" cy="609600"/>
          </a:xfrm>
        </p:spPr>
        <p:txBody>
          <a:bodyPr/>
          <a:lstStyle/>
          <a:p>
            <a:pPr>
              <a:defRPr/>
            </a:pPr>
            <a:r>
              <a:rPr lang="ar-DZ" sz="5400"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الانتقادات التي وجهت للأفكار التي جاء بها هنري </a:t>
            </a:r>
            <a:r>
              <a:rPr lang="ar-DZ" sz="5400" u="sng" dirty="0" err="1"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فايول</a:t>
            </a:r>
            <a:endParaRPr lang="fr-FR" sz="5400" u="sng"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0" y="1489075"/>
            <a:ext cx="9029700" cy="4275138"/>
          </a:xfrm>
        </p:spPr>
        <p:txBody>
          <a:bodyPr/>
          <a:lstStyle/>
          <a:p>
            <a:pPr marL="0" indent="0" algn="r">
              <a:buFont typeface="Wingdings" panose="05000000000000000000" pitchFamily="2" charset="2"/>
              <a:buNone/>
              <a:defRPr/>
            </a:pPr>
            <a:r>
              <a:rPr lang="ar-DZ"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المبادئ التي طرحها في نظريته عامة تصلح كشعارات ترفعها المنظمات لا أكثر</a:t>
            </a:r>
          </a:p>
          <a:p>
            <a:pPr marL="0" indent="0" algn="r">
              <a:buFont typeface="Wingdings" panose="05000000000000000000" pitchFamily="2" charset="2"/>
              <a:buNone/>
              <a:defRPr/>
            </a:pPr>
            <a:r>
              <a:rPr lang="ar-DZ"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تتوقف صلاحية هذه المبادئ على الظروف التي تمر بها كل منظمة وكل بلد (لا يمكن فصل المتغيرات البيئية عن القضايا الإدارية)</a:t>
            </a:r>
          </a:p>
          <a:p>
            <a:pPr marL="0" indent="0" algn="r">
              <a:buFont typeface="Wingdings" panose="05000000000000000000" pitchFamily="2" charset="2"/>
              <a:buNone/>
              <a:defRPr/>
            </a:pPr>
            <a:r>
              <a:rPr lang="ar-DZ" sz="440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قد تتصادم هذه المبادئ مع الواقع الفعلي المعاش وهو الأمر الذي يؤدي الى تعديل المبادئ المعمول بها مقارنة بما جاء به </a:t>
            </a:r>
            <a:r>
              <a:rPr lang="ar-DZ" sz="4400" dirty="0" err="1"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فايول</a:t>
            </a:r>
            <a:endParaRPr lang="fr-FR" sz="4400"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pic>
        <p:nvPicPr>
          <p:cNvPr id="11776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39800"/>
            <a:ext cx="8809038"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p:nvSpPr>
        <p:spPr bwMode="auto">
          <a:xfrm>
            <a:off x="0" y="109538"/>
            <a:ext cx="9144000" cy="830262"/>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eaLnBrk="1" hangingPunct="1">
              <a:spcBef>
                <a:spcPct val="0"/>
              </a:spcBef>
              <a:buClrTx/>
              <a:buFontTx/>
              <a:buNone/>
              <a:defRPr/>
            </a:pPr>
            <a:r>
              <a:rPr lang="ar-DZ"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ثالثا: النظرية البيروقراطية 1864-1920</a:t>
            </a:r>
            <a:endParaRPr lang="fr-FR"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171450" y="725488"/>
            <a:ext cx="88011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just" rtl="1">
              <a:buFont typeface="Wingdings" panose="05000000000000000000" pitchFamily="2" charset="2"/>
              <a:buNone/>
              <a:defRPr/>
            </a:pP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عالم اجتماع ألماني اهتم بتطوير الإدارات ووضع عددا من القواعد الغير شخصية أو عقلانية من أجل فرض السلطة في المنظمات. وتتمثل خصائص البيروقراطية التي وضعها </a:t>
            </a:r>
            <a:r>
              <a:rPr lang="ar-DZ" altLang="fr-FR" sz="3600" i="0" u="sng"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ماكس فيبر فيما يلي:</a:t>
            </a:r>
            <a:endParaRPr lang="fr-FR"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buFont typeface="Wingdings" panose="05000000000000000000" pitchFamily="2" charset="2"/>
              <a:buNone/>
              <a:defRPr/>
            </a:pP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altLang="fr-FR" sz="3600" i="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توزيع وتقسيم العمل وفقا للتخصص </a:t>
            </a: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حيث يكون لكل مدير أو موظف واجبات ومسؤوليات رسمية محددة منفصلة وواضحة بحيث لا يحدث تداخل بين الوظائف؛</a:t>
            </a:r>
            <a:endParaRPr lang="fr-FR"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buFont typeface="Wingdings" panose="05000000000000000000" pitchFamily="2" charset="2"/>
              <a:buNone/>
              <a:defRPr/>
            </a:pPr>
            <a:r>
              <a:rPr lang="ar-DZ" altLang="fr-FR" sz="3600" i="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التوظيف وفق معايير موضوعية دقيقة: </a:t>
            </a: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يعين في الوظيفة من هو أكثر جدارة لشغلها؛ </a:t>
            </a:r>
          </a:p>
          <a:p>
            <a:pPr algn="just" rtl="1">
              <a:buFont typeface="Wingdings" panose="05000000000000000000" pitchFamily="2" charset="2"/>
              <a:buNone/>
              <a:defRPr/>
            </a:pPr>
            <a:r>
              <a:rPr lang="ar-DZ" altLang="fr-FR" sz="3600" i="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تكتسب المهارات داخل البيروقراطية </a:t>
            </a: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من خلال الخبرة، والتدريب والترقية بالأقدمية أو الانجازات؛</a:t>
            </a:r>
            <a:endParaRPr lang="fr-FR"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buFont typeface="Wingdings" panose="05000000000000000000" pitchFamily="2" charset="2"/>
              <a:buNone/>
              <a:defRPr/>
            </a:pPr>
            <a:r>
              <a:rPr lang="ar-DZ" altLang="fr-FR" sz="3600" i="0" u="sng" dirty="0" smtClean="0">
                <a:solidFill>
                  <a:srgbClr val="7030A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المرتب الثابت: </a:t>
            </a:r>
            <a:r>
              <a:rPr lang="ar-DZ"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يحصل الموظف في المنظمة على خصائص التوظيف الثابت والراتب في حالة المعاش؛</a:t>
            </a:r>
            <a:endParaRPr lang="fr-FR" altLang="fr-FR" sz="3600" i="0" dirty="0" smtClean="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r">
              <a:spcBef>
                <a:spcPct val="0"/>
              </a:spcBef>
              <a:buClrTx/>
              <a:buSzPts val="1100"/>
              <a:buFont typeface="Calibri" panose="020F0502020204030204" pitchFamily="34" charset="0"/>
              <a:buAutoNum type="arabicPeriod"/>
              <a:defRPr/>
            </a:pPr>
            <a:endParaRPr lang="fr-FR" altLang="fr-FR" sz="3000" b="0" dirty="0" smtClean="0">
              <a:solidFill>
                <a:schemeClr val="bg2">
                  <a:lumMod val="10000"/>
                </a:schemeClr>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0" y="-104775"/>
            <a:ext cx="9144000" cy="830263"/>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eaLnBrk="1" hangingPunct="1">
              <a:spcBef>
                <a:spcPct val="0"/>
              </a:spcBef>
              <a:buClrTx/>
              <a:buFontTx/>
              <a:buNone/>
              <a:defRPr/>
            </a:pPr>
            <a:r>
              <a:rPr lang="ar-DZ"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النموذج البيروقراطي</a:t>
            </a:r>
            <a:r>
              <a:rPr lang="ar-DZ" altLang="fr-FR" sz="480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(ماكس فيبر) </a:t>
            </a:r>
            <a:endParaRPr lang="fr-FR"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0" y="142875"/>
            <a:ext cx="9144000" cy="714375"/>
          </a:xfrm>
        </p:spPr>
        <p:txBody>
          <a:bodyPr rtlCol="0">
            <a:noAutofit/>
          </a:bodyPr>
          <a:lstStyle/>
          <a:p>
            <a:pPr rtl="1" eaLnBrk="1" fontAlgn="auto" hangingPunct="1">
              <a:spcAft>
                <a:spcPts val="0"/>
              </a:spcAft>
              <a:defRPr/>
            </a:pPr>
            <a:r>
              <a:rPr lang="ar-DZ" b="1" dirty="0" smtClean="0">
                <a:solidFill>
                  <a:srgbClr val="000066"/>
                </a:solidFill>
                <a:effectLst>
                  <a:outerShdw blurRad="38100" dist="38100" dir="2700000" algn="tl">
                    <a:srgbClr val="000000">
                      <a:alpha val="43137"/>
                    </a:srgbClr>
                  </a:outerShdw>
                </a:effectLst>
                <a:latin typeface="Sakkal Majalla" pitchFamily="2" charset="-78"/>
                <a:cs typeface="Sakkal Majalla" pitchFamily="2" charset="-78"/>
              </a:rPr>
              <a:t>مبادئ وخصائص النظرية البيروقراطية</a:t>
            </a:r>
            <a:endParaRPr lang="fr-FR" b="1" dirty="0" smtClean="0">
              <a:solidFill>
                <a:srgbClr val="000066"/>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19811"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786563"/>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ZoneTexte 33"/>
          <p:cNvSpPr txBox="1">
            <a:spLocks noChangeArrowheads="1"/>
          </p:cNvSpPr>
          <p:nvPr/>
        </p:nvSpPr>
        <p:spPr bwMode="auto">
          <a:xfrm rot="2205962">
            <a:off x="-276225" y="6194425"/>
            <a:ext cx="129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i="0">
                <a:solidFill>
                  <a:srgbClr val="000000"/>
                </a:solidFill>
              </a:rPr>
              <a:t>  </a:t>
            </a:r>
            <a:endParaRPr lang="fr-FR" altLang="fr-FR" sz="2000" i="0">
              <a:solidFill>
                <a:srgbClr val="000000"/>
              </a:solidFill>
            </a:endParaRPr>
          </a:p>
        </p:txBody>
      </p:sp>
      <p:sp>
        <p:nvSpPr>
          <p:cNvPr id="8" name="Rectangle 7"/>
          <p:cNvSpPr/>
          <p:nvPr/>
        </p:nvSpPr>
        <p:spPr>
          <a:xfrm>
            <a:off x="4500563" y="928688"/>
            <a:ext cx="4429125" cy="4246562"/>
          </a:xfrm>
          <a:prstGeom prst="rect">
            <a:avLst/>
          </a:prstGeom>
          <a:solidFill>
            <a:schemeClr val="bg1"/>
          </a:solidFill>
        </p:spPr>
        <p:txBody>
          <a:bodyPr>
            <a:spAutoFit/>
          </a:bodyPr>
          <a:lstStyle/>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السلطة</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التدرج الهرمي للسلطة</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التحديد القاطع للواجبات والمهام</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التخصص الوظيفي</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علاقات العمل الرسمية</a:t>
            </a:r>
          </a:p>
        </p:txBody>
      </p:sp>
      <p:pic>
        <p:nvPicPr>
          <p:cNvPr id="119815"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1035050"/>
            <a:ext cx="5129213" cy="5078413"/>
          </a:xfrm>
          <a:prstGeom prst="rect">
            <a:avLst/>
          </a:prstGeom>
          <a:solidFill>
            <a:schemeClr val="bg1"/>
          </a:solidFill>
        </p:spPr>
        <p:txBody>
          <a:bodyPr>
            <a:spAutoFit/>
          </a:bodyPr>
          <a:lstStyle/>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شغل الوظيفة بالتعيين لا بالانتخاب</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شغل الوظيفة على أساس الكفاءة والتخصص</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أداء الوظيفة وفق سجلات ومستندات رسمية </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فصل الإدارة عن المالكين. </a:t>
            </a:r>
          </a:p>
          <a:p>
            <a:pPr algn="just" rtl="1" eaLnBrk="1" fontAlgn="auto" hangingPunct="1">
              <a:lnSpc>
                <a:spcPct val="150000"/>
              </a:lnSpc>
              <a:spcBef>
                <a:spcPts val="0"/>
              </a:spcBef>
              <a:spcAft>
                <a:spcPts val="0"/>
              </a:spcAft>
              <a:buFont typeface="Wingdings" pitchFamily="2" charset="2"/>
              <a:buChar char="q"/>
              <a:defRPr/>
            </a:pPr>
            <a:r>
              <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وجود معايير محددة لأداء الأعمال</a:t>
            </a:r>
          </a:p>
          <a:p>
            <a:pPr algn="just" rtl="1" eaLnBrk="1" fontAlgn="auto" hangingPunct="1">
              <a:lnSpc>
                <a:spcPct val="150000"/>
              </a:lnSpc>
              <a:spcBef>
                <a:spcPts val="0"/>
              </a:spcBef>
              <a:spcAft>
                <a:spcPts val="0"/>
              </a:spcAft>
              <a:buFont typeface="Wingdings" pitchFamily="2" charset="2"/>
              <a:buChar char="q"/>
              <a:defRPr/>
            </a:pPr>
            <a:endParaRPr lang="ar-DZ" sz="36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786563"/>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ZoneTexte 33"/>
          <p:cNvSpPr txBox="1">
            <a:spLocks noChangeArrowheads="1"/>
          </p:cNvSpPr>
          <p:nvPr/>
        </p:nvSpPr>
        <p:spPr bwMode="auto">
          <a:xfrm rot="2205962">
            <a:off x="-276225" y="6194425"/>
            <a:ext cx="129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i="0">
                <a:solidFill>
                  <a:srgbClr val="000000"/>
                </a:solidFill>
              </a:rPr>
              <a:t>  </a:t>
            </a:r>
            <a:endParaRPr lang="fr-FR" altLang="fr-FR" sz="2000" i="0">
              <a:solidFill>
                <a:srgbClr val="000000"/>
              </a:solidFill>
            </a:endParaRPr>
          </a:p>
        </p:txBody>
      </p:sp>
      <p:pic>
        <p:nvPicPr>
          <p:cNvPr id="120836"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Rectangle 1"/>
          <p:cNvSpPr>
            <a:spLocks noChangeArrowheads="1"/>
          </p:cNvSpPr>
          <p:nvPr/>
        </p:nvSpPr>
        <p:spPr bwMode="auto">
          <a:xfrm>
            <a:off x="228600" y="261938"/>
            <a:ext cx="8701088" cy="6680200"/>
          </a:xfrm>
          <a:prstGeom prst="rect">
            <a:avLst/>
          </a:prstGeom>
          <a:noFill/>
          <a:ln w="9525">
            <a:noFill/>
            <a:miter lim="800000"/>
            <a:headEnd/>
            <a:tailEnd/>
          </a:ln>
          <a:effectLst/>
        </p:spPr>
        <p:txBody>
          <a:bodyPr anchor="ctr">
            <a:spAutoFit/>
          </a:bodyPr>
          <a:lstStyle/>
          <a:p>
            <a:pPr algn="just" rtl="1" eaLnBrk="1" hangingPunct="1">
              <a:defRPr/>
            </a:pP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قسم ماكس </a:t>
            </a:r>
            <a:r>
              <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و</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يبر السلطة إلى ثلاثة أنواع :</a:t>
            </a:r>
            <a:endParaRPr lang="fr-FR" sz="3600" b="1" i="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a:buFontTx/>
              <a:buChar char="•"/>
              <a:defRPr/>
            </a:pPr>
            <a:r>
              <a:rPr lang="ar-SA"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السلطة التقليدية: </a:t>
            </a:r>
            <a:r>
              <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تقوم على التزام القائد الجديد بنفس النهج الذي انتهجه سابقه، فالسلطة هنا تستمد شرعيتها من الأعراف والتقاليد (السلطة الوراثية)</a:t>
            </a:r>
            <a:endPar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endParaRPr>
          </a:p>
          <a:p>
            <a:pPr algn="just" rtl="1">
              <a:buFontTx/>
              <a:buChar char="•"/>
              <a:defRPr/>
            </a:pPr>
            <a:r>
              <a:rPr lang="ar-SA"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 السلطة الكاريزمية (الخارقة)</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a:t>
            </a:r>
            <a:r>
              <a:rPr lang="ar-SA"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 </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يستند هذا النوع من السلطة إلى مجموعة من المواهب والصفات </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النا</a:t>
            </a:r>
            <a:r>
              <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د</a:t>
            </a:r>
            <a:r>
              <a:rPr lang="ar-SA" sz="3600" b="1" i="0" dirty="0" err="1">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رة</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 </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التي يمتلكها شخص ما.</a:t>
            </a:r>
            <a:endPar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endParaRPr>
          </a:p>
          <a:p>
            <a:pPr algn="just" rtl="1">
              <a:buFontTx/>
              <a:buChar char="•"/>
              <a:defRPr/>
            </a:pPr>
            <a:r>
              <a:rPr lang="ar-SA"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السلطة القانونية</a:t>
            </a:r>
            <a:r>
              <a:rPr lang="ar-DZ"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 </a:t>
            </a:r>
            <a:r>
              <a:rPr lang="ar-DZ" altLang="fr-FR" sz="3600"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أو</a:t>
            </a:r>
            <a:r>
              <a:rPr lang="ar-DZ" altLang="fr-FR" sz="3600" b="1" u="sng"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شرعية</a:t>
            </a:r>
            <a:r>
              <a:rPr lang="ar-DZ" altLang="fr-FR" sz="3600"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3600" b="1" i="0" dirty="0">
                <a:solidFill>
                  <a:srgbClr val="C00000"/>
                </a:solidFill>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 </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ه</a:t>
            </a:r>
            <a:r>
              <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ي </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سلطة رسمية تعتمدها الحكومات وتكون موضوعة على أسس ومبادئ وقواعد علمية تلقى القبول الاجتماعي، </a:t>
            </a:r>
            <a:r>
              <a:rPr lang="ar-DZ" sz="3600" b="1" i="0" dirty="0" err="1">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وت</a:t>
            </a:r>
            <a:r>
              <a:rPr lang="ar-SA"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rPr>
              <a:t>مارسها بموجب القانون .</a:t>
            </a:r>
            <a:endParaRPr lang="ar-DZ" sz="3600" b="1" i="0" dirty="0">
              <a:effectLst>
                <a:outerShdw blurRad="38100" dist="38100" dir="2700000" algn="tl">
                  <a:srgbClr val="000000">
                    <a:alpha val="43137"/>
                  </a:srgbClr>
                </a:outerShdw>
              </a:effectLst>
              <a:latin typeface="Arabic Typesetting" panose="03020402040406030203" pitchFamily="66" charset="-78"/>
              <a:ea typeface="Times New Roman" pitchFamily="18" charset="0"/>
              <a:cs typeface="Arabic Typesetting" panose="03020402040406030203" pitchFamily="66" charset="-78"/>
            </a:endParaRPr>
          </a:p>
          <a:p>
            <a:pPr algn="just" rtl="1">
              <a:buFontTx/>
              <a:buChar char="•"/>
              <a:defRPr/>
            </a:pP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يصف فيبر السلطة داخل المنظمة البيروقراطية بأنها سلطة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قانونية</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وهذا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ما يتعارض</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مع الفكر السائد المبني على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التسلط </a:t>
            </a:r>
            <a:r>
              <a:rPr lang="ar-DZ" altLang="fr-FR" sz="3600" b="1" u="sng" dirty="0" err="1">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الكاريزماتي</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fr-FR"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Domination Charismatique</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المؤسس على الإيمان بالمزايا غير العادية للقائد، وكذلك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يعارض</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الفكر المبني على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التسلط التقليدي</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fr-FR"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(Domination </a:t>
            </a:r>
            <a:r>
              <a:rPr lang="fr-FR" altLang="fr-FR" sz="3600" b="1" dirty="0" err="1">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Traditionelle</a:t>
            </a:r>
            <a:r>
              <a:rPr lang="fr-FR"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المؤسس على طاعة </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العادات</a:t>
            </a:r>
            <a:r>
              <a:rPr lang="ar-DZ" altLang="fr-FR" sz="3600" b="1"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و</a:t>
            </a:r>
            <a:r>
              <a:rPr lang="ar-DZ" altLang="fr-FR" sz="3600" b="1" u="sng" dirty="0">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التقاليد.</a:t>
            </a:r>
            <a:endParaRPr lang="fr-FR" sz="3600" b="1" i="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a:buFontTx/>
              <a:buChar char="•"/>
              <a:defRPr/>
            </a:pPr>
            <a:endParaRPr lang="ar-SA" sz="3200" i="0"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bwMode="auto">
          <a:xfrm>
            <a:off x="2790825" y="315913"/>
            <a:ext cx="3813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nchor="ctr">
            <a:sp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indent="450850" eaLnBrk="1" fontAlgn="auto" hangingPunct="1">
              <a:spcAft>
                <a:spcPts val="0"/>
              </a:spcAft>
              <a:defRPr/>
            </a:pPr>
            <a:r>
              <a:rPr lang="ar-DZ" sz="1000" b="1" i="0" smtClean="0">
                <a:effectLst>
                  <a:outerShdw blurRad="38100" dist="38100" dir="2700000" algn="tl">
                    <a:srgbClr val="000000">
                      <a:alpha val="43137"/>
                    </a:srgbClr>
                  </a:outerShdw>
                </a:effectLst>
                <a:latin typeface="Traditional Arabic" pitchFamily="18" charset="-78"/>
                <a:ea typeface="Calibri" pitchFamily="34" charset="0"/>
                <a:cs typeface="+mn-cs"/>
              </a:rPr>
              <a:t>الجمهورية الجزائرية الديمقراطية الشعبية</a:t>
            </a:r>
            <a: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br>
            <a:r>
              <a:rPr lang="fr-FR" sz="1100" b="1" smtClean="0">
                <a:effectLst>
                  <a:outerShdw blurRad="38100" dist="38100" dir="2700000" algn="tl">
                    <a:srgbClr val="000000">
                      <a:alpha val="43137"/>
                    </a:srgbClr>
                  </a:outerShdw>
                </a:effectLst>
                <a:latin typeface="Traditional Arabic" pitchFamily="18" charset="-78"/>
                <a:ea typeface="Calibri" pitchFamily="34" charset="0"/>
              </a:rPr>
              <a:t>République Algérienne Démocratique et Populaire</a:t>
            </a:r>
            <a:br>
              <a:rPr lang="fr-FR" sz="1100" b="1" smtClean="0">
                <a:effectLst>
                  <a:outerShdw blurRad="38100" dist="38100" dir="2700000" algn="tl">
                    <a:srgbClr val="000000">
                      <a:alpha val="43137"/>
                    </a:srgbClr>
                  </a:outerShdw>
                </a:effectLst>
                <a:latin typeface="Traditional Arabic" pitchFamily="18" charset="-78"/>
                <a:ea typeface="Calibri" pitchFamily="34" charset="0"/>
              </a:rPr>
            </a:br>
            <a:r>
              <a:rPr lang="ar-DZ" sz="1000" b="1" i="0" smtClean="0">
                <a:effectLst>
                  <a:outerShdw blurRad="38100" dist="38100" dir="2700000" algn="tl">
                    <a:srgbClr val="000000">
                      <a:alpha val="43137"/>
                    </a:srgbClr>
                  </a:outerShdw>
                </a:effectLst>
                <a:latin typeface="Traditional Arabic" pitchFamily="18" charset="-78"/>
                <a:ea typeface="Calibri" pitchFamily="34" charset="0"/>
                <a:cs typeface="+mn-cs"/>
              </a:rPr>
              <a:t>وزارة التعليم العالي والبحث العلمي</a:t>
            </a:r>
            <a: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smtClean="0">
                <a:effectLst>
                  <a:outerShdw blurRad="38100" dist="38100" dir="2700000" algn="tl">
                    <a:srgbClr val="000000">
                      <a:alpha val="43137"/>
                    </a:srgbClr>
                  </a:outerShdw>
                </a:effectLst>
                <a:latin typeface="Traditional Arabic" pitchFamily="18" charset="-78"/>
                <a:ea typeface="Calibri" pitchFamily="34" charset="0"/>
                <a:cs typeface="+mn-cs"/>
              </a:rPr>
            </a:br>
            <a:r>
              <a:rPr lang="fr-FR" sz="1000" b="1" i="0" smtClean="0">
                <a:effectLst>
                  <a:outerShdw blurRad="38100" dist="38100" dir="2700000" algn="tl">
                    <a:srgbClr val="000000">
                      <a:alpha val="43137"/>
                    </a:srgbClr>
                  </a:outerShdw>
                </a:effectLst>
                <a:latin typeface="Traditional Arabic" pitchFamily="18" charset="-78"/>
                <a:ea typeface="Calibri" pitchFamily="34" charset="0"/>
              </a:rPr>
              <a:t>Ministère de l’Enseignement Supérieur et de la Recherche Scientifique</a:t>
            </a:r>
            <a:br>
              <a:rPr lang="fr-FR" sz="1000" b="1" i="0" smtClean="0">
                <a:effectLst>
                  <a:outerShdw blurRad="38100" dist="38100" dir="2700000" algn="tl">
                    <a:srgbClr val="000000">
                      <a:alpha val="43137"/>
                    </a:srgbClr>
                  </a:outerShdw>
                </a:effectLst>
                <a:latin typeface="Traditional Arabic" pitchFamily="18" charset="-78"/>
                <a:ea typeface="Calibri" pitchFamily="34" charset="0"/>
              </a:rPr>
            </a:br>
            <a:endParaRPr lang="fr-FR" sz="1200" b="1" i="0" dirty="0">
              <a:effectLst>
                <a:outerShdw blurRad="38100" dist="38100" dir="2700000" algn="tl">
                  <a:srgbClr val="000000">
                    <a:alpha val="43137"/>
                  </a:srgbClr>
                </a:outerShdw>
              </a:effectLst>
              <a:latin typeface="Traditional Arabic" pitchFamily="18" charset="-78"/>
              <a:ea typeface="Calibri" pitchFamily="34" charset="0"/>
            </a:endParaRPr>
          </a:p>
        </p:txBody>
      </p:sp>
      <p:sp>
        <p:nvSpPr>
          <p:cNvPr id="3" name="Rectangle 1"/>
          <p:cNvSpPr>
            <a:spLocks noChangeArrowheads="1"/>
          </p:cNvSpPr>
          <p:nvPr/>
        </p:nvSpPr>
        <p:spPr bwMode="auto">
          <a:xfrm>
            <a:off x="6207125" y="754063"/>
            <a:ext cx="2936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ar-DZ" altLang="fr-FR" sz="1400" b="1"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جامعة 08 ماي 1945 قالمة</a:t>
            </a:r>
            <a:endParaRPr lang="fr-FR"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endParaRPr>
          </a:p>
          <a:p>
            <a:pPr algn="ctr">
              <a:spcBef>
                <a:spcPct val="0"/>
              </a:spcBef>
              <a:buFontTx/>
              <a:buNone/>
              <a:defRPr/>
            </a:pPr>
            <a:r>
              <a:rPr lang="ar-DZ" altLang="fr-FR" sz="1400" b="1"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كلية العلوم الاقتصادية والتجارية وعلوم  التسيير</a:t>
            </a:r>
            <a:endParaRPr lang="fr-FR"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endParaRPr>
          </a:p>
          <a:p>
            <a:pPr algn="ctr">
              <a:spcBef>
                <a:spcPct val="0"/>
              </a:spcBef>
              <a:buFontTx/>
              <a:buNone/>
              <a:defRPr/>
            </a:pPr>
            <a:endParaRPr lang="ar-DZ" altLang="fr-FR" sz="1400" dirty="0" smtClean="0">
              <a:solidFill>
                <a:prstClr val="black"/>
              </a:solidFill>
              <a:effectLst>
                <a:outerShdw blurRad="38100" dist="38100" dir="2700000" algn="tl">
                  <a:srgbClr val="000000">
                    <a:alpha val="43137"/>
                  </a:srgbClr>
                </a:outerShdw>
              </a:effectLst>
              <a:latin typeface="Traditional Arabic" panose="02020603050405020304" pitchFamily="18" charset="-78"/>
            </a:endParaRPr>
          </a:p>
        </p:txBody>
      </p:sp>
      <p:sp>
        <p:nvSpPr>
          <p:cNvPr id="4" name="Rectangle 2"/>
          <p:cNvSpPr>
            <a:spLocks noChangeArrowheads="1"/>
          </p:cNvSpPr>
          <p:nvPr/>
        </p:nvSpPr>
        <p:spPr bwMode="auto">
          <a:xfrm>
            <a:off x="-7938" y="515938"/>
            <a:ext cx="3011488" cy="831850"/>
          </a:xfrm>
          <a:prstGeom prst="rect">
            <a:avLst/>
          </a:prstGeom>
          <a:noFill/>
          <a:ln>
            <a:noFill/>
          </a:ln>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Université </a:t>
            </a:r>
            <a:r>
              <a:rPr lang="ar-DZ"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08</a:t>
            </a: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 mai 1945 </a:t>
            </a:r>
            <a:r>
              <a:rPr lang="fr-FR" sz="1200" b="1" i="0" kern="0" dirty="0" err="1" smtClean="0">
                <a:solidFill>
                  <a:prstClr val="black"/>
                </a:solidFill>
                <a:effectLst>
                  <a:outerShdw blurRad="38100" dist="38100" dir="2700000" algn="tl">
                    <a:srgbClr val="000000">
                      <a:alpha val="43137"/>
                    </a:srgbClr>
                  </a:outerShdw>
                </a:effectLst>
                <a:latin typeface="Times New Roman" panose="02020603050405020304" pitchFamily="18" charset="0"/>
              </a:rPr>
              <a:t>Gulma</a:t>
            </a:r>
            <a:endParaRPr lang="fr-FR" sz="1200" b="1" i="0" kern="0" dirty="0" smtClean="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Faculté des Sciences Economiques,</a:t>
            </a:r>
            <a:endParaRPr lang="fr-FR" sz="1200" b="1" i="0" kern="0" dirty="0" smtClean="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smtClean="0">
                <a:solidFill>
                  <a:prstClr val="black"/>
                </a:solidFill>
                <a:effectLst>
                  <a:outerShdw blurRad="38100" dist="38100" dir="2700000" algn="tl">
                    <a:srgbClr val="000000">
                      <a:alpha val="43137"/>
                    </a:srgbClr>
                  </a:outerShdw>
                </a:effectLst>
                <a:latin typeface="Times New Roman" panose="02020603050405020304" pitchFamily="18" charset="0"/>
              </a:rPr>
              <a:t>Commerciales </a:t>
            </a: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et  des Sciences de Gestion</a:t>
            </a:r>
            <a:endParaRPr lang="fr-FR" sz="1200" b="1" i="0" kern="0" dirty="0">
              <a:solidFill>
                <a:prstClr val="black"/>
              </a:solidFill>
              <a:effectLst>
                <a:outerShdw blurRad="38100" dist="38100" dir="2700000" algn="tl">
                  <a:srgbClr val="000000">
                    <a:alpha val="43137"/>
                  </a:srgbClr>
                </a:outerShdw>
              </a:effectLst>
            </a:endParaRPr>
          </a:p>
          <a:p>
            <a:pPr fontAlgn="auto">
              <a:spcBef>
                <a:spcPts val="0"/>
              </a:spcBef>
              <a:spcAft>
                <a:spcPts val="0"/>
              </a:spcAft>
              <a:defRPr/>
            </a:pPr>
            <a:endParaRPr lang="fr-FR" sz="1200" b="1" i="0" kern="0" dirty="0">
              <a:solidFill>
                <a:prstClr val="black"/>
              </a:solidFill>
              <a:effectLst>
                <a:outerShdw blurRad="38100" dist="38100" dir="2700000" algn="tl">
                  <a:srgbClr val="000000">
                    <a:alpha val="43137"/>
                  </a:srgbClr>
                </a:outerShdw>
              </a:effectLst>
            </a:endParaRPr>
          </a:p>
        </p:txBody>
      </p:sp>
      <p:sp>
        <p:nvSpPr>
          <p:cNvPr id="5" name="Rectangle à coins arrondis 4"/>
          <p:cNvSpPr/>
          <p:nvPr/>
        </p:nvSpPr>
        <p:spPr>
          <a:xfrm>
            <a:off x="442913" y="1930400"/>
            <a:ext cx="7372350" cy="712788"/>
          </a:xfrm>
          <a:prstGeom prst="roundRect">
            <a:avLst>
              <a:gd name="adj" fmla="val 23224"/>
            </a:avLst>
          </a:prstGeom>
          <a:solidFill>
            <a:sysClr val="window" lastClr="FFFFFF"/>
          </a:solidFill>
          <a:ln w="25400" cap="flat" cmpd="sng" algn="ctr">
            <a:solidFill>
              <a:srgbClr val="C0504D"/>
            </a:solidFill>
            <a:prstDash val="solid"/>
          </a:ln>
          <a:effectLst/>
        </p:spPr>
        <p:txBody>
          <a:bodyPr anchor="ctr"/>
          <a:lstStyle/>
          <a:p>
            <a:pPr algn="ctr" rtl="1" eaLnBrk="1" fontAlgn="auto" hangingPunct="1">
              <a:spcBef>
                <a:spcPts val="0"/>
              </a:spcBef>
              <a:spcAft>
                <a:spcPts val="0"/>
              </a:spcAft>
              <a:defRPr/>
            </a:pPr>
            <a:r>
              <a:rPr lang="ar-DZ" sz="4800" b="1" i="0" kern="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المحاضرة الثالثة: المدرسة الكلاسيكية في الفكر الاداري</a:t>
            </a:r>
            <a:endParaRPr lang="ar-DZ" sz="2800" b="1" i="0" kern="0" dirty="0">
              <a:solidFill>
                <a:srgbClr val="4BACC6">
                  <a:lumMod val="50000"/>
                </a:srgbClr>
              </a:solidFill>
              <a:effectLst>
                <a:outerShdw blurRad="38100" dist="38100" dir="2700000" algn="tl">
                  <a:srgbClr val="000000">
                    <a:alpha val="43137"/>
                  </a:srgbClr>
                </a:outerShdw>
              </a:effectLst>
              <a:latin typeface="Calibri"/>
            </a:endParaRPr>
          </a:p>
        </p:txBody>
      </p:sp>
      <p:sp>
        <p:nvSpPr>
          <p:cNvPr id="94215" name="WordArt 18"/>
          <p:cNvSpPr>
            <a:spLocks noChangeArrowheads="1" noChangeShapeType="1" noTextEdit="1"/>
          </p:cNvSpPr>
          <p:nvPr/>
        </p:nvSpPr>
        <p:spPr bwMode="auto">
          <a:xfrm>
            <a:off x="3003550" y="5899150"/>
            <a:ext cx="3367088" cy="53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157"/>
              </a:avLst>
            </a:prstTxWarp>
          </a:bodyPr>
          <a:lstStyle/>
          <a:p>
            <a:pPr algn="ctr" rtl="1"/>
            <a:r>
              <a:rPr lang="ar-DZ" sz="1200" b="1" kern="10">
                <a:solidFill>
                  <a:srgbClr val="000000"/>
                </a:solidFill>
                <a:effectLst>
                  <a:outerShdw dist="45791" dir="2021404" algn="ctr" rotWithShape="0">
                    <a:srgbClr val="B2B2B2">
                      <a:alpha val="79999"/>
                    </a:srgbClr>
                  </a:outerShdw>
                </a:effectLst>
              </a:rPr>
              <a:t>المـــوسم الجــامعي: 2020/2021</a:t>
            </a:r>
            <a:endParaRPr lang="fr-FR" sz="1200" b="1" kern="10">
              <a:solidFill>
                <a:srgbClr val="000000"/>
              </a:solidFill>
              <a:effectLst>
                <a:outerShdw dist="45791" dir="2021404" algn="ctr" rotWithShape="0">
                  <a:srgbClr val="B2B2B2">
                    <a:alpha val="79999"/>
                  </a:srgbClr>
                </a:outerShdw>
              </a:effectLst>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285750" y="1341438"/>
            <a:ext cx="86010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1">
              <a:spcBef>
                <a:spcPct val="0"/>
              </a:spcBef>
              <a:buClrTx/>
              <a:buFont typeface="Wingdings" panose="05000000000000000000" pitchFamily="2" charset="2"/>
              <a:buNone/>
              <a:defRPr/>
            </a:pP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إذن</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الشرعية البيروقراطية عند ماكس ترتكز على </a:t>
            </a: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الإيمان</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بشرعية القوانين</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والقواعد التي تمكن </a:t>
            </a: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المالك</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a:t>
            </a: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للسلطة</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من الأمر والنهي. أي أن المرؤوسون لا يخضعون لمالك السلطة </a:t>
            </a:r>
            <a:r>
              <a:rPr lang="ar-DZ" altLang="fr-FR" sz="4800" i="0" u="sng"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كولاء له</a:t>
            </a:r>
            <a:r>
              <a:rPr lang="ar-DZ" altLang="fr-FR" sz="4800" i="0" dirty="0" smtClean="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ولا يخضعون لمالك السلطة وفاء للعادات والتقاليد، إنما يخضعون لأوامره لكون القوانين والقواعد التنظيمية هي التي تفرض ذلك.</a:t>
            </a:r>
          </a:p>
        </p:txBody>
      </p:sp>
    </p:spTree>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786563"/>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p:cNvSpPr/>
          <p:nvPr/>
        </p:nvSpPr>
        <p:spPr>
          <a:xfrm>
            <a:off x="398463" y="98425"/>
            <a:ext cx="8245475" cy="71437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ar-DZ" sz="4400" b="1" i="0"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تقييم النظرية البيروقراطية (الإيجابيات)</a:t>
            </a:r>
          </a:p>
        </p:txBody>
      </p:sp>
      <p:graphicFrame>
        <p:nvGraphicFramePr>
          <p:cNvPr id="12" name="Diagramme 11"/>
          <p:cNvGraphicFramePr/>
          <p:nvPr/>
        </p:nvGraphicFramePr>
        <p:xfrm>
          <a:off x="734986" y="1111231"/>
          <a:ext cx="7572428"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1300"/>
            <a:ext cx="9144000" cy="6740525"/>
          </a:xfrm>
          <a:prstGeom prst="rect">
            <a:avLst/>
          </a:prstGeom>
        </p:spPr>
        <p:txBody>
          <a:bodyPr>
            <a:spAutoFit/>
          </a:bodyPr>
          <a:lstStyle/>
          <a:p>
            <a:pPr algn="just" rtl="1">
              <a:spcAft>
                <a:spcPts val="0"/>
              </a:spcAft>
              <a:defRPr/>
            </a:pPr>
            <a:r>
              <a:rPr lang="ar-DZ" sz="4400" b="1" u="sng"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إيجابيات هذه النظرية:</a:t>
            </a:r>
            <a:endParaRPr lang="fr-FR" sz="4400" b="1" dirty="0">
              <a:solidFill>
                <a:srgbClr val="C0000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spcAft>
                <a:spcPts val="0"/>
              </a:spcAft>
              <a:buSzPts val="1100"/>
              <a:buFont typeface="Wingdings" panose="05000000000000000000" pitchFamily="2" charset="2"/>
              <a:buChar char=""/>
              <a:defRPr/>
            </a:pPr>
            <a:r>
              <a:rPr lang="ar-DZ"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كانت سببا في تصميم الإدارات الكبرى للدولة وتدوين نصوص وقوانين الموظفين؛</a:t>
            </a:r>
            <a:endParaRPr lang="fr-FR"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spcAft>
                <a:spcPts val="0"/>
              </a:spcAft>
              <a:buSzPts val="1100"/>
              <a:buFont typeface="Wingdings" panose="05000000000000000000" pitchFamily="2" charset="2"/>
              <a:buChar char=""/>
              <a:defRPr/>
            </a:pPr>
            <a:r>
              <a:rPr lang="ar-DZ"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أعطى هذا النموذج دفعا قويا وجديدا في تنظيم المنظمات بمختلف أشكالها وأنواعها، وأدى إلى وضع أسس متينة للعلاقات بين الرؤساء والمرؤوسين؛</a:t>
            </a:r>
            <a:endParaRPr lang="fr-FR"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spcAft>
                <a:spcPts val="0"/>
              </a:spcAft>
              <a:buSzPts val="1100"/>
              <a:buFont typeface="Wingdings" panose="05000000000000000000" pitchFamily="2" charset="2"/>
              <a:buChar char=""/>
              <a:defRPr/>
            </a:pPr>
            <a:r>
              <a:rPr lang="ar-DZ"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الولاء للقوانين (وليس للأشخاص أو العادات والتقاليد كما هو سائد في الدول النامية)، يرقي العلاقات الإنسانية داخل المنشأة ويذيب ذلك الاعتقاد لدى المرؤوسين بأن الرؤساء يستعملون سلطتهم لفرض طريقة معينة في العمل.</a:t>
            </a:r>
            <a:endParaRPr lang="fr-FR" sz="44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spcAft>
                <a:spcPts val="0"/>
              </a:spcAft>
              <a:defRPr/>
            </a:pPr>
            <a:endParaRPr lang="fr-FR" sz="3600" b="1" dirty="0">
              <a:solidFill>
                <a:schemeClr val="bg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800" y="947738"/>
            <a:ext cx="8823325" cy="5722937"/>
          </a:xfrm>
        </p:spPr>
        <p:txBody>
          <a:bodyPr/>
          <a:lstStyle/>
          <a:p>
            <a:pPr marL="0" indent="0" algn="just" rtl="1" eaLnBrk="1" fontAlgn="auto" hangingPunct="1">
              <a:spcBef>
                <a:spcPts val="0"/>
              </a:spcBef>
              <a:spcAft>
                <a:spcPts val="0"/>
              </a:spcAft>
              <a:buClrTx/>
              <a:buFontTx/>
              <a:buNone/>
              <a:defRPr/>
            </a:pPr>
            <a:r>
              <a:rPr lang="ar-DZ" sz="3600" i="1" kern="1200" dirty="0" smtClean="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منتقد </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بشدة فيما يتعلق</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بالتشدد </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الكبير الذي نلاحظه عند المسؤولين الذين كثيرا ما يتغطون بالقوانين ويجعلون منها </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حاجزا </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لكل</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مبادرة،</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كما أن تطور المجتمع يكون أحيانا أسرع من تطور </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النصوص القانونية</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التي ينظر إليها  على أساس أن </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الوقت</a:t>
            </a:r>
            <a:r>
              <a:rPr lang="ar-DZ" sz="3600" i="1"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DZ" sz="3600" i="1" u="sng" kern="1200" dirty="0">
                <a:solidFill>
                  <a:prstClr val="black"/>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تجاوزها. </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700" kern="1200" dirty="0" err="1">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الإهتمام</a:t>
            </a: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بالجانب المادي وإهمال الجوانب الإنسانية</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تركيز سلطة اتخاذ القرارات في يد مجموعة قليلة من الرؤساء في الإدارة العليا</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الاستخدام السيئ لمفهوم التخصص والتهرب من الأعمال الأخرى.</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إغفال دور التنظيم غير الرسمي.</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نقص المرونة وانعدام الحرية في العمل نتيجة الالتزام بالقوانين الناظمة للعمل.</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قتل روح </a:t>
            </a:r>
            <a:r>
              <a:rPr lang="ar-DZ" sz="3700" kern="1200" dirty="0" err="1">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الإبتكار</a:t>
            </a: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والإبداع من خلال العمل الروتيني والتقيد بالقوانين التنظيمية</a:t>
            </a:r>
          </a:p>
          <a:p>
            <a:pPr marL="144000" indent="-252000" algn="just" rtl="1" eaLnBrk="1" fontAlgn="auto" hangingPunct="1">
              <a:spcBef>
                <a:spcPts val="0"/>
              </a:spcBef>
              <a:spcAft>
                <a:spcPts val="0"/>
              </a:spcAft>
              <a:buClrTx/>
              <a:buFontTx/>
              <a:buAutoNum type="arabicPeriod"/>
              <a:defRPr/>
            </a:pPr>
            <a:r>
              <a:rPr lang="ar-DZ" sz="3700" kern="120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إغفال تأثير البيئة الخارجية على المنظمة.</a:t>
            </a: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
        <p:nvSpPr>
          <p:cNvPr id="5" name="Rectangle à coins arrondis 4"/>
          <p:cNvSpPr/>
          <p:nvPr/>
        </p:nvSpPr>
        <p:spPr>
          <a:xfrm>
            <a:off x="401638" y="342900"/>
            <a:ext cx="8245475" cy="544513"/>
          </a:xfrm>
          <a:prstGeom prst="roundRect">
            <a:avLst/>
          </a:prstGeom>
          <a:solidFill>
            <a:sysClr val="window" lastClr="FFFFFF"/>
          </a:solidFill>
          <a:ln w="25400" cap="flat" cmpd="sng" algn="ctr">
            <a:solidFill>
              <a:srgbClr val="F79646"/>
            </a:solidFill>
            <a:prstDash val="solid"/>
          </a:ln>
          <a:effectLst/>
        </p:spPr>
        <p:txBody>
          <a:bodyPr rtlCol="1" anchor="ctr"/>
          <a:lstStyle/>
          <a:p>
            <a:pPr algn="ctr" rtl="1" eaLnBrk="1" fontAlgn="auto" hangingPunct="1">
              <a:spcBef>
                <a:spcPts val="0"/>
              </a:spcBef>
              <a:spcAft>
                <a:spcPts val="0"/>
              </a:spcAft>
              <a:defRPr/>
            </a:pPr>
            <a:r>
              <a:rPr lang="ar-DZ" sz="4400" b="1" i="0" kern="0"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تقييم النظرية البيروقراطية (السلبيات)</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p:cNvSpPr/>
          <p:nvPr/>
        </p:nvSpPr>
        <p:spPr>
          <a:xfrm>
            <a:off x="398463" y="98425"/>
            <a:ext cx="8245475" cy="51593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ar-DZ" sz="4400" b="1" i="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r>
              <a:rPr lang="ar-DZ" sz="4400" b="1" i="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خاتمة</a:t>
            </a:r>
            <a:endParaRPr lang="ar-DZ" sz="4400" b="1" i="0"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0" y="928688"/>
            <a:ext cx="9144000" cy="592931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just" rtl="1" eaLnBrk="1" fontAlgn="auto" hangingPunct="1">
              <a:spcBef>
                <a:spcPts val="0"/>
              </a:spcBef>
              <a:spcAft>
                <a:spcPts val="0"/>
              </a:spcAft>
              <a:defRPr/>
            </a:pP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تعتبر بمثابة الأرضية التي قام عليها الفكر الإداري بأكمله، فهي رغم اعتبارها ان العامل آلة صماء يقوم فقط بتنفيذ ما يؤمر به، إلا أنها كانت تتماشى والسياق الذي ظهرت فيه ( المؤسسة الرأسمالية في مطلع القرن العشرين) والذي كان يركز أكثر على الفعالية (رفع إنتاجية العاملين لتحقيق اقصى ربح بأقل تكاليف)</a:t>
            </a:r>
          </a:p>
          <a:p>
            <a:pPr algn="just" rtl="1" eaLnBrk="1" fontAlgn="auto" hangingPunct="1">
              <a:spcBef>
                <a:spcPts val="0"/>
              </a:spcBef>
              <a:spcAft>
                <a:spcPts val="0"/>
              </a:spcAft>
              <a:defRPr/>
            </a:pP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إلا أنه يعاب على هذه النظرية ما يلي:</a:t>
            </a:r>
          </a:p>
          <a:p>
            <a:pPr algn="just" rtl="1" eaLnBrk="1" fontAlgn="auto" hangingPunct="1">
              <a:spcBef>
                <a:spcPts val="0"/>
              </a:spcBef>
              <a:spcAft>
                <a:spcPts val="0"/>
              </a:spcAft>
              <a:defRPr/>
            </a:pP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عدم </a:t>
            </a: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اهتمام روادها بالعنصر الإنساني والتركيز على كيفية تحسين الإنتاج فقط، الأمر الذي أثار العديد من المشاكل في بدايات القرن العشرين بين العمال وأصحاب العمل.</a:t>
            </a:r>
          </a:p>
          <a:p>
            <a:pPr algn="just" rtl="1" eaLnBrk="1" fontAlgn="auto" hangingPunct="1">
              <a:spcBef>
                <a:spcPts val="0"/>
              </a:spcBef>
              <a:spcAft>
                <a:spcPts val="0"/>
              </a:spcAft>
              <a:defRPr/>
            </a:pP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افتراض </a:t>
            </a:r>
            <a:r>
              <a:rPr lang="ar-DZ" sz="4000" b="1" i="0" dirty="0">
                <a:solidFill>
                  <a:prstClr val="black"/>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 المنظمة والأداء الإداري بها يمثل نظامًا مغلقًا لا يتأثر بالعوامل الخارجية للمحيط. </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descr="Sans titre10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2928938"/>
            <a:ext cx="9144000" cy="3786187"/>
          </a:xfrm>
        </p:spPr>
      </p:pic>
      <p:pic>
        <p:nvPicPr>
          <p:cNvPr id="126979"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431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auto">
          <a:xfrm>
            <a:off x="0" y="1571625"/>
            <a:ext cx="9144000" cy="1143000"/>
          </a:xfrm>
          <a:prstGeom prst="rect">
            <a:avLst/>
          </a:prstGeom>
          <a:gradFill rotWithShape="1">
            <a:gsLst>
              <a:gs pos="0">
                <a:srgbClr val="765E00"/>
              </a:gs>
              <a:gs pos="50000">
                <a:srgbClr val="FFCC00"/>
              </a:gs>
              <a:gs pos="100000">
                <a:srgbClr val="765E00"/>
              </a:gs>
            </a:gsLst>
            <a:lin ang="5400000" scaled="1"/>
          </a:gradFill>
          <a:ln w="9525">
            <a:solidFill>
              <a:schemeClr val="tx1"/>
            </a:solidFill>
            <a:miter lim="800000"/>
            <a:headEnd/>
            <a:tailEnd/>
          </a:ln>
        </p:spPr>
        <p:txBody>
          <a:bodyPr wrap="none" anchor="ctr"/>
          <a:lstStyle/>
          <a:p>
            <a:pPr eaLnBrk="1" fontAlgn="auto" hangingPunct="1">
              <a:spcBef>
                <a:spcPts val="0"/>
              </a:spcBef>
              <a:spcAft>
                <a:spcPts val="0"/>
              </a:spcAft>
              <a:defRPr/>
            </a:pPr>
            <a:endParaRPr lang="fr-FR" sz="1800" i="0" dirty="0">
              <a:solidFill>
                <a:prstClr val="black"/>
              </a:solidFill>
              <a:latin typeface="Calibri" pitchFamily="34" charset="0"/>
              <a:cs typeface="+mn-cs"/>
            </a:endParaRPr>
          </a:p>
        </p:txBody>
      </p:sp>
      <p:sp>
        <p:nvSpPr>
          <p:cNvPr id="10" name="Rectangle 9"/>
          <p:cNvSpPr/>
          <p:nvPr/>
        </p:nvSpPr>
        <p:spPr>
          <a:xfrm>
            <a:off x="0" y="1627519"/>
            <a:ext cx="9144000" cy="10618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txBody>
          <a:bodyPr>
            <a:spAutoFit/>
          </a:bodyPr>
          <a:lstStyle/>
          <a:p>
            <a:pPr algn="ctr" rtl="1" eaLnBrk="1" fontAlgn="auto" hangingPunct="1">
              <a:spcBef>
                <a:spcPts val="0"/>
              </a:spcBef>
              <a:spcAft>
                <a:spcPts val="0"/>
              </a:spcAft>
              <a:defRPr/>
            </a:pPr>
            <a:r>
              <a:rPr lang="ar-DZ" sz="6300" b="1" spc="-150" dirty="0">
                <a:ln w="10541" cmpd="sng">
                  <a:solidFill>
                    <a:srgbClr val="00B050"/>
                  </a:solidFill>
                  <a:prstDash val="solid"/>
                </a:ln>
                <a:solidFill>
                  <a:prstClr val="white"/>
                </a:solidFill>
                <a:latin typeface="Calibri"/>
              </a:rPr>
              <a:t>شكرا </a:t>
            </a:r>
            <a:r>
              <a:rPr lang="ar-DZ" sz="6300" b="1" spc="-150" dirty="0">
                <a:ln w="10541" cmpd="sng">
                  <a:solidFill>
                    <a:srgbClr val="00B050"/>
                  </a:solidFill>
                  <a:prstDash val="solid"/>
                </a:ln>
                <a:solidFill>
                  <a:srgbClr val="FF0000"/>
                </a:solidFill>
                <a:latin typeface="Calibri"/>
              </a:rPr>
              <a:t>على كرم </a:t>
            </a:r>
            <a:r>
              <a:rPr lang="ar-DZ" sz="6300" b="1" spc="-150" dirty="0">
                <a:ln w="10541" cmpd="sng">
                  <a:solidFill>
                    <a:srgbClr val="00B050"/>
                  </a:solidFill>
                  <a:prstDash val="solid"/>
                </a:ln>
                <a:solidFill>
                  <a:srgbClr val="00B050"/>
                </a:solidFill>
                <a:latin typeface="Calibri"/>
              </a:rPr>
              <a:t>الإصغاء</a:t>
            </a:r>
            <a:endParaRPr lang="fr-FR" sz="6300" b="1" spc="-150" dirty="0">
              <a:ln w="10541" cmpd="sng">
                <a:solidFill>
                  <a:srgbClr val="00B050"/>
                </a:solidFill>
                <a:prstDash val="solid"/>
              </a:ln>
              <a:solidFill>
                <a:srgbClr val="00B050"/>
              </a:solidFill>
              <a:latin typeface="Calibri"/>
              <a:cs typeface="+mn-cs"/>
            </a:endParaRPr>
          </a:p>
        </p:txBody>
      </p:sp>
      <p:pic>
        <p:nvPicPr>
          <p:cNvPr id="126984"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7162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57562" y="3357562"/>
            <a:ext cx="685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43563" y="3357562"/>
            <a:ext cx="685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7" name="Picture 17" descr="alge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82550"/>
            <a:ext cx="42148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8" name="Picture 48" descr="avatar6776_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28625"/>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9" name="Picture 48" descr="avatar6776_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428625"/>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4863" y="1042988"/>
            <a:ext cx="7340600" cy="4721225"/>
          </a:xfrm>
        </p:spPr>
        <p:txBody>
          <a:bodyPr/>
          <a:lstStyle/>
          <a:p>
            <a:pPr marL="0" indent="0" algn="ctr">
              <a:buFont typeface="Wingdings" panose="05000000000000000000" pitchFamily="2" charset="2"/>
              <a:buNone/>
              <a:defRPr/>
            </a:pPr>
            <a:r>
              <a:rPr lang="ar-DZ" sz="400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بالرغم من وجود الفكر الإداري عبر القرون الماضية، إلا أن الإدارة بالشكل الذي نعرفه اليوم لم تتضح معالمها إلا مع نهاية القرن التاسع عشر وبداية القرن العشرين، حيث أصبح للإدارة نظريات وقواعد ومبادئ يمكن الاسترشاد بها في كافة ميادين النشاط</a:t>
            </a:r>
          </a:p>
          <a:p>
            <a:pPr marL="0" indent="0" algn="ctr">
              <a:buFont typeface="Wingdings" panose="05000000000000000000" pitchFamily="2" charset="2"/>
              <a:buNone/>
              <a:defRPr/>
            </a:pPr>
            <a:r>
              <a:rPr lang="ar-DZ" sz="400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هذا المنطلق يمكن طرح التساؤل التالي:</a:t>
            </a:r>
          </a:p>
          <a:p>
            <a:pPr marL="0" indent="0" algn="ctr">
              <a:buFont typeface="Wingdings" panose="05000000000000000000" pitchFamily="2" charset="2"/>
              <a:buNone/>
              <a:defRPr/>
            </a:pPr>
            <a:r>
              <a:rPr lang="ar-DZ" sz="400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 هي أهم الاسهامات في مجال تطوير الفكر الإداري؟</a:t>
            </a:r>
            <a:endParaRPr lang="fr-FR" sz="4000"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
        <p:nvSpPr>
          <p:cNvPr id="5" name="Titre 1"/>
          <p:cNvSpPr>
            <a:spLocks noGrp="1"/>
          </p:cNvSpPr>
          <p:nvPr>
            <p:ph type="title"/>
          </p:nvPr>
        </p:nvSpPr>
        <p:spPr>
          <a:xfrm>
            <a:off x="550863" y="274638"/>
            <a:ext cx="7848600" cy="609600"/>
          </a:xfrm>
        </p:spPr>
        <p:txBody>
          <a:bodyPr/>
          <a:lstStyle/>
          <a:p>
            <a:pPr algn="ctr">
              <a:defRPr/>
            </a:pPr>
            <a:r>
              <a:rPr lang="ar-DZ" sz="6600"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تمهيد</a:t>
            </a:r>
            <a:endParaRPr lang="fr-FR" sz="6600"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1100138"/>
            <a:ext cx="8572500" cy="4643437"/>
          </a:xfrm>
        </p:spPr>
        <p:txBody>
          <a:bodyPr/>
          <a:lstStyle/>
          <a:p>
            <a:pPr marL="0" indent="0" algn="ctr" rtl="1">
              <a:spcBef>
                <a:spcPct val="0"/>
              </a:spcBef>
              <a:spcAft>
                <a:spcPts val="0"/>
              </a:spcAft>
              <a:buClrTx/>
              <a:buFont typeface="Wingdings" panose="05000000000000000000" pitchFamily="2" charset="2"/>
              <a:buNone/>
              <a:defRPr/>
            </a:pPr>
            <a:r>
              <a:rPr lang="ar-DZ" altLang="fr-FR" sz="3600" u="sng" dirty="0" smtClean="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أهم </a:t>
            </a:r>
            <a:r>
              <a:rPr lang="ar-DZ" altLang="fr-FR" sz="3600" u="sng" dirty="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عوامل ظهورها: </a:t>
            </a:r>
            <a:endParaRPr lang="ar-DZ" altLang="fr-FR" sz="3600" u="sng" dirty="0" smtClean="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endParaRPr>
          </a:p>
          <a:p>
            <a:pPr marL="0" indent="0" algn="ctr" rtl="1">
              <a:spcBef>
                <a:spcPct val="0"/>
              </a:spcBef>
              <a:spcAft>
                <a:spcPts val="0"/>
              </a:spcAft>
              <a:buClrTx/>
              <a:buFont typeface="Wingdings" panose="05000000000000000000" pitchFamily="2" charset="2"/>
              <a:buNone/>
              <a:defRPr/>
            </a:pP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التغيرات التي حدثت في البيئة الاقتصادية خلال تلك الفترة (ظهور </a:t>
            </a:r>
            <a:r>
              <a:rPr lang="ar-DZ" altLang="fr-FR" sz="34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المصانع، زيادة عدد العاملين، زيادة </a:t>
            </a: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الطلب على مختلف السلع) </a:t>
            </a:r>
          </a:p>
          <a:p>
            <a:pPr marL="0" indent="0" algn="ctr" rtl="1">
              <a:spcBef>
                <a:spcPct val="0"/>
              </a:spcBef>
              <a:spcAft>
                <a:spcPts val="0"/>
              </a:spcAft>
              <a:buClrTx/>
              <a:buFont typeface="Wingdings" panose="05000000000000000000" pitchFamily="2" charset="2"/>
              <a:buNone/>
              <a:defRPr/>
            </a:pP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خاصة في بداية القرن العشرين كان الاقتصاد الأمريكي يتوسع بدرجة كبيرة وملحوظة </a:t>
            </a:r>
            <a:endParaRPr lang="ar-DZ" altLang="fr-FR" sz="34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endParaRPr>
          </a:p>
          <a:p>
            <a:pPr marL="0" indent="0" algn="ctr" rtl="1">
              <a:spcBef>
                <a:spcPct val="0"/>
              </a:spcBef>
              <a:spcAft>
                <a:spcPts val="0"/>
              </a:spcAft>
              <a:buClrTx/>
              <a:buFont typeface="Wingdings" panose="05000000000000000000" pitchFamily="2" charset="2"/>
              <a:buNone/>
              <a:defRPr/>
            </a:pPr>
            <a:r>
              <a:rPr lang="ar-DZ" altLang="fr-FR" sz="3600" u="sng" dirty="0" smtClean="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التحدي الرئيسي</a:t>
            </a:r>
            <a:r>
              <a:rPr lang="ar-DZ" altLang="fr-FR" sz="3600" u="sng" dirty="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 </a:t>
            </a:r>
            <a:r>
              <a:rPr lang="ar-DZ" altLang="fr-FR" sz="3600" u="sng" dirty="0" smtClean="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للمدراء يتمثل في: </a:t>
            </a:r>
            <a:endParaRPr lang="fr-FR" altLang="fr-FR" sz="3600" u="sng" dirty="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endParaRPr>
          </a:p>
          <a:p>
            <a:pPr marL="0" indent="0" algn="ctr" rtl="1">
              <a:spcBef>
                <a:spcPct val="0"/>
              </a:spcBef>
              <a:spcAft>
                <a:spcPts val="0"/>
              </a:spcAft>
              <a:buClrTx/>
              <a:buFont typeface="Wingdings" panose="05000000000000000000" pitchFamily="2" charset="2"/>
              <a:buNone/>
              <a:defRPr/>
            </a:pPr>
            <a:r>
              <a:rPr lang="ar-DZ" altLang="fr-FR" sz="3400" u="sng" dirty="0" smtClean="0">
                <a:solidFill>
                  <a:srgbClr val="C00000"/>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 </a:t>
            </a: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كيفية </a:t>
            </a:r>
            <a:r>
              <a:rPr lang="ar-DZ" altLang="fr-FR" sz="34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زيادة الإنتاجية (زيادة الأرباح لصاحب العمل) وجعل العمل أكثر </a:t>
            </a: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سهولة</a:t>
            </a:r>
            <a:endParaRPr lang="fr-FR"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endParaRPr>
          </a:p>
          <a:p>
            <a:pPr marL="0" indent="0" algn="ctr" rtl="1">
              <a:spcBef>
                <a:spcPct val="0"/>
              </a:spcBef>
              <a:spcAft>
                <a:spcPts val="0"/>
              </a:spcAft>
              <a:buClrTx/>
              <a:buFont typeface="Wingdings" panose="05000000000000000000" pitchFamily="2" charset="2"/>
              <a:buNone/>
              <a:defRPr/>
            </a:pPr>
            <a:r>
              <a:rPr lang="ar-DZ" altLang="fr-FR" sz="3400" dirty="0" smtClean="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 * كيفية الاستفادة </a:t>
            </a:r>
            <a:r>
              <a:rPr lang="ar-DZ" altLang="fr-FR" sz="34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abic Typesetting" panose="03020402040406030203" pitchFamily="66" charset="-78"/>
              </a:rPr>
              <a:t>القصوى من جهود العاملين (الاستغلال العقلاني لجهود العاملين) من خلال تحفيزهم ماديا (الأجر)</a:t>
            </a:r>
          </a:p>
          <a:p>
            <a:pPr>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
        <p:nvSpPr>
          <p:cNvPr id="5" name="Titre 1"/>
          <p:cNvSpPr txBox="1">
            <a:spLocks noGrp="1"/>
          </p:cNvSpPr>
          <p:nvPr>
            <p:ph type="title"/>
          </p:nvPr>
        </p:nvSpPr>
        <p:spPr>
          <a:xfrm>
            <a:off x="704850" y="271463"/>
            <a:ext cx="7848600" cy="609600"/>
          </a:xfrm>
          <a:extLst/>
        </p:spPr>
        <p:txBody>
          <a:bodyPr/>
          <a:lstStyle>
            <a:lvl1pPr algn="l" rtl="0" eaLnBrk="0" fontAlgn="base" hangingPunct="0">
              <a:spcBef>
                <a:spcPct val="0"/>
              </a:spcBef>
              <a:spcAft>
                <a:spcPct val="0"/>
              </a:spcAft>
              <a:defRPr sz="3200" b="1">
                <a:solidFill>
                  <a:srgbClr val="111111"/>
                </a:solidFill>
                <a:latin typeface="+mj-lt"/>
                <a:ea typeface="+mj-ea"/>
                <a:cs typeface="+mj-cs"/>
              </a:defRPr>
            </a:lvl1pPr>
            <a:lvl2pPr algn="l" rtl="0" eaLnBrk="0" fontAlgn="base" hangingPunct="0">
              <a:spcBef>
                <a:spcPct val="0"/>
              </a:spcBef>
              <a:spcAft>
                <a:spcPct val="0"/>
              </a:spcAft>
              <a:defRPr sz="3200" b="1">
                <a:solidFill>
                  <a:srgbClr val="111111"/>
                </a:solidFill>
                <a:latin typeface="Verdana" pitchFamily="34" charset="0"/>
              </a:defRPr>
            </a:lvl2pPr>
            <a:lvl3pPr algn="l" rtl="0" eaLnBrk="0" fontAlgn="base" hangingPunct="0">
              <a:spcBef>
                <a:spcPct val="0"/>
              </a:spcBef>
              <a:spcAft>
                <a:spcPct val="0"/>
              </a:spcAft>
              <a:defRPr sz="3200" b="1">
                <a:solidFill>
                  <a:srgbClr val="111111"/>
                </a:solidFill>
                <a:latin typeface="Verdana" pitchFamily="34" charset="0"/>
              </a:defRPr>
            </a:lvl3pPr>
            <a:lvl4pPr algn="l" rtl="0" eaLnBrk="0" fontAlgn="base" hangingPunct="0">
              <a:spcBef>
                <a:spcPct val="0"/>
              </a:spcBef>
              <a:spcAft>
                <a:spcPct val="0"/>
              </a:spcAft>
              <a:defRPr sz="3200" b="1">
                <a:solidFill>
                  <a:srgbClr val="111111"/>
                </a:solidFill>
                <a:latin typeface="Verdana" pitchFamily="34" charset="0"/>
              </a:defRPr>
            </a:lvl4pPr>
            <a:lvl5pPr algn="l" rtl="0" eaLnBrk="0" fontAlgn="base" hangingPunct="0">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a:lstStyle>
          <a:p>
            <a:pPr algn="ctr">
              <a:defRPr/>
            </a:pPr>
            <a:r>
              <a:rPr lang="ar-DZ" sz="4400" u="sng"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المدرسة الكلاسيكية (ق 19 وبداية ق 20م</a:t>
            </a:r>
            <a:endParaRPr lang="fr-FR" sz="4400" u="sng"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263" y="827088"/>
            <a:ext cx="8515350" cy="5189537"/>
          </a:xfrm>
          <a:prstGeom prst="rect">
            <a:avLst/>
          </a:prstGeom>
        </p:spPr>
        <p:txBody>
          <a:bodyPr>
            <a:spAutoFit/>
          </a:bodyPr>
          <a:lstStyle/>
          <a:p>
            <a:pPr algn="just" rtl="1">
              <a:lnSpc>
                <a:spcPct val="115000"/>
              </a:lnSpc>
              <a:spcAft>
                <a:spcPts val="0"/>
              </a:spcAft>
              <a:defRPr/>
            </a:pPr>
            <a:r>
              <a:rPr lang="ar-DZ" sz="3600" b="1" u="sng"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1-  الفرضية الميكانيكية:</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تعتبر المنشأة عبارة عن </a:t>
            </a:r>
            <a:r>
              <a:rPr lang="ar-DZ" sz="3600" b="1" dirty="0" err="1">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ميكانيزم</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(آلة) أما الأفراد فينظر إليهم على أنهم عبارة عن قطع </a:t>
            </a:r>
            <a:r>
              <a:rPr lang="ar-DZ" sz="3600" b="1" dirty="0" err="1">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للميكانيزم</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endParaRPr lang="fr-FR" sz="32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15000"/>
              </a:lnSpc>
              <a:spcAft>
                <a:spcPts val="0"/>
              </a:spcAft>
              <a:defRPr/>
            </a:pPr>
            <a:r>
              <a:rPr lang="ar-DZ" sz="3600" b="1" u="sng"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2- الفرضية العقلانية:</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تتكون المنظمة من عناصر مادية (يمكن التحكم فيها) وعناصر بشرية تخضع لقوانين نفسانية بسيطة ينظر من خلالها العامل على أنه: *كسول بطبيعته، متحفز فقط عن طريق الأجر، له استعداد وميل </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للتحايل (العمال يتآمرون على أصحاب العمل وذلك بالعمل أقل من طاقاتهم الإنتاجية وهو سلوك جد مكلف)، </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يبحث عن الأمن والاستقرار </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 </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ليست له طموحات كبيرة، يحاول التهرب من </a:t>
            </a:r>
            <a:r>
              <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المسؤوليات (أداء دون خبرة حيث يؤدون حركات غير سليمة يجب حذفها). </a:t>
            </a:r>
            <a:endParaRPr lang="ar-DZ" sz="3600" b="1" dirty="0">
              <a:solidFill>
                <a:schemeClr val="accent2">
                  <a:lumMod val="10000"/>
                </a:schemeClr>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5" name="Rectangle 21"/>
          <p:cNvSpPr>
            <a:spLocks noChangeArrowheads="1"/>
          </p:cNvSpPr>
          <p:nvPr/>
        </p:nvSpPr>
        <p:spPr bwMode="auto">
          <a:xfrm>
            <a:off x="371475" y="119063"/>
            <a:ext cx="8415338" cy="830262"/>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4800" b="1" i="0" kern="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4800" b="1" u="sng"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 أهم الفرضيات التي بني عليها الفكر الكلاسيكي:</a:t>
            </a:r>
            <a:endParaRPr lang="fr-FR" sz="4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4239357609"/>
              </p:ext>
            </p:extLst>
          </p:nvPr>
        </p:nvGraphicFramePr>
        <p:xfrm>
          <a:off x="177800" y="376518"/>
          <a:ext cx="8697259" cy="610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extLst>
      <p:ext uri="{BB962C8B-B14F-4D97-AF65-F5344CB8AC3E}">
        <p14:creationId xmlns:p14="http://schemas.microsoft.com/office/powerpoint/2010/main" val="413366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800" y="1169894"/>
            <a:ext cx="8818281" cy="5338481"/>
          </a:xfrm>
        </p:spPr>
        <p:txBody>
          <a:bodyPr/>
          <a:lstStyle/>
          <a:p>
            <a:pPr marL="0" indent="0" algn="just" rtl="1">
              <a:buNone/>
            </a:pPr>
            <a:r>
              <a:rPr lang="ar-DZ" sz="3000" u="sng" dirty="0" smtClean="0"/>
              <a:t>1-  التنظيم السلمي: </a:t>
            </a:r>
            <a:r>
              <a:rPr lang="ar-DZ" sz="3000" dirty="0" smtClean="0"/>
              <a:t>المنظمة مرتبة سلميا، الطبقة العليا تمتلك السلطة ويمكنها أن تتنازل عنها أو عن جزء منها إلى الطبقة الوسطى، أما الطبقة الدنيا فهي تتكلف فقط بالتنفيذ؛</a:t>
            </a:r>
          </a:p>
          <a:p>
            <a:pPr marL="0" indent="0" algn="just" rtl="1">
              <a:buNone/>
            </a:pPr>
            <a:r>
              <a:rPr lang="ar-DZ" sz="3000" u="sng" dirty="0" smtClean="0"/>
              <a:t>2- وحدوية القيادة: </a:t>
            </a:r>
            <a:r>
              <a:rPr lang="ar-DZ" sz="3000" dirty="0" smtClean="0"/>
              <a:t>يعتقد أن فعالية التسيير تتحسن فقط عندما يتلقى كل عضو في المنظمة الأوامر والتوجيهات من مسؤول واحد؛</a:t>
            </a:r>
          </a:p>
          <a:p>
            <a:pPr marL="0" indent="0" algn="just" rtl="1">
              <a:buNone/>
            </a:pPr>
            <a:r>
              <a:rPr lang="ar-DZ" sz="3000" u="sng" dirty="0" smtClean="0"/>
              <a:t>3- مبدأ الخصوصية: </a:t>
            </a:r>
            <a:r>
              <a:rPr lang="ar-DZ" sz="3000" dirty="0" smtClean="0"/>
              <a:t>المشاكل الخصوصية أو العارضة من صلاحيات الإدارة العليا أما المرؤوسون فيقومون بالأعمال الروتينية اليومية؛</a:t>
            </a:r>
          </a:p>
          <a:p>
            <a:pPr marL="0" indent="0" algn="just" rtl="1">
              <a:buNone/>
            </a:pPr>
            <a:r>
              <a:rPr lang="ar-DZ" sz="3000" u="sng" dirty="0" smtClean="0"/>
              <a:t>4- مبدأ التخصص: </a:t>
            </a:r>
            <a:r>
              <a:rPr lang="ar-DZ" sz="3000" dirty="0" smtClean="0"/>
              <a:t>يجب التفرقة بين التخصص العمودي والمتمثل في التصميم والتنفيذ، والتخصص الأفقي والمتمثل في تجزئة العمل إلى مجموع عمليات بسيطة وهذا للتقليص من وقت التعليم والتكوين ووقت التنفيذ.</a:t>
            </a:r>
          </a:p>
          <a:p>
            <a:pPr algn="r" rtl="1"/>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
        <p:nvSpPr>
          <p:cNvPr id="6" name="Rectangle 21"/>
          <p:cNvSpPr>
            <a:spLocks noChangeArrowheads="1"/>
          </p:cNvSpPr>
          <p:nvPr/>
        </p:nvSpPr>
        <p:spPr bwMode="auto">
          <a:xfrm>
            <a:off x="434975" y="242888"/>
            <a:ext cx="8301038" cy="830262"/>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eaLnBrk="1" hangingPunct="1">
              <a:spcBef>
                <a:spcPct val="0"/>
              </a:spcBef>
              <a:buClrTx/>
              <a:buFontTx/>
              <a:buNone/>
              <a:defRPr/>
            </a:pPr>
            <a:r>
              <a:rPr lang="ar-DZ" altLang="fr-FR" sz="4800" u="sng"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abic Typesetting" panose="03020402040406030203" pitchFamily="66" charset="-78"/>
              </a:rPr>
              <a:t>مبادئ التنظيم عند الكلاسيك </a:t>
            </a:r>
            <a:endParaRPr lang="fr-FR" altLang="fr-FR" sz="44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7826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graphicFrame>
        <p:nvGraphicFramePr>
          <p:cNvPr id="7" name="Espace réservé du contenu 6"/>
          <p:cNvGraphicFramePr>
            <a:graphicFrameLocks noGrp="1"/>
          </p:cNvGraphicFramePr>
          <p:nvPr>
            <p:ph idx="1"/>
          </p:nvPr>
        </p:nvGraphicFramePr>
        <p:xfrm>
          <a:off x="130175" y="1014413"/>
          <a:ext cx="8828087" cy="5097529"/>
        </p:xfrm>
        <a:graphic>
          <a:graphicData uri="http://schemas.openxmlformats.org/drawingml/2006/table">
            <a:tbl>
              <a:tblPr firstRow="1" bandRow="1">
                <a:tableStyleId>{5C22544A-7EE6-4342-B048-85BDC9FD1C3A}</a:tableStyleId>
              </a:tblPr>
              <a:tblGrid>
                <a:gridCol w="2427287"/>
                <a:gridCol w="3743324"/>
                <a:gridCol w="2657476"/>
              </a:tblGrid>
              <a:tr h="800047">
                <a:tc>
                  <a:txBody>
                    <a:bodyPr/>
                    <a:lstStyle/>
                    <a:p>
                      <a:pPr algn="ctr"/>
                      <a:r>
                        <a:rPr lang="ar-DZ" sz="44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الفترة التاريخية</a:t>
                      </a:r>
                      <a:endParaRPr lang="fr-FR" sz="4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المفكر </a:t>
                      </a:r>
                      <a:endParaRPr lang="fr-FR" sz="4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النظرية</a:t>
                      </a:r>
                      <a:r>
                        <a:rPr lang="ar-DZ" sz="4400" b="1" baseline="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fr-FR" sz="44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r>
              <a:tr h="1432472">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1856-1915</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فريديريك ونسلو تايلور </a:t>
                      </a:r>
                      <a:r>
                        <a:rPr lang="fr-FR"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Taylor</a:t>
                      </a:r>
                      <a:r>
                        <a:rPr lang="fr-FR"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w Frederick</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نظرية الادرة العلمية</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r>
              <a:tr h="1432472">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1841-1925</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هنري</a:t>
                      </a:r>
                      <a:r>
                        <a:rPr lang="ar-DZ"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4400" b="1" baseline="0" dirty="0" err="1"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فايول</a:t>
                      </a:r>
                      <a:r>
                        <a:rPr lang="ar-DZ"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ar-DZ"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Fayol Henri</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نظرية</a:t>
                      </a:r>
                      <a:r>
                        <a:rPr lang="ar-DZ"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شمولية الإدارة</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r>
              <a:tr h="1432472">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1864-1920</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algn="ct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ماكس </a:t>
                      </a:r>
                      <a:r>
                        <a:rPr lang="ar-DZ" sz="4400" b="1" dirty="0" err="1"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فييبر</a:t>
                      </a:r>
                      <a:r>
                        <a:rPr lang="fr-FR"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ar-DZ"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r>
                        <a:rPr lang="fr-FR" sz="4400" b="1" baseline="0"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Max weber</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4400" b="1" dirty="0" smtClean="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النظرية البيروقراطية</a:t>
                      </a:r>
                      <a:endParaRPr lang="fr-FR" sz="4400" b="1" dirty="0">
                        <a:solidFill>
                          <a:schemeClr val="accent4">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txBody>
                  <a:tcPr marL="91437" marR="91437" marT="45687" marB="45687"/>
                </a:tc>
              </a:tr>
            </a:tbl>
          </a:graphicData>
        </a:graphic>
      </p:graphicFrame>
      <p:sp>
        <p:nvSpPr>
          <p:cNvPr id="8" name="Titre 1"/>
          <p:cNvSpPr txBox="1">
            <a:spLocks/>
          </p:cNvSpPr>
          <p:nvPr/>
        </p:nvSpPr>
        <p:spPr bwMode="black">
          <a:xfrm>
            <a:off x="550863" y="33337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111111"/>
                </a:solidFill>
                <a:latin typeface="+mj-lt"/>
                <a:ea typeface="+mj-ea"/>
                <a:cs typeface="+mj-cs"/>
              </a:defRPr>
            </a:lvl1pPr>
            <a:lvl2pPr algn="l" rtl="0" eaLnBrk="0" fontAlgn="base" hangingPunct="0">
              <a:spcBef>
                <a:spcPct val="0"/>
              </a:spcBef>
              <a:spcAft>
                <a:spcPct val="0"/>
              </a:spcAft>
              <a:defRPr sz="3200" b="1">
                <a:solidFill>
                  <a:srgbClr val="111111"/>
                </a:solidFill>
                <a:latin typeface="Verdana" pitchFamily="34" charset="0"/>
              </a:defRPr>
            </a:lvl2pPr>
            <a:lvl3pPr algn="l" rtl="0" eaLnBrk="0" fontAlgn="base" hangingPunct="0">
              <a:spcBef>
                <a:spcPct val="0"/>
              </a:spcBef>
              <a:spcAft>
                <a:spcPct val="0"/>
              </a:spcAft>
              <a:defRPr sz="3200" b="1">
                <a:solidFill>
                  <a:srgbClr val="111111"/>
                </a:solidFill>
                <a:latin typeface="Verdana" pitchFamily="34" charset="0"/>
              </a:defRPr>
            </a:lvl3pPr>
            <a:lvl4pPr algn="l" rtl="0" eaLnBrk="0" fontAlgn="base" hangingPunct="0">
              <a:spcBef>
                <a:spcPct val="0"/>
              </a:spcBef>
              <a:spcAft>
                <a:spcPct val="0"/>
              </a:spcAft>
              <a:defRPr sz="3200" b="1">
                <a:solidFill>
                  <a:srgbClr val="111111"/>
                </a:solidFill>
                <a:latin typeface="Verdana" pitchFamily="34" charset="0"/>
              </a:defRPr>
            </a:lvl4pPr>
            <a:lvl5pPr algn="l" rtl="0" eaLnBrk="0" fontAlgn="base" hangingPunct="0">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a:lstStyle>
          <a:p>
            <a:pPr algn="ctr">
              <a:defRPr/>
            </a:pPr>
            <a:r>
              <a:rPr lang="ar-DZ" sz="4400" i="0" u="sng" kern="0"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أهم نظريات ورواد المدرسة الكلاسيكية (ق 19 وبداية ق 20م)</a:t>
            </a:r>
            <a:endParaRPr lang="fr-FR" sz="4400" i="0" u="sng" kern="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onference_4">
  <a:themeElements>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4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4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16509</TotalTime>
  <Words>2327</Words>
  <Application>Microsoft Office PowerPoint</Application>
  <PresentationFormat>Affichage à l'écran (4:3)</PresentationFormat>
  <Paragraphs>203</Paragraphs>
  <Slides>35</Slides>
  <Notes>1</Notes>
  <HiddenSlides>0</HiddenSlides>
  <MMClips>1</MMClips>
  <ScaleCrop>false</ScaleCrop>
  <HeadingPairs>
    <vt:vector size="6" baseType="variant">
      <vt:variant>
        <vt:lpstr>Polices utilisées</vt:lpstr>
      </vt:variant>
      <vt:variant>
        <vt:i4>12</vt:i4>
      </vt:variant>
      <vt:variant>
        <vt:lpstr>Thème</vt:lpstr>
      </vt:variant>
      <vt:variant>
        <vt:i4>6</vt:i4>
      </vt:variant>
      <vt:variant>
        <vt:lpstr>Titres des diapositives</vt:lpstr>
      </vt:variant>
      <vt:variant>
        <vt:i4>35</vt:i4>
      </vt:variant>
    </vt:vector>
  </HeadingPairs>
  <TitlesOfParts>
    <vt:vector size="53" baseType="lpstr">
      <vt:lpstr>Arial</vt:lpstr>
      <vt:lpstr>Verdana</vt:lpstr>
      <vt:lpstr>Wingdings</vt:lpstr>
      <vt:lpstr>Franklin Gothic Medium</vt:lpstr>
      <vt:lpstr>Franklin Gothic Book</vt:lpstr>
      <vt:lpstr>Wingdings 2</vt:lpstr>
      <vt:lpstr>Times New Roman</vt:lpstr>
      <vt:lpstr>Calibri</vt:lpstr>
      <vt:lpstr>Gulim</vt:lpstr>
      <vt:lpstr>Traditional Arabic</vt:lpstr>
      <vt:lpstr>Arabic Typesetting</vt:lpstr>
      <vt:lpstr>Sakkal Majalla</vt:lpstr>
      <vt:lpstr>Conference_4</vt:lpstr>
      <vt:lpstr>Promenade</vt:lpstr>
      <vt:lpstr>تصميم افتراضي</vt:lpstr>
      <vt:lpstr>1_تصميم افتراضي</vt:lpstr>
      <vt:lpstr>2_تصميم افتراضي</vt:lpstr>
      <vt:lpstr>Thème Office</vt:lpstr>
      <vt:lpstr>Présentation PowerPoint</vt:lpstr>
      <vt:lpstr>Présentation PowerPoint</vt:lpstr>
      <vt:lpstr>Présentation PowerPoint</vt:lpstr>
      <vt:lpstr>تمهيد</vt:lpstr>
      <vt:lpstr>المدرسة الكلاسيكية (ق 19 وبداية ق 20م</vt:lpstr>
      <vt:lpstr>Présentation PowerPoint</vt:lpstr>
      <vt:lpstr>Présentation PowerPoint</vt:lpstr>
      <vt:lpstr>Présentation PowerPoint</vt:lpstr>
      <vt:lpstr>Présentation PowerPoint</vt:lpstr>
      <vt:lpstr>Présentation PowerPoint</vt:lpstr>
      <vt:lpstr> فريدريك تايلور  رائد مدرسة الإدارة العلمية </vt:lpstr>
      <vt:lpstr>اسهامات فريديريك تايلور</vt:lpstr>
      <vt:lpstr>Présentation PowerPoint</vt:lpstr>
      <vt:lpstr>Présentation PowerPoint</vt:lpstr>
      <vt:lpstr>Présentation PowerPoint</vt:lpstr>
      <vt:lpstr>فرانك وليليان جيلبرث  كانا اثنين من المهندسين الصناعيين الأمريكيين الذين كرسوا حياتهم المهنية لدراسة الحركة والتنظيم العلمي في البيئات الصناعية والتجارية.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الانتقادات التي وجهت للأفكار التي جاء بها هنري فايول</vt:lpstr>
      <vt:lpstr>Présentation PowerPoint</vt:lpstr>
      <vt:lpstr>Présentation PowerPoint</vt:lpstr>
      <vt:lpstr>مبادئ وخصائص النظرية البيروقراطية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Guilddesign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Urbanisme</dc:title>
  <dc:creator>Nicolas Rochard</dc:creator>
  <cp:lastModifiedBy>2020A</cp:lastModifiedBy>
  <cp:revision>1082</cp:revision>
  <cp:lastPrinted>2020-06-17T22:19:52Z</cp:lastPrinted>
  <dcterms:created xsi:type="dcterms:W3CDTF">2004-07-21T02:43:03Z</dcterms:created>
  <dcterms:modified xsi:type="dcterms:W3CDTF">2022-03-28T20:28:30Z</dcterms:modified>
</cp:coreProperties>
</file>