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8" r:id="rId1"/>
    <p:sldMasterId id="2147484182" r:id="rId2"/>
    <p:sldMasterId id="2147487410" r:id="rId3"/>
    <p:sldMasterId id="2147487422" r:id="rId4"/>
  </p:sldMasterIdLst>
  <p:notesMasterIdLst>
    <p:notesMasterId r:id="rId48"/>
  </p:notesMasterIdLst>
  <p:handoutMasterIdLst>
    <p:handoutMasterId r:id="rId49"/>
  </p:handoutMasterIdLst>
  <p:sldIdLst>
    <p:sldId id="402" r:id="rId5"/>
    <p:sldId id="526" r:id="rId6"/>
    <p:sldId id="426" r:id="rId7"/>
    <p:sldId id="300" r:id="rId8"/>
    <p:sldId id="525" r:id="rId9"/>
    <p:sldId id="524" r:id="rId10"/>
    <p:sldId id="463" r:id="rId11"/>
    <p:sldId id="521" r:id="rId12"/>
    <p:sldId id="465" r:id="rId13"/>
    <p:sldId id="490" r:id="rId14"/>
    <p:sldId id="523" r:id="rId15"/>
    <p:sldId id="468" r:id="rId16"/>
    <p:sldId id="469" r:id="rId17"/>
    <p:sldId id="487" r:id="rId18"/>
    <p:sldId id="478" r:id="rId19"/>
    <p:sldId id="506" r:id="rId20"/>
    <p:sldId id="522" r:id="rId21"/>
    <p:sldId id="507" r:id="rId22"/>
    <p:sldId id="466" r:id="rId23"/>
    <p:sldId id="282" r:id="rId24"/>
    <p:sldId id="284" r:id="rId25"/>
    <p:sldId id="321" r:id="rId26"/>
    <p:sldId id="493" r:id="rId27"/>
    <p:sldId id="322" r:id="rId28"/>
    <p:sldId id="494" r:id="rId29"/>
    <p:sldId id="508" r:id="rId30"/>
    <p:sldId id="388" r:id="rId31"/>
    <p:sldId id="324" r:id="rId32"/>
    <p:sldId id="328" r:id="rId33"/>
    <p:sldId id="330" r:id="rId34"/>
    <p:sldId id="497" r:id="rId35"/>
    <p:sldId id="331" r:id="rId36"/>
    <p:sldId id="504" r:id="rId37"/>
    <p:sldId id="499" r:id="rId38"/>
    <p:sldId id="500" r:id="rId39"/>
    <p:sldId id="515" r:id="rId40"/>
    <p:sldId id="332" r:id="rId41"/>
    <p:sldId id="334" r:id="rId42"/>
    <p:sldId id="335" r:id="rId43"/>
    <p:sldId id="337" r:id="rId44"/>
    <p:sldId id="509" r:id="rId45"/>
    <p:sldId id="503" r:id="rId46"/>
    <p:sldId id="502" r:id="rId47"/>
  </p:sldIdLst>
  <p:sldSz cx="9144000" cy="6858000" type="screen4x3"/>
  <p:notesSz cx="6858000" cy="9144000"/>
  <p:defaultTextStyle>
    <a:defPPr>
      <a:defRPr lang="en-US"/>
    </a:defPPr>
    <a:lvl1pPr algn="l" rtl="0" eaLnBrk="0" fontAlgn="base" hangingPunct="0">
      <a:spcBef>
        <a:spcPct val="0"/>
      </a:spcBef>
      <a:spcAft>
        <a:spcPct val="0"/>
      </a:spcAft>
      <a:defRPr sz="1000" i="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i="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i="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i="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i="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i="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i="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i="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i="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0000"/>
    <a:srgbClr val="FFCCCC"/>
    <a:srgbClr val="FAA906"/>
    <a:srgbClr val="FF3300"/>
    <a:srgbClr val="00EE00"/>
    <a:srgbClr val="1D202B"/>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CC279-8908-4889-8100-F5A44D71A3BA}" v="66" dt="2023-11-05T09:36:31.090"/>
  </p1510:revLst>
</p1510:revInfo>
</file>

<file path=ppt/tableStyles.xml><?xml version="1.0" encoding="utf-8"?>
<a:tblStyleLst xmlns:a="http://schemas.openxmlformats.org/drawingml/2006/main" def="{5C22544A-7EE6-4342-B048-85BDC9FD1C3A}">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24" autoAdjust="0"/>
    <p:restoredTop sz="89873" autoAdjust="0"/>
  </p:normalViewPr>
  <p:slideViewPr>
    <p:cSldViewPr snapToGrid="0">
      <p:cViewPr varScale="1">
        <p:scale>
          <a:sx n="72" d="100"/>
          <a:sy n="72" d="100"/>
        </p:scale>
        <p:origin x="922" y="72"/>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adaneassia@yahoo.com" userId="5f4d886691d65ef3" providerId="LiveId" clId="{08ECC279-8908-4889-8100-F5A44D71A3BA}"/>
    <pc:docChg chg="delSld modSld delMainMaster modMainMaster">
      <pc:chgData name="saadaneassia@yahoo.com" userId="5f4d886691d65ef3" providerId="LiveId" clId="{08ECC279-8908-4889-8100-F5A44D71A3BA}" dt="2023-11-05T09:36:40.469" v="82" actId="2696"/>
      <pc:docMkLst>
        <pc:docMk/>
      </pc:docMkLst>
      <pc:sldChg chg="del">
        <pc:chgData name="saadaneassia@yahoo.com" userId="5f4d886691d65ef3" providerId="LiveId" clId="{08ECC279-8908-4889-8100-F5A44D71A3BA}" dt="2023-11-05T09:20:35.612" v="19" actId="2696"/>
        <pc:sldMkLst>
          <pc:docMk/>
          <pc:sldMk cId="0" sldId="401"/>
        </pc:sldMkLst>
      </pc:sldChg>
      <pc:sldChg chg="modSp mod setBg">
        <pc:chgData name="saadaneassia@yahoo.com" userId="5f4d886691d65ef3" providerId="LiveId" clId="{08ECC279-8908-4889-8100-F5A44D71A3BA}" dt="2023-11-05T09:34:55.341" v="61" actId="20577"/>
        <pc:sldMkLst>
          <pc:docMk/>
          <pc:sldMk cId="0" sldId="402"/>
        </pc:sldMkLst>
        <pc:spChg chg="mod">
          <ac:chgData name="saadaneassia@yahoo.com" userId="5f4d886691d65ef3" providerId="LiveId" clId="{08ECC279-8908-4889-8100-F5A44D71A3BA}" dt="2023-11-05T09:34:55.341" v="61" actId="20577"/>
          <ac:spMkLst>
            <pc:docMk/>
            <pc:sldMk cId="0" sldId="402"/>
            <ac:spMk id="5" creationId="{00000000-0000-0000-0000-000000000000}"/>
          </ac:spMkLst>
        </pc:spChg>
      </pc:sldChg>
      <pc:sldChg chg="del">
        <pc:chgData name="saadaneassia@yahoo.com" userId="5f4d886691d65ef3" providerId="LiveId" clId="{08ECC279-8908-4889-8100-F5A44D71A3BA}" dt="2023-10-25T18:04:39.442" v="0" actId="2696"/>
        <pc:sldMkLst>
          <pc:docMk/>
          <pc:sldMk cId="0" sldId="405"/>
        </pc:sldMkLst>
      </pc:sldChg>
      <pc:sldChg chg="modSp setBg">
        <pc:chgData name="saadaneassia@yahoo.com" userId="5f4d886691d65ef3" providerId="LiveId" clId="{08ECC279-8908-4889-8100-F5A44D71A3BA}" dt="2023-11-05T09:36:31.090" v="81" actId="20577"/>
        <pc:sldMkLst>
          <pc:docMk/>
          <pc:sldMk cId="0" sldId="426"/>
        </pc:sldMkLst>
        <pc:spChg chg="mod">
          <ac:chgData name="saadaneassia@yahoo.com" userId="5f4d886691d65ef3" providerId="LiveId" clId="{08ECC279-8908-4889-8100-F5A44D71A3BA}" dt="2023-11-05T09:36:31.090" v="81" actId="20577"/>
          <ac:spMkLst>
            <pc:docMk/>
            <pc:sldMk cId="0" sldId="426"/>
            <ac:spMk id="7" creationId="{00000000-0000-0000-0000-000000000000}"/>
          </ac:spMkLst>
        </pc:spChg>
      </pc:sldChg>
      <pc:sldChg chg="del setBg">
        <pc:chgData name="saadaneassia@yahoo.com" userId="5f4d886691d65ef3" providerId="LiveId" clId="{08ECC279-8908-4889-8100-F5A44D71A3BA}" dt="2023-11-05T09:33:47.311" v="59" actId="47"/>
        <pc:sldMkLst>
          <pc:docMk/>
          <pc:sldMk cId="0" sldId="462"/>
        </pc:sldMkLst>
      </pc:sldChg>
      <pc:sldChg chg="setBg">
        <pc:chgData name="saadaneassia@yahoo.com" userId="5f4d886691d65ef3" providerId="LiveId" clId="{08ECC279-8908-4889-8100-F5A44D71A3BA}" dt="2023-11-05T09:30:56.755" v="55"/>
        <pc:sldMkLst>
          <pc:docMk/>
          <pc:sldMk cId="0" sldId="463"/>
        </pc:sldMkLst>
      </pc:sldChg>
      <pc:sldChg chg="setBg">
        <pc:chgData name="saadaneassia@yahoo.com" userId="5f4d886691d65ef3" providerId="LiveId" clId="{08ECC279-8908-4889-8100-F5A44D71A3BA}" dt="2023-11-05T09:30:42.347" v="52"/>
        <pc:sldMkLst>
          <pc:docMk/>
          <pc:sldMk cId="0" sldId="465"/>
        </pc:sldMkLst>
      </pc:sldChg>
      <pc:sldChg chg="setBg">
        <pc:chgData name="saadaneassia@yahoo.com" userId="5f4d886691d65ef3" providerId="LiveId" clId="{08ECC279-8908-4889-8100-F5A44D71A3BA}" dt="2023-11-05T09:30:07.882" v="42"/>
        <pc:sldMkLst>
          <pc:docMk/>
          <pc:sldMk cId="0" sldId="466"/>
        </pc:sldMkLst>
      </pc:sldChg>
      <pc:sldChg chg="del setBg">
        <pc:chgData name="saadaneassia@yahoo.com" userId="5f4d886691d65ef3" providerId="LiveId" clId="{08ECC279-8908-4889-8100-F5A44D71A3BA}" dt="2023-11-05T09:35:33.903" v="62" actId="47"/>
        <pc:sldMkLst>
          <pc:docMk/>
          <pc:sldMk cId="0" sldId="467"/>
        </pc:sldMkLst>
      </pc:sldChg>
      <pc:sldChg chg="modSp del">
        <pc:chgData name="saadaneassia@yahoo.com" userId="5f4d886691d65ef3" providerId="LiveId" clId="{08ECC279-8908-4889-8100-F5A44D71A3BA}" dt="2023-11-05T09:36:40.469" v="82" actId="2696"/>
        <pc:sldMkLst>
          <pc:docMk/>
          <pc:sldMk cId="3779449660" sldId="467"/>
        </pc:sldMkLst>
        <pc:spChg chg="mod">
          <ac:chgData name="saadaneassia@yahoo.com" userId="5f4d886691d65ef3" providerId="LiveId" clId="{08ECC279-8908-4889-8100-F5A44D71A3BA}" dt="2023-11-05T09:35:59.007" v="80" actId="20577"/>
          <ac:spMkLst>
            <pc:docMk/>
            <pc:sldMk cId="3779449660" sldId="467"/>
            <ac:spMk id="9" creationId="{00000000-0000-0000-0000-000000000000}"/>
          </ac:spMkLst>
        </pc:spChg>
      </pc:sldChg>
      <pc:sldChg chg="setBg">
        <pc:chgData name="saadaneassia@yahoo.com" userId="5f4d886691d65ef3" providerId="LiveId" clId="{08ECC279-8908-4889-8100-F5A44D71A3BA}" dt="2023-11-05T09:30:33.935" v="49"/>
        <pc:sldMkLst>
          <pc:docMk/>
          <pc:sldMk cId="0" sldId="468"/>
        </pc:sldMkLst>
      </pc:sldChg>
      <pc:sldChg chg="setBg">
        <pc:chgData name="saadaneassia@yahoo.com" userId="5f4d886691d65ef3" providerId="LiveId" clId="{08ECC279-8908-4889-8100-F5A44D71A3BA}" dt="2023-11-05T09:30:29.338" v="48"/>
        <pc:sldMkLst>
          <pc:docMk/>
          <pc:sldMk cId="0" sldId="469"/>
        </pc:sldMkLst>
      </pc:sldChg>
      <pc:sldChg chg="del">
        <pc:chgData name="saadaneassia@yahoo.com" userId="5f4d886691d65ef3" providerId="LiveId" clId="{08ECC279-8908-4889-8100-F5A44D71A3BA}" dt="2023-11-05T09:24:09.461" v="25" actId="2696"/>
        <pc:sldMkLst>
          <pc:docMk/>
          <pc:sldMk cId="0" sldId="474"/>
        </pc:sldMkLst>
      </pc:sldChg>
      <pc:sldChg chg="setBg">
        <pc:chgData name="saadaneassia@yahoo.com" userId="5f4d886691d65ef3" providerId="LiveId" clId="{08ECC279-8908-4889-8100-F5A44D71A3BA}" dt="2023-11-05T09:30:22.258" v="46"/>
        <pc:sldMkLst>
          <pc:docMk/>
          <pc:sldMk cId="0" sldId="478"/>
        </pc:sldMkLst>
      </pc:sldChg>
      <pc:sldChg chg="setBg">
        <pc:chgData name="saadaneassia@yahoo.com" userId="5f4d886691d65ef3" providerId="LiveId" clId="{08ECC279-8908-4889-8100-F5A44D71A3BA}" dt="2023-11-05T09:30:25.506" v="47"/>
        <pc:sldMkLst>
          <pc:docMk/>
          <pc:sldMk cId="0" sldId="487"/>
        </pc:sldMkLst>
      </pc:sldChg>
      <pc:sldChg chg="setBg">
        <pc:chgData name="saadaneassia@yahoo.com" userId="5f4d886691d65ef3" providerId="LiveId" clId="{08ECC279-8908-4889-8100-F5A44D71A3BA}" dt="2023-11-05T09:30:39.582" v="51"/>
        <pc:sldMkLst>
          <pc:docMk/>
          <pc:sldMk cId="0" sldId="490"/>
        </pc:sldMkLst>
      </pc:sldChg>
      <pc:sldChg chg="del">
        <pc:chgData name="saadaneassia@yahoo.com" userId="5f4d886691d65ef3" providerId="LiveId" clId="{08ECC279-8908-4889-8100-F5A44D71A3BA}" dt="2023-11-05T09:21:52.411" v="20" actId="2696"/>
        <pc:sldMkLst>
          <pc:docMk/>
          <pc:sldMk cId="0" sldId="492"/>
        </pc:sldMkLst>
      </pc:sldChg>
      <pc:sldChg chg="delSp setBg">
        <pc:chgData name="saadaneassia@yahoo.com" userId="5f4d886691d65ef3" providerId="LiveId" clId="{08ECC279-8908-4889-8100-F5A44D71A3BA}" dt="2023-11-05T09:29:59.621" v="40"/>
        <pc:sldMkLst>
          <pc:docMk/>
          <pc:sldMk cId="0" sldId="493"/>
        </pc:sldMkLst>
        <pc:picChg chg="del">
          <ac:chgData name="saadaneassia@yahoo.com" userId="5f4d886691d65ef3" providerId="LiveId" clId="{08ECC279-8908-4889-8100-F5A44D71A3BA}" dt="2023-11-05T09:23:13.493" v="24" actId="478"/>
          <ac:picMkLst>
            <pc:docMk/>
            <pc:sldMk cId="0" sldId="493"/>
            <ac:picMk id="69637" creationId="{00000000-0000-0000-0000-000000000000}"/>
          </ac:picMkLst>
        </pc:picChg>
      </pc:sldChg>
      <pc:sldChg chg="setBg">
        <pc:chgData name="saadaneassia@yahoo.com" userId="5f4d886691d65ef3" providerId="LiveId" clId="{08ECC279-8908-4889-8100-F5A44D71A3BA}" dt="2023-11-05T09:30:03.301" v="41"/>
        <pc:sldMkLst>
          <pc:docMk/>
          <pc:sldMk cId="0" sldId="494"/>
        </pc:sldMkLst>
      </pc:sldChg>
      <pc:sldChg chg="del">
        <pc:chgData name="saadaneassia@yahoo.com" userId="5f4d886691d65ef3" providerId="LiveId" clId="{08ECC279-8908-4889-8100-F5A44D71A3BA}" dt="2023-11-05T09:25:25.736" v="26" actId="2696"/>
        <pc:sldMkLst>
          <pc:docMk/>
          <pc:sldMk cId="0" sldId="496"/>
        </pc:sldMkLst>
      </pc:sldChg>
      <pc:sldChg chg="setBg">
        <pc:chgData name="saadaneassia@yahoo.com" userId="5f4d886691d65ef3" providerId="LiveId" clId="{08ECC279-8908-4889-8100-F5A44D71A3BA}" dt="2023-11-05T09:29:50.809" v="38"/>
        <pc:sldMkLst>
          <pc:docMk/>
          <pc:sldMk cId="0" sldId="497"/>
        </pc:sldMkLst>
      </pc:sldChg>
      <pc:sldChg chg="del">
        <pc:chgData name="saadaneassia@yahoo.com" userId="5f4d886691d65ef3" providerId="LiveId" clId="{08ECC279-8908-4889-8100-F5A44D71A3BA}" dt="2023-11-05T09:26:27.119" v="30" actId="2696"/>
        <pc:sldMkLst>
          <pc:docMk/>
          <pc:sldMk cId="0" sldId="498"/>
        </pc:sldMkLst>
      </pc:sldChg>
      <pc:sldChg chg="setBg">
        <pc:chgData name="saadaneassia@yahoo.com" userId="5f4d886691d65ef3" providerId="LiveId" clId="{08ECC279-8908-4889-8100-F5A44D71A3BA}" dt="2023-11-05T09:29:45.062" v="37"/>
        <pc:sldMkLst>
          <pc:docMk/>
          <pc:sldMk cId="0" sldId="499"/>
        </pc:sldMkLst>
      </pc:sldChg>
      <pc:sldChg chg="setBg">
        <pc:chgData name="saadaneassia@yahoo.com" userId="5f4d886691d65ef3" providerId="LiveId" clId="{08ECC279-8908-4889-8100-F5A44D71A3BA}" dt="2023-11-05T09:29:38.715" v="36"/>
        <pc:sldMkLst>
          <pc:docMk/>
          <pc:sldMk cId="0" sldId="500"/>
        </pc:sldMkLst>
      </pc:sldChg>
      <pc:sldChg chg="del">
        <pc:chgData name="saadaneassia@yahoo.com" userId="5f4d886691d65ef3" providerId="LiveId" clId="{08ECC279-8908-4889-8100-F5A44D71A3BA}" dt="2023-11-05T09:28:00.869" v="31" actId="2696"/>
        <pc:sldMkLst>
          <pc:docMk/>
          <pc:sldMk cId="0" sldId="501"/>
        </pc:sldMkLst>
      </pc:sldChg>
      <pc:sldChg chg="del">
        <pc:chgData name="saadaneassia@yahoo.com" userId="5f4d886691d65ef3" providerId="LiveId" clId="{08ECC279-8908-4889-8100-F5A44D71A3BA}" dt="2023-11-05T09:28:20.824" v="32" actId="47"/>
        <pc:sldMkLst>
          <pc:docMk/>
          <pc:sldMk cId="0" sldId="503"/>
        </pc:sldMkLst>
      </pc:sldChg>
      <pc:sldChg chg="del">
        <pc:chgData name="saadaneassia@yahoo.com" userId="5f4d886691d65ef3" providerId="LiveId" clId="{08ECC279-8908-4889-8100-F5A44D71A3BA}" dt="2023-11-05T09:20:22.586" v="15" actId="2696"/>
        <pc:sldMkLst>
          <pc:docMk/>
          <pc:sldMk cId="0" sldId="505"/>
        </pc:sldMkLst>
      </pc:sldChg>
      <pc:sldChg chg="setBg">
        <pc:chgData name="saadaneassia@yahoo.com" userId="5f4d886691d65ef3" providerId="LiveId" clId="{08ECC279-8908-4889-8100-F5A44D71A3BA}" dt="2023-11-05T09:30:18.660" v="45"/>
        <pc:sldMkLst>
          <pc:docMk/>
          <pc:sldMk cId="0" sldId="506"/>
        </pc:sldMkLst>
      </pc:sldChg>
      <pc:sldChg chg="setBg">
        <pc:chgData name="saadaneassia@yahoo.com" userId="5f4d886691d65ef3" providerId="LiveId" clId="{08ECC279-8908-4889-8100-F5A44D71A3BA}" dt="2023-11-05T09:30:11.148" v="43"/>
        <pc:sldMkLst>
          <pc:docMk/>
          <pc:sldMk cId="0" sldId="507"/>
        </pc:sldMkLst>
      </pc:sldChg>
      <pc:sldChg chg="setBg">
        <pc:chgData name="saadaneassia@yahoo.com" userId="5f4d886691d65ef3" providerId="LiveId" clId="{08ECC279-8908-4889-8100-F5A44D71A3BA}" dt="2023-11-05T09:29:54.839" v="39"/>
        <pc:sldMkLst>
          <pc:docMk/>
          <pc:sldMk cId="0" sldId="508"/>
        </pc:sldMkLst>
      </pc:sldChg>
      <pc:sldChg chg="setBg">
        <pc:chgData name="saadaneassia@yahoo.com" userId="5f4d886691d65ef3" providerId="LiveId" clId="{08ECC279-8908-4889-8100-F5A44D71A3BA}" dt="2023-11-05T09:29:25.073" v="34"/>
        <pc:sldMkLst>
          <pc:docMk/>
          <pc:sldMk cId="0" sldId="509"/>
        </pc:sldMkLst>
      </pc:sldChg>
      <pc:sldChg chg="del">
        <pc:chgData name="saadaneassia@yahoo.com" userId="5f4d886691d65ef3" providerId="LiveId" clId="{08ECC279-8908-4889-8100-F5A44D71A3BA}" dt="2023-11-05T09:20:25.985" v="16" actId="2696"/>
        <pc:sldMkLst>
          <pc:docMk/>
          <pc:sldMk cId="0" sldId="510"/>
        </pc:sldMkLst>
      </pc:sldChg>
      <pc:sldChg chg="del">
        <pc:chgData name="saadaneassia@yahoo.com" userId="5f4d886691d65ef3" providerId="LiveId" clId="{08ECC279-8908-4889-8100-F5A44D71A3BA}" dt="2023-11-05T09:20:28.549" v="17" actId="2696"/>
        <pc:sldMkLst>
          <pc:docMk/>
          <pc:sldMk cId="0" sldId="511"/>
        </pc:sldMkLst>
      </pc:sldChg>
      <pc:sldChg chg="del">
        <pc:chgData name="saadaneassia@yahoo.com" userId="5f4d886691d65ef3" providerId="LiveId" clId="{08ECC279-8908-4889-8100-F5A44D71A3BA}" dt="2023-11-05T09:20:31.602" v="18" actId="2696"/>
        <pc:sldMkLst>
          <pc:docMk/>
          <pc:sldMk cId="0" sldId="512"/>
        </pc:sldMkLst>
      </pc:sldChg>
      <pc:sldChg chg="modSp del mod">
        <pc:chgData name="saadaneassia@yahoo.com" userId="5f4d886691d65ef3" providerId="LiveId" clId="{08ECC279-8908-4889-8100-F5A44D71A3BA}" dt="2023-11-05T09:22:50.655" v="23" actId="2696"/>
        <pc:sldMkLst>
          <pc:docMk/>
          <pc:sldMk cId="0" sldId="514"/>
        </pc:sldMkLst>
        <pc:spChg chg="mod">
          <ac:chgData name="saadaneassia@yahoo.com" userId="5f4d886691d65ef3" providerId="LiveId" clId="{08ECC279-8908-4889-8100-F5A44D71A3BA}" dt="2023-11-05T09:22:35.830" v="22" actId="5793"/>
          <ac:spMkLst>
            <pc:docMk/>
            <pc:sldMk cId="0" sldId="514"/>
            <ac:spMk id="68611" creationId="{00000000-0000-0000-0000-000000000000}"/>
          </ac:spMkLst>
        </pc:spChg>
      </pc:sldChg>
      <pc:sldChg chg="setBg">
        <pc:chgData name="saadaneassia@yahoo.com" userId="5f4d886691d65ef3" providerId="LiveId" clId="{08ECC279-8908-4889-8100-F5A44D71A3BA}" dt="2023-11-05T09:29:35.290" v="35"/>
        <pc:sldMkLst>
          <pc:docMk/>
          <pc:sldMk cId="0" sldId="515"/>
        </pc:sldMkLst>
      </pc:sldChg>
      <pc:sldChg chg="del">
        <pc:chgData name="saadaneassia@yahoo.com" userId="5f4d886691d65ef3" providerId="LiveId" clId="{08ECC279-8908-4889-8100-F5A44D71A3BA}" dt="2023-11-05T09:25:36.153" v="27" actId="2696"/>
        <pc:sldMkLst>
          <pc:docMk/>
          <pc:sldMk cId="0" sldId="517"/>
        </pc:sldMkLst>
      </pc:sldChg>
      <pc:sldChg chg="del">
        <pc:chgData name="saadaneassia@yahoo.com" userId="5f4d886691d65ef3" providerId="LiveId" clId="{08ECC279-8908-4889-8100-F5A44D71A3BA}" dt="2023-11-05T09:25:44.942" v="28" actId="2696"/>
        <pc:sldMkLst>
          <pc:docMk/>
          <pc:sldMk cId="0" sldId="519"/>
        </pc:sldMkLst>
      </pc:sldChg>
      <pc:sldChg chg="del">
        <pc:chgData name="saadaneassia@yahoo.com" userId="5f4d886691d65ef3" providerId="LiveId" clId="{08ECC279-8908-4889-8100-F5A44D71A3BA}" dt="2023-11-05T09:25:58.668" v="29" actId="2696"/>
        <pc:sldMkLst>
          <pc:docMk/>
          <pc:sldMk cId="0" sldId="520"/>
        </pc:sldMkLst>
      </pc:sldChg>
      <pc:sldChg chg="setBg">
        <pc:chgData name="saadaneassia@yahoo.com" userId="5f4d886691d65ef3" providerId="LiveId" clId="{08ECC279-8908-4889-8100-F5A44D71A3BA}" dt="2023-11-05T09:30:47.208" v="53"/>
        <pc:sldMkLst>
          <pc:docMk/>
          <pc:sldMk cId="2194903083" sldId="521"/>
        </pc:sldMkLst>
      </pc:sldChg>
      <pc:sldChg chg="setBg">
        <pc:chgData name="saadaneassia@yahoo.com" userId="5f4d886691d65ef3" providerId="LiveId" clId="{08ECC279-8908-4889-8100-F5A44D71A3BA}" dt="2023-11-05T09:30:16.044" v="44"/>
        <pc:sldMkLst>
          <pc:docMk/>
          <pc:sldMk cId="1252669537" sldId="522"/>
        </pc:sldMkLst>
      </pc:sldChg>
      <pc:sldChg chg="setBg">
        <pc:chgData name="saadaneassia@yahoo.com" userId="5f4d886691d65ef3" providerId="LiveId" clId="{08ECC279-8908-4889-8100-F5A44D71A3BA}" dt="2023-11-05T09:30:36.933" v="50"/>
        <pc:sldMkLst>
          <pc:docMk/>
          <pc:sldMk cId="4220084024" sldId="523"/>
        </pc:sldMkLst>
      </pc:sldChg>
      <pc:sldMasterChg chg="del delSldLayout">
        <pc:chgData name="saadaneassia@yahoo.com" userId="5f4d886691d65ef3" providerId="LiveId" clId="{08ECC279-8908-4889-8100-F5A44D71A3BA}" dt="2023-11-05T09:20:35.612" v="19" actId="2696"/>
        <pc:sldMasterMkLst>
          <pc:docMk/>
          <pc:sldMasterMk cId="0" sldId="2147484170"/>
        </pc:sldMasterMkLst>
        <pc:sldLayoutChg chg="del">
          <pc:chgData name="saadaneassia@yahoo.com" userId="5f4d886691d65ef3" providerId="LiveId" clId="{08ECC279-8908-4889-8100-F5A44D71A3BA}" dt="2023-11-05T09:20:35.612" v="19" actId="2696"/>
          <pc:sldLayoutMkLst>
            <pc:docMk/>
            <pc:sldMasterMk cId="0" sldId="2147484170"/>
            <pc:sldLayoutMk cId="1066441035" sldId="2147487388"/>
          </pc:sldLayoutMkLst>
        </pc:sldLayoutChg>
        <pc:sldLayoutChg chg="del">
          <pc:chgData name="saadaneassia@yahoo.com" userId="5f4d886691d65ef3" providerId="LiveId" clId="{08ECC279-8908-4889-8100-F5A44D71A3BA}" dt="2023-11-05T09:20:35.612" v="19" actId="2696"/>
          <pc:sldLayoutMkLst>
            <pc:docMk/>
            <pc:sldMasterMk cId="0" sldId="2147484170"/>
            <pc:sldLayoutMk cId="2786096476" sldId="2147487389"/>
          </pc:sldLayoutMkLst>
        </pc:sldLayoutChg>
        <pc:sldLayoutChg chg="del">
          <pc:chgData name="saadaneassia@yahoo.com" userId="5f4d886691d65ef3" providerId="LiveId" clId="{08ECC279-8908-4889-8100-F5A44D71A3BA}" dt="2023-11-05T09:20:35.612" v="19" actId="2696"/>
          <pc:sldLayoutMkLst>
            <pc:docMk/>
            <pc:sldMasterMk cId="0" sldId="2147484170"/>
            <pc:sldLayoutMk cId="3468586302" sldId="2147487390"/>
          </pc:sldLayoutMkLst>
        </pc:sldLayoutChg>
        <pc:sldLayoutChg chg="del">
          <pc:chgData name="saadaneassia@yahoo.com" userId="5f4d886691d65ef3" providerId="LiveId" clId="{08ECC279-8908-4889-8100-F5A44D71A3BA}" dt="2023-11-05T09:20:35.612" v="19" actId="2696"/>
          <pc:sldLayoutMkLst>
            <pc:docMk/>
            <pc:sldMasterMk cId="0" sldId="2147484170"/>
            <pc:sldLayoutMk cId="3715855629" sldId="2147487391"/>
          </pc:sldLayoutMkLst>
        </pc:sldLayoutChg>
        <pc:sldLayoutChg chg="del">
          <pc:chgData name="saadaneassia@yahoo.com" userId="5f4d886691d65ef3" providerId="LiveId" clId="{08ECC279-8908-4889-8100-F5A44D71A3BA}" dt="2023-11-05T09:20:35.612" v="19" actId="2696"/>
          <pc:sldLayoutMkLst>
            <pc:docMk/>
            <pc:sldMasterMk cId="0" sldId="2147484170"/>
            <pc:sldLayoutMk cId="2211860977" sldId="2147487392"/>
          </pc:sldLayoutMkLst>
        </pc:sldLayoutChg>
        <pc:sldLayoutChg chg="del">
          <pc:chgData name="saadaneassia@yahoo.com" userId="5f4d886691d65ef3" providerId="LiveId" clId="{08ECC279-8908-4889-8100-F5A44D71A3BA}" dt="2023-11-05T09:20:35.612" v="19" actId="2696"/>
          <pc:sldLayoutMkLst>
            <pc:docMk/>
            <pc:sldMasterMk cId="0" sldId="2147484170"/>
            <pc:sldLayoutMk cId="3929389852" sldId="2147487393"/>
          </pc:sldLayoutMkLst>
        </pc:sldLayoutChg>
        <pc:sldLayoutChg chg="del">
          <pc:chgData name="saadaneassia@yahoo.com" userId="5f4d886691d65ef3" providerId="LiveId" clId="{08ECC279-8908-4889-8100-F5A44D71A3BA}" dt="2023-11-05T09:20:35.612" v="19" actId="2696"/>
          <pc:sldLayoutMkLst>
            <pc:docMk/>
            <pc:sldMasterMk cId="0" sldId="2147484170"/>
            <pc:sldLayoutMk cId="3821456133" sldId="2147487394"/>
          </pc:sldLayoutMkLst>
        </pc:sldLayoutChg>
        <pc:sldLayoutChg chg="del">
          <pc:chgData name="saadaneassia@yahoo.com" userId="5f4d886691d65ef3" providerId="LiveId" clId="{08ECC279-8908-4889-8100-F5A44D71A3BA}" dt="2023-11-05T09:20:35.612" v="19" actId="2696"/>
          <pc:sldLayoutMkLst>
            <pc:docMk/>
            <pc:sldMasterMk cId="0" sldId="2147484170"/>
            <pc:sldLayoutMk cId="592182489" sldId="2147487395"/>
          </pc:sldLayoutMkLst>
        </pc:sldLayoutChg>
        <pc:sldLayoutChg chg="del">
          <pc:chgData name="saadaneassia@yahoo.com" userId="5f4d886691d65ef3" providerId="LiveId" clId="{08ECC279-8908-4889-8100-F5A44D71A3BA}" dt="2023-11-05T09:20:35.612" v="19" actId="2696"/>
          <pc:sldLayoutMkLst>
            <pc:docMk/>
            <pc:sldMasterMk cId="0" sldId="2147484170"/>
            <pc:sldLayoutMk cId="4048463709" sldId="2147487396"/>
          </pc:sldLayoutMkLst>
        </pc:sldLayoutChg>
        <pc:sldLayoutChg chg="del">
          <pc:chgData name="saadaneassia@yahoo.com" userId="5f4d886691d65ef3" providerId="LiveId" clId="{08ECC279-8908-4889-8100-F5A44D71A3BA}" dt="2023-11-05T09:20:35.612" v="19" actId="2696"/>
          <pc:sldLayoutMkLst>
            <pc:docMk/>
            <pc:sldMasterMk cId="0" sldId="2147484170"/>
            <pc:sldLayoutMk cId="1457910599" sldId="2147487397"/>
          </pc:sldLayoutMkLst>
        </pc:sldLayoutChg>
        <pc:sldLayoutChg chg="del">
          <pc:chgData name="saadaneassia@yahoo.com" userId="5f4d886691d65ef3" providerId="LiveId" clId="{08ECC279-8908-4889-8100-F5A44D71A3BA}" dt="2023-11-05T09:20:35.612" v="19" actId="2696"/>
          <pc:sldLayoutMkLst>
            <pc:docMk/>
            <pc:sldMasterMk cId="0" sldId="2147484170"/>
            <pc:sldLayoutMk cId="1103244268" sldId="2147487398"/>
          </pc:sldLayoutMkLst>
        </pc:sldLayoutChg>
      </pc:sldMasterChg>
      <pc:sldMasterChg chg="modSldLayout">
        <pc:chgData name="saadaneassia@yahoo.com" userId="5f4d886691d65ef3" providerId="LiveId" clId="{08ECC279-8908-4889-8100-F5A44D71A3BA}" dt="2023-11-05T09:29:08.582" v="33"/>
        <pc:sldMasterMkLst>
          <pc:docMk/>
          <pc:sldMasterMk cId="0" sldId="2147484182"/>
        </pc:sldMasterMkLst>
        <pc:sldLayoutChg chg="setBg">
          <pc:chgData name="saadaneassia@yahoo.com" userId="5f4d886691d65ef3" providerId="LiveId" clId="{08ECC279-8908-4889-8100-F5A44D71A3BA}" dt="2023-11-05T09:29:08.582" v="33"/>
          <pc:sldLayoutMkLst>
            <pc:docMk/>
            <pc:sldMasterMk cId="0" sldId="2147484182"/>
            <pc:sldLayoutMk cId="421306923" sldId="2147487399"/>
          </pc:sldLayoutMkLst>
        </pc:sldLayoutChg>
      </pc:sldMasterChg>
      <pc:sldMasterChg chg="del delSldLayout">
        <pc:chgData name="saadaneassia@yahoo.com" userId="5f4d886691d65ef3" providerId="LiveId" clId="{08ECC279-8908-4889-8100-F5A44D71A3BA}" dt="2023-10-25T18:04:39.442" v="0" actId="2696"/>
        <pc:sldMasterMkLst>
          <pc:docMk/>
          <pc:sldMasterMk cId="0" sldId="2147484218"/>
        </pc:sldMasterMkLst>
        <pc:sldLayoutChg chg="del">
          <pc:chgData name="saadaneassia@yahoo.com" userId="5f4d886691d65ef3" providerId="LiveId" clId="{08ECC279-8908-4889-8100-F5A44D71A3BA}" dt="2023-10-25T18:04:39.442" v="0" actId="2696"/>
          <pc:sldLayoutMkLst>
            <pc:docMk/>
            <pc:sldMasterMk cId="0" sldId="2147484218"/>
            <pc:sldLayoutMk cId="3765177572" sldId="2147487410"/>
          </pc:sldLayoutMkLst>
        </pc:sldLayoutChg>
        <pc:sldLayoutChg chg="del">
          <pc:chgData name="saadaneassia@yahoo.com" userId="5f4d886691d65ef3" providerId="LiveId" clId="{08ECC279-8908-4889-8100-F5A44D71A3BA}" dt="2023-10-25T18:04:39.442" v="0" actId="2696"/>
          <pc:sldLayoutMkLst>
            <pc:docMk/>
            <pc:sldMasterMk cId="0" sldId="2147484218"/>
            <pc:sldLayoutMk cId="3249120525" sldId="2147487411"/>
          </pc:sldLayoutMkLst>
        </pc:sldLayoutChg>
        <pc:sldLayoutChg chg="del">
          <pc:chgData name="saadaneassia@yahoo.com" userId="5f4d886691d65ef3" providerId="LiveId" clId="{08ECC279-8908-4889-8100-F5A44D71A3BA}" dt="2023-10-25T18:04:39.442" v="0" actId="2696"/>
          <pc:sldLayoutMkLst>
            <pc:docMk/>
            <pc:sldMasterMk cId="0" sldId="2147484218"/>
            <pc:sldLayoutMk cId="646153190" sldId="2147487412"/>
          </pc:sldLayoutMkLst>
        </pc:sldLayoutChg>
        <pc:sldLayoutChg chg="del">
          <pc:chgData name="saadaneassia@yahoo.com" userId="5f4d886691d65ef3" providerId="LiveId" clId="{08ECC279-8908-4889-8100-F5A44D71A3BA}" dt="2023-10-25T18:04:39.442" v="0" actId="2696"/>
          <pc:sldLayoutMkLst>
            <pc:docMk/>
            <pc:sldMasterMk cId="0" sldId="2147484218"/>
            <pc:sldLayoutMk cId="1121694927" sldId="2147487413"/>
          </pc:sldLayoutMkLst>
        </pc:sldLayoutChg>
        <pc:sldLayoutChg chg="del">
          <pc:chgData name="saadaneassia@yahoo.com" userId="5f4d886691d65ef3" providerId="LiveId" clId="{08ECC279-8908-4889-8100-F5A44D71A3BA}" dt="2023-10-25T18:04:39.442" v="0" actId="2696"/>
          <pc:sldLayoutMkLst>
            <pc:docMk/>
            <pc:sldMasterMk cId="0" sldId="2147484218"/>
            <pc:sldLayoutMk cId="396723993" sldId="2147487414"/>
          </pc:sldLayoutMkLst>
        </pc:sldLayoutChg>
        <pc:sldLayoutChg chg="del">
          <pc:chgData name="saadaneassia@yahoo.com" userId="5f4d886691d65ef3" providerId="LiveId" clId="{08ECC279-8908-4889-8100-F5A44D71A3BA}" dt="2023-10-25T18:04:39.442" v="0" actId="2696"/>
          <pc:sldLayoutMkLst>
            <pc:docMk/>
            <pc:sldMasterMk cId="0" sldId="2147484218"/>
            <pc:sldLayoutMk cId="144892798" sldId="2147487415"/>
          </pc:sldLayoutMkLst>
        </pc:sldLayoutChg>
        <pc:sldLayoutChg chg="del">
          <pc:chgData name="saadaneassia@yahoo.com" userId="5f4d886691d65ef3" providerId="LiveId" clId="{08ECC279-8908-4889-8100-F5A44D71A3BA}" dt="2023-10-25T18:04:39.442" v="0" actId="2696"/>
          <pc:sldLayoutMkLst>
            <pc:docMk/>
            <pc:sldMasterMk cId="0" sldId="2147484218"/>
            <pc:sldLayoutMk cId="814977308" sldId="2147487416"/>
          </pc:sldLayoutMkLst>
        </pc:sldLayoutChg>
        <pc:sldLayoutChg chg="del">
          <pc:chgData name="saadaneassia@yahoo.com" userId="5f4d886691d65ef3" providerId="LiveId" clId="{08ECC279-8908-4889-8100-F5A44D71A3BA}" dt="2023-10-25T18:04:39.442" v="0" actId="2696"/>
          <pc:sldLayoutMkLst>
            <pc:docMk/>
            <pc:sldMasterMk cId="0" sldId="2147484218"/>
            <pc:sldLayoutMk cId="2764797934" sldId="2147487417"/>
          </pc:sldLayoutMkLst>
        </pc:sldLayoutChg>
        <pc:sldLayoutChg chg="del">
          <pc:chgData name="saadaneassia@yahoo.com" userId="5f4d886691d65ef3" providerId="LiveId" clId="{08ECC279-8908-4889-8100-F5A44D71A3BA}" dt="2023-10-25T18:04:39.442" v="0" actId="2696"/>
          <pc:sldLayoutMkLst>
            <pc:docMk/>
            <pc:sldMasterMk cId="0" sldId="2147484218"/>
            <pc:sldLayoutMk cId="932293017" sldId="2147487418"/>
          </pc:sldLayoutMkLst>
        </pc:sldLayoutChg>
        <pc:sldLayoutChg chg="del">
          <pc:chgData name="saadaneassia@yahoo.com" userId="5f4d886691d65ef3" providerId="LiveId" clId="{08ECC279-8908-4889-8100-F5A44D71A3BA}" dt="2023-10-25T18:04:39.442" v="0" actId="2696"/>
          <pc:sldLayoutMkLst>
            <pc:docMk/>
            <pc:sldMasterMk cId="0" sldId="2147484218"/>
            <pc:sldLayoutMk cId="3467212793" sldId="2147487419"/>
          </pc:sldLayoutMkLst>
        </pc:sldLayoutChg>
        <pc:sldLayoutChg chg="del">
          <pc:chgData name="saadaneassia@yahoo.com" userId="5f4d886691d65ef3" providerId="LiveId" clId="{08ECC279-8908-4889-8100-F5A44D71A3BA}" dt="2023-10-25T18:04:39.442" v="0" actId="2696"/>
          <pc:sldLayoutMkLst>
            <pc:docMk/>
            <pc:sldMasterMk cId="0" sldId="2147484218"/>
            <pc:sldLayoutMk cId="2452875641" sldId="2147487420"/>
          </pc:sldLayoutMkLst>
        </pc:sldLayoutChg>
      </pc:sldMasterChg>
      <pc:sldMasterChg chg="modSldLayout">
        <pc:chgData name="saadaneassia@yahoo.com" userId="5f4d886691d65ef3" providerId="LiveId" clId="{08ECC279-8908-4889-8100-F5A44D71A3BA}" dt="2023-11-05T09:29:08.582" v="33"/>
        <pc:sldMasterMkLst>
          <pc:docMk/>
          <pc:sldMasterMk cId="1030916046" sldId="2147487410"/>
        </pc:sldMasterMkLst>
        <pc:sldLayoutChg chg="setBg">
          <pc:chgData name="saadaneassia@yahoo.com" userId="5f4d886691d65ef3" providerId="LiveId" clId="{08ECC279-8908-4889-8100-F5A44D71A3BA}" dt="2023-11-05T09:29:08.582" v="33"/>
          <pc:sldLayoutMkLst>
            <pc:docMk/>
            <pc:sldMasterMk cId="1030916046" sldId="2147487410"/>
            <pc:sldLayoutMk cId="1136898908" sldId="2147487413"/>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A06C48-A63F-4C96-ADF9-228CEECE736E}" type="doc">
      <dgm:prSet loTypeId="urn:microsoft.com/office/officeart/2008/layout/HorizontalMultiLevelHierarchy" loCatId="hierarchy" qsTypeId="urn:microsoft.com/office/officeart/2005/8/quickstyle/simple3" qsCatId="simple" csTypeId="urn:microsoft.com/office/officeart/2005/8/colors/accent1_5" csCatId="accent1" phldr="1"/>
      <dgm:spPr/>
      <dgm:t>
        <a:bodyPr/>
        <a:lstStyle/>
        <a:p>
          <a:endParaRPr lang="fr-FR"/>
        </a:p>
      </dgm:t>
    </dgm:pt>
    <dgm:pt modelId="{220CFAF4-2656-4174-A2F0-D30A3B691EAF}">
      <dgm:prSet phldrT="[Texte]" custT="1"/>
      <dgm:spPr/>
      <dgm:t>
        <a:bodyPr/>
        <a:lstStyle/>
        <a:p>
          <a:pPr algn="ctr" rtl="1"/>
          <a:r>
            <a:rPr lang="ar-SA" sz="2400" b="0">
              <a:latin typeface="Sakkal Majalla" panose="02000000000000000000" pitchFamily="2" charset="-78"/>
              <a:cs typeface="Sakkal Majalla" panose="02000000000000000000" pitchFamily="2" charset="-78"/>
            </a:rPr>
            <a:t>افتراضات المدرسة </a:t>
          </a:r>
          <a:r>
            <a:rPr lang="ar-DZ" sz="2400" b="0">
              <a:latin typeface="Sakkal Majalla" panose="02000000000000000000" pitchFamily="2" charset="-78"/>
              <a:cs typeface="Sakkal Majalla" panose="02000000000000000000" pitchFamily="2" charset="-78"/>
            </a:rPr>
            <a:t>الإنسانية و السلوكية</a:t>
          </a:r>
          <a:endParaRPr lang="fr-FR" sz="2400" b="0" dirty="0">
            <a:latin typeface="Sakkal Majalla" pitchFamily="2" charset="-78"/>
            <a:cs typeface="Sakkal Majalla" pitchFamily="2" charset="-78"/>
          </a:endParaRPr>
        </a:p>
      </dgm:t>
    </dgm:pt>
    <dgm:pt modelId="{43D1DFFF-E073-4CA7-92AD-20EA3132C605}" type="parTrans" cxnId="{5F84648D-F45B-4F96-A59A-DCDFC27BF754}">
      <dgm:prSet/>
      <dgm:spPr/>
      <dgm:t>
        <a:bodyPr/>
        <a:lstStyle/>
        <a:p>
          <a:endParaRPr lang="fr-FR" sz="2400" b="0">
            <a:latin typeface="Sakkal Majalla" panose="02000000000000000000" pitchFamily="2" charset="-78"/>
            <a:cs typeface="Sakkal Majalla" panose="02000000000000000000" pitchFamily="2" charset="-78"/>
          </a:endParaRPr>
        </a:p>
      </dgm:t>
    </dgm:pt>
    <dgm:pt modelId="{AA5530FD-B3D3-49C4-A611-856349F6493F}" type="sibTrans" cxnId="{5F84648D-F45B-4F96-A59A-DCDFC27BF754}">
      <dgm:prSet/>
      <dgm:spPr/>
      <dgm:t>
        <a:bodyPr/>
        <a:lstStyle/>
        <a:p>
          <a:endParaRPr lang="fr-FR" sz="2400" b="0">
            <a:latin typeface="Sakkal Majalla" panose="02000000000000000000" pitchFamily="2" charset="-78"/>
            <a:cs typeface="Sakkal Majalla" panose="02000000000000000000" pitchFamily="2" charset="-78"/>
          </a:endParaRPr>
        </a:p>
      </dgm:t>
    </dgm:pt>
    <dgm:pt modelId="{AD6B9E58-3DF9-434B-8208-21B3D24C8AC9}">
      <dgm:prSet custT="1"/>
      <dgm:spPr/>
      <dgm:t>
        <a:bodyPr/>
        <a:lstStyle/>
        <a:p>
          <a:r>
            <a:rPr lang="ar-SA" sz="2400" b="0" dirty="0">
              <a:latin typeface="Sakkal Majalla" panose="02000000000000000000" pitchFamily="2" charset="-78"/>
              <a:cs typeface="Sakkal Majalla" panose="02000000000000000000" pitchFamily="2" charset="-78"/>
            </a:rPr>
            <a:t>الفرد أكثر إنتاجية عندما يشعر بأهميته</a:t>
          </a:r>
          <a:endParaRPr lang="fr-FR" sz="2400" b="0" dirty="0">
            <a:latin typeface="Sakkal Majalla" pitchFamily="2" charset="-78"/>
            <a:cs typeface="Sakkal Majalla" pitchFamily="2" charset="-78"/>
          </a:endParaRPr>
        </a:p>
      </dgm:t>
    </dgm:pt>
    <dgm:pt modelId="{C4E53260-5AC7-426F-BB7A-3734CE4FFA93}" type="sibTrans" cxnId="{8A5ACFEC-78E6-4312-B6DC-3E5AFDFD7C37}">
      <dgm:prSet/>
      <dgm:spPr/>
      <dgm:t>
        <a:bodyPr/>
        <a:lstStyle/>
        <a:p>
          <a:endParaRPr lang="fr-FR" sz="2400" b="0">
            <a:latin typeface="Sakkal Majalla" panose="02000000000000000000" pitchFamily="2" charset="-78"/>
            <a:cs typeface="Sakkal Majalla" panose="02000000000000000000" pitchFamily="2" charset="-78"/>
          </a:endParaRPr>
        </a:p>
      </dgm:t>
    </dgm:pt>
    <dgm:pt modelId="{F375BBF4-B387-4869-AC67-2D4A13F9323F}" type="parTrans" cxnId="{8A5ACFEC-78E6-4312-B6DC-3E5AFDFD7C37}">
      <dgm:prSet custT="1"/>
      <dgm:spPr/>
      <dgm:t>
        <a:bodyPr/>
        <a:lstStyle/>
        <a:p>
          <a:endParaRPr lang="fr-FR" sz="2400" b="0">
            <a:latin typeface="Sakkal Majalla" panose="02000000000000000000" pitchFamily="2" charset="-78"/>
            <a:cs typeface="Sakkal Majalla" panose="02000000000000000000" pitchFamily="2" charset="-78"/>
          </a:endParaRPr>
        </a:p>
      </dgm:t>
    </dgm:pt>
    <dgm:pt modelId="{67525F92-9D52-4489-9D72-59B453A54BC1}">
      <dgm:prSet custT="1"/>
      <dgm:spPr/>
      <dgm:t>
        <a:bodyPr/>
        <a:lstStyle/>
        <a:p>
          <a:pPr rtl="1"/>
          <a:r>
            <a:rPr lang="ar-SA" sz="2400" b="0" dirty="0">
              <a:latin typeface="Sakkal Majalla" panose="02000000000000000000" pitchFamily="2" charset="-78"/>
              <a:ea typeface="Calibri" panose="020F0502020204030204" pitchFamily="34" charset="0"/>
              <a:cs typeface="Sakkal Majalla" panose="02000000000000000000" pitchFamily="2" charset="-78"/>
            </a:rPr>
            <a:t>ارتفاع الأداء يرتبط بمتغيرات إنسانية وسلوكية</a:t>
          </a:r>
          <a:endParaRPr lang="ar-DZ" sz="2400" b="0" dirty="0">
            <a:latin typeface="Sakkal Majalla" panose="02000000000000000000" pitchFamily="2" charset="-78"/>
            <a:ea typeface="Calibri" panose="020F0502020204030204" pitchFamily="34" charset="0"/>
            <a:cs typeface="Sakkal Majalla" panose="02000000000000000000" pitchFamily="2" charset="-78"/>
          </a:endParaRPr>
        </a:p>
      </dgm:t>
    </dgm:pt>
    <dgm:pt modelId="{73DE81A5-4B21-4447-9D26-1A920E1FECF3}" type="parTrans" cxnId="{FCC4D3C1-576C-4E3A-A777-BF811CF91B5C}">
      <dgm:prSet custT="1"/>
      <dgm:spPr/>
      <dgm:t>
        <a:bodyPr/>
        <a:lstStyle/>
        <a:p>
          <a:endParaRPr lang="fr-FR" sz="2400" b="0">
            <a:latin typeface="Sakkal Majalla" panose="02000000000000000000" pitchFamily="2" charset="-78"/>
            <a:cs typeface="Sakkal Majalla" panose="02000000000000000000" pitchFamily="2" charset="-78"/>
          </a:endParaRPr>
        </a:p>
      </dgm:t>
    </dgm:pt>
    <dgm:pt modelId="{25C140F5-1947-4E46-BC92-68F1F5050908}" type="sibTrans" cxnId="{FCC4D3C1-576C-4E3A-A777-BF811CF91B5C}">
      <dgm:prSet/>
      <dgm:spPr/>
      <dgm:t>
        <a:bodyPr/>
        <a:lstStyle/>
        <a:p>
          <a:endParaRPr lang="fr-FR" sz="2400" b="0">
            <a:latin typeface="Sakkal Majalla" panose="02000000000000000000" pitchFamily="2" charset="-78"/>
            <a:cs typeface="Sakkal Majalla" panose="02000000000000000000" pitchFamily="2" charset="-78"/>
          </a:endParaRPr>
        </a:p>
      </dgm:t>
    </dgm:pt>
    <dgm:pt modelId="{D03A331A-2349-4A6E-95DC-6F24C8968532}">
      <dgm:prSet custT="1"/>
      <dgm:spPr/>
      <dgm:t>
        <a:bodyPr/>
        <a:lstStyle/>
        <a:p>
          <a:pPr rtl="1"/>
          <a:r>
            <a:rPr lang="ar-DZ" sz="2400" b="0" dirty="0">
              <a:latin typeface="Sakkal Majalla" panose="02000000000000000000" pitchFamily="2" charset="-78"/>
              <a:cs typeface="Sakkal Majalla" panose="02000000000000000000" pitchFamily="2" charset="-78"/>
            </a:rPr>
            <a:t>الاهتمام </a:t>
          </a:r>
          <a:r>
            <a:rPr lang="ar-SA" sz="2400" b="0" dirty="0">
              <a:latin typeface="Sakkal Majalla" panose="02000000000000000000" pitchFamily="2" charset="-78"/>
              <a:cs typeface="Sakkal Majalla" panose="02000000000000000000" pitchFamily="2" charset="-78"/>
            </a:rPr>
            <a:t>بتحقيق</a:t>
          </a:r>
          <a:r>
            <a:rPr lang="ar-DZ" sz="2400" b="0" dirty="0">
              <a:latin typeface="Sakkal Majalla" panose="02000000000000000000" pitchFamily="2" charset="-78"/>
              <a:cs typeface="Sakkal Majalla" panose="02000000000000000000" pitchFamily="2" charset="-78"/>
            </a:rPr>
            <a:t> الأهداف العامة</a:t>
          </a:r>
          <a:r>
            <a:rPr lang="ar-SA" sz="2400" b="0" dirty="0">
              <a:latin typeface="Sakkal Majalla" panose="02000000000000000000" pitchFamily="2" charset="-78"/>
              <a:cs typeface="Sakkal Majalla" panose="02000000000000000000" pitchFamily="2" charset="-78"/>
            </a:rPr>
            <a:t> مرتبط بمدى مساهمتها في تحقيق </a:t>
          </a:r>
          <a:r>
            <a:rPr lang="ar-DZ" sz="2400" b="0" dirty="0">
              <a:latin typeface="Sakkal Majalla" panose="02000000000000000000" pitchFamily="2" charset="-78"/>
              <a:cs typeface="Sakkal Majalla" panose="02000000000000000000" pitchFamily="2" charset="-78"/>
            </a:rPr>
            <a:t>ال</a:t>
          </a:r>
          <a:r>
            <a:rPr lang="ar-SA" sz="2400" b="0" dirty="0">
              <a:latin typeface="Sakkal Majalla" panose="02000000000000000000" pitchFamily="2" charset="-78"/>
              <a:cs typeface="Sakkal Majalla" panose="02000000000000000000" pitchFamily="2" charset="-78"/>
            </a:rPr>
            <a:t>أهداف الشخصية؛</a:t>
          </a:r>
          <a:endParaRPr lang="ar-DZ" sz="2400" b="0" dirty="0">
            <a:latin typeface="Sakkal Majalla" panose="02000000000000000000" pitchFamily="2" charset="-78"/>
            <a:ea typeface="Calibri" panose="020F0502020204030204" pitchFamily="34" charset="0"/>
            <a:cs typeface="Sakkal Majalla" panose="02000000000000000000" pitchFamily="2" charset="-78"/>
          </a:endParaRPr>
        </a:p>
      </dgm:t>
    </dgm:pt>
    <dgm:pt modelId="{A01A095C-D229-4E76-ABAB-BE4B8E8B4FC0}" type="parTrans" cxnId="{AD053232-1C66-4C5D-8EDD-1CEDFF0906EE}">
      <dgm:prSet custT="1"/>
      <dgm:spPr/>
      <dgm:t>
        <a:bodyPr/>
        <a:lstStyle/>
        <a:p>
          <a:endParaRPr lang="fr-FR" sz="2400" b="0">
            <a:latin typeface="Sakkal Majalla" panose="02000000000000000000" pitchFamily="2" charset="-78"/>
            <a:cs typeface="Sakkal Majalla" panose="02000000000000000000" pitchFamily="2" charset="-78"/>
          </a:endParaRPr>
        </a:p>
      </dgm:t>
    </dgm:pt>
    <dgm:pt modelId="{65B39359-6D62-4671-B261-00FCABC8B199}" type="sibTrans" cxnId="{AD053232-1C66-4C5D-8EDD-1CEDFF0906EE}">
      <dgm:prSet/>
      <dgm:spPr/>
      <dgm:t>
        <a:bodyPr/>
        <a:lstStyle/>
        <a:p>
          <a:endParaRPr lang="fr-FR" sz="2400" b="0">
            <a:latin typeface="Sakkal Majalla" panose="02000000000000000000" pitchFamily="2" charset="-78"/>
            <a:cs typeface="Sakkal Majalla" panose="02000000000000000000" pitchFamily="2" charset="-78"/>
          </a:endParaRPr>
        </a:p>
      </dgm:t>
    </dgm:pt>
    <dgm:pt modelId="{1E654EB3-C987-4743-A9E0-B932C6D262A8}">
      <dgm:prSet custT="1"/>
      <dgm:spPr/>
      <dgm:t>
        <a:bodyPr/>
        <a:lstStyle/>
        <a:p>
          <a:pPr rtl="1"/>
          <a:r>
            <a:rPr lang="ar-SA" sz="2400" b="0" dirty="0">
              <a:latin typeface="Sakkal Majalla" panose="02000000000000000000" pitchFamily="2" charset="-78"/>
              <a:cs typeface="Sakkal Majalla" panose="02000000000000000000" pitchFamily="2" charset="-78"/>
            </a:rPr>
            <a:t>تدعيم مفهوم الرجل الاجتماعي</a:t>
          </a:r>
          <a:endParaRPr lang="ar-DZ" sz="2400" b="0" dirty="0">
            <a:latin typeface="Sakkal Majalla" panose="02000000000000000000" pitchFamily="2" charset="-78"/>
            <a:ea typeface="Calibri" panose="020F0502020204030204" pitchFamily="34" charset="0"/>
            <a:cs typeface="Sakkal Majalla" panose="02000000000000000000" pitchFamily="2" charset="-78"/>
          </a:endParaRPr>
        </a:p>
      </dgm:t>
    </dgm:pt>
    <dgm:pt modelId="{033C94DD-4BFC-4B47-A153-238EBB797177}" type="parTrans" cxnId="{5D8547E0-0357-452F-B2F6-7900339DA2EB}">
      <dgm:prSet custT="1"/>
      <dgm:spPr/>
      <dgm:t>
        <a:bodyPr/>
        <a:lstStyle/>
        <a:p>
          <a:endParaRPr lang="fr-FR" sz="2400" b="0">
            <a:latin typeface="Sakkal Majalla" panose="02000000000000000000" pitchFamily="2" charset="-78"/>
            <a:cs typeface="Sakkal Majalla" panose="02000000000000000000" pitchFamily="2" charset="-78"/>
          </a:endParaRPr>
        </a:p>
      </dgm:t>
    </dgm:pt>
    <dgm:pt modelId="{1DD2D840-D4CD-4919-8CCA-D0B192E3A20A}" type="sibTrans" cxnId="{5D8547E0-0357-452F-B2F6-7900339DA2EB}">
      <dgm:prSet/>
      <dgm:spPr/>
      <dgm:t>
        <a:bodyPr/>
        <a:lstStyle/>
        <a:p>
          <a:endParaRPr lang="fr-FR" sz="2400" b="0">
            <a:latin typeface="Sakkal Majalla" panose="02000000000000000000" pitchFamily="2" charset="-78"/>
            <a:cs typeface="Sakkal Majalla" panose="02000000000000000000" pitchFamily="2" charset="-78"/>
          </a:endParaRPr>
        </a:p>
      </dgm:t>
    </dgm:pt>
    <dgm:pt modelId="{D76706E3-5CEA-44A8-B031-369044E666B7}">
      <dgm:prSet custT="1"/>
      <dgm:spPr/>
      <dgm:t>
        <a:bodyPr/>
        <a:lstStyle/>
        <a:p>
          <a:pPr rtl="1"/>
          <a:r>
            <a:rPr lang="ar-DZ" sz="2400" b="0" dirty="0">
              <a:latin typeface="Sakkal Majalla" panose="02000000000000000000" pitchFamily="2" charset="-78"/>
              <a:ea typeface="Calibri" panose="020F0502020204030204" pitchFamily="34" charset="0"/>
              <a:cs typeface="Sakkal Majalla" panose="02000000000000000000" pitchFamily="2" charset="-78"/>
            </a:rPr>
            <a:t>الرضا يزيد الدافعية </a:t>
          </a:r>
          <a:r>
            <a:rPr lang="ar-SA" sz="2400" b="0" dirty="0">
              <a:latin typeface="Sakkal Majalla" panose="02000000000000000000" pitchFamily="2" charset="-78"/>
              <a:ea typeface="Calibri" panose="020F0502020204030204" pitchFamily="34" charset="0"/>
              <a:cs typeface="Sakkal Majalla" panose="02000000000000000000" pitchFamily="2" charset="-78"/>
            </a:rPr>
            <a:t>مما ينعكس إيجابا على </a:t>
          </a:r>
          <a:r>
            <a:rPr lang="ar-DZ" sz="2400" b="0" dirty="0">
              <a:latin typeface="Sakkal Majalla" panose="02000000000000000000" pitchFamily="2" charset="-78"/>
              <a:ea typeface="Calibri" panose="020F0502020204030204" pitchFamily="34" charset="0"/>
              <a:cs typeface="Sakkal Majalla" panose="02000000000000000000" pitchFamily="2" charset="-78"/>
            </a:rPr>
            <a:t>الإنتاجية </a:t>
          </a:r>
          <a:endParaRPr lang="fr-FR" sz="2400" b="0" dirty="0">
            <a:latin typeface="Sakkal Majalla" panose="02000000000000000000" pitchFamily="2" charset="-78"/>
            <a:cs typeface="Sakkal Majalla" panose="02000000000000000000" pitchFamily="2" charset="-78"/>
          </a:endParaRPr>
        </a:p>
      </dgm:t>
    </dgm:pt>
    <dgm:pt modelId="{0B94CF94-EBC5-4E30-BD58-FE7BAF18EF4D}" type="parTrans" cxnId="{C2E8D0FA-2519-407D-AC46-595BEFB9F48B}">
      <dgm:prSet custT="1"/>
      <dgm:spPr/>
      <dgm:t>
        <a:bodyPr/>
        <a:lstStyle/>
        <a:p>
          <a:endParaRPr lang="fr-FR" sz="2400" b="0">
            <a:latin typeface="Sakkal Majalla" panose="02000000000000000000" pitchFamily="2" charset="-78"/>
            <a:cs typeface="Sakkal Majalla" panose="02000000000000000000" pitchFamily="2" charset="-78"/>
          </a:endParaRPr>
        </a:p>
      </dgm:t>
    </dgm:pt>
    <dgm:pt modelId="{8092364C-893A-44B2-8012-639F7A2B0FA2}" type="sibTrans" cxnId="{C2E8D0FA-2519-407D-AC46-595BEFB9F48B}">
      <dgm:prSet/>
      <dgm:spPr/>
      <dgm:t>
        <a:bodyPr/>
        <a:lstStyle/>
        <a:p>
          <a:endParaRPr lang="fr-FR" sz="2400" b="0">
            <a:latin typeface="Sakkal Majalla" panose="02000000000000000000" pitchFamily="2" charset="-78"/>
            <a:cs typeface="Sakkal Majalla" panose="02000000000000000000" pitchFamily="2" charset="-78"/>
          </a:endParaRPr>
        </a:p>
      </dgm:t>
    </dgm:pt>
    <dgm:pt modelId="{689AD1D2-80DC-48EF-9BA1-CE69043D6BB7}">
      <dgm:prSet custT="1"/>
      <dgm:spPr/>
      <dgm:t>
        <a:bodyPr/>
        <a:lstStyle/>
        <a:p>
          <a:pPr rtl="1"/>
          <a:r>
            <a:rPr lang="ar-DZ" sz="2400" b="0" dirty="0">
              <a:latin typeface="Sakkal Majalla" panose="02000000000000000000" pitchFamily="2" charset="-78"/>
              <a:cs typeface="Sakkal Majalla" panose="02000000000000000000" pitchFamily="2" charset="-78"/>
            </a:rPr>
            <a:t>الحاجات الإنسانية (</a:t>
          </a:r>
          <a:r>
            <a:rPr lang="ar-SA" sz="2400" b="0" dirty="0">
              <a:latin typeface="Sakkal Majalla" panose="02000000000000000000" pitchFamily="2" charset="-78"/>
              <a:cs typeface="Sakkal Majalla" panose="02000000000000000000" pitchFamily="2" charset="-78"/>
            </a:rPr>
            <a:t>تحقيق الذات </a:t>
          </a:r>
          <a:r>
            <a:rPr lang="ar-DZ" sz="2400" b="0" dirty="0">
              <a:latin typeface="Sakkal Majalla" panose="02000000000000000000" pitchFamily="2" charset="-78"/>
              <a:cs typeface="Sakkal Majalla" panose="02000000000000000000" pitchFamily="2" charset="-78"/>
            </a:rPr>
            <a:t>)</a:t>
          </a:r>
          <a:r>
            <a:rPr lang="ar-SA" sz="2400" b="0" dirty="0">
              <a:latin typeface="Sakkal Majalla" panose="02000000000000000000" pitchFamily="2" charset="-78"/>
              <a:cs typeface="Sakkal Majalla" panose="02000000000000000000" pitchFamily="2" charset="-78"/>
            </a:rPr>
            <a:t>ا لا تقل أهمي</a:t>
          </a:r>
          <a:r>
            <a:rPr lang="ar-DZ" sz="2400" b="0" dirty="0">
              <a:latin typeface="Sakkal Majalla" panose="02000000000000000000" pitchFamily="2" charset="-78"/>
              <a:cs typeface="Sakkal Majalla" panose="02000000000000000000" pitchFamily="2" charset="-78"/>
            </a:rPr>
            <a:t>ة</a:t>
          </a:r>
          <a:r>
            <a:rPr lang="ar-SA" sz="2400" b="0" dirty="0">
              <a:latin typeface="Sakkal Majalla" panose="02000000000000000000" pitchFamily="2" charset="-78"/>
              <a:cs typeface="Sakkal Majalla" panose="02000000000000000000" pitchFamily="2" charset="-78"/>
            </a:rPr>
            <a:t> على تحقيق الحاجات الاقتصادية</a:t>
          </a:r>
          <a:endParaRPr lang="fr-FR" sz="2400" b="0" dirty="0">
            <a:latin typeface="Sakkal Majalla" panose="02000000000000000000" pitchFamily="2" charset="-78"/>
            <a:cs typeface="Sakkal Majalla" panose="02000000000000000000" pitchFamily="2" charset="-78"/>
          </a:endParaRPr>
        </a:p>
      </dgm:t>
    </dgm:pt>
    <dgm:pt modelId="{B4F14A61-4611-4516-AAFA-8B6DA77B0DDA}" type="parTrans" cxnId="{184BE0E9-BE22-42C1-B79A-25F78E96EC32}">
      <dgm:prSet custT="1"/>
      <dgm:spPr/>
      <dgm:t>
        <a:bodyPr/>
        <a:lstStyle/>
        <a:p>
          <a:endParaRPr lang="fr-FR" sz="2400" b="0">
            <a:latin typeface="Sakkal Majalla" panose="02000000000000000000" pitchFamily="2" charset="-78"/>
            <a:cs typeface="Sakkal Majalla" panose="02000000000000000000" pitchFamily="2" charset="-78"/>
          </a:endParaRPr>
        </a:p>
      </dgm:t>
    </dgm:pt>
    <dgm:pt modelId="{03538DF1-5D9B-433B-9FC8-C5B9D865E76E}" type="sibTrans" cxnId="{184BE0E9-BE22-42C1-B79A-25F78E96EC32}">
      <dgm:prSet/>
      <dgm:spPr/>
      <dgm:t>
        <a:bodyPr/>
        <a:lstStyle/>
        <a:p>
          <a:endParaRPr lang="fr-FR" sz="2400" b="0">
            <a:latin typeface="Sakkal Majalla" panose="02000000000000000000" pitchFamily="2" charset="-78"/>
            <a:cs typeface="Sakkal Majalla" panose="02000000000000000000" pitchFamily="2" charset="-78"/>
          </a:endParaRPr>
        </a:p>
      </dgm:t>
    </dgm:pt>
    <dgm:pt modelId="{03A954A0-661F-45AF-82A8-45F4E5295E94}" type="pres">
      <dgm:prSet presAssocID="{03A06C48-A63F-4C96-ADF9-228CEECE736E}" presName="Name0" presStyleCnt="0">
        <dgm:presLayoutVars>
          <dgm:chPref val="1"/>
          <dgm:dir val="rev"/>
          <dgm:animOne val="branch"/>
          <dgm:animLvl val="lvl"/>
          <dgm:resizeHandles val="exact"/>
        </dgm:presLayoutVars>
      </dgm:prSet>
      <dgm:spPr/>
    </dgm:pt>
    <dgm:pt modelId="{1490C0DA-09FA-4140-BC6D-5F7BCA14EAF5}" type="pres">
      <dgm:prSet presAssocID="{220CFAF4-2656-4174-A2F0-D30A3B691EAF}" presName="root1" presStyleCnt="0"/>
      <dgm:spPr/>
    </dgm:pt>
    <dgm:pt modelId="{71BC6CE0-FE7A-4D2D-9702-C0D3A2B9A545}" type="pres">
      <dgm:prSet presAssocID="{220CFAF4-2656-4174-A2F0-D30A3B691EAF}" presName="LevelOneTextNode" presStyleLbl="node0" presStyleIdx="0" presStyleCnt="1" custScaleX="248621" custScaleY="163678" custLinFactNeighborX="-32425" custLinFactNeighborY="-20">
        <dgm:presLayoutVars>
          <dgm:chPref val="3"/>
        </dgm:presLayoutVars>
      </dgm:prSet>
      <dgm:spPr/>
    </dgm:pt>
    <dgm:pt modelId="{3ACFFEF5-2634-479F-83A3-36BD9723096A}" type="pres">
      <dgm:prSet presAssocID="{220CFAF4-2656-4174-A2F0-D30A3B691EAF}" presName="level2hierChild" presStyleCnt="0"/>
      <dgm:spPr/>
    </dgm:pt>
    <dgm:pt modelId="{C88B8B3D-C31A-4F14-ADDD-458FA2B4C95E}" type="pres">
      <dgm:prSet presAssocID="{F375BBF4-B387-4869-AC67-2D4A13F9323F}" presName="conn2-1" presStyleLbl="parChTrans1D2" presStyleIdx="0" presStyleCnt="6"/>
      <dgm:spPr/>
    </dgm:pt>
    <dgm:pt modelId="{8E1FC4B9-266E-4912-B94E-213C9D7B6827}" type="pres">
      <dgm:prSet presAssocID="{F375BBF4-B387-4869-AC67-2D4A13F9323F}" presName="connTx" presStyleLbl="parChTrans1D2" presStyleIdx="0" presStyleCnt="6"/>
      <dgm:spPr/>
    </dgm:pt>
    <dgm:pt modelId="{F5802C1C-3B94-410F-917B-D9C7BBD06C19}" type="pres">
      <dgm:prSet presAssocID="{AD6B9E58-3DF9-434B-8208-21B3D24C8AC9}" presName="root2" presStyleCnt="0"/>
      <dgm:spPr/>
    </dgm:pt>
    <dgm:pt modelId="{942ED691-B1DA-47ED-A3D4-84D502B6B358}" type="pres">
      <dgm:prSet presAssocID="{AD6B9E58-3DF9-434B-8208-21B3D24C8AC9}" presName="LevelTwoTextNode" presStyleLbl="node2" presStyleIdx="0" presStyleCnt="6" custScaleX="296760" custScaleY="137309">
        <dgm:presLayoutVars>
          <dgm:chPref val="3"/>
        </dgm:presLayoutVars>
      </dgm:prSet>
      <dgm:spPr/>
    </dgm:pt>
    <dgm:pt modelId="{ABD05E8F-1C24-4868-9BFD-03668851854E}" type="pres">
      <dgm:prSet presAssocID="{AD6B9E58-3DF9-434B-8208-21B3D24C8AC9}" presName="level3hierChild" presStyleCnt="0"/>
      <dgm:spPr/>
    </dgm:pt>
    <dgm:pt modelId="{805D717A-1893-4F5A-9BB0-85D4C4FC64DF}" type="pres">
      <dgm:prSet presAssocID="{73DE81A5-4B21-4447-9D26-1A920E1FECF3}" presName="conn2-1" presStyleLbl="parChTrans1D2" presStyleIdx="1" presStyleCnt="6"/>
      <dgm:spPr/>
    </dgm:pt>
    <dgm:pt modelId="{362CE68B-408F-4FAC-A133-7F8ED0345E87}" type="pres">
      <dgm:prSet presAssocID="{73DE81A5-4B21-4447-9D26-1A920E1FECF3}" presName="connTx" presStyleLbl="parChTrans1D2" presStyleIdx="1" presStyleCnt="6"/>
      <dgm:spPr/>
    </dgm:pt>
    <dgm:pt modelId="{3A9720B0-5E8E-4E6E-AAD3-D51D5F8033C6}" type="pres">
      <dgm:prSet presAssocID="{67525F92-9D52-4489-9D72-59B453A54BC1}" presName="root2" presStyleCnt="0"/>
      <dgm:spPr/>
    </dgm:pt>
    <dgm:pt modelId="{52EF29FF-4DE3-4545-ADFF-6E842277F12A}" type="pres">
      <dgm:prSet presAssocID="{67525F92-9D52-4489-9D72-59B453A54BC1}" presName="LevelTwoTextNode" presStyleLbl="node2" presStyleIdx="1" presStyleCnt="6" custScaleX="296760">
        <dgm:presLayoutVars>
          <dgm:chPref val="3"/>
        </dgm:presLayoutVars>
      </dgm:prSet>
      <dgm:spPr/>
    </dgm:pt>
    <dgm:pt modelId="{1D960BFE-97DF-4C1C-BC6F-73A2FA0362F7}" type="pres">
      <dgm:prSet presAssocID="{67525F92-9D52-4489-9D72-59B453A54BC1}" presName="level3hierChild" presStyleCnt="0"/>
      <dgm:spPr/>
    </dgm:pt>
    <dgm:pt modelId="{4492A4CC-622E-4202-B7EC-7B264E459FB2}" type="pres">
      <dgm:prSet presAssocID="{A01A095C-D229-4E76-ABAB-BE4B8E8B4FC0}" presName="conn2-1" presStyleLbl="parChTrans1D2" presStyleIdx="2" presStyleCnt="6"/>
      <dgm:spPr/>
    </dgm:pt>
    <dgm:pt modelId="{094371F8-5473-437A-A640-03BD8AE1697B}" type="pres">
      <dgm:prSet presAssocID="{A01A095C-D229-4E76-ABAB-BE4B8E8B4FC0}" presName="connTx" presStyleLbl="parChTrans1D2" presStyleIdx="2" presStyleCnt="6"/>
      <dgm:spPr/>
    </dgm:pt>
    <dgm:pt modelId="{78BFF627-6024-43A5-9F45-4072809271C4}" type="pres">
      <dgm:prSet presAssocID="{D03A331A-2349-4A6E-95DC-6F24C8968532}" presName="root2" presStyleCnt="0"/>
      <dgm:spPr/>
    </dgm:pt>
    <dgm:pt modelId="{47161C4B-582E-477D-BF5D-EC01F377300C}" type="pres">
      <dgm:prSet presAssocID="{D03A331A-2349-4A6E-95DC-6F24C8968532}" presName="LevelTwoTextNode" presStyleLbl="node2" presStyleIdx="2" presStyleCnt="6" custScaleX="296760" custScaleY="115540">
        <dgm:presLayoutVars>
          <dgm:chPref val="3"/>
        </dgm:presLayoutVars>
      </dgm:prSet>
      <dgm:spPr/>
    </dgm:pt>
    <dgm:pt modelId="{58AC6A74-9D07-41C6-B143-FD4176FBF267}" type="pres">
      <dgm:prSet presAssocID="{D03A331A-2349-4A6E-95DC-6F24C8968532}" presName="level3hierChild" presStyleCnt="0"/>
      <dgm:spPr/>
    </dgm:pt>
    <dgm:pt modelId="{D65EEFAE-1B25-48E9-830E-6A0CB9DC82C7}" type="pres">
      <dgm:prSet presAssocID="{033C94DD-4BFC-4B47-A153-238EBB797177}" presName="conn2-1" presStyleLbl="parChTrans1D2" presStyleIdx="3" presStyleCnt="6"/>
      <dgm:spPr/>
    </dgm:pt>
    <dgm:pt modelId="{5ACA9EC7-B6FD-460D-A3F2-48C469190A7C}" type="pres">
      <dgm:prSet presAssocID="{033C94DD-4BFC-4B47-A153-238EBB797177}" presName="connTx" presStyleLbl="parChTrans1D2" presStyleIdx="3" presStyleCnt="6"/>
      <dgm:spPr/>
    </dgm:pt>
    <dgm:pt modelId="{962D2517-1AD7-44D5-A5CA-D2827FF6A668}" type="pres">
      <dgm:prSet presAssocID="{1E654EB3-C987-4743-A9E0-B932C6D262A8}" presName="root2" presStyleCnt="0"/>
      <dgm:spPr/>
    </dgm:pt>
    <dgm:pt modelId="{662A10C1-0D40-4FD2-98C3-976F31861350}" type="pres">
      <dgm:prSet presAssocID="{1E654EB3-C987-4743-A9E0-B932C6D262A8}" presName="LevelTwoTextNode" presStyleLbl="node2" presStyleIdx="3" presStyleCnt="6" custScaleX="294803">
        <dgm:presLayoutVars>
          <dgm:chPref val="3"/>
        </dgm:presLayoutVars>
      </dgm:prSet>
      <dgm:spPr/>
    </dgm:pt>
    <dgm:pt modelId="{91C2D081-C8E8-4F72-B97A-A5C2EFFDCCED}" type="pres">
      <dgm:prSet presAssocID="{1E654EB3-C987-4743-A9E0-B932C6D262A8}" presName="level3hierChild" presStyleCnt="0"/>
      <dgm:spPr/>
    </dgm:pt>
    <dgm:pt modelId="{7D1F9815-31D0-4BA2-AB02-E6388E047A97}" type="pres">
      <dgm:prSet presAssocID="{0B94CF94-EBC5-4E30-BD58-FE7BAF18EF4D}" presName="conn2-1" presStyleLbl="parChTrans1D2" presStyleIdx="4" presStyleCnt="6"/>
      <dgm:spPr/>
    </dgm:pt>
    <dgm:pt modelId="{B702938F-8793-416A-B101-E56D0BCA0125}" type="pres">
      <dgm:prSet presAssocID="{0B94CF94-EBC5-4E30-BD58-FE7BAF18EF4D}" presName="connTx" presStyleLbl="parChTrans1D2" presStyleIdx="4" presStyleCnt="6"/>
      <dgm:spPr/>
    </dgm:pt>
    <dgm:pt modelId="{1E296214-4123-42FA-836E-C8278C29D5A3}" type="pres">
      <dgm:prSet presAssocID="{D76706E3-5CEA-44A8-B031-369044E666B7}" presName="root2" presStyleCnt="0"/>
      <dgm:spPr/>
    </dgm:pt>
    <dgm:pt modelId="{7DB6BB4E-FCDB-4339-B696-D89EE368D824}" type="pres">
      <dgm:prSet presAssocID="{D76706E3-5CEA-44A8-B031-369044E666B7}" presName="LevelTwoTextNode" presStyleLbl="node2" presStyleIdx="4" presStyleCnt="6" custScaleX="294803">
        <dgm:presLayoutVars>
          <dgm:chPref val="3"/>
        </dgm:presLayoutVars>
      </dgm:prSet>
      <dgm:spPr/>
    </dgm:pt>
    <dgm:pt modelId="{3D369F2F-4817-4513-BD2F-11BFC7AA18BA}" type="pres">
      <dgm:prSet presAssocID="{D76706E3-5CEA-44A8-B031-369044E666B7}" presName="level3hierChild" presStyleCnt="0"/>
      <dgm:spPr/>
    </dgm:pt>
    <dgm:pt modelId="{607D59D6-AE3B-445F-81CF-71148DA0BD44}" type="pres">
      <dgm:prSet presAssocID="{B4F14A61-4611-4516-AAFA-8B6DA77B0DDA}" presName="conn2-1" presStyleLbl="parChTrans1D2" presStyleIdx="5" presStyleCnt="6"/>
      <dgm:spPr/>
    </dgm:pt>
    <dgm:pt modelId="{4A03EE39-96B2-4EEC-8A25-D42021036297}" type="pres">
      <dgm:prSet presAssocID="{B4F14A61-4611-4516-AAFA-8B6DA77B0DDA}" presName="connTx" presStyleLbl="parChTrans1D2" presStyleIdx="5" presStyleCnt="6"/>
      <dgm:spPr/>
    </dgm:pt>
    <dgm:pt modelId="{50C68645-7180-4190-9075-BB6996FD3E89}" type="pres">
      <dgm:prSet presAssocID="{689AD1D2-80DC-48EF-9BA1-CE69043D6BB7}" presName="root2" presStyleCnt="0"/>
      <dgm:spPr/>
    </dgm:pt>
    <dgm:pt modelId="{6EB90800-B4BE-4E56-9A63-443642C74B21}" type="pres">
      <dgm:prSet presAssocID="{689AD1D2-80DC-48EF-9BA1-CE69043D6BB7}" presName="LevelTwoTextNode" presStyleLbl="node2" presStyleIdx="5" presStyleCnt="6" custScaleX="299604" custScaleY="117582">
        <dgm:presLayoutVars>
          <dgm:chPref val="3"/>
        </dgm:presLayoutVars>
      </dgm:prSet>
      <dgm:spPr/>
    </dgm:pt>
    <dgm:pt modelId="{445C3AA5-3887-4CFD-8416-5776C985500E}" type="pres">
      <dgm:prSet presAssocID="{689AD1D2-80DC-48EF-9BA1-CE69043D6BB7}" presName="level3hierChild" presStyleCnt="0"/>
      <dgm:spPr/>
    </dgm:pt>
  </dgm:ptLst>
  <dgm:cxnLst>
    <dgm:cxn modelId="{567ADD16-DC90-4DC2-90EA-A00024AFAEA0}" type="presOf" srcId="{1E654EB3-C987-4743-A9E0-B932C6D262A8}" destId="{662A10C1-0D40-4FD2-98C3-976F31861350}" srcOrd="0" destOrd="0" presId="urn:microsoft.com/office/officeart/2008/layout/HorizontalMultiLevelHierarchy"/>
    <dgm:cxn modelId="{84FACB1C-71EB-419A-BAFB-4BCD0F582222}" type="presOf" srcId="{689AD1D2-80DC-48EF-9BA1-CE69043D6BB7}" destId="{6EB90800-B4BE-4E56-9A63-443642C74B21}" srcOrd="0" destOrd="0" presId="urn:microsoft.com/office/officeart/2008/layout/HorizontalMultiLevelHierarchy"/>
    <dgm:cxn modelId="{464F2D1E-F12C-4534-BAE3-FE4C7F44A732}" type="presOf" srcId="{B4F14A61-4611-4516-AAFA-8B6DA77B0DDA}" destId="{4A03EE39-96B2-4EEC-8A25-D42021036297}" srcOrd="1" destOrd="0" presId="urn:microsoft.com/office/officeart/2008/layout/HorizontalMultiLevelHierarchy"/>
    <dgm:cxn modelId="{1C68FB28-5D5C-4340-BD30-83B4AD4BC272}" type="presOf" srcId="{D76706E3-5CEA-44A8-B031-369044E666B7}" destId="{7DB6BB4E-FCDB-4339-B696-D89EE368D824}" srcOrd="0" destOrd="0" presId="urn:microsoft.com/office/officeart/2008/layout/HorizontalMultiLevelHierarchy"/>
    <dgm:cxn modelId="{639CA52A-C545-4801-B79D-C80528A48494}" type="presOf" srcId="{A01A095C-D229-4E76-ABAB-BE4B8E8B4FC0}" destId="{094371F8-5473-437A-A640-03BD8AE1697B}" srcOrd="1" destOrd="0" presId="urn:microsoft.com/office/officeart/2008/layout/HorizontalMultiLevelHierarchy"/>
    <dgm:cxn modelId="{AD053232-1C66-4C5D-8EDD-1CEDFF0906EE}" srcId="{220CFAF4-2656-4174-A2F0-D30A3B691EAF}" destId="{D03A331A-2349-4A6E-95DC-6F24C8968532}" srcOrd="2" destOrd="0" parTransId="{A01A095C-D229-4E76-ABAB-BE4B8E8B4FC0}" sibTransId="{65B39359-6D62-4671-B261-00FCABC8B199}"/>
    <dgm:cxn modelId="{65E3B45D-3F6A-4A4A-BB6D-BE7C4D81723F}" type="presOf" srcId="{73DE81A5-4B21-4447-9D26-1A920E1FECF3}" destId="{362CE68B-408F-4FAC-A133-7F8ED0345E87}" srcOrd="1" destOrd="0" presId="urn:microsoft.com/office/officeart/2008/layout/HorizontalMultiLevelHierarchy"/>
    <dgm:cxn modelId="{23F60363-DCA1-452A-AA90-36262956990B}" type="presOf" srcId="{F375BBF4-B387-4869-AC67-2D4A13F9323F}" destId="{C88B8B3D-C31A-4F14-ADDD-458FA2B4C95E}" srcOrd="0" destOrd="0" presId="urn:microsoft.com/office/officeart/2008/layout/HorizontalMultiLevelHierarchy"/>
    <dgm:cxn modelId="{98C8B253-5346-44CD-B995-8D00A7D0EC0A}" type="presOf" srcId="{033C94DD-4BFC-4B47-A153-238EBB797177}" destId="{5ACA9EC7-B6FD-460D-A3F2-48C469190A7C}" srcOrd="1" destOrd="0" presId="urn:microsoft.com/office/officeart/2008/layout/HorizontalMultiLevelHierarchy"/>
    <dgm:cxn modelId="{7A57397E-D394-48C0-9183-8D30C1E9FB1D}" type="presOf" srcId="{67525F92-9D52-4489-9D72-59B453A54BC1}" destId="{52EF29FF-4DE3-4545-ADFF-6E842277F12A}" srcOrd="0" destOrd="0" presId="urn:microsoft.com/office/officeart/2008/layout/HorizontalMultiLevelHierarchy"/>
    <dgm:cxn modelId="{5F84648D-F45B-4F96-A59A-DCDFC27BF754}" srcId="{03A06C48-A63F-4C96-ADF9-228CEECE736E}" destId="{220CFAF4-2656-4174-A2F0-D30A3B691EAF}" srcOrd="0" destOrd="0" parTransId="{43D1DFFF-E073-4CA7-92AD-20EA3132C605}" sibTransId="{AA5530FD-B3D3-49C4-A611-856349F6493F}"/>
    <dgm:cxn modelId="{3E1AE59D-09AF-4398-99B8-45BCF4AF9499}" type="presOf" srcId="{D03A331A-2349-4A6E-95DC-6F24C8968532}" destId="{47161C4B-582E-477D-BF5D-EC01F377300C}" srcOrd="0" destOrd="0" presId="urn:microsoft.com/office/officeart/2008/layout/HorizontalMultiLevelHierarchy"/>
    <dgm:cxn modelId="{D157C89F-84BA-474A-9BFA-5A7CD11F3E54}" type="presOf" srcId="{73DE81A5-4B21-4447-9D26-1A920E1FECF3}" destId="{805D717A-1893-4F5A-9BB0-85D4C4FC64DF}" srcOrd="0" destOrd="0" presId="urn:microsoft.com/office/officeart/2008/layout/HorizontalMultiLevelHierarchy"/>
    <dgm:cxn modelId="{B663C0A0-F043-47DB-ADD7-10EDD0AFF6B1}" type="presOf" srcId="{AD6B9E58-3DF9-434B-8208-21B3D24C8AC9}" destId="{942ED691-B1DA-47ED-A3D4-84D502B6B358}" srcOrd="0" destOrd="0" presId="urn:microsoft.com/office/officeart/2008/layout/HorizontalMultiLevelHierarchy"/>
    <dgm:cxn modelId="{E08674B4-4EEF-4FFC-B980-81E92BA016A5}" type="presOf" srcId="{B4F14A61-4611-4516-AAFA-8B6DA77B0DDA}" destId="{607D59D6-AE3B-445F-81CF-71148DA0BD44}" srcOrd="0" destOrd="0" presId="urn:microsoft.com/office/officeart/2008/layout/HorizontalMultiLevelHierarchy"/>
    <dgm:cxn modelId="{0FC0BCC1-1FC8-4021-A861-915C181E2C06}" type="presOf" srcId="{0B94CF94-EBC5-4E30-BD58-FE7BAF18EF4D}" destId="{7D1F9815-31D0-4BA2-AB02-E6388E047A97}" srcOrd="0" destOrd="0" presId="urn:microsoft.com/office/officeart/2008/layout/HorizontalMultiLevelHierarchy"/>
    <dgm:cxn modelId="{FCC4D3C1-576C-4E3A-A777-BF811CF91B5C}" srcId="{220CFAF4-2656-4174-A2F0-D30A3B691EAF}" destId="{67525F92-9D52-4489-9D72-59B453A54BC1}" srcOrd="1" destOrd="0" parTransId="{73DE81A5-4B21-4447-9D26-1A920E1FECF3}" sibTransId="{25C140F5-1947-4E46-BC92-68F1F5050908}"/>
    <dgm:cxn modelId="{E07BE3DC-A713-4C54-9DBB-B710B5C78202}" type="presOf" srcId="{033C94DD-4BFC-4B47-A153-238EBB797177}" destId="{D65EEFAE-1B25-48E9-830E-6A0CB9DC82C7}" srcOrd="0" destOrd="0" presId="urn:microsoft.com/office/officeart/2008/layout/HorizontalMultiLevelHierarchy"/>
    <dgm:cxn modelId="{5D8547E0-0357-452F-B2F6-7900339DA2EB}" srcId="{220CFAF4-2656-4174-A2F0-D30A3B691EAF}" destId="{1E654EB3-C987-4743-A9E0-B932C6D262A8}" srcOrd="3" destOrd="0" parTransId="{033C94DD-4BFC-4B47-A153-238EBB797177}" sibTransId="{1DD2D840-D4CD-4919-8CCA-D0B192E3A20A}"/>
    <dgm:cxn modelId="{184BE0E9-BE22-42C1-B79A-25F78E96EC32}" srcId="{220CFAF4-2656-4174-A2F0-D30A3B691EAF}" destId="{689AD1D2-80DC-48EF-9BA1-CE69043D6BB7}" srcOrd="5" destOrd="0" parTransId="{B4F14A61-4611-4516-AAFA-8B6DA77B0DDA}" sibTransId="{03538DF1-5D9B-433B-9FC8-C5B9D865E76E}"/>
    <dgm:cxn modelId="{A2217BEA-A184-42B6-B389-43EDEFC7E1C4}" type="presOf" srcId="{F375BBF4-B387-4869-AC67-2D4A13F9323F}" destId="{8E1FC4B9-266E-4912-B94E-213C9D7B6827}" srcOrd="1" destOrd="0" presId="urn:microsoft.com/office/officeart/2008/layout/HorizontalMultiLevelHierarchy"/>
    <dgm:cxn modelId="{8A5ACFEC-78E6-4312-B6DC-3E5AFDFD7C37}" srcId="{220CFAF4-2656-4174-A2F0-D30A3B691EAF}" destId="{AD6B9E58-3DF9-434B-8208-21B3D24C8AC9}" srcOrd="0" destOrd="0" parTransId="{F375BBF4-B387-4869-AC67-2D4A13F9323F}" sibTransId="{C4E53260-5AC7-426F-BB7A-3734CE4FFA93}"/>
    <dgm:cxn modelId="{FB298BF1-475C-4997-9115-5560DC1C8076}" type="presOf" srcId="{A01A095C-D229-4E76-ABAB-BE4B8E8B4FC0}" destId="{4492A4CC-622E-4202-B7EC-7B264E459FB2}" srcOrd="0" destOrd="0" presId="urn:microsoft.com/office/officeart/2008/layout/HorizontalMultiLevelHierarchy"/>
    <dgm:cxn modelId="{67516CF3-297F-4CF7-AC78-4E8F0ECD9762}" type="presOf" srcId="{0B94CF94-EBC5-4E30-BD58-FE7BAF18EF4D}" destId="{B702938F-8793-416A-B101-E56D0BCA0125}" srcOrd="1" destOrd="0" presId="urn:microsoft.com/office/officeart/2008/layout/HorizontalMultiLevelHierarchy"/>
    <dgm:cxn modelId="{E59A78F9-F750-40BC-A8CB-C2DA00B7F5C4}" type="presOf" srcId="{220CFAF4-2656-4174-A2F0-D30A3B691EAF}" destId="{71BC6CE0-FE7A-4D2D-9702-C0D3A2B9A545}" srcOrd="0" destOrd="0" presId="urn:microsoft.com/office/officeart/2008/layout/HorizontalMultiLevelHierarchy"/>
    <dgm:cxn modelId="{C2E8D0FA-2519-407D-AC46-595BEFB9F48B}" srcId="{220CFAF4-2656-4174-A2F0-D30A3B691EAF}" destId="{D76706E3-5CEA-44A8-B031-369044E666B7}" srcOrd="4" destOrd="0" parTransId="{0B94CF94-EBC5-4E30-BD58-FE7BAF18EF4D}" sibTransId="{8092364C-893A-44B2-8012-639F7A2B0FA2}"/>
    <dgm:cxn modelId="{B7B483FE-7184-4C6B-9362-BD6923D0F5C5}" type="presOf" srcId="{03A06C48-A63F-4C96-ADF9-228CEECE736E}" destId="{03A954A0-661F-45AF-82A8-45F4E5295E94}" srcOrd="0" destOrd="0" presId="urn:microsoft.com/office/officeart/2008/layout/HorizontalMultiLevelHierarchy"/>
    <dgm:cxn modelId="{4011195C-1F88-4519-BB97-050C4C49416C}" type="presParOf" srcId="{03A954A0-661F-45AF-82A8-45F4E5295E94}" destId="{1490C0DA-09FA-4140-BC6D-5F7BCA14EAF5}" srcOrd="0" destOrd="0" presId="urn:microsoft.com/office/officeart/2008/layout/HorizontalMultiLevelHierarchy"/>
    <dgm:cxn modelId="{1CF7736D-2904-4C81-A038-EB0507F672C4}" type="presParOf" srcId="{1490C0DA-09FA-4140-BC6D-5F7BCA14EAF5}" destId="{71BC6CE0-FE7A-4D2D-9702-C0D3A2B9A545}" srcOrd="0" destOrd="0" presId="urn:microsoft.com/office/officeart/2008/layout/HorizontalMultiLevelHierarchy"/>
    <dgm:cxn modelId="{1F6BFB64-F921-4C80-B7BA-50D73220F60E}" type="presParOf" srcId="{1490C0DA-09FA-4140-BC6D-5F7BCA14EAF5}" destId="{3ACFFEF5-2634-479F-83A3-36BD9723096A}" srcOrd="1" destOrd="0" presId="urn:microsoft.com/office/officeart/2008/layout/HorizontalMultiLevelHierarchy"/>
    <dgm:cxn modelId="{6093961C-C154-494B-A990-BE1A82750AAB}" type="presParOf" srcId="{3ACFFEF5-2634-479F-83A3-36BD9723096A}" destId="{C88B8B3D-C31A-4F14-ADDD-458FA2B4C95E}" srcOrd="0" destOrd="0" presId="urn:microsoft.com/office/officeart/2008/layout/HorizontalMultiLevelHierarchy"/>
    <dgm:cxn modelId="{9329830B-8EE5-4C56-B37D-013F4203031C}" type="presParOf" srcId="{C88B8B3D-C31A-4F14-ADDD-458FA2B4C95E}" destId="{8E1FC4B9-266E-4912-B94E-213C9D7B6827}" srcOrd="0" destOrd="0" presId="urn:microsoft.com/office/officeart/2008/layout/HorizontalMultiLevelHierarchy"/>
    <dgm:cxn modelId="{7F5F8A17-F78C-4E0C-BBCE-8C41A4B4F6A9}" type="presParOf" srcId="{3ACFFEF5-2634-479F-83A3-36BD9723096A}" destId="{F5802C1C-3B94-410F-917B-D9C7BBD06C19}" srcOrd="1" destOrd="0" presId="urn:microsoft.com/office/officeart/2008/layout/HorizontalMultiLevelHierarchy"/>
    <dgm:cxn modelId="{CAF7D758-80F5-4904-86EF-1542DF187A4C}" type="presParOf" srcId="{F5802C1C-3B94-410F-917B-D9C7BBD06C19}" destId="{942ED691-B1DA-47ED-A3D4-84D502B6B358}" srcOrd="0" destOrd="0" presId="urn:microsoft.com/office/officeart/2008/layout/HorizontalMultiLevelHierarchy"/>
    <dgm:cxn modelId="{CA8D8D7C-7816-411F-80DE-BE0D82C7C722}" type="presParOf" srcId="{F5802C1C-3B94-410F-917B-D9C7BBD06C19}" destId="{ABD05E8F-1C24-4868-9BFD-03668851854E}" srcOrd="1" destOrd="0" presId="urn:microsoft.com/office/officeart/2008/layout/HorizontalMultiLevelHierarchy"/>
    <dgm:cxn modelId="{4C7DC7BD-A438-4B39-BF2E-ED2AB148AA93}" type="presParOf" srcId="{3ACFFEF5-2634-479F-83A3-36BD9723096A}" destId="{805D717A-1893-4F5A-9BB0-85D4C4FC64DF}" srcOrd="2" destOrd="0" presId="urn:microsoft.com/office/officeart/2008/layout/HorizontalMultiLevelHierarchy"/>
    <dgm:cxn modelId="{E81BAE97-A323-4494-A557-CF3EB845CBE7}" type="presParOf" srcId="{805D717A-1893-4F5A-9BB0-85D4C4FC64DF}" destId="{362CE68B-408F-4FAC-A133-7F8ED0345E87}" srcOrd="0" destOrd="0" presId="urn:microsoft.com/office/officeart/2008/layout/HorizontalMultiLevelHierarchy"/>
    <dgm:cxn modelId="{62436831-E107-4DB7-8FD7-55643CF44DBA}" type="presParOf" srcId="{3ACFFEF5-2634-479F-83A3-36BD9723096A}" destId="{3A9720B0-5E8E-4E6E-AAD3-D51D5F8033C6}" srcOrd="3" destOrd="0" presId="urn:microsoft.com/office/officeart/2008/layout/HorizontalMultiLevelHierarchy"/>
    <dgm:cxn modelId="{D672D0B1-E94F-431A-8254-DB17B254E54B}" type="presParOf" srcId="{3A9720B0-5E8E-4E6E-AAD3-D51D5F8033C6}" destId="{52EF29FF-4DE3-4545-ADFF-6E842277F12A}" srcOrd="0" destOrd="0" presId="urn:microsoft.com/office/officeart/2008/layout/HorizontalMultiLevelHierarchy"/>
    <dgm:cxn modelId="{2E8AB53C-AA08-46FB-A99A-A05B1202143C}" type="presParOf" srcId="{3A9720B0-5E8E-4E6E-AAD3-D51D5F8033C6}" destId="{1D960BFE-97DF-4C1C-BC6F-73A2FA0362F7}" srcOrd="1" destOrd="0" presId="urn:microsoft.com/office/officeart/2008/layout/HorizontalMultiLevelHierarchy"/>
    <dgm:cxn modelId="{6007BAA9-CAB2-4851-A451-E4219DC9C29B}" type="presParOf" srcId="{3ACFFEF5-2634-479F-83A3-36BD9723096A}" destId="{4492A4CC-622E-4202-B7EC-7B264E459FB2}" srcOrd="4" destOrd="0" presId="urn:microsoft.com/office/officeart/2008/layout/HorizontalMultiLevelHierarchy"/>
    <dgm:cxn modelId="{4BC818F0-EF9E-4CD0-95EC-490244035418}" type="presParOf" srcId="{4492A4CC-622E-4202-B7EC-7B264E459FB2}" destId="{094371F8-5473-437A-A640-03BD8AE1697B}" srcOrd="0" destOrd="0" presId="urn:microsoft.com/office/officeart/2008/layout/HorizontalMultiLevelHierarchy"/>
    <dgm:cxn modelId="{702F95AA-2B15-4760-B280-D7AD382F6710}" type="presParOf" srcId="{3ACFFEF5-2634-479F-83A3-36BD9723096A}" destId="{78BFF627-6024-43A5-9F45-4072809271C4}" srcOrd="5" destOrd="0" presId="urn:microsoft.com/office/officeart/2008/layout/HorizontalMultiLevelHierarchy"/>
    <dgm:cxn modelId="{50C3A183-4232-4B73-A2E8-772AF481F579}" type="presParOf" srcId="{78BFF627-6024-43A5-9F45-4072809271C4}" destId="{47161C4B-582E-477D-BF5D-EC01F377300C}" srcOrd="0" destOrd="0" presId="urn:microsoft.com/office/officeart/2008/layout/HorizontalMultiLevelHierarchy"/>
    <dgm:cxn modelId="{8B5C1225-A40D-476B-8BCE-1846282F23C9}" type="presParOf" srcId="{78BFF627-6024-43A5-9F45-4072809271C4}" destId="{58AC6A74-9D07-41C6-B143-FD4176FBF267}" srcOrd="1" destOrd="0" presId="urn:microsoft.com/office/officeart/2008/layout/HorizontalMultiLevelHierarchy"/>
    <dgm:cxn modelId="{1D436489-3DE4-4184-93CB-ED7818763172}" type="presParOf" srcId="{3ACFFEF5-2634-479F-83A3-36BD9723096A}" destId="{D65EEFAE-1B25-48E9-830E-6A0CB9DC82C7}" srcOrd="6" destOrd="0" presId="urn:microsoft.com/office/officeart/2008/layout/HorizontalMultiLevelHierarchy"/>
    <dgm:cxn modelId="{1D5E31CE-81F7-49F3-8BD4-FD9E7F58F4F9}" type="presParOf" srcId="{D65EEFAE-1B25-48E9-830E-6A0CB9DC82C7}" destId="{5ACA9EC7-B6FD-460D-A3F2-48C469190A7C}" srcOrd="0" destOrd="0" presId="urn:microsoft.com/office/officeart/2008/layout/HorizontalMultiLevelHierarchy"/>
    <dgm:cxn modelId="{EA96D23A-C9B6-42C6-83CE-5F54E636D7D5}" type="presParOf" srcId="{3ACFFEF5-2634-479F-83A3-36BD9723096A}" destId="{962D2517-1AD7-44D5-A5CA-D2827FF6A668}" srcOrd="7" destOrd="0" presId="urn:microsoft.com/office/officeart/2008/layout/HorizontalMultiLevelHierarchy"/>
    <dgm:cxn modelId="{17118C11-1FBA-4202-8D22-E5B9EE3446EE}" type="presParOf" srcId="{962D2517-1AD7-44D5-A5CA-D2827FF6A668}" destId="{662A10C1-0D40-4FD2-98C3-976F31861350}" srcOrd="0" destOrd="0" presId="urn:microsoft.com/office/officeart/2008/layout/HorizontalMultiLevelHierarchy"/>
    <dgm:cxn modelId="{6A1537F8-AAD0-4080-B4EC-B8D3DD05F782}" type="presParOf" srcId="{962D2517-1AD7-44D5-A5CA-D2827FF6A668}" destId="{91C2D081-C8E8-4F72-B97A-A5C2EFFDCCED}" srcOrd="1" destOrd="0" presId="urn:microsoft.com/office/officeart/2008/layout/HorizontalMultiLevelHierarchy"/>
    <dgm:cxn modelId="{6B9C8CF7-214C-4E92-8F47-C6D232D4D972}" type="presParOf" srcId="{3ACFFEF5-2634-479F-83A3-36BD9723096A}" destId="{7D1F9815-31D0-4BA2-AB02-E6388E047A97}" srcOrd="8" destOrd="0" presId="urn:microsoft.com/office/officeart/2008/layout/HorizontalMultiLevelHierarchy"/>
    <dgm:cxn modelId="{93824A6F-03EF-4641-A1F6-A643987E3405}" type="presParOf" srcId="{7D1F9815-31D0-4BA2-AB02-E6388E047A97}" destId="{B702938F-8793-416A-B101-E56D0BCA0125}" srcOrd="0" destOrd="0" presId="urn:microsoft.com/office/officeart/2008/layout/HorizontalMultiLevelHierarchy"/>
    <dgm:cxn modelId="{9EEE2492-B1A3-4635-9F3F-B36EBF8151CC}" type="presParOf" srcId="{3ACFFEF5-2634-479F-83A3-36BD9723096A}" destId="{1E296214-4123-42FA-836E-C8278C29D5A3}" srcOrd="9" destOrd="0" presId="urn:microsoft.com/office/officeart/2008/layout/HorizontalMultiLevelHierarchy"/>
    <dgm:cxn modelId="{F3BA97F3-A3E4-428C-ACFD-1369B342F18E}" type="presParOf" srcId="{1E296214-4123-42FA-836E-C8278C29D5A3}" destId="{7DB6BB4E-FCDB-4339-B696-D89EE368D824}" srcOrd="0" destOrd="0" presId="urn:microsoft.com/office/officeart/2008/layout/HorizontalMultiLevelHierarchy"/>
    <dgm:cxn modelId="{CAC37F22-F98F-4DF9-9B84-6F716E2DB08D}" type="presParOf" srcId="{1E296214-4123-42FA-836E-C8278C29D5A3}" destId="{3D369F2F-4817-4513-BD2F-11BFC7AA18BA}" srcOrd="1" destOrd="0" presId="urn:microsoft.com/office/officeart/2008/layout/HorizontalMultiLevelHierarchy"/>
    <dgm:cxn modelId="{F0F69C51-12D8-43FA-9821-CC9B3591CB8C}" type="presParOf" srcId="{3ACFFEF5-2634-479F-83A3-36BD9723096A}" destId="{607D59D6-AE3B-445F-81CF-71148DA0BD44}" srcOrd="10" destOrd="0" presId="urn:microsoft.com/office/officeart/2008/layout/HorizontalMultiLevelHierarchy"/>
    <dgm:cxn modelId="{4916D859-4A40-425D-AB30-D68FCBAFCDAE}" type="presParOf" srcId="{607D59D6-AE3B-445F-81CF-71148DA0BD44}" destId="{4A03EE39-96B2-4EEC-8A25-D42021036297}" srcOrd="0" destOrd="0" presId="urn:microsoft.com/office/officeart/2008/layout/HorizontalMultiLevelHierarchy"/>
    <dgm:cxn modelId="{0CA692B8-0CB7-4A4F-8276-ABBADC7C076D}" type="presParOf" srcId="{3ACFFEF5-2634-479F-83A3-36BD9723096A}" destId="{50C68645-7180-4190-9075-BB6996FD3E89}" srcOrd="11" destOrd="0" presId="urn:microsoft.com/office/officeart/2008/layout/HorizontalMultiLevelHierarchy"/>
    <dgm:cxn modelId="{2DB1D2C9-6A7A-4059-B117-63D07CB2779F}" type="presParOf" srcId="{50C68645-7180-4190-9075-BB6996FD3E89}" destId="{6EB90800-B4BE-4E56-9A63-443642C74B21}" srcOrd="0" destOrd="0" presId="urn:microsoft.com/office/officeart/2008/layout/HorizontalMultiLevelHierarchy"/>
    <dgm:cxn modelId="{B41DE6B0-53D0-4430-8D36-2EAD43F78943}" type="presParOf" srcId="{50C68645-7180-4190-9075-BB6996FD3E89}" destId="{445C3AA5-3887-4CFD-8416-5776C985500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3771D8F-DF60-4C73-B858-39D1A1289487}"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fr-FR"/>
        </a:p>
      </dgm:t>
    </dgm:pt>
    <dgm:pt modelId="{3EE6FE3E-8DB8-4AF4-B07E-EA085D8D2DD4}">
      <dgm:prSet phldrT="[Texte]" custT="1"/>
      <dgm:spPr/>
      <dgm:t>
        <a:bodyPr/>
        <a:lstStyle/>
        <a:p>
          <a:pPr rtl="1"/>
          <a:r>
            <a:rPr lang="ar-SA" sz="2400" b="1" dirty="0">
              <a:solidFill>
                <a:srgbClr val="C00000"/>
              </a:solidFill>
              <a:latin typeface="Sakkal Majalla" panose="02000000000000000000" pitchFamily="2" charset="-78"/>
              <a:cs typeface="Sakkal Majalla" panose="02000000000000000000" pitchFamily="2" charset="-78"/>
            </a:rPr>
            <a:t>العوامل الصحية</a:t>
          </a:r>
          <a:r>
            <a:rPr lang="fr-FR" sz="2400" b="1" dirty="0">
              <a:solidFill>
                <a:srgbClr val="C00000"/>
              </a:solidFill>
              <a:latin typeface="Sakkal Majalla" panose="02000000000000000000" pitchFamily="2" charset="-78"/>
              <a:cs typeface="Sakkal Majalla" panose="02000000000000000000" pitchFamily="2" charset="-78"/>
            </a:rPr>
            <a:t>) </a:t>
          </a:r>
          <a:r>
            <a:rPr lang="ar-SA" sz="2400" b="1" dirty="0">
              <a:solidFill>
                <a:srgbClr val="C00000"/>
              </a:solidFill>
              <a:latin typeface="Sakkal Majalla" panose="02000000000000000000" pitchFamily="2" charset="-78"/>
              <a:cs typeface="Sakkal Majalla" panose="02000000000000000000" pitchFamily="2" charset="-78"/>
            </a:rPr>
            <a:t>الوقائية</a:t>
          </a:r>
          <a:r>
            <a:rPr lang="fr-FR" sz="2400" b="1" dirty="0">
              <a:solidFill>
                <a:srgbClr val="C00000"/>
              </a:solidFill>
              <a:latin typeface="Sakkal Majalla" panose="02000000000000000000" pitchFamily="2" charset="-78"/>
              <a:cs typeface="Sakkal Majalla" panose="02000000000000000000" pitchFamily="2" charset="-78"/>
            </a:rPr>
            <a:t> (</a:t>
          </a:r>
          <a:r>
            <a:rPr lang="ar-SA" sz="2400" b="1" dirty="0">
              <a:solidFill>
                <a:srgbClr val="C00000"/>
              </a:solidFill>
              <a:latin typeface="Sakkal Majalla" panose="02000000000000000000" pitchFamily="2" charset="-78"/>
              <a:cs typeface="Sakkal Majalla" panose="02000000000000000000" pitchFamily="2" charset="-78"/>
            </a:rPr>
            <a:t>، ويعني بها عوامل المحافظة على معنوية العاملين </a:t>
          </a:r>
          <a:endParaRPr lang="fr-FR" sz="2400" b="1" dirty="0">
            <a:solidFill>
              <a:srgbClr val="C00000"/>
            </a:solidFill>
            <a:latin typeface="Sakkal Majalla" panose="02000000000000000000" pitchFamily="2" charset="-78"/>
            <a:cs typeface="Sakkal Majalla" panose="02000000000000000000" pitchFamily="2" charset="-78"/>
          </a:endParaRPr>
        </a:p>
      </dgm:t>
    </dgm:pt>
    <dgm:pt modelId="{42404720-D5A4-4860-A2FD-11B5B29D2823}" type="parTrans" cxnId="{FF2E917B-1992-4BF6-889C-9DF51FADA60E}">
      <dgm:prSet/>
      <dgm:spPr/>
      <dgm:t>
        <a:bodyPr/>
        <a:lstStyle/>
        <a:p>
          <a:pPr rtl="1"/>
          <a:endParaRPr lang="fr-FR" sz="2400">
            <a:latin typeface="Sakkal Majalla" panose="02000000000000000000" pitchFamily="2" charset="-78"/>
            <a:cs typeface="Sakkal Majalla" panose="02000000000000000000" pitchFamily="2" charset="-78"/>
          </a:endParaRPr>
        </a:p>
      </dgm:t>
    </dgm:pt>
    <dgm:pt modelId="{BB107CCB-88C8-4288-866D-E99A129A3890}" type="sibTrans" cxnId="{FF2E917B-1992-4BF6-889C-9DF51FADA60E}">
      <dgm:prSet/>
      <dgm:spPr/>
      <dgm:t>
        <a:bodyPr/>
        <a:lstStyle/>
        <a:p>
          <a:pPr rtl="1"/>
          <a:endParaRPr lang="fr-FR" sz="2400">
            <a:latin typeface="Sakkal Majalla" panose="02000000000000000000" pitchFamily="2" charset="-78"/>
            <a:cs typeface="Sakkal Majalla" panose="02000000000000000000" pitchFamily="2" charset="-78"/>
          </a:endParaRPr>
        </a:p>
      </dgm:t>
    </dgm:pt>
    <dgm:pt modelId="{97F905CF-39D5-4F4D-9C07-5E33ED3CCE58}">
      <dgm:prSet phldrT="[Texte]" custT="1"/>
      <dgm:spPr/>
      <dgm:t>
        <a:bodyPr/>
        <a:lstStyle/>
        <a:p>
          <a:pPr rtl="1"/>
          <a:r>
            <a:rPr lang="ar-SA" sz="2400" b="1" dirty="0">
              <a:solidFill>
                <a:srgbClr val="C00000"/>
              </a:solidFill>
              <a:latin typeface="Sakkal Majalla" panose="02000000000000000000" pitchFamily="2" charset="-78"/>
              <a:cs typeface="Sakkal Majalla" panose="02000000000000000000" pitchFamily="2" charset="-78"/>
            </a:rPr>
            <a:t>العوامل المحفزة</a:t>
          </a:r>
          <a:r>
            <a:rPr lang="fr-FR" sz="2400" b="1" dirty="0">
              <a:solidFill>
                <a:srgbClr val="C00000"/>
              </a:solidFill>
              <a:latin typeface="Sakkal Majalla" panose="02000000000000000000" pitchFamily="2" charset="-78"/>
              <a:cs typeface="Sakkal Majalla" panose="02000000000000000000" pitchFamily="2" charset="-78"/>
            </a:rPr>
            <a:t>) </a:t>
          </a:r>
          <a:r>
            <a:rPr lang="ar-SA" sz="2400" b="1" dirty="0">
              <a:solidFill>
                <a:srgbClr val="C00000"/>
              </a:solidFill>
              <a:latin typeface="Sakkal Majalla" panose="02000000000000000000" pitchFamily="2" charset="-78"/>
              <a:cs typeface="Sakkal Majalla" panose="02000000000000000000" pitchFamily="2" charset="-78"/>
            </a:rPr>
            <a:t>الدافعة أو عوامل الرضا </a:t>
          </a:r>
          <a:r>
            <a:rPr lang="fr-FR" sz="2400" b="1" dirty="0">
              <a:solidFill>
                <a:srgbClr val="C00000"/>
              </a:solidFill>
              <a:latin typeface="Sakkal Majalla" panose="02000000000000000000" pitchFamily="2" charset="-78"/>
              <a:cs typeface="Sakkal Majalla" panose="02000000000000000000" pitchFamily="2" charset="-78"/>
            </a:rPr>
            <a:t>(</a:t>
          </a:r>
          <a:r>
            <a:rPr lang="ar-SA" sz="2400" b="1" dirty="0">
              <a:solidFill>
                <a:srgbClr val="C00000"/>
              </a:solidFill>
              <a:latin typeface="Sakkal Majalla" panose="02000000000000000000" pitchFamily="2" charset="-78"/>
              <a:cs typeface="Sakkal Majalla" panose="02000000000000000000" pitchFamily="2" charset="-78"/>
            </a:rPr>
            <a:t>فهي تساهم في التقدم نحو تحقيق الذات</a:t>
          </a:r>
          <a:endParaRPr lang="fr-FR" sz="2400" b="1" dirty="0">
            <a:solidFill>
              <a:srgbClr val="C00000"/>
            </a:solidFill>
            <a:latin typeface="Sakkal Majalla" panose="02000000000000000000" pitchFamily="2" charset="-78"/>
            <a:cs typeface="Sakkal Majalla" panose="02000000000000000000" pitchFamily="2" charset="-78"/>
          </a:endParaRPr>
        </a:p>
      </dgm:t>
    </dgm:pt>
    <dgm:pt modelId="{FC786156-084E-4282-B6B3-48C732A038E5}" type="parTrans" cxnId="{2AB803A8-4CFC-4681-8201-751DAB1A6C98}">
      <dgm:prSet/>
      <dgm:spPr/>
      <dgm:t>
        <a:bodyPr/>
        <a:lstStyle/>
        <a:p>
          <a:pPr rtl="1"/>
          <a:endParaRPr lang="fr-FR" sz="2400">
            <a:latin typeface="Sakkal Majalla" panose="02000000000000000000" pitchFamily="2" charset="-78"/>
            <a:cs typeface="Sakkal Majalla" panose="02000000000000000000" pitchFamily="2" charset="-78"/>
          </a:endParaRPr>
        </a:p>
      </dgm:t>
    </dgm:pt>
    <dgm:pt modelId="{3BAD812E-281D-45FB-BC40-9562FB831B5D}" type="sibTrans" cxnId="{2AB803A8-4CFC-4681-8201-751DAB1A6C98}">
      <dgm:prSet/>
      <dgm:spPr/>
      <dgm:t>
        <a:bodyPr/>
        <a:lstStyle/>
        <a:p>
          <a:pPr rtl="1"/>
          <a:endParaRPr lang="fr-FR" sz="2400">
            <a:latin typeface="Sakkal Majalla" panose="02000000000000000000" pitchFamily="2" charset="-78"/>
            <a:cs typeface="Sakkal Majalla" panose="02000000000000000000" pitchFamily="2" charset="-78"/>
          </a:endParaRPr>
        </a:p>
      </dgm:t>
    </dgm:pt>
    <dgm:pt modelId="{0245110A-AEDD-406A-9762-1749C4C7D3C4}" type="pres">
      <dgm:prSet presAssocID="{83771D8F-DF60-4C73-B858-39D1A1289487}" presName="rootnode" presStyleCnt="0">
        <dgm:presLayoutVars>
          <dgm:chMax/>
          <dgm:chPref/>
          <dgm:dir/>
          <dgm:animLvl val="lvl"/>
        </dgm:presLayoutVars>
      </dgm:prSet>
      <dgm:spPr/>
    </dgm:pt>
    <dgm:pt modelId="{266CE719-0E71-45CE-9B11-E877DC6A1C2F}" type="pres">
      <dgm:prSet presAssocID="{3EE6FE3E-8DB8-4AF4-B07E-EA085D8D2DD4}" presName="composite" presStyleCnt="0"/>
      <dgm:spPr/>
    </dgm:pt>
    <dgm:pt modelId="{F8A25607-AE06-474D-B2EF-4E4CDFD8CDB0}" type="pres">
      <dgm:prSet presAssocID="{3EE6FE3E-8DB8-4AF4-B07E-EA085D8D2DD4}" presName="LShape" presStyleLbl="alignNode1" presStyleIdx="0" presStyleCnt="3" custLinFactNeighborX="-26570" custLinFactNeighborY="36"/>
      <dgm:spPr/>
    </dgm:pt>
    <dgm:pt modelId="{EC6174CC-C18A-46F6-94F7-1928A2AA791C}" type="pres">
      <dgm:prSet presAssocID="{3EE6FE3E-8DB8-4AF4-B07E-EA085D8D2DD4}" presName="ParentText" presStyleLbl="revTx" presStyleIdx="0" presStyleCnt="2" custScaleX="182713">
        <dgm:presLayoutVars>
          <dgm:chMax val="0"/>
          <dgm:chPref val="0"/>
          <dgm:bulletEnabled val="1"/>
        </dgm:presLayoutVars>
      </dgm:prSet>
      <dgm:spPr/>
    </dgm:pt>
    <dgm:pt modelId="{F82940FB-83F8-4869-B1F0-14FDF42E3F4A}" type="pres">
      <dgm:prSet presAssocID="{3EE6FE3E-8DB8-4AF4-B07E-EA085D8D2DD4}" presName="Triangle" presStyleLbl="alignNode1" presStyleIdx="1" presStyleCnt="3"/>
      <dgm:spPr/>
    </dgm:pt>
    <dgm:pt modelId="{28F25364-E2E4-4057-95DA-D0D40CAD8018}" type="pres">
      <dgm:prSet presAssocID="{BB107CCB-88C8-4288-866D-E99A129A3890}" presName="sibTrans" presStyleCnt="0"/>
      <dgm:spPr/>
    </dgm:pt>
    <dgm:pt modelId="{DE7FB31D-4B0A-4017-81F2-7E062AAD9E27}" type="pres">
      <dgm:prSet presAssocID="{BB107CCB-88C8-4288-866D-E99A129A3890}" presName="space" presStyleCnt="0"/>
      <dgm:spPr/>
    </dgm:pt>
    <dgm:pt modelId="{86928BCD-C1C5-4E38-9145-795A08A9B7FD}" type="pres">
      <dgm:prSet presAssocID="{97F905CF-39D5-4F4D-9C07-5E33ED3CCE58}" presName="composite" presStyleCnt="0"/>
      <dgm:spPr/>
    </dgm:pt>
    <dgm:pt modelId="{C54AE0DB-857B-408E-97B0-09F85BDB33CA}" type="pres">
      <dgm:prSet presAssocID="{97F905CF-39D5-4F4D-9C07-5E33ED3CCE58}" presName="LShape" presStyleLbl="alignNode1" presStyleIdx="2" presStyleCnt="3" custScaleX="96113" custScaleY="139315"/>
      <dgm:spPr/>
    </dgm:pt>
    <dgm:pt modelId="{78491153-ECF5-4FBD-B5E7-38F19CF64702}" type="pres">
      <dgm:prSet presAssocID="{97F905CF-39D5-4F4D-9C07-5E33ED3CCE58}" presName="ParentText" presStyleLbl="revTx" presStyleIdx="1" presStyleCnt="2" custScaleX="196506" custLinFactNeighborX="53419" custLinFactNeighborY="1100">
        <dgm:presLayoutVars>
          <dgm:chMax val="0"/>
          <dgm:chPref val="0"/>
          <dgm:bulletEnabled val="1"/>
        </dgm:presLayoutVars>
      </dgm:prSet>
      <dgm:spPr/>
    </dgm:pt>
  </dgm:ptLst>
  <dgm:cxnLst>
    <dgm:cxn modelId="{5D576204-73CA-4BCC-99ED-330DC86A1D0F}" type="presOf" srcId="{97F905CF-39D5-4F4D-9C07-5E33ED3CCE58}" destId="{78491153-ECF5-4FBD-B5E7-38F19CF64702}" srcOrd="0" destOrd="0" presId="urn:microsoft.com/office/officeart/2009/3/layout/StepUpProcess"/>
    <dgm:cxn modelId="{5EF7F63B-DE0F-42DF-9F25-49EF43759B2C}" type="presOf" srcId="{3EE6FE3E-8DB8-4AF4-B07E-EA085D8D2DD4}" destId="{EC6174CC-C18A-46F6-94F7-1928A2AA791C}" srcOrd="0" destOrd="0" presId="urn:microsoft.com/office/officeart/2009/3/layout/StepUpProcess"/>
    <dgm:cxn modelId="{839AFE78-BEB2-4E25-B65F-ED0DB5A001C7}" type="presOf" srcId="{83771D8F-DF60-4C73-B858-39D1A1289487}" destId="{0245110A-AEDD-406A-9762-1749C4C7D3C4}" srcOrd="0" destOrd="0" presId="urn:microsoft.com/office/officeart/2009/3/layout/StepUpProcess"/>
    <dgm:cxn modelId="{FF2E917B-1992-4BF6-889C-9DF51FADA60E}" srcId="{83771D8F-DF60-4C73-B858-39D1A1289487}" destId="{3EE6FE3E-8DB8-4AF4-B07E-EA085D8D2DD4}" srcOrd="0" destOrd="0" parTransId="{42404720-D5A4-4860-A2FD-11B5B29D2823}" sibTransId="{BB107CCB-88C8-4288-866D-E99A129A3890}"/>
    <dgm:cxn modelId="{2AB803A8-4CFC-4681-8201-751DAB1A6C98}" srcId="{83771D8F-DF60-4C73-B858-39D1A1289487}" destId="{97F905CF-39D5-4F4D-9C07-5E33ED3CCE58}" srcOrd="1" destOrd="0" parTransId="{FC786156-084E-4282-B6B3-48C732A038E5}" sibTransId="{3BAD812E-281D-45FB-BC40-9562FB831B5D}"/>
    <dgm:cxn modelId="{BC07775E-1D0B-4CE8-AAFF-521C88F3413B}" type="presParOf" srcId="{0245110A-AEDD-406A-9762-1749C4C7D3C4}" destId="{266CE719-0E71-45CE-9B11-E877DC6A1C2F}" srcOrd="0" destOrd="0" presId="urn:microsoft.com/office/officeart/2009/3/layout/StepUpProcess"/>
    <dgm:cxn modelId="{DAA91502-0ED0-4937-92FE-47FC0DA07231}" type="presParOf" srcId="{266CE719-0E71-45CE-9B11-E877DC6A1C2F}" destId="{F8A25607-AE06-474D-B2EF-4E4CDFD8CDB0}" srcOrd="0" destOrd="0" presId="urn:microsoft.com/office/officeart/2009/3/layout/StepUpProcess"/>
    <dgm:cxn modelId="{9E913771-89E3-4CA9-9BD2-0FF298C3D7F4}" type="presParOf" srcId="{266CE719-0E71-45CE-9B11-E877DC6A1C2F}" destId="{EC6174CC-C18A-46F6-94F7-1928A2AA791C}" srcOrd="1" destOrd="0" presId="urn:microsoft.com/office/officeart/2009/3/layout/StepUpProcess"/>
    <dgm:cxn modelId="{17497F86-D514-4AF1-93EC-05E640AE6899}" type="presParOf" srcId="{266CE719-0E71-45CE-9B11-E877DC6A1C2F}" destId="{F82940FB-83F8-4869-B1F0-14FDF42E3F4A}" srcOrd="2" destOrd="0" presId="urn:microsoft.com/office/officeart/2009/3/layout/StepUpProcess"/>
    <dgm:cxn modelId="{83A508E6-C082-4876-A0C7-2855AD5B7A36}" type="presParOf" srcId="{0245110A-AEDD-406A-9762-1749C4C7D3C4}" destId="{28F25364-E2E4-4057-95DA-D0D40CAD8018}" srcOrd="1" destOrd="0" presId="urn:microsoft.com/office/officeart/2009/3/layout/StepUpProcess"/>
    <dgm:cxn modelId="{533EA31F-D0A7-49B2-A655-D32561E133C5}" type="presParOf" srcId="{28F25364-E2E4-4057-95DA-D0D40CAD8018}" destId="{DE7FB31D-4B0A-4017-81F2-7E062AAD9E27}" srcOrd="0" destOrd="0" presId="urn:microsoft.com/office/officeart/2009/3/layout/StepUpProcess"/>
    <dgm:cxn modelId="{DB4A697D-B4DC-4EB0-9A1F-CFBACC6CC523}" type="presParOf" srcId="{0245110A-AEDD-406A-9762-1749C4C7D3C4}" destId="{86928BCD-C1C5-4E38-9145-795A08A9B7FD}" srcOrd="2" destOrd="0" presId="urn:microsoft.com/office/officeart/2009/3/layout/StepUpProcess"/>
    <dgm:cxn modelId="{D1A3D191-22D9-407E-BD83-D1842C1B2B88}" type="presParOf" srcId="{86928BCD-C1C5-4E38-9145-795A08A9B7FD}" destId="{C54AE0DB-857B-408E-97B0-09F85BDB33CA}" srcOrd="0" destOrd="0" presId="urn:microsoft.com/office/officeart/2009/3/layout/StepUpProcess"/>
    <dgm:cxn modelId="{7B263D43-900D-4C73-8243-25C1DE872E74}" type="presParOf" srcId="{86928BCD-C1C5-4E38-9145-795A08A9B7FD}" destId="{78491153-ECF5-4FBD-B5E7-38F19CF64702}"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CB3F316-B199-44CE-AF8F-4429EB44895C}" type="doc">
      <dgm:prSet loTypeId="urn:microsoft.com/office/officeart/2005/8/layout/orgChart1" loCatId="hierarchy" qsTypeId="urn:microsoft.com/office/officeart/2005/8/quickstyle/simple4" qsCatId="simple" csTypeId="urn:microsoft.com/office/officeart/2005/8/colors/accent2_1" csCatId="accent2" phldr="1"/>
      <dgm:spPr/>
      <dgm:t>
        <a:bodyPr/>
        <a:lstStyle/>
        <a:p>
          <a:endParaRPr lang="fr-FR"/>
        </a:p>
      </dgm:t>
    </dgm:pt>
    <dgm:pt modelId="{906C720E-32A8-4CC0-B9EB-0C09018975F8}">
      <dgm:prSet phldrT="[Texte]" custT="1"/>
      <dgm:spPr/>
      <dgm:t>
        <a:bodyPr/>
        <a:lstStyle/>
        <a:p>
          <a:pPr rtl="1"/>
          <a:r>
            <a:rPr lang="ar-SA" sz="5400" b="1"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الانتقادات الموجهة لنظرية</a:t>
          </a:r>
          <a:r>
            <a:rPr lang="ar-DZ" sz="5400" b="1"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 العاملين</a:t>
          </a:r>
          <a:endParaRPr lang="fr-FR" sz="5400" b="1" dirty="0">
            <a:solidFill>
              <a:srgbClr val="C00000"/>
            </a:solidFill>
            <a:latin typeface="Sakkal Majalla" pitchFamily="2" charset="-78"/>
            <a:cs typeface="Sakkal Majalla" pitchFamily="2" charset="-78"/>
          </a:endParaRPr>
        </a:p>
      </dgm:t>
    </dgm:pt>
    <dgm:pt modelId="{85B46AC9-AAA4-43B5-8D23-ACA8C312F347}" type="sibTrans" cxnId="{BC97EED5-FA0F-4548-90F8-C9628418DE24}">
      <dgm:prSet/>
      <dgm:spPr/>
      <dgm:t>
        <a:bodyPr/>
        <a:lstStyle/>
        <a:p>
          <a:endParaRPr lang="fr-FR" sz="2400" b="1">
            <a:latin typeface="Sakkal Majalla" panose="02000000000000000000" pitchFamily="2" charset="-78"/>
            <a:cs typeface="Sakkal Majalla" panose="02000000000000000000" pitchFamily="2" charset="-78"/>
          </a:endParaRPr>
        </a:p>
      </dgm:t>
    </dgm:pt>
    <dgm:pt modelId="{71590CB3-3283-4A2F-9624-0BAE548AC5F0}" type="parTrans" cxnId="{BC97EED5-FA0F-4548-90F8-C9628418DE24}">
      <dgm:prSet/>
      <dgm:spPr/>
      <dgm:t>
        <a:bodyPr/>
        <a:lstStyle/>
        <a:p>
          <a:endParaRPr lang="fr-FR" sz="2400" b="1">
            <a:latin typeface="Sakkal Majalla" panose="02000000000000000000" pitchFamily="2" charset="-78"/>
            <a:cs typeface="Sakkal Majalla" panose="02000000000000000000" pitchFamily="2" charset="-78"/>
          </a:endParaRPr>
        </a:p>
      </dgm:t>
    </dgm:pt>
    <dgm:pt modelId="{8361CC2B-5C30-4AD3-B3EA-F76187733DAC}">
      <dgm:prSet custT="1"/>
      <dgm:spPr/>
      <dgm:t>
        <a:bodyPr/>
        <a:lstStyle/>
        <a:p>
          <a:pPr rtl="1"/>
          <a:r>
            <a:rPr lang="ar-SA" sz="2400" b="1" dirty="0">
              <a:latin typeface="Sakkal Majalla" panose="02000000000000000000" pitchFamily="2" charset="-78"/>
              <a:cs typeface="Sakkal Majalla" panose="02000000000000000000" pitchFamily="2" charset="-78"/>
            </a:rPr>
            <a:t>صغر حجم العينة، حيث أن العينة شملت</a:t>
          </a:r>
          <a:r>
            <a:rPr lang="fr-FR" sz="2400" b="1" dirty="0">
              <a:latin typeface="Sakkal Majalla" panose="02000000000000000000" pitchFamily="2" charset="-78"/>
              <a:cs typeface="Sakkal Majalla" panose="02000000000000000000" pitchFamily="2" charset="-78"/>
            </a:rPr>
            <a:t> 200 </a:t>
          </a:r>
          <a:r>
            <a:rPr lang="ar-SA" sz="2400" b="1" dirty="0">
              <a:latin typeface="Sakkal Majalla" panose="02000000000000000000" pitchFamily="2" charset="-78"/>
              <a:cs typeface="Sakkal Majalla" panose="02000000000000000000" pitchFamily="2" charset="-78"/>
            </a:rPr>
            <a:t>موظف فقط وهذا العدد غير كاف لتصميم النتائج</a:t>
          </a:r>
          <a:endParaRPr lang="fr-FR" sz="2400" b="1" dirty="0">
            <a:effectLst/>
            <a:latin typeface="Sakkal Majalla" pitchFamily="2" charset="-78"/>
            <a:cs typeface="Sakkal Majalla" pitchFamily="2" charset="-78"/>
          </a:endParaRPr>
        </a:p>
      </dgm:t>
    </dgm:pt>
    <dgm:pt modelId="{2AAB9465-2717-4CFB-9D8F-410406B34326}" type="sibTrans" cxnId="{AB0A21CC-1B71-419E-9BF8-0B4DC1B69D9E}">
      <dgm:prSet/>
      <dgm:spPr/>
      <dgm:t>
        <a:bodyPr/>
        <a:lstStyle/>
        <a:p>
          <a:endParaRPr lang="fr-FR" sz="2400" b="1">
            <a:latin typeface="Sakkal Majalla" panose="02000000000000000000" pitchFamily="2" charset="-78"/>
            <a:cs typeface="Sakkal Majalla" panose="02000000000000000000" pitchFamily="2" charset="-78"/>
          </a:endParaRPr>
        </a:p>
      </dgm:t>
    </dgm:pt>
    <dgm:pt modelId="{B6132E8E-8AFC-4849-BB96-00DD955DDE82}" type="parTrans" cxnId="{AB0A21CC-1B71-419E-9BF8-0B4DC1B69D9E}">
      <dgm:prSet/>
      <dgm:spPr/>
      <dgm:t>
        <a:bodyPr/>
        <a:lstStyle/>
        <a:p>
          <a:endParaRPr lang="fr-FR" sz="2400" b="1">
            <a:latin typeface="Sakkal Majalla" panose="02000000000000000000" pitchFamily="2" charset="-78"/>
            <a:cs typeface="Sakkal Majalla" panose="02000000000000000000" pitchFamily="2" charset="-78"/>
          </a:endParaRPr>
        </a:p>
      </dgm:t>
    </dgm:pt>
    <dgm:pt modelId="{F23E28A4-38E0-4AAB-9973-6A2B82AB5614}">
      <dgm:prSet custT="1"/>
      <dgm:spPr/>
      <dgm:t>
        <a:bodyPr/>
        <a:lstStyle/>
        <a:p>
          <a:pPr rtl="1"/>
          <a:r>
            <a:rPr lang="ar-SA" sz="2400" b="1" dirty="0">
              <a:latin typeface="Sakkal Majalla" panose="02000000000000000000" pitchFamily="2" charset="-78"/>
              <a:cs typeface="Sakkal Majalla" panose="02000000000000000000" pitchFamily="2" charset="-78"/>
            </a:rPr>
            <a:t>لم يستخدم طرق القياس للتفرقة بين الشعور بالرضا التام والاستياء الشديد، بل اعتمد على التقدير الشخصي للفرد موضع البحث</a:t>
          </a:r>
          <a:endParaRPr lang="fr-FR" sz="2400" b="1" dirty="0">
            <a:latin typeface="Sakkal Majalla" panose="02000000000000000000" pitchFamily="2" charset="-78"/>
            <a:cs typeface="Sakkal Majalla" panose="02000000000000000000" pitchFamily="2" charset="-78"/>
          </a:endParaRPr>
        </a:p>
      </dgm:t>
    </dgm:pt>
    <dgm:pt modelId="{944C7F2B-1DCF-4C60-AA09-7F4E7B69FC22}" type="parTrans" cxnId="{CBBBA1E3-037A-4DAF-AB5A-34B10DBD0599}">
      <dgm:prSet/>
      <dgm:spPr/>
      <dgm:t>
        <a:bodyPr/>
        <a:lstStyle/>
        <a:p>
          <a:endParaRPr lang="fr-FR" sz="2400" b="1">
            <a:latin typeface="Sakkal Majalla" panose="02000000000000000000" pitchFamily="2" charset="-78"/>
            <a:cs typeface="Sakkal Majalla" panose="02000000000000000000" pitchFamily="2" charset="-78"/>
          </a:endParaRPr>
        </a:p>
      </dgm:t>
    </dgm:pt>
    <dgm:pt modelId="{7B890092-07CE-4E19-A410-5D556F0558D6}" type="sibTrans" cxnId="{CBBBA1E3-037A-4DAF-AB5A-34B10DBD0599}">
      <dgm:prSet/>
      <dgm:spPr/>
      <dgm:t>
        <a:bodyPr/>
        <a:lstStyle/>
        <a:p>
          <a:endParaRPr lang="fr-FR" sz="2400" b="1">
            <a:latin typeface="Sakkal Majalla" panose="02000000000000000000" pitchFamily="2" charset="-78"/>
            <a:cs typeface="Sakkal Majalla" panose="02000000000000000000" pitchFamily="2" charset="-78"/>
          </a:endParaRPr>
        </a:p>
      </dgm:t>
    </dgm:pt>
    <dgm:pt modelId="{4C2050C4-C1B3-469D-9F73-AB9CF78B50EA}">
      <dgm:prSet custT="1"/>
      <dgm:spPr/>
      <dgm:t>
        <a:bodyPr/>
        <a:lstStyle/>
        <a:p>
          <a:pPr rtl="1">
            <a:lnSpc>
              <a:spcPct val="100000"/>
            </a:lnSpc>
            <a:spcAft>
              <a:spcPts val="0"/>
            </a:spcAft>
          </a:pPr>
          <a:r>
            <a:rPr lang="ar-SA" sz="2400" b="1" dirty="0">
              <a:latin typeface="Sakkal Majalla" panose="02000000000000000000" pitchFamily="2" charset="-78"/>
              <a:cs typeface="Sakkal Majalla" panose="02000000000000000000" pitchFamily="2" charset="-78"/>
            </a:rPr>
            <a:t>كما أن الدراسة شملت فئة المهندسين والمحاسبين وأهملت باقي الموظفين والعمال</a:t>
          </a:r>
          <a:endParaRPr lang="fr-FR" sz="2400" b="1" dirty="0">
            <a:effectLst/>
            <a:latin typeface="Sakkal Majalla" pitchFamily="2" charset="-78"/>
            <a:cs typeface="Sakkal Majalla" pitchFamily="2" charset="-78"/>
          </a:endParaRPr>
        </a:p>
      </dgm:t>
    </dgm:pt>
    <dgm:pt modelId="{30D9C07B-EA9C-48EB-9B36-8CC7E3F32905}" type="parTrans" cxnId="{12616970-5A8E-4835-9AB5-7EA455C51FA6}">
      <dgm:prSet/>
      <dgm:spPr/>
      <dgm:t>
        <a:bodyPr/>
        <a:lstStyle/>
        <a:p>
          <a:endParaRPr lang="fr-FR" sz="2400" b="1">
            <a:latin typeface="Sakkal Majalla" panose="02000000000000000000" pitchFamily="2" charset="-78"/>
            <a:cs typeface="Sakkal Majalla" panose="02000000000000000000" pitchFamily="2" charset="-78"/>
          </a:endParaRPr>
        </a:p>
      </dgm:t>
    </dgm:pt>
    <dgm:pt modelId="{43C3112C-F9D3-4C76-B504-02E5EF8FC836}" type="sibTrans" cxnId="{12616970-5A8E-4835-9AB5-7EA455C51FA6}">
      <dgm:prSet/>
      <dgm:spPr/>
      <dgm:t>
        <a:bodyPr/>
        <a:lstStyle/>
        <a:p>
          <a:endParaRPr lang="fr-FR" sz="2400" b="1">
            <a:latin typeface="Sakkal Majalla" panose="02000000000000000000" pitchFamily="2" charset="-78"/>
            <a:cs typeface="Sakkal Majalla" panose="02000000000000000000" pitchFamily="2" charset="-78"/>
          </a:endParaRPr>
        </a:p>
      </dgm:t>
    </dgm:pt>
    <dgm:pt modelId="{E1D8120F-27D4-457A-B969-C0DF84DD74AE}" type="pres">
      <dgm:prSet presAssocID="{ACB3F316-B199-44CE-AF8F-4429EB44895C}" presName="hierChild1" presStyleCnt="0">
        <dgm:presLayoutVars>
          <dgm:orgChart val="1"/>
          <dgm:chPref val="1"/>
          <dgm:dir/>
          <dgm:animOne val="branch"/>
          <dgm:animLvl val="lvl"/>
          <dgm:resizeHandles/>
        </dgm:presLayoutVars>
      </dgm:prSet>
      <dgm:spPr/>
    </dgm:pt>
    <dgm:pt modelId="{3372193B-9CCE-4C32-874A-B98DD1589211}" type="pres">
      <dgm:prSet presAssocID="{906C720E-32A8-4CC0-B9EB-0C09018975F8}" presName="hierRoot1" presStyleCnt="0">
        <dgm:presLayoutVars>
          <dgm:hierBranch val="init"/>
        </dgm:presLayoutVars>
      </dgm:prSet>
      <dgm:spPr/>
    </dgm:pt>
    <dgm:pt modelId="{6D6AAEE2-5910-4F2B-B9AF-1E8B01E383F7}" type="pres">
      <dgm:prSet presAssocID="{906C720E-32A8-4CC0-B9EB-0C09018975F8}" presName="rootComposite1" presStyleCnt="0"/>
      <dgm:spPr/>
    </dgm:pt>
    <dgm:pt modelId="{B5ABF9F9-9769-4AAF-AA3A-F9D2D41C11B0}" type="pres">
      <dgm:prSet presAssocID="{906C720E-32A8-4CC0-B9EB-0C09018975F8}" presName="rootText1" presStyleLbl="node0" presStyleIdx="0" presStyleCnt="1" custScaleX="389081" custScaleY="194268" custLinFactNeighborX="-2551" custLinFactNeighborY="-33568">
        <dgm:presLayoutVars>
          <dgm:chPref val="3"/>
        </dgm:presLayoutVars>
      </dgm:prSet>
      <dgm:spPr/>
    </dgm:pt>
    <dgm:pt modelId="{470FB06B-3B7C-4E36-8A24-7CEAC12E4155}" type="pres">
      <dgm:prSet presAssocID="{906C720E-32A8-4CC0-B9EB-0C09018975F8}" presName="rootConnector1" presStyleLbl="node1" presStyleIdx="0" presStyleCnt="0"/>
      <dgm:spPr/>
    </dgm:pt>
    <dgm:pt modelId="{F2192B66-A89E-4B3A-A74B-A0E0E98BF90C}" type="pres">
      <dgm:prSet presAssocID="{906C720E-32A8-4CC0-B9EB-0C09018975F8}" presName="hierChild2" presStyleCnt="0"/>
      <dgm:spPr/>
    </dgm:pt>
    <dgm:pt modelId="{3479BEED-1A65-46E4-8CC3-4F5DF75B9BE6}" type="pres">
      <dgm:prSet presAssocID="{B6132E8E-8AFC-4849-BB96-00DD955DDE82}" presName="Name37" presStyleLbl="parChTrans1D2" presStyleIdx="0" presStyleCnt="3"/>
      <dgm:spPr/>
    </dgm:pt>
    <dgm:pt modelId="{037C8861-303E-4FF6-91C2-091F1913E006}" type="pres">
      <dgm:prSet presAssocID="{8361CC2B-5C30-4AD3-B3EA-F76187733DAC}" presName="hierRoot2" presStyleCnt="0">
        <dgm:presLayoutVars>
          <dgm:hierBranch val="init"/>
        </dgm:presLayoutVars>
      </dgm:prSet>
      <dgm:spPr/>
    </dgm:pt>
    <dgm:pt modelId="{2F77DCB0-6626-409D-A25D-A5FD24A0DA85}" type="pres">
      <dgm:prSet presAssocID="{8361CC2B-5C30-4AD3-B3EA-F76187733DAC}" presName="rootComposite" presStyleCnt="0"/>
      <dgm:spPr/>
    </dgm:pt>
    <dgm:pt modelId="{D880F680-7381-4B54-B1D0-70A5F01CB519}" type="pres">
      <dgm:prSet presAssocID="{8361CC2B-5C30-4AD3-B3EA-F76187733DAC}" presName="rootText" presStyleLbl="node2" presStyleIdx="0" presStyleCnt="3" custScaleY="193945">
        <dgm:presLayoutVars>
          <dgm:chPref val="3"/>
        </dgm:presLayoutVars>
      </dgm:prSet>
      <dgm:spPr/>
    </dgm:pt>
    <dgm:pt modelId="{53364A2A-FAAB-49D7-891F-C06083F34BEF}" type="pres">
      <dgm:prSet presAssocID="{8361CC2B-5C30-4AD3-B3EA-F76187733DAC}" presName="rootConnector" presStyleLbl="node2" presStyleIdx="0" presStyleCnt="3"/>
      <dgm:spPr/>
    </dgm:pt>
    <dgm:pt modelId="{008C848B-EBE5-4C56-AACD-5A28A5794A6B}" type="pres">
      <dgm:prSet presAssocID="{8361CC2B-5C30-4AD3-B3EA-F76187733DAC}" presName="hierChild4" presStyleCnt="0"/>
      <dgm:spPr/>
    </dgm:pt>
    <dgm:pt modelId="{DCC520FC-29B3-4B2F-B2BE-3542A8561A3F}" type="pres">
      <dgm:prSet presAssocID="{8361CC2B-5C30-4AD3-B3EA-F76187733DAC}" presName="hierChild5" presStyleCnt="0"/>
      <dgm:spPr/>
    </dgm:pt>
    <dgm:pt modelId="{943BA5B2-FA86-4753-9072-9661E1252EE9}" type="pres">
      <dgm:prSet presAssocID="{30D9C07B-EA9C-48EB-9B36-8CC7E3F32905}" presName="Name37" presStyleLbl="parChTrans1D2" presStyleIdx="1" presStyleCnt="3"/>
      <dgm:spPr/>
    </dgm:pt>
    <dgm:pt modelId="{B933C880-7E0A-4069-93D3-5B46872B9201}" type="pres">
      <dgm:prSet presAssocID="{4C2050C4-C1B3-469D-9F73-AB9CF78B50EA}" presName="hierRoot2" presStyleCnt="0">
        <dgm:presLayoutVars>
          <dgm:hierBranch val="init"/>
        </dgm:presLayoutVars>
      </dgm:prSet>
      <dgm:spPr/>
    </dgm:pt>
    <dgm:pt modelId="{00147AFB-4104-410F-AA1F-BF584AE02AD6}" type="pres">
      <dgm:prSet presAssocID="{4C2050C4-C1B3-469D-9F73-AB9CF78B50EA}" presName="rootComposite" presStyleCnt="0"/>
      <dgm:spPr/>
    </dgm:pt>
    <dgm:pt modelId="{54217470-8194-412D-9217-C150B7BB5232}" type="pres">
      <dgm:prSet presAssocID="{4C2050C4-C1B3-469D-9F73-AB9CF78B50EA}" presName="rootText" presStyleLbl="node2" presStyleIdx="1" presStyleCnt="3" custScaleY="193945">
        <dgm:presLayoutVars>
          <dgm:chPref val="3"/>
        </dgm:presLayoutVars>
      </dgm:prSet>
      <dgm:spPr/>
    </dgm:pt>
    <dgm:pt modelId="{769D8E57-C7EB-4D62-AC93-0360EAB18582}" type="pres">
      <dgm:prSet presAssocID="{4C2050C4-C1B3-469D-9F73-AB9CF78B50EA}" presName="rootConnector" presStyleLbl="node2" presStyleIdx="1" presStyleCnt="3"/>
      <dgm:spPr/>
    </dgm:pt>
    <dgm:pt modelId="{0D8967E0-6438-4AA0-829B-C633DF673047}" type="pres">
      <dgm:prSet presAssocID="{4C2050C4-C1B3-469D-9F73-AB9CF78B50EA}" presName="hierChild4" presStyleCnt="0"/>
      <dgm:spPr/>
    </dgm:pt>
    <dgm:pt modelId="{FB4E621B-63D4-435F-82C4-10CDF75F9D90}" type="pres">
      <dgm:prSet presAssocID="{4C2050C4-C1B3-469D-9F73-AB9CF78B50EA}" presName="hierChild5" presStyleCnt="0"/>
      <dgm:spPr/>
    </dgm:pt>
    <dgm:pt modelId="{17FC4EC8-46DE-44FC-A82C-9C031176102E}" type="pres">
      <dgm:prSet presAssocID="{944C7F2B-1DCF-4C60-AA09-7F4E7B69FC22}" presName="Name37" presStyleLbl="parChTrans1D2" presStyleIdx="2" presStyleCnt="3"/>
      <dgm:spPr/>
    </dgm:pt>
    <dgm:pt modelId="{11B32A6E-4032-4C6B-A31A-FA9E11E48AC0}" type="pres">
      <dgm:prSet presAssocID="{F23E28A4-38E0-4AAB-9973-6A2B82AB5614}" presName="hierRoot2" presStyleCnt="0">
        <dgm:presLayoutVars>
          <dgm:hierBranch val="init"/>
        </dgm:presLayoutVars>
      </dgm:prSet>
      <dgm:spPr/>
    </dgm:pt>
    <dgm:pt modelId="{8C612100-94E7-41EB-AF8A-3B91115F4DBE}" type="pres">
      <dgm:prSet presAssocID="{F23E28A4-38E0-4AAB-9973-6A2B82AB5614}" presName="rootComposite" presStyleCnt="0"/>
      <dgm:spPr/>
    </dgm:pt>
    <dgm:pt modelId="{09BDE19F-6EBE-4B10-81E3-BF09D6571666}" type="pres">
      <dgm:prSet presAssocID="{F23E28A4-38E0-4AAB-9973-6A2B82AB5614}" presName="rootText" presStyleLbl="node2" presStyleIdx="2" presStyleCnt="3" custScaleY="250048">
        <dgm:presLayoutVars>
          <dgm:chPref val="3"/>
        </dgm:presLayoutVars>
      </dgm:prSet>
      <dgm:spPr/>
    </dgm:pt>
    <dgm:pt modelId="{0E848DCC-54F4-4961-BE09-31FC5DFBE473}" type="pres">
      <dgm:prSet presAssocID="{F23E28A4-38E0-4AAB-9973-6A2B82AB5614}" presName="rootConnector" presStyleLbl="node2" presStyleIdx="2" presStyleCnt="3"/>
      <dgm:spPr/>
    </dgm:pt>
    <dgm:pt modelId="{E7F3E499-409B-427C-B1FC-669BD7A89C9D}" type="pres">
      <dgm:prSet presAssocID="{F23E28A4-38E0-4AAB-9973-6A2B82AB5614}" presName="hierChild4" presStyleCnt="0"/>
      <dgm:spPr/>
    </dgm:pt>
    <dgm:pt modelId="{94E1EFF0-79F4-47A3-8328-F1988F5C1E2A}" type="pres">
      <dgm:prSet presAssocID="{F23E28A4-38E0-4AAB-9973-6A2B82AB5614}" presName="hierChild5" presStyleCnt="0"/>
      <dgm:spPr/>
    </dgm:pt>
    <dgm:pt modelId="{2BA1DB74-0529-40C9-AC0A-F929C1B9EE35}" type="pres">
      <dgm:prSet presAssocID="{906C720E-32A8-4CC0-B9EB-0C09018975F8}" presName="hierChild3" presStyleCnt="0"/>
      <dgm:spPr/>
    </dgm:pt>
  </dgm:ptLst>
  <dgm:cxnLst>
    <dgm:cxn modelId="{30EF5E0A-6D14-4193-9710-163289228895}" type="presOf" srcId="{B6132E8E-8AFC-4849-BB96-00DD955DDE82}" destId="{3479BEED-1A65-46E4-8CC3-4F5DF75B9BE6}" srcOrd="0" destOrd="0" presId="urn:microsoft.com/office/officeart/2005/8/layout/orgChart1"/>
    <dgm:cxn modelId="{25638519-3D46-4381-A5CD-4884CC0587D9}" type="presOf" srcId="{4C2050C4-C1B3-469D-9F73-AB9CF78B50EA}" destId="{769D8E57-C7EB-4D62-AC93-0360EAB18582}" srcOrd="1" destOrd="0" presId="urn:microsoft.com/office/officeart/2005/8/layout/orgChart1"/>
    <dgm:cxn modelId="{5523233C-25AA-4A2D-94C9-69EEA90D87B3}" type="presOf" srcId="{8361CC2B-5C30-4AD3-B3EA-F76187733DAC}" destId="{53364A2A-FAAB-49D7-891F-C06083F34BEF}" srcOrd="1" destOrd="0" presId="urn:microsoft.com/office/officeart/2005/8/layout/orgChart1"/>
    <dgm:cxn modelId="{63FFD261-AB52-42D2-B27E-91579E2D4B4C}" type="presOf" srcId="{906C720E-32A8-4CC0-B9EB-0C09018975F8}" destId="{B5ABF9F9-9769-4AAF-AA3A-F9D2D41C11B0}" srcOrd="0" destOrd="0" presId="urn:microsoft.com/office/officeart/2005/8/layout/orgChart1"/>
    <dgm:cxn modelId="{4E69DF46-3B47-4F43-B44D-427857348C0D}" type="presOf" srcId="{ACB3F316-B199-44CE-AF8F-4429EB44895C}" destId="{E1D8120F-27D4-457A-B969-C0DF84DD74AE}" srcOrd="0" destOrd="0" presId="urn:microsoft.com/office/officeart/2005/8/layout/orgChart1"/>
    <dgm:cxn modelId="{34DDD169-741A-4085-86D1-CAB795E073FA}" type="presOf" srcId="{8361CC2B-5C30-4AD3-B3EA-F76187733DAC}" destId="{D880F680-7381-4B54-B1D0-70A5F01CB519}" srcOrd="0" destOrd="0" presId="urn:microsoft.com/office/officeart/2005/8/layout/orgChart1"/>
    <dgm:cxn modelId="{3299526C-F1FB-47C0-BB52-44A860EA9E56}" type="presOf" srcId="{F23E28A4-38E0-4AAB-9973-6A2B82AB5614}" destId="{09BDE19F-6EBE-4B10-81E3-BF09D6571666}" srcOrd="0" destOrd="0" presId="urn:microsoft.com/office/officeart/2005/8/layout/orgChart1"/>
    <dgm:cxn modelId="{12616970-5A8E-4835-9AB5-7EA455C51FA6}" srcId="{906C720E-32A8-4CC0-B9EB-0C09018975F8}" destId="{4C2050C4-C1B3-469D-9F73-AB9CF78B50EA}" srcOrd="1" destOrd="0" parTransId="{30D9C07B-EA9C-48EB-9B36-8CC7E3F32905}" sibTransId="{43C3112C-F9D3-4C76-B504-02E5EF8FC836}"/>
    <dgm:cxn modelId="{D6078B75-F9B0-4227-B93C-76B1540DCBE0}" type="presOf" srcId="{30D9C07B-EA9C-48EB-9B36-8CC7E3F32905}" destId="{943BA5B2-FA86-4753-9072-9661E1252EE9}" srcOrd="0" destOrd="0" presId="urn:microsoft.com/office/officeart/2005/8/layout/orgChart1"/>
    <dgm:cxn modelId="{0AEB3C86-027B-49D0-BCE6-0199D16088D2}" type="presOf" srcId="{944C7F2B-1DCF-4C60-AA09-7F4E7B69FC22}" destId="{17FC4EC8-46DE-44FC-A82C-9C031176102E}" srcOrd="0" destOrd="0" presId="urn:microsoft.com/office/officeart/2005/8/layout/orgChart1"/>
    <dgm:cxn modelId="{405ADC90-24EF-4B79-BDC4-EE3CAF965B35}" type="presOf" srcId="{F23E28A4-38E0-4AAB-9973-6A2B82AB5614}" destId="{0E848DCC-54F4-4961-BE09-31FC5DFBE473}" srcOrd="1" destOrd="0" presId="urn:microsoft.com/office/officeart/2005/8/layout/orgChart1"/>
    <dgm:cxn modelId="{8969C4A9-7582-47B7-AAB1-6B135F57F69A}" type="presOf" srcId="{906C720E-32A8-4CC0-B9EB-0C09018975F8}" destId="{470FB06B-3B7C-4E36-8A24-7CEAC12E4155}" srcOrd="1" destOrd="0" presId="urn:microsoft.com/office/officeart/2005/8/layout/orgChart1"/>
    <dgm:cxn modelId="{AB0A21CC-1B71-419E-9BF8-0B4DC1B69D9E}" srcId="{906C720E-32A8-4CC0-B9EB-0C09018975F8}" destId="{8361CC2B-5C30-4AD3-B3EA-F76187733DAC}" srcOrd="0" destOrd="0" parTransId="{B6132E8E-8AFC-4849-BB96-00DD955DDE82}" sibTransId="{2AAB9465-2717-4CFB-9D8F-410406B34326}"/>
    <dgm:cxn modelId="{DA765CCD-8EC9-429B-A402-2FC65F13E732}" type="presOf" srcId="{4C2050C4-C1B3-469D-9F73-AB9CF78B50EA}" destId="{54217470-8194-412D-9217-C150B7BB5232}" srcOrd="0" destOrd="0" presId="urn:microsoft.com/office/officeart/2005/8/layout/orgChart1"/>
    <dgm:cxn modelId="{BC97EED5-FA0F-4548-90F8-C9628418DE24}" srcId="{ACB3F316-B199-44CE-AF8F-4429EB44895C}" destId="{906C720E-32A8-4CC0-B9EB-0C09018975F8}" srcOrd="0" destOrd="0" parTransId="{71590CB3-3283-4A2F-9624-0BAE548AC5F0}" sibTransId="{85B46AC9-AAA4-43B5-8D23-ACA8C312F347}"/>
    <dgm:cxn modelId="{CBBBA1E3-037A-4DAF-AB5A-34B10DBD0599}" srcId="{906C720E-32A8-4CC0-B9EB-0C09018975F8}" destId="{F23E28A4-38E0-4AAB-9973-6A2B82AB5614}" srcOrd="2" destOrd="0" parTransId="{944C7F2B-1DCF-4C60-AA09-7F4E7B69FC22}" sibTransId="{7B890092-07CE-4E19-A410-5D556F0558D6}"/>
    <dgm:cxn modelId="{90914E4F-86D7-4A36-9BBB-8C10BDB0548D}" type="presParOf" srcId="{E1D8120F-27D4-457A-B969-C0DF84DD74AE}" destId="{3372193B-9CCE-4C32-874A-B98DD1589211}" srcOrd="0" destOrd="0" presId="urn:microsoft.com/office/officeart/2005/8/layout/orgChart1"/>
    <dgm:cxn modelId="{83147E97-6607-41D2-833D-103446330317}" type="presParOf" srcId="{3372193B-9CCE-4C32-874A-B98DD1589211}" destId="{6D6AAEE2-5910-4F2B-B9AF-1E8B01E383F7}" srcOrd="0" destOrd="0" presId="urn:microsoft.com/office/officeart/2005/8/layout/orgChart1"/>
    <dgm:cxn modelId="{BA03436A-9D8B-4A8E-8081-F32812EA476A}" type="presParOf" srcId="{6D6AAEE2-5910-4F2B-B9AF-1E8B01E383F7}" destId="{B5ABF9F9-9769-4AAF-AA3A-F9D2D41C11B0}" srcOrd="0" destOrd="0" presId="urn:microsoft.com/office/officeart/2005/8/layout/orgChart1"/>
    <dgm:cxn modelId="{E633B3B0-00F4-4949-849A-1763A201737C}" type="presParOf" srcId="{6D6AAEE2-5910-4F2B-B9AF-1E8B01E383F7}" destId="{470FB06B-3B7C-4E36-8A24-7CEAC12E4155}" srcOrd="1" destOrd="0" presId="urn:microsoft.com/office/officeart/2005/8/layout/orgChart1"/>
    <dgm:cxn modelId="{574C3760-7D7E-4A2C-8194-905C217AFE69}" type="presParOf" srcId="{3372193B-9CCE-4C32-874A-B98DD1589211}" destId="{F2192B66-A89E-4B3A-A74B-A0E0E98BF90C}" srcOrd="1" destOrd="0" presId="urn:microsoft.com/office/officeart/2005/8/layout/orgChart1"/>
    <dgm:cxn modelId="{37D41F47-365C-4F4F-A9E6-DABE1C6963F1}" type="presParOf" srcId="{F2192B66-A89E-4B3A-A74B-A0E0E98BF90C}" destId="{3479BEED-1A65-46E4-8CC3-4F5DF75B9BE6}" srcOrd="0" destOrd="0" presId="urn:microsoft.com/office/officeart/2005/8/layout/orgChart1"/>
    <dgm:cxn modelId="{C316D7C8-29F3-49A2-B113-008DF65C1038}" type="presParOf" srcId="{F2192B66-A89E-4B3A-A74B-A0E0E98BF90C}" destId="{037C8861-303E-4FF6-91C2-091F1913E006}" srcOrd="1" destOrd="0" presId="urn:microsoft.com/office/officeart/2005/8/layout/orgChart1"/>
    <dgm:cxn modelId="{99EA2759-7904-4D34-9BE8-14C1370BE945}" type="presParOf" srcId="{037C8861-303E-4FF6-91C2-091F1913E006}" destId="{2F77DCB0-6626-409D-A25D-A5FD24A0DA85}" srcOrd="0" destOrd="0" presId="urn:microsoft.com/office/officeart/2005/8/layout/orgChart1"/>
    <dgm:cxn modelId="{9042EB7E-2CDE-403C-B05A-606DEE719909}" type="presParOf" srcId="{2F77DCB0-6626-409D-A25D-A5FD24A0DA85}" destId="{D880F680-7381-4B54-B1D0-70A5F01CB519}" srcOrd="0" destOrd="0" presId="urn:microsoft.com/office/officeart/2005/8/layout/orgChart1"/>
    <dgm:cxn modelId="{DD575B8A-BCFC-40B0-AC15-8D8F1E0551FF}" type="presParOf" srcId="{2F77DCB0-6626-409D-A25D-A5FD24A0DA85}" destId="{53364A2A-FAAB-49D7-891F-C06083F34BEF}" srcOrd="1" destOrd="0" presId="urn:microsoft.com/office/officeart/2005/8/layout/orgChart1"/>
    <dgm:cxn modelId="{FB564B0A-E39B-4AAC-BF7E-D4C560F66422}" type="presParOf" srcId="{037C8861-303E-4FF6-91C2-091F1913E006}" destId="{008C848B-EBE5-4C56-AACD-5A28A5794A6B}" srcOrd="1" destOrd="0" presId="urn:microsoft.com/office/officeart/2005/8/layout/orgChart1"/>
    <dgm:cxn modelId="{9A67B53F-711D-4D4D-A755-05F22CDCAC3B}" type="presParOf" srcId="{037C8861-303E-4FF6-91C2-091F1913E006}" destId="{DCC520FC-29B3-4B2F-B2BE-3542A8561A3F}" srcOrd="2" destOrd="0" presId="urn:microsoft.com/office/officeart/2005/8/layout/orgChart1"/>
    <dgm:cxn modelId="{22781F49-A7B6-460F-8CB1-A98272852E40}" type="presParOf" srcId="{F2192B66-A89E-4B3A-A74B-A0E0E98BF90C}" destId="{943BA5B2-FA86-4753-9072-9661E1252EE9}" srcOrd="2" destOrd="0" presId="urn:microsoft.com/office/officeart/2005/8/layout/orgChart1"/>
    <dgm:cxn modelId="{FE169DEA-1F65-4DA3-9336-AB84BAF66FB6}" type="presParOf" srcId="{F2192B66-A89E-4B3A-A74B-A0E0E98BF90C}" destId="{B933C880-7E0A-4069-93D3-5B46872B9201}" srcOrd="3" destOrd="0" presId="urn:microsoft.com/office/officeart/2005/8/layout/orgChart1"/>
    <dgm:cxn modelId="{98D2538F-1AB6-4834-AE30-03A2A9EB43FF}" type="presParOf" srcId="{B933C880-7E0A-4069-93D3-5B46872B9201}" destId="{00147AFB-4104-410F-AA1F-BF584AE02AD6}" srcOrd="0" destOrd="0" presId="urn:microsoft.com/office/officeart/2005/8/layout/orgChart1"/>
    <dgm:cxn modelId="{AD0F3077-B7F8-4B1D-B729-913C73C37C44}" type="presParOf" srcId="{00147AFB-4104-410F-AA1F-BF584AE02AD6}" destId="{54217470-8194-412D-9217-C150B7BB5232}" srcOrd="0" destOrd="0" presId="urn:microsoft.com/office/officeart/2005/8/layout/orgChart1"/>
    <dgm:cxn modelId="{30B5B00A-AE4F-4994-A10B-72289C814DBD}" type="presParOf" srcId="{00147AFB-4104-410F-AA1F-BF584AE02AD6}" destId="{769D8E57-C7EB-4D62-AC93-0360EAB18582}" srcOrd="1" destOrd="0" presId="urn:microsoft.com/office/officeart/2005/8/layout/orgChart1"/>
    <dgm:cxn modelId="{AF16BD75-D3BF-48D9-B17E-6E03732B022B}" type="presParOf" srcId="{B933C880-7E0A-4069-93D3-5B46872B9201}" destId="{0D8967E0-6438-4AA0-829B-C633DF673047}" srcOrd="1" destOrd="0" presId="urn:microsoft.com/office/officeart/2005/8/layout/orgChart1"/>
    <dgm:cxn modelId="{F3A1E0E5-023D-436D-997A-D2E53E249A1F}" type="presParOf" srcId="{B933C880-7E0A-4069-93D3-5B46872B9201}" destId="{FB4E621B-63D4-435F-82C4-10CDF75F9D90}" srcOrd="2" destOrd="0" presId="urn:microsoft.com/office/officeart/2005/8/layout/orgChart1"/>
    <dgm:cxn modelId="{A590A702-0A23-4AF8-B68A-AA4EC55B3DC7}" type="presParOf" srcId="{F2192B66-A89E-4B3A-A74B-A0E0E98BF90C}" destId="{17FC4EC8-46DE-44FC-A82C-9C031176102E}" srcOrd="4" destOrd="0" presId="urn:microsoft.com/office/officeart/2005/8/layout/orgChart1"/>
    <dgm:cxn modelId="{7B617ADD-9BF5-4A9B-9952-68C897C0A77A}" type="presParOf" srcId="{F2192B66-A89E-4B3A-A74B-A0E0E98BF90C}" destId="{11B32A6E-4032-4C6B-A31A-FA9E11E48AC0}" srcOrd="5" destOrd="0" presId="urn:microsoft.com/office/officeart/2005/8/layout/orgChart1"/>
    <dgm:cxn modelId="{94C72A4B-422E-4A33-BF28-1CC05F623000}" type="presParOf" srcId="{11B32A6E-4032-4C6B-A31A-FA9E11E48AC0}" destId="{8C612100-94E7-41EB-AF8A-3B91115F4DBE}" srcOrd="0" destOrd="0" presId="urn:microsoft.com/office/officeart/2005/8/layout/orgChart1"/>
    <dgm:cxn modelId="{9FE5C0AB-E162-45BB-A33E-7097A59F3EB5}" type="presParOf" srcId="{8C612100-94E7-41EB-AF8A-3B91115F4DBE}" destId="{09BDE19F-6EBE-4B10-81E3-BF09D6571666}" srcOrd="0" destOrd="0" presId="urn:microsoft.com/office/officeart/2005/8/layout/orgChart1"/>
    <dgm:cxn modelId="{7B117F1C-F1C2-4B33-BEDC-DF152AE0F8A1}" type="presParOf" srcId="{8C612100-94E7-41EB-AF8A-3B91115F4DBE}" destId="{0E848DCC-54F4-4961-BE09-31FC5DFBE473}" srcOrd="1" destOrd="0" presId="urn:microsoft.com/office/officeart/2005/8/layout/orgChart1"/>
    <dgm:cxn modelId="{939BB60C-11A8-45B9-A964-9418190963FA}" type="presParOf" srcId="{11B32A6E-4032-4C6B-A31A-FA9E11E48AC0}" destId="{E7F3E499-409B-427C-B1FC-669BD7A89C9D}" srcOrd="1" destOrd="0" presId="urn:microsoft.com/office/officeart/2005/8/layout/orgChart1"/>
    <dgm:cxn modelId="{11A999DB-BD0F-44F9-BE9C-4E8F815E57D5}" type="presParOf" srcId="{11B32A6E-4032-4C6B-A31A-FA9E11E48AC0}" destId="{94E1EFF0-79F4-47A3-8328-F1988F5C1E2A}" srcOrd="2" destOrd="0" presId="urn:microsoft.com/office/officeart/2005/8/layout/orgChart1"/>
    <dgm:cxn modelId="{73B7113A-718A-475B-A371-A196661CA7D2}" type="presParOf" srcId="{3372193B-9CCE-4C32-874A-B98DD1589211}" destId="{2BA1DB74-0529-40C9-AC0A-F929C1B9EE3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D025CB-7BAA-4E79-A5D0-4CEFEE12C7BE}" type="doc">
      <dgm:prSet loTypeId="urn:microsoft.com/office/officeart/2005/8/layout/matrix1" loCatId="matrix" qsTypeId="urn:microsoft.com/office/officeart/2005/8/quickstyle/simple5" qsCatId="simple" csTypeId="urn:microsoft.com/office/officeart/2005/8/colors/accent2_1" csCatId="accent2" phldr="1"/>
      <dgm:spPr/>
      <dgm:t>
        <a:bodyPr/>
        <a:lstStyle/>
        <a:p>
          <a:endParaRPr lang="fr-FR"/>
        </a:p>
      </dgm:t>
    </dgm:pt>
    <dgm:pt modelId="{C509FCA7-8BA0-4692-B48A-E0791DFA4713}">
      <dgm:prSet phldrT="[Texte]" custT="1"/>
      <dgm:spPr/>
      <dgm:t>
        <a:bodyPr/>
        <a:lstStyle/>
        <a:p>
          <a:pPr rtl="1">
            <a:lnSpc>
              <a:spcPct val="100000"/>
            </a:lnSpc>
          </a:pPr>
          <a:r>
            <a:rPr lang="ar-DZ" sz="2400" b="1" dirty="0">
              <a:latin typeface="Sakkal Majalla" panose="02000000000000000000" pitchFamily="2" charset="-78"/>
              <a:cs typeface="Sakkal Majalla" panose="02000000000000000000" pitchFamily="2" charset="-78"/>
            </a:rPr>
            <a:t>التون مايو(</a:t>
          </a:r>
          <a:r>
            <a:rPr lang="fr-FR" sz="2400" b="1" dirty="0">
              <a:latin typeface="Sakkal Majalla" panose="02000000000000000000" pitchFamily="2" charset="-78"/>
              <a:cs typeface="Sakkal Majalla" panose="02000000000000000000" pitchFamily="2" charset="-78"/>
            </a:rPr>
            <a:t>1880 -1949</a:t>
          </a:r>
          <a:r>
            <a:rPr lang="ar-SA" sz="2400" b="1" dirty="0">
              <a:latin typeface="Sakkal Majalla" panose="02000000000000000000" pitchFamily="2" charset="-78"/>
              <a:cs typeface="Sakkal Majalla" panose="02000000000000000000" pitchFamily="2" charset="-78"/>
            </a:rPr>
            <a:t>)، عالم نفس وعالم اجتماع</a:t>
          </a:r>
          <a:r>
            <a:rPr lang="ar-DZ" sz="2400" b="1" dirty="0">
              <a:latin typeface="Sakkal Majalla" panose="02000000000000000000" pitchFamily="2" charset="-78"/>
              <a:cs typeface="Sakkal Majalla" panose="02000000000000000000" pitchFamily="2" charset="-78"/>
            </a:rPr>
            <a:t> </a:t>
          </a:r>
          <a:r>
            <a:rPr lang="ar-SA" sz="2400" b="1" dirty="0">
              <a:latin typeface="Sakkal Majalla" panose="02000000000000000000" pitchFamily="2" charset="-78"/>
              <a:cs typeface="Sakkal Majalla" panose="02000000000000000000" pitchFamily="2" charset="-78"/>
            </a:rPr>
            <a:t>مؤسس مدرسة العلاقة الإنسانية في الإدارة</a:t>
          </a:r>
          <a:endParaRPr lang="fr-FR" sz="2400" b="1" dirty="0">
            <a:latin typeface="Sakkal Majalla" panose="02000000000000000000" pitchFamily="2" charset="-78"/>
            <a:cs typeface="Sakkal Majalla" panose="02000000000000000000" pitchFamily="2" charset="-78"/>
          </a:endParaRPr>
        </a:p>
      </dgm:t>
    </dgm:pt>
    <dgm:pt modelId="{F88B7DF0-FC2F-4847-A9AD-4E9DB3135405}" type="parTrans" cxnId="{28DE6F2E-5D73-4A37-9A6A-EA52CFEF4241}">
      <dgm:prSet/>
      <dgm:spPr/>
      <dgm:t>
        <a:bodyPr/>
        <a:lstStyle/>
        <a:p>
          <a:pPr rtl="1">
            <a:lnSpc>
              <a:spcPct val="100000"/>
            </a:lnSpc>
          </a:pPr>
          <a:endParaRPr lang="fr-FR" sz="2400" b="1">
            <a:latin typeface="Sakkal Majalla" panose="02000000000000000000" pitchFamily="2" charset="-78"/>
            <a:cs typeface="Sakkal Majalla" panose="02000000000000000000" pitchFamily="2" charset="-78"/>
          </a:endParaRPr>
        </a:p>
      </dgm:t>
    </dgm:pt>
    <dgm:pt modelId="{A4C0EFC6-EFD9-41D7-8D5A-C32FDB5D0ECC}" type="sibTrans" cxnId="{28DE6F2E-5D73-4A37-9A6A-EA52CFEF4241}">
      <dgm:prSet/>
      <dgm:spPr/>
      <dgm:t>
        <a:bodyPr/>
        <a:lstStyle/>
        <a:p>
          <a:pPr rtl="1">
            <a:lnSpc>
              <a:spcPct val="100000"/>
            </a:lnSpc>
          </a:pPr>
          <a:endParaRPr lang="fr-FR" sz="2400" b="1">
            <a:latin typeface="Sakkal Majalla" panose="02000000000000000000" pitchFamily="2" charset="-78"/>
            <a:cs typeface="Sakkal Majalla" panose="02000000000000000000" pitchFamily="2" charset="-78"/>
          </a:endParaRPr>
        </a:p>
      </dgm:t>
    </dgm:pt>
    <dgm:pt modelId="{EB21D51F-6944-4DB4-80A4-9DB39DEFC117}">
      <dgm:prSet custT="1"/>
      <dgm:spPr/>
      <dgm:t>
        <a:bodyPr/>
        <a:lstStyle/>
        <a:p>
          <a:pPr rtl="1">
            <a:lnSpc>
              <a:spcPct val="100000"/>
            </a:lnSpc>
          </a:pPr>
          <a:r>
            <a:rPr lang="ar-SA" sz="2400" b="1" dirty="0">
              <a:latin typeface="Sakkal Majalla" panose="02000000000000000000" pitchFamily="2" charset="-78"/>
              <a:cs typeface="Sakkal Majalla" panose="02000000000000000000" pitchFamily="2" charset="-78"/>
            </a:rPr>
            <a:t>يشتهر التون مايو بتجارب </a:t>
          </a:r>
          <a:r>
            <a:rPr lang="ar-SA" sz="2400" b="1" dirty="0" err="1">
              <a:latin typeface="Sakkal Majalla" panose="02000000000000000000" pitchFamily="2" charset="-78"/>
              <a:cs typeface="Sakkal Majalla" panose="02000000000000000000" pitchFamily="2" charset="-78"/>
            </a:rPr>
            <a:t>هاوثورن</a:t>
          </a:r>
          <a:r>
            <a:rPr lang="ar-SA" sz="2400" b="1" dirty="0">
              <a:latin typeface="Sakkal Majalla" panose="02000000000000000000" pitchFamily="2" charset="-78"/>
              <a:cs typeface="Sakkal Majalla" panose="02000000000000000000" pitchFamily="2" charset="-78"/>
            </a:rPr>
            <a:t> الشهيرة</a:t>
          </a:r>
          <a:endParaRPr lang="ar-DZ" sz="2400" b="1" dirty="0">
            <a:latin typeface="Sakkal Majalla" panose="02000000000000000000" pitchFamily="2" charset="-78"/>
            <a:cs typeface="Sakkal Majalla" panose="02000000000000000000" pitchFamily="2" charset="-78"/>
          </a:endParaRPr>
        </a:p>
      </dgm:t>
    </dgm:pt>
    <dgm:pt modelId="{A30F1F8C-B9F7-41D1-892E-BAF7F435AB2D}" type="parTrans" cxnId="{D1DB8B5A-4840-4212-A87C-4E980423357A}">
      <dgm:prSet/>
      <dgm:spPr/>
      <dgm:t>
        <a:bodyPr/>
        <a:lstStyle/>
        <a:p>
          <a:pPr rtl="1">
            <a:lnSpc>
              <a:spcPct val="100000"/>
            </a:lnSpc>
          </a:pPr>
          <a:endParaRPr lang="fr-FR" sz="2400" b="1">
            <a:latin typeface="Sakkal Majalla" panose="02000000000000000000" pitchFamily="2" charset="-78"/>
            <a:cs typeface="Sakkal Majalla" panose="02000000000000000000" pitchFamily="2" charset="-78"/>
          </a:endParaRPr>
        </a:p>
      </dgm:t>
    </dgm:pt>
    <dgm:pt modelId="{E88FBEFA-D4BF-45D2-A112-C27ED7081612}" type="sibTrans" cxnId="{D1DB8B5A-4840-4212-A87C-4E980423357A}">
      <dgm:prSet/>
      <dgm:spPr/>
      <dgm:t>
        <a:bodyPr/>
        <a:lstStyle/>
        <a:p>
          <a:pPr rtl="1">
            <a:lnSpc>
              <a:spcPct val="100000"/>
            </a:lnSpc>
          </a:pPr>
          <a:endParaRPr lang="fr-FR" sz="2400" b="1">
            <a:latin typeface="Sakkal Majalla" panose="02000000000000000000" pitchFamily="2" charset="-78"/>
            <a:cs typeface="Sakkal Majalla" panose="02000000000000000000" pitchFamily="2" charset="-78"/>
          </a:endParaRPr>
        </a:p>
      </dgm:t>
    </dgm:pt>
    <dgm:pt modelId="{94169607-64E5-42AC-85E5-D8D8EE743359}">
      <dgm:prSet custT="1"/>
      <dgm:spPr/>
      <dgm:t>
        <a:bodyPr/>
        <a:lstStyle/>
        <a:p>
          <a:pPr rtl="1">
            <a:lnSpc>
              <a:spcPct val="100000"/>
            </a:lnSpc>
          </a:pPr>
          <a:r>
            <a:rPr lang="ar-DZ" sz="2400" b="1" dirty="0">
              <a:latin typeface="Sakkal Majalla" panose="02000000000000000000" pitchFamily="2" charset="-78"/>
              <a:cs typeface="Sakkal Majalla" panose="02000000000000000000" pitchFamily="2" charset="-78"/>
            </a:rPr>
            <a:t>نظريته </a:t>
          </a:r>
          <a:r>
            <a:rPr lang="ar-SA" sz="2400" b="1" dirty="0">
              <a:latin typeface="Sakkal Majalla" panose="02000000000000000000" pitchFamily="2" charset="-78"/>
              <a:cs typeface="Sakkal Majalla" panose="02000000000000000000" pitchFamily="2" charset="-78"/>
            </a:rPr>
            <a:t>رد فعل لإهمال النواحي النفسية والاجتماعية عند العمال من قبل </a:t>
          </a:r>
          <a:r>
            <a:rPr lang="ar-SA" sz="2400" b="1" dirty="0" err="1">
              <a:latin typeface="Sakkal Majalla" panose="02000000000000000000" pitchFamily="2" charset="-78"/>
              <a:cs typeface="Sakkal Majalla" panose="02000000000000000000" pitchFamily="2" charset="-78"/>
            </a:rPr>
            <a:t>فايول</a:t>
          </a:r>
          <a:r>
            <a:rPr lang="ar-SA" sz="2400" b="1" dirty="0">
              <a:latin typeface="Sakkal Majalla" panose="02000000000000000000" pitchFamily="2" charset="-78"/>
              <a:cs typeface="Sakkal Majalla" panose="02000000000000000000" pitchFamily="2" charset="-78"/>
            </a:rPr>
            <a:t> و تايلور</a:t>
          </a:r>
          <a:endParaRPr lang="ar-DZ" sz="2400" b="1" dirty="0">
            <a:latin typeface="Sakkal Majalla" panose="02000000000000000000" pitchFamily="2" charset="-78"/>
            <a:cs typeface="Sakkal Majalla" panose="02000000000000000000" pitchFamily="2" charset="-78"/>
          </a:endParaRPr>
        </a:p>
      </dgm:t>
    </dgm:pt>
    <dgm:pt modelId="{C1880984-8066-47C3-BF97-1AA2075F2795}" type="parTrans" cxnId="{5BFF376F-97B5-457F-AEB3-EB29C0371F87}">
      <dgm:prSet/>
      <dgm:spPr/>
      <dgm:t>
        <a:bodyPr/>
        <a:lstStyle/>
        <a:p>
          <a:pPr rtl="1">
            <a:lnSpc>
              <a:spcPct val="100000"/>
            </a:lnSpc>
          </a:pPr>
          <a:endParaRPr lang="fr-FR" sz="2400" b="1">
            <a:latin typeface="Sakkal Majalla" panose="02000000000000000000" pitchFamily="2" charset="-78"/>
            <a:cs typeface="Sakkal Majalla" panose="02000000000000000000" pitchFamily="2" charset="-78"/>
          </a:endParaRPr>
        </a:p>
      </dgm:t>
    </dgm:pt>
    <dgm:pt modelId="{78911C7A-D888-4F79-880B-A9B4F694D891}" type="sibTrans" cxnId="{5BFF376F-97B5-457F-AEB3-EB29C0371F87}">
      <dgm:prSet/>
      <dgm:spPr/>
      <dgm:t>
        <a:bodyPr/>
        <a:lstStyle/>
        <a:p>
          <a:pPr rtl="1">
            <a:lnSpc>
              <a:spcPct val="100000"/>
            </a:lnSpc>
          </a:pPr>
          <a:endParaRPr lang="fr-FR" sz="2400" b="1">
            <a:latin typeface="Sakkal Majalla" panose="02000000000000000000" pitchFamily="2" charset="-78"/>
            <a:cs typeface="Sakkal Majalla" panose="02000000000000000000" pitchFamily="2" charset="-78"/>
          </a:endParaRPr>
        </a:p>
      </dgm:t>
    </dgm:pt>
    <dgm:pt modelId="{38D57CA2-0D08-45A7-AD27-0254F14AD179}">
      <dgm:prSet custT="1"/>
      <dgm:spPr/>
      <dgm:t>
        <a:bodyPr/>
        <a:lstStyle/>
        <a:p>
          <a:pPr rtl="1">
            <a:lnSpc>
              <a:spcPct val="100000"/>
            </a:lnSpc>
            <a:spcAft>
              <a:spcPts val="0"/>
            </a:spcAft>
          </a:pPr>
          <a:r>
            <a:rPr lang="ar-DZ" sz="2400" dirty="0">
              <a:latin typeface="Sakkal Majalla" panose="02000000000000000000" pitchFamily="2" charset="-78"/>
              <a:cs typeface="Sakkal Majalla" panose="02000000000000000000" pitchFamily="2" charset="-78"/>
            </a:rPr>
            <a:t>درّس بجامعة </a:t>
          </a:r>
          <a:r>
            <a:rPr lang="en-US" sz="2400" dirty="0">
              <a:latin typeface="Sakkal Majalla" panose="02000000000000000000" pitchFamily="2" charset="-78"/>
              <a:cs typeface="Sakkal Majalla" panose="02000000000000000000" pitchFamily="2" charset="-78"/>
            </a:rPr>
            <a:t> </a:t>
          </a:r>
          <a:r>
            <a:rPr lang="ar-DZ" sz="2400" dirty="0">
              <a:latin typeface="Sakkal Majalla" panose="02000000000000000000" pitchFamily="2" charset="-78"/>
              <a:cs typeface="Sakkal Majalla" panose="02000000000000000000" pitchFamily="2" charset="-78"/>
            </a:rPr>
            <a:t> </a:t>
          </a:r>
          <a:r>
            <a:rPr lang="en-US" sz="2400" dirty="0">
              <a:latin typeface="Sakkal Majalla" panose="02000000000000000000" pitchFamily="2" charset="-78"/>
              <a:cs typeface="Sakkal Majalla" panose="02000000000000000000" pitchFamily="2" charset="-78"/>
            </a:rPr>
            <a:t>Philadelphia</a:t>
          </a:r>
          <a:r>
            <a:rPr lang="ar-DZ" sz="2400" dirty="0">
              <a:latin typeface="Sakkal Majalla" panose="02000000000000000000" pitchFamily="2" charset="-78"/>
              <a:cs typeface="Sakkal Majalla" panose="02000000000000000000" pitchFamily="2" charset="-78"/>
            </a:rPr>
            <a:t> ثم بجامعة </a:t>
          </a:r>
          <a:r>
            <a:rPr lang="en-US" sz="2400" dirty="0">
              <a:latin typeface="Sakkal Majalla" panose="02000000000000000000" pitchFamily="2" charset="-78"/>
              <a:cs typeface="Sakkal Majalla" panose="02000000000000000000" pitchFamily="2" charset="-78"/>
            </a:rPr>
            <a:t>Harvard</a:t>
          </a:r>
          <a:r>
            <a:rPr lang="ar-DZ" sz="2400" dirty="0">
              <a:latin typeface="Sakkal Majalla" panose="02000000000000000000" pitchFamily="2" charset="-78"/>
              <a:cs typeface="Sakkal Majalla" panose="02000000000000000000" pitchFamily="2" charset="-78"/>
            </a:rPr>
            <a:t> ابتداء من 1926</a:t>
          </a:r>
          <a:endParaRPr lang="ar-DZ" sz="2400" b="1" dirty="0">
            <a:latin typeface="Sakkal Majalla" panose="02000000000000000000" pitchFamily="2" charset="-78"/>
            <a:ea typeface="Calibri" panose="020F0502020204030204" pitchFamily="34" charset="0"/>
            <a:cs typeface="Sakkal Majalla" panose="02000000000000000000" pitchFamily="2" charset="-78"/>
          </a:endParaRPr>
        </a:p>
      </dgm:t>
    </dgm:pt>
    <dgm:pt modelId="{56C623C3-7C48-4FC5-9A02-66D84253B605}" type="parTrans" cxnId="{54596B2C-D265-42F2-B46F-F22EF451C9BE}">
      <dgm:prSet/>
      <dgm:spPr/>
      <dgm:t>
        <a:bodyPr/>
        <a:lstStyle/>
        <a:p>
          <a:pPr rtl="1">
            <a:lnSpc>
              <a:spcPct val="100000"/>
            </a:lnSpc>
          </a:pPr>
          <a:endParaRPr lang="fr-FR" sz="2400" b="1">
            <a:latin typeface="Sakkal Majalla" panose="02000000000000000000" pitchFamily="2" charset="-78"/>
            <a:cs typeface="Sakkal Majalla" panose="02000000000000000000" pitchFamily="2" charset="-78"/>
          </a:endParaRPr>
        </a:p>
      </dgm:t>
    </dgm:pt>
    <dgm:pt modelId="{5CD9506D-3F26-4918-AF4F-023A6F2375F7}" type="sibTrans" cxnId="{54596B2C-D265-42F2-B46F-F22EF451C9BE}">
      <dgm:prSet/>
      <dgm:spPr/>
      <dgm:t>
        <a:bodyPr/>
        <a:lstStyle/>
        <a:p>
          <a:pPr rtl="1">
            <a:lnSpc>
              <a:spcPct val="100000"/>
            </a:lnSpc>
          </a:pPr>
          <a:endParaRPr lang="fr-FR" sz="2400" b="1">
            <a:latin typeface="Sakkal Majalla" panose="02000000000000000000" pitchFamily="2" charset="-78"/>
            <a:cs typeface="Sakkal Majalla" panose="02000000000000000000" pitchFamily="2" charset="-78"/>
          </a:endParaRPr>
        </a:p>
      </dgm:t>
    </dgm:pt>
    <dgm:pt modelId="{AC49EA61-2709-4E1D-B2A6-E71C30CCBA8A}">
      <dgm:prSet custT="1"/>
      <dgm:spPr/>
      <dgm:t>
        <a:bodyPr/>
        <a:lstStyle/>
        <a:p>
          <a:pPr rtl="1">
            <a:lnSpc>
              <a:spcPct val="100000"/>
            </a:lnSpc>
            <a:spcAft>
              <a:spcPts val="0"/>
            </a:spcAft>
          </a:pPr>
          <a:r>
            <a:rPr lang="ar-SA" sz="2400" b="1" dirty="0">
              <a:latin typeface="Sakkal Majalla" panose="02000000000000000000" pitchFamily="2" charset="-78"/>
              <a:cs typeface="Sakkal Majalla" panose="02000000000000000000" pitchFamily="2" charset="-78"/>
            </a:rPr>
            <a:t>جلبت نظرياته وتجاربه رؤية أكثر إنسانية للمنظمات والعمل</a:t>
          </a:r>
          <a:endParaRPr lang="fr-FR" sz="2400" b="1" dirty="0">
            <a:effectLst/>
            <a:latin typeface="Sakkal Majalla" panose="02000000000000000000" pitchFamily="2" charset="-78"/>
            <a:ea typeface="Calibri" panose="020F0502020204030204" pitchFamily="34" charset="0"/>
            <a:cs typeface="Sakkal Majalla" panose="02000000000000000000" pitchFamily="2" charset="-78"/>
          </a:endParaRPr>
        </a:p>
      </dgm:t>
    </dgm:pt>
    <dgm:pt modelId="{61EC0720-E1B2-493D-A264-9A2FCD6506E9}" type="parTrans" cxnId="{37DD5497-1FE3-4385-BAA4-7E1EFE32992C}">
      <dgm:prSet/>
      <dgm:spPr/>
      <dgm:t>
        <a:bodyPr/>
        <a:lstStyle/>
        <a:p>
          <a:pPr rtl="1">
            <a:lnSpc>
              <a:spcPct val="100000"/>
            </a:lnSpc>
          </a:pPr>
          <a:endParaRPr lang="fr-FR" sz="2400" b="1">
            <a:latin typeface="Sakkal Majalla" panose="02000000000000000000" pitchFamily="2" charset="-78"/>
            <a:cs typeface="Sakkal Majalla" panose="02000000000000000000" pitchFamily="2" charset="-78"/>
          </a:endParaRPr>
        </a:p>
      </dgm:t>
    </dgm:pt>
    <dgm:pt modelId="{8C9D885B-A6B7-44DF-B339-D4675C8F025C}" type="sibTrans" cxnId="{37DD5497-1FE3-4385-BAA4-7E1EFE32992C}">
      <dgm:prSet/>
      <dgm:spPr/>
      <dgm:t>
        <a:bodyPr/>
        <a:lstStyle/>
        <a:p>
          <a:pPr rtl="1">
            <a:lnSpc>
              <a:spcPct val="100000"/>
            </a:lnSpc>
          </a:pPr>
          <a:endParaRPr lang="fr-FR" sz="2400" b="1">
            <a:latin typeface="Sakkal Majalla" panose="02000000000000000000" pitchFamily="2" charset="-78"/>
            <a:cs typeface="Sakkal Majalla" panose="02000000000000000000" pitchFamily="2" charset="-78"/>
          </a:endParaRPr>
        </a:p>
      </dgm:t>
    </dgm:pt>
    <dgm:pt modelId="{A4B92EBE-0B45-42E3-8526-CC533BD4D317}" type="pres">
      <dgm:prSet presAssocID="{55D025CB-7BAA-4E79-A5D0-4CEFEE12C7BE}" presName="diagram" presStyleCnt="0">
        <dgm:presLayoutVars>
          <dgm:chMax val="1"/>
          <dgm:dir/>
          <dgm:animLvl val="ctr"/>
          <dgm:resizeHandles val="exact"/>
        </dgm:presLayoutVars>
      </dgm:prSet>
      <dgm:spPr/>
    </dgm:pt>
    <dgm:pt modelId="{22CE87AD-3336-4C9B-B40C-4F1D33852299}" type="pres">
      <dgm:prSet presAssocID="{55D025CB-7BAA-4E79-A5D0-4CEFEE12C7BE}" presName="matrix" presStyleCnt="0"/>
      <dgm:spPr/>
    </dgm:pt>
    <dgm:pt modelId="{B2ECA8E1-38D2-4881-91F2-DB262D2320AC}" type="pres">
      <dgm:prSet presAssocID="{55D025CB-7BAA-4E79-A5D0-4CEFEE12C7BE}" presName="tile1" presStyleLbl="node1" presStyleIdx="0" presStyleCnt="4"/>
      <dgm:spPr/>
    </dgm:pt>
    <dgm:pt modelId="{DB8AE489-884C-471C-ADCC-D2FD3CD9CA2B}" type="pres">
      <dgm:prSet presAssocID="{55D025CB-7BAA-4E79-A5D0-4CEFEE12C7BE}" presName="tile1text" presStyleLbl="node1" presStyleIdx="0" presStyleCnt="4">
        <dgm:presLayoutVars>
          <dgm:chMax val="0"/>
          <dgm:chPref val="0"/>
          <dgm:bulletEnabled val="1"/>
        </dgm:presLayoutVars>
      </dgm:prSet>
      <dgm:spPr/>
    </dgm:pt>
    <dgm:pt modelId="{E962321B-C294-4555-9AA3-080710273DB7}" type="pres">
      <dgm:prSet presAssocID="{55D025CB-7BAA-4E79-A5D0-4CEFEE12C7BE}" presName="tile2" presStyleLbl="node1" presStyleIdx="1" presStyleCnt="4"/>
      <dgm:spPr/>
    </dgm:pt>
    <dgm:pt modelId="{B5E70A8F-76E2-4B8B-B2CF-FD6049AA91F3}" type="pres">
      <dgm:prSet presAssocID="{55D025CB-7BAA-4E79-A5D0-4CEFEE12C7BE}" presName="tile2text" presStyleLbl="node1" presStyleIdx="1" presStyleCnt="4">
        <dgm:presLayoutVars>
          <dgm:chMax val="0"/>
          <dgm:chPref val="0"/>
          <dgm:bulletEnabled val="1"/>
        </dgm:presLayoutVars>
      </dgm:prSet>
      <dgm:spPr/>
    </dgm:pt>
    <dgm:pt modelId="{9101B92B-E44C-41B8-896B-0E9C9EFF8C4B}" type="pres">
      <dgm:prSet presAssocID="{55D025CB-7BAA-4E79-A5D0-4CEFEE12C7BE}" presName="tile3" presStyleLbl="node1" presStyleIdx="2" presStyleCnt="4"/>
      <dgm:spPr/>
    </dgm:pt>
    <dgm:pt modelId="{7A761A7B-71D9-4EA0-97AE-511328F07679}" type="pres">
      <dgm:prSet presAssocID="{55D025CB-7BAA-4E79-A5D0-4CEFEE12C7BE}" presName="tile3text" presStyleLbl="node1" presStyleIdx="2" presStyleCnt="4">
        <dgm:presLayoutVars>
          <dgm:chMax val="0"/>
          <dgm:chPref val="0"/>
          <dgm:bulletEnabled val="1"/>
        </dgm:presLayoutVars>
      </dgm:prSet>
      <dgm:spPr/>
    </dgm:pt>
    <dgm:pt modelId="{7288B8E5-6991-4AC6-AE4D-74EEF9D06454}" type="pres">
      <dgm:prSet presAssocID="{55D025CB-7BAA-4E79-A5D0-4CEFEE12C7BE}" presName="tile4" presStyleLbl="node1" presStyleIdx="3" presStyleCnt="4"/>
      <dgm:spPr/>
    </dgm:pt>
    <dgm:pt modelId="{46359D6B-EC09-4CE0-B721-1DB074E5758C}" type="pres">
      <dgm:prSet presAssocID="{55D025CB-7BAA-4E79-A5D0-4CEFEE12C7BE}" presName="tile4text" presStyleLbl="node1" presStyleIdx="3" presStyleCnt="4">
        <dgm:presLayoutVars>
          <dgm:chMax val="0"/>
          <dgm:chPref val="0"/>
          <dgm:bulletEnabled val="1"/>
        </dgm:presLayoutVars>
      </dgm:prSet>
      <dgm:spPr/>
    </dgm:pt>
    <dgm:pt modelId="{19813902-F6DA-465D-9C7A-88541ABB1172}" type="pres">
      <dgm:prSet presAssocID="{55D025CB-7BAA-4E79-A5D0-4CEFEE12C7BE}" presName="centerTile" presStyleLbl="fgShp" presStyleIdx="0" presStyleCnt="1" custScaleX="174291" custScaleY="113639">
        <dgm:presLayoutVars>
          <dgm:chMax val="0"/>
          <dgm:chPref val="0"/>
        </dgm:presLayoutVars>
      </dgm:prSet>
      <dgm:spPr/>
    </dgm:pt>
  </dgm:ptLst>
  <dgm:cxnLst>
    <dgm:cxn modelId="{B8D2AE09-38F4-44A4-B942-C0F3BBAF50DF}" type="presOf" srcId="{94169607-64E5-42AC-85E5-D8D8EE743359}" destId="{9101B92B-E44C-41B8-896B-0E9C9EFF8C4B}" srcOrd="0" destOrd="0" presId="urn:microsoft.com/office/officeart/2005/8/layout/matrix1"/>
    <dgm:cxn modelId="{6206671D-3A67-4807-AB3B-5524BA0C9FC2}" type="presOf" srcId="{38D57CA2-0D08-45A7-AD27-0254F14AD179}" destId="{E962321B-C294-4555-9AA3-080710273DB7}" srcOrd="0" destOrd="0" presId="urn:microsoft.com/office/officeart/2005/8/layout/matrix1"/>
    <dgm:cxn modelId="{DD27D727-8003-4D32-9652-1140A7C40001}" type="presOf" srcId="{94169607-64E5-42AC-85E5-D8D8EE743359}" destId="{7A761A7B-71D9-4EA0-97AE-511328F07679}" srcOrd="1" destOrd="0" presId="urn:microsoft.com/office/officeart/2005/8/layout/matrix1"/>
    <dgm:cxn modelId="{51CA3228-51BD-460C-B7D5-586BECF70300}" type="presOf" srcId="{AC49EA61-2709-4E1D-B2A6-E71C30CCBA8A}" destId="{46359D6B-EC09-4CE0-B721-1DB074E5758C}" srcOrd="1" destOrd="0" presId="urn:microsoft.com/office/officeart/2005/8/layout/matrix1"/>
    <dgm:cxn modelId="{54596B2C-D265-42F2-B46F-F22EF451C9BE}" srcId="{C509FCA7-8BA0-4692-B48A-E0791DFA4713}" destId="{38D57CA2-0D08-45A7-AD27-0254F14AD179}" srcOrd="1" destOrd="0" parTransId="{56C623C3-7C48-4FC5-9A02-66D84253B605}" sibTransId="{5CD9506D-3F26-4918-AF4F-023A6F2375F7}"/>
    <dgm:cxn modelId="{28DE6F2E-5D73-4A37-9A6A-EA52CFEF4241}" srcId="{55D025CB-7BAA-4E79-A5D0-4CEFEE12C7BE}" destId="{C509FCA7-8BA0-4692-B48A-E0791DFA4713}" srcOrd="0" destOrd="0" parTransId="{F88B7DF0-FC2F-4847-A9AD-4E9DB3135405}" sibTransId="{A4C0EFC6-EFD9-41D7-8D5A-C32FDB5D0ECC}"/>
    <dgm:cxn modelId="{3C4B936D-240A-4949-B44E-D05CAA0144CF}" type="presOf" srcId="{55D025CB-7BAA-4E79-A5D0-4CEFEE12C7BE}" destId="{A4B92EBE-0B45-42E3-8526-CC533BD4D317}" srcOrd="0" destOrd="0" presId="urn:microsoft.com/office/officeart/2005/8/layout/matrix1"/>
    <dgm:cxn modelId="{5BFF376F-97B5-457F-AEB3-EB29C0371F87}" srcId="{C509FCA7-8BA0-4692-B48A-E0791DFA4713}" destId="{94169607-64E5-42AC-85E5-D8D8EE743359}" srcOrd="2" destOrd="0" parTransId="{C1880984-8066-47C3-BF97-1AA2075F2795}" sibTransId="{78911C7A-D888-4F79-880B-A9B4F694D891}"/>
    <dgm:cxn modelId="{D1DB8B5A-4840-4212-A87C-4E980423357A}" srcId="{C509FCA7-8BA0-4692-B48A-E0791DFA4713}" destId="{EB21D51F-6944-4DB4-80A4-9DB39DEFC117}" srcOrd="0" destOrd="0" parTransId="{A30F1F8C-B9F7-41D1-892E-BAF7F435AB2D}" sibTransId="{E88FBEFA-D4BF-45D2-A112-C27ED7081612}"/>
    <dgm:cxn modelId="{80B0588A-67FA-430E-8466-1CE86D86AF3B}" type="presOf" srcId="{AC49EA61-2709-4E1D-B2A6-E71C30CCBA8A}" destId="{7288B8E5-6991-4AC6-AE4D-74EEF9D06454}" srcOrd="0" destOrd="0" presId="urn:microsoft.com/office/officeart/2005/8/layout/matrix1"/>
    <dgm:cxn modelId="{37DD5497-1FE3-4385-BAA4-7E1EFE32992C}" srcId="{C509FCA7-8BA0-4692-B48A-E0791DFA4713}" destId="{AC49EA61-2709-4E1D-B2A6-E71C30CCBA8A}" srcOrd="3" destOrd="0" parTransId="{61EC0720-E1B2-493D-A264-9A2FCD6506E9}" sibTransId="{8C9D885B-A6B7-44DF-B339-D4675C8F025C}"/>
    <dgm:cxn modelId="{1F7D4BA8-E2EC-42B7-B6C5-5C82CBB3859D}" type="presOf" srcId="{EB21D51F-6944-4DB4-80A4-9DB39DEFC117}" destId="{DB8AE489-884C-471C-ADCC-D2FD3CD9CA2B}" srcOrd="1" destOrd="0" presId="urn:microsoft.com/office/officeart/2005/8/layout/matrix1"/>
    <dgm:cxn modelId="{F07AF3AA-AF83-4FAC-A845-DFED52182D6E}" type="presOf" srcId="{38D57CA2-0D08-45A7-AD27-0254F14AD179}" destId="{B5E70A8F-76E2-4B8B-B2CF-FD6049AA91F3}" srcOrd="1" destOrd="0" presId="urn:microsoft.com/office/officeart/2005/8/layout/matrix1"/>
    <dgm:cxn modelId="{485FAEB4-16C7-4301-B7A3-43BC10DE796A}" type="presOf" srcId="{C509FCA7-8BA0-4692-B48A-E0791DFA4713}" destId="{19813902-F6DA-465D-9C7A-88541ABB1172}" srcOrd="0" destOrd="0" presId="urn:microsoft.com/office/officeart/2005/8/layout/matrix1"/>
    <dgm:cxn modelId="{14446DC8-6563-406F-9774-90B39FD4FD40}" type="presOf" srcId="{EB21D51F-6944-4DB4-80A4-9DB39DEFC117}" destId="{B2ECA8E1-38D2-4881-91F2-DB262D2320AC}" srcOrd="0" destOrd="0" presId="urn:microsoft.com/office/officeart/2005/8/layout/matrix1"/>
    <dgm:cxn modelId="{C76E3D28-06DE-4C53-9E64-ACD047253436}" type="presParOf" srcId="{A4B92EBE-0B45-42E3-8526-CC533BD4D317}" destId="{22CE87AD-3336-4C9B-B40C-4F1D33852299}" srcOrd="0" destOrd="0" presId="urn:microsoft.com/office/officeart/2005/8/layout/matrix1"/>
    <dgm:cxn modelId="{0FAD393B-E569-4768-AF92-F6545DF3BF44}" type="presParOf" srcId="{22CE87AD-3336-4C9B-B40C-4F1D33852299}" destId="{B2ECA8E1-38D2-4881-91F2-DB262D2320AC}" srcOrd="0" destOrd="0" presId="urn:microsoft.com/office/officeart/2005/8/layout/matrix1"/>
    <dgm:cxn modelId="{375AD9BB-02CE-4056-A293-0D02EDD86310}" type="presParOf" srcId="{22CE87AD-3336-4C9B-B40C-4F1D33852299}" destId="{DB8AE489-884C-471C-ADCC-D2FD3CD9CA2B}" srcOrd="1" destOrd="0" presId="urn:microsoft.com/office/officeart/2005/8/layout/matrix1"/>
    <dgm:cxn modelId="{E74A19D5-16B7-4FA1-994C-E34FA6DD065B}" type="presParOf" srcId="{22CE87AD-3336-4C9B-B40C-4F1D33852299}" destId="{E962321B-C294-4555-9AA3-080710273DB7}" srcOrd="2" destOrd="0" presId="urn:microsoft.com/office/officeart/2005/8/layout/matrix1"/>
    <dgm:cxn modelId="{413DA7A0-28EE-4819-9F7F-202C13375BDD}" type="presParOf" srcId="{22CE87AD-3336-4C9B-B40C-4F1D33852299}" destId="{B5E70A8F-76E2-4B8B-B2CF-FD6049AA91F3}" srcOrd="3" destOrd="0" presId="urn:microsoft.com/office/officeart/2005/8/layout/matrix1"/>
    <dgm:cxn modelId="{31FAD18A-E86F-45C0-AF41-BF91350101DD}" type="presParOf" srcId="{22CE87AD-3336-4C9B-B40C-4F1D33852299}" destId="{9101B92B-E44C-41B8-896B-0E9C9EFF8C4B}" srcOrd="4" destOrd="0" presId="urn:microsoft.com/office/officeart/2005/8/layout/matrix1"/>
    <dgm:cxn modelId="{D14FF28D-DCAD-473E-B369-6B7015C64E63}" type="presParOf" srcId="{22CE87AD-3336-4C9B-B40C-4F1D33852299}" destId="{7A761A7B-71D9-4EA0-97AE-511328F07679}" srcOrd="5" destOrd="0" presId="urn:microsoft.com/office/officeart/2005/8/layout/matrix1"/>
    <dgm:cxn modelId="{C5EA5682-EF48-479A-898A-786D6F2AF95C}" type="presParOf" srcId="{22CE87AD-3336-4C9B-B40C-4F1D33852299}" destId="{7288B8E5-6991-4AC6-AE4D-74EEF9D06454}" srcOrd="6" destOrd="0" presId="urn:microsoft.com/office/officeart/2005/8/layout/matrix1"/>
    <dgm:cxn modelId="{8E019A3F-0AE8-489F-8EDE-1BE6D25B8DF9}" type="presParOf" srcId="{22CE87AD-3336-4C9B-B40C-4F1D33852299}" destId="{46359D6B-EC09-4CE0-B721-1DB074E5758C}" srcOrd="7" destOrd="0" presId="urn:microsoft.com/office/officeart/2005/8/layout/matrix1"/>
    <dgm:cxn modelId="{B9932853-F171-402C-9D87-142BD92859AB}" type="presParOf" srcId="{A4B92EBE-0B45-42E3-8526-CC533BD4D317}" destId="{19813902-F6DA-465D-9C7A-88541ABB117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7F423A-68C7-4AD2-BC1E-F668A01F8345}"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fr-FR"/>
        </a:p>
      </dgm:t>
    </dgm:pt>
    <dgm:pt modelId="{FB79977E-1DBC-44BB-9D1E-4722ED1119DC}">
      <dgm:prSet phldrT="[Texte]"/>
      <dgm:spPr>
        <a:xfrm>
          <a:off x="198159" y="1829352"/>
          <a:ext cx="1775398" cy="1556240"/>
        </a:xfrm>
        <a:prstGeom prst="rect">
          <a:avLst/>
        </a:prstGeom>
        <a:noFill/>
        <a:ln>
          <a:noFill/>
        </a:ln>
        <a:effectLst/>
      </dgm:spPr>
      <dgm:t>
        <a:bodyPr/>
        <a:lstStyle/>
        <a:p>
          <a:pPr rtl="1"/>
          <a:r>
            <a:rPr lang="ar-DZ"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الانسان </a:t>
          </a:r>
          <a:r>
            <a:rPr lang="en-US"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 </a:t>
          </a:r>
          <a:r>
            <a:rPr lang="ar-DZ"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إلى جانب المكافأة المادية </a:t>
          </a:r>
          <a:r>
            <a:rPr lang="en-US"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 </a:t>
          </a:r>
          <a:r>
            <a:rPr lang="ar-DZ"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يحتاج إلى ظروف عمل ملائمة </a:t>
          </a:r>
          <a:endParaRPr lang="fr-FR" dirty="0">
            <a:solidFill>
              <a:srgbClr val="000000">
                <a:hueOff val="0"/>
                <a:satOff val="0"/>
                <a:lumOff val="0"/>
                <a:alphaOff val="0"/>
              </a:srgbClr>
            </a:solidFill>
            <a:latin typeface="Calibri" panose="020F0502020204030204"/>
            <a:ea typeface="+mn-ea"/>
            <a:cs typeface="+mn-cs"/>
          </a:endParaRPr>
        </a:p>
      </dgm:t>
    </dgm:pt>
    <dgm:pt modelId="{7574798E-E193-4F76-8F3D-6F2B8B893F3E}" type="parTrans" cxnId="{E83FE142-6AEA-40DC-92EA-782E37F1CB08}">
      <dgm:prSet/>
      <dgm:spPr/>
      <dgm:t>
        <a:bodyPr/>
        <a:lstStyle/>
        <a:p>
          <a:pPr rtl="1"/>
          <a:endParaRPr lang="fr-FR"/>
        </a:p>
      </dgm:t>
    </dgm:pt>
    <dgm:pt modelId="{702675C9-60B6-45A6-9F73-6077175B89C4}" type="sibTrans" cxnId="{E83FE142-6AEA-40DC-92EA-782E37F1CB08}">
      <dgm:prSet/>
      <dgm:spPr/>
      <dgm:t>
        <a:bodyPr/>
        <a:lstStyle/>
        <a:p>
          <a:pPr rtl="1"/>
          <a:endParaRPr lang="fr-FR"/>
        </a:p>
      </dgm:t>
    </dgm:pt>
    <dgm:pt modelId="{17F67D05-2C67-42EF-9BE8-01FFB2DE7CD6}">
      <dgm:prSet phldrT="[Texte]"/>
      <dgm:spPr>
        <a:xfrm>
          <a:off x="2371593" y="1291533"/>
          <a:ext cx="1775398" cy="1556240"/>
        </a:xfrm>
        <a:prstGeom prst="rect">
          <a:avLst/>
        </a:prstGeom>
        <a:noFill/>
        <a:ln>
          <a:noFill/>
        </a:ln>
        <a:effectLst/>
      </dgm:spPr>
      <dgm:t>
        <a:bodyPr/>
        <a:lstStyle/>
        <a:p>
          <a:pPr rtl="1"/>
          <a:r>
            <a:rPr lang="ar-DZ"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ال</a:t>
          </a:r>
          <a:r>
            <a:rPr lang="ar-SA"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ا</a:t>
          </a:r>
          <a:r>
            <a:rPr lang="ar-DZ"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نسان يبحث عن مجموعة يشعر فيها بالاعتراف والتقدير ينتمي إليها </a:t>
          </a:r>
          <a:endParaRPr lang="fr-FR" dirty="0">
            <a:solidFill>
              <a:srgbClr val="000000">
                <a:hueOff val="0"/>
                <a:satOff val="0"/>
                <a:lumOff val="0"/>
                <a:alphaOff val="0"/>
              </a:srgbClr>
            </a:solidFill>
            <a:latin typeface="Calibri" panose="020F0502020204030204"/>
            <a:ea typeface="+mn-ea"/>
            <a:cs typeface="+mn-cs"/>
          </a:endParaRPr>
        </a:p>
      </dgm:t>
    </dgm:pt>
    <dgm:pt modelId="{FB24AF2B-BC98-4896-8D03-D4365B644166}" type="parTrans" cxnId="{54FE70B4-06DA-473A-94A6-A9A42C00507B}">
      <dgm:prSet/>
      <dgm:spPr/>
      <dgm:t>
        <a:bodyPr/>
        <a:lstStyle/>
        <a:p>
          <a:pPr rtl="1"/>
          <a:endParaRPr lang="fr-FR"/>
        </a:p>
      </dgm:t>
    </dgm:pt>
    <dgm:pt modelId="{B61AE440-4DD1-4EC0-8873-3DF3CE6B9B02}" type="sibTrans" cxnId="{54FE70B4-06DA-473A-94A6-A9A42C00507B}">
      <dgm:prSet/>
      <dgm:spPr/>
      <dgm:t>
        <a:bodyPr/>
        <a:lstStyle/>
        <a:p>
          <a:pPr rtl="1"/>
          <a:endParaRPr lang="fr-FR"/>
        </a:p>
      </dgm:t>
    </dgm:pt>
    <dgm:pt modelId="{6465497E-0ABB-48D1-B6E2-FC45C44FF3B8}">
      <dgm:prSet phldrT="[Texte]"/>
      <dgm:spPr>
        <a:xfrm>
          <a:off x="4545028" y="753715"/>
          <a:ext cx="1775398" cy="1556240"/>
        </a:xfrm>
        <a:prstGeom prst="rect">
          <a:avLst/>
        </a:prstGeom>
        <a:noFill/>
        <a:ln>
          <a:noFill/>
        </a:ln>
        <a:effectLst/>
      </dgm:spPr>
      <dgm:t>
        <a:bodyPr/>
        <a:lstStyle/>
        <a:p>
          <a:pPr rtl="1"/>
          <a:r>
            <a:rPr lang="ar-DZ"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للمجموعة آثار إيجابية كبيرة على الإنتاجية</a:t>
          </a:r>
          <a:endParaRPr lang="fr-FR" dirty="0">
            <a:solidFill>
              <a:srgbClr val="000000">
                <a:hueOff val="0"/>
                <a:satOff val="0"/>
                <a:lumOff val="0"/>
                <a:alphaOff val="0"/>
              </a:srgbClr>
            </a:solidFill>
            <a:latin typeface="Calibri" panose="020F0502020204030204"/>
            <a:ea typeface="+mn-ea"/>
            <a:cs typeface="+mn-cs"/>
          </a:endParaRPr>
        </a:p>
      </dgm:t>
    </dgm:pt>
    <dgm:pt modelId="{618BE0DF-FC71-4487-BC41-DEB4ABBE946C}" type="parTrans" cxnId="{A409B8B3-A894-48BA-8FBC-5A972C4CC320}">
      <dgm:prSet/>
      <dgm:spPr/>
      <dgm:t>
        <a:bodyPr/>
        <a:lstStyle/>
        <a:p>
          <a:pPr rtl="1"/>
          <a:endParaRPr lang="fr-FR"/>
        </a:p>
      </dgm:t>
    </dgm:pt>
    <dgm:pt modelId="{C87FFA3E-D7DC-4C91-945E-45A1E9014919}" type="sibTrans" cxnId="{A409B8B3-A894-48BA-8FBC-5A972C4CC320}">
      <dgm:prSet/>
      <dgm:spPr/>
      <dgm:t>
        <a:bodyPr/>
        <a:lstStyle/>
        <a:p>
          <a:pPr rtl="1"/>
          <a:endParaRPr lang="fr-FR"/>
        </a:p>
      </dgm:t>
    </dgm:pt>
    <dgm:pt modelId="{9A7896BF-BE44-44C5-B4F7-20CFF1B205C9}">
      <dgm:prSet phldrT="[Texte]"/>
      <dgm:spPr>
        <a:xfrm>
          <a:off x="6718463" y="215896"/>
          <a:ext cx="1775398" cy="1556240"/>
        </a:xfrm>
        <a:prstGeom prst="rect">
          <a:avLst/>
        </a:prstGeom>
        <a:noFill/>
        <a:ln>
          <a:noFill/>
        </a:ln>
        <a:effectLst/>
      </dgm:spPr>
      <dgm:t>
        <a:bodyPr/>
        <a:lstStyle/>
        <a:p>
          <a:pPr rtl="1"/>
          <a:r>
            <a:rPr lang="ar-DZ"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الاتصال والتبادل والاعتراف بالجهد من المحفزات للإنسان في عمله</a:t>
          </a:r>
          <a:endParaRPr lang="fr-FR" dirty="0">
            <a:solidFill>
              <a:srgbClr val="000000">
                <a:hueOff val="0"/>
                <a:satOff val="0"/>
                <a:lumOff val="0"/>
                <a:alphaOff val="0"/>
              </a:srgbClr>
            </a:solidFill>
            <a:latin typeface="Calibri" panose="020F0502020204030204"/>
            <a:ea typeface="+mn-ea"/>
            <a:cs typeface="+mn-cs"/>
          </a:endParaRPr>
        </a:p>
      </dgm:t>
    </dgm:pt>
    <dgm:pt modelId="{196DC589-5057-4329-95CB-53A70E8A3D36}" type="parTrans" cxnId="{0BF8C680-F4CF-47C6-8B05-61C8679799EE}">
      <dgm:prSet/>
      <dgm:spPr/>
      <dgm:t>
        <a:bodyPr/>
        <a:lstStyle/>
        <a:p>
          <a:pPr rtl="1"/>
          <a:endParaRPr lang="fr-FR"/>
        </a:p>
      </dgm:t>
    </dgm:pt>
    <dgm:pt modelId="{2730647D-B8D3-4D81-A26E-4C6E2E4710E4}" type="sibTrans" cxnId="{0BF8C680-F4CF-47C6-8B05-61C8679799EE}">
      <dgm:prSet/>
      <dgm:spPr/>
      <dgm:t>
        <a:bodyPr/>
        <a:lstStyle/>
        <a:p>
          <a:pPr rtl="1"/>
          <a:endParaRPr lang="fr-FR"/>
        </a:p>
      </dgm:t>
    </dgm:pt>
    <dgm:pt modelId="{16D1F67C-D05F-4001-9C65-2C103C74A15C}" type="pres">
      <dgm:prSet presAssocID="{0D7F423A-68C7-4AD2-BC1E-F668A01F8345}" presName="rootnode" presStyleCnt="0">
        <dgm:presLayoutVars>
          <dgm:chMax/>
          <dgm:chPref/>
          <dgm:dir/>
          <dgm:animLvl val="lvl"/>
        </dgm:presLayoutVars>
      </dgm:prSet>
      <dgm:spPr/>
    </dgm:pt>
    <dgm:pt modelId="{1AD0F9F7-BEC4-445F-A504-9D6DA17769DE}" type="pres">
      <dgm:prSet presAssocID="{FB79977E-1DBC-44BB-9D1E-4722ED1119DC}" presName="composite" presStyleCnt="0"/>
      <dgm:spPr/>
    </dgm:pt>
    <dgm:pt modelId="{88FEEC4E-8E24-4829-9169-E5E0BDE1BCB2}" type="pres">
      <dgm:prSet presAssocID="{FB79977E-1DBC-44BB-9D1E-4722ED1119DC}" presName="LShape" presStyleLbl="alignNode1" presStyleIdx="0" presStyleCnt="7"/>
      <dgm:spPr>
        <a:xfrm rot="5400000">
          <a:off x="395435" y="1241781"/>
          <a:ext cx="1181827" cy="1966534"/>
        </a:xfrm>
        <a:prstGeom prst="corner">
          <a:avLst>
            <a:gd name="adj1" fmla="val 16120"/>
            <a:gd name="adj2" fmla="val 1611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gm:spPr>
    </dgm:pt>
    <dgm:pt modelId="{CBA1E197-1BF9-4053-8EE2-8BA912C28E30}" type="pres">
      <dgm:prSet presAssocID="{FB79977E-1DBC-44BB-9D1E-4722ED1119DC}" presName="ParentText" presStyleLbl="revTx" presStyleIdx="0" presStyleCnt="4">
        <dgm:presLayoutVars>
          <dgm:chMax val="0"/>
          <dgm:chPref val="0"/>
          <dgm:bulletEnabled val="1"/>
        </dgm:presLayoutVars>
      </dgm:prSet>
      <dgm:spPr/>
    </dgm:pt>
    <dgm:pt modelId="{7E72D5BD-87A0-46C5-AA93-F5902546D952}" type="pres">
      <dgm:prSet presAssocID="{FB79977E-1DBC-44BB-9D1E-4722ED1119DC}" presName="Triangle" presStyleLbl="alignNode1" presStyleIdx="1" presStyleCnt="7"/>
      <dgm:spPr>
        <a:xfrm>
          <a:off x="1638576" y="1097003"/>
          <a:ext cx="334980" cy="334980"/>
        </a:xfrm>
        <a:prstGeom prst="triangle">
          <a:avLst>
            <a:gd name="adj" fmla="val 10000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gm:spPr>
    </dgm:pt>
    <dgm:pt modelId="{4AA24BF7-0955-4F26-BA47-D265CBB34607}" type="pres">
      <dgm:prSet presAssocID="{702675C9-60B6-45A6-9F73-6077175B89C4}" presName="sibTrans" presStyleCnt="0"/>
      <dgm:spPr/>
    </dgm:pt>
    <dgm:pt modelId="{140B0547-4A69-44D7-A9FF-464F618E7F6C}" type="pres">
      <dgm:prSet presAssocID="{702675C9-60B6-45A6-9F73-6077175B89C4}" presName="space" presStyleCnt="0"/>
      <dgm:spPr/>
    </dgm:pt>
    <dgm:pt modelId="{AD8BD194-F687-4802-A8D6-087D2416E9DD}" type="pres">
      <dgm:prSet presAssocID="{17F67D05-2C67-42EF-9BE8-01FFB2DE7CD6}" presName="composite" presStyleCnt="0"/>
      <dgm:spPr/>
    </dgm:pt>
    <dgm:pt modelId="{FA8A52A0-F708-45C0-847A-289405143843}" type="pres">
      <dgm:prSet presAssocID="{17F67D05-2C67-42EF-9BE8-01FFB2DE7CD6}" presName="LShape" presStyleLbl="alignNode1" presStyleIdx="2" presStyleCnt="7"/>
      <dgm:spPr>
        <a:xfrm rot="5400000">
          <a:off x="2568870" y="703963"/>
          <a:ext cx="1181827" cy="1966534"/>
        </a:xfrm>
        <a:prstGeom prst="corner">
          <a:avLst>
            <a:gd name="adj1" fmla="val 16120"/>
            <a:gd name="adj2" fmla="val 1611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gm:spPr>
    </dgm:pt>
    <dgm:pt modelId="{F94CDB9F-1600-4AB9-A769-D885E6569EAF}" type="pres">
      <dgm:prSet presAssocID="{17F67D05-2C67-42EF-9BE8-01FFB2DE7CD6}" presName="ParentText" presStyleLbl="revTx" presStyleIdx="1" presStyleCnt="4">
        <dgm:presLayoutVars>
          <dgm:chMax val="0"/>
          <dgm:chPref val="0"/>
          <dgm:bulletEnabled val="1"/>
        </dgm:presLayoutVars>
      </dgm:prSet>
      <dgm:spPr/>
    </dgm:pt>
    <dgm:pt modelId="{69C601C0-0FE5-4567-B49E-F46B2FB11F7C}" type="pres">
      <dgm:prSet presAssocID="{17F67D05-2C67-42EF-9BE8-01FFB2DE7CD6}" presName="Triangle" presStyleLbl="alignNode1" presStyleIdx="3" presStyleCnt="7"/>
      <dgm:spPr>
        <a:xfrm>
          <a:off x="3812011" y="559184"/>
          <a:ext cx="334980" cy="334980"/>
        </a:xfrm>
        <a:prstGeom prst="triangle">
          <a:avLst>
            <a:gd name="adj" fmla="val 10000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gm:spPr>
    </dgm:pt>
    <dgm:pt modelId="{D5E98F13-D6CB-42C7-8AA5-FAB31158564A}" type="pres">
      <dgm:prSet presAssocID="{B61AE440-4DD1-4EC0-8873-3DF3CE6B9B02}" presName="sibTrans" presStyleCnt="0"/>
      <dgm:spPr/>
    </dgm:pt>
    <dgm:pt modelId="{35BFE972-DBBF-4DC2-8C69-900F90C64BB3}" type="pres">
      <dgm:prSet presAssocID="{B61AE440-4DD1-4EC0-8873-3DF3CE6B9B02}" presName="space" presStyleCnt="0"/>
      <dgm:spPr/>
    </dgm:pt>
    <dgm:pt modelId="{EB3FA571-0890-45E6-AC04-2D348094DC40}" type="pres">
      <dgm:prSet presAssocID="{6465497E-0ABB-48D1-B6E2-FC45C44FF3B8}" presName="composite" presStyleCnt="0"/>
      <dgm:spPr/>
    </dgm:pt>
    <dgm:pt modelId="{FEF9A916-F68A-4818-9F19-4D15BC33BDFD}" type="pres">
      <dgm:prSet presAssocID="{6465497E-0ABB-48D1-B6E2-FC45C44FF3B8}" presName="LShape" presStyleLbl="alignNode1" presStyleIdx="4" presStyleCnt="7"/>
      <dgm:spPr>
        <a:xfrm rot="5400000">
          <a:off x="4742305" y="166144"/>
          <a:ext cx="1181827" cy="1966534"/>
        </a:xfrm>
        <a:prstGeom prst="corner">
          <a:avLst>
            <a:gd name="adj1" fmla="val 16120"/>
            <a:gd name="adj2" fmla="val 1611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gm:spPr>
    </dgm:pt>
    <dgm:pt modelId="{B16E1237-4496-4FF9-B164-0991B96547E9}" type="pres">
      <dgm:prSet presAssocID="{6465497E-0ABB-48D1-B6E2-FC45C44FF3B8}" presName="ParentText" presStyleLbl="revTx" presStyleIdx="2" presStyleCnt="4">
        <dgm:presLayoutVars>
          <dgm:chMax val="0"/>
          <dgm:chPref val="0"/>
          <dgm:bulletEnabled val="1"/>
        </dgm:presLayoutVars>
      </dgm:prSet>
      <dgm:spPr/>
    </dgm:pt>
    <dgm:pt modelId="{0E885B65-4802-4D13-910A-A9E90993DD3E}" type="pres">
      <dgm:prSet presAssocID="{6465497E-0ABB-48D1-B6E2-FC45C44FF3B8}" presName="Triangle" presStyleLbl="alignNode1" presStyleIdx="5" presStyleCnt="7"/>
      <dgm:spPr>
        <a:xfrm>
          <a:off x="5985446" y="21366"/>
          <a:ext cx="334980" cy="334980"/>
        </a:xfrm>
        <a:prstGeom prst="triangle">
          <a:avLst>
            <a:gd name="adj" fmla="val 10000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gm:spPr>
    </dgm:pt>
    <dgm:pt modelId="{491828DA-3FA0-4416-A4AC-21DDA593C7B5}" type="pres">
      <dgm:prSet presAssocID="{C87FFA3E-D7DC-4C91-945E-45A1E9014919}" presName="sibTrans" presStyleCnt="0"/>
      <dgm:spPr/>
    </dgm:pt>
    <dgm:pt modelId="{A494CA12-C358-4AC5-9B8A-5828F20BEB40}" type="pres">
      <dgm:prSet presAssocID="{C87FFA3E-D7DC-4C91-945E-45A1E9014919}" presName="space" presStyleCnt="0"/>
      <dgm:spPr/>
    </dgm:pt>
    <dgm:pt modelId="{E9A5C6E4-312B-4866-BD11-0748E0C6A1B1}" type="pres">
      <dgm:prSet presAssocID="{9A7896BF-BE44-44C5-B4F7-20CFF1B205C9}" presName="composite" presStyleCnt="0"/>
      <dgm:spPr/>
    </dgm:pt>
    <dgm:pt modelId="{148C0155-9C60-4640-A555-764AB99E2E8E}" type="pres">
      <dgm:prSet presAssocID="{9A7896BF-BE44-44C5-B4F7-20CFF1B205C9}" presName="LShape" presStyleLbl="alignNode1" presStyleIdx="6" presStyleCnt="7"/>
      <dgm:spPr>
        <a:xfrm rot="5400000">
          <a:off x="6915739" y="-371673"/>
          <a:ext cx="1181827" cy="1966534"/>
        </a:xfrm>
        <a:prstGeom prst="corner">
          <a:avLst>
            <a:gd name="adj1" fmla="val 16120"/>
            <a:gd name="adj2" fmla="val 1611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gm:spPr>
    </dgm:pt>
    <dgm:pt modelId="{52631B42-5BD1-4F31-B628-FF14AA13C911}" type="pres">
      <dgm:prSet presAssocID="{9A7896BF-BE44-44C5-B4F7-20CFF1B205C9}" presName="ParentText" presStyleLbl="revTx" presStyleIdx="3" presStyleCnt="4">
        <dgm:presLayoutVars>
          <dgm:chMax val="0"/>
          <dgm:chPref val="0"/>
          <dgm:bulletEnabled val="1"/>
        </dgm:presLayoutVars>
      </dgm:prSet>
      <dgm:spPr/>
    </dgm:pt>
  </dgm:ptLst>
  <dgm:cxnLst>
    <dgm:cxn modelId="{4CD1B51F-EECF-48DF-A7C7-516DA7BC4B70}" type="presOf" srcId="{6465497E-0ABB-48D1-B6E2-FC45C44FF3B8}" destId="{B16E1237-4496-4FF9-B164-0991B96547E9}" srcOrd="0" destOrd="0" presId="urn:microsoft.com/office/officeart/2009/3/layout/StepUpProcess"/>
    <dgm:cxn modelId="{E83FE142-6AEA-40DC-92EA-782E37F1CB08}" srcId="{0D7F423A-68C7-4AD2-BC1E-F668A01F8345}" destId="{FB79977E-1DBC-44BB-9D1E-4722ED1119DC}" srcOrd="0" destOrd="0" parTransId="{7574798E-E193-4F76-8F3D-6F2B8B893F3E}" sibTransId="{702675C9-60B6-45A6-9F73-6077175B89C4}"/>
    <dgm:cxn modelId="{0BF8C680-F4CF-47C6-8B05-61C8679799EE}" srcId="{0D7F423A-68C7-4AD2-BC1E-F668A01F8345}" destId="{9A7896BF-BE44-44C5-B4F7-20CFF1B205C9}" srcOrd="3" destOrd="0" parTransId="{196DC589-5057-4329-95CB-53A70E8A3D36}" sibTransId="{2730647D-B8D3-4D81-A26E-4C6E2E4710E4}"/>
    <dgm:cxn modelId="{A409B8B3-A894-48BA-8FBC-5A972C4CC320}" srcId="{0D7F423A-68C7-4AD2-BC1E-F668A01F8345}" destId="{6465497E-0ABB-48D1-B6E2-FC45C44FF3B8}" srcOrd="2" destOrd="0" parTransId="{618BE0DF-FC71-4487-BC41-DEB4ABBE946C}" sibTransId="{C87FFA3E-D7DC-4C91-945E-45A1E9014919}"/>
    <dgm:cxn modelId="{54FE70B4-06DA-473A-94A6-A9A42C00507B}" srcId="{0D7F423A-68C7-4AD2-BC1E-F668A01F8345}" destId="{17F67D05-2C67-42EF-9BE8-01FFB2DE7CD6}" srcOrd="1" destOrd="0" parTransId="{FB24AF2B-BC98-4896-8D03-D4365B644166}" sibTransId="{B61AE440-4DD1-4EC0-8873-3DF3CE6B9B02}"/>
    <dgm:cxn modelId="{061539C2-0853-454B-96A5-EA128727FA42}" type="presOf" srcId="{FB79977E-1DBC-44BB-9D1E-4722ED1119DC}" destId="{CBA1E197-1BF9-4053-8EE2-8BA912C28E30}" srcOrd="0" destOrd="0" presId="urn:microsoft.com/office/officeart/2009/3/layout/StepUpProcess"/>
    <dgm:cxn modelId="{8C4E93C5-11F9-4CE1-B643-1762BCD28F36}" type="presOf" srcId="{0D7F423A-68C7-4AD2-BC1E-F668A01F8345}" destId="{16D1F67C-D05F-4001-9C65-2C103C74A15C}" srcOrd="0" destOrd="0" presId="urn:microsoft.com/office/officeart/2009/3/layout/StepUpProcess"/>
    <dgm:cxn modelId="{3EC5A0CF-B422-4DD3-BEE1-4A99D10D8840}" type="presOf" srcId="{9A7896BF-BE44-44C5-B4F7-20CFF1B205C9}" destId="{52631B42-5BD1-4F31-B628-FF14AA13C911}" srcOrd="0" destOrd="0" presId="urn:microsoft.com/office/officeart/2009/3/layout/StepUpProcess"/>
    <dgm:cxn modelId="{A740AEFE-FBDF-4520-94F5-BA74717E7240}" type="presOf" srcId="{17F67D05-2C67-42EF-9BE8-01FFB2DE7CD6}" destId="{F94CDB9F-1600-4AB9-A769-D885E6569EAF}" srcOrd="0" destOrd="0" presId="urn:microsoft.com/office/officeart/2009/3/layout/StepUpProcess"/>
    <dgm:cxn modelId="{5FA967F7-285B-4A18-872A-DEDB33C053BB}" type="presParOf" srcId="{16D1F67C-D05F-4001-9C65-2C103C74A15C}" destId="{1AD0F9F7-BEC4-445F-A504-9D6DA17769DE}" srcOrd="0" destOrd="0" presId="urn:microsoft.com/office/officeart/2009/3/layout/StepUpProcess"/>
    <dgm:cxn modelId="{4615F2F7-1624-45D9-88E5-0F377767427E}" type="presParOf" srcId="{1AD0F9F7-BEC4-445F-A504-9D6DA17769DE}" destId="{88FEEC4E-8E24-4829-9169-E5E0BDE1BCB2}" srcOrd="0" destOrd="0" presId="urn:microsoft.com/office/officeart/2009/3/layout/StepUpProcess"/>
    <dgm:cxn modelId="{60492C12-594A-49B1-A0B6-4DD01CA7463C}" type="presParOf" srcId="{1AD0F9F7-BEC4-445F-A504-9D6DA17769DE}" destId="{CBA1E197-1BF9-4053-8EE2-8BA912C28E30}" srcOrd="1" destOrd="0" presId="urn:microsoft.com/office/officeart/2009/3/layout/StepUpProcess"/>
    <dgm:cxn modelId="{A6981557-D52D-4E24-85A7-CE6271F86EE1}" type="presParOf" srcId="{1AD0F9F7-BEC4-445F-A504-9D6DA17769DE}" destId="{7E72D5BD-87A0-46C5-AA93-F5902546D952}" srcOrd="2" destOrd="0" presId="urn:microsoft.com/office/officeart/2009/3/layout/StepUpProcess"/>
    <dgm:cxn modelId="{F11E18F5-4D51-47F8-B35B-69440519C30D}" type="presParOf" srcId="{16D1F67C-D05F-4001-9C65-2C103C74A15C}" destId="{4AA24BF7-0955-4F26-BA47-D265CBB34607}" srcOrd="1" destOrd="0" presId="urn:microsoft.com/office/officeart/2009/3/layout/StepUpProcess"/>
    <dgm:cxn modelId="{F8A37F6A-1BEC-4A0E-92F1-7DB30764905D}" type="presParOf" srcId="{4AA24BF7-0955-4F26-BA47-D265CBB34607}" destId="{140B0547-4A69-44D7-A9FF-464F618E7F6C}" srcOrd="0" destOrd="0" presId="urn:microsoft.com/office/officeart/2009/3/layout/StepUpProcess"/>
    <dgm:cxn modelId="{D4E786FA-3C41-4496-9D58-DC5BB5F58B28}" type="presParOf" srcId="{16D1F67C-D05F-4001-9C65-2C103C74A15C}" destId="{AD8BD194-F687-4802-A8D6-087D2416E9DD}" srcOrd="2" destOrd="0" presId="urn:microsoft.com/office/officeart/2009/3/layout/StepUpProcess"/>
    <dgm:cxn modelId="{AA753E4C-17AE-4152-A06F-15A9EB88C948}" type="presParOf" srcId="{AD8BD194-F687-4802-A8D6-087D2416E9DD}" destId="{FA8A52A0-F708-45C0-847A-289405143843}" srcOrd="0" destOrd="0" presId="urn:microsoft.com/office/officeart/2009/3/layout/StepUpProcess"/>
    <dgm:cxn modelId="{FE0E0C5D-07E8-4320-B988-9F941B961F8B}" type="presParOf" srcId="{AD8BD194-F687-4802-A8D6-087D2416E9DD}" destId="{F94CDB9F-1600-4AB9-A769-D885E6569EAF}" srcOrd="1" destOrd="0" presId="urn:microsoft.com/office/officeart/2009/3/layout/StepUpProcess"/>
    <dgm:cxn modelId="{AFB48CD8-918F-4334-B4B2-138EB22D71A9}" type="presParOf" srcId="{AD8BD194-F687-4802-A8D6-087D2416E9DD}" destId="{69C601C0-0FE5-4567-B49E-F46B2FB11F7C}" srcOrd="2" destOrd="0" presId="urn:microsoft.com/office/officeart/2009/3/layout/StepUpProcess"/>
    <dgm:cxn modelId="{64E06C8D-77AB-43BD-9B54-5AD22A3FBC0B}" type="presParOf" srcId="{16D1F67C-D05F-4001-9C65-2C103C74A15C}" destId="{D5E98F13-D6CB-42C7-8AA5-FAB31158564A}" srcOrd="3" destOrd="0" presId="urn:microsoft.com/office/officeart/2009/3/layout/StepUpProcess"/>
    <dgm:cxn modelId="{2B6C9417-9DC2-4038-B454-9680C7578808}" type="presParOf" srcId="{D5E98F13-D6CB-42C7-8AA5-FAB31158564A}" destId="{35BFE972-DBBF-4DC2-8C69-900F90C64BB3}" srcOrd="0" destOrd="0" presId="urn:microsoft.com/office/officeart/2009/3/layout/StepUpProcess"/>
    <dgm:cxn modelId="{19F0615F-F8F4-44DA-B4EB-53CCF6D33DA2}" type="presParOf" srcId="{16D1F67C-D05F-4001-9C65-2C103C74A15C}" destId="{EB3FA571-0890-45E6-AC04-2D348094DC40}" srcOrd="4" destOrd="0" presId="urn:microsoft.com/office/officeart/2009/3/layout/StepUpProcess"/>
    <dgm:cxn modelId="{A4C337D0-1929-48D5-AE59-95176474A196}" type="presParOf" srcId="{EB3FA571-0890-45E6-AC04-2D348094DC40}" destId="{FEF9A916-F68A-4818-9F19-4D15BC33BDFD}" srcOrd="0" destOrd="0" presId="urn:microsoft.com/office/officeart/2009/3/layout/StepUpProcess"/>
    <dgm:cxn modelId="{D6E87EB0-54D3-4709-BCCB-81A049207F68}" type="presParOf" srcId="{EB3FA571-0890-45E6-AC04-2D348094DC40}" destId="{B16E1237-4496-4FF9-B164-0991B96547E9}" srcOrd="1" destOrd="0" presId="urn:microsoft.com/office/officeart/2009/3/layout/StepUpProcess"/>
    <dgm:cxn modelId="{AC80137C-DE30-4614-8C2B-816ABB67319B}" type="presParOf" srcId="{EB3FA571-0890-45E6-AC04-2D348094DC40}" destId="{0E885B65-4802-4D13-910A-A9E90993DD3E}" srcOrd="2" destOrd="0" presId="urn:microsoft.com/office/officeart/2009/3/layout/StepUpProcess"/>
    <dgm:cxn modelId="{E232FE9F-B01E-4621-AC87-806680938C86}" type="presParOf" srcId="{16D1F67C-D05F-4001-9C65-2C103C74A15C}" destId="{491828DA-3FA0-4416-A4AC-21DDA593C7B5}" srcOrd="5" destOrd="0" presId="urn:microsoft.com/office/officeart/2009/3/layout/StepUpProcess"/>
    <dgm:cxn modelId="{10F76835-DEEF-4CA5-B454-8514B1CC7C0B}" type="presParOf" srcId="{491828DA-3FA0-4416-A4AC-21DDA593C7B5}" destId="{A494CA12-C358-4AC5-9B8A-5828F20BEB40}" srcOrd="0" destOrd="0" presId="urn:microsoft.com/office/officeart/2009/3/layout/StepUpProcess"/>
    <dgm:cxn modelId="{B1827BDB-EF8B-446D-BA94-F74D5D088E95}" type="presParOf" srcId="{16D1F67C-D05F-4001-9C65-2C103C74A15C}" destId="{E9A5C6E4-312B-4866-BD11-0748E0C6A1B1}" srcOrd="6" destOrd="0" presId="urn:microsoft.com/office/officeart/2009/3/layout/StepUpProcess"/>
    <dgm:cxn modelId="{6E3ABFD6-3E5B-444E-B891-673A02A6E8C2}" type="presParOf" srcId="{E9A5C6E4-312B-4866-BD11-0748E0C6A1B1}" destId="{148C0155-9C60-4640-A555-764AB99E2E8E}" srcOrd="0" destOrd="0" presId="urn:microsoft.com/office/officeart/2009/3/layout/StepUpProcess"/>
    <dgm:cxn modelId="{51BA4EA9-1E1D-43E4-AAB2-D3218612695F}" type="presParOf" srcId="{E9A5C6E4-312B-4866-BD11-0748E0C6A1B1}" destId="{52631B42-5BD1-4F31-B628-FF14AA13C911}"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D025CB-7BAA-4E79-A5D0-4CEFEE12C7BE}" type="doc">
      <dgm:prSet loTypeId="urn:microsoft.com/office/officeart/2005/8/layout/matrix1" loCatId="matrix" qsTypeId="urn:microsoft.com/office/officeart/2005/8/quickstyle/simple5" qsCatId="simple" csTypeId="urn:microsoft.com/office/officeart/2005/8/colors/accent2_1" csCatId="accent2" phldr="1"/>
      <dgm:spPr/>
      <dgm:t>
        <a:bodyPr/>
        <a:lstStyle/>
        <a:p>
          <a:endParaRPr lang="fr-FR"/>
        </a:p>
      </dgm:t>
    </dgm:pt>
    <dgm:pt modelId="{C509FCA7-8BA0-4692-B48A-E0791DFA4713}">
      <dgm:prSet phldrT="[Texte]" custT="1"/>
      <dgm:spPr/>
      <dgm:t>
        <a:bodyPr/>
        <a:lstStyle/>
        <a:p>
          <a:pPr rtl="1">
            <a:lnSpc>
              <a:spcPct val="100000"/>
            </a:lnSpc>
          </a:pPr>
          <a:r>
            <a:rPr lang="ar-DZ" sz="2400" u="none" dirty="0">
              <a:solidFill>
                <a:schemeClr val="tx1"/>
              </a:solidFill>
              <a:latin typeface="Sakkal Majalla" panose="02000000000000000000" pitchFamily="2" charset="-78"/>
              <a:cs typeface="Sakkal Majalla" panose="02000000000000000000" pitchFamily="2" charset="-78"/>
            </a:rPr>
            <a:t>ابراهام </a:t>
          </a:r>
          <a:r>
            <a:rPr lang="ar-DZ" sz="2400" u="none" dirty="0" err="1">
              <a:solidFill>
                <a:schemeClr val="tx1"/>
              </a:solidFill>
              <a:latin typeface="Sakkal Majalla" panose="02000000000000000000" pitchFamily="2" charset="-78"/>
              <a:cs typeface="Sakkal Majalla" panose="02000000000000000000" pitchFamily="2" charset="-78"/>
            </a:rPr>
            <a:t>ماسلو</a:t>
          </a:r>
          <a:r>
            <a:rPr lang="fr-FR" sz="2400" u="none" dirty="0">
              <a:solidFill>
                <a:schemeClr val="tx1"/>
              </a:solidFill>
              <a:latin typeface="Sakkal Majalla" panose="02000000000000000000" pitchFamily="2" charset="-78"/>
              <a:cs typeface="Sakkal Majalla" panose="02000000000000000000" pitchFamily="2" charset="-78"/>
            </a:rPr>
            <a:t>1908 - 1970</a:t>
          </a:r>
          <a:r>
            <a:rPr lang="ar-SA" sz="2400" b="1" u="none" dirty="0">
              <a:solidFill>
                <a:schemeClr val="tx1"/>
              </a:solidFill>
              <a:latin typeface="Sakkal Majalla" panose="02000000000000000000" pitchFamily="2" charset="-78"/>
              <a:cs typeface="Sakkal Majalla" panose="02000000000000000000" pitchFamily="2" charset="-78"/>
            </a:rPr>
            <a:t>)، عالم نفس </a:t>
          </a:r>
          <a:r>
            <a:rPr lang="ar-DZ" sz="2400" b="1" u="none" dirty="0">
              <a:solidFill>
                <a:schemeClr val="tx1"/>
              </a:solidFill>
              <a:latin typeface="Sakkal Majalla" panose="02000000000000000000" pitchFamily="2" charset="-78"/>
              <a:cs typeface="Sakkal Majalla" panose="02000000000000000000" pitchFamily="2" charset="-78"/>
            </a:rPr>
            <a:t>مؤسس نظرية الدافعية</a:t>
          </a:r>
          <a:endParaRPr lang="fr-FR" sz="2400" b="1" u="none" dirty="0">
            <a:solidFill>
              <a:schemeClr val="tx1"/>
            </a:solidFill>
            <a:latin typeface="Sakkal Majalla" panose="02000000000000000000" pitchFamily="2" charset="-78"/>
            <a:cs typeface="Sakkal Majalla" panose="02000000000000000000" pitchFamily="2" charset="-78"/>
          </a:endParaRPr>
        </a:p>
      </dgm:t>
    </dgm:pt>
    <dgm:pt modelId="{F88B7DF0-FC2F-4847-A9AD-4E9DB3135405}" type="parTrans" cxnId="{28DE6F2E-5D73-4A37-9A6A-EA52CFEF4241}">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A4C0EFC6-EFD9-41D7-8D5A-C32FDB5D0ECC}" type="sibTrans" cxnId="{28DE6F2E-5D73-4A37-9A6A-EA52CFEF4241}">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EB21D51F-6944-4DB4-80A4-9DB39DEFC117}">
      <dgm:prSet custT="1"/>
      <dgm:spPr/>
      <dgm:t>
        <a:bodyPr/>
        <a:lstStyle/>
        <a:p>
          <a:pPr rtl="1">
            <a:lnSpc>
              <a:spcPct val="100000"/>
            </a:lnSpc>
          </a:pPr>
          <a:r>
            <a:rPr lang="ar-SA" sz="2400" b="1" u="none" dirty="0">
              <a:solidFill>
                <a:schemeClr val="tx1"/>
              </a:solidFill>
              <a:latin typeface="Sakkal Majalla" panose="02000000000000000000" pitchFamily="2" charset="-78"/>
              <a:cs typeface="Sakkal Majalla" panose="02000000000000000000" pitchFamily="2" charset="-78"/>
            </a:rPr>
            <a:t>يشتهر </a:t>
          </a:r>
          <a:r>
            <a:rPr lang="ar-DZ" sz="2400" b="1" u="none" dirty="0">
              <a:solidFill>
                <a:schemeClr val="tx1"/>
              </a:solidFill>
              <a:latin typeface="Sakkal Majalla" panose="02000000000000000000" pitchFamily="2" charset="-78"/>
              <a:cs typeface="Sakkal Majalla" panose="02000000000000000000" pitchFamily="2" charset="-78"/>
            </a:rPr>
            <a:t>ب</a:t>
          </a:r>
          <a:r>
            <a:rPr lang="ar-SA" sz="2400" u="none" dirty="0">
              <a:solidFill>
                <a:schemeClr val="tx1"/>
              </a:solidFill>
              <a:latin typeface="Sakkal Majalla" panose="02000000000000000000" pitchFamily="2" charset="-78"/>
              <a:cs typeface="Sakkal Majalla" panose="02000000000000000000" pitchFamily="2" charset="-78"/>
            </a:rPr>
            <a:t>نظريته في الدافعية الإنسانية</a:t>
          </a:r>
          <a:r>
            <a:rPr lang="en-US" sz="2400" u="none" dirty="0">
              <a:solidFill>
                <a:schemeClr val="tx1"/>
              </a:solidFill>
              <a:latin typeface="Sakkal Majalla" panose="02000000000000000000" pitchFamily="2" charset="-78"/>
              <a:cs typeface="Sakkal Majalla" panose="02000000000000000000" pitchFamily="2" charset="-78"/>
            </a:rPr>
            <a:t> </a:t>
          </a:r>
          <a:r>
            <a:rPr lang="ar-DZ" sz="2400" u="none" dirty="0">
              <a:solidFill>
                <a:schemeClr val="tx1"/>
              </a:solidFill>
              <a:latin typeface="Sakkal Majalla" panose="02000000000000000000" pitchFamily="2" charset="-78"/>
              <a:cs typeface="Sakkal Majalla" panose="02000000000000000000" pitchFamily="2" charset="-78"/>
            </a:rPr>
            <a:t>لتأثره بمدرسة العلاقات الانسانية</a:t>
          </a:r>
          <a:r>
            <a:rPr lang="ar-SA" sz="2400" u="none" dirty="0">
              <a:solidFill>
                <a:schemeClr val="tx1"/>
              </a:solidFill>
              <a:latin typeface="Sakkal Majalla" panose="02000000000000000000" pitchFamily="2" charset="-78"/>
              <a:cs typeface="Sakkal Majalla" panose="02000000000000000000" pitchFamily="2" charset="-78"/>
            </a:rPr>
            <a:t> </a:t>
          </a:r>
          <a:endParaRPr lang="ar-DZ" sz="2400" b="1" u="none" dirty="0">
            <a:solidFill>
              <a:schemeClr val="tx1"/>
            </a:solidFill>
            <a:latin typeface="Sakkal Majalla" panose="02000000000000000000" pitchFamily="2" charset="-78"/>
            <a:cs typeface="Sakkal Majalla" panose="02000000000000000000" pitchFamily="2" charset="-78"/>
          </a:endParaRPr>
        </a:p>
      </dgm:t>
    </dgm:pt>
    <dgm:pt modelId="{A30F1F8C-B9F7-41D1-892E-BAF7F435AB2D}" type="parTrans" cxnId="{D1DB8B5A-4840-4212-A87C-4E980423357A}">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E88FBEFA-D4BF-45D2-A112-C27ED7081612}" type="sibTrans" cxnId="{D1DB8B5A-4840-4212-A87C-4E980423357A}">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94169607-64E5-42AC-85E5-D8D8EE743359}">
      <dgm:prSet custT="1"/>
      <dgm:spPr/>
      <dgm:t>
        <a:bodyPr/>
        <a:lstStyle/>
        <a:p>
          <a:pPr rtl="1">
            <a:lnSpc>
              <a:spcPct val="100000"/>
            </a:lnSpc>
          </a:pPr>
          <a:r>
            <a:rPr lang="ar-DZ" sz="2400" b="0" i="0" dirty="0">
              <a:latin typeface="Sakkal Majalla" panose="02000000000000000000" pitchFamily="2" charset="-78"/>
              <a:cs typeface="Sakkal Majalla" panose="02000000000000000000" pitchFamily="2" charset="-78"/>
            </a:rPr>
            <a:t>ركز في نظريته بشكل أساسي على جوانب الدافعية للشخصية الإنساني</a:t>
          </a:r>
          <a:endParaRPr lang="ar-DZ" sz="2400" b="1" u="none" dirty="0">
            <a:solidFill>
              <a:schemeClr val="tx1"/>
            </a:solidFill>
            <a:latin typeface="Sakkal Majalla" panose="02000000000000000000" pitchFamily="2" charset="-78"/>
            <a:cs typeface="Sakkal Majalla" panose="02000000000000000000" pitchFamily="2" charset="-78"/>
          </a:endParaRPr>
        </a:p>
      </dgm:t>
    </dgm:pt>
    <dgm:pt modelId="{C1880984-8066-47C3-BF97-1AA2075F2795}" type="parTrans" cxnId="{5BFF376F-97B5-457F-AEB3-EB29C0371F87}">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78911C7A-D888-4F79-880B-A9B4F694D891}" type="sibTrans" cxnId="{5BFF376F-97B5-457F-AEB3-EB29C0371F87}">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38D57CA2-0D08-45A7-AD27-0254F14AD179}">
      <dgm:prSet custT="1"/>
      <dgm:spPr/>
      <dgm:t>
        <a:bodyPr/>
        <a:lstStyle/>
        <a:p>
          <a:pPr rtl="1">
            <a:lnSpc>
              <a:spcPct val="100000"/>
            </a:lnSpc>
            <a:spcAft>
              <a:spcPts val="0"/>
            </a:spcAft>
          </a:pPr>
          <a:r>
            <a:rPr lang="ar-DZ" sz="2400" u="none" dirty="0">
              <a:solidFill>
                <a:schemeClr val="tx1"/>
              </a:solidFill>
              <a:latin typeface="Sakkal Majalla" panose="02000000000000000000" pitchFamily="2" charset="-78"/>
              <a:cs typeface="Sakkal Majalla" panose="02000000000000000000" pitchFamily="2" charset="-78"/>
            </a:rPr>
            <a:t>درّس بجامعة </a:t>
          </a:r>
          <a:r>
            <a:rPr lang="ar-DZ" sz="2400" u="none" dirty="0" err="1">
              <a:solidFill>
                <a:schemeClr val="tx1"/>
              </a:solidFill>
              <a:latin typeface="Sakkal Majalla" panose="02000000000000000000" pitchFamily="2" charset="-78"/>
              <a:cs typeface="Sakkal Majalla" panose="02000000000000000000" pitchFamily="2" charset="-78"/>
            </a:rPr>
            <a:t>كورنيل</a:t>
          </a:r>
          <a:r>
            <a:rPr lang="ar-DZ" sz="2400" u="none" dirty="0">
              <a:solidFill>
                <a:schemeClr val="tx1"/>
              </a:solidFill>
              <a:latin typeface="Sakkal Majalla" panose="02000000000000000000" pitchFamily="2" charset="-78"/>
              <a:cs typeface="Sakkal Majalla" panose="02000000000000000000" pitchFamily="2" charset="-78"/>
            </a:rPr>
            <a:t> في نيويورك</a:t>
          </a:r>
          <a:r>
            <a:rPr lang="ar-DZ" sz="2400" b="1" i="0" u="none" dirty="0">
              <a:solidFill>
                <a:schemeClr val="tx1"/>
              </a:solidFill>
              <a:latin typeface="Sakkal Majalla" panose="02000000000000000000" pitchFamily="2" charset="-78"/>
              <a:cs typeface="Sakkal Majalla" panose="02000000000000000000" pitchFamily="2" charset="-78"/>
            </a:rPr>
            <a:t> </a:t>
          </a:r>
          <a:endParaRPr lang="ar-DZ" sz="2400" b="1" u="none" dirty="0">
            <a:solidFill>
              <a:schemeClr val="tx1"/>
            </a:solidFill>
            <a:latin typeface="Sakkal Majalla" panose="02000000000000000000" pitchFamily="2" charset="-78"/>
            <a:ea typeface="Calibri" panose="020F0502020204030204" pitchFamily="34" charset="0"/>
            <a:cs typeface="Sakkal Majalla" panose="02000000000000000000" pitchFamily="2" charset="-78"/>
          </a:endParaRPr>
        </a:p>
      </dgm:t>
    </dgm:pt>
    <dgm:pt modelId="{56C623C3-7C48-4FC5-9A02-66D84253B605}" type="parTrans" cxnId="{54596B2C-D265-42F2-B46F-F22EF451C9BE}">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5CD9506D-3F26-4918-AF4F-023A6F2375F7}" type="sibTrans" cxnId="{54596B2C-D265-42F2-B46F-F22EF451C9BE}">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AC49EA61-2709-4E1D-B2A6-E71C30CCBA8A}">
      <dgm:prSet custT="1"/>
      <dgm:spPr/>
      <dgm:t>
        <a:bodyPr/>
        <a:lstStyle/>
        <a:p>
          <a:pPr rtl="1">
            <a:lnSpc>
              <a:spcPct val="100000"/>
            </a:lnSpc>
            <a:spcAft>
              <a:spcPts val="0"/>
            </a:spcAft>
          </a:pPr>
          <a:r>
            <a:rPr lang="ar-DZ" sz="2400" b="1" u="none"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rPr>
            <a:t>نظرية الدافعية من اشهر نظريات التحفيز</a:t>
          </a:r>
          <a:endParaRPr lang="fr-FR" sz="2400" b="1" u="none"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dgm:t>
    </dgm:pt>
    <dgm:pt modelId="{61EC0720-E1B2-493D-A264-9A2FCD6506E9}" type="parTrans" cxnId="{37DD5497-1FE3-4385-BAA4-7E1EFE32992C}">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8C9D885B-A6B7-44DF-B339-D4675C8F025C}" type="sibTrans" cxnId="{37DD5497-1FE3-4385-BAA4-7E1EFE32992C}">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A4B92EBE-0B45-42E3-8526-CC533BD4D317}" type="pres">
      <dgm:prSet presAssocID="{55D025CB-7BAA-4E79-A5D0-4CEFEE12C7BE}" presName="diagram" presStyleCnt="0">
        <dgm:presLayoutVars>
          <dgm:chMax val="1"/>
          <dgm:dir/>
          <dgm:animLvl val="ctr"/>
          <dgm:resizeHandles val="exact"/>
        </dgm:presLayoutVars>
      </dgm:prSet>
      <dgm:spPr/>
    </dgm:pt>
    <dgm:pt modelId="{22CE87AD-3336-4C9B-B40C-4F1D33852299}" type="pres">
      <dgm:prSet presAssocID="{55D025CB-7BAA-4E79-A5D0-4CEFEE12C7BE}" presName="matrix" presStyleCnt="0"/>
      <dgm:spPr/>
    </dgm:pt>
    <dgm:pt modelId="{B2ECA8E1-38D2-4881-91F2-DB262D2320AC}" type="pres">
      <dgm:prSet presAssocID="{55D025CB-7BAA-4E79-A5D0-4CEFEE12C7BE}" presName="tile1" presStyleLbl="node1" presStyleIdx="0" presStyleCnt="4"/>
      <dgm:spPr/>
    </dgm:pt>
    <dgm:pt modelId="{DB8AE489-884C-471C-ADCC-D2FD3CD9CA2B}" type="pres">
      <dgm:prSet presAssocID="{55D025CB-7BAA-4E79-A5D0-4CEFEE12C7BE}" presName="tile1text" presStyleLbl="node1" presStyleIdx="0" presStyleCnt="4">
        <dgm:presLayoutVars>
          <dgm:chMax val="0"/>
          <dgm:chPref val="0"/>
          <dgm:bulletEnabled val="1"/>
        </dgm:presLayoutVars>
      </dgm:prSet>
      <dgm:spPr/>
    </dgm:pt>
    <dgm:pt modelId="{E962321B-C294-4555-9AA3-080710273DB7}" type="pres">
      <dgm:prSet presAssocID="{55D025CB-7BAA-4E79-A5D0-4CEFEE12C7BE}" presName="tile2" presStyleLbl="node1" presStyleIdx="1" presStyleCnt="4" custLinFactNeighborX="6894" custLinFactNeighborY="-11"/>
      <dgm:spPr/>
    </dgm:pt>
    <dgm:pt modelId="{B5E70A8F-76E2-4B8B-B2CF-FD6049AA91F3}" type="pres">
      <dgm:prSet presAssocID="{55D025CB-7BAA-4E79-A5D0-4CEFEE12C7BE}" presName="tile2text" presStyleLbl="node1" presStyleIdx="1" presStyleCnt="4">
        <dgm:presLayoutVars>
          <dgm:chMax val="0"/>
          <dgm:chPref val="0"/>
          <dgm:bulletEnabled val="1"/>
        </dgm:presLayoutVars>
      </dgm:prSet>
      <dgm:spPr/>
    </dgm:pt>
    <dgm:pt modelId="{9101B92B-E44C-41B8-896B-0E9C9EFF8C4B}" type="pres">
      <dgm:prSet presAssocID="{55D025CB-7BAA-4E79-A5D0-4CEFEE12C7BE}" presName="tile3" presStyleLbl="node1" presStyleIdx="2" presStyleCnt="4"/>
      <dgm:spPr/>
    </dgm:pt>
    <dgm:pt modelId="{7A761A7B-71D9-4EA0-97AE-511328F07679}" type="pres">
      <dgm:prSet presAssocID="{55D025CB-7BAA-4E79-A5D0-4CEFEE12C7BE}" presName="tile3text" presStyleLbl="node1" presStyleIdx="2" presStyleCnt="4">
        <dgm:presLayoutVars>
          <dgm:chMax val="0"/>
          <dgm:chPref val="0"/>
          <dgm:bulletEnabled val="1"/>
        </dgm:presLayoutVars>
      </dgm:prSet>
      <dgm:spPr/>
    </dgm:pt>
    <dgm:pt modelId="{7288B8E5-6991-4AC6-AE4D-74EEF9D06454}" type="pres">
      <dgm:prSet presAssocID="{55D025CB-7BAA-4E79-A5D0-4CEFEE12C7BE}" presName="tile4" presStyleLbl="node1" presStyleIdx="3" presStyleCnt="4" custLinFactNeighborX="-1107" custLinFactNeighborY="231"/>
      <dgm:spPr/>
    </dgm:pt>
    <dgm:pt modelId="{46359D6B-EC09-4CE0-B721-1DB074E5758C}" type="pres">
      <dgm:prSet presAssocID="{55D025CB-7BAA-4E79-A5D0-4CEFEE12C7BE}" presName="tile4text" presStyleLbl="node1" presStyleIdx="3" presStyleCnt="4">
        <dgm:presLayoutVars>
          <dgm:chMax val="0"/>
          <dgm:chPref val="0"/>
          <dgm:bulletEnabled val="1"/>
        </dgm:presLayoutVars>
      </dgm:prSet>
      <dgm:spPr/>
    </dgm:pt>
    <dgm:pt modelId="{19813902-F6DA-465D-9C7A-88541ABB1172}" type="pres">
      <dgm:prSet presAssocID="{55D025CB-7BAA-4E79-A5D0-4CEFEE12C7BE}" presName="centerTile" presStyleLbl="fgShp" presStyleIdx="0" presStyleCnt="1" custScaleX="174291" custScaleY="113639">
        <dgm:presLayoutVars>
          <dgm:chMax val="0"/>
          <dgm:chPref val="0"/>
        </dgm:presLayoutVars>
      </dgm:prSet>
      <dgm:spPr/>
    </dgm:pt>
  </dgm:ptLst>
  <dgm:cxnLst>
    <dgm:cxn modelId="{B8D2AE09-38F4-44A4-B942-C0F3BBAF50DF}" type="presOf" srcId="{94169607-64E5-42AC-85E5-D8D8EE743359}" destId="{9101B92B-E44C-41B8-896B-0E9C9EFF8C4B}" srcOrd="0" destOrd="0" presId="urn:microsoft.com/office/officeart/2005/8/layout/matrix1"/>
    <dgm:cxn modelId="{6206671D-3A67-4807-AB3B-5524BA0C9FC2}" type="presOf" srcId="{38D57CA2-0D08-45A7-AD27-0254F14AD179}" destId="{E962321B-C294-4555-9AA3-080710273DB7}" srcOrd="0" destOrd="0" presId="urn:microsoft.com/office/officeart/2005/8/layout/matrix1"/>
    <dgm:cxn modelId="{DD27D727-8003-4D32-9652-1140A7C40001}" type="presOf" srcId="{94169607-64E5-42AC-85E5-D8D8EE743359}" destId="{7A761A7B-71D9-4EA0-97AE-511328F07679}" srcOrd="1" destOrd="0" presId="urn:microsoft.com/office/officeart/2005/8/layout/matrix1"/>
    <dgm:cxn modelId="{51CA3228-51BD-460C-B7D5-586BECF70300}" type="presOf" srcId="{AC49EA61-2709-4E1D-B2A6-E71C30CCBA8A}" destId="{46359D6B-EC09-4CE0-B721-1DB074E5758C}" srcOrd="1" destOrd="0" presId="urn:microsoft.com/office/officeart/2005/8/layout/matrix1"/>
    <dgm:cxn modelId="{54596B2C-D265-42F2-B46F-F22EF451C9BE}" srcId="{C509FCA7-8BA0-4692-B48A-E0791DFA4713}" destId="{38D57CA2-0D08-45A7-AD27-0254F14AD179}" srcOrd="1" destOrd="0" parTransId="{56C623C3-7C48-4FC5-9A02-66D84253B605}" sibTransId="{5CD9506D-3F26-4918-AF4F-023A6F2375F7}"/>
    <dgm:cxn modelId="{28DE6F2E-5D73-4A37-9A6A-EA52CFEF4241}" srcId="{55D025CB-7BAA-4E79-A5D0-4CEFEE12C7BE}" destId="{C509FCA7-8BA0-4692-B48A-E0791DFA4713}" srcOrd="0" destOrd="0" parTransId="{F88B7DF0-FC2F-4847-A9AD-4E9DB3135405}" sibTransId="{A4C0EFC6-EFD9-41D7-8D5A-C32FDB5D0ECC}"/>
    <dgm:cxn modelId="{3C4B936D-240A-4949-B44E-D05CAA0144CF}" type="presOf" srcId="{55D025CB-7BAA-4E79-A5D0-4CEFEE12C7BE}" destId="{A4B92EBE-0B45-42E3-8526-CC533BD4D317}" srcOrd="0" destOrd="0" presId="urn:microsoft.com/office/officeart/2005/8/layout/matrix1"/>
    <dgm:cxn modelId="{5BFF376F-97B5-457F-AEB3-EB29C0371F87}" srcId="{C509FCA7-8BA0-4692-B48A-E0791DFA4713}" destId="{94169607-64E5-42AC-85E5-D8D8EE743359}" srcOrd="2" destOrd="0" parTransId="{C1880984-8066-47C3-BF97-1AA2075F2795}" sibTransId="{78911C7A-D888-4F79-880B-A9B4F694D891}"/>
    <dgm:cxn modelId="{D1DB8B5A-4840-4212-A87C-4E980423357A}" srcId="{C509FCA7-8BA0-4692-B48A-E0791DFA4713}" destId="{EB21D51F-6944-4DB4-80A4-9DB39DEFC117}" srcOrd="0" destOrd="0" parTransId="{A30F1F8C-B9F7-41D1-892E-BAF7F435AB2D}" sibTransId="{E88FBEFA-D4BF-45D2-A112-C27ED7081612}"/>
    <dgm:cxn modelId="{80B0588A-67FA-430E-8466-1CE86D86AF3B}" type="presOf" srcId="{AC49EA61-2709-4E1D-B2A6-E71C30CCBA8A}" destId="{7288B8E5-6991-4AC6-AE4D-74EEF9D06454}" srcOrd="0" destOrd="0" presId="urn:microsoft.com/office/officeart/2005/8/layout/matrix1"/>
    <dgm:cxn modelId="{37DD5497-1FE3-4385-BAA4-7E1EFE32992C}" srcId="{C509FCA7-8BA0-4692-B48A-E0791DFA4713}" destId="{AC49EA61-2709-4E1D-B2A6-E71C30CCBA8A}" srcOrd="3" destOrd="0" parTransId="{61EC0720-E1B2-493D-A264-9A2FCD6506E9}" sibTransId="{8C9D885B-A6B7-44DF-B339-D4675C8F025C}"/>
    <dgm:cxn modelId="{1F7D4BA8-E2EC-42B7-B6C5-5C82CBB3859D}" type="presOf" srcId="{EB21D51F-6944-4DB4-80A4-9DB39DEFC117}" destId="{DB8AE489-884C-471C-ADCC-D2FD3CD9CA2B}" srcOrd="1" destOrd="0" presId="urn:microsoft.com/office/officeart/2005/8/layout/matrix1"/>
    <dgm:cxn modelId="{F07AF3AA-AF83-4FAC-A845-DFED52182D6E}" type="presOf" srcId="{38D57CA2-0D08-45A7-AD27-0254F14AD179}" destId="{B5E70A8F-76E2-4B8B-B2CF-FD6049AA91F3}" srcOrd="1" destOrd="0" presId="urn:microsoft.com/office/officeart/2005/8/layout/matrix1"/>
    <dgm:cxn modelId="{485FAEB4-16C7-4301-B7A3-43BC10DE796A}" type="presOf" srcId="{C509FCA7-8BA0-4692-B48A-E0791DFA4713}" destId="{19813902-F6DA-465D-9C7A-88541ABB1172}" srcOrd="0" destOrd="0" presId="urn:microsoft.com/office/officeart/2005/8/layout/matrix1"/>
    <dgm:cxn modelId="{14446DC8-6563-406F-9774-90B39FD4FD40}" type="presOf" srcId="{EB21D51F-6944-4DB4-80A4-9DB39DEFC117}" destId="{B2ECA8E1-38D2-4881-91F2-DB262D2320AC}" srcOrd="0" destOrd="0" presId="urn:microsoft.com/office/officeart/2005/8/layout/matrix1"/>
    <dgm:cxn modelId="{C76E3D28-06DE-4C53-9E64-ACD047253436}" type="presParOf" srcId="{A4B92EBE-0B45-42E3-8526-CC533BD4D317}" destId="{22CE87AD-3336-4C9B-B40C-4F1D33852299}" srcOrd="0" destOrd="0" presId="urn:microsoft.com/office/officeart/2005/8/layout/matrix1"/>
    <dgm:cxn modelId="{0FAD393B-E569-4768-AF92-F6545DF3BF44}" type="presParOf" srcId="{22CE87AD-3336-4C9B-B40C-4F1D33852299}" destId="{B2ECA8E1-38D2-4881-91F2-DB262D2320AC}" srcOrd="0" destOrd="0" presId="urn:microsoft.com/office/officeart/2005/8/layout/matrix1"/>
    <dgm:cxn modelId="{375AD9BB-02CE-4056-A293-0D02EDD86310}" type="presParOf" srcId="{22CE87AD-3336-4C9B-B40C-4F1D33852299}" destId="{DB8AE489-884C-471C-ADCC-D2FD3CD9CA2B}" srcOrd="1" destOrd="0" presId="urn:microsoft.com/office/officeart/2005/8/layout/matrix1"/>
    <dgm:cxn modelId="{E74A19D5-16B7-4FA1-994C-E34FA6DD065B}" type="presParOf" srcId="{22CE87AD-3336-4C9B-B40C-4F1D33852299}" destId="{E962321B-C294-4555-9AA3-080710273DB7}" srcOrd="2" destOrd="0" presId="urn:microsoft.com/office/officeart/2005/8/layout/matrix1"/>
    <dgm:cxn modelId="{413DA7A0-28EE-4819-9F7F-202C13375BDD}" type="presParOf" srcId="{22CE87AD-3336-4C9B-B40C-4F1D33852299}" destId="{B5E70A8F-76E2-4B8B-B2CF-FD6049AA91F3}" srcOrd="3" destOrd="0" presId="urn:microsoft.com/office/officeart/2005/8/layout/matrix1"/>
    <dgm:cxn modelId="{31FAD18A-E86F-45C0-AF41-BF91350101DD}" type="presParOf" srcId="{22CE87AD-3336-4C9B-B40C-4F1D33852299}" destId="{9101B92B-E44C-41B8-896B-0E9C9EFF8C4B}" srcOrd="4" destOrd="0" presId="urn:microsoft.com/office/officeart/2005/8/layout/matrix1"/>
    <dgm:cxn modelId="{D14FF28D-DCAD-473E-B369-6B7015C64E63}" type="presParOf" srcId="{22CE87AD-3336-4C9B-B40C-4F1D33852299}" destId="{7A761A7B-71D9-4EA0-97AE-511328F07679}" srcOrd="5" destOrd="0" presId="urn:microsoft.com/office/officeart/2005/8/layout/matrix1"/>
    <dgm:cxn modelId="{C5EA5682-EF48-479A-898A-786D6F2AF95C}" type="presParOf" srcId="{22CE87AD-3336-4C9B-B40C-4F1D33852299}" destId="{7288B8E5-6991-4AC6-AE4D-74EEF9D06454}" srcOrd="6" destOrd="0" presId="urn:microsoft.com/office/officeart/2005/8/layout/matrix1"/>
    <dgm:cxn modelId="{8E019A3F-0AE8-489F-8EDE-1BE6D25B8DF9}" type="presParOf" srcId="{22CE87AD-3336-4C9B-B40C-4F1D33852299}" destId="{46359D6B-EC09-4CE0-B721-1DB074E5758C}" srcOrd="7" destOrd="0" presId="urn:microsoft.com/office/officeart/2005/8/layout/matrix1"/>
    <dgm:cxn modelId="{B9932853-F171-402C-9D87-142BD92859AB}" type="presParOf" srcId="{A4B92EBE-0B45-42E3-8526-CC533BD4D317}" destId="{19813902-F6DA-465D-9C7A-88541ABB117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07841A3-90E3-4B97-9A27-D3FDE08762A3}"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fr-FR"/>
        </a:p>
      </dgm:t>
    </dgm:pt>
    <dgm:pt modelId="{49687EEE-6DD7-4D28-AED5-4D6ACC20BD57}">
      <dgm:prSet phldrT="[Texte]" custT="1"/>
      <dgm:spPr/>
      <dgm:t>
        <a:bodyPr/>
        <a:lstStyle/>
        <a:p>
          <a:pPr rtl="1"/>
          <a:r>
            <a:rPr lang="ar-SA" sz="2400" b="1" dirty="0">
              <a:latin typeface="Calibri" panose="020F0502020204030204" pitchFamily="34" charset="0"/>
              <a:ea typeface="Calibri" panose="020F0502020204030204" pitchFamily="34" charset="0"/>
              <a:cs typeface="Sakkal Majalla" panose="02000000000000000000" pitchFamily="2" charset="-78"/>
            </a:rPr>
            <a:t>مبدأ الحرمان من الإشباع</a:t>
          </a:r>
          <a:r>
            <a:rPr lang="fr-FR" sz="2400" b="1" dirty="0">
              <a:latin typeface="Sakkal Majalla" panose="02000000000000000000" pitchFamily="2" charset="-78"/>
              <a:ea typeface="Calibri" panose="020F0502020204030204" pitchFamily="34" charset="0"/>
              <a:cs typeface="Arial" panose="020B0604020202020204" pitchFamily="34" charset="0"/>
            </a:rPr>
            <a:t> </a:t>
          </a:r>
          <a:endParaRPr lang="fr-FR" sz="2400" b="1" dirty="0"/>
        </a:p>
      </dgm:t>
    </dgm:pt>
    <dgm:pt modelId="{D4230218-519A-47A3-8C8A-ABB03FA6F196}" type="parTrans" cxnId="{66295032-7E47-45C1-9306-69ECD3B4B361}">
      <dgm:prSet/>
      <dgm:spPr/>
      <dgm:t>
        <a:bodyPr/>
        <a:lstStyle/>
        <a:p>
          <a:pPr rtl="1"/>
          <a:endParaRPr lang="fr-FR" sz="2400" b="1"/>
        </a:p>
      </dgm:t>
    </dgm:pt>
    <dgm:pt modelId="{558FC452-2709-45BA-9D2C-1828670B221D}" type="sibTrans" cxnId="{66295032-7E47-45C1-9306-69ECD3B4B361}">
      <dgm:prSet/>
      <dgm:spPr/>
      <dgm:t>
        <a:bodyPr/>
        <a:lstStyle/>
        <a:p>
          <a:pPr rtl="1"/>
          <a:endParaRPr lang="fr-FR" sz="2400" b="1"/>
        </a:p>
      </dgm:t>
    </dgm:pt>
    <dgm:pt modelId="{2516078D-9357-4532-98D5-3735F93BEC43}">
      <dgm:prSet phldrT="[Texte]" custT="1"/>
      <dgm:spPr/>
      <dgm:t>
        <a:bodyPr/>
        <a:lstStyle/>
        <a:p>
          <a:pPr rtl="1"/>
          <a:r>
            <a:rPr lang="ar-SA" sz="2400" b="1" dirty="0">
              <a:latin typeface="Calibri" panose="020F0502020204030204" pitchFamily="34" charset="0"/>
              <a:ea typeface="Calibri" panose="020F0502020204030204" pitchFamily="34" charset="0"/>
              <a:cs typeface="Sakkal Majalla" panose="02000000000000000000" pitchFamily="2" charset="-78"/>
            </a:rPr>
            <a:t>الحاجات الغير </a:t>
          </a:r>
          <a:r>
            <a:rPr lang="ar-DZ" sz="2400" b="1" dirty="0">
              <a:latin typeface="Calibri" panose="020F0502020204030204" pitchFamily="34" charset="0"/>
              <a:ea typeface="Calibri" panose="020F0502020204030204" pitchFamily="34" charset="0"/>
              <a:cs typeface="Sakkal Majalla" panose="02000000000000000000" pitchFamily="2" charset="-78"/>
            </a:rPr>
            <a:t>م</a:t>
          </a:r>
          <a:r>
            <a:rPr lang="ar-SA" sz="2400" b="1" dirty="0">
              <a:latin typeface="Calibri" panose="020F0502020204030204" pitchFamily="34" charset="0"/>
              <a:ea typeface="Calibri" panose="020F0502020204030204" pitchFamily="34" charset="0"/>
              <a:cs typeface="Sakkal Majalla" panose="02000000000000000000" pitchFamily="2" charset="-78"/>
            </a:rPr>
            <a:t>شبعة هي التي تؤثر في سلوك الفرد وتدفعه للبحث عن سبل لإشباعها</a:t>
          </a:r>
          <a:r>
            <a:rPr lang="ar-DZ" sz="2400" b="1" dirty="0">
              <a:latin typeface="Calibri" panose="020F0502020204030204" pitchFamily="34" charset="0"/>
              <a:ea typeface="Calibri" panose="020F0502020204030204" pitchFamily="34" charset="0"/>
              <a:cs typeface="Sakkal Majalla" panose="02000000000000000000" pitchFamily="2" charset="-78"/>
            </a:rPr>
            <a:t>.</a:t>
          </a:r>
          <a:endParaRPr lang="fr-FR" sz="2400" b="1" dirty="0"/>
        </a:p>
      </dgm:t>
    </dgm:pt>
    <dgm:pt modelId="{5906CDBA-E7E2-479C-95C0-693F9D20E115}" type="parTrans" cxnId="{E78D8BF6-3139-47F5-B368-AD4761AB913B}">
      <dgm:prSet/>
      <dgm:spPr/>
      <dgm:t>
        <a:bodyPr/>
        <a:lstStyle/>
        <a:p>
          <a:pPr rtl="1"/>
          <a:endParaRPr lang="fr-FR" sz="2400" b="1"/>
        </a:p>
      </dgm:t>
    </dgm:pt>
    <dgm:pt modelId="{043CC1A1-CF2D-4781-BB77-DBB92FBECC80}" type="sibTrans" cxnId="{E78D8BF6-3139-47F5-B368-AD4761AB913B}">
      <dgm:prSet/>
      <dgm:spPr/>
      <dgm:t>
        <a:bodyPr/>
        <a:lstStyle/>
        <a:p>
          <a:pPr rtl="1"/>
          <a:endParaRPr lang="fr-FR" sz="2400" b="1"/>
        </a:p>
      </dgm:t>
    </dgm:pt>
    <dgm:pt modelId="{663F1AE6-B883-4BDE-98E0-623DDE1575E4}">
      <dgm:prSet phldrT="[Texte]" custT="1"/>
      <dgm:spPr/>
      <dgm:t>
        <a:bodyPr/>
        <a:lstStyle/>
        <a:p>
          <a:pPr rtl="1"/>
          <a:r>
            <a:rPr lang="ar-SA" sz="2400" b="1" dirty="0">
              <a:latin typeface="Calibri" panose="020F0502020204030204" pitchFamily="34" charset="0"/>
              <a:ea typeface="Calibri" panose="020F0502020204030204" pitchFamily="34" charset="0"/>
              <a:cs typeface="Sakkal Majalla" panose="02000000000000000000" pitchFamily="2" charset="-78"/>
            </a:rPr>
            <a:t>مبدأ التدرج في إشباع الحاجات</a:t>
          </a:r>
          <a:r>
            <a:rPr lang="fr-FR" sz="2400" b="1" dirty="0">
              <a:latin typeface="Sakkal Majalla" panose="02000000000000000000" pitchFamily="2" charset="-78"/>
              <a:ea typeface="Calibri" panose="020F0502020204030204" pitchFamily="34" charset="0"/>
              <a:cs typeface="Arial" panose="020B0604020202020204" pitchFamily="34" charset="0"/>
            </a:rPr>
            <a:t> </a:t>
          </a:r>
          <a:endParaRPr lang="fr-FR" sz="2400" b="1" dirty="0"/>
        </a:p>
      </dgm:t>
    </dgm:pt>
    <dgm:pt modelId="{6CDDD416-0B03-458C-BEBD-08B8F6B056DD}" type="parTrans" cxnId="{39F866B0-B3D8-432E-887C-76189B908CDE}">
      <dgm:prSet/>
      <dgm:spPr/>
      <dgm:t>
        <a:bodyPr/>
        <a:lstStyle/>
        <a:p>
          <a:pPr rtl="1"/>
          <a:endParaRPr lang="fr-FR" sz="2400" b="1"/>
        </a:p>
      </dgm:t>
    </dgm:pt>
    <dgm:pt modelId="{CD00624D-8BCC-4E58-ACE7-F8F0C1B7F8BA}" type="sibTrans" cxnId="{39F866B0-B3D8-432E-887C-76189B908CDE}">
      <dgm:prSet/>
      <dgm:spPr/>
      <dgm:t>
        <a:bodyPr/>
        <a:lstStyle/>
        <a:p>
          <a:pPr rtl="1"/>
          <a:endParaRPr lang="fr-FR" sz="2400" b="1"/>
        </a:p>
      </dgm:t>
    </dgm:pt>
    <dgm:pt modelId="{CA7CB348-DE68-40A4-AA3B-4CD6FD7EAB55}">
      <dgm:prSet custT="1"/>
      <dgm:spPr/>
      <dgm:t>
        <a:bodyPr/>
        <a:lstStyle/>
        <a:p>
          <a:pPr rtl="1"/>
          <a:r>
            <a:rPr lang="ar-SA" sz="2400" b="1" dirty="0">
              <a:latin typeface="Calibri" panose="020F0502020204030204" pitchFamily="34" charset="0"/>
              <a:ea typeface="Calibri" panose="020F0502020204030204" pitchFamily="34" charset="0"/>
              <a:cs typeface="Sakkal Majalla" panose="02000000000000000000" pitchFamily="2" charset="-78"/>
            </a:rPr>
            <a:t>أن الحاجات في مستوى أعلى لا تفعل إلا بعد أن تكون حاجات المستوى الأدنى منه قد أشبعت</a:t>
          </a:r>
          <a:r>
            <a:rPr lang="ar-DZ" sz="2400" b="1" dirty="0">
              <a:latin typeface="Calibri" panose="020F0502020204030204" pitchFamily="34" charset="0"/>
              <a:ea typeface="Calibri" panose="020F0502020204030204" pitchFamily="34" charset="0"/>
              <a:cs typeface="Sakkal Majalla" panose="02000000000000000000" pitchFamily="2" charset="-78"/>
            </a:rPr>
            <a:t>.</a:t>
          </a:r>
          <a:endParaRPr lang="fr-FR" sz="2400" b="1" dirty="0">
            <a:effectLst/>
            <a:latin typeface="Calibri" panose="020F0502020204030204" pitchFamily="34" charset="0"/>
            <a:ea typeface="Calibri" panose="020F0502020204030204" pitchFamily="34" charset="0"/>
            <a:cs typeface="Arial" panose="020B0604020202020204" pitchFamily="34" charset="0"/>
          </a:endParaRPr>
        </a:p>
      </dgm:t>
    </dgm:pt>
    <dgm:pt modelId="{88F66A1A-B671-44A4-A496-A6BDEF0236FB}" type="parTrans" cxnId="{E1594510-0BAD-45BA-96C0-05C6725823D2}">
      <dgm:prSet/>
      <dgm:spPr/>
      <dgm:t>
        <a:bodyPr/>
        <a:lstStyle/>
        <a:p>
          <a:pPr rtl="1"/>
          <a:endParaRPr lang="fr-FR" sz="2400" b="1"/>
        </a:p>
      </dgm:t>
    </dgm:pt>
    <dgm:pt modelId="{9FE421CF-6F1D-457C-A464-D11BA360BAE9}" type="sibTrans" cxnId="{E1594510-0BAD-45BA-96C0-05C6725823D2}">
      <dgm:prSet/>
      <dgm:spPr/>
      <dgm:t>
        <a:bodyPr/>
        <a:lstStyle/>
        <a:p>
          <a:pPr rtl="1"/>
          <a:endParaRPr lang="fr-FR" sz="2400" b="1"/>
        </a:p>
      </dgm:t>
    </dgm:pt>
    <dgm:pt modelId="{D6185781-A139-44FA-90BC-7C72E75A98FA}" type="pres">
      <dgm:prSet presAssocID="{807841A3-90E3-4B97-9A27-D3FDE08762A3}" presName="list" presStyleCnt="0">
        <dgm:presLayoutVars>
          <dgm:dir/>
          <dgm:animLvl val="lvl"/>
        </dgm:presLayoutVars>
      </dgm:prSet>
      <dgm:spPr/>
    </dgm:pt>
    <dgm:pt modelId="{3661F1ED-C810-40DC-B904-B2B365D5C502}" type="pres">
      <dgm:prSet presAssocID="{49687EEE-6DD7-4D28-AED5-4D6ACC20BD57}" presName="posSpace" presStyleCnt="0"/>
      <dgm:spPr/>
    </dgm:pt>
    <dgm:pt modelId="{C4468B22-0D53-426D-95BB-202E478DE0BA}" type="pres">
      <dgm:prSet presAssocID="{49687EEE-6DD7-4D28-AED5-4D6ACC20BD57}" presName="vertFlow" presStyleCnt="0"/>
      <dgm:spPr/>
    </dgm:pt>
    <dgm:pt modelId="{D4F6E8F7-D848-4D18-9A62-FEC94D62524D}" type="pres">
      <dgm:prSet presAssocID="{49687EEE-6DD7-4D28-AED5-4D6ACC20BD57}" presName="topSpace" presStyleCnt="0"/>
      <dgm:spPr/>
    </dgm:pt>
    <dgm:pt modelId="{DDBF5F02-15A8-4814-B56E-57075E0E10FA}" type="pres">
      <dgm:prSet presAssocID="{49687EEE-6DD7-4D28-AED5-4D6ACC20BD57}" presName="firstComp" presStyleCnt="0"/>
      <dgm:spPr/>
    </dgm:pt>
    <dgm:pt modelId="{1EB37573-0E7D-4F06-9E2B-3EDD14AB27D3}" type="pres">
      <dgm:prSet presAssocID="{49687EEE-6DD7-4D28-AED5-4D6ACC20BD57}" presName="firstChild" presStyleLbl="bgAccFollowNode1" presStyleIdx="0" presStyleCnt="2"/>
      <dgm:spPr/>
    </dgm:pt>
    <dgm:pt modelId="{8A89A7B7-1AF3-4280-8E23-24B2A95A95ED}" type="pres">
      <dgm:prSet presAssocID="{49687EEE-6DD7-4D28-AED5-4D6ACC20BD57}" presName="firstChildTx" presStyleLbl="bgAccFollowNode1" presStyleIdx="0" presStyleCnt="2">
        <dgm:presLayoutVars>
          <dgm:bulletEnabled val="1"/>
        </dgm:presLayoutVars>
      </dgm:prSet>
      <dgm:spPr/>
    </dgm:pt>
    <dgm:pt modelId="{32CDD8BF-83D0-41E6-9363-E6B3D1EAE3D4}" type="pres">
      <dgm:prSet presAssocID="{49687EEE-6DD7-4D28-AED5-4D6ACC20BD57}" presName="negSpace" presStyleCnt="0"/>
      <dgm:spPr/>
    </dgm:pt>
    <dgm:pt modelId="{2E8F2AB0-D8DD-4DC7-AB14-67D5CAC86D8F}" type="pres">
      <dgm:prSet presAssocID="{49687EEE-6DD7-4D28-AED5-4D6ACC20BD57}" presName="circle" presStyleLbl="node1" presStyleIdx="0" presStyleCnt="2"/>
      <dgm:spPr/>
    </dgm:pt>
    <dgm:pt modelId="{2B7A5F39-0FAB-46A8-9E1E-163C13D62875}" type="pres">
      <dgm:prSet presAssocID="{558FC452-2709-45BA-9D2C-1828670B221D}" presName="transSpace" presStyleCnt="0"/>
      <dgm:spPr/>
    </dgm:pt>
    <dgm:pt modelId="{13B9395C-DA7F-49A5-B7E6-4BEC1E044C61}" type="pres">
      <dgm:prSet presAssocID="{663F1AE6-B883-4BDE-98E0-623DDE1575E4}" presName="posSpace" presStyleCnt="0"/>
      <dgm:spPr/>
    </dgm:pt>
    <dgm:pt modelId="{B94CA659-92A9-4815-8DF6-059E276274D2}" type="pres">
      <dgm:prSet presAssocID="{663F1AE6-B883-4BDE-98E0-623DDE1575E4}" presName="vertFlow" presStyleCnt="0"/>
      <dgm:spPr/>
    </dgm:pt>
    <dgm:pt modelId="{377D90F2-FEC6-490D-B658-72B2C52DDE9F}" type="pres">
      <dgm:prSet presAssocID="{663F1AE6-B883-4BDE-98E0-623DDE1575E4}" presName="topSpace" presStyleCnt="0"/>
      <dgm:spPr/>
    </dgm:pt>
    <dgm:pt modelId="{D0513C1E-A08D-4882-BE68-F20B717FA43B}" type="pres">
      <dgm:prSet presAssocID="{663F1AE6-B883-4BDE-98E0-623DDE1575E4}" presName="firstComp" presStyleCnt="0"/>
      <dgm:spPr/>
    </dgm:pt>
    <dgm:pt modelId="{5055B04E-58C6-47FB-910A-1E4EEE25895B}" type="pres">
      <dgm:prSet presAssocID="{663F1AE6-B883-4BDE-98E0-623DDE1575E4}" presName="firstChild" presStyleLbl="bgAccFollowNode1" presStyleIdx="1" presStyleCnt="2"/>
      <dgm:spPr/>
    </dgm:pt>
    <dgm:pt modelId="{D77BFB50-AC2C-4187-8BE1-3B88CAFCE735}" type="pres">
      <dgm:prSet presAssocID="{663F1AE6-B883-4BDE-98E0-623DDE1575E4}" presName="firstChildTx" presStyleLbl="bgAccFollowNode1" presStyleIdx="1" presStyleCnt="2">
        <dgm:presLayoutVars>
          <dgm:bulletEnabled val="1"/>
        </dgm:presLayoutVars>
      </dgm:prSet>
      <dgm:spPr/>
    </dgm:pt>
    <dgm:pt modelId="{D9CD4766-E886-4FE9-B4EB-EC76CB5FC1FA}" type="pres">
      <dgm:prSet presAssocID="{663F1AE6-B883-4BDE-98E0-623DDE1575E4}" presName="negSpace" presStyleCnt="0"/>
      <dgm:spPr/>
    </dgm:pt>
    <dgm:pt modelId="{24C48BDA-0C45-41C4-A8BB-AE34C3705D83}" type="pres">
      <dgm:prSet presAssocID="{663F1AE6-B883-4BDE-98E0-623DDE1575E4}" presName="circle" presStyleLbl="node1" presStyleIdx="1" presStyleCnt="2"/>
      <dgm:spPr/>
    </dgm:pt>
  </dgm:ptLst>
  <dgm:cxnLst>
    <dgm:cxn modelId="{E1594510-0BAD-45BA-96C0-05C6725823D2}" srcId="{663F1AE6-B883-4BDE-98E0-623DDE1575E4}" destId="{CA7CB348-DE68-40A4-AA3B-4CD6FD7EAB55}" srcOrd="0" destOrd="0" parTransId="{88F66A1A-B671-44A4-A496-A6BDEF0236FB}" sibTransId="{9FE421CF-6F1D-457C-A464-D11BA360BAE9}"/>
    <dgm:cxn modelId="{C053B623-485A-43DD-B8AF-57B73452AA50}" type="presOf" srcId="{2516078D-9357-4532-98D5-3735F93BEC43}" destId="{8A89A7B7-1AF3-4280-8E23-24B2A95A95ED}" srcOrd="1" destOrd="0" presId="urn:microsoft.com/office/officeart/2005/8/layout/hList9"/>
    <dgm:cxn modelId="{66295032-7E47-45C1-9306-69ECD3B4B361}" srcId="{807841A3-90E3-4B97-9A27-D3FDE08762A3}" destId="{49687EEE-6DD7-4D28-AED5-4D6ACC20BD57}" srcOrd="0" destOrd="0" parTransId="{D4230218-519A-47A3-8C8A-ABB03FA6F196}" sibTransId="{558FC452-2709-45BA-9D2C-1828670B221D}"/>
    <dgm:cxn modelId="{C86BD839-5F81-4CAA-90C9-14DAC89B5B55}" type="presOf" srcId="{807841A3-90E3-4B97-9A27-D3FDE08762A3}" destId="{D6185781-A139-44FA-90BC-7C72E75A98FA}" srcOrd="0" destOrd="0" presId="urn:microsoft.com/office/officeart/2005/8/layout/hList9"/>
    <dgm:cxn modelId="{EDB61146-E2CD-4481-816F-F962AF353235}" type="presOf" srcId="{CA7CB348-DE68-40A4-AA3B-4CD6FD7EAB55}" destId="{5055B04E-58C6-47FB-910A-1E4EEE25895B}" srcOrd="0" destOrd="0" presId="urn:microsoft.com/office/officeart/2005/8/layout/hList9"/>
    <dgm:cxn modelId="{972FCC73-E8A9-404D-9688-F4BFD82ED95C}" type="presOf" srcId="{CA7CB348-DE68-40A4-AA3B-4CD6FD7EAB55}" destId="{D77BFB50-AC2C-4187-8BE1-3B88CAFCE735}" srcOrd="1" destOrd="0" presId="urn:microsoft.com/office/officeart/2005/8/layout/hList9"/>
    <dgm:cxn modelId="{5FDD947A-27A5-4124-B447-49685C934A91}" type="presOf" srcId="{663F1AE6-B883-4BDE-98E0-623DDE1575E4}" destId="{24C48BDA-0C45-41C4-A8BB-AE34C3705D83}" srcOrd="0" destOrd="0" presId="urn:microsoft.com/office/officeart/2005/8/layout/hList9"/>
    <dgm:cxn modelId="{9AACDB92-7E44-47B4-A240-4256B764E4E5}" type="presOf" srcId="{2516078D-9357-4532-98D5-3735F93BEC43}" destId="{1EB37573-0E7D-4F06-9E2B-3EDD14AB27D3}" srcOrd="0" destOrd="0" presId="urn:microsoft.com/office/officeart/2005/8/layout/hList9"/>
    <dgm:cxn modelId="{B9954995-D7C6-4D50-8447-9A984FAEA952}" type="presOf" srcId="{49687EEE-6DD7-4D28-AED5-4D6ACC20BD57}" destId="{2E8F2AB0-D8DD-4DC7-AB14-67D5CAC86D8F}" srcOrd="0" destOrd="0" presId="urn:microsoft.com/office/officeart/2005/8/layout/hList9"/>
    <dgm:cxn modelId="{39F866B0-B3D8-432E-887C-76189B908CDE}" srcId="{807841A3-90E3-4B97-9A27-D3FDE08762A3}" destId="{663F1AE6-B883-4BDE-98E0-623DDE1575E4}" srcOrd="1" destOrd="0" parTransId="{6CDDD416-0B03-458C-BEBD-08B8F6B056DD}" sibTransId="{CD00624D-8BCC-4E58-ACE7-F8F0C1B7F8BA}"/>
    <dgm:cxn modelId="{E78D8BF6-3139-47F5-B368-AD4761AB913B}" srcId="{49687EEE-6DD7-4D28-AED5-4D6ACC20BD57}" destId="{2516078D-9357-4532-98D5-3735F93BEC43}" srcOrd="0" destOrd="0" parTransId="{5906CDBA-E7E2-479C-95C0-693F9D20E115}" sibTransId="{043CC1A1-CF2D-4781-BB77-DBB92FBECC80}"/>
    <dgm:cxn modelId="{1EFA4417-24EB-4B48-BBE9-1391E2B1B0E1}" type="presParOf" srcId="{D6185781-A139-44FA-90BC-7C72E75A98FA}" destId="{3661F1ED-C810-40DC-B904-B2B365D5C502}" srcOrd="0" destOrd="0" presId="urn:microsoft.com/office/officeart/2005/8/layout/hList9"/>
    <dgm:cxn modelId="{0CCA767B-F827-4255-B5AC-21EF237F03F8}" type="presParOf" srcId="{D6185781-A139-44FA-90BC-7C72E75A98FA}" destId="{C4468B22-0D53-426D-95BB-202E478DE0BA}" srcOrd="1" destOrd="0" presId="urn:microsoft.com/office/officeart/2005/8/layout/hList9"/>
    <dgm:cxn modelId="{E46C6A7B-4C32-4B78-9B31-DBA36217515C}" type="presParOf" srcId="{C4468B22-0D53-426D-95BB-202E478DE0BA}" destId="{D4F6E8F7-D848-4D18-9A62-FEC94D62524D}" srcOrd="0" destOrd="0" presId="urn:microsoft.com/office/officeart/2005/8/layout/hList9"/>
    <dgm:cxn modelId="{BC4E77E4-5000-49C2-B2D8-D46BCCEEF11A}" type="presParOf" srcId="{C4468B22-0D53-426D-95BB-202E478DE0BA}" destId="{DDBF5F02-15A8-4814-B56E-57075E0E10FA}" srcOrd="1" destOrd="0" presId="urn:microsoft.com/office/officeart/2005/8/layout/hList9"/>
    <dgm:cxn modelId="{2623ACA5-13D8-434C-8FD5-C9634C745DC9}" type="presParOf" srcId="{DDBF5F02-15A8-4814-B56E-57075E0E10FA}" destId="{1EB37573-0E7D-4F06-9E2B-3EDD14AB27D3}" srcOrd="0" destOrd="0" presId="urn:microsoft.com/office/officeart/2005/8/layout/hList9"/>
    <dgm:cxn modelId="{DF83D587-E805-4CBD-AC42-A6503D1F771D}" type="presParOf" srcId="{DDBF5F02-15A8-4814-B56E-57075E0E10FA}" destId="{8A89A7B7-1AF3-4280-8E23-24B2A95A95ED}" srcOrd="1" destOrd="0" presId="urn:microsoft.com/office/officeart/2005/8/layout/hList9"/>
    <dgm:cxn modelId="{BB9889F6-BEB7-4461-A04F-2132D91A8857}" type="presParOf" srcId="{D6185781-A139-44FA-90BC-7C72E75A98FA}" destId="{32CDD8BF-83D0-41E6-9363-E6B3D1EAE3D4}" srcOrd="2" destOrd="0" presId="urn:microsoft.com/office/officeart/2005/8/layout/hList9"/>
    <dgm:cxn modelId="{C45C1F9D-7C20-4C33-A063-C29476A9021C}" type="presParOf" srcId="{D6185781-A139-44FA-90BC-7C72E75A98FA}" destId="{2E8F2AB0-D8DD-4DC7-AB14-67D5CAC86D8F}" srcOrd="3" destOrd="0" presId="urn:microsoft.com/office/officeart/2005/8/layout/hList9"/>
    <dgm:cxn modelId="{817ADF33-8067-4AAC-8B1F-D8E45DE347BC}" type="presParOf" srcId="{D6185781-A139-44FA-90BC-7C72E75A98FA}" destId="{2B7A5F39-0FAB-46A8-9E1E-163C13D62875}" srcOrd="4" destOrd="0" presId="urn:microsoft.com/office/officeart/2005/8/layout/hList9"/>
    <dgm:cxn modelId="{5A8380DC-1D8A-4EB9-A921-59EE842DC594}" type="presParOf" srcId="{D6185781-A139-44FA-90BC-7C72E75A98FA}" destId="{13B9395C-DA7F-49A5-B7E6-4BEC1E044C61}" srcOrd="5" destOrd="0" presId="urn:microsoft.com/office/officeart/2005/8/layout/hList9"/>
    <dgm:cxn modelId="{B56F2AB3-A4E0-4940-A942-E7CABB8E4F24}" type="presParOf" srcId="{D6185781-A139-44FA-90BC-7C72E75A98FA}" destId="{B94CA659-92A9-4815-8DF6-059E276274D2}" srcOrd="6" destOrd="0" presId="urn:microsoft.com/office/officeart/2005/8/layout/hList9"/>
    <dgm:cxn modelId="{236266CB-87A7-42F8-9CEF-54C809FB6E98}" type="presParOf" srcId="{B94CA659-92A9-4815-8DF6-059E276274D2}" destId="{377D90F2-FEC6-490D-B658-72B2C52DDE9F}" srcOrd="0" destOrd="0" presId="urn:microsoft.com/office/officeart/2005/8/layout/hList9"/>
    <dgm:cxn modelId="{0772E345-AC75-496A-A63E-E5F89819A074}" type="presParOf" srcId="{B94CA659-92A9-4815-8DF6-059E276274D2}" destId="{D0513C1E-A08D-4882-BE68-F20B717FA43B}" srcOrd="1" destOrd="0" presId="urn:microsoft.com/office/officeart/2005/8/layout/hList9"/>
    <dgm:cxn modelId="{71EB47BA-8EDC-4C05-B284-1A4E22D05B7C}" type="presParOf" srcId="{D0513C1E-A08D-4882-BE68-F20B717FA43B}" destId="{5055B04E-58C6-47FB-910A-1E4EEE25895B}" srcOrd="0" destOrd="0" presId="urn:microsoft.com/office/officeart/2005/8/layout/hList9"/>
    <dgm:cxn modelId="{F1F46B90-2CCE-4580-93AC-FFDFF090D174}" type="presParOf" srcId="{D0513C1E-A08D-4882-BE68-F20B717FA43B}" destId="{D77BFB50-AC2C-4187-8BE1-3B88CAFCE735}" srcOrd="1" destOrd="0" presId="urn:microsoft.com/office/officeart/2005/8/layout/hList9"/>
    <dgm:cxn modelId="{F1418223-8311-4EDD-AC84-9772C20A0B76}" type="presParOf" srcId="{D6185781-A139-44FA-90BC-7C72E75A98FA}" destId="{D9CD4766-E886-4FE9-B4EB-EC76CB5FC1FA}" srcOrd="7" destOrd="0" presId="urn:microsoft.com/office/officeart/2005/8/layout/hList9"/>
    <dgm:cxn modelId="{F7932813-81EF-4C44-A202-DD403F858929}" type="presParOf" srcId="{D6185781-A139-44FA-90BC-7C72E75A98FA}" destId="{24C48BDA-0C45-41C4-A8BB-AE34C3705D83}"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0EE3418-11DF-48FF-BA73-10916B6A3300}" type="doc">
      <dgm:prSet loTypeId="urn:microsoft.com/office/officeart/2005/8/layout/pyramid1" loCatId="pyramid" qsTypeId="urn:microsoft.com/office/officeart/2005/8/quickstyle/3d4" qsCatId="3D" csTypeId="urn:microsoft.com/office/officeart/2005/8/colors/accent1_3" csCatId="accent1" phldr="1"/>
      <dgm:spPr/>
    </dgm:pt>
    <dgm:pt modelId="{2A7E464A-6CE0-4118-9F8F-D4ECD5076208}">
      <dgm:prSet phldrT="[Texte]" custT="1"/>
      <dgm:spPr/>
      <dgm:t>
        <a:bodyPr/>
        <a:lstStyle/>
        <a:p>
          <a:r>
            <a:rPr lang="ar-DZ" sz="2000" b="1" dirty="0">
              <a:latin typeface="Sakkal Majalla" panose="02000000000000000000" pitchFamily="2" charset="-78"/>
              <a:cs typeface="Sakkal Majalla" panose="02000000000000000000" pitchFamily="2" charset="-78"/>
            </a:rPr>
            <a:t>الحاجة لتحقيق الذات</a:t>
          </a:r>
          <a:endParaRPr lang="fr-FR" sz="2000" b="1" dirty="0">
            <a:latin typeface="Sakkal Majalla" panose="02000000000000000000" pitchFamily="2" charset="-78"/>
            <a:cs typeface="Sakkal Majalla" panose="02000000000000000000" pitchFamily="2" charset="-78"/>
          </a:endParaRPr>
        </a:p>
      </dgm:t>
    </dgm:pt>
    <dgm:pt modelId="{055B06CC-399A-4818-9BBC-3C1323300996}" type="parTrans" cxnId="{C4171116-BDC2-4068-92BF-76BD411880CC}">
      <dgm:prSet/>
      <dgm:spPr/>
      <dgm:t>
        <a:bodyPr/>
        <a:lstStyle/>
        <a:p>
          <a:endParaRPr lang="fr-FR" sz="2000" b="1">
            <a:latin typeface="Sakkal Majalla" panose="02000000000000000000" pitchFamily="2" charset="-78"/>
            <a:cs typeface="Sakkal Majalla" panose="02000000000000000000" pitchFamily="2" charset="-78"/>
          </a:endParaRPr>
        </a:p>
      </dgm:t>
    </dgm:pt>
    <dgm:pt modelId="{2EC53461-048A-4F67-9068-3B71F6455450}" type="sibTrans" cxnId="{C4171116-BDC2-4068-92BF-76BD411880CC}">
      <dgm:prSet/>
      <dgm:spPr/>
      <dgm:t>
        <a:bodyPr/>
        <a:lstStyle/>
        <a:p>
          <a:endParaRPr lang="fr-FR" sz="2000" b="1">
            <a:latin typeface="Sakkal Majalla" panose="02000000000000000000" pitchFamily="2" charset="-78"/>
            <a:cs typeface="Sakkal Majalla" panose="02000000000000000000" pitchFamily="2" charset="-78"/>
          </a:endParaRPr>
        </a:p>
      </dgm:t>
    </dgm:pt>
    <dgm:pt modelId="{DCC1F108-1302-4E17-B8AF-81F9A3AF1239}">
      <dgm:prSet phldrT="[Texte]" custT="1"/>
      <dgm:spPr/>
      <dgm:t>
        <a:bodyPr/>
        <a:lstStyle/>
        <a:p>
          <a:r>
            <a:rPr lang="ar-DZ" sz="2000" b="1" dirty="0">
              <a:latin typeface="Sakkal Majalla" panose="02000000000000000000" pitchFamily="2" charset="-78"/>
              <a:cs typeface="Sakkal Majalla" panose="02000000000000000000" pitchFamily="2" charset="-78"/>
            </a:rPr>
            <a:t>الحاجة للتقدير</a:t>
          </a:r>
          <a:endParaRPr lang="fr-FR" sz="2000" b="1" dirty="0">
            <a:latin typeface="Sakkal Majalla" panose="02000000000000000000" pitchFamily="2" charset="-78"/>
            <a:cs typeface="Sakkal Majalla" panose="02000000000000000000" pitchFamily="2" charset="-78"/>
          </a:endParaRPr>
        </a:p>
      </dgm:t>
    </dgm:pt>
    <dgm:pt modelId="{999EA55E-0572-4055-9C60-CDE493D86808}" type="parTrans" cxnId="{CD1F1352-D258-4477-BB3E-CE04894D516F}">
      <dgm:prSet/>
      <dgm:spPr/>
      <dgm:t>
        <a:bodyPr/>
        <a:lstStyle/>
        <a:p>
          <a:endParaRPr lang="fr-FR" sz="2000" b="1">
            <a:latin typeface="Sakkal Majalla" panose="02000000000000000000" pitchFamily="2" charset="-78"/>
            <a:cs typeface="Sakkal Majalla" panose="02000000000000000000" pitchFamily="2" charset="-78"/>
          </a:endParaRPr>
        </a:p>
      </dgm:t>
    </dgm:pt>
    <dgm:pt modelId="{207CE516-6C6B-49DD-86CF-A40983610A68}" type="sibTrans" cxnId="{CD1F1352-D258-4477-BB3E-CE04894D516F}">
      <dgm:prSet/>
      <dgm:spPr/>
      <dgm:t>
        <a:bodyPr/>
        <a:lstStyle/>
        <a:p>
          <a:endParaRPr lang="fr-FR" sz="2000" b="1">
            <a:latin typeface="Sakkal Majalla" panose="02000000000000000000" pitchFamily="2" charset="-78"/>
            <a:cs typeface="Sakkal Majalla" panose="02000000000000000000" pitchFamily="2" charset="-78"/>
          </a:endParaRPr>
        </a:p>
      </dgm:t>
    </dgm:pt>
    <dgm:pt modelId="{265FBF02-5887-4981-B508-C9184004FA19}">
      <dgm:prSet phldrT="[Texte]" custT="1"/>
      <dgm:spPr/>
      <dgm:t>
        <a:bodyPr/>
        <a:lstStyle/>
        <a:p>
          <a:r>
            <a:rPr lang="ar-DZ" sz="2000" b="1" dirty="0">
              <a:latin typeface="Sakkal Majalla" panose="02000000000000000000" pitchFamily="2" charset="-78"/>
              <a:cs typeface="Sakkal Majalla" panose="02000000000000000000" pitchFamily="2" charset="-78"/>
            </a:rPr>
            <a:t>الحاجات الاجتماعية</a:t>
          </a:r>
          <a:endParaRPr lang="fr-FR" sz="2000" b="1" dirty="0">
            <a:latin typeface="Sakkal Majalla" panose="02000000000000000000" pitchFamily="2" charset="-78"/>
            <a:cs typeface="Sakkal Majalla" panose="02000000000000000000" pitchFamily="2" charset="-78"/>
          </a:endParaRPr>
        </a:p>
      </dgm:t>
    </dgm:pt>
    <dgm:pt modelId="{01328072-6335-4F11-903C-AA5F273D5007}" type="parTrans" cxnId="{853B89BF-037E-4AE2-B2B8-C44D3F8B9CEA}">
      <dgm:prSet/>
      <dgm:spPr/>
      <dgm:t>
        <a:bodyPr/>
        <a:lstStyle/>
        <a:p>
          <a:endParaRPr lang="fr-FR" sz="2000" b="1">
            <a:latin typeface="Sakkal Majalla" panose="02000000000000000000" pitchFamily="2" charset="-78"/>
            <a:cs typeface="Sakkal Majalla" panose="02000000000000000000" pitchFamily="2" charset="-78"/>
          </a:endParaRPr>
        </a:p>
      </dgm:t>
    </dgm:pt>
    <dgm:pt modelId="{51E6840B-3B6D-4AFC-94AD-D3D9E1E812F6}" type="sibTrans" cxnId="{853B89BF-037E-4AE2-B2B8-C44D3F8B9CEA}">
      <dgm:prSet/>
      <dgm:spPr/>
      <dgm:t>
        <a:bodyPr/>
        <a:lstStyle/>
        <a:p>
          <a:endParaRPr lang="fr-FR" sz="2000" b="1">
            <a:latin typeface="Sakkal Majalla" panose="02000000000000000000" pitchFamily="2" charset="-78"/>
            <a:cs typeface="Sakkal Majalla" panose="02000000000000000000" pitchFamily="2" charset="-78"/>
          </a:endParaRPr>
        </a:p>
      </dgm:t>
    </dgm:pt>
    <dgm:pt modelId="{2C600E9C-B075-4E5F-8A2F-A118A57D2408}">
      <dgm:prSet phldrT="[Texte]" custT="1"/>
      <dgm:spPr/>
      <dgm:t>
        <a:bodyPr/>
        <a:lstStyle/>
        <a:p>
          <a:r>
            <a:rPr lang="ar-DZ" sz="2000" b="1" dirty="0">
              <a:latin typeface="Sakkal Majalla" panose="02000000000000000000" pitchFamily="2" charset="-78"/>
              <a:cs typeface="Sakkal Majalla" panose="02000000000000000000" pitchFamily="2" charset="-78"/>
            </a:rPr>
            <a:t>الحاجات الفيزيولوجية</a:t>
          </a:r>
          <a:endParaRPr lang="fr-FR" sz="2000" b="1" dirty="0">
            <a:latin typeface="Sakkal Majalla" panose="02000000000000000000" pitchFamily="2" charset="-78"/>
            <a:cs typeface="Sakkal Majalla" panose="02000000000000000000" pitchFamily="2" charset="-78"/>
          </a:endParaRPr>
        </a:p>
      </dgm:t>
    </dgm:pt>
    <dgm:pt modelId="{F2FDB431-5847-44DD-BB8B-6C08FBB0B87E}" type="parTrans" cxnId="{812837B2-8DDF-4EDF-829A-637047AF8D21}">
      <dgm:prSet/>
      <dgm:spPr/>
      <dgm:t>
        <a:bodyPr/>
        <a:lstStyle/>
        <a:p>
          <a:endParaRPr lang="fr-FR" sz="2000" b="1">
            <a:latin typeface="Sakkal Majalla" panose="02000000000000000000" pitchFamily="2" charset="-78"/>
            <a:cs typeface="Sakkal Majalla" panose="02000000000000000000" pitchFamily="2" charset="-78"/>
          </a:endParaRPr>
        </a:p>
      </dgm:t>
    </dgm:pt>
    <dgm:pt modelId="{BEC34C55-FED3-4BEB-911C-61223C681B25}" type="sibTrans" cxnId="{812837B2-8DDF-4EDF-829A-637047AF8D21}">
      <dgm:prSet/>
      <dgm:spPr/>
      <dgm:t>
        <a:bodyPr/>
        <a:lstStyle/>
        <a:p>
          <a:endParaRPr lang="fr-FR" sz="2000" b="1">
            <a:latin typeface="Sakkal Majalla" panose="02000000000000000000" pitchFamily="2" charset="-78"/>
            <a:cs typeface="Sakkal Majalla" panose="02000000000000000000" pitchFamily="2" charset="-78"/>
          </a:endParaRPr>
        </a:p>
      </dgm:t>
    </dgm:pt>
    <dgm:pt modelId="{76BD6EEB-560C-4594-91D0-561D4F9AE606}">
      <dgm:prSet phldrT="[Texte]" custT="1"/>
      <dgm:spPr/>
      <dgm:t>
        <a:bodyPr/>
        <a:lstStyle/>
        <a:p>
          <a:r>
            <a:rPr lang="ar-DZ" sz="2000" b="1" dirty="0">
              <a:latin typeface="Sakkal Majalla" panose="02000000000000000000" pitchFamily="2" charset="-78"/>
              <a:cs typeface="Sakkal Majalla" panose="02000000000000000000" pitchFamily="2" charset="-78"/>
            </a:rPr>
            <a:t>حاجات الامان</a:t>
          </a:r>
          <a:endParaRPr lang="fr-FR" sz="2000" b="1" dirty="0">
            <a:latin typeface="Sakkal Majalla" panose="02000000000000000000" pitchFamily="2" charset="-78"/>
            <a:cs typeface="Sakkal Majalla" panose="02000000000000000000" pitchFamily="2" charset="-78"/>
          </a:endParaRPr>
        </a:p>
      </dgm:t>
    </dgm:pt>
    <dgm:pt modelId="{EB8B893C-5E1F-488D-BE8C-77A08EC19202}" type="parTrans" cxnId="{58BFBAF2-9666-49B4-A54E-D1FA47934313}">
      <dgm:prSet/>
      <dgm:spPr/>
      <dgm:t>
        <a:bodyPr/>
        <a:lstStyle/>
        <a:p>
          <a:endParaRPr lang="fr-FR" sz="2000" b="1">
            <a:latin typeface="Sakkal Majalla" panose="02000000000000000000" pitchFamily="2" charset="-78"/>
            <a:cs typeface="Sakkal Majalla" panose="02000000000000000000" pitchFamily="2" charset="-78"/>
          </a:endParaRPr>
        </a:p>
      </dgm:t>
    </dgm:pt>
    <dgm:pt modelId="{4AB20CA1-E317-4AAF-AE68-0BC87DC89D6B}" type="sibTrans" cxnId="{58BFBAF2-9666-49B4-A54E-D1FA47934313}">
      <dgm:prSet/>
      <dgm:spPr/>
      <dgm:t>
        <a:bodyPr/>
        <a:lstStyle/>
        <a:p>
          <a:endParaRPr lang="fr-FR" sz="2000" b="1">
            <a:latin typeface="Sakkal Majalla" panose="02000000000000000000" pitchFamily="2" charset="-78"/>
            <a:cs typeface="Sakkal Majalla" panose="02000000000000000000" pitchFamily="2" charset="-78"/>
          </a:endParaRPr>
        </a:p>
      </dgm:t>
    </dgm:pt>
    <dgm:pt modelId="{99EC8E14-4E21-4293-8585-BEAE7E0A3A9C}" type="pres">
      <dgm:prSet presAssocID="{70EE3418-11DF-48FF-BA73-10916B6A3300}" presName="Name0" presStyleCnt="0">
        <dgm:presLayoutVars>
          <dgm:dir/>
          <dgm:animLvl val="lvl"/>
          <dgm:resizeHandles val="exact"/>
        </dgm:presLayoutVars>
      </dgm:prSet>
      <dgm:spPr/>
    </dgm:pt>
    <dgm:pt modelId="{4C932513-724E-4066-BFC2-10316636E399}" type="pres">
      <dgm:prSet presAssocID="{2A7E464A-6CE0-4118-9F8F-D4ECD5076208}" presName="Name8" presStyleCnt="0"/>
      <dgm:spPr/>
    </dgm:pt>
    <dgm:pt modelId="{216AC873-657F-4811-966E-AE80A672E426}" type="pres">
      <dgm:prSet presAssocID="{2A7E464A-6CE0-4118-9F8F-D4ECD5076208}" presName="level" presStyleLbl="node1" presStyleIdx="0" presStyleCnt="5">
        <dgm:presLayoutVars>
          <dgm:chMax val="1"/>
          <dgm:bulletEnabled val="1"/>
        </dgm:presLayoutVars>
      </dgm:prSet>
      <dgm:spPr/>
    </dgm:pt>
    <dgm:pt modelId="{55210819-F394-4516-B833-9A987B268A91}" type="pres">
      <dgm:prSet presAssocID="{2A7E464A-6CE0-4118-9F8F-D4ECD5076208}" presName="levelTx" presStyleLbl="revTx" presStyleIdx="0" presStyleCnt="0">
        <dgm:presLayoutVars>
          <dgm:chMax val="1"/>
          <dgm:bulletEnabled val="1"/>
        </dgm:presLayoutVars>
      </dgm:prSet>
      <dgm:spPr/>
    </dgm:pt>
    <dgm:pt modelId="{78267209-19DC-4D01-B9A9-4C73F8648D44}" type="pres">
      <dgm:prSet presAssocID="{DCC1F108-1302-4E17-B8AF-81F9A3AF1239}" presName="Name8" presStyleCnt="0"/>
      <dgm:spPr/>
    </dgm:pt>
    <dgm:pt modelId="{220DA67B-44CF-46F0-AB57-6855F5E952A5}" type="pres">
      <dgm:prSet presAssocID="{DCC1F108-1302-4E17-B8AF-81F9A3AF1239}" presName="level" presStyleLbl="node1" presStyleIdx="1" presStyleCnt="5">
        <dgm:presLayoutVars>
          <dgm:chMax val="1"/>
          <dgm:bulletEnabled val="1"/>
        </dgm:presLayoutVars>
      </dgm:prSet>
      <dgm:spPr/>
    </dgm:pt>
    <dgm:pt modelId="{E791E8BC-4FF9-4AFE-8CF1-CB447917F46D}" type="pres">
      <dgm:prSet presAssocID="{DCC1F108-1302-4E17-B8AF-81F9A3AF1239}" presName="levelTx" presStyleLbl="revTx" presStyleIdx="0" presStyleCnt="0">
        <dgm:presLayoutVars>
          <dgm:chMax val="1"/>
          <dgm:bulletEnabled val="1"/>
        </dgm:presLayoutVars>
      </dgm:prSet>
      <dgm:spPr/>
    </dgm:pt>
    <dgm:pt modelId="{E1D4889E-5FA4-46A5-ABBF-9155507C10B1}" type="pres">
      <dgm:prSet presAssocID="{265FBF02-5887-4981-B508-C9184004FA19}" presName="Name8" presStyleCnt="0"/>
      <dgm:spPr/>
    </dgm:pt>
    <dgm:pt modelId="{71A28559-6DD7-4D05-B2DD-89FA52C3BE3B}" type="pres">
      <dgm:prSet presAssocID="{265FBF02-5887-4981-B508-C9184004FA19}" presName="level" presStyleLbl="node1" presStyleIdx="2" presStyleCnt="5">
        <dgm:presLayoutVars>
          <dgm:chMax val="1"/>
          <dgm:bulletEnabled val="1"/>
        </dgm:presLayoutVars>
      </dgm:prSet>
      <dgm:spPr/>
    </dgm:pt>
    <dgm:pt modelId="{3B75564A-64DF-4822-8344-AF52C5B37AD6}" type="pres">
      <dgm:prSet presAssocID="{265FBF02-5887-4981-B508-C9184004FA19}" presName="levelTx" presStyleLbl="revTx" presStyleIdx="0" presStyleCnt="0">
        <dgm:presLayoutVars>
          <dgm:chMax val="1"/>
          <dgm:bulletEnabled val="1"/>
        </dgm:presLayoutVars>
      </dgm:prSet>
      <dgm:spPr/>
    </dgm:pt>
    <dgm:pt modelId="{A64FAB0A-D917-401B-A1E6-AAC28DFF2B41}" type="pres">
      <dgm:prSet presAssocID="{76BD6EEB-560C-4594-91D0-561D4F9AE606}" presName="Name8" presStyleCnt="0"/>
      <dgm:spPr/>
    </dgm:pt>
    <dgm:pt modelId="{A6902AC8-82D7-493E-84FF-073804CFC620}" type="pres">
      <dgm:prSet presAssocID="{76BD6EEB-560C-4594-91D0-561D4F9AE606}" presName="level" presStyleLbl="node1" presStyleIdx="3" presStyleCnt="5">
        <dgm:presLayoutVars>
          <dgm:chMax val="1"/>
          <dgm:bulletEnabled val="1"/>
        </dgm:presLayoutVars>
      </dgm:prSet>
      <dgm:spPr/>
    </dgm:pt>
    <dgm:pt modelId="{94F1440B-814B-41D2-B892-77E537F2E285}" type="pres">
      <dgm:prSet presAssocID="{76BD6EEB-560C-4594-91D0-561D4F9AE606}" presName="levelTx" presStyleLbl="revTx" presStyleIdx="0" presStyleCnt="0">
        <dgm:presLayoutVars>
          <dgm:chMax val="1"/>
          <dgm:bulletEnabled val="1"/>
        </dgm:presLayoutVars>
      </dgm:prSet>
      <dgm:spPr/>
    </dgm:pt>
    <dgm:pt modelId="{375C9002-8D29-4760-8E63-FA81CAD5188A}" type="pres">
      <dgm:prSet presAssocID="{2C600E9C-B075-4E5F-8A2F-A118A57D2408}" presName="Name8" presStyleCnt="0"/>
      <dgm:spPr/>
    </dgm:pt>
    <dgm:pt modelId="{187D21D3-121E-404D-96DD-48F9725CB0FD}" type="pres">
      <dgm:prSet presAssocID="{2C600E9C-B075-4E5F-8A2F-A118A57D2408}" presName="level" presStyleLbl="node1" presStyleIdx="4" presStyleCnt="5">
        <dgm:presLayoutVars>
          <dgm:chMax val="1"/>
          <dgm:bulletEnabled val="1"/>
        </dgm:presLayoutVars>
      </dgm:prSet>
      <dgm:spPr/>
    </dgm:pt>
    <dgm:pt modelId="{F8163119-9B78-4595-8618-6CD6B73B2476}" type="pres">
      <dgm:prSet presAssocID="{2C600E9C-B075-4E5F-8A2F-A118A57D2408}" presName="levelTx" presStyleLbl="revTx" presStyleIdx="0" presStyleCnt="0">
        <dgm:presLayoutVars>
          <dgm:chMax val="1"/>
          <dgm:bulletEnabled val="1"/>
        </dgm:presLayoutVars>
      </dgm:prSet>
      <dgm:spPr/>
    </dgm:pt>
  </dgm:ptLst>
  <dgm:cxnLst>
    <dgm:cxn modelId="{C4171116-BDC2-4068-92BF-76BD411880CC}" srcId="{70EE3418-11DF-48FF-BA73-10916B6A3300}" destId="{2A7E464A-6CE0-4118-9F8F-D4ECD5076208}" srcOrd="0" destOrd="0" parTransId="{055B06CC-399A-4818-9BBC-3C1323300996}" sibTransId="{2EC53461-048A-4F67-9068-3B71F6455450}"/>
    <dgm:cxn modelId="{FF815D2C-E312-460F-9BDF-0E14C4091719}" type="presOf" srcId="{DCC1F108-1302-4E17-B8AF-81F9A3AF1239}" destId="{220DA67B-44CF-46F0-AB57-6855F5E952A5}" srcOrd="0" destOrd="0" presId="urn:microsoft.com/office/officeart/2005/8/layout/pyramid1"/>
    <dgm:cxn modelId="{21633B2D-D1DC-46D4-BEB6-EEAC0A92ED3C}" type="presOf" srcId="{70EE3418-11DF-48FF-BA73-10916B6A3300}" destId="{99EC8E14-4E21-4293-8585-BEAE7E0A3A9C}" srcOrd="0" destOrd="0" presId="urn:microsoft.com/office/officeart/2005/8/layout/pyramid1"/>
    <dgm:cxn modelId="{92D9C632-6A9D-4942-85CC-93A75547D86A}" type="presOf" srcId="{DCC1F108-1302-4E17-B8AF-81F9A3AF1239}" destId="{E791E8BC-4FF9-4AFE-8CF1-CB447917F46D}" srcOrd="1" destOrd="0" presId="urn:microsoft.com/office/officeart/2005/8/layout/pyramid1"/>
    <dgm:cxn modelId="{F37E1E5C-26B2-4318-92A8-28A82B875BD5}" type="presOf" srcId="{76BD6EEB-560C-4594-91D0-561D4F9AE606}" destId="{94F1440B-814B-41D2-B892-77E537F2E285}" srcOrd="1" destOrd="0" presId="urn:microsoft.com/office/officeart/2005/8/layout/pyramid1"/>
    <dgm:cxn modelId="{CD1F1352-D258-4477-BB3E-CE04894D516F}" srcId="{70EE3418-11DF-48FF-BA73-10916B6A3300}" destId="{DCC1F108-1302-4E17-B8AF-81F9A3AF1239}" srcOrd="1" destOrd="0" parTransId="{999EA55E-0572-4055-9C60-CDE493D86808}" sibTransId="{207CE516-6C6B-49DD-86CF-A40983610A68}"/>
    <dgm:cxn modelId="{17BAC27C-E45B-4525-A4D2-5F24F6AB3E1F}" type="presOf" srcId="{2A7E464A-6CE0-4118-9F8F-D4ECD5076208}" destId="{55210819-F394-4516-B833-9A987B268A91}" srcOrd="1" destOrd="0" presId="urn:microsoft.com/office/officeart/2005/8/layout/pyramid1"/>
    <dgm:cxn modelId="{06924A7D-F6FA-478F-A671-B0539BDEE4B3}" type="presOf" srcId="{265FBF02-5887-4981-B508-C9184004FA19}" destId="{71A28559-6DD7-4D05-B2DD-89FA52C3BE3B}" srcOrd="0" destOrd="0" presId="urn:microsoft.com/office/officeart/2005/8/layout/pyramid1"/>
    <dgm:cxn modelId="{12C0848C-5096-4FAA-AFAA-260EF3A0696D}" type="presOf" srcId="{2A7E464A-6CE0-4118-9F8F-D4ECD5076208}" destId="{216AC873-657F-4811-966E-AE80A672E426}" srcOrd="0" destOrd="0" presId="urn:microsoft.com/office/officeart/2005/8/layout/pyramid1"/>
    <dgm:cxn modelId="{1E368A9B-5C84-4B88-BC1C-588B30A80328}" type="presOf" srcId="{2C600E9C-B075-4E5F-8A2F-A118A57D2408}" destId="{187D21D3-121E-404D-96DD-48F9725CB0FD}" srcOrd="0" destOrd="0" presId="urn:microsoft.com/office/officeart/2005/8/layout/pyramid1"/>
    <dgm:cxn modelId="{812837B2-8DDF-4EDF-829A-637047AF8D21}" srcId="{70EE3418-11DF-48FF-BA73-10916B6A3300}" destId="{2C600E9C-B075-4E5F-8A2F-A118A57D2408}" srcOrd="4" destOrd="0" parTransId="{F2FDB431-5847-44DD-BB8B-6C08FBB0B87E}" sibTransId="{BEC34C55-FED3-4BEB-911C-61223C681B25}"/>
    <dgm:cxn modelId="{853B89BF-037E-4AE2-B2B8-C44D3F8B9CEA}" srcId="{70EE3418-11DF-48FF-BA73-10916B6A3300}" destId="{265FBF02-5887-4981-B508-C9184004FA19}" srcOrd="2" destOrd="0" parTransId="{01328072-6335-4F11-903C-AA5F273D5007}" sibTransId="{51E6840B-3B6D-4AFC-94AD-D3D9E1E812F6}"/>
    <dgm:cxn modelId="{95123FC4-0E2A-457B-8CA0-2F7F28A2C778}" type="presOf" srcId="{76BD6EEB-560C-4594-91D0-561D4F9AE606}" destId="{A6902AC8-82D7-493E-84FF-073804CFC620}" srcOrd="0" destOrd="0" presId="urn:microsoft.com/office/officeart/2005/8/layout/pyramid1"/>
    <dgm:cxn modelId="{839802CE-FAC1-48FD-A969-A59CE88C523B}" type="presOf" srcId="{265FBF02-5887-4981-B508-C9184004FA19}" destId="{3B75564A-64DF-4822-8344-AF52C5B37AD6}" srcOrd="1" destOrd="0" presId="urn:microsoft.com/office/officeart/2005/8/layout/pyramid1"/>
    <dgm:cxn modelId="{73F2D3E3-9D15-48CD-817D-CC605385CFDA}" type="presOf" srcId="{2C600E9C-B075-4E5F-8A2F-A118A57D2408}" destId="{F8163119-9B78-4595-8618-6CD6B73B2476}" srcOrd="1" destOrd="0" presId="urn:microsoft.com/office/officeart/2005/8/layout/pyramid1"/>
    <dgm:cxn modelId="{58BFBAF2-9666-49B4-A54E-D1FA47934313}" srcId="{70EE3418-11DF-48FF-BA73-10916B6A3300}" destId="{76BD6EEB-560C-4594-91D0-561D4F9AE606}" srcOrd="3" destOrd="0" parTransId="{EB8B893C-5E1F-488D-BE8C-77A08EC19202}" sibTransId="{4AB20CA1-E317-4AAF-AE68-0BC87DC89D6B}"/>
    <dgm:cxn modelId="{B04556DB-389A-4E23-B6D5-AFE86A0B3B4E}" type="presParOf" srcId="{99EC8E14-4E21-4293-8585-BEAE7E0A3A9C}" destId="{4C932513-724E-4066-BFC2-10316636E399}" srcOrd="0" destOrd="0" presId="urn:microsoft.com/office/officeart/2005/8/layout/pyramid1"/>
    <dgm:cxn modelId="{FD468EF0-230D-4879-BA65-C2BA66FD39EF}" type="presParOf" srcId="{4C932513-724E-4066-BFC2-10316636E399}" destId="{216AC873-657F-4811-966E-AE80A672E426}" srcOrd="0" destOrd="0" presId="urn:microsoft.com/office/officeart/2005/8/layout/pyramid1"/>
    <dgm:cxn modelId="{A04D1BAB-1A41-456D-82D0-8EA3EDD0EDB5}" type="presParOf" srcId="{4C932513-724E-4066-BFC2-10316636E399}" destId="{55210819-F394-4516-B833-9A987B268A91}" srcOrd="1" destOrd="0" presId="urn:microsoft.com/office/officeart/2005/8/layout/pyramid1"/>
    <dgm:cxn modelId="{7EAA1574-53A2-4CB8-9991-C568A43FF512}" type="presParOf" srcId="{99EC8E14-4E21-4293-8585-BEAE7E0A3A9C}" destId="{78267209-19DC-4D01-B9A9-4C73F8648D44}" srcOrd="1" destOrd="0" presId="urn:microsoft.com/office/officeart/2005/8/layout/pyramid1"/>
    <dgm:cxn modelId="{0E7A399D-4BE3-4800-A21C-598B69F9E5B2}" type="presParOf" srcId="{78267209-19DC-4D01-B9A9-4C73F8648D44}" destId="{220DA67B-44CF-46F0-AB57-6855F5E952A5}" srcOrd="0" destOrd="0" presId="urn:microsoft.com/office/officeart/2005/8/layout/pyramid1"/>
    <dgm:cxn modelId="{8F8078E7-E934-4F9F-A899-DFC5339B44E1}" type="presParOf" srcId="{78267209-19DC-4D01-B9A9-4C73F8648D44}" destId="{E791E8BC-4FF9-4AFE-8CF1-CB447917F46D}" srcOrd="1" destOrd="0" presId="urn:microsoft.com/office/officeart/2005/8/layout/pyramid1"/>
    <dgm:cxn modelId="{3E90FC9E-4222-485E-9C66-F211743DE5FF}" type="presParOf" srcId="{99EC8E14-4E21-4293-8585-BEAE7E0A3A9C}" destId="{E1D4889E-5FA4-46A5-ABBF-9155507C10B1}" srcOrd="2" destOrd="0" presId="urn:microsoft.com/office/officeart/2005/8/layout/pyramid1"/>
    <dgm:cxn modelId="{52917C8B-DEBE-4B5E-B5A3-DF5FAE0DB6C7}" type="presParOf" srcId="{E1D4889E-5FA4-46A5-ABBF-9155507C10B1}" destId="{71A28559-6DD7-4D05-B2DD-89FA52C3BE3B}" srcOrd="0" destOrd="0" presId="urn:microsoft.com/office/officeart/2005/8/layout/pyramid1"/>
    <dgm:cxn modelId="{0C74FB75-3A94-4073-9519-74686C4722E8}" type="presParOf" srcId="{E1D4889E-5FA4-46A5-ABBF-9155507C10B1}" destId="{3B75564A-64DF-4822-8344-AF52C5B37AD6}" srcOrd="1" destOrd="0" presId="urn:microsoft.com/office/officeart/2005/8/layout/pyramid1"/>
    <dgm:cxn modelId="{A6B532E2-7DB0-4C62-AC91-B58545541003}" type="presParOf" srcId="{99EC8E14-4E21-4293-8585-BEAE7E0A3A9C}" destId="{A64FAB0A-D917-401B-A1E6-AAC28DFF2B41}" srcOrd="3" destOrd="0" presId="urn:microsoft.com/office/officeart/2005/8/layout/pyramid1"/>
    <dgm:cxn modelId="{3DB603F1-492C-44B7-A8C2-09F0A3E878E8}" type="presParOf" srcId="{A64FAB0A-D917-401B-A1E6-AAC28DFF2B41}" destId="{A6902AC8-82D7-493E-84FF-073804CFC620}" srcOrd="0" destOrd="0" presId="urn:microsoft.com/office/officeart/2005/8/layout/pyramid1"/>
    <dgm:cxn modelId="{8FF1B3C2-B30E-4283-9424-7876357AB638}" type="presParOf" srcId="{A64FAB0A-D917-401B-A1E6-AAC28DFF2B41}" destId="{94F1440B-814B-41D2-B892-77E537F2E285}" srcOrd="1" destOrd="0" presId="urn:microsoft.com/office/officeart/2005/8/layout/pyramid1"/>
    <dgm:cxn modelId="{6FF970F2-054E-48AD-B742-E039F900050A}" type="presParOf" srcId="{99EC8E14-4E21-4293-8585-BEAE7E0A3A9C}" destId="{375C9002-8D29-4760-8E63-FA81CAD5188A}" srcOrd="4" destOrd="0" presId="urn:microsoft.com/office/officeart/2005/8/layout/pyramid1"/>
    <dgm:cxn modelId="{28051951-EBEE-4717-9C0E-11688F2E79DA}" type="presParOf" srcId="{375C9002-8D29-4760-8E63-FA81CAD5188A}" destId="{187D21D3-121E-404D-96DD-48F9725CB0FD}" srcOrd="0" destOrd="0" presId="urn:microsoft.com/office/officeart/2005/8/layout/pyramid1"/>
    <dgm:cxn modelId="{78C9A436-495E-4E67-952E-34C11D14BB4F}" type="presParOf" srcId="{375C9002-8D29-4760-8E63-FA81CAD5188A}" destId="{F8163119-9B78-4595-8618-6CD6B73B2476}"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CB3F316-B199-44CE-AF8F-4429EB44895C}" type="doc">
      <dgm:prSet loTypeId="urn:microsoft.com/office/officeart/2005/8/layout/orgChart1" loCatId="hierarchy" qsTypeId="urn:microsoft.com/office/officeart/2005/8/quickstyle/simple4" qsCatId="simple" csTypeId="urn:microsoft.com/office/officeart/2005/8/colors/accent2_1" csCatId="accent2" phldr="1"/>
      <dgm:spPr/>
      <dgm:t>
        <a:bodyPr/>
        <a:lstStyle/>
        <a:p>
          <a:endParaRPr lang="fr-FR"/>
        </a:p>
      </dgm:t>
    </dgm:pt>
    <dgm:pt modelId="{906C720E-32A8-4CC0-B9EB-0C09018975F8}">
      <dgm:prSet phldrT="[Texte]" custT="1"/>
      <dgm:spPr/>
      <dgm:t>
        <a:bodyPr/>
        <a:lstStyle/>
        <a:p>
          <a:pPr rtl="1"/>
          <a:r>
            <a:rPr lang="ar-SA" sz="4400" b="1"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الانتقادات الموجهة لنظرية</a:t>
          </a:r>
          <a:r>
            <a:rPr lang="ar-DZ" sz="4400" b="1"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 الدافعية</a:t>
          </a:r>
          <a:endParaRPr lang="fr-FR" sz="4400" b="1" dirty="0">
            <a:solidFill>
              <a:srgbClr val="C00000"/>
            </a:solidFill>
            <a:latin typeface="Sakkal Majalla" pitchFamily="2" charset="-78"/>
            <a:cs typeface="Sakkal Majalla" pitchFamily="2" charset="-78"/>
          </a:endParaRPr>
        </a:p>
      </dgm:t>
    </dgm:pt>
    <dgm:pt modelId="{85B46AC9-AAA4-43B5-8D23-ACA8C312F347}" type="sibTrans" cxnId="{BC97EED5-FA0F-4548-90F8-C9628418DE24}">
      <dgm:prSet/>
      <dgm:spPr/>
      <dgm:t>
        <a:bodyPr/>
        <a:lstStyle/>
        <a:p>
          <a:endParaRPr lang="fr-FR" sz="2400" b="1">
            <a:latin typeface="Sakkal Majalla" panose="02000000000000000000" pitchFamily="2" charset="-78"/>
            <a:cs typeface="Sakkal Majalla" panose="02000000000000000000" pitchFamily="2" charset="-78"/>
          </a:endParaRPr>
        </a:p>
      </dgm:t>
    </dgm:pt>
    <dgm:pt modelId="{71590CB3-3283-4A2F-9624-0BAE548AC5F0}" type="parTrans" cxnId="{BC97EED5-FA0F-4548-90F8-C9628418DE24}">
      <dgm:prSet/>
      <dgm:spPr/>
      <dgm:t>
        <a:bodyPr/>
        <a:lstStyle/>
        <a:p>
          <a:endParaRPr lang="fr-FR" sz="2400" b="1">
            <a:latin typeface="Sakkal Majalla" panose="02000000000000000000" pitchFamily="2" charset="-78"/>
            <a:cs typeface="Sakkal Majalla" panose="02000000000000000000" pitchFamily="2" charset="-78"/>
          </a:endParaRPr>
        </a:p>
      </dgm:t>
    </dgm:pt>
    <dgm:pt modelId="{8361CC2B-5C30-4AD3-B3EA-F76187733DAC}">
      <dgm:prSet custT="1"/>
      <dgm:spPr/>
      <dgm:t>
        <a:bodyPr/>
        <a:lstStyle/>
        <a:p>
          <a:pPr rtl="1"/>
          <a:r>
            <a:rPr lang="ar-DZ" sz="2000" b="1" dirty="0">
              <a:latin typeface="Sakkal Majalla" panose="02000000000000000000" pitchFamily="2" charset="-78"/>
              <a:cs typeface="Sakkal Majalla" panose="02000000000000000000" pitchFamily="2" charset="-78"/>
            </a:rPr>
            <a:t>لم تبرهن على كيفية</a:t>
          </a:r>
          <a:r>
            <a:rPr lang="ar-IQ" sz="2000" b="1" dirty="0">
              <a:latin typeface="Sakkal Majalla" panose="02000000000000000000" pitchFamily="2" charset="-78"/>
              <a:cs typeface="Sakkal Majalla" panose="02000000000000000000" pitchFamily="2" charset="-78"/>
            </a:rPr>
            <a:t> الانتقال من اشباع حاجة معينة الى حاجة اخرى </a:t>
          </a:r>
          <a:endParaRPr lang="fr-FR" sz="2000" b="1" dirty="0">
            <a:effectLst/>
            <a:latin typeface="Sakkal Majalla" pitchFamily="2" charset="-78"/>
            <a:cs typeface="Sakkal Majalla" pitchFamily="2" charset="-78"/>
          </a:endParaRPr>
        </a:p>
      </dgm:t>
    </dgm:pt>
    <dgm:pt modelId="{2AAB9465-2717-4CFB-9D8F-410406B34326}" type="sibTrans" cxnId="{AB0A21CC-1B71-419E-9BF8-0B4DC1B69D9E}">
      <dgm:prSet/>
      <dgm:spPr/>
      <dgm:t>
        <a:bodyPr/>
        <a:lstStyle/>
        <a:p>
          <a:endParaRPr lang="fr-FR" sz="2400" b="1">
            <a:latin typeface="Sakkal Majalla" panose="02000000000000000000" pitchFamily="2" charset="-78"/>
            <a:cs typeface="Sakkal Majalla" panose="02000000000000000000" pitchFamily="2" charset="-78"/>
          </a:endParaRPr>
        </a:p>
      </dgm:t>
    </dgm:pt>
    <dgm:pt modelId="{B6132E8E-8AFC-4849-BB96-00DD955DDE82}" type="parTrans" cxnId="{AB0A21CC-1B71-419E-9BF8-0B4DC1B69D9E}">
      <dgm:prSet/>
      <dgm:spPr/>
      <dgm:t>
        <a:bodyPr/>
        <a:lstStyle/>
        <a:p>
          <a:endParaRPr lang="fr-FR" sz="2400" b="1">
            <a:latin typeface="Sakkal Majalla" panose="02000000000000000000" pitchFamily="2" charset="-78"/>
            <a:cs typeface="Sakkal Majalla" panose="02000000000000000000" pitchFamily="2" charset="-78"/>
          </a:endParaRPr>
        </a:p>
      </dgm:t>
    </dgm:pt>
    <dgm:pt modelId="{D633E8A8-138E-4D55-95D2-4A46667BCC74}">
      <dgm:prSet custT="1"/>
      <dgm:spPr/>
      <dgm:t>
        <a:bodyPr/>
        <a:lstStyle/>
        <a:p>
          <a:r>
            <a:rPr lang="ar-DZ" sz="2000" b="1" dirty="0">
              <a:latin typeface="Sakkal Majalla" panose="02000000000000000000" pitchFamily="2" charset="-78"/>
              <a:cs typeface="Sakkal Majalla" panose="02000000000000000000" pitchFamily="2" charset="-78"/>
            </a:rPr>
            <a:t>لم تبين </a:t>
          </a:r>
          <a:r>
            <a:rPr lang="ar-IQ" sz="2000" b="1" dirty="0">
              <a:latin typeface="Sakkal Majalla" panose="02000000000000000000" pitchFamily="2" charset="-78"/>
              <a:cs typeface="Sakkal Majalla" panose="02000000000000000000" pitchFamily="2" charset="-78"/>
            </a:rPr>
            <a:t>نوع السلوك الذي يرتبط بكل حاجة من الحاجات</a:t>
          </a:r>
          <a:endParaRPr lang="ar-DZ" sz="2000" b="1" dirty="0">
            <a:latin typeface="Sakkal Majalla" panose="02000000000000000000" pitchFamily="2" charset="-78"/>
            <a:cs typeface="Sakkal Majalla" panose="02000000000000000000" pitchFamily="2" charset="-78"/>
          </a:endParaRPr>
        </a:p>
      </dgm:t>
    </dgm:pt>
    <dgm:pt modelId="{87C9AE5F-BBD4-45CE-A4AE-5816188A45D6}" type="parTrans" cxnId="{5CEF8B14-82CC-4B6C-AC00-9EDE6B01C328}">
      <dgm:prSet/>
      <dgm:spPr/>
      <dgm:t>
        <a:bodyPr/>
        <a:lstStyle/>
        <a:p>
          <a:endParaRPr lang="fr-FR" sz="2400" b="1">
            <a:latin typeface="Sakkal Majalla" panose="02000000000000000000" pitchFamily="2" charset="-78"/>
            <a:cs typeface="Sakkal Majalla" panose="02000000000000000000" pitchFamily="2" charset="-78"/>
          </a:endParaRPr>
        </a:p>
      </dgm:t>
    </dgm:pt>
    <dgm:pt modelId="{09FA325D-61EA-4FC9-9305-469392A3AF61}" type="sibTrans" cxnId="{5CEF8B14-82CC-4B6C-AC00-9EDE6B01C328}">
      <dgm:prSet/>
      <dgm:spPr/>
      <dgm:t>
        <a:bodyPr/>
        <a:lstStyle/>
        <a:p>
          <a:endParaRPr lang="fr-FR" sz="2400" b="1">
            <a:latin typeface="Sakkal Majalla" panose="02000000000000000000" pitchFamily="2" charset="-78"/>
            <a:cs typeface="Sakkal Majalla" panose="02000000000000000000" pitchFamily="2" charset="-78"/>
          </a:endParaRPr>
        </a:p>
      </dgm:t>
    </dgm:pt>
    <dgm:pt modelId="{52331E4F-86CE-49A0-BFA7-C579810260C0}">
      <dgm:prSet custT="1"/>
      <dgm:spPr/>
      <dgm:t>
        <a:bodyPr/>
        <a:lstStyle/>
        <a:p>
          <a:r>
            <a:rPr lang="ar-IQ" sz="2000" b="1" dirty="0">
              <a:latin typeface="Sakkal Majalla" panose="02000000000000000000" pitchFamily="2" charset="-78"/>
              <a:cs typeface="Sakkal Majalla" panose="02000000000000000000" pitchFamily="2" charset="-78"/>
            </a:rPr>
            <a:t>تصور الفرد للحاجات التي يريد اشباعها غير متساوية</a:t>
          </a:r>
          <a:endParaRPr lang="ar-DZ" sz="2000" b="1" dirty="0">
            <a:latin typeface="Sakkal Majalla" panose="02000000000000000000" pitchFamily="2" charset="-78"/>
            <a:cs typeface="Sakkal Majalla" panose="02000000000000000000" pitchFamily="2" charset="-78"/>
          </a:endParaRPr>
        </a:p>
      </dgm:t>
    </dgm:pt>
    <dgm:pt modelId="{638E4DE7-D039-424F-BA51-4375F80AE487}" type="parTrans" cxnId="{C950F3B4-AD19-4961-AFFB-A810AF8C7663}">
      <dgm:prSet/>
      <dgm:spPr/>
      <dgm:t>
        <a:bodyPr/>
        <a:lstStyle/>
        <a:p>
          <a:endParaRPr lang="fr-FR" sz="2400" b="1">
            <a:latin typeface="Sakkal Majalla" panose="02000000000000000000" pitchFamily="2" charset="-78"/>
            <a:cs typeface="Sakkal Majalla" panose="02000000000000000000" pitchFamily="2" charset="-78"/>
          </a:endParaRPr>
        </a:p>
      </dgm:t>
    </dgm:pt>
    <dgm:pt modelId="{05C42108-9D7E-4AD1-891D-8DCADC240096}" type="sibTrans" cxnId="{C950F3B4-AD19-4961-AFFB-A810AF8C7663}">
      <dgm:prSet/>
      <dgm:spPr/>
      <dgm:t>
        <a:bodyPr/>
        <a:lstStyle/>
        <a:p>
          <a:endParaRPr lang="fr-FR" sz="2400" b="1">
            <a:latin typeface="Sakkal Majalla" panose="02000000000000000000" pitchFamily="2" charset="-78"/>
            <a:cs typeface="Sakkal Majalla" panose="02000000000000000000" pitchFamily="2" charset="-78"/>
          </a:endParaRPr>
        </a:p>
      </dgm:t>
    </dgm:pt>
    <dgm:pt modelId="{54328146-EF8C-4C39-8ADD-CB01E086B567}">
      <dgm:prSet custT="1"/>
      <dgm:spPr/>
      <dgm:t>
        <a:bodyPr/>
        <a:lstStyle/>
        <a:p>
          <a:r>
            <a:rPr lang="ar-DZ" sz="2000" b="1" dirty="0">
              <a:latin typeface="Sakkal Majalla" panose="02000000000000000000" pitchFamily="2" charset="-78"/>
              <a:cs typeface="Sakkal Majalla" panose="02000000000000000000" pitchFamily="2" charset="-78"/>
            </a:rPr>
            <a:t>اختلاف </a:t>
          </a:r>
          <a:r>
            <a:rPr lang="ar-IQ" sz="2000" b="1" dirty="0">
              <a:latin typeface="Sakkal Majalla" panose="02000000000000000000" pitchFamily="2" charset="-78"/>
              <a:cs typeface="Sakkal Majalla" panose="02000000000000000000" pitchFamily="2" charset="-78"/>
            </a:rPr>
            <a:t>الافراد في قدر ونوعية الاشباع</a:t>
          </a:r>
        </a:p>
      </dgm:t>
    </dgm:pt>
    <dgm:pt modelId="{90CAB705-3BAA-4D94-9684-1590F1F667DC}" type="parTrans" cxnId="{67440AB5-D768-4DAD-A747-AF4D31203DED}">
      <dgm:prSet/>
      <dgm:spPr/>
      <dgm:t>
        <a:bodyPr/>
        <a:lstStyle/>
        <a:p>
          <a:endParaRPr lang="fr-FR" sz="2400" b="1">
            <a:latin typeface="Sakkal Majalla" panose="02000000000000000000" pitchFamily="2" charset="-78"/>
            <a:cs typeface="Sakkal Majalla" panose="02000000000000000000" pitchFamily="2" charset="-78"/>
          </a:endParaRPr>
        </a:p>
      </dgm:t>
    </dgm:pt>
    <dgm:pt modelId="{36481132-3957-4B42-8498-FA15D09AFDF9}" type="sibTrans" cxnId="{67440AB5-D768-4DAD-A747-AF4D31203DED}">
      <dgm:prSet/>
      <dgm:spPr/>
      <dgm:t>
        <a:bodyPr/>
        <a:lstStyle/>
        <a:p>
          <a:endParaRPr lang="fr-FR" sz="2400" b="1">
            <a:latin typeface="Sakkal Majalla" panose="02000000000000000000" pitchFamily="2" charset="-78"/>
            <a:cs typeface="Sakkal Majalla" panose="02000000000000000000" pitchFamily="2" charset="-78"/>
          </a:endParaRPr>
        </a:p>
      </dgm:t>
    </dgm:pt>
    <dgm:pt modelId="{70246689-EEE6-4620-A726-417D760714A1}">
      <dgm:prSet custT="1"/>
      <dgm:spPr/>
      <dgm:t>
        <a:bodyPr/>
        <a:lstStyle/>
        <a:p>
          <a:r>
            <a:rPr lang="ar-SA" sz="2000" dirty="0"/>
            <a:t>إن الرئيس ليس المفروض فيه أن يكون عالم نفس </a:t>
          </a:r>
          <a:r>
            <a:rPr lang="ar-DZ" sz="2000" dirty="0"/>
            <a:t>.</a:t>
          </a:r>
          <a:endParaRPr lang="ar-IQ" sz="2000" b="1" dirty="0">
            <a:latin typeface="Sakkal Majalla" panose="02000000000000000000" pitchFamily="2" charset="-78"/>
            <a:cs typeface="Sakkal Majalla" panose="02000000000000000000" pitchFamily="2" charset="-78"/>
          </a:endParaRPr>
        </a:p>
      </dgm:t>
    </dgm:pt>
    <dgm:pt modelId="{19FC47F1-6A23-49AA-B5EC-0B746180D579}" type="parTrans" cxnId="{48BC1B4F-3A3C-4BE6-A990-AC265F811C46}">
      <dgm:prSet/>
      <dgm:spPr/>
      <dgm:t>
        <a:bodyPr/>
        <a:lstStyle/>
        <a:p>
          <a:endParaRPr lang="fr-FR"/>
        </a:p>
      </dgm:t>
    </dgm:pt>
    <dgm:pt modelId="{EF8BEF76-17C8-450B-BBE4-78CE726F7940}" type="sibTrans" cxnId="{48BC1B4F-3A3C-4BE6-A990-AC265F811C46}">
      <dgm:prSet/>
      <dgm:spPr/>
      <dgm:t>
        <a:bodyPr/>
        <a:lstStyle/>
        <a:p>
          <a:endParaRPr lang="fr-FR"/>
        </a:p>
      </dgm:t>
    </dgm:pt>
    <dgm:pt modelId="{95EFDA2D-1CDA-4990-A34E-761DA524C2A4}">
      <dgm:prSet custT="1"/>
      <dgm:spPr/>
      <dgm:t>
        <a:bodyPr/>
        <a:lstStyle/>
        <a:p>
          <a:r>
            <a:rPr lang="ar-SA" sz="2000" dirty="0"/>
            <a:t>لم تثبت أي من الدراسات صدق هرمية هذه الحاجات</a:t>
          </a:r>
          <a:endParaRPr lang="ar-IQ" sz="2000" b="1" dirty="0">
            <a:latin typeface="Sakkal Majalla" panose="02000000000000000000" pitchFamily="2" charset="-78"/>
            <a:cs typeface="Sakkal Majalla" panose="02000000000000000000" pitchFamily="2" charset="-78"/>
          </a:endParaRPr>
        </a:p>
      </dgm:t>
    </dgm:pt>
    <dgm:pt modelId="{D6CD8A07-2D11-497C-9CDE-E6E4855CF2BE}" type="parTrans" cxnId="{F012EDE8-B346-412F-BE0B-3C36EA990E24}">
      <dgm:prSet/>
      <dgm:spPr/>
      <dgm:t>
        <a:bodyPr/>
        <a:lstStyle/>
        <a:p>
          <a:endParaRPr lang="fr-FR"/>
        </a:p>
      </dgm:t>
    </dgm:pt>
    <dgm:pt modelId="{0B5DE8FB-77E7-4B03-8C3D-34D60DE87CAB}" type="sibTrans" cxnId="{F012EDE8-B346-412F-BE0B-3C36EA990E24}">
      <dgm:prSet/>
      <dgm:spPr/>
      <dgm:t>
        <a:bodyPr/>
        <a:lstStyle/>
        <a:p>
          <a:endParaRPr lang="fr-FR"/>
        </a:p>
      </dgm:t>
    </dgm:pt>
    <dgm:pt modelId="{E1D8120F-27D4-457A-B969-C0DF84DD74AE}" type="pres">
      <dgm:prSet presAssocID="{ACB3F316-B199-44CE-AF8F-4429EB44895C}" presName="hierChild1" presStyleCnt="0">
        <dgm:presLayoutVars>
          <dgm:orgChart val="1"/>
          <dgm:chPref val="1"/>
          <dgm:dir/>
          <dgm:animOne val="branch"/>
          <dgm:animLvl val="lvl"/>
          <dgm:resizeHandles/>
        </dgm:presLayoutVars>
      </dgm:prSet>
      <dgm:spPr/>
    </dgm:pt>
    <dgm:pt modelId="{3372193B-9CCE-4C32-874A-B98DD1589211}" type="pres">
      <dgm:prSet presAssocID="{906C720E-32A8-4CC0-B9EB-0C09018975F8}" presName="hierRoot1" presStyleCnt="0">
        <dgm:presLayoutVars>
          <dgm:hierBranch val="init"/>
        </dgm:presLayoutVars>
      </dgm:prSet>
      <dgm:spPr/>
    </dgm:pt>
    <dgm:pt modelId="{6D6AAEE2-5910-4F2B-B9AF-1E8B01E383F7}" type="pres">
      <dgm:prSet presAssocID="{906C720E-32A8-4CC0-B9EB-0C09018975F8}" presName="rootComposite1" presStyleCnt="0"/>
      <dgm:spPr/>
    </dgm:pt>
    <dgm:pt modelId="{B5ABF9F9-9769-4AAF-AA3A-F9D2D41C11B0}" type="pres">
      <dgm:prSet presAssocID="{906C720E-32A8-4CC0-B9EB-0C09018975F8}" presName="rootText1" presStyleLbl="node0" presStyleIdx="0" presStyleCnt="1" custScaleX="389081" custScaleY="194268" custLinFactNeighborX="-2551" custLinFactNeighborY="-33568">
        <dgm:presLayoutVars>
          <dgm:chPref val="3"/>
        </dgm:presLayoutVars>
      </dgm:prSet>
      <dgm:spPr/>
    </dgm:pt>
    <dgm:pt modelId="{470FB06B-3B7C-4E36-8A24-7CEAC12E4155}" type="pres">
      <dgm:prSet presAssocID="{906C720E-32A8-4CC0-B9EB-0C09018975F8}" presName="rootConnector1" presStyleLbl="node1" presStyleIdx="0" presStyleCnt="0"/>
      <dgm:spPr/>
    </dgm:pt>
    <dgm:pt modelId="{F2192B66-A89E-4B3A-A74B-A0E0E98BF90C}" type="pres">
      <dgm:prSet presAssocID="{906C720E-32A8-4CC0-B9EB-0C09018975F8}" presName="hierChild2" presStyleCnt="0"/>
      <dgm:spPr/>
    </dgm:pt>
    <dgm:pt modelId="{3479BEED-1A65-46E4-8CC3-4F5DF75B9BE6}" type="pres">
      <dgm:prSet presAssocID="{B6132E8E-8AFC-4849-BB96-00DD955DDE82}" presName="Name37" presStyleLbl="parChTrans1D2" presStyleIdx="0" presStyleCnt="6"/>
      <dgm:spPr/>
    </dgm:pt>
    <dgm:pt modelId="{037C8861-303E-4FF6-91C2-091F1913E006}" type="pres">
      <dgm:prSet presAssocID="{8361CC2B-5C30-4AD3-B3EA-F76187733DAC}" presName="hierRoot2" presStyleCnt="0">
        <dgm:presLayoutVars>
          <dgm:hierBranch val="init"/>
        </dgm:presLayoutVars>
      </dgm:prSet>
      <dgm:spPr/>
    </dgm:pt>
    <dgm:pt modelId="{2F77DCB0-6626-409D-A25D-A5FD24A0DA85}" type="pres">
      <dgm:prSet presAssocID="{8361CC2B-5C30-4AD3-B3EA-F76187733DAC}" presName="rootComposite" presStyleCnt="0"/>
      <dgm:spPr/>
    </dgm:pt>
    <dgm:pt modelId="{D880F680-7381-4B54-B1D0-70A5F01CB519}" type="pres">
      <dgm:prSet presAssocID="{8361CC2B-5C30-4AD3-B3EA-F76187733DAC}" presName="rootText" presStyleLbl="node2" presStyleIdx="0" presStyleCnt="6" custScaleY="424987">
        <dgm:presLayoutVars>
          <dgm:chPref val="3"/>
        </dgm:presLayoutVars>
      </dgm:prSet>
      <dgm:spPr/>
    </dgm:pt>
    <dgm:pt modelId="{53364A2A-FAAB-49D7-891F-C06083F34BEF}" type="pres">
      <dgm:prSet presAssocID="{8361CC2B-5C30-4AD3-B3EA-F76187733DAC}" presName="rootConnector" presStyleLbl="node2" presStyleIdx="0" presStyleCnt="6"/>
      <dgm:spPr/>
    </dgm:pt>
    <dgm:pt modelId="{008C848B-EBE5-4C56-AACD-5A28A5794A6B}" type="pres">
      <dgm:prSet presAssocID="{8361CC2B-5C30-4AD3-B3EA-F76187733DAC}" presName="hierChild4" presStyleCnt="0"/>
      <dgm:spPr/>
    </dgm:pt>
    <dgm:pt modelId="{DCC520FC-29B3-4B2F-B2BE-3542A8561A3F}" type="pres">
      <dgm:prSet presAssocID="{8361CC2B-5C30-4AD3-B3EA-F76187733DAC}" presName="hierChild5" presStyleCnt="0"/>
      <dgm:spPr/>
    </dgm:pt>
    <dgm:pt modelId="{D3BD9FC9-03FB-4D32-81DA-E68A0A632078}" type="pres">
      <dgm:prSet presAssocID="{87C9AE5F-BBD4-45CE-A4AE-5816188A45D6}" presName="Name37" presStyleLbl="parChTrans1D2" presStyleIdx="1" presStyleCnt="6"/>
      <dgm:spPr/>
    </dgm:pt>
    <dgm:pt modelId="{28657AE8-8293-4A88-B451-9BEC98AD3CA4}" type="pres">
      <dgm:prSet presAssocID="{D633E8A8-138E-4D55-95D2-4A46667BCC74}" presName="hierRoot2" presStyleCnt="0">
        <dgm:presLayoutVars>
          <dgm:hierBranch val="init"/>
        </dgm:presLayoutVars>
      </dgm:prSet>
      <dgm:spPr/>
    </dgm:pt>
    <dgm:pt modelId="{88D2904F-D312-49DC-83D0-E1E5F226C745}" type="pres">
      <dgm:prSet presAssocID="{D633E8A8-138E-4D55-95D2-4A46667BCC74}" presName="rootComposite" presStyleCnt="0"/>
      <dgm:spPr/>
    </dgm:pt>
    <dgm:pt modelId="{D90638E4-FBEE-4C17-B8A9-DB5B26D926A4}" type="pres">
      <dgm:prSet presAssocID="{D633E8A8-138E-4D55-95D2-4A46667BCC74}" presName="rootText" presStyleLbl="node2" presStyleIdx="1" presStyleCnt="6" custScaleY="400354">
        <dgm:presLayoutVars>
          <dgm:chPref val="3"/>
        </dgm:presLayoutVars>
      </dgm:prSet>
      <dgm:spPr/>
    </dgm:pt>
    <dgm:pt modelId="{623BADD1-FC97-40E0-9965-92A5FA418443}" type="pres">
      <dgm:prSet presAssocID="{D633E8A8-138E-4D55-95D2-4A46667BCC74}" presName="rootConnector" presStyleLbl="node2" presStyleIdx="1" presStyleCnt="6"/>
      <dgm:spPr/>
    </dgm:pt>
    <dgm:pt modelId="{25659951-0E24-4EC6-A49B-BCEED92F27A3}" type="pres">
      <dgm:prSet presAssocID="{D633E8A8-138E-4D55-95D2-4A46667BCC74}" presName="hierChild4" presStyleCnt="0"/>
      <dgm:spPr/>
    </dgm:pt>
    <dgm:pt modelId="{3AF328EC-A7A7-4F76-B566-74F4636130D6}" type="pres">
      <dgm:prSet presAssocID="{D633E8A8-138E-4D55-95D2-4A46667BCC74}" presName="hierChild5" presStyleCnt="0"/>
      <dgm:spPr/>
    </dgm:pt>
    <dgm:pt modelId="{73C3BFB0-B815-4201-84CB-D375452DBB9A}" type="pres">
      <dgm:prSet presAssocID="{638E4DE7-D039-424F-BA51-4375F80AE487}" presName="Name37" presStyleLbl="parChTrans1D2" presStyleIdx="2" presStyleCnt="6"/>
      <dgm:spPr/>
    </dgm:pt>
    <dgm:pt modelId="{27830746-4BD3-4C1A-9AB9-AF162FDCEC8A}" type="pres">
      <dgm:prSet presAssocID="{52331E4F-86CE-49A0-BFA7-C579810260C0}" presName="hierRoot2" presStyleCnt="0">
        <dgm:presLayoutVars>
          <dgm:hierBranch val="init"/>
        </dgm:presLayoutVars>
      </dgm:prSet>
      <dgm:spPr/>
    </dgm:pt>
    <dgm:pt modelId="{F2753AD7-FE0F-48F7-974C-E60D2E34A965}" type="pres">
      <dgm:prSet presAssocID="{52331E4F-86CE-49A0-BFA7-C579810260C0}" presName="rootComposite" presStyleCnt="0"/>
      <dgm:spPr/>
    </dgm:pt>
    <dgm:pt modelId="{54ED1A67-0BFC-41FC-B5A4-DB35AD3C0EE8}" type="pres">
      <dgm:prSet presAssocID="{52331E4F-86CE-49A0-BFA7-C579810260C0}" presName="rootText" presStyleLbl="node2" presStyleIdx="2" presStyleCnt="6" custScaleY="404627">
        <dgm:presLayoutVars>
          <dgm:chPref val="3"/>
        </dgm:presLayoutVars>
      </dgm:prSet>
      <dgm:spPr/>
    </dgm:pt>
    <dgm:pt modelId="{F8C53F3C-137A-47B7-A08C-763A19236960}" type="pres">
      <dgm:prSet presAssocID="{52331E4F-86CE-49A0-BFA7-C579810260C0}" presName="rootConnector" presStyleLbl="node2" presStyleIdx="2" presStyleCnt="6"/>
      <dgm:spPr/>
    </dgm:pt>
    <dgm:pt modelId="{6AE5F1F1-314E-44FA-A114-B30C7B707281}" type="pres">
      <dgm:prSet presAssocID="{52331E4F-86CE-49A0-BFA7-C579810260C0}" presName="hierChild4" presStyleCnt="0"/>
      <dgm:spPr/>
    </dgm:pt>
    <dgm:pt modelId="{6AEB9A85-0C18-4487-8A1A-A90468CE415A}" type="pres">
      <dgm:prSet presAssocID="{52331E4F-86CE-49A0-BFA7-C579810260C0}" presName="hierChild5" presStyleCnt="0"/>
      <dgm:spPr/>
    </dgm:pt>
    <dgm:pt modelId="{C8E11BC1-BD5A-48E5-B1D8-143D8EF9229A}" type="pres">
      <dgm:prSet presAssocID="{19FC47F1-6A23-49AA-B5EC-0B746180D579}" presName="Name37" presStyleLbl="parChTrans1D2" presStyleIdx="3" presStyleCnt="6"/>
      <dgm:spPr/>
    </dgm:pt>
    <dgm:pt modelId="{E9AEC4E0-09D6-45A6-82AB-9E4756256916}" type="pres">
      <dgm:prSet presAssocID="{70246689-EEE6-4620-A726-417D760714A1}" presName="hierRoot2" presStyleCnt="0">
        <dgm:presLayoutVars>
          <dgm:hierBranch val="init"/>
        </dgm:presLayoutVars>
      </dgm:prSet>
      <dgm:spPr/>
    </dgm:pt>
    <dgm:pt modelId="{5A246430-DF4B-4A9B-A720-EC0F8970B8DC}" type="pres">
      <dgm:prSet presAssocID="{70246689-EEE6-4620-A726-417D760714A1}" presName="rootComposite" presStyleCnt="0"/>
      <dgm:spPr/>
    </dgm:pt>
    <dgm:pt modelId="{0996E359-CAAC-452C-B551-72880DA0199E}" type="pres">
      <dgm:prSet presAssocID="{70246689-EEE6-4620-A726-417D760714A1}" presName="rootText" presStyleLbl="node2" presStyleIdx="3" presStyleCnt="6" custScaleY="377250">
        <dgm:presLayoutVars>
          <dgm:chPref val="3"/>
        </dgm:presLayoutVars>
      </dgm:prSet>
      <dgm:spPr/>
    </dgm:pt>
    <dgm:pt modelId="{F4DAF2A9-D6D1-4054-9D8A-76FCCE779386}" type="pres">
      <dgm:prSet presAssocID="{70246689-EEE6-4620-A726-417D760714A1}" presName="rootConnector" presStyleLbl="node2" presStyleIdx="3" presStyleCnt="6"/>
      <dgm:spPr/>
    </dgm:pt>
    <dgm:pt modelId="{5C29690C-97F3-4046-A097-4AEE7A30772D}" type="pres">
      <dgm:prSet presAssocID="{70246689-EEE6-4620-A726-417D760714A1}" presName="hierChild4" presStyleCnt="0"/>
      <dgm:spPr/>
    </dgm:pt>
    <dgm:pt modelId="{E4A22D5F-01BB-4B13-A68F-C622A83D39F6}" type="pres">
      <dgm:prSet presAssocID="{70246689-EEE6-4620-A726-417D760714A1}" presName="hierChild5" presStyleCnt="0"/>
      <dgm:spPr/>
    </dgm:pt>
    <dgm:pt modelId="{4A9BC4D8-99BC-4EFA-9B57-AC5F5F00FBE8}" type="pres">
      <dgm:prSet presAssocID="{D6CD8A07-2D11-497C-9CDE-E6E4855CF2BE}" presName="Name37" presStyleLbl="parChTrans1D2" presStyleIdx="4" presStyleCnt="6"/>
      <dgm:spPr/>
    </dgm:pt>
    <dgm:pt modelId="{1E683A7C-6AEF-4C5D-B0FC-0BCD13C52083}" type="pres">
      <dgm:prSet presAssocID="{95EFDA2D-1CDA-4990-A34E-761DA524C2A4}" presName="hierRoot2" presStyleCnt="0">
        <dgm:presLayoutVars>
          <dgm:hierBranch val="init"/>
        </dgm:presLayoutVars>
      </dgm:prSet>
      <dgm:spPr/>
    </dgm:pt>
    <dgm:pt modelId="{8E8E40A3-E2EC-443D-ACCD-ACC406326EE2}" type="pres">
      <dgm:prSet presAssocID="{95EFDA2D-1CDA-4990-A34E-761DA524C2A4}" presName="rootComposite" presStyleCnt="0"/>
      <dgm:spPr/>
    </dgm:pt>
    <dgm:pt modelId="{AB03D926-E00B-489D-AB8B-D78C59E6C73C}" type="pres">
      <dgm:prSet presAssocID="{95EFDA2D-1CDA-4990-A34E-761DA524C2A4}" presName="rootText" presStyleLbl="node2" presStyleIdx="4" presStyleCnt="6" custScaleY="360489">
        <dgm:presLayoutVars>
          <dgm:chPref val="3"/>
        </dgm:presLayoutVars>
      </dgm:prSet>
      <dgm:spPr/>
    </dgm:pt>
    <dgm:pt modelId="{9ED692DF-00AA-4A8C-B9D5-D392B5D9C805}" type="pres">
      <dgm:prSet presAssocID="{95EFDA2D-1CDA-4990-A34E-761DA524C2A4}" presName="rootConnector" presStyleLbl="node2" presStyleIdx="4" presStyleCnt="6"/>
      <dgm:spPr/>
    </dgm:pt>
    <dgm:pt modelId="{31B33B83-B855-48D2-9C97-8AC36C86B745}" type="pres">
      <dgm:prSet presAssocID="{95EFDA2D-1CDA-4990-A34E-761DA524C2A4}" presName="hierChild4" presStyleCnt="0"/>
      <dgm:spPr/>
    </dgm:pt>
    <dgm:pt modelId="{D12A399A-457A-4B94-809C-7C890EAA236B}" type="pres">
      <dgm:prSet presAssocID="{95EFDA2D-1CDA-4990-A34E-761DA524C2A4}" presName="hierChild5" presStyleCnt="0"/>
      <dgm:spPr/>
    </dgm:pt>
    <dgm:pt modelId="{967D15EB-1007-4BF5-B24E-CDC8CA8D1AAA}" type="pres">
      <dgm:prSet presAssocID="{90CAB705-3BAA-4D94-9684-1590F1F667DC}" presName="Name37" presStyleLbl="parChTrans1D2" presStyleIdx="5" presStyleCnt="6"/>
      <dgm:spPr/>
    </dgm:pt>
    <dgm:pt modelId="{48E23F13-BEEB-4A34-BEC5-96F0AA2ABE8F}" type="pres">
      <dgm:prSet presAssocID="{54328146-EF8C-4C39-8ADD-CB01E086B567}" presName="hierRoot2" presStyleCnt="0">
        <dgm:presLayoutVars>
          <dgm:hierBranch val="init"/>
        </dgm:presLayoutVars>
      </dgm:prSet>
      <dgm:spPr/>
    </dgm:pt>
    <dgm:pt modelId="{951F0380-2C4A-4B48-9002-3B942E97FE6A}" type="pres">
      <dgm:prSet presAssocID="{54328146-EF8C-4C39-8ADD-CB01E086B567}" presName="rootComposite" presStyleCnt="0"/>
      <dgm:spPr/>
    </dgm:pt>
    <dgm:pt modelId="{5966143A-0ADA-4CA6-87CA-2C9D45D1389E}" type="pres">
      <dgm:prSet presAssocID="{54328146-EF8C-4C39-8ADD-CB01E086B567}" presName="rootText" presStyleLbl="node2" presStyleIdx="5" presStyleCnt="6" custScaleX="99157" custScaleY="431207">
        <dgm:presLayoutVars>
          <dgm:chPref val="3"/>
        </dgm:presLayoutVars>
      </dgm:prSet>
      <dgm:spPr/>
    </dgm:pt>
    <dgm:pt modelId="{E87A1E41-370B-4E19-8209-14C73D244A96}" type="pres">
      <dgm:prSet presAssocID="{54328146-EF8C-4C39-8ADD-CB01E086B567}" presName="rootConnector" presStyleLbl="node2" presStyleIdx="5" presStyleCnt="6"/>
      <dgm:spPr/>
    </dgm:pt>
    <dgm:pt modelId="{C064922A-C543-4D74-91CB-F6CEF5ED737C}" type="pres">
      <dgm:prSet presAssocID="{54328146-EF8C-4C39-8ADD-CB01E086B567}" presName="hierChild4" presStyleCnt="0"/>
      <dgm:spPr/>
    </dgm:pt>
    <dgm:pt modelId="{84ED2171-DE75-49E5-8A7A-3F9AA6EA9798}" type="pres">
      <dgm:prSet presAssocID="{54328146-EF8C-4C39-8ADD-CB01E086B567}" presName="hierChild5" presStyleCnt="0"/>
      <dgm:spPr/>
    </dgm:pt>
    <dgm:pt modelId="{2BA1DB74-0529-40C9-AC0A-F929C1B9EE35}" type="pres">
      <dgm:prSet presAssocID="{906C720E-32A8-4CC0-B9EB-0C09018975F8}" presName="hierChild3" presStyleCnt="0"/>
      <dgm:spPr/>
    </dgm:pt>
  </dgm:ptLst>
  <dgm:cxnLst>
    <dgm:cxn modelId="{39A53510-5171-48A6-876C-B4F195F917A8}" type="presOf" srcId="{95EFDA2D-1CDA-4990-A34E-761DA524C2A4}" destId="{AB03D926-E00B-489D-AB8B-D78C59E6C73C}" srcOrd="0" destOrd="0" presId="urn:microsoft.com/office/officeart/2005/8/layout/orgChart1"/>
    <dgm:cxn modelId="{5CEF8B14-82CC-4B6C-AC00-9EDE6B01C328}" srcId="{906C720E-32A8-4CC0-B9EB-0C09018975F8}" destId="{D633E8A8-138E-4D55-95D2-4A46667BCC74}" srcOrd="1" destOrd="0" parTransId="{87C9AE5F-BBD4-45CE-A4AE-5816188A45D6}" sibTransId="{09FA325D-61EA-4FC9-9305-469392A3AF61}"/>
    <dgm:cxn modelId="{F8DB9E1E-531A-4E4A-8F7D-0DED9A9763EF}" type="presOf" srcId="{52331E4F-86CE-49A0-BFA7-C579810260C0}" destId="{54ED1A67-0BFC-41FC-B5A4-DB35AD3C0EE8}" srcOrd="0" destOrd="0" presId="urn:microsoft.com/office/officeart/2005/8/layout/orgChart1"/>
    <dgm:cxn modelId="{BCF83626-5D52-4E4E-8796-E11176AF8AAE}" type="presOf" srcId="{B6132E8E-8AFC-4849-BB96-00DD955DDE82}" destId="{3479BEED-1A65-46E4-8CC3-4F5DF75B9BE6}" srcOrd="0" destOrd="0" presId="urn:microsoft.com/office/officeart/2005/8/layout/orgChart1"/>
    <dgm:cxn modelId="{382F8A26-8880-4058-9CF9-543FD7FE9C6F}" type="presOf" srcId="{D6CD8A07-2D11-497C-9CDE-E6E4855CF2BE}" destId="{4A9BC4D8-99BC-4EFA-9B57-AC5F5F00FBE8}" srcOrd="0" destOrd="0" presId="urn:microsoft.com/office/officeart/2005/8/layout/orgChart1"/>
    <dgm:cxn modelId="{4B02D53B-CBC8-4A92-BC15-71E08D8B73C9}" type="presOf" srcId="{90CAB705-3BAA-4D94-9684-1590F1F667DC}" destId="{967D15EB-1007-4BF5-B24E-CDC8CA8D1AAA}" srcOrd="0" destOrd="0" presId="urn:microsoft.com/office/officeart/2005/8/layout/orgChart1"/>
    <dgm:cxn modelId="{986E2A41-78D8-4CBE-AD78-ECBDE886AD4E}" type="presOf" srcId="{54328146-EF8C-4C39-8ADD-CB01E086B567}" destId="{E87A1E41-370B-4E19-8209-14C73D244A96}" srcOrd="1" destOrd="0" presId="urn:microsoft.com/office/officeart/2005/8/layout/orgChart1"/>
    <dgm:cxn modelId="{48BC1B4F-3A3C-4BE6-A990-AC265F811C46}" srcId="{906C720E-32A8-4CC0-B9EB-0C09018975F8}" destId="{70246689-EEE6-4620-A726-417D760714A1}" srcOrd="3" destOrd="0" parTransId="{19FC47F1-6A23-49AA-B5EC-0B746180D579}" sibTransId="{EF8BEF76-17C8-450B-BBE4-78CE726F7940}"/>
    <dgm:cxn modelId="{FAFE5981-E36E-4F7C-9A9B-D6C32AA7A68E}" type="presOf" srcId="{52331E4F-86CE-49A0-BFA7-C579810260C0}" destId="{F8C53F3C-137A-47B7-A08C-763A19236960}" srcOrd="1" destOrd="0" presId="urn:microsoft.com/office/officeart/2005/8/layout/orgChart1"/>
    <dgm:cxn modelId="{8B93B19E-63F9-46E4-A737-361C33A33828}" type="presOf" srcId="{87C9AE5F-BBD4-45CE-A4AE-5816188A45D6}" destId="{D3BD9FC9-03FB-4D32-81DA-E68A0A632078}" srcOrd="0" destOrd="0" presId="urn:microsoft.com/office/officeart/2005/8/layout/orgChart1"/>
    <dgm:cxn modelId="{01A758AA-489F-42A0-B36E-AAA07A39A914}" type="presOf" srcId="{D633E8A8-138E-4D55-95D2-4A46667BCC74}" destId="{623BADD1-FC97-40E0-9965-92A5FA418443}" srcOrd="1" destOrd="0" presId="urn:microsoft.com/office/officeart/2005/8/layout/orgChart1"/>
    <dgm:cxn modelId="{34A27BB0-E6BE-4113-86E5-832D5166EB1B}" type="presOf" srcId="{70246689-EEE6-4620-A726-417D760714A1}" destId="{0996E359-CAAC-452C-B551-72880DA0199E}" srcOrd="0" destOrd="0" presId="urn:microsoft.com/office/officeart/2005/8/layout/orgChart1"/>
    <dgm:cxn modelId="{C950F3B4-AD19-4961-AFFB-A810AF8C7663}" srcId="{906C720E-32A8-4CC0-B9EB-0C09018975F8}" destId="{52331E4F-86CE-49A0-BFA7-C579810260C0}" srcOrd="2" destOrd="0" parTransId="{638E4DE7-D039-424F-BA51-4375F80AE487}" sibTransId="{05C42108-9D7E-4AD1-891D-8DCADC240096}"/>
    <dgm:cxn modelId="{67440AB5-D768-4DAD-A747-AF4D31203DED}" srcId="{906C720E-32A8-4CC0-B9EB-0C09018975F8}" destId="{54328146-EF8C-4C39-8ADD-CB01E086B567}" srcOrd="5" destOrd="0" parTransId="{90CAB705-3BAA-4D94-9684-1590F1F667DC}" sibTransId="{36481132-3957-4B42-8498-FA15D09AFDF9}"/>
    <dgm:cxn modelId="{ECE50AB7-4A3C-4304-8C59-7D40C156E9F3}" type="presOf" srcId="{906C720E-32A8-4CC0-B9EB-0C09018975F8}" destId="{470FB06B-3B7C-4E36-8A24-7CEAC12E4155}" srcOrd="1" destOrd="0" presId="urn:microsoft.com/office/officeart/2005/8/layout/orgChart1"/>
    <dgm:cxn modelId="{B68D68C0-18CF-43A4-9502-220DDC46F445}" type="presOf" srcId="{95EFDA2D-1CDA-4990-A34E-761DA524C2A4}" destId="{9ED692DF-00AA-4A8C-B9D5-D392B5D9C805}" srcOrd="1" destOrd="0" presId="urn:microsoft.com/office/officeart/2005/8/layout/orgChart1"/>
    <dgm:cxn modelId="{DA07CAC3-5957-48FC-9A72-7AF756822DA3}" type="presOf" srcId="{D633E8A8-138E-4D55-95D2-4A46667BCC74}" destId="{D90638E4-FBEE-4C17-B8A9-DB5B26D926A4}" srcOrd="0" destOrd="0" presId="urn:microsoft.com/office/officeart/2005/8/layout/orgChart1"/>
    <dgm:cxn modelId="{CC2561C9-A0F3-4DD6-AE3E-C7FA1D619AC2}" type="presOf" srcId="{906C720E-32A8-4CC0-B9EB-0C09018975F8}" destId="{B5ABF9F9-9769-4AAF-AA3A-F9D2D41C11B0}" srcOrd="0" destOrd="0" presId="urn:microsoft.com/office/officeart/2005/8/layout/orgChart1"/>
    <dgm:cxn modelId="{AB0A21CC-1B71-419E-9BF8-0B4DC1B69D9E}" srcId="{906C720E-32A8-4CC0-B9EB-0C09018975F8}" destId="{8361CC2B-5C30-4AD3-B3EA-F76187733DAC}" srcOrd="0" destOrd="0" parTransId="{B6132E8E-8AFC-4849-BB96-00DD955DDE82}" sibTransId="{2AAB9465-2717-4CFB-9D8F-410406B34326}"/>
    <dgm:cxn modelId="{B80A1CCE-0B23-475D-900F-FA6141D60191}" type="presOf" srcId="{8361CC2B-5C30-4AD3-B3EA-F76187733DAC}" destId="{D880F680-7381-4B54-B1D0-70A5F01CB519}" srcOrd="0" destOrd="0" presId="urn:microsoft.com/office/officeart/2005/8/layout/orgChart1"/>
    <dgm:cxn modelId="{F3E5E3D5-62E3-4258-AC51-32EA9B14B263}" type="presOf" srcId="{8361CC2B-5C30-4AD3-B3EA-F76187733DAC}" destId="{53364A2A-FAAB-49D7-891F-C06083F34BEF}" srcOrd="1" destOrd="0" presId="urn:microsoft.com/office/officeart/2005/8/layout/orgChart1"/>
    <dgm:cxn modelId="{BC97EED5-FA0F-4548-90F8-C9628418DE24}" srcId="{ACB3F316-B199-44CE-AF8F-4429EB44895C}" destId="{906C720E-32A8-4CC0-B9EB-0C09018975F8}" srcOrd="0" destOrd="0" parTransId="{71590CB3-3283-4A2F-9624-0BAE548AC5F0}" sibTransId="{85B46AC9-AAA4-43B5-8D23-ACA8C312F347}"/>
    <dgm:cxn modelId="{77E5ECD6-151B-4A14-B23D-39712425FFAE}" type="presOf" srcId="{54328146-EF8C-4C39-8ADD-CB01E086B567}" destId="{5966143A-0ADA-4CA6-87CA-2C9D45D1389E}" srcOrd="0" destOrd="0" presId="urn:microsoft.com/office/officeart/2005/8/layout/orgChart1"/>
    <dgm:cxn modelId="{9384CDD7-7F4E-454C-B764-955BB867ECA0}" type="presOf" srcId="{19FC47F1-6A23-49AA-B5EC-0B746180D579}" destId="{C8E11BC1-BD5A-48E5-B1D8-143D8EF9229A}" srcOrd="0" destOrd="0" presId="urn:microsoft.com/office/officeart/2005/8/layout/orgChart1"/>
    <dgm:cxn modelId="{F3E757D9-5BD2-4B54-8A46-BD17997BA0FA}" type="presOf" srcId="{638E4DE7-D039-424F-BA51-4375F80AE487}" destId="{73C3BFB0-B815-4201-84CB-D375452DBB9A}" srcOrd="0" destOrd="0" presId="urn:microsoft.com/office/officeart/2005/8/layout/orgChart1"/>
    <dgm:cxn modelId="{09E688E4-6E08-4B72-B0B0-3D7A2E257E8A}" type="presOf" srcId="{ACB3F316-B199-44CE-AF8F-4429EB44895C}" destId="{E1D8120F-27D4-457A-B969-C0DF84DD74AE}" srcOrd="0" destOrd="0" presId="urn:microsoft.com/office/officeart/2005/8/layout/orgChart1"/>
    <dgm:cxn modelId="{2F6CC3E4-6FC8-4701-8500-A7F1C95C05C4}" type="presOf" srcId="{70246689-EEE6-4620-A726-417D760714A1}" destId="{F4DAF2A9-D6D1-4054-9D8A-76FCCE779386}" srcOrd="1" destOrd="0" presId="urn:microsoft.com/office/officeart/2005/8/layout/orgChart1"/>
    <dgm:cxn modelId="{F012EDE8-B346-412F-BE0B-3C36EA990E24}" srcId="{906C720E-32A8-4CC0-B9EB-0C09018975F8}" destId="{95EFDA2D-1CDA-4990-A34E-761DA524C2A4}" srcOrd="4" destOrd="0" parTransId="{D6CD8A07-2D11-497C-9CDE-E6E4855CF2BE}" sibTransId="{0B5DE8FB-77E7-4B03-8C3D-34D60DE87CAB}"/>
    <dgm:cxn modelId="{AAE96C30-A72A-4ABE-B8E4-FA5DA66AAAD4}" type="presParOf" srcId="{E1D8120F-27D4-457A-B969-C0DF84DD74AE}" destId="{3372193B-9CCE-4C32-874A-B98DD1589211}" srcOrd="0" destOrd="0" presId="urn:microsoft.com/office/officeart/2005/8/layout/orgChart1"/>
    <dgm:cxn modelId="{0735D655-772C-445A-B901-1935A7ACF168}" type="presParOf" srcId="{3372193B-9CCE-4C32-874A-B98DD1589211}" destId="{6D6AAEE2-5910-4F2B-B9AF-1E8B01E383F7}" srcOrd="0" destOrd="0" presId="urn:microsoft.com/office/officeart/2005/8/layout/orgChart1"/>
    <dgm:cxn modelId="{519F798F-6528-4310-B53C-43788BA59A7B}" type="presParOf" srcId="{6D6AAEE2-5910-4F2B-B9AF-1E8B01E383F7}" destId="{B5ABF9F9-9769-4AAF-AA3A-F9D2D41C11B0}" srcOrd="0" destOrd="0" presId="urn:microsoft.com/office/officeart/2005/8/layout/orgChart1"/>
    <dgm:cxn modelId="{0971FB0A-604C-4C91-8D7D-3EC04BE72701}" type="presParOf" srcId="{6D6AAEE2-5910-4F2B-B9AF-1E8B01E383F7}" destId="{470FB06B-3B7C-4E36-8A24-7CEAC12E4155}" srcOrd="1" destOrd="0" presId="urn:microsoft.com/office/officeart/2005/8/layout/orgChart1"/>
    <dgm:cxn modelId="{FA6BC25D-F292-40A8-B860-7BABC38C8329}" type="presParOf" srcId="{3372193B-9CCE-4C32-874A-B98DD1589211}" destId="{F2192B66-A89E-4B3A-A74B-A0E0E98BF90C}" srcOrd="1" destOrd="0" presId="urn:microsoft.com/office/officeart/2005/8/layout/orgChart1"/>
    <dgm:cxn modelId="{9971AF48-447D-45B5-A3EB-9835D36D9426}" type="presParOf" srcId="{F2192B66-A89E-4B3A-A74B-A0E0E98BF90C}" destId="{3479BEED-1A65-46E4-8CC3-4F5DF75B9BE6}" srcOrd="0" destOrd="0" presId="urn:microsoft.com/office/officeart/2005/8/layout/orgChart1"/>
    <dgm:cxn modelId="{6A27E113-E8F4-4CCE-A3F4-408D69CC6D32}" type="presParOf" srcId="{F2192B66-A89E-4B3A-A74B-A0E0E98BF90C}" destId="{037C8861-303E-4FF6-91C2-091F1913E006}" srcOrd="1" destOrd="0" presId="urn:microsoft.com/office/officeart/2005/8/layout/orgChart1"/>
    <dgm:cxn modelId="{17DF5B33-42E6-44DE-883C-90CF6EEC93AB}" type="presParOf" srcId="{037C8861-303E-4FF6-91C2-091F1913E006}" destId="{2F77DCB0-6626-409D-A25D-A5FD24A0DA85}" srcOrd="0" destOrd="0" presId="urn:microsoft.com/office/officeart/2005/8/layout/orgChart1"/>
    <dgm:cxn modelId="{446D981A-E6DA-428B-B023-4CD1F175DB30}" type="presParOf" srcId="{2F77DCB0-6626-409D-A25D-A5FD24A0DA85}" destId="{D880F680-7381-4B54-B1D0-70A5F01CB519}" srcOrd="0" destOrd="0" presId="urn:microsoft.com/office/officeart/2005/8/layout/orgChart1"/>
    <dgm:cxn modelId="{CC9EA042-B415-4690-8733-EB8EF9B4A324}" type="presParOf" srcId="{2F77DCB0-6626-409D-A25D-A5FD24A0DA85}" destId="{53364A2A-FAAB-49D7-891F-C06083F34BEF}" srcOrd="1" destOrd="0" presId="urn:microsoft.com/office/officeart/2005/8/layout/orgChart1"/>
    <dgm:cxn modelId="{512E5DEA-A5BD-4E55-90E0-6ECDED12B7C4}" type="presParOf" srcId="{037C8861-303E-4FF6-91C2-091F1913E006}" destId="{008C848B-EBE5-4C56-AACD-5A28A5794A6B}" srcOrd="1" destOrd="0" presId="urn:microsoft.com/office/officeart/2005/8/layout/orgChart1"/>
    <dgm:cxn modelId="{A40E4450-E92E-45A9-A055-466421ADA70D}" type="presParOf" srcId="{037C8861-303E-4FF6-91C2-091F1913E006}" destId="{DCC520FC-29B3-4B2F-B2BE-3542A8561A3F}" srcOrd="2" destOrd="0" presId="urn:microsoft.com/office/officeart/2005/8/layout/orgChart1"/>
    <dgm:cxn modelId="{AB02DD27-7A38-41EF-934F-45189012F39D}" type="presParOf" srcId="{F2192B66-A89E-4B3A-A74B-A0E0E98BF90C}" destId="{D3BD9FC9-03FB-4D32-81DA-E68A0A632078}" srcOrd="2" destOrd="0" presId="urn:microsoft.com/office/officeart/2005/8/layout/orgChart1"/>
    <dgm:cxn modelId="{B4843C05-A84D-4EAC-9284-BF6687814E96}" type="presParOf" srcId="{F2192B66-A89E-4B3A-A74B-A0E0E98BF90C}" destId="{28657AE8-8293-4A88-B451-9BEC98AD3CA4}" srcOrd="3" destOrd="0" presId="urn:microsoft.com/office/officeart/2005/8/layout/orgChart1"/>
    <dgm:cxn modelId="{D0A377A3-088A-4835-BB0A-D67F7F62F9BA}" type="presParOf" srcId="{28657AE8-8293-4A88-B451-9BEC98AD3CA4}" destId="{88D2904F-D312-49DC-83D0-E1E5F226C745}" srcOrd="0" destOrd="0" presId="urn:microsoft.com/office/officeart/2005/8/layout/orgChart1"/>
    <dgm:cxn modelId="{40D4AECF-92C1-4F09-9DA8-A381A1D5C7BA}" type="presParOf" srcId="{88D2904F-D312-49DC-83D0-E1E5F226C745}" destId="{D90638E4-FBEE-4C17-B8A9-DB5B26D926A4}" srcOrd="0" destOrd="0" presId="urn:microsoft.com/office/officeart/2005/8/layout/orgChart1"/>
    <dgm:cxn modelId="{BD8B802B-072A-40F0-859C-0C3D4D96A035}" type="presParOf" srcId="{88D2904F-D312-49DC-83D0-E1E5F226C745}" destId="{623BADD1-FC97-40E0-9965-92A5FA418443}" srcOrd="1" destOrd="0" presId="urn:microsoft.com/office/officeart/2005/8/layout/orgChart1"/>
    <dgm:cxn modelId="{0F1F0535-A46B-461B-853E-F9F1155A5319}" type="presParOf" srcId="{28657AE8-8293-4A88-B451-9BEC98AD3CA4}" destId="{25659951-0E24-4EC6-A49B-BCEED92F27A3}" srcOrd="1" destOrd="0" presId="urn:microsoft.com/office/officeart/2005/8/layout/orgChart1"/>
    <dgm:cxn modelId="{98D049BA-6460-4E07-B936-9D28848544E7}" type="presParOf" srcId="{28657AE8-8293-4A88-B451-9BEC98AD3CA4}" destId="{3AF328EC-A7A7-4F76-B566-74F4636130D6}" srcOrd="2" destOrd="0" presId="urn:microsoft.com/office/officeart/2005/8/layout/orgChart1"/>
    <dgm:cxn modelId="{82103F6C-F8FD-4D17-ACAE-521F6E09FA7B}" type="presParOf" srcId="{F2192B66-A89E-4B3A-A74B-A0E0E98BF90C}" destId="{73C3BFB0-B815-4201-84CB-D375452DBB9A}" srcOrd="4" destOrd="0" presId="urn:microsoft.com/office/officeart/2005/8/layout/orgChart1"/>
    <dgm:cxn modelId="{9D6096A7-0A40-45A9-94F5-5844DC2CA05D}" type="presParOf" srcId="{F2192B66-A89E-4B3A-A74B-A0E0E98BF90C}" destId="{27830746-4BD3-4C1A-9AB9-AF162FDCEC8A}" srcOrd="5" destOrd="0" presId="urn:microsoft.com/office/officeart/2005/8/layout/orgChart1"/>
    <dgm:cxn modelId="{80746EAC-382D-422B-B14B-C584EA125AFF}" type="presParOf" srcId="{27830746-4BD3-4C1A-9AB9-AF162FDCEC8A}" destId="{F2753AD7-FE0F-48F7-974C-E60D2E34A965}" srcOrd="0" destOrd="0" presId="urn:microsoft.com/office/officeart/2005/8/layout/orgChart1"/>
    <dgm:cxn modelId="{0E45412A-F4C9-4042-BA38-9AFB081B3456}" type="presParOf" srcId="{F2753AD7-FE0F-48F7-974C-E60D2E34A965}" destId="{54ED1A67-0BFC-41FC-B5A4-DB35AD3C0EE8}" srcOrd="0" destOrd="0" presId="urn:microsoft.com/office/officeart/2005/8/layout/orgChart1"/>
    <dgm:cxn modelId="{6077AD7F-8BB5-4515-95C2-954C95726AD5}" type="presParOf" srcId="{F2753AD7-FE0F-48F7-974C-E60D2E34A965}" destId="{F8C53F3C-137A-47B7-A08C-763A19236960}" srcOrd="1" destOrd="0" presId="urn:microsoft.com/office/officeart/2005/8/layout/orgChart1"/>
    <dgm:cxn modelId="{9F1B4DFD-0EC8-4289-9A26-481DDC786A85}" type="presParOf" srcId="{27830746-4BD3-4C1A-9AB9-AF162FDCEC8A}" destId="{6AE5F1F1-314E-44FA-A114-B30C7B707281}" srcOrd="1" destOrd="0" presId="urn:microsoft.com/office/officeart/2005/8/layout/orgChart1"/>
    <dgm:cxn modelId="{56B9C9ED-CEE8-4119-8C57-59FD68A2A276}" type="presParOf" srcId="{27830746-4BD3-4C1A-9AB9-AF162FDCEC8A}" destId="{6AEB9A85-0C18-4487-8A1A-A90468CE415A}" srcOrd="2" destOrd="0" presId="urn:microsoft.com/office/officeart/2005/8/layout/orgChart1"/>
    <dgm:cxn modelId="{A1C27AC0-7380-4A27-8032-F2F8B0E6A1BC}" type="presParOf" srcId="{F2192B66-A89E-4B3A-A74B-A0E0E98BF90C}" destId="{C8E11BC1-BD5A-48E5-B1D8-143D8EF9229A}" srcOrd="6" destOrd="0" presId="urn:microsoft.com/office/officeart/2005/8/layout/orgChart1"/>
    <dgm:cxn modelId="{67BF9798-5926-472B-88B4-1196D5F87705}" type="presParOf" srcId="{F2192B66-A89E-4B3A-A74B-A0E0E98BF90C}" destId="{E9AEC4E0-09D6-45A6-82AB-9E4756256916}" srcOrd="7" destOrd="0" presId="urn:microsoft.com/office/officeart/2005/8/layout/orgChart1"/>
    <dgm:cxn modelId="{AAC0CD9F-A6E1-4826-93AB-8483C1629C79}" type="presParOf" srcId="{E9AEC4E0-09D6-45A6-82AB-9E4756256916}" destId="{5A246430-DF4B-4A9B-A720-EC0F8970B8DC}" srcOrd="0" destOrd="0" presId="urn:microsoft.com/office/officeart/2005/8/layout/orgChart1"/>
    <dgm:cxn modelId="{2F262D7E-5D29-400A-B668-87A6F8F003A3}" type="presParOf" srcId="{5A246430-DF4B-4A9B-A720-EC0F8970B8DC}" destId="{0996E359-CAAC-452C-B551-72880DA0199E}" srcOrd="0" destOrd="0" presId="urn:microsoft.com/office/officeart/2005/8/layout/orgChart1"/>
    <dgm:cxn modelId="{1B8100EC-18BE-47F9-854A-0AFEE091531F}" type="presParOf" srcId="{5A246430-DF4B-4A9B-A720-EC0F8970B8DC}" destId="{F4DAF2A9-D6D1-4054-9D8A-76FCCE779386}" srcOrd="1" destOrd="0" presId="urn:microsoft.com/office/officeart/2005/8/layout/orgChart1"/>
    <dgm:cxn modelId="{6A11A54B-1945-4762-86AE-EB7C49C43586}" type="presParOf" srcId="{E9AEC4E0-09D6-45A6-82AB-9E4756256916}" destId="{5C29690C-97F3-4046-A097-4AEE7A30772D}" srcOrd="1" destOrd="0" presId="urn:microsoft.com/office/officeart/2005/8/layout/orgChart1"/>
    <dgm:cxn modelId="{B98186C2-3B4B-4315-B5AF-3A09D1DDB886}" type="presParOf" srcId="{E9AEC4E0-09D6-45A6-82AB-9E4756256916}" destId="{E4A22D5F-01BB-4B13-A68F-C622A83D39F6}" srcOrd="2" destOrd="0" presId="urn:microsoft.com/office/officeart/2005/8/layout/orgChart1"/>
    <dgm:cxn modelId="{835CCB2C-7137-4144-A42A-6070A386DF62}" type="presParOf" srcId="{F2192B66-A89E-4B3A-A74B-A0E0E98BF90C}" destId="{4A9BC4D8-99BC-4EFA-9B57-AC5F5F00FBE8}" srcOrd="8" destOrd="0" presId="urn:microsoft.com/office/officeart/2005/8/layout/orgChart1"/>
    <dgm:cxn modelId="{31824297-99EE-47DD-96E7-A2A48B9A27F8}" type="presParOf" srcId="{F2192B66-A89E-4B3A-A74B-A0E0E98BF90C}" destId="{1E683A7C-6AEF-4C5D-B0FC-0BCD13C52083}" srcOrd="9" destOrd="0" presId="urn:microsoft.com/office/officeart/2005/8/layout/orgChart1"/>
    <dgm:cxn modelId="{B9E44AE5-5BE3-4F47-AC0B-5539A351A8F0}" type="presParOf" srcId="{1E683A7C-6AEF-4C5D-B0FC-0BCD13C52083}" destId="{8E8E40A3-E2EC-443D-ACCD-ACC406326EE2}" srcOrd="0" destOrd="0" presId="urn:microsoft.com/office/officeart/2005/8/layout/orgChart1"/>
    <dgm:cxn modelId="{0C5E2773-DE96-4752-A5F3-E7AC28BA4B0D}" type="presParOf" srcId="{8E8E40A3-E2EC-443D-ACCD-ACC406326EE2}" destId="{AB03D926-E00B-489D-AB8B-D78C59E6C73C}" srcOrd="0" destOrd="0" presId="urn:microsoft.com/office/officeart/2005/8/layout/orgChart1"/>
    <dgm:cxn modelId="{CB9EDD0B-6FFB-40BE-A3D7-14E75673378C}" type="presParOf" srcId="{8E8E40A3-E2EC-443D-ACCD-ACC406326EE2}" destId="{9ED692DF-00AA-4A8C-B9D5-D392B5D9C805}" srcOrd="1" destOrd="0" presId="urn:microsoft.com/office/officeart/2005/8/layout/orgChart1"/>
    <dgm:cxn modelId="{B930A2B6-2D8D-4CEF-9132-7FCA2CE6E12C}" type="presParOf" srcId="{1E683A7C-6AEF-4C5D-B0FC-0BCD13C52083}" destId="{31B33B83-B855-48D2-9C97-8AC36C86B745}" srcOrd="1" destOrd="0" presId="urn:microsoft.com/office/officeart/2005/8/layout/orgChart1"/>
    <dgm:cxn modelId="{A6B9293A-A615-48D1-9745-88FBF4950A31}" type="presParOf" srcId="{1E683A7C-6AEF-4C5D-B0FC-0BCD13C52083}" destId="{D12A399A-457A-4B94-809C-7C890EAA236B}" srcOrd="2" destOrd="0" presId="urn:microsoft.com/office/officeart/2005/8/layout/orgChart1"/>
    <dgm:cxn modelId="{F215770B-AF31-475C-9873-8633922351DB}" type="presParOf" srcId="{F2192B66-A89E-4B3A-A74B-A0E0E98BF90C}" destId="{967D15EB-1007-4BF5-B24E-CDC8CA8D1AAA}" srcOrd="10" destOrd="0" presId="urn:microsoft.com/office/officeart/2005/8/layout/orgChart1"/>
    <dgm:cxn modelId="{99DB3876-DBE1-495F-863B-84FAD60FC8AB}" type="presParOf" srcId="{F2192B66-A89E-4B3A-A74B-A0E0E98BF90C}" destId="{48E23F13-BEEB-4A34-BEC5-96F0AA2ABE8F}" srcOrd="11" destOrd="0" presId="urn:microsoft.com/office/officeart/2005/8/layout/orgChart1"/>
    <dgm:cxn modelId="{7C8072C1-5F75-497F-B04F-59AAA03FAB22}" type="presParOf" srcId="{48E23F13-BEEB-4A34-BEC5-96F0AA2ABE8F}" destId="{951F0380-2C4A-4B48-9002-3B942E97FE6A}" srcOrd="0" destOrd="0" presId="urn:microsoft.com/office/officeart/2005/8/layout/orgChart1"/>
    <dgm:cxn modelId="{DED407FB-CF68-45DA-AA28-6BE659C53A3D}" type="presParOf" srcId="{951F0380-2C4A-4B48-9002-3B942E97FE6A}" destId="{5966143A-0ADA-4CA6-87CA-2C9D45D1389E}" srcOrd="0" destOrd="0" presId="urn:microsoft.com/office/officeart/2005/8/layout/orgChart1"/>
    <dgm:cxn modelId="{A19A2C62-7C23-44C0-9D7F-EAE40A89F934}" type="presParOf" srcId="{951F0380-2C4A-4B48-9002-3B942E97FE6A}" destId="{E87A1E41-370B-4E19-8209-14C73D244A96}" srcOrd="1" destOrd="0" presId="urn:microsoft.com/office/officeart/2005/8/layout/orgChart1"/>
    <dgm:cxn modelId="{8A99F9EC-577B-4EF4-A42C-5DB24C2C3AB5}" type="presParOf" srcId="{48E23F13-BEEB-4A34-BEC5-96F0AA2ABE8F}" destId="{C064922A-C543-4D74-91CB-F6CEF5ED737C}" srcOrd="1" destOrd="0" presId="urn:microsoft.com/office/officeart/2005/8/layout/orgChart1"/>
    <dgm:cxn modelId="{F8645810-4F6A-481E-A7CD-E4FD46B447A1}" type="presParOf" srcId="{48E23F13-BEEB-4A34-BEC5-96F0AA2ABE8F}" destId="{84ED2171-DE75-49E5-8A7A-3F9AA6EA9798}" srcOrd="2" destOrd="0" presId="urn:microsoft.com/office/officeart/2005/8/layout/orgChart1"/>
    <dgm:cxn modelId="{3A27580D-9C94-42D4-8956-F60D1589EA42}" type="presParOf" srcId="{3372193B-9CCE-4C32-874A-B98DD1589211}" destId="{2BA1DB74-0529-40C9-AC0A-F929C1B9EE3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5D025CB-7BAA-4E79-A5D0-4CEFEE12C7BE}" type="doc">
      <dgm:prSet loTypeId="urn:microsoft.com/office/officeart/2005/8/layout/matrix1" loCatId="matrix" qsTypeId="urn:microsoft.com/office/officeart/2005/8/quickstyle/simple5" qsCatId="simple" csTypeId="urn:microsoft.com/office/officeart/2005/8/colors/accent2_1" csCatId="accent2" phldr="1"/>
      <dgm:spPr/>
      <dgm:t>
        <a:bodyPr/>
        <a:lstStyle/>
        <a:p>
          <a:endParaRPr lang="fr-FR"/>
        </a:p>
      </dgm:t>
    </dgm:pt>
    <dgm:pt modelId="{C509FCA7-8BA0-4692-B48A-E0791DFA4713}">
      <dgm:prSet phldrT="[Texte]" custT="1"/>
      <dgm:spPr/>
      <dgm:t>
        <a:bodyPr/>
        <a:lstStyle/>
        <a:p>
          <a:pPr rtl="1">
            <a:lnSpc>
              <a:spcPct val="100000"/>
            </a:lnSpc>
          </a:pPr>
          <a:r>
            <a:rPr lang="ar-DZ" sz="2400" b="1" u="none" dirty="0">
              <a:solidFill>
                <a:schemeClr val="tx1"/>
              </a:solidFill>
              <a:latin typeface="Sakkal Majalla" panose="02000000000000000000" pitchFamily="2" charset="-78"/>
              <a:cs typeface="Sakkal Majalla" panose="02000000000000000000" pitchFamily="2" charset="-78"/>
            </a:rPr>
            <a:t>ماك </a:t>
          </a:r>
          <a:r>
            <a:rPr lang="ar-DZ" sz="2400" b="1" u="none" dirty="0" err="1">
              <a:solidFill>
                <a:schemeClr val="tx1"/>
              </a:solidFill>
              <a:latin typeface="Sakkal Majalla" panose="02000000000000000000" pitchFamily="2" charset="-78"/>
              <a:cs typeface="Sakkal Majalla" panose="02000000000000000000" pitchFamily="2" charset="-78"/>
            </a:rPr>
            <a:t>غريغور</a:t>
          </a:r>
          <a:r>
            <a:rPr lang="fr-FR" sz="2400" b="1" u="none" dirty="0">
              <a:solidFill>
                <a:schemeClr val="tx1"/>
              </a:solidFill>
              <a:latin typeface="Sakkal Majalla" panose="02000000000000000000" pitchFamily="2" charset="-78"/>
              <a:cs typeface="Sakkal Majalla" panose="02000000000000000000" pitchFamily="2" charset="-78"/>
            </a:rPr>
            <a:t>1906- 1964</a:t>
          </a:r>
          <a:r>
            <a:rPr lang="ar-SA" sz="2400" b="1" u="none" dirty="0">
              <a:solidFill>
                <a:schemeClr val="tx1"/>
              </a:solidFill>
              <a:latin typeface="Sakkal Majalla" panose="02000000000000000000" pitchFamily="2" charset="-78"/>
              <a:cs typeface="Sakkal Majalla" panose="02000000000000000000" pitchFamily="2" charset="-78"/>
            </a:rPr>
            <a:t>)، </a:t>
          </a:r>
          <a:endParaRPr lang="fr-FR" sz="2400" b="1" u="none" dirty="0">
            <a:solidFill>
              <a:schemeClr val="tx1"/>
            </a:solidFill>
            <a:latin typeface="Sakkal Majalla" panose="02000000000000000000" pitchFamily="2" charset="-78"/>
            <a:cs typeface="Sakkal Majalla" panose="02000000000000000000" pitchFamily="2" charset="-78"/>
          </a:endParaRPr>
        </a:p>
      </dgm:t>
    </dgm:pt>
    <dgm:pt modelId="{F88B7DF0-FC2F-4847-A9AD-4E9DB3135405}" type="parTrans" cxnId="{28DE6F2E-5D73-4A37-9A6A-EA52CFEF4241}">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A4C0EFC6-EFD9-41D7-8D5A-C32FDB5D0ECC}" type="sibTrans" cxnId="{28DE6F2E-5D73-4A37-9A6A-EA52CFEF4241}">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EB21D51F-6944-4DB4-80A4-9DB39DEFC117}">
      <dgm:prSet custT="1"/>
      <dgm:spPr/>
      <dgm:t>
        <a:bodyPr/>
        <a:lstStyle/>
        <a:p>
          <a:pPr rtl="1">
            <a:lnSpc>
              <a:spcPct val="100000"/>
            </a:lnSpc>
          </a:pPr>
          <a:r>
            <a:rPr lang="ar-SA" sz="2400" b="1" dirty="0">
              <a:latin typeface="Sakkal Majalla" panose="02000000000000000000" pitchFamily="2" charset="-78"/>
              <a:cs typeface="Sakkal Majalla" panose="02000000000000000000" pitchFamily="2" charset="-78"/>
            </a:rPr>
            <a:t>قدم ماك </a:t>
          </a:r>
          <a:r>
            <a:rPr lang="ar-SA" sz="2400" b="1" dirty="0" err="1">
              <a:latin typeface="Sakkal Majalla" panose="02000000000000000000" pitchFamily="2" charset="-78"/>
              <a:cs typeface="Sakkal Majalla" panose="02000000000000000000" pitchFamily="2" charset="-78"/>
            </a:rPr>
            <a:t>غريغور</a:t>
          </a:r>
          <a:r>
            <a:rPr lang="ar-SA" sz="2400" b="1" dirty="0">
              <a:latin typeface="Sakkal Majalla" panose="02000000000000000000" pitchFamily="2" charset="-78"/>
              <a:cs typeface="Sakkal Majalla" panose="02000000000000000000" pitchFamily="2" charset="-78"/>
            </a:rPr>
            <a:t> سنة</a:t>
          </a:r>
          <a:r>
            <a:rPr lang="fr-FR" sz="2400" b="1" dirty="0">
              <a:latin typeface="Sakkal Majalla" panose="02000000000000000000" pitchFamily="2" charset="-78"/>
              <a:cs typeface="Sakkal Majalla" panose="02000000000000000000" pitchFamily="2" charset="-78"/>
            </a:rPr>
            <a:t> 1960 </a:t>
          </a:r>
          <a:r>
            <a:rPr lang="ar-SA" sz="2400" b="1" dirty="0">
              <a:latin typeface="Sakkal Majalla" panose="02000000000000000000" pitchFamily="2" charset="-78"/>
              <a:cs typeface="Sakkal Majalla" panose="02000000000000000000" pitchFamily="2" charset="-78"/>
            </a:rPr>
            <a:t>مجموعتين متناقضتين من الفروض</a:t>
          </a:r>
          <a:r>
            <a:rPr lang="fr-FR" sz="2400" b="1" dirty="0">
              <a:latin typeface="Sakkal Majalla" panose="02000000000000000000" pitchFamily="2" charset="-78"/>
              <a:cs typeface="Sakkal Majalla" panose="02000000000000000000" pitchFamily="2" charset="-78"/>
            </a:rPr>
            <a:t>) </a:t>
          </a:r>
          <a:r>
            <a:rPr lang="ar-SA" sz="2400" b="1" dirty="0">
              <a:latin typeface="Sakkal Majalla" panose="02000000000000000000" pitchFamily="2" charset="-78"/>
              <a:cs typeface="Sakkal Majalla" panose="02000000000000000000" pitchFamily="2" charset="-78"/>
            </a:rPr>
            <a:t>في شكل نظريتين </a:t>
          </a:r>
          <a:r>
            <a:rPr lang="fr-FR" sz="2400" b="1" dirty="0">
              <a:latin typeface="Sakkal Majalla" panose="02000000000000000000" pitchFamily="2" charset="-78"/>
              <a:cs typeface="Sakkal Majalla" panose="02000000000000000000" pitchFamily="2" charset="-78"/>
            </a:rPr>
            <a:t>(</a:t>
          </a:r>
          <a:r>
            <a:rPr lang="ar-SA" sz="2400" b="1" dirty="0">
              <a:latin typeface="Sakkal Majalla" panose="02000000000000000000" pitchFamily="2" charset="-78"/>
              <a:cs typeface="Sakkal Majalla" panose="02000000000000000000" pitchFamily="2" charset="-78"/>
            </a:rPr>
            <a:t>عن الطبيعة الإنسانية</a:t>
          </a:r>
          <a:r>
            <a:rPr lang="ar-DZ" sz="2400" b="1" dirty="0">
              <a:latin typeface="Sakkal Majalla" panose="02000000000000000000" pitchFamily="2" charset="-78"/>
              <a:cs typeface="Sakkal Majalla" panose="02000000000000000000" pitchFamily="2" charset="-78"/>
            </a:rPr>
            <a:t>.</a:t>
          </a:r>
          <a:endParaRPr lang="ar-DZ" sz="2400" b="1" u="none" dirty="0">
            <a:solidFill>
              <a:schemeClr val="tx1"/>
            </a:solidFill>
            <a:latin typeface="Sakkal Majalla" panose="02000000000000000000" pitchFamily="2" charset="-78"/>
            <a:cs typeface="Sakkal Majalla" panose="02000000000000000000" pitchFamily="2" charset="-78"/>
          </a:endParaRPr>
        </a:p>
      </dgm:t>
    </dgm:pt>
    <dgm:pt modelId="{A30F1F8C-B9F7-41D1-892E-BAF7F435AB2D}" type="parTrans" cxnId="{D1DB8B5A-4840-4212-A87C-4E980423357A}">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E88FBEFA-D4BF-45D2-A112-C27ED7081612}" type="sibTrans" cxnId="{D1DB8B5A-4840-4212-A87C-4E980423357A}">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94169607-64E5-42AC-85E5-D8D8EE743359}">
      <dgm:prSet custT="1"/>
      <dgm:spPr/>
      <dgm:t>
        <a:bodyPr/>
        <a:lstStyle/>
        <a:p>
          <a:pPr rtl="1">
            <a:lnSpc>
              <a:spcPct val="100000"/>
            </a:lnSpc>
          </a:pPr>
          <a:r>
            <a:rPr lang="ar-DZ" sz="2400" b="1" dirty="0">
              <a:latin typeface="Sakkal Majalla" panose="02000000000000000000" pitchFamily="2" charset="-78"/>
              <a:cs typeface="Sakkal Majalla" panose="02000000000000000000" pitchFamily="2" charset="-78"/>
            </a:rPr>
            <a:t>ا</a:t>
          </a:r>
          <a:r>
            <a:rPr lang="ar-SA" sz="2400" b="1" dirty="0">
              <a:latin typeface="Sakkal Majalla" panose="02000000000000000000" pitchFamily="2" charset="-78"/>
              <a:cs typeface="Sakkal Majalla" panose="02000000000000000000" pitchFamily="2" charset="-78"/>
            </a:rPr>
            <a:t>لنظرية</a:t>
          </a:r>
          <a:r>
            <a:rPr lang="fr-FR" sz="2400" b="1" dirty="0">
              <a:latin typeface="Sakkal Majalla" panose="02000000000000000000" pitchFamily="2" charset="-78"/>
              <a:cs typeface="Sakkal Majalla" panose="02000000000000000000" pitchFamily="2" charset="-78"/>
            </a:rPr>
            <a:t> y </a:t>
          </a:r>
          <a:r>
            <a:rPr lang="ar-SA" sz="2400" b="1" dirty="0">
              <a:latin typeface="Sakkal Majalla" panose="02000000000000000000" pitchFamily="2" charset="-78"/>
              <a:cs typeface="Sakkal Majalla" panose="02000000000000000000" pitchFamily="2" charset="-78"/>
            </a:rPr>
            <a:t>تتوافق مع اتجاهات مدرسة العلاقات الإنسانية السلوكية</a:t>
          </a:r>
          <a:endParaRPr lang="ar-DZ" sz="2400" b="1" u="none" dirty="0">
            <a:solidFill>
              <a:schemeClr val="tx1"/>
            </a:solidFill>
            <a:latin typeface="Sakkal Majalla" panose="02000000000000000000" pitchFamily="2" charset="-78"/>
            <a:cs typeface="Sakkal Majalla" panose="02000000000000000000" pitchFamily="2" charset="-78"/>
          </a:endParaRPr>
        </a:p>
      </dgm:t>
    </dgm:pt>
    <dgm:pt modelId="{C1880984-8066-47C3-BF97-1AA2075F2795}" type="parTrans" cxnId="{5BFF376F-97B5-457F-AEB3-EB29C0371F87}">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78911C7A-D888-4F79-880B-A9B4F694D891}" type="sibTrans" cxnId="{5BFF376F-97B5-457F-AEB3-EB29C0371F87}">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38D57CA2-0D08-45A7-AD27-0254F14AD179}">
      <dgm:prSet custT="1"/>
      <dgm:spPr/>
      <dgm:t>
        <a:bodyPr/>
        <a:lstStyle/>
        <a:p>
          <a:pPr rtl="1">
            <a:lnSpc>
              <a:spcPct val="100000"/>
            </a:lnSpc>
            <a:spcAft>
              <a:spcPts val="0"/>
            </a:spcAft>
          </a:pPr>
          <a:r>
            <a:rPr lang="ar-DZ" sz="2400" b="1" u="none" dirty="0">
              <a:solidFill>
                <a:schemeClr val="tx1"/>
              </a:solidFill>
              <a:latin typeface="Sakkal Majalla" panose="02000000000000000000" pitchFamily="2" charset="-78"/>
              <a:cs typeface="Sakkal Majalla" panose="02000000000000000000" pitchFamily="2" charset="-78"/>
            </a:rPr>
            <a:t>درّس بجامعة هارفارد</a:t>
          </a:r>
          <a:r>
            <a:rPr lang="ar-DZ" sz="2400" b="1" i="0" u="none" dirty="0">
              <a:solidFill>
                <a:schemeClr val="tx1"/>
              </a:solidFill>
              <a:latin typeface="Sakkal Majalla" panose="02000000000000000000" pitchFamily="2" charset="-78"/>
              <a:cs typeface="Sakkal Majalla" panose="02000000000000000000" pitchFamily="2" charset="-78"/>
            </a:rPr>
            <a:t> </a:t>
          </a:r>
          <a:endParaRPr lang="ar-DZ" sz="2400" b="1" u="none" dirty="0">
            <a:solidFill>
              <a:schemeClr val="tx1"/>
            </a:solidFill>
            <a:latin typeface="Sakkal Majalla" panose="02000000000000000000" pitchFamily="2" charset="-78"/>
            <a:ea typeface="Calibri" panose="020F0502020204030204" pitchFamily="34" charset="0"/>
            <a:cs typeface="Sakkal Majalla" panose="02000000000000000000" pitchFamily="2" charset="-78"/>
          </a:endParaRPr>
        </a:p>
      </dgm:t>
    </dgm:pt>
    <dgm:pt modelId="{56C623C3-7C48-4FC5-9A02-66D84253B605}" type="parTrans" cxnId="{54596B2C-D265-42F2-B46F-F22EF451C9BE}">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5CD9506D-3F26-4918-AF4F-023A6F2375F7}" type="sibTrans" cxnId="{54596B2C-D265-42F2-B46F-F22EF451C9BE}">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AC49EA61-2709-4E1D-B2A6-E71C30CCBA8A}">
      <dgm:prSet custT="1"/>
      <dgm:spPr/>
      <dgm:t>
        <a:bodyPr/>
        <a:lstStyle/>
        <a:p>
          <a:pPr rtl="1">
            <a:lnSpc>
              <a:spcPct val="100000"/>
            </a:lnSpc>
            <a:spcAft>
              <a:spcPts val="0"/>
            </a:spcAft>
          </a:pPr>
          <a:r>
            <a:rPr lang="ar-SA" sz="2400" b="1" dirty="0">
              <a:latin typeface="Sakkal Majalla" panose="02000000000000000000" pitchFamily="2" charset="-78"/>
              <a:cs typeface="Sakkal Majalla" panose="02000000000000000000" pitchFamily="2" charset="-78"/>
            </a:rPr>
            <a:t>قامت نظرية</a:t>
          </a:r>
          <a:r>
            <a:rPr lang="fr-FR" sz="2400" b="1" dirty="0">
              <a:latin typeface="Sakkal Majalla" panose="02000000000000000000" pitchFamily="2" charset="-78"/>
              <a:cs typeface="Sakkal Majalla" panose="02000000000000000000" pitchFamily="2" charset="-78"/>
            </a:rPr>
            <a:t> x </a:t>
          </a:r>
          <a:r>
            <a:rPr lang="ar-SA" sz="2400" b="1" dirty="0">
              <a:latin typeface="Sakkal Majalla" panose="02000000000000000000" pitchFamily="2" charset="-78"/>
              <a:cs typeface="Sakkal Majalla" panose="02000000000000000000" pitchFamily="2" charset="-78"/>
            </a:rPr>
            <a:t>على افتراضات سلبية متشائمة تتوافق مع الاتجاهات الكلاسيكية التي جاء بها تايلور</a:t>
          </a:r>
          <a:endParaRPr lang="fr-FR" sz="2400" b="1" u="none"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dgm:t>
    </dgm:pt>
    <dgm:pt modelId="{61EC0720-E1B2-493D-A264-9A2FCD6506E9}" type="parTrans" cxnId="{37DD5497-1FE3-4385-BAA4-7E1EFE32992C}">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8C9D885B-A6B7-44DF-B339-D4675C8F025C}" type="sibTrans" cxnId="{37DD5497-1FE3-4385-BAA4-7E1EFE32992C}">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A4B92EBE-0B45-42E3-8526-CC533BD4D317}" type="pres">
      <dgm:prSet presAssocID="{55D025CB-7BAA-4E79-A5D0-4CEFEE12C7BE}" presName="diagram" presStyleCnt="0">
        <dgm:presLayoutVars>
          <dgm:chMax val="1"/>
          <dgm:dir/>
          <dgm:animLvl val="ctr"/>
          <dgm:resizeHandles val="exact"/>
        </dgm:presLayoutVars>
      </dgm:prSet>
      <dgm:spPr/>
    </dgm:pt>
    <dgm:pt modelId="{22CE87AD-3336-4C9B-B40C-4F1D33852299}" type="pres">
      <dgm:prSet presAssocID="{55D025CB-7BAA-4E79-A5D0-4CEFEE12C7BE}" presName="matrix" presStyleCnt="0"/>
      <dgm:spPr/>
    </dgm:pt>
    <dgm:pt modelId="{B2ECA8E1-38D2-4881-91F2-DB262D2320AC}" type="pres">
      <dgm:prSet presAssocID="{55D025CB-7BAA-4E79-A5D0-4CEFEE12C7BE}" presName="tile1" presStyleLbl="node1" presStyleIdx="0" presStyleCnt="4"/>
      <dgm:spPr/>
    </dgm:pt>
    <dgm:pt modelId="{DB8AE489-884C-471C-ADCC-D2FD3CD9CA2B}" type="pres">
      <dgm:prSet presAssocID="{55D025CB-7BAA-4E79-A5D0-4CEFEE12C7BE}" presName="tile1text" presStyleLbl="node1" presStyleIdx="0" presStyleCnt="4">
        <dgm:presLayoutVars>
          <dgm:chMax val="0"/>
          <dgm:chPref val="0"/>
          <dgm:bulletEnabled val="1"/>
        </dgm:presLayoutVars>
      </dgm:prSet>
      <dgm:spPr/>
    </dgm:pt>
    <dgm:pt modelId="{E962321B-C294-4555-9AA3-080710273DB7}" type="pres">
      <dgm:prSet presAssocID="{55D025CB-7BAA-4E79-A5D0-4CEFEE12C7BE}" presName="tile2" presStyleLbl="node1" presStyleIdx="1" presStyleCnt="4" custLinFactNeighborX="6894" custLinFactNeighborY="-11"/>
      <dgm:spPr/>
    </dgm:pt>
    <dgm:pt modelId="{B5E70A8F-76E2-4B8B-B2CF-FD6049AA91F3}" type="pres">
      <dgm:prSet presAssocID="{55D025CB-7BAA-4E79-A5D0-4CEFEE12C7BE}" presName="tile2text" presStyleLbl="node1" presStyleIdx="1" presStyleCnt="4">
        <dgm:presLayoutVars>
          <dgm:chMax val="0"/>
          <dgm:chPref val="0"/>
          <dgm:bulletEnabled val="1"/>
        </dgm:presLayoutVars>
      </dgm:prSet>
      <dgm:spPr/>
    </dgm:pt>
    <dgm:pt modelId="{9101B92B-E44C-41B8-896B-0E9C9EFF8C4B}" type="pres">
      <dgm:prSet presAssocID="{55D025CB-7BAA-4E79-A5D0-4CEFEE12C7BE}" presName="tile3" presStyleLbl="node1" presStyleIdx="2" presStyleCnt="4"/>
      <dgm:spPr/>
    </dgm:pt>
    <dgm:pt modelId="{7A761A7B-71D9-4EA0-97AE-511328F07679}" type="pres">
      <dgm:prSet presAssocID="{55D025CB-7BAA-4E79-A5D0-4CEFEE12C7BE}" presName="tile3text" presStyleLbl="node1" presStyleIdx="2" presStyleCnt="4">
        <dgm:presLayoutVars>
          <dgm:chMax val="0"/>
          <dgm:chPref val="0"/>
          <dgm:bulletEnabled val="1"/>
        </dgm:presLayoutVars>
      </dgm:prSet>
      <dgm:spPr/>
    </dgm:pt>
    <dgm:pt modelId="{7288B8E5-6991-4AC6-AE4D-74EEF9D06454}" type="pres">
      <dgm:prSet presAssocID="{55D025CB-7BAA-4E79-A5D0-4CEFEE12C7BE}" presName="tile4" presStyleLbl="node1" presStyleIdx="3" presStyleCnt="4" custLinFactNeighborX="-1107" custLinFactNeighborY="231"/>
      <dgm:spPr/>
    </dgm:pt>
    <dgm:pt modelId="{46359D6B-EC09-4CE0-B721-1DB074E5758C}" type="pres">
      <dgm:prSet presAssocID="{55D025CB-7BAA-4E79-A5D0-4CEFEE12C7BE}" presName="tile4text" presStyleLbl="node1" presStyleIdx="3" presStyleCnt="4">
        <dgm:presLayoutVars>
          <dgm:chMax val="0"/>
          <dgm:chPref val="0"/>
          <dgm:bulletEnabled val="1"/>
        </dgm:presLayoutVars>
      </dgm:prSet>
      <dgm:spPr/>
    </dgm:pt>
    <dgm:pt modelId="{19813902-F6DA-465D-9C7A-88541ABB1172}" type="pres">
      <dgm:prSet presAssocID="{55D025CB-7BAA-4E79-A5D0-4CEFEE12C7BE}" presName="centerTile" presStyleLbl="fgShp" presStyleIdx="0" presStyleCnt="1" custScaleX="174291" custScaleY="113639">
        <dgm:presLayoutVars>
          <dgm:chMax val="0"/>
          <dgm:chPref val="0"/>
        </dgm:presLayoutVars>
      </dgm:prSet>
      <dgm:spPr/>
    </dgm:pt>
  </dgm:ptLst>
  <dgm:cxnLst>
    <dgm:cxn modelId="{07B6E113-DD16-44DD-A5DC-E83C9B75B72A}" type="presOf" srcId="{94169607-64E5-42AC-85E5-D8D8EE743359}" destId="{7A761A7B-71D9-4EA0-97AE-511328F07679}" srcOrd="1" destOrd="0" presId="urn:microsoft.com/office/officeart/2005/8/layout/matrix1"/>
    <dgm:cxn modelId="{54596B2C-D265-42F2-B46F-F22EF451C9BE}" srcId="{C509FCA7-8BA0-4692-B48A-E0791DFA4713}" destId="{38D57CA2-0D08-45A7-AD27-0254F14AD179}" srcOrd="1" destOrd="0" parTransId="{56C623C3-7C48-4FC5-9A02-66D84253B605}" sibTransId="{5CD9506D-3F26-4918-AF4F-023A6F2375F7}"/>
    <dgm:cxn modelId="{28DE6F2E-5D73-4A37-9A6A-EA52CFEF4241}" srcId="{55D025CB-7BAA-4E79-A5D0-4CEFEE12C7BE}" destId="{C509FCA7-8BA0-4692-B48A-E0791DFA4713}" srcOrd="0" destOrd="0" parTransId="{F88B7DF0-FC2F-4847-A9AD-4E9DB3135405}" sibTransId="{A4C0EFC6-EFD9-41D7-8D5A-C32FDB5D0ECC}"/>
    <dgm:cxn modelId="{42F7EC31-D161-42CB-B9CE-22E5E39A8FCA}" type="presOf" srcId="{C509FCA7-8BA0-4692-B48A-E0791DFA4713}" destId="{19813902-F6DA-465D-9C7A-88541ABB1172}" srcOrd="0" destOrd="0" presId="urn:microsoft.com/office/officeart/2005/8/layout/matrix1"/>
    <dgm:cxn modelId="{5BFF376F-97B5-457F-AEB3-EB29C0371F87}" srcId="{C509FCA7-8BA0-4692-B48A-E0791DFA4713}" destId="{94169607-64E5-42AC-85E5-D8D8EE743359}" srcOrd="2" destOrd="0" parTransId="{C1880984-8066-47C3-BF97-1AA2075F2795}" sibTransId="{78911C7A-D888-4F79-880B-A9B4F694D891}"/>
    <dgm:cxn modelId="{2A0C7275-E025-4600-AE9B-ACFFBB93AFBC}" type="presOf" srcId="{AC49EA61-2709-4E1D-B2A6-E71C30CCBA8A}" destId="{46359D6B-EC09-4CE0-B721-1DB074E5758C}" srcOrd="1" destOrd="0" presId="urn:microsoft.com/office/officeart/2005/8/layout/matrix1"/>
    <dgm:cxn modelId="{D1DB8B5A-4840-4212-A87C-4E980423357A}" srcId="{C509FCA7-8BA0-4692-B48A-E0791DFA4713}" destId="{EB21D51F-6944-4DB4-80A4-9DB39DEFC117}" srcOrd="0" destOrd="0" parTransId="{A30F1F8C-B9F7-41D1-892E-BAF7F435AB2D}" sibTransId="{E88FBEFA-D4BF-45D2-A112-C27ED7081612}"/>
    <dgm:cxn modelId="{9DB8A78B-089E-4CCE-A9BF-08D2E1656FBB}" type="presOf" srcId="{38D57CA2-0D08-45A7-AD27-0254F14AD179}" destId="{E962321B-C294-4555-9AA3-080710273DB7}" srcOrd="0" destOrd="0" presId="urn:microsoft.com/office/officeart/2005/8/layout/matrix1"/>
    <dgm:cxn modelId="{37DD5497-1FE3-4385-BAA4-7E1EFE32992C}" srcId="{C509FCA7-8BA0-4692-B48A-E0791DFA4713}" destId="{AC49EA61-2709-4E1D-B2A6-E71C30CCBA8A}" srcOrd="3" destOrd="0" parTransId="{61EC0720-E1B2-493D-A264-9A2FCD6506E9}" sibTransId="{8C9D885B-A6B7-44DF-B339-D4675C8F025C}"/>
    <dgm:cxn modelId="{44CA9F9B-62CB-4101-B09A-30BAA666F885}" type="presOf" srcId="{AC49EA61-2709-4E1D-B2A6-E71C30CCBA8A}" destId="{7288B8E5-6991-4AC6-AE4D-74EEF9D06454}" srcOrd="0" destOrd="0" presId="urn:microsoft.com/office/officeart/2005/8/layout/matrix1"/>
    <dgm:cxn modelId="{8076419F-D91E-4ED7-B1A5-86F085DEACB2}" type="presOf" srcId="{94169607-64E5-42AC-85E5-D8D8EE743359}" destId="{9101B92B-E44C-41B8-896B-0E9C9EFF8C4B}" srcOrd="0" destOrd="0" presId="urn:microsoft.com/office/officeart/2005/8/layout/matrix1"/>
    <dgm:cxn modelId="{47ED34B9-B9CB-4990-AA26-53480A408B6C}" type="presOf" srcId="{EB21D51F-6944-4DB4-80A4-9DB39DEFC117}" destId="{B2ECA8E1-38D2-4881-91F2-DB262D2320AC}" srcOrd="0" destOrd="0" presId="urn:microsoft.com/office/officeart/2005/8/layout/matrix1"/>
    <dgm:cxn modelId="{066E22BD-926F-4A6E-9B10-4D94BE7A73CF}" type="presOf" srcId="{38D57CA2-0D08-45A7-AD27-0254F14AD179}" destId="{B5E70A8F-76E2-4B8B-B2CF-FD6049AA91F3}" srcOrd="1" destOrd="0" presId="urn:microsoft.com/office/officeart/2005/8/layout/matrix1"/>
    <dgm:cxn modelId="{0365F0C8-2EDE-4A02-BCAE-8237AF7DD695}" type="presOf" srcId="{55D025CB-7BAA-4E79-A5D0-4CEFEE12C7BE}" destId="{A4B92EBE-0B45-42E3-8526-CC533BD4D317}" srcOrd="0" destOrd="0" presId="urn:microsoft.com/office/officeart/2005/8/layout/matrix1"/>
    <dgm:cxn modelId="{083AEFEB-3760-4872-9E09-5DF0DA717F5A}" type="presOf" srcId="{EB21D51F-6944-4DB4-80A4-9DB39DEFC117}" destId="{DB8AE489-884C-471C-ADCC-D2FD3CD9CA2B}" srcOrd="1" destOrd="0" presId="urn:microsoft.com/office/officeart/2005/8/layout/matrix1"/>
    <dgm:cxn modelId="{7CAE62D1-8B65-4353-BEEE-518996048011}" type="presParOf" srcId="{A4B92EBE-0B45-42E3-8526-CC533BD4D317}" destId="{22CE87AD-3336-4C9B-B40C-4F1D33852299}" srcOrd="0" destOrd="0" presId="urn:microsoft.com/office/officeart/2005/8/layout/matrix1"/>
    <dgm:cxn modelId="{490D83A7-72F9-400C-9480-FD9D4701BEC5}" type="presParOf" srcId="{22CE87AD-3336-4C9B-B40C-4F1D33852299}" destId="{B2ECA8E1-38D2-4881-91F2-DB262D2320AC}" srcOrd="0" destOrd="0" presId="urn:microsoft.com/office/officeart/2005/8/layout/matrix1"/>
    <dgm:cxn modelId="{4B854CDE-EDC0-4AB9-A3CA-5D90B8166E16}" type="presParOf" srcId="{22CE87AD-3336-4C9B-B40C-4F1D33852299}" destId="{DB8AE489-884C-471C-ADCC-D2FD3CD9CA2B}" srcOrd="1" destOrd="0" presId="urn:microsoft.com/office/officeart/2005/8/layout/matrix1"/>
    <dgm:cxn modelId="{CC88509B-0E0D-4D64-BEAA-F518BBA8421B}" type="presParOf" srcId="{22CE87AD-3336-4C9B-B40C-4F1D33852299}" destId="{E962321B-C294-4555-9AA3-080710273DB7}" srcOrd="2" destOrd="0" presId="urn:microsoft.com/office/officeart/2005/8/layout/matrix1"/>
    <dgm:cxn modelId="{2928C760-086D-4691-B515-D1EA3ADFDDF7}" type="presParOf" srcId="{22CE87AD-3336-4C9B-B40C-4F1D33852299}" destId="{B5E70A8F-76E2-4B8B-B2CF-FD6049AA91F3}" srcOrd="3" destOrd="0" presId="urn:microsoft.com/office/officeart/2005/8/layout/matrix1"/>
    <dgm:cxn modelId="{501820A1-332E-40FC-B62C-8D7D78AA5ADA}" type="presParOf" srcId="{22CE87AD-3336-4C9B-B40C-4F1D33852299}" destId="{9101B92B-E44C-41B8-896B-0E9C9EFF8C4B}" srcOrd="4" destOrd="0" presId="urn:microsoft.com/office/officeart/2005/8/layout/matrix1"/>
    <dgm:cxn modelId="{0652DA2D-20E4-4A1D-BA31-8D0ECF919853}" type="presParOf" srcId="{22CE87AD-3336-4C9B-B40C-4F1D33852299}" destId="{7A761A7B-71D9-4EA0-97AE-511328F07679}" srcOrd="5" destOrd="0" presId="urn:microsoft.com/office/officeart/2005/8/layout/matrix1"/>
    <dgm:cxn modelId="{1956C252-76A0-4E20-BACA-92E73ADFD0C9}" type="presParOf" srcId="{22CE87AD-3336-4C9B-B40C-4F1D33852299}" destId="{7288B8E5-6991-4AC6-AE4D-74EEF9D06454}" srcOrd="6" destOrd="0" presId="urn:microsoft.com/office/officeart/2005/8/layout/matrix1"/>
    <dgm:cxn modelId="{E57D053B-9BB2-4FE7-95D5-4BDA6B056C5E}" type="presParOf" srcId="{22CE87AD-3336-4C9B-B40C-4F1D33852299}" destId="{46359D6B-EC09-4CE0-B721-1DB074E5758C}" srcOrd="7" destOrd="0" presId="urn:microsoft.com/office/officeart/2005/8/layout/matrix1"/>
    <dgm:cxn modelId="{1DA9162D-A5DE-4E35-B409-7F8D8BB3402E}" type="presParOf" srcId="{A4B92EBE-0B45-42E3-8526-CC533BD4D317}" destId="{19813902-F6DA-465D-9C7A-88541ABB117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5D025CB-7BAA-4E79-A5D0-4CEFEE12C7BE}" type="doc">
      <dgm:prSet loTypeId="urn:microsoft.com/office/officeart/2005/8/layout/matrix1" loCatId="matrix" qsTypeId="urn:microsoft.com/office/officeart/2005/8/quickstyle/simple5" qsCatId="simple" csTypeId="urn:microsoft.com/office/officeart/2005/8/colors/accent2_1" csCatId="accent2" phldr="1"/>
      <dgm:spPr/>
      <dgm:t>
        <a:bodyPr/>
        <a:lstStyle/>
        <a:p>
          <a:endParaRPr lang="fr-FR"/>
        </a:p>
      </dgm:t>
    </dgm:pt>
    <dgm:pt modelId="{C509FCA7-8BA0-4692-B48A-E0791DFA4713}">
      <dgm:prSet phldrT="[Texte]" custT="1"/>
      <dgm:spPr/>
      <dgm:t>
        <a:bodyPr/>
        <a:lstStyle/>
        <a:p>
          <a:pPr rtl="1">
            <a:lnSpc>
              <a:spcPct val="100000"/>
            </a:lnSpc>
          </a:pPr>
          <a:r>
            <a:rPr lang="ar-SA" sz="2800" b="1"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فريديريك </a:t>
          </a:r>
          <a:r>
            <a:rPr lang="ar-SA" sz="2800" b="1" dirty="0" err="1">
              <a:solidFill>
                <a:srgbClr val="C00000"/>
              </a:solidFill>
              <a:latin typeface="Sakkal Majalla" panose="02000000000000000000" pitchFamily="2" charset="-78"/>
              <a:ea typeface="Calibri" panose="020F0502020204030204" pitchFamily="34" charset="0"/>
              <a:cs typeface="Sakkal Majalla" panose="02000000000000000000" pitchFamily="2" charset="-78"/>
            </a:rPr>
            <a:t>هارزبرغ</a:t>
          </a:r>
          <a:r>
            <a:rPr lang="fr-FR" sz="2800" b="1"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 Frederick Herzberg1923-2000</a:t>
          </a:r>
          <a:endParaRPr lang="fr-FR" sz="2800" b="1" u="none" dirty="0">
            <a:solidFill>
              <a:srgbClr val="C00000"/>
            </a:solidFill>
            <a:latin typeface="Sakkal Majalla" panose="02000000000000000000" pitchFamily="2" charset="-78"/>
            <a:cs typeface="Sakkal Majalla" panose="02000000000000000000" pitchFamily="2" charset="-78"/>
          </a:endParaRPr>
        </a:p>
      </dgm:t>
    </dgm:pt>
    <dgm:pt modelId="{F88B7DF0-FC2F-4847-A9AD-4E9DB3135405}" type="parTrans" cxnId="{28DE6F2E-5D73-4A37-9A6A-EA52CFEF4241}">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A4C0EFC6-EFD9-41D7-8D5A-C32FDB5D0ECC}" type="sibTrans" cxnId="{28DE6F2E-5D73-4A37-9A6A-EA52CFEF4241}">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EB21D51F-6944-4DB4-80A4-9DB39DEFC117}">
      <dgm:prSet custT="1"/>
      <dgm:spPr/>
      <dgm:t>
        <a:bodyPr/>
        <a:lstStyle/>
        <a:p>
          <a:pPr rtl="1">
            <a:lnSpc>
              <a:spcPct val="100000"/>
            </a:lnSpc>
          </a:pPr>
          <a:r>
            <a:rPr lang="ar-SA" sz="2400" dirty="0">
              <a:latin typeface="Sakkal Majalla" panose="02000000000000000000" pitchFamily="2" charset="-78"/>
              <a:cs typeface="Sakkal Majalla" panose="02000000000000000000" pitchFamily="2" charset="-78"/>
            </a:rPr>
            <a:t>ظهرت نظريته من خلال كتابة</a:t>
          </a:r>
          <a:r>
            <a:rPr lang="fr-FR" sz="2400" dirty="0">
              <a:latin typeface="Sakkal Majalla" panose="02000000000000000000" pitchFamily="2" charset="-78"/>
              <a:cs typeface="Sakkal Majalla" panose="02000000000000000000" pitchFamily="2" charset="-78"/>
            </a:rPr>
            <a:t> " </a:t>
          </a:r>
          <a:r>
            <a:rPr lang="ar-SA" sz="2400" dirty="0">
              <a:latin typeface="Sakkal Majalla" panose="02000000000000000000" pitchFamily="2" charset="-78"/>
              <a:cs typeface="Sakkal Majalla" panose="02000000000000000000" pitchFamily="2" charset="-78"/>
            </a:rPr>
            <a:t>العمل وطبيعة الإنسان</a:t>
          </a:r>
          <a:r>
            <a:rPr lang="fr-FR" sz="2400" dirty="0">
              <a:latin typeface="Sakkal Majalla" panose="02000000000000000000" pitchFamily="2" charset="-78"/>
              <a:cs typeface="Sakkal Majalla" panose="02000000000000000000" pitchFamily="2" charset="-78"/>
            </a:rPr>
            <a:t> " </a:t>
          </a:r>
          <a:r>
            <a:rPr lang="ar-SA" sz="2400" dirty="0">
              <a:latin typeface="Sakkal Majalla" panose="02000000000000000000" pitchFamily="2" charset="-78"/>
              <a:cs typeface="Sakkal Majalla" panose="02000000000000000000" pitchFamily="2" charset="-78"/>
            </a:rPr>
            <a:t>سنة</a:t>
          </a:r>
          <a:r>
            <a:rPr lang="fr-FR" sz="2400" dirty="0">
              <a:latin typeface="Sakkal Majalla" panose="02000000000000000000" pitchFamily="2" charset="-78"/>
              <a:cs typeface="Sakkal Majalla" panose="02000000000000000000" pitchFamily="2" charset="-78"/>
            </a:rPr>
            <a:t> 1966 </a:t>
          </a:r>
          <a:endParaRPr lang="ar-DZ" sz="2400" b="1" u="none" dirty="0">
            <a:solidFill>
              <a:schemeClr val="tx1"/>
            </a:solidFill>
            <a:latin typeface="Sakkal Majalla" panose="02000000000000000000" pitchFamily="2" charset="-78"/>
            <a:cs typeface="Sakkal Majalla" panose="02000000000000000000" pitchFamily="2" charset="-78"/>
          </a:endParaRPr>
        </a:p>
      </dgm:t>
    </dgm:pt>
    <dgm:pt modelId="{A30F1F8C-B9F7-41D1-892E-BAF7F435AB2D}" type="parTrans" cxnId="{D1DB8B5A-4840-4212-A87C-4E980423357A}">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E88FBEFA-D4BF-45D2-A112-C27ED7081612}" type="sibTrans" cxnId="{D1DB8B5A-4840-4212-A87C-4E980423357A}">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94169607-64E5-42AC-85E5-D8D8EE743359}">
      <dgm:prSet custT="1"/>
      <dgm:spPr/>
      <dgm:t>
        <a:bodyPr/>
        <a:lstStyle/>
        <a:p>
          <a:pPr rtl="1">
            <a:lnSpc>
              <a:spcPct val="100000"/>
            </a:lnSpc>
          </a:pPr>
          <a:r>
            <a:rPr lang="ar-SA" sz="2400" dirty="0">
              <a:latin typeface="Sakkal Majalla" panose="02000000000000000000" pitchFamily="2" charset="-78"/>
              <a:cs typeface="Sakkal Majalla" panose="02000000000000000000" pitchFamily="2" charset="-78"/>
            </a:rPr>
            <a:t>أجرى </a:t>
          </a:r>
          <a:r>
            <a:rPr lang="ar-SA" sz="2400" dirty="0" err="1">
              <a:latin typeface="Sakkal Majalla" panose="02000000000000000000" pitchFamily="2" charset="-78"/>
              <a:cs typeface="Sakkal Majalla" panose="02000000000000000000" pitchFamily="2" charset="-78"/>
            </a:rPr>
            <a:t>هرزبرغ</a:t>
          </a:r>
          <a:r>
            <a:rPr lang="ar-SA" sz="2400" dirty="0">
              <a:latin typeface="Sakkal Majalla" panose="02000000000000000000" pitchFamily="2" charset="-78"/>
              <a:cs typeface="Sakkal Majalla" panose="02000000000000000000" pitchFamily="2" charset="-78"/>
            </a:rPr>
            <a:t> دراسة شملت</a:t>
          </a:r>
          <a:r>
            <a:rPr lang="fr-FR" sz="2400" dirty="0">
              <a:latin typeface="Sakkal Majalla" panose="02000000000000000000" pitchFamily="2" charset="-78"/>
              <a:cs typeface="Sakkal Majalla" panose="02000000000000000000" pitchFamily="2" charset="-78"/>
            </a:rPr>
            <a:t> 200 </a:t>
          </a:r>
          <a:r>
            <a:rPr lang="ar-SA" sz="2400" dirty="0">
              <a:latin typeface="Sakkal Majalla" panose="02000000000000000000" pitchFamily="2" charset="-78"/>
              <a:cs typeface="Sakkal Majalla" panose="02000000000000000000" pitchFamily="2" charset="-78"/>
            </a:rPr>
            <a:t>مهندس ومحاسب يعملون في مصانع بنسلفانيا </a:t>
          </a:r>
          <a:endParaRPr lang="ar-DZ" sz="2400" b="1" u="none" dirty="0">
            <a:solidFill>
              <a:schemeClr val="tx1"/>
            </a:solidFill>
            <a:latin typeface="Sakkal Majalla" panose="02000000000000000000" pitchFamily="2" charset="-78"/>
            <a:cs typeface="Sakkal Majalla" panose="02000000000000000000" pitchFamily="2" charset="-78"/>
          </a:endParaRPr>
        </a:p>
      </dgm:t>
    </dgm:pt>
    <dgm:pt modelId="{C1880984-8066-47C3-BF97-1AA2075F2795}" type="parTrans" cxnId="{5BFF376F-97B5-457F-AEB3-EB29C0371F87}">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78911C7A-D888-4F79-880B-A9B4F694D891}" type="sibTrans" cxnId="{5BFF376F-97B5-457F-AEB3-EB29C0371F87}">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38D57CA2-0D08-45A7-AD27-0254F14AD179}">
      <dgm:prSet custT="1"/>
      <dgm:spPr/>
      <dgm:t>
        <a:bodyPr/>
        <a:lstStyle/>
        <a:p>
          <a:pPr rtl="1">
            <a:lnSpc>
              <a:spcPct val="100000"/>
            </a:lnSpc>
            <a:spcAft>
              <a:spcPts val="0"/>
            </a:spcAft>
          </a:pPr>
          <a:r>
            <a:rPr lang="ar-DZ" sz="2400" b="1" u="none" dirty="0">
              <a:solidFill>
                <a:schemeClr val="tx1"/>
              </a:solidFill>
              <a:latin typeface="Sakkal Majalla" panose="02000000000000000000" pitchFamily="2" charset="-78"/>
              <a:cs typeface="Sakkal Majalla" panose="02000000000000000000" pitchFamily="2" charset="-78"/>
            </a:rPr>
            <a:t>درّس بجامعة </a:t>
          </a:r>
          <a:r>
            <a:rPr lang="ar-DZ" sz="2400" b="1" u="none" dirty="0" err="1">
              <a:solidFill>
                <a:schemeClr val="tx1"/>
              </a:solidFill>
              <a:latin typeface="Sakkal Majalla" panose="02000000000000000000" pitchFamily="2" charset="-78"/>
              <a:cs typeface="Sakkal Majalla" panose="02000000000000000000" pitchFamily="2" charset="-78"/>
            </a:rPr>
            <a:t>بتسبرغ</a:t>
          </a:r>
          <a:r>
            <a:rPr lang="ar-DZ" sz="2400" b="1" i="0" u="none" dirty="0">
              <a:solidFill>
                <a:schemeClr val="tx1"/>
              </a:solidFill>
              <a:latin typeface="Sakkal Majalla" panose="02000000000000000000" pitchFamily="2" charset="-78"/>
              <a:cs typeface="Sakkal Majalla" panose="02000000000000000000" pitchFamily="2" charset="-78"/>
            </a:rPr>
            <a:t> </a:t>
          </a:r>
          <a:endParaRPr lang="ar-DZ" sz="2400" b="1" u="none" dirty="0">
            <a:solidFill>
              <a:schemeClr val="tx1"/>
            </a:solidFill>
            <a:latin typeface="Sakkal Majalla" panose="02000000000000000000" pitchFamily="2" charset="-78"/>
            <a:ea typeface="Calibri" panose="020F0502020204030204" pitchFamily="34" charset="0"/>
            <a:cs typeface="Sakkal Majalla" panose="02000000000000000000" pitchFamily="2" charset="-78"/>
          </a:endParaRPr>
        </a:p>
      </dgm:t>
    </dgm:pt>
    <dgm:pt modelId="{56C623C3-7C48-4FC5-9A02-66D84253B605}" type="parTrans" cxnId="{54596B2C-D265-42F2-B46F-F22EF451C9BE}">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5CD9506D-3F26-4918-AF4F-023A6F2375F7}" type="sibTrans" cxnId="{54596B2C-D265-42F2-B46F-F22EF451C9BE}">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AC49EA61-2709-4E1D-B2A6-E71C30CCBA8A}">
      <dgm:prSet custT="1"/>
      <dgm:spPr/>
      <dgm:t>
        <a:bodyPr/>
        <a:lstStyle/>
        <a:p>
          <a:pPr rtl="1">
            <a:lnSpc>
              <a:spcPct val="100000"/>
            </a:lnSpc>
            <a:spcAft>
              <a:spcPts val="0"/>
            </a:spcAft>
          </a:pPr>
          <a:r>
            <a:rPr lang="ar-SA" sz="2400" dirty="0">
              <a:latin typeface="Sakkal Majalla" panose="02000000000000000000" pitchFamily="2" charset="-78"/>
              <a:cs typeface="Sakkal Majalla" panose="02000000000000000000" pitchFamily="2" charset="-78"/>
            </a:rPr>
            <a:t>جوهر نظرية </a:t>
          </a:r>
          <a:r>
            <a:rPr lang="ar-SA" sz="2400" dirty="0" err="1">
              <a:latin typeface="Sakkal Majalla" panose="02000000000000000000" pitchFamily="2" charset="-78"/>
              <a:cs typeface="Sakkal Majalla" panose="02000000000000000000" pitchFamily="2" charset="-78"/>
            </a:rPr>
            <a:t>هرزبرغ</a:t>
          </a:r>
          <a:r>
            <a:rPr lang="ar-SA" sz="2400" dirty="0">
              <a:latin typeface="Sakkal Majalla" panose="02000000000000000000" pitchFamily="2" charset="-78"/>
              <a:cs typeface="Sakkal Majalla" panose="02000000000000000000" pitchFamily="2" charset="-78"/>
            </a:rPr>
            <a:t> اعتبار أن العمل ذاته هو المصدر الأساسي</a:t>
          </a:r>
          <a:r>
            <a:rPr lang="fr-FR" sz="2400" dirty="0">
              <a:latin typeface="Sakkal Majalla" panose="02000000000000000000" pitchFamily="2" charset="-78"/>
              <a:cs typeface="Sakkal Majalla" panose="02000000000000000000" pitchFamily="2" charset="-78"/>
            </a:rPr>
            <a:t> – </a:t>
          </a:r>
          <a:r>
            <a:rPr lang="ar-SA" sz="2400" dirty="0">
              <a:latin typeface="Sakkal Majalla" panose="02000000000000000000" pitchFamily="2" charset="-78"/>
              <a:cs typeface="Sakkal Majalla" panose="02000000000000000000" pitchFamily="2" charset="-78"/>
            </a:rPr>
            <a:t>ان لم يكن الوحيد</a:t>
          </a:r>
          <a:r>
            <a:rPr lang="fr-FR" sz="2400" dirty="0">
              <a:latin typeface="Sakkal Majalla" panose="02000000000000000000" pitchFamily="2" charset="-78"/>
              <a:cs typeface="Sakkal Majalla" panose="02000000000000000000" pitchFamily="2" charset="-78"/>
            </a:rPr>
            <a:t>-</a:t>
          </a:r>
          <a:r>
            <a:rPr lang="ar-SA" sz="2400" dirty="0">
              <a:latin typeface="Sakkal Majalla" panose="02000000000000000000" pitchFamily="2" charset="-78"/>
              <a:cs typeface="Sakkal Majalla" panose="02000000000000000000" pitchFamily="2" charset="-78"/>
            </a:rPr>
            <a:t>لتحفيز العاملين</a:t>
          </a:r>
          <a:endParaRPr lang="fr-FR" sz="2400" b="1" u="none"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dgm:t>
    </dgm:pt>
    <dgm:pt modelId="{61EC0720-E1B2-493D-A264-9A2FCD6506E9}" type="parTrans" cxnId="{37DD5497-1FE3-4385-BAA4-7E1EFE32992C}">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8C9D885B-A6B7-44DF-B339-D4675C8F025C}" type="sibTrans" cxnId="{37DD5497-1FE3-4385-BAA4-7E1EFE32992C}">
      <dgm:prSet/>
      <dgm:spPr/>
      <dgm:t>
        <a:bodyPr/>
        <a:lstStyle/>
        <a:p>
          <a:pPr rtl="1">
            <a:lnSpc>
              <a:spcPct val="100000"/>
            </a:lnSpc>
          </a:pPr>
          <a:endParaRPr lang="fr-FR" sz="2400" b="1" u="none">
            <a:solidFill>
              <a:schemeClr val="tx1"/>
            </a:solidFill>
            <a:latin typeface="Sakkal Majalla" panose="02000000000000000000" pitchFamily="2" charset="-78"/>
            <a:cs typeface="Sakkal Majalla" panose="02000000000000000000" pitchFamily="2" charset="-78"/>
          </a:endParaRPr>
        </a:p>
      </dgm:t>
    </dgm:pt>
    <dgm:pt modelId="{A4B92EBE-0B45-42E3-8526-CC533BD4D317}" type="pres">
      <dgm:prSet presAssocID="{55D025CB-7BAA-4E79-A5D0-4CEFEE12C7BE}" presName="diagram" presStyleCnt="0">
        <dgm:presLayoutVars>
          <dgm:chMax val="1"/>
          <dgm:dir/>
          <dgm:animLvl val="ctr"/>
          <dgm:resizeHandles val="exact"/>
        </dgm:presLayoutVars>
      </dgm:prSet>
      <dgm:spPr/>
    </dgm:pt>
    <dgm:pt modelId="{22CE87AD-3336-4C9B-B40C-4F1D33852299}" type="pres">
      <dgm:prSet presAssocID="{55D025CB-7BAA-4E79-A5D0-4CEFEE12C7BE}" presName="matrix" presStyleCnt="0"/>
      <dgm:spPr/>
    </dgm:pt>
    <dgm:pt modelId="{B2ECA8E1-38D2-4881-91F2-DB262D2320AC}" type="pres">
      <dgm:prSet presAssocID="{55D025CB-7BAA-4E79-A5D0-4CEFEE12C7BE}" presName="tile1" presStyleLbl="node1" presStyleIdx="0" presStyleCnt="4"/>
      <dgm:spPr/>
    </dgm:pt>
    <dgm:pt modelId="{DB8AE489-884C-471C-ADCC-D2FD3CD9CA2B}" type="pres">
      <dgm:prSet presAssocID="{55D025CB-7BAA-4E79-A5D0-4CEFEE12C7BE}" presName="tile1text" presStyleLbl="node1" presStyleIdx="0" presStyleCnt="4">
        <dgm:presLayoutVars>
          <dgm:chMax val="0"/>
          <dgm:chPref val="0"/>
          <dgm:bulletEnabled val="1"/>
        </dgm:presLayoutVars>
      </dgm:prSet>
      <dgm:spPr/>
    </dgm:pt>
    <dgm:pt modelId="{E962321B-C294-4555-9AA3-080710273DB7}" type="pres">
      <dgm:prSet presAssocID="{55D025CB-7BAA-4E79-A5D0-4CEFEE12C7BE}" presName="tile2" presStyleLbl="node1" presStyleIdx="1" presStyleCnt="4" custLinFactNeighborX="6894" custLinFactNeighborY="-11"/>
      <dgm:spPr/>
    </dgm:pt>
    <dgm:pt modelId="{B5E70A8F-76E2-4B8B-B2CF-FD6049AA91F3}" type="pres">
      <dgm:prSet presAssocID="{55D025CB-7BAA-4E79-A5D0-4CEFEE12C7BE}" presName="tile2text" presStyleLbl="node1" presStyleIdx="1" presStyleCnt="4">
        <dgm:presLayoutVars>
          <dgm:chMax val="0"/>
          <dgm:chPref val="0"/>
          <dgm:bulletEnabled val="1"/>
        </dgm:presLayoutVars>
      </dgm:prSet>
      <dgm:spPr/>
    </dgm:pt>
    <dgm:pt modelId="{9101B92B-E44C-41B8-896B-0E9C9EFF8C4B}" type="pres">
      <dgm:prSet presAssocID="{55D025CB-7BAA-4E79-A5D0-4CEFEE12C7BE}" presName="tile3" presStyleLbl="node1" presStyleIdx="2" presStyleCnt="4"/>
      <dgm:spPr/>
    </dgm:pt>
    <dgm:pt modelId="{7A761A7B-71D9-4EA0-97AE-511328F07679}" type="pres">
      <dgm:prSet presAssocID="{55D025CB-7BAA-4E79-A5D0-4CEFEE12C7BE}" presName="tile3text" presStyleLbl="node1" presStyleIdx="2" presStyleCnt="4">
        <dgm:presLayoutVars>
          <dgm:chMax val="0"/>
          <dgm:chPref val="0"/>
          <dgm:bulletEnabled val="1"/>
        </dgm:presLayoutVars>
      </dgm:prSet>
      <dgm:spPr/>
    </dgm:pt>
    <dgm:pt modelId="{7288B8E5-6991-4AC6-AE4D-74EEF9D06454}" type="pres">
      <dgm:prSet presAssocID="{55D025CB-7BAA-4E79-A5D0-4CEFEE12C7BE}" presName="tile4" presStyleLbl="node1" presStyleIdx="3" presStyleCnt="4" custLinFactNeighborX="-1107" custLinFactNeighborY="231"/>
      <dgm:spPr/>
    </dgm:pt>
    <dgm:pt modelId="{46359D6B-EC09-4CE0-B721-1DB074E5758C}" type="pres">
      <dgm:prSet presAssocID="{55D025CB-7BAA-4E79-A5D0-4CEFEE12C7BE}" presName="tile4text" presStyleLbl="node1" presStyleIdx="3" presStyleCnt="4">
        <dgm:presLayoutVars>
          <dgm:chMax val="0"/>
          <dgm:chPref val="0"/>
          <dgm:bulletEnabled val="1"/>
        </dgm:presLayoutVars>
      </dgm:prSet>
      <dgm:spPr/>
    </dgm:pt>
    <dgm:pt modelId="{19813902-F6DA-465D-9C7A-88541ABB1172}" type="pres">
      <dgm:prSet presAssocID="{55D025CB-7BAA-4E79-A5D0-4CEFEE12C7BE}" presName="centerTile" presStyleLbl="fgShp" presStyleIdx="0" presStyleCnt="1" custScaleX="174291" custScaleY="113639" custLinFactNeighborX="-9545" custLinFactNeighborY="0">
        <dgm:presLayoutVars>
          <dgm:chMax val="0"/>
          <dgm:chPref val="0"/>
        </dgm:presLayoutVars>
      </dgm:prSet>
      <dgm:spPr/>
    </dgm:pt>
  </dgm:ptLst>
  <dgm:cxnLst>
    <dgm:cxn modelId="{BB44CE06-B328-4FC3-8AF3-340300B0AE6F}" type="presOf" srcId="{AC49EA61-2709-4E1D-B2A6-E71C30CCBA8A}" destId="{46359D6B-EC09-4CE0-B721-1DB074E5758C}" srcOrd="1" destOrd="0" presId="urn:microsoft.com/office/officeart/2005/8/layout/matrix1"/>
    <dgm:cxn modelId="{3B2C472B-6D8D-47B7-A889-9F590C8FE6D7}" type="presOf" srcId="{EB21D51F-6944-4DB4-80A4-9DB39DEFC117}" destId="{DB8AE489-884C-471C-ADCC-D2FD3CD9CA2B}" srcOrd="1" destOrd="0" presId="urn:microsoft.com/office/officeart/2005/8/layout/matrix1"/>
    <dgm:cxn modelId="{54596B2C-D265-42F2-B46F-F22EF451C9BE}" srcId="{C509FCA7-8BA0-4692-B48A-E0791DFA4713}" destId="{38D57CA2-0D08-45A7-AD27-0254F14AD179}" srcOrd="1" destOrd="0" parTransId="{56C623C3-7C48-4FC5-9A02-66D84253B605}" sibTransId="{5CD9506D-3F26-4918-AF4F-023A6F2375F7}"/>
    <dgm:cxn modelId="{28DE6F2E-5D73-4A37-9A6A-EA52CFEF4241}" srcId="{55D025CB-7BAA-4E79-A5D0-4CEFEE12C7BE}" destId="{C509FCA7-8BA0-4692-B48A-E0791DFA4713}" srcOrd="0" destOrd="0" parTransId="{F88B7DF0-FC2F-4847-A9AD-4E9DB3135405}" sibTransId="{A4C0EFC6-EFD9-41D7-8D5A-C32FDB5D0ECC}"/>
    <dgm:cxn modelId="{328D1C2F-2AFC-4A85-A127-E3EEA15E675E}" type="presOf" srcId="{C509FCA7-8BA0-4692-B48A-E0791DFA4713}" destId="{19813902-F6DA-465D-9C7A-88541ABB1172}" srcOrd="0" destOrd="0" presId="urn:microsoft.com/office/officeart/2005/8/layout/matrix1"/>
    <dgm:cxn modelId="{BB14B339-716B-4DF3-B33F-057F75E46168}" type="presOf" srcId="{38D57CA2-0D08-45A7-AD27-0254F14AD179}" destId="{B5E70A8F-76E2-4B8B-B2CF-FD6049AA91F3}" srcOrd="1" destOrd="0" presId="urn:microsoft.com/office/officeart/2005/8/layout/matrix1"/>
    <dgm:cxn modelId="{5070AB68-7979-43C3-98ED-1F3662CD069A}" type="presOf" srcId="{55D025CB-7BAA-4E79-A5D0-4CEFEE12C7BE}" destId="{A4B92EBE-0B45-42E3-8526-CC533BD4D317}" srcOrd="0" destOrd="0" presId="urn:microsoft.com/office/officeart/2005/8/layout/matrix1"/>
    <dgm:cxn modelId="{C0EF326D-F985-483B-8967-542BE0E4CEC9}" type="presOf" srcId="{94169607-64E5-42AC-85E5-D8D8EE743359}" destId="{7A761A7B-71D9-4EA0-97AE-511328F07679}" srcOrd="1" destOrd="0" presId="urn:microsoft.com/office/officeart/2005/8/layout/matrix1"/>
    <dgm:cxn modelId="{5BFF376F-97B5-457F-AEB3-EB29C0371F87}" srcId="{C509FCA7-8BA0-4692-B48A-E0791DFA4713}" destId="{94169607-64E5-42AC-85E5-D8D8EE743359}" srcOrd="2" destOrd="0" parTransId="{C1880984-8066-47C3-BF97-1AA2075F2795}" sibTransId="{78911C7A-D888-4F79-880B-A9B4F694D891}"/>
    <dgm:cxn modelId="{6203C676-B86F-42AC-A14B-C0952589602F}" type="presOf" srcId="{AC49EA61-2709-4E1D-B2A6-E71C30CCBA8A}" destId="{7288B8E5-6991-4AC6-AE4D-74EEF9D06454}" srcOrd="0" destOrd="0" presId="urn:microsoft.com/office/officeart/2005/8/layout/matrix1"/>
    <dgm:cxn modelId="{D1DB8B5A-4840-4212-A87C-4E980423357A}" srcId="{C509FCA7-8BA0-4692-B48A-E0791DFA4713}" destId="{EB21D51F-6944-4DB4-80A4-9DB39DEFC117}" srcOrd="0" destOrd="0" parTransId="{A30F1F8C-B9F7-41D1-892E-BAF7F435AB2D}" sibTransId="{E88FBEFA-D4BF-45D2-A112-C27ED7081612}"/>
    <dgm:cxn modelId="{B1F1A693-7088-4A74-8CFE-9B4823C103F8}" type="presOf" srcId="{EB21D51F-6944-4DB4-80A4-9DB39DEFC117}" destId="{B2ECA8E1-38D2-4881-91F2-DB262D2320AC}" srcOrd="0" destOrd="0" presId="urn:microsoft.com/office/officeart/2005/8/layout/matrix1"/>
    <dgm:cxn modelId="{37DD5497-1FE3-4385-BAA4-7E1EFE32992C}" srcId="{C509FCA7-8BA0-4692-B48A-E0791DFA4713}" destId="{AC49EA61-2709-4E1D-B2A6-E71C30CCBA8A}" srcOrd="3" destOrd="0" parTransId="{61EC0720-E1B2-493D-A264-9A2FCD6506E9}" sibTransId="{8C9D885B-A6B7-44DF-B339-D4675C8F025C}"/>
    <dgm:cxn modelId="{DA1B839D-4CB9-443A-9699-4D6508B4FDA9}" type="presOf" srcId="{94169607-64E5-42AC-85E5-D8D8EE743359}" destId="{9101B92B-E44C-41B8-896B-0E9C9EFF8C4B}" srcOrd="0" destOrd="0" presId="urn:microsoft.com/office/officeart/2005/8/layout/matrix1"/>
    <dgm:cxn modelId="{30DFCDC7-7B7F-45E0-9797-2E58C42D623E}" type="presOf" srcId="{38D57CA2-0D08-45A7-AD27-0254F14AD179}" destId="{E962321B-C294-4555-9AA3-080710273DB7}" srcOrd="0" destOrd="0" presId="urn:microsoft.com/office/officeart/2005/8/layout/matrix1"/>
    <dgm:cxn modelId="{1E786A16-7768-4EAA-A971-650F2C942756}" type="presParOf" srcId="{A4B92EBE-0B45-42E3-8526-CC533BD4D317}" destId="{22CE87AD-3336-4C9B-B40C-4F1D33852299}" srcOrd="0" destOrd="0" presId="urn:microsoft.com/office/officeart/2005/8/layout/matrix1"/>
    <dgm:cxn modelId="{2476E4AB-A57A-4843-ABA1-CDA825531205}" type="presParOf" srcId="{22CE87AD-3336-4C9B-B40C-4F1D33852299}" destId="{B2ECA8E1-38D2-4881-91F2-DB262D2320AC}" srcOrd="0" destOrd="0" presId="urn:microsoft.com/office/officeart/2005/8/layout/matrix1"/>
    <dgm:cxn modelId="{3DFB193D-4663-40C1-AE0B-421C95F4C2CD}" type="presParOf" srcId="{22CE87AD-3336-4C9B-B40C-4F1D33852299}" destId="{DB8AE489-884C-471C-ADCC-D2FD3CD9CA2B}" srcOrd="1" destOrd="0" presId="urn:microsoft.com/office/officeart/2005/8/layout/matrix1"/>
    <dgm:cxn modelId="{1B45EA25-0AFB-4C23-B2D1-252C268CB4AA}" type="presParOf" srcId="{22CE87AD-3336-4C9B-B40C-4F1D33852299}" destId="{E962321B-C294-4555-9AA3-080710273DB7}" srcOrd="2" destOrd="0" presId="urn:microsoft.com/office/officeart/2005/8/layout/matrix1"/>
    <dgm:cxn modelId="{2662F60F-F234-4183-8017-8D50F8B78502}" type="presParOf" srcId="{22CE87AD-3336-4C9B-B40C-4F1D33852299}" destId="{B5E70A8F-76E2-4B8B-B2CF-FD6049AA91F3}" srcOrd="3" destOrd="0" presId="urn:microsoft.com/office/officeart/2005/8/layout/matrix1"/>
    <dgm:cxn modelId="{A8C3EC69-0E7B-4D85-901E-B5A8FCB74739}" type="presParOf" srcId="{22CE87AD-3336-4C9B-B40C-4F1D33852299}" destId="{9101B92B-E44C-41B8-896B-0E9C9EFF8C4B}" srcOrd="4" destOrd="0" presId="urn:microsoft.com/office/officeart/2005/8/layout/matrix1"/>
    <dgm:cxn modelId="{B967C600-8768-4675-B7B1-AC5B030990CA}" type="presParOf" srcId="{22CE87AD-3336-4C9B-B40C-4F1D33852299}" destId="{7A761A7B-71D9-4EA0-97AE-511328F07679}" srcOrd="5" destOrd="0" presId="urn:microsoft.com/office/officeart/2005/8/layout/matrix1"/>
    <dgm:cxn modelId="{22BC0A0A-AF12-4051-9059-EA61504C1ADA}" type="presParOf" srcId="{22CE87AD-3336-4C9B-B40C-4F1D33852299}" destId="{7288B8E5-6991-4AC6-AE4D-74EEF9D06454}" srcOrd="6" destOrd="0" presId="urn:microsoft.com/office/officeart/2005/8/layout/matrix1"/>
    <dgm:cxn modelId="{E7BDB955-32BE-46E8-AFF8-90FB68032F12}" type="presParOf" srcId="{22CE87AD-3336-4C9B-B40C-4F1D33852299}" destId="{46359D6B-EC09-4CE0-B721-1DB074E5758C}" srcOrd="7" destOrd="0" presId="urn:microsoft.com/office/officeart/2005/8/layout/matrix1"/>
    <dgm:cxn modelId="{D6631A5F-D637-4F5E-9B17-D2BA8BF2C23B}" type="presParOf" srcId="{A4B92EBE-0B45-42E3-8526-CC533BD4D317}" destId="{19813902-F6DA-465D-9C7A-88541ABB117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D59D6-AE3B-445F-81CF-71148DA0BD44}">
      <dsp:nvSpPr>
        <dsp:cNvPr id="0" name=""/>
        <dsp:cNvSpPr/>
      </dsp:nvSpPr>
      <dsp:spPr>
        <a:xfrm>
          <a:off x="6650201" y="2752450"/>
          <a:ext cx="211629" cy="2162731"/>
        </a:xfrm>
        <a:custGeom>
          <a:avLst/>
          <a:gdLst/>
          <a:ahLst/>
          <a:cxnLst/>
          <a:rect l="0" t="0" r="0" b="0"/>
          <a:pathLst>
            <a:path>
              <a:moveTo>
                <a:pt x="211629" y="0"/>
              </a:moveTo>
              <a:lnTo>
                <a:pt x="105814" y="0"/>
              </a:lnTo>
              <a:lnTo>
                <a:pt x="105814" y="2162731"/>
              </a:lnTo>
              <a:lnTo>
                <a:pt x="0" y="2162731"/>
              </a:lnTo>
            </a:path>
          </a:pathLst>
        </a:custGeom>
        <a:noFill/>
        <a:ln w="15875"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fr-FR" sz="2400" b="0" kern="1200">
            <a:latin typeface="Sakkal Majalla" panose="02000000000000000000" pitchFamily="2" charset="-78"/>
            <a:cs typeface="Sakkal Majalla" panose="02000000000000000000" pitchFamily="2" charset="-78"/>
          </a:endParaRPr>
        </a:p>
      </dsp:txBody>
      <dsp:txXfrm>
        <a:off x="6701689" y="3779489"/>
        <a:ext cx="108653" cy="108653"/>
      </dsp:txXfrm>
    </dsp:sp>
    <dsp:sp modelId="{7D1F9815-31D0-4BA2-AB02-E6388E047A97}">
      <dsp:nvSpPr>
        <dsp:cNvPr id="0" name=""/>
        <dsp:cNvSpPr/>
      </dsp:nvSpPr>
      <dsp:spPr>
        <a:xfrm>
          <a:off x="6650201" y="2752450"/>
          <a:ext cx="211629" cy="1309254"/>
        </a:xfrm>
        <a:custGeom>
          <a:avLst/>
          <a:gdLst/>
          <a:ahLst/>
          <a:cxnLst/>
          <a:rect l="0" t="0" r="0" b="0"/>
          <a:pathLst>
            <a:path>
              <a:moveTo>
                <a:pt x="211629" y="0"/>
              </a:moveTo>
              <a:lnTo>
                <a:pt x="105814" y="0"/>
              </a:lnTo>
              <a:lnTo>
                <a:pt x="105814" y="1309254"/>
              </a:lnTo>
              <a:lnTo>
                <a:pt x="0" y="1309254"/>
              </a:lnTo>
            </a:path>
          </a:pathLst>
        </a:custGeom>
        <a:noFill/>
        <a:ln w="15875"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fr-FR" sz="2400" b="0" kern="1200">
            <a:latin typeface="Sakkal Majalla" panose="02000000000000000000" pitchFamily="2" charset="-78"/>
            <a:cs typeface="Sakkal Majalla" panose="02000000000000000000" pitchFamily="2" charset="-78"/>
          </a:endParaRPr>
        </a:p>
      </dsp:txBody>
      <dsp:txXfrm>
        <a:off x="6722860" y="3373921"/>
        <a:ext cx="66312" cy="66312"/>
      </dsp:txXfrm>
    </dsp:sp>
    <dsp:sp modelId="{D65EEFAE-1B25-48E9-830E-6A0CB9DC82C7}">
      <dsp:nvSpPr>
        <dsp:cNvPr id="0" name=""/>
        <dsp:cNvSpPr/>
      </dsp:nvSpPr>
      <dsp:spPr>
        <a:xfrm>
          <a:off x="6650201" y="2752450"/>
          <a:ext cx="211629" cy="511857"/>
        </a:xfrm>
        <a:custGeom>
          <a:avLst/>
          <a:gdLst/>
          <a:ahLst/>
          <a:cxnLst/>
          <a:rect l="0" t="0" r="0" b="0"/>
          <a:pathLst>
            <a:path>
              <a:moveTo>
                <a:pt x="211629" y="0"/>
              </a:moveTo>
              <a:lnTo>
                <a:pt x="105814" y="0"/>
              </a:lnTo>
              <a:lnTo>
                <a:pt x="105814" y="511857"/>
              </a:lnTo>
              <a:lnTo>
                <a:pt x="0" y="511857"/>
              </a:lnTo>
            </a:path>
          </a:pathLst>
        </a:custGeom>
        <a:noFill/>
        <a:ln w="15875"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fr-FR" sz="2400" b="0" kern="1200">
            <a:latin typeface="Sakkal Majalla" panose="02000000000000000000" pitchFamily="2" charset="-78"/>
            <a:cs typeface="Sakkal Majalla" panose="02000000000000000000" pitchFamily="2" charset="-78"/>
          </a:endParaRPr>
        </a:p>
      </dsp:txBody>
      <dsp:txXfrm>
        <a:off x="6742169" y="2994531"/>
        <a:ext cx="27694" cy="27694"/>
      </dsp:txXfrm>
    </dsp:sp>
    <dsp:sp modelId="{4492A4CC-622E-4202-B7EC-7B264E459FB2}">
      <dsp:nvSpPr>
        <dsp:cNvPr id="0" name=""/>
        <dsp:cNvSpPr/>
      </dsp:nvSpPr>
      <dsp:spPr>
        <a:xfrm>
          <a:off x="6650201" y="2417343"/>
          <a:ext cx="211629" cy="335106"/>
        </a:xfrm>
        <a:custGeom>
          <a:avLst/>
          <a:gdLst/>
          <a:ahLst/>
          <a:cxnLst/>
          <a:rect l="0" t="0" r="0" b="0"/>
          <a:pathLst>
            <a:path>
              <a:moveTo>
                <a:pt x="211629" y="335106"/>
              </a:moveTo>
              <a:lnTo>
                <a:pt x="105814" y="335106"/>
              </a:lnTo>
              <a:lnTo>
                <a:pt x="105814" y="0"/>
              </a:lnTo>
              <a:lnTo>
                <a:pt x="0" y="0"/>
              </a:lnTo>
            </a:path>
          </a:pathLst>
        </a:custGeom>
        <a:noFill/>
        <a:ln w="15875"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fr-FR" sz="2400" b="0" kern="1200">
            <a:latin typeface="Sakkal Majalla" panose="02000000000000000000" pitchFamily="2" charset="-78"/>
            <a:cs typeface="Sakkal Majalla" panose="02000000000000000000" pitchFamily="2" charset="-78"/>
          </a:endParaRPr>
        </a:p>
      </dsp:txBody>
      <dsp:txXfrm>
        <a:off x="6746107" y="2574988"/>
        <a:ext cx="19816" cy="19816"/>
      </dsp:txXfrm>
    </dsp:sp>
    <dsp:sp modelId="{805D717A-1893-4F5A-9BB0-85D4C4FC64DF}">
      <dsp:nvSpPr>
        <dsp:cNvPr id="0" name=""/>
        <dsp:cNvSpPr/>
      </dsp:nvSpPr>
      <dsp:spPr>
        <a:xfrm>
          <a:off x="6650201" y="1570380"/>
          <a:ext cx="211629" cy="1182069"/>
        </a:xfrm>
        <a:custGeom>
          <a:avLst/>
          <a:gdLst/>
          <a:ahLst/>
          <a:cxnLst/>
          <a:rect l="0" t="0" r="0" b="0"/>
          <a:pathLst>
            <a:path>
              <a:moveTo>
                <a:pt x="211629" y="1182069"/>
              </a:moveTo>
              <a:lnTo>
                <a:pt x="105814" y="1182069"/>
              </a:lnTo>
              <a:lnTo>
                <a:pt x="105814" y="0"/>
              </a:lnTo>
              <a:lnTo>
                <a:pt x="0" y="0"/>
              </a:lnTo>
            </a:path>
          </a:pathLst>
        </a:custGeom>
        <a:noFill/>
        <a:ln w="15875"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fr-FR" sz="2400" b="0" kern="1200">
            <a:latin typeface="Sakkal Majalla" panose="02000000000000000000" pitchFamily="2" charset="-78"/>
            <a:cs typeface="Sakkal Majalla" panose="02000000000000000000" pitchFamily="2" charset="-78"/>
          </a:endParaRPr>
        </a:p>
      </dsp:txBody>
      <dsp:txXfrm>
        <a:off x="6725994" y="2131393"/>
        <a:ext cx="60043" cy="60043"/>
      </dsp:txXfrm>
    </dsp:sp>
    <dsp:sp modelId="{C88B8B3D-C31A-4F14-ADDD-458FA2B4C95E}">
      <dsp:nvSpPr>
        <dsp:cNvPr id="0" name=""/>
        <dsp:cNvSpPr/>
      </dsp:nvSpPr>
      <dsp:spPr>
        <a:xfrm>
          <a:off x="6650201" y="653982"/>
          <a:ext cx="211629" cy="2098467"/>
        </a:xfrm>
        <a:custGeom>
          <a:avLst/>
          <a:gdLst/>
          <a:ahLst/>
          <a:cxnLst/>
          <a:rect l="0" t="0" r="0" b="0"/>
          <a:pathLst>
            <a:path>
              <a:moveTo>
                <a:pt x="211629" y="2098467"/>
              </a:moveTo>
              <a:lnTo>
                <a:pt x="105814" y="2098467"/>
              </a:lnTo>
              <a:lnTo>
                <a:pt x="105814" y="0"/>
              </a:lnTo>
              <a:lnTo>
                <a:pt x="0" y="0"/>
              </a:lnTo>
            </a:path>
          </a:pathLst>
        </a:custGeom>
        <a:noFill/>
        <a:ln w="15875"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fr-FR" sz="2400" b="0" kern="1200">
            <a:latin typeface="Sakkal Majalla" panose="02000000000000000000" pitchFamily="2" charset="-78"/>
            <a:cs typeface="Sakkal Majalla" panose="02000000000000000000" pitchFamily="2" charset="-78"/>
          </a:endParaRPr>
        </a:p>
      </dsp:txBody>
      <dsp:txXfrm>
        <a:off x="6703288" y="1650488"/>
        <a:ext cx="105455" cy="105455"/>
      </dsp:txXfrm>
    </dsp:sp>
    <dsp:sp modelId="{71BC6CE0-FE7A-4D2D-9702-C0D3A2B9A545}">
      <dsp:nvSpPr>
        <dsp:cNvPr id="0" name=""/>
        <dsp:cNvSpPr/>
      </dsp:nvSpPr>
      <dsp:spPr>
        <a:xfrm rot="5400000">
          <a:off x="4907116" y="1959451"/>
          <a:ext cx="5495426" cy="1585997"/>
        </a:xfrm>
        <a:prstGeom prst="rect">
          <a:avLst/>
        </a:prstGeom>
        <a:gradFill rotWithShape="0">
          <a:gsLst>
            <a:gs pos="0">
              <a:schemeClr val="accent1">
                <a:alpha val="80000"/>
                <a:hueOff val="0"/>
                <a:satOff val="0"/>
                <a:lumOff val="0"/>
                <a:alphaOff val="0"/>
                <a:tint val="65000"/>
                <a:shade val="92000"/>
                <a:satMod val="130000"/>
              </a:schemeClr>
            </a:gs>
            <a:gs pos="45000">
              <a:schemeClr val="accent1">
                <a:alpha val="80000"/>
                <a:hueOff val="0"/>
                <a:satOff val="0"/>
                <a:lumOff val="0"/>
                <a:alphaOff val="0"/>
                <a:tint val="60000"/>
                <a:shade val="99000"/>
                <a:satMod val="120000"/>
              </a:schemeClr>
            </a:gs>
            <a:gs pos="100000">
              <a:schemeClr val="accent1">
                <a:alpha val="8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0" kern="1200">
              <a:latin typeface="Sakkal Majalla" panose="02000000000000000000" pitchFamily="2" charset="-78"/>
              <a:cs typeface="Sakkal Majalla" panose="02000000000000000000" pitchFamily="2" charset="-78"/>
            </a:rPr>
            <a:t>افتراضات المدرسة </a:t>
          </a:r>
          <a:r>
            <a:rPr lang="ar-DZ" sz="2400" b="0" kern="1200">
              <a:latin typeface="Sakkal Majalla" panose="02000000000000000000" pitchFamily="2" charset="-78"/>
              <a:cs typeface="Sakkal Majalla" panose="02000000000000000000" pitchFamily="2" charset="-78"/>
            </a:rPr>
            <a:t>الإنسانية و السلوكية</a:t>
          </a:r>
          <a:endParaRPr lang="fr-FR" sz="2400" b="0" kern="1200" dirty="0">
            <a:latin typeface="Sakkal Majalla" pitchFamily="2" charset="-78"/>
            <a:cs typeface="Sakkal Majalla" pitchFamily="2" charset="-78"/>
          </a:endParaRPr>
        </a:p>
      </dsp:txBody>
      <dsp:txXfrm>
        <a:off x="4907116" y="1959451"/>
        <a:ext cx="5495426" cy="1585997"/>
      </dsp:txXfrm>
    </dsp:sp>
    <dsp:sp modelId="{942ED691-B1DA-47ED-A3D4-84D502B6B358}">
      <dsp:nvSpPr>
        <dsp:cNvPr id="0" name=""/>
        <dsp:cNvSpPr/>
      </dsp:nvSpPr>
      <dsp:spPr>
        <a:xfrm>
          <a:off x="440883" y="216023"/>
          <a:ext cx="6209318" cy="875918"/>
        </a:xfrm>
        <a:prstGeom prst="rect">
          <a:avLst/>
        </a:prstGeom>
        <a:gradFill rotWithShape="0">
          <a:gsLst>
            <a:gs pos="0">
              <a:schemeClr val="accent1">
                <a:alpha val="70000"/>
                <a:hueOff val="0"/>
                <a:satOff val="0"/>
                <a:lumOff val="0"/>
                <a:alphaOff val="0"/>
                <a:tint val="65000"/>
                <a:shade val="92000"/>
                <a:satMod val="130000"/>
              </a:schemeClr>
            </a:gs>
            <a:gs pos="45000">
              <a:schemeClr val="accent1">
                <a:alpha val="70000"/>
                <a:hueOff val="0"/>
                <a:satOff val="0"/>
                <a:lumOff val="0"/>
                <a:alphaOff val="0"/>
                <a:tint val="60000"/>
                <a:shade val="99000"/>
                <a:satMod val="120000"/>
              </a:schemeClr>
            </a:gs>
            <a:gs pos="100000">
              <a:schemeClr val="accent1">
                <a:alpha val="7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b="0" kern="1200" dirty="0">
              <a:latin typeface="Sakkal Majalla" panose="02000000000000000000" pitchFamily="2" charset="-78"/>
              <a:cs typeface="Sakkal Majalla" panose="02000000000000000000" pitchFamily="2" charset="-78"/>
            </a:rPr>
            <a:t>الفرد أكثر إنتاجية عندما يشعر بأهميته</a:t>
          </a:r>
          <a:endParaRPr lang="fr-FR" sz="2400" b="0" kern="1200" dirty="0">
            <a:latin typeface="Sakkal Majalla" pitchFamily="2" charset="-78"/>
            <a:cs typeface="Sakkal Majalla" pitchFamily="2" charset="-78"/>
          </a:endParaRPr>
        </a:p>
      </dsp:txBody>
      <dsp:txXfrm>
        <a:off x="440883" y="216023"/>
        <a:ext cx="6209318" cy="875918"/>
      </dsp:txXfrm>
    </dsp:sp>
    <dsp:sp modelId="{52EF29FF-4DE3-4545-ADFF-6E842277F12A}">
      <dsp:nvSpPr>
        <dsp:cNvPr id="0" name=""/>
        <dsp:cNvSpPr/>
      </dsp:nvSpPr>
      <dsp:spPr>
        <a:xfrm>
          <a:off x="440883" y="1251421"/>
          <a:ext cx="6209318" cy="637917"/>
        </a:xfrm>
        <a:prstGeom prst="rect">
          <a:avLst/>
        </a:prstGeom>
        <a:gradFill rotWithShape="0">
          <a:gsLst>
            <a:gs pos="0">
              <a:schemeClr val="accent1">
                <a:alpha val="70000"/>
                <a:hueOff val="0"/>
                <a:satOff val="0"/>
                <a:lumOff val="0"/>
                <a:alphaOff val="0"/>
                <a:tint val="65000"/>
                <a:shade val="92000"/>
                <a:satMod val="130000"/>
              </a:schemeClr>
            </a:gs>
            <a:gs pos="45000">
              <a:schemeClr val="accent1">
                <a:alpha val="70000"/>
                <a:hueOff val="0"/>
                <a:satOff val="0"/>
                <a:lumOff val="0"/>
                <a:alphaOff val="0"/>
                <a:tint val="60000"/>
                <a:shade val="99000"/>
                <a:satMod val="120000"/>
              </a:schemeClr>
            </a:gs>
            <a:gs pos="100000">
              <a:schemeClr val="accent1">
                <a:alpha val="7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0" kern="1200" dirty="0">
              <a:latin typeface="Sakkal Majalla" panose="02000000000000000000" pitchFamily="2" charset="-78"/>
              <a:ea typeface="Calibri" panose="020F0502020204030204" pitchFamily="34" charset="0"/>
              <a:cs typeface="Sakkal Majalla" panose="02000000000000000000" pitchFamily="2" charset="-78"/>
            </a:rPr>
            <a:t>ارتفاع الأداء يرتبط بمتغيرات إنسانية وسلوكية</a:t>
          </a:r>
          <a:endParaRPr lang="ar-DZ" sz="2400" b="0" kern="1200" dirty="0">
            <a:latin typeface="Sakkal Majalla" panose="02000000000000000000" pitchFamily="2" charset="-78"/>
            <a:ea typeface="Calibri" panose="020F0502020204030204" pitchFamily="34" charset="0"/>
            <a:cs typeface="Sakkal Majalla" panose="02000000000000000000" pitchFamily="2" charset="-78"/>
          </a:endParaRPr>
        </a:p>
      </dsp:txBody>
      <dsp:txXfrm>
        <a:off x="440883" y="1251421"/>
        <a:ext cx="6209318" cy="637917"/>
      </dsp:txXfrm>
    </dsp:sp>
    <dsp:sp modelId="{47161C4B-582E-477D-BF5D-EC01F377300C}">
      <dsp:nvSpPr>
        <dsp:cNvPr id="0" name=""/>
        <dsp:cNvSpPr/>
      </dsp:nvSpPr>
      <dsp:spPr>
        <a:xfrm>
          <a:off x="440883" y="2048818"/>
          <a:ext cx="6209318" cy="737050"/>
        </a:xfrm>
        <a:prstGeom prst="rect">
          <a:avLst/>
        </a:prstGeom>
        <a:gradFill rotWithShape="0">
          <a:gsLst>
            <a:gs pos="0">
              <a:schemeClr val="accent1">
                <a:alpha val="70000"/>
                <a:hueOff val="0"/>
                <a:satOff val="0"/>
                <a:lumOff val="0"/>
                <a:alphaOff val="0"/>
                <a:tint val="65000"/>
                <a:shade val="92000"/>
                <a:satMod val="130000"/>
              </a:schemeClr>
            </a:gs>
            <a:gs pos="45000">
              <a:schemeClr val="accent1">
                <a:alpha val="70000"/>
                <a:hueOff val="0"/>
                <a:satOff val="0"/>
                <a:lumOff val="0"/>
                <a:alphaOff val="0"/>
                <a:tint val="60000"/>
                <a:shade val="99000"/>
                <a:satMod val="120000"/>
              </a:schemeClr>
            </a:gs>
            <a:gs pos="100000">
              <a:schemeClr val="accent1">
                <a:alpha val="7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DZ" sz="2400" b="0" kern="1200" dirty="0">
              <a:latin typeface="Sakkal Majalla" panose="02000000000000000000" pitchFamily="2" charset="-78"/>
              <a:cs typeface="Sakkal Majalla" panose="02000000000000000000" pitchFamily="2" charset="-78"/>
            </a:rPr>
            <a:t>الاهتمام </a:t>
          </a:r>
          <a:r>
            <a:rPr lang="ar-SA" sz="2400" b="0" kern="1200" dirty="0">
              <a:latin typeface="Sakkal Majalla" panose="02000000000000000000" pitchFamily="2" charset="-78"/>
              <a:cs typeface="Sakkal Majalla" panose="02000000000000000000" pitchFamily="2" charset="-78"/>
            </a:rPr>
            <a:t>بتحقيق</a:t>
          </a:r>
          <a:r>
            <a:rPr lang="ar-DZ" sz="2400" b="0" kern="1200" dirty="0">
              <a:latin typeface="Sakkal Majalla" panose="02000000000000000000" pitchFamily="2" charset="-78"/>
              <a:cs typeface="Sakkal Majalla" panose="02000000000000000000" pitchFamily="2" charset="-78"/>
            </a:rPr>
            <a:t> الأهداف العامة</a:t>
          </a:r>
          <a:r>
            <a:rPr lang="ar-SA" sz="2400" b="0" kern="1200" dirty="0">
              <a:latin typeface="Sakkal Majalla" panose="02000000000000000000" pitchFamily="2" charset="-78"/>
              <a:cs typeface="Sakkal Majalla" panose="02000000000000000000" pitchFamily="2" charset="-78"/>
            </a:rPr>
            <a:t> مرتبط بمدى مساهمتها في تحقيق </a:t>
          </a:r>
          <a:r>
            <a:rPr lang="ar-DZ" sz="2400" b="0" kern="1200" dirty="0">
              <a:latin typeface="Sakkal Majalla" panose="02000000000000000000" pitchFamily="2" charset="-78"/>
              <a:cs typeface="Sakkal Majalla" panose="02000000000000000000" pitchFamily="2" charset="-78"/>
            </a:rPr>
            <a:t>ال</a:t>
          </a:r>
          <a:r>
            <a:rPr lang="ar-SA" sz="2400" b="0" kern="1200" dirty="0">
              <a:latin typeface="Sakkal Majalla" panose="02000000000000000000" pitchFamily="2" charset="-78"/>
              <a:cs typeface="Sakkal Majalla" panose="02000000000000000000" pitchFamily="2" charset="-78"/>
            </a:rPr>
            <a:t>أهداف الشخصية؛</a:t>
          </a:r>
          <a:endParaRPr lang="ar-DZ" sz="2400" b="0" kern="1200" dirty="0">
            <a:latin typeface="Sakkal Majalla" panose="02000000000000000000" pitchFamily="2" charset="-78"/>
            <a:ea typeface="Calibri" panose="020F0502020204030204" pitchFamily="34" charset="0"/>
            <a:cs typeface="Sakkal Majalla" panose="02000000000000000000" pitchFamily="2" charset="-78"/>
          </a:endParaRPr>
        </a:p>
      </dsp:txBody>
      <dsp:txXfrm>
        <a:off x="440883" y="2048818"/>
        <a:ext cx="6209318" cy="737050"/>
      </dsp:txXfrm>
    </dsp:sp>
    <dsp:sp modelId="{662A10C1-0D40-4FD2-98C3-976F31861350}">
      <dsp:nvSpPr>
        <dsp:cNvPr id="0" name=""/>
        <dsp:cNvSpPr/>
      </dsp:nvSpPr>
      <dsp:spPr>
        <a:xfrm>
          <a:off x="481831" y="2945348"/>
          <a:ext cx="6168370" cy="637917"/>
        </a:xfrm>
        <a:prstGeom prst="rect">
          <a:avLst/>
        </a:prstGeom>
        <a:gradFill rotWithShape="0">
          <a:gsLst>
            <a:gs pos="0">
              <a:schemeClr val="accent1">
                <a:alpha val="70000"/>
                <a:hueOff val="0"/>
                <a:satOff val="0"/>
                <a:lumOff val="0"/>
                <a:alphaOff val="0"/>
                <a:tint val="65000"/>
                <a:shade val="92000"/>
                <a:satMod val="130000"/>
              </a:schemeClr>
            </a:gs>
            <a:gs pos="45000">
              <a:schemeClr val="accent1">
                <a:alpha val="70000"/>
                <a:hueOff val="0"/>
                <a:satOff val="0"/>
                <a:lumOff val="0"/>
                <a:alphaOff val="0"/>
                <a:tint val="60000"/>
                <a:shade val="99000"/>
                <a:satMod val="120000"/>
              </a:schemeClr>
            </a:gs>
            <a:gs pos="100000">
              <a:schemeClr val="accent1">
                <a:alpha val="7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0" kern="1200" dirty="0">
              <a:latin typeface="Sakkal Majalla" panose="02000000000000000000" pitchFamily="2" charset="-78"/>
              <a:cs typeface="Sakkal Majalla" panose="02000000000000000000" pitchFamily="2" charset="-78"/>
            </a:rPr>
            <a:t>تدعيم مفهوم الرجل الاجتماعي</a:t>
          </a:r>
          <a:endParaRPr lang="ar-DZ" sz="2400" b="0" kern="1200" dirty="0">
            <a:latin typeface="Sakkal Majalla" panose="02000000000000000000" pitchFamily="2" charset="-78"/>
            <a:ea typeface="Calibri" panose="020F0502020204030204" pitchFamily="34" charset="0"/>
            <a:cs typeface="Sakkal Majalla" panose="02000000000000000000" pitchFamily="2" charset="-78"/>
          </a:endParaRPr>
        </a:p>
      </dsp:txBody>
      <dsp:txXfrm>
        <a:off x="481831" y="2945348"/>
        <a:ext cx="6168370" cy="637917"/>
      </dsp:txXfrm>
    </dsp:sp>
    <dsp:sp modelId="{7DB6BB4E-FCDB-4339-B696-D89EE368D824}">
      <dsp:nvSpPr>
        <dsp:cNvPr id="0" name=""/>
        <dsp:cNvSpPr/>
      </dsp:nvSpPr>
      <dsp:spPr>
        <a:xfrm>
          <a:off x="481831" y="3742745"/>
          <a:ext cx="6168370" cy="637917"/>
        </a:xfrm>
        <a:prstGeom prst="rect">
          <a:avLst/>
        </a:prstGeom>
        <a:gradFill rotWithShape="0">
          <a:gsLst>
            <a:gs pos="0">
              <a:schemeClr val="accent1">
                <a:alpha val="70000"/>
                <a:hueOff val="0"/>
                <a:satOff val="0"/>
                <a:lumOff val="0"/>
                <a:alphaOff val="0"/>
                <a:tint val="65000"/>
                <a:shade val="92000"/>
                <a:satMod val="130000"/>
              </a:schemeClr>
            </a:gs>
            <a:gs pos="45000">
              <a:schemeClr val="accent1">
                <a:alpha val="70000"/>
                <a:hueOff val="0"/>
                <a:satOff val="0"/>
                <a:lumOff val="0"/>
                <a:alphaOff val="0"/>
                <a:tint val="60000"/>
                <a:shade val="99000"/>
                <a:satMod val="120000"/>
              </a:schemeClr>
            </a:gs>
            <a:gs pos="100000">
              <a:schemeClr val="accent1">
                <a:alpha val="7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DZ" sz="2400" b="0" kern="1200" dirty="0">
              <a:latin typeface="Sakkal Majalla" panose="02000000000000000000" pitchFamily="2" charset="-78"/>
              <a:ea typeface="Calibri" panose="020F0502020204030204" pitchFamily="34" charset="0"/>
              <a:cs typeface="Sakkal Majalla" panose="02000000000000000000" pitchFamily="2" charset="-78"/>
            </a:rPr>
            <a:t>الرضا يزيد الدافعية </a:t>
          </a:r>
          <a:r>
            <a:rPr lang="ar-SA" sz="2400" b="0" kern="1200" dirty="0">
              <a:latin typeface="Sakkal Majalla" panose="02000000000000000000" pitchFamily="2" charset="-78"/>
              <a:ea typeface="Calibri" panose="020F0502020204030204" pitchFamily="34" charset="0"/>
              <a:cs typeface="Sakkal Majalla" panose="02000000000000000000" pitchFamily="2" charset="-78"/>
            </a:rPr>
            <a:t>مما ينعكس إيجابا على </a:t>
          </a:r>
          <a:r>
            <a:rPr lang="ar-DZ" sz="2400" b="0" kern="1200" dirty="0">
              <a:latin typeface="Sakkal Majalla" panose="02000000000000000000" pitchFamily="2" charset="-78"/>
              <a:ea typeface="Calibri" panose="020F0502020204030204" pitchFamily="34" charset="0"/>
              <a:cs typeface="Sakkal Majalla" panose="02000000000000000000" pitchFamily="2" charset="-78"/>
            </a:rPr>
            <a:t>الإنتاجية </a:t>
          </a:r>
          <a:endParaRPr lang="fr-FR" sz="2400" b="0" kern="1200" dirty="0">
            <a:latin typeface="Sakkal Majalla" panose="02000000000000000000" pitchFamily="2" charset="-78"/>
            <a:cs typeface="Sakkal Majalla" panose="02000000000000000000" pitchFamily="2" charset="-78"/>
          </a:endParaRPr>
        </a:p>
      </dsp:txBody>
      <dsp:txXfrm>
        <a:off x="481831" y="3742745"/>
        <a:ext cx="6168370" cy="637917"/>
      </dsp:txXfrm>
    </dsp:sp>
    <dsp:sp modelId="{6EB90800-B4BE-4E56-9A63-443642C74B21}">
      <dsp:nvSpPr>
        <dsp:cNvPr id="0" name=""/>
        <dsp:cNvSpPr/>
      </dsp:nvSpPr>
      <dsp:spPr>
        <a:xfrm>
          <a:off x="381376" y="4540142"/>
          <a:ext cx="6268825" cy="750076"/>
        </a:xfrm>
        <a:prstGeom prst="rect">
          <a:avLst/>
        </a:prstGeom>
        <a:gradFill rotWithShape="0">
          <a:gsLst>
            <a:gs pos="0">
              <a:schemeClr val="accent1">
                <a:alpha val="70000"/>
                <a:hueOff val="0"/>
                <a:satOff val="0"/>
                <a:lumOff val="0"/>
                <a:alphaOff val="0"/>
                <a:tint val="65000"/>
                <a:shade val="92000"/>
                <a:satMod val="130000"/>
              </a:schemeClr>
            </a:gs>
            <a:gs pos="45000">
              <a:schemeClr val="accent1">
                <a:alpha val="70000"/>
                <a:hueOff val="0"/>
                <a:satOff val="0"/>
                <a:lumOff val="0"/>
                <a:alphaOff val="0"/>
                <a:tint val="60000"/>
                <a:shade val="99000"/>
                <a:satMod val="120000"/>
              </a:schemeClr>
            </a:gs>
            <a:gs pos="100000">
              <a:schemeClr val="accent1">
                <a:alpha val="7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DZ" sz="2400" b="0" kern="1200" dirty="0">
              <a:latin typeface="Sakkal Majalla" panose="02000000000000000000" pitchFamily="2" charset="-78"/>
              <a:cs typeface="Sakkal Majalla" panose="02000000000000000000" pitchFamily="2" charset="-78"/>
            </a:rPr>
            <a:t>الحاجات الإنسانية (</a:t>
          </a:r>
          <a:r>
            <a:rPr lang="ar-SA" sz="2400" b="0" kern="1200" dirty="0">
              <a:latin typeface="Sakkal Majalla" panose="02000000000000000000" pitchFamily="2" charset="-78"/>
              <a:cs typeface="Sakkal Majalla" panose="02000000000000000000" pitchFamily="2" charset="-78"/>
            </a:rPr>
            <a:t>تحقيق الذات </a:t>
          </a:r>
          <a:r>
            <a:rPr lang="ar-DZ" sz="2400" b="0" kern="1200" dirty="0">
              <a:latin typeface="Sakkal Majalla" panose="02000000000000000000" pitchFamily="2" charset="-78"/>
              <a:cs typeface="Sakkal Majalla" panose="02000000000000000000" pitchFamily="2" charset="-78"/>
            </a:rPr>
            <a:t>)</a:t>
          </a:r>
          <a:r>
            <a:rPr lang="ar-SA" sz="2400" b="0" kern="1200" dirty="0">
              <a:latin typeface="Sakkal Majalla" panose="02000000000000000000" pitchFamily="2" charset="-78"/>
              <a:cs typeface="Sakkal Majalla" panose="02000000000000000000" pitchFamily="2" charset="-78"/>
            </a:rPr>
            <a:t>ا لا تقل أهمي</a:t>
          </a:r>
          <a:r>
            <a:rPr lang="ar-DZ" sz="2400" b="0" kern="1200" dirty="0">
              <a:latin typeface="Sakkal Majalla" panose="02000000000000000000" pitchFamily="2" charset="-78"/>
              <a:cs typeface="Sakkal Majalla" panose="02000000000000000000" pitchFamily="2" charset="-78"/>
            </a:rPr>
            <a:t>ة</a:t>
          </a:r>
          <a:r>
            <a:rPr lang="ar-SA" sz="2400" b="0" kern="1200" dirty="0">
              <a:latin typeface="Sakkal Majalla" panose="02000000000000000000" pitchFamily="2" charset="-78"/>
              <a:cs typeface="Sakkal Majalla" panose="02000000000000000000" pitchFamily="2" charset="-78"/>
            </a:rPr>
            <a:t> على تحقيق الحاجات الاقتصادية</a:t>
          </a:r>
          <a:endParaRPr lang="fr-FR" sz="2400" b="0" kern="1200" dirty="0">
            <a:latin typeface="Sakkal Majalla" panose="02000000000000000000" pitchFamily="2" charset="-78"/>
            <a:cs typeface="Sakkal Majalla" panose="02000000000000000000" pitchFamily="2" charset="-78"/>
          </a:endParaRPr>
        </a:p>
      </dsp:txBody>
      <dsp:txXfrm>
        <a:off x="381376" y="4540142"/>
        <a:ext cx="6268825" cy="75007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25607-AE06-474D-B2EF-4E4CDFD8CDB0}">
      <dsp:nvSpPr>
        <dsp:cNvPr id="0" name=""/>
        <dsp:cNvSpPr/>
      </dsp:nvSpPr>
      <dsp:spPr>
        <a:xfrm rot="5400000">
          <a:off x="1459851" y="367560"/>
          <a:ext cx="1146995" cy="1908574"/>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6174CC-C18A-46F6-94F7-1928A2AA791C}">
      <dsp:nvSpPr>
        <dsp:cNvPr id="0" name=""/>
        <dsp:cNvSpPr/>
      </dsp:nvSpPr>
      <dsp:spPr>
        <a:xfrm>
          <a:off x="1062895" y="937399"/>
          <a:ext cx="3148276" cy="1510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rtl="1">
            <a:lnSpc>
              <a:spcPct val="90000"/>
            </a:lnSpc>
            <a:spcBef>
              <a:spcPct val="0"/>
            </a:spcBef>
            <a:spcAft>
              <a:spcPct val="35000"/>
            </a:spcAft>
            <a:buNone/>
          </a:pPr>
          <a:r>
            <a:rPr lang="ar-SA" sz="2400" b="1" kern="1200" dirty="0">
              <a:solidFill>
                <a:srgbClr val="C00000"/>
              </a:solidFill>
              <a:latin typeface="Sakkal Majalla" panose="02000000000000000000" pitchFamily="2" charset="-78"/>
              <a:cs typeface="Sakkal Majalla" panose="02000000000000000000" pitchFamily="2" charset="-78"/>
            </a:rPr>
            <a:t>العوامل الصحية</a:t>
          </a:r>
          <a:r>
            <a:rPr lang="fr-FR" sz="2400" b="1" kern="1200" dirty="0">
              <a:solidFill>
                <a:srgbClr val="C00000"/>
              </a:solidFill>
              <a:latin typeface="Sakkal Majalla" panose="02000000000000000000" pitchFamily="2" charset="-78"/>
              <a:cs typeface="Sakkal Majalla" panose="02000000000000000000" pitchFamily="2" charset="-78"/>
            </a:rPr>
            <a:t>) </a:t>
          </a:r>
          <a:r>
            <a:rPr lang="ar-SA" sz="2400" b="1" kern="1200" dirty="0">
              <a:solidFill>
                <a:srgbClr val="C00000"/>
              </a:solidFill>
              <a:latin typeface="Sakkal Majalla" panose="02000000000000000000" pitchFamily="2" charset="-78"/>
              <a:cs typeface="Sakkal Majalla" panose="02000000000000000000" pitchFamily="2" charset="-78"/>
            </a:rPr>
            <a:t>الوقائية</a:t>
          </a:r>
          <a:r>
            <a:rPr lang="fr-FR" sz="2400" b="1" kern="1200" dirty="0">
              <a:solidFill>
                <a:srgbClr val="C00000"/>
              </a:solidFill>
              <a:latin typeface="Sakkal Majalla" panose="02000000000000000000" pitchFamily="2" charset="-78"/>
              <a:cs typeface="Sakkal Majalla" panose="02000000000000000000" pitchFamily="2" charset="-78"/>
            </a:rPr>
            <a:t> (</a:t>
          </a:r>
          <a:r>
            <a:rPr lang="ar-SA" sz="2400" b="1" kern="1200" dirty="0">
              <a:solidFill>
                <a:srgbClr val="C00000"/>
              </a:solidFill>
              <a:latin typeface="Sakkal Majalla" panose="02000000000000000000" pitchFamily="2" charset="-78"/>
              <a:cs typeface="Sakkal Majalla" panose="02000000000000000000" pitchFamily="2" charset="-78"/>
            </a:rPr>
            <a:t>، ويعني بها عوامل المحافظة على معنوية العاملين </a:t>
          </a:r>
          <a:endParaRPr lang="fr-FR" sz="2400" b="1" kern="1200" dirty="0">
            <a:solidFill>
              <a:srgbClr val="C00000"/>
            </a:solidFill>
            <a:latin typeface="Sakkal Majalla" panose="02000000000000000000" pitchFamily="2" charset="-78"/>
            <a:cs typeface="Sakkal Majalla" panose="02000000000000000000" pitchFamily="2" charset="-78"/>
          </a:endParaRPr>
        </a:p>
      </dsp:txBody>
      <dsp:txXfrm>
        <a:off x="1062895" y="937399"/>
        <a:ext cx="3148276" cy="1510373"/>
      </dsp:txXfrm>
    </dsp:sp>
    <dsp:sp modelId="{F82940FB-83F8-4869-B1F0-14FDF42E3F4A}">
      <dsp:nvSpPr>
        <dsp:cNvPr id="0" name=""/>
        <dsp:cNvSpPr/>
      </dsp:nvSpPr>
      <dsp:spPr>
        <a:xfrm>
          <a:off x="3173461" y="226635"/>
          <a:ext cx="325107" cy="325107"/>
        </a:xfrm>
        <a:prstGeom prst="triangle">
          <a:avLst>
            <a:gd name="adj" fmla="val 1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4AE0DB-857B-408E-97B0-09F85BDB33CA}">
      <dsp:nvSpPr>
        <dsp:cNvPr id="0" name=""/>
        <dsp:cNvSpPr/>
      </dsp:nvSpPr>
      <dsp:spPr>
        <a:xfrm rot="5400000">
          <a:off x="5205574" y="-117726"/>
          <a:ext cx="1597936" cy="1834388"/>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491153-ECF5-4FBD-B5E7-38F19CF64702}">
      <dsp:nvSpPr>
        <dsp:cNvPr id="0" name=""/>
        <dsp:cNvSpPr/>
      </dsp:nvSpPr>
      <dsp:spPr>
        <a:xfrm>
          <a:off x="5328596" y="432046"/>
          <a:ext cx="3385939" cy="1510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rtl="1">
            <a:lnSpc>
              <a:spcPct val="90000"/>
            </a:lnSpc>
            <a:spcBef>
              <a:spcPct val="0"/>
            </a:spcBef>
            <a:spcAft>
              <a:spcPct val="35000"/>
            </a:spcAft>
            <a:buNone/>
          </a:pPr>
          <a:r>
            <a:rPr lang="ar-SA" sz="2400" b="1" kern="1200" dirty="0">
              <a:solidFill>
                <a:srgbClr val="C00000"/>
              </a:solidFill>
              <a:latin typeface="Sakkal Majalla" panose="02000000000000000000" pitchFamily="2" charset="-78"/>
              <a:cs typeface="Sakkal Majalla" panose="02000000000000000000" pitchFamily="2" charset="-78"/>
            </a:rPr>
            <a:t>العوامل المحفزة</a:t>
          </a:r>
          <a:r>
            <a:rPr lang="fr-FR" sz="2400" b="1" kern="1200" dirty="0">
              <a:solidFill>
                <a:srgbClr val="C00000"/>
              </a:solidFill>
              <a:latin typeface="Sakkal Majalla" panose="02000000000000000000" pitchFamily="2" charset="-78"/>
              <a:cs typeface="Sakkal Majalla" panose="02000000000000000000" pitchFamily="2" charset="-78"/>
            </a:rPr>
            <a:t>) </a:t>
          </a:r>
          <a:r>
            <a:rPr lang="ar-SA" sz="2400" b="1" kern="1200" dirty="0">
              <a:solidFill>
                <a:srgbClr val="C00000"/>
              </a:solidFill>
              <a:latin typeface="Sakkal Majalla" panose="02000000000000000000" pitchFamily="2" charset="-78"/>
              <a:cs typeface="Sakkal Majalla" panose="02000000000000000000" pitchFamily="2" charset="-78"/>
            </a:rPr>
            <a:t>الدافعة أو عوامل الرضا </a:t>
          </a:r>
          <a:r>
            <a:rPr lang="fr-FR" sz="2400" b="1" kern="1200" dirty="0">
              <a:solidFill>
                <a:srgbClr val="C00000"/>
              </a:solidFill>
              <a:latin typeface="Sakkal Majalla" panose="02000000000000000000" pitchFamily="2" charset="-78"/>
              <a:cs typeface="Sakkal Majalla" panose="02000000000000000000" pitchFamily="2" charset="-78"/>
            </a:rPr>
            <a:t>(</a:t>
          </a:r>
          <a:r>
            <a:rPr lang="ar-SA" sz="2400" b="1" kern="1200" dirty="0">
              <a:solidFill>
                <a:srgbClr val="C00000"/>
              </a:solidFill>
              <a:latin typeface="Sakkal Majalla" panose="02000000000000000000" pitchFamily="2" charset="-78"/>
              <a:cs typeface="Sakkal Majalla" panose="02000000000000000000" pitchFamily="2" charset="-78"/>
            </a:rPr>
            <a:t>فهي تساهم في التقدم نحو تحقيق الذات</a:t>
          </a:r>
          <a:endParaRPr lang="fr-FR" sz="2400" b="1" kern="1200" dirty="0">
            <a:solidFill>
              <a:srgbClr val="C00000"/>
            </a:solidFill>
            <a:latin typeface="Sakkal Majalla" panose="02000000000000000000" pitchFamily="2" charset="-78"/>
            <a:cs typeface="Sakkal Majalla" panose="02000000000000000000" pitchFamily="2" charset="-78"/>
          </a:endParaRPr>
        </a:p>
      </dsp:txBody>
      <dsp:txXfrm>
        <a:off x="5328596" y="432046"/>
        <a:ext cx="3385939" cy="151037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C4EC8-46DE-44FC-A82C-9C031176102E}">
      <dsp:nvSpPr>
        <dsp:cNvPr id="0" name=""/>
        <dsp:cNvSpPr/>
      </dsp:nvSpPr>
      <dsp:spPr>
        <a:xfrm>
          <a:off x="4481296" y="2487215"/>
          <a:ext cx="2788279" cy="870365"/>
        </a:xfrm>
        <a:custGeom>
          <a:avLst/>
          <a:gdLst/>
          <a:ahLst/>
          <a:cxnLst/>
          <a:rect l="0" t="0" r="0" b="0"/>
          <a:pathLst>
            <a:path>
              <a:moveTo>
                <a:pt x="0" y="0"/>
              </a:moveTo>
              <a:lnTo>
                <a:pt x="0" y="628494"/>
              </a:lnTo>
              <a:lnTo>
                <a:pt x="2788279" y="628494"/>
              </a:lnTo>
              <a:lnTo>
                <a:pt x="2788279" y="870365"/>
              </a:lnTo>
            </a:path>
          </a:pathLst>
        </a:custGeom>
        <a:noFill/>
        <a:ln w="127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43BA5B2-FA86-4753-9072-9661E1252EE9}">
      <dsp:nvSpPr>
        <dsp:cNvPr id="0" name=""/>
        <dsp:cNvSpPr/>
      </dsp:nvSpPr>
      <dsp:spPr>
        <a:xfrm>
          <a:off x="4435576" y="2487215"/>
          <a:ext cx="91440" cy="870365"/>
        </a:xfrm>
        <a:custGeom>
          <a:avLst/>
          <a:gdLst/>
          <a:ahLst/>
          <a:cxnLst/>
          <a:rect l="0" t="0" r="0" b="0"/>
          <a:pathLst>
            <a:path>
              <a:moveTo>
                <a:pt x="45720" y="0"/>
              </a:moveTo>
              <a:lnTo>
                <a:pt x="45720" y="628494"/>
              </a:lnTo>
              <a:lnTo>
                <a:pt x="46729" y="628494"/>
              </a:lnTo>
              <a:lnTo>
                <a:pt x="46729" y="870365"/>
              </a:lnTo>
            </a:path>
          </a:pathLst>
        </a:custGeom>
        <a:noFill/>
        <a:ln w="127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479BEED-1A65-46E4-8CC3-4F5DF75B9BE6}">
      <dsp:nvSpPr>
        <dsp:cNvPr id="0" name=""/>
        <dsp:cNvSpPr/>
      </dsp:nvSpPr>
      <dsp:spPr>
        <a:xfrm>
          <a:off x="1695036" y="2487215"/>
          <a:ext cx="2786260" cy="870365"/>
        </a:xfrm>
        <a:custGeom>
          <a:avLst/>
          <a:gdLst/>
          <a:ahLst/>
          <a:cxnLst/>
          <a:rect l="0" t="0" r="0" b="0"/>
          <a:pathLst>
            <a:path>
              <a:moveTo>
                <a:pt x="2786260" y="0"/>
              </a:moveTo>
              <a:lnTo>
                <a:pt x="2786260" y="628494"/>
              </a:lnTo>
              <a:lnTo>
                <a:pt x="0" y="628494"/>
              </a:lnTo>
              <a:lnTo>
                <a:pt x="0" y="870365"/>
              </a:lnTo>
            </a:path>
          </a:pathLst>
        </a:custGeom>
        <a:noFill/>
        <a:ln w="127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ABF9F9-9769-4AAF-AA3A-F9D2D41C11B0}">
      <dsp:nvSpPr>
        <dsp:cNvPr id="0" name=""/>
        <dsp:cNvSpPr/>
      </dsp:nvSpPr>
      <dsp:spPr>
        <a:xfrm>
          <a:off x="0" y="249705"/>
          <a:ext cx="8962593" cy="2237509"/>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2400300" rtl="1">
            <a:lnSpc>
              <a:spcPct val="90000"/>
            </a:lnSpc>
            <a:spcBef>
              <a:spcPct val="0"/>
            </a:spcBef>
            <a:spcAft>
              <a:spcPct val="35000"/>
            </a:spcAft>
            <a:buNone/>
          </a:pPr>
          <a:r>
            <a:rPr lang="ar-SA" sz="5400" b="1" kern="1200"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الانتقادات الموجهة لنظرية</a:t>
          </a:r>
          <a:r>
            <a:rPr lang="ar-DZ" sz="5400" b="1" kern="1200"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 العاملين</a:t>
          </a:r>
          <a:endParaRPr lang="fr-FR" sz="5400" b="1" kern="1200" dirty="0">
            <a:solidFill>
              <a:srgbClr val="C00000"/>
            </a:solidFill>
            <a:latin typeface="Sakkal Majalla" pitchFamily="2" charset="-78"/>
            <a:cs typeface="Sakkal Majalla" pitchFamily="2" charset="-78"/>
          </a:endParaRPr>
        </a:p>
      </dsp:txBody>
      <dsp:txXfrm>
        <a:off x="0" y="249705"/>
        <a:ext cx="8962593" cy="2237509"/>
      </dsp:txXfrm>
    </dsp:sp>
    <dsp:sp modelId="{D880F680-7381-4B54-B1D0-70A5F01CB519}">
      <dsp:nvSpPr>
        <dsp:cNvPr id="0" name=""/>
        <dsp:cNvSpPr/>
      </dsp:nvSpPr>
      <dsp:spPr>
        <a:xfrm>
          <a:off x="543271" y="3357580"/>
          <a:ext cx="2303528" cy="2233789"/>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latin typeface="Sakkal Majalla" panose="02000000000000000000" pitchFamily="2" charset="-78"/>
              <a:cs typeface="Sakkal Majalla" panose="02000000000000000000" pitchFamily="2" charset="-78"/>
            </a:rPr>
            <a:t>صغر حجم العينة، حيث أن العينة شملت</a:t>
          </a:r>
          <a:r>
            <a:rPr lang="fr-FR" sz="2400" b="1" kern="1200" dirty="0">
              <a:latin typeface="Sakkal Majalla" panose="02000000000000000000" pitchFamily="2" charset="-78"/>
              <a:cs typeface="Sakkal Majalla" panose="02000000000000000000" pitchFamily="2" charset="-78"/>
            </a:rPr>
            <a:t> 200 </a:t>
          </a:r>
          <a:r>
            <a:rPr lang="ar-SA" sz="2400" b="1" kern="1200" dirty="0">
              <a:latin typeface="Sakkal Majalla" panose="02000000000000000000" pitchFamily="2" charset="-78"/>
              <a:cs typeface="Sakkal Majalla" panose="02000000000000000000" pitchFamily="2" charset="-78"/>
            </a:rPr>
            <a:t>موظف فقط وهذا العدد غير كاف لتصميم النتائج</a:t>
          </a:r>
          <a:endParaRPr lang="fr-FR" sz="2400" b="1" kern="1200" dirty="0">
            <a:effectLst/>
            <a:latin typeface="Sakkal Majalla" pitchFamily="2" charset="-78"/>
            <a:cs typeface="Sakkal Majalla" pitchFamily="2" charset="-78"/>
          </a:endParaRPr>
        </a:p>
      </dsp:txBody>
      <dsp:txXfrm>
        <a:off x="543271" y="3357580"/>
        <a:ext cx="2303528" cy="2233789"/>
      </dsp:txXfrm>
    </dsp:sp>
    <dsp:sp modelId="{54217470-8194-412D-9217-C150B7BB5232}">
      <dsp:nvSpPr>
        <dsp:cNvPr id="0" name=""/>
        <dsp:cNvSpPr/>
      </dsp:nvSpPr>
      <dsp:spPr>
        <a:xfrm>
          <a:off x="3330541" y="3357580"/>
          <a:ext cx="2303528" cy="2233789"/>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100000"/>
            </a:lnSpc>
            <a:spcBef>
              <a:spcPct val="0"/>
            </a:spcBef>
            <a:spcAft>
              <a:spcPts val="0"/>
            </a:spcAft>
            <a:buNone/>
          </a:pPr>
          <a:r>
            <a:rPr lang="ar-SA" sz="2400" b="1" kern="1200" dirty="0">
              <a:latin typeface="Sakkal Majalla" panose="02000000000000000000" pitchFamily="2" charset="-78"/>
              <a:cs typeface="Sakkal Majalla" panose="02000000000000000000" pitchFamily="2" charset="-78"/>
            </a:rPr>
            <a:t>كما أن الدراسة شملت فئة المهندسين والمحاسبين وأهملت باقي الموظفين والعمال</a:t>
          </a:r>
          <a:endParaRPr lang="fr-FR" sz="2400" b="1" kern="1200" dirty="0">
            <a:effectLst/>
            <a:latin typeface="Sakkal Majalla" pitchFamily="2" charset="-78"/>
            <a:cs typeface="Sakkal Majalla" pitchFamily="2" charset="-78"/>
          </a:endParaRPr>
        </a:p>
      </dsp:txBody>
      <dsp:txXfrm>
        <a:off x="3330541" y="3357580"/>
        <a:ext cx="2303528" cy="2233789"/>
      </dsp:txXfrm>
    </dsp:sp>
    <dsp:sp modelId="{09BDE19F-6EBE-4B10-81E3-BF09D6571666}">
      <dsp:nvSpPr>
        <dsp:cNvPr id="0" name=""/>
        <dsp:cNvSpPr/>
      </dsp:nvSpPr>
      <dsp:spPr>
        <a:xfrm>
          <a:off x="6117811" y="3357580"/>
          <a:ext cx="2303528" cy="2879963"/>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latin typeface="Sakkal Majalla" panose="02000000000000000000" pitchFamily="2" charset="-78"/>
              <a:cs typeface="Sakkal Majalla" panose="02000000000000000000" pitchFamily="2" charset="-78"/>
            </a:rPr>
            <a:t>لم يستخدم طرق القياس للتفرقة بين الشعور بالرضا التام والاستياء الشديد، بل اعتمد على التقدير الشخصي للفرد موضع البحث</a:t>
          </a:r>
          <a:endParaRPr lang="fr-FR" sz="2400" b="1" kern="1200" dirty="0">
            <a:latin typeface="Sakkal Majalla" panose="02000000000000000000" pitchFamily="2" charset="-78"/>
            <a:cs typeface="Sakkal Majalla" panose="02000000000000000000" pitchFamily="2" charset="-78"/>
          </a:endParaRPr>
        </a:p>
      </dsp:txBody>
      <dsp:txXfrm>
        <a:off x="6117811" y="3357580"/>
        <a:ext cx="2303528" cy="28799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CA8E1-38D2-4881-91F2-DB262D2320AC}">
      <dsp:nvSpPr>
        <dsp:cNvPr id="0" name=""/>
        <dsp:cNvSpPr/>
      </dsp:nvSpPr>
      <dsp:spPr>
        <a:xfrm rot="16200000">
          <a:off x="880268" y="-880268"/>
          <a:ext cx="2011362" cy="3771900"/>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ct val="35000"/>
            </a:spcAft>
            <a:buNone/>
          </a:pPr>
          <a:r>
            <a:rPr lang="ar-SA" sz="2400" b="1" kern="1200" dirty="0">
              <a:latin typeface="Sakkal Majalla" panose="02000000000000000000" pitchFamily="2" charset="-78"/>
              <a:cs typeface="Sakkal Majalla" panose="02000000000000000000" pitchFamily="2" charset="-78"/>
            </a:rPr>
            <a:t>يشتهر التون مايو بتجارب </a:t>
          </a:r>
          <a:r>
            <a:rPr lang="ar-SA" sz="2400" b="1" kern="1200" dirty="0" err="1">
              <a:latin typeface="Sakkal Majalla" panose="02000000000000000000" pitchFamily="2" charset="-78"/>
              <a:cs typeface="Sakkal Majalla" panose="02000000000000000000" pitchFamily="2" charset="-78"/>
            </a:rPr>
            <a:t>هاوثورن</a:t>
          </a:r>
          <a:r>
            <a:rPr lang="ar-SA" sz="2400" b="1" kern="1200" dirty="0">
              <a:latin typeface="Sakkal Majalla" panose="02000000000000000000" pitchFamily="2" charset="-78"/>
              <a:cs typeface="Sakkal Majalla" panose="02000000000000000000" pitchFamily="2" charset="-78"/>
            </a:rPr>
            <a:t> الشهيرة</a:t>
          </a:r>
          <a:endParaRPr lang="ar-DZ" sz="2400" b="1" kern="1200" dirty="0">
            <a:latin typeface="Sakkal Majalla" panose="02000000000000000000" pitchFamily="2" charset="-78"/>
            <a:cs typeface="Sakkal Majalla" panose="02000000000000000000" pitchFamily="2" charset="-78"/>
          </a:endParaRPr>
        </a:p>
      </dsp:txBody>
      <dsp:txXfrm rot="5400000">
        <a:off x="0" y="0"/>
        <a:ext cx="3771900" cy="1508521"/>
      </dsp:txXfrm>
    </dsp:sp>
    <dsp:sp modelId="{E962321B-C294-4555-9AA3-080710273DB7}">
      <dsp:nvSpPr>
        <dsp:cNvPr id="0" name=""/>
        <dsp:cNvSpPr/>
      </dsp:nvSpPr>
      <dsp:spPr>
        <a:xfrm>
          <a:off x="3771900" y="0"/>
          <a:ext cx="3771900" cy="2011362"/>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ts val="0"/>
            </a:spcAft>
            <a:buNone/>
          </a:pPr>
          <a:r>
            <a:rPr lang="ar-DZ" sz="2400" kern="1200" dirty="0">
              <a:latin typeface="Sakkal Majalla" panose="02000000000000000000" pitchFamily="2" charset="-78"/>
              <a:cs typeface="Sakkal Majalla" panose="02000000000000000000" pitchFamily="2" charset="-78"/>
            </a:rPr>
            <a:t>درّس بجامعة </a:t>
          </a:r>
          <a:r>
            <a:rPr lang="en-US" sz="2400" kern="1200" dirty="0">
              <a:latin typeface="Sakkal Majalla" panose="02000000000000000000" pitchFamily="2" charset="-78"/>
              <a:cs typeface="Sakkal Majalla" panose="02000000000000000000" pitchFamily="2" charset="-78"/>
            </a:rPr>
            <a:t> </a:t>
          </a:r>
          <a:r>
            <a:rPr lang="ar-DZ" sz="2400" kern="1200" dirty="0">
              <a:latin typeface="Sakkal Majalla" panose="02000000000000000000" pitchFamily="2" charset="-78"/>
              <a:cs typeface="Sakkal Majalla" panose="02000000000000000000" pitchFamily="2" charset="-78"/>
            </a:rPr>
            <a:t> </a:t>
          </a:r>
          <a:r>
            <a:rPr lang="en-US" sz="2400" kern="1200" dirty="0">
              <a:latin typeface="Sakkal Majalla" panose="02000000000000000000" pitchFamily="2" charset="-78"/>
              <a:cs typeface="Sakkal Majalla" panose="02000000000000000000" pitchFamily="2" charset="-78"/>
            </a:rPr>
            <a:t>Philadelphia</a:t>
          </a:r>
          <a:r>
            <a:rPr lang="ar-DZ" sz="2400" kern="1200" dirty="0">
              <a:latin typeface="Sakkal Majalla" panose="02000000000000000000" pitchFamily="2" charset="-78"/>
              <a:cs typeface="Sakkal Majalla" panose="02000000000000000000" pitchFamily="2" charset="-78"/>
            </a:rPr>
            <a:t> ثم بجامعة </a:t>
          </a:r>
          <a:r>
            <a:rPr lang="en-US" sz="2400" kern="1200" dirty="0">
              <a:latin typeface="Sakkal Majalla" panose="02000000000000000000" pitchFamily="2" charset="-78"/>
              <a:cs typeface="Sakkal Majalla" panose="02000000000000000000" pitchFamily="2" charset="-78"/>
            </a:rPr>
            <a:t>Harvard</a:t>
          </a:r>
          <a:r>
            <a:rPr lang="ar-DZ" sz="2400" kern="1200" dirty="0">
              <a:latin typeface="Sakkal Majalla" panose="02000000000000000000" pitchFamily="2" charset="-78"/>
              <a:cs typeface="Sakkal Majalla" panose="02000000000000000000" pitchFamily="2" charset="-78"/>
            </a:rPr>
            <a:t> ابتداء من 1926</a:t>
          </a:r>
          <a:endParaRPr lang="ar-DZ" sz="2400" b="1" kern="1200" dirty="0">
            <a:latin typeface="Sakkal Majalla" panose="02000000000000000000" pitchFamily="2" charset="-78"/>
            <a:ea typeface="Calibri" panose="020F0502020204030204" pitchFamily="34" charset="0"/>
            <a:cs typeface="Sakkal Majalla" panose="02000000000000000000" pitchFamily="2" charset="-78"/>
          </a:endParaRPr>
        </a:p>
      </dsp:txBody>
      <dsp:txXfrm>
        <a:off x="3771900" y="0"/>
        <a:ext cx="3771900" cy="1508521"/>
      </dsp:txXfrm>
    </dsp:sp>
    <dsp:sp modelId="{9101B92B-E44C-41B8-896B-0E9C9EFF8C4B}">
      <dsp:nvSpPr>
        <dsp:cNvPr id="0" name=""/>
        <dsp:cNvSpPr/>
      </dsp:nvSpPr>
      <dsp:spPr>
        <a:xfrm rot="10800000">
          <a:off x="0" y="2011362"/>
          <a:ext cx="3771900" cy="2011362"/>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ct val="35000"/>
            </a:spcAft>
            <a:buNone/>
          </a:pPr>
          <a:r>
            <a:rPr lang="ar-DZ" sz="2400" b="1" kern="1200" dirty="0">
              <a:latin typeface="Sakkal Majalla" panose="02000000000000000000" pitchFamily="2" charset="-78"/>
              <a:cs typeface="Sakkal Majalla" panose="02000000000000000000" pitchFamily="2" charset="-78"/>
            </a:rPr>
            <a:t>نظريته </a:t>
          </a:r>
          <a:r>
            <a:rPr lang="ar-SA" sz="2400" b="1" kern="1200" dirty="0">
              <a:latin typeface="Sakkal Majalla" panose="02000000000000000000" pitchFamily="2" charset="-78"/>
              <a:cs typeface="Sakkal Majalla" panose="02000000000000000000" pitchFamily="2" charset="-78"/>
            </a:rPr>
            <a:t>رد فعل لإهمال النواحي النفسية والاجتماعية عند العمال من قبل </a:t>
          </a:r>
          <a:r>
            <a:rPr lang="ar-SA" sz="2400" b="1" kern="1200" dirty="0" err="1">
              <a:latin typeface="Sakkal Majalla" panose="02000000000000000000" pitchFamily="2" charset="-78"/>
              <a:cs typeface="Sakkal Majalla" panose="02000000000000000000" pitchFamily="2" charset="-78"/>
            </a:rPr>
            <a:t>فايول</a:t>
          </a:r>
          <a:r>
            <a:rPr lang="ar-SA" sz="2400" b="1" kern="1200" dirty="0">
              <a:latin typeface="Sakkal Majalla" panose="02000000000000000000" pitchFamily="2" charset="-78"/>
              <a:cs typeface="Sakkal Majalla" panose="02000000000000000000" pitchFamily="2" charset="-78"/>
            </a:rPr>
            <a:t> و تايلور</a:t>
          </a:r>
          <a:endParaRPr lang="ar-DZ" sz="2400" b="1" kern="1200" dirty="0">
            <a:latin typeface="Sakkal Majalla" panose="02000000000000000000" pitchFamily="2" charset="-78"/>
            <a:cs typeface="Sakkal Majalla" panose="02000000000000000000" pitchFamily="2" charset="-78"/>
          </a:endParaRPr>
        </a:p>
      </dsp:txBody>
      <dsp:txXfrm rot="10800000">
        <a:off x="0" y="2514203"/>
        <a:ext cx="3771900" cy="1508521"/>
      </dsp:txXfrm>
    </dsp:sp>
    <dsp:sp modelId="{7288B8E5-6991-4AC6-AE4D-74EEF9D06454}">
      <dsp:nvSpPr>
        <dsp:cNvPr id="0" name=""/>
        <dsp:cNvSpPr/>
      </dsp:nvSpPr>
      <dsp:spPr>
        <a:xfrm rot="5400000">
          <a:off x="4652168" y="1131093"/>
          <a:ext cx="2011362" cy="3771900"/>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ts val="0"/>
            </a:spcAft>
            <a:buNone/>
          </a:pPr>
          <a:r>
            <a:rPr lang="ar-SA" sz="2400" b="1" kern="1200" dirty="0">
              <a:latin typeface="Sakkal Majalla" panose="02000000000000000000" pitchFamily="2" charset="-78"/>
              <a:cs typeface="Sakkal Majalla" panose="02000000000000000000" pitchFamily="2" charset="-78"/>
            </a:rPr>
            <a:t>جلبت نظرياته وتجاربه رؤية أكثر إنسانية للمنظمات والعمل</a:t>
          </a:r>
          <a:endParaRPr lang="fr-FR" sz="2400" b="1" kern="1200" dirty="0">
            <a:effectLst/>
            <a:latin typeface="Sakkal Majalla" panose="02000000000000000000" pitchFamily="2" charset="-78"/>
            <a:ea typeface="Calibri" panose="020F0502020204030204" pitchFamily="34" charset="0"/>
            <a:cs typeface="Sakkal Majalla" panose="02000000000000000000" pitchFamily="2" charset="-78"/>
          </a:endParaRPr>
        </a:p>
      </dsp:txBody>
      <dsp:txXfrm rot="-5400000">
        <a:off x="3771900" y="2514203"/>
        <a:ext cx="3771900" cy="1508521"/>
      </dsp:txXfrm>
    </dsp:sp>
    <dsp:sp modelId="{19813902-F6DA-465D-9C7A-88541ABB1172}">
      <dsp:nvSpPr>
        <dsp:cNvPr id="0" name=""/>
        <dsp:cNvSpPr/>
      </dsp:nvSpPr>
      <dsp:spPr>
        <a:xfrm>
          <a:off x="1799675" y="1439939"/>
          <a:ext cx="3944449" cy="1142846"/>
        </a:xfrm>
        <a:prstGeom prst="roundRect">
          <a:avLst/>
        </a:prstGeom>
        <a:gradFill rotWithShape="0">
          <a:gsLst>
            <a:gs pos="0">
              <a:schemeClr val="accent2">
                <a:tint val="60000"/>
                <a:hueOff val="0"/>
                <a:satOff val="0"/>
                <a:lumOff val="0"/>
                <a:alphaOff val="0"/>
                <a:shade val="85000"/>
                <a:satMod val="130000"/>
              </a:schemeClr>
            </a:gs>
            <a:gs pos="34000">
              <a:schemeClr val="accent2">
                <a:tint val="60000"/>
                <a:hueOff val="0"/>
                <a:satOff val="0"/>
                <a:lumOff val="0"/>
                <a:alphaOff val="0"/>
                <a:shade val="87000"/>
                <a:satMod val="125000"/>
              </a:schemeClr>
            </a:gs>
            <a:gs pos="70000">
              <a:schemeClr val="accent2">
                <a:tint val="60000"/>
                <a:hueOff val="0"/>
                <a:satOff val="0"/>
                <a:lumOff val="0"/>
                <a:alphaOff val="0"/>
                <a:tint val="100000"/>
                <a:shade val="90000"/>
                <a:satMod val="130000"/>
              </a:schemeClr>
            </a:gs>
            <a:gs pos="100000">
              <a:schemeClr val="accent2">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100000"/>
            </a:lnSpc>
            <a:spcBef>
              <a:spcPct val="0"/>
            </a:spcBef>
            <a:spcAft>
              <a:spcPct val="35000"/>
            </a:spcAft>
            <a:buNone/>
          </a:pPr>
          <a:r>
            <a:rPr lang="ar-DZ" sz="2400" b="1" kern="1200" dirty="0">
              <a:latin typeface="Sakkal Majalla" panose="02000000000000000000" pitchFamily="2" charset="-78"/>
              <a:cs typeface="Sakkal Majalla" panose="02000000000000000000" pitchFamily="2" charset="-78"/>
            </a:rPr>
            <a:t>التون مايو(</a:t>
          </a:r>
          <a:r>
            <a:rPr lang="fr-FR" sz="2400" b="1" kern="1200" dirty="0">
              <a:latin typeface="Sakkal Majalla" panose="02000000000000000000" pitchFamily="2" charset="-78"/>
              <a:cs typeface="Sakkal Majalla" panose="02000000000000000000" pitchFamily="2" charset="-78"/>
            </a:rPr>
            <a:t>1880 -1949</a:t>
          </a:r>
          <a:r>
            <a:rPr lang="ar-SA" sz="2400" b="1" kern="1200" dirty="0">
              <a:latin typeface="Sakkal Majalla" panose="02000000000000000000" pitchFamily="2" charset="-78"/>
              <a:cs typeface="Sakkal Majalla" panose="02000000000000000000" pitchFamily="2" charset="-78"/>
            </a:rPr>
            <a:t>)، عالم نفس وعالم اجتماع</a:t>
          </a:r>
          <a:r>
            <a:rPr lang="ar-DZ" sz="2400" b="1" kern="1200" dirty="0">
              <a:latin typeface="Sakkal Majalla" panose="02000000000000000000" pitchFamily="2" charset="-78"/>
              <a:cs typeface="Sakkal Majalla" panose="02000000000000000000" pitchFamily="2" charset="-78"/>
            </a:rPr>
            <a:t> </a:t>
          </a:r>
          <a:r>
            <a:rPr lang="ar-SA" sz="2400" b="1" kern="1200" dirty="0">
              <a:latin typeface="Sakkal Majalla" panose="02000000000000000000" pitchFamily="2" charset="-78"/>
              <a:cs typeface="Sakkal Majalla" panose="02000000000000000000" pitchFamily="2" charset="-78"/>
            </a:rPr>
            <a:t>مؤسس مدرسة العلاقة الإنسانية في الإدارة</a:t>
          </a:r>
          <a:endParaRPr lang="fr-FR" sz="2400" b="1" kern="1200" dirty="0">
            <a:latin typeface="Sakkal Majalla" panose="02000000000000000000" pitchFamily="2" charset="-78"/>
            <a:cs typeface="Sakkal Majalla" panose="02000000000000000000" pitchFamily="2" charset="-78"/>
          </a:endParaRPr>
        </a:p>
      </dsp:txBody>
      <dsp:txXfrm>
        <a:off x="1855464" y="1495728"/>
        <a:ext cx="3832871" cy="10312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EEC4E-8E24-4829-9169-E5E0BDE1BCB2}">
      <dsp:nvSpPr>
        <dsp:cNvPr id="0" name=""/>
        <dsp:cNvSpPr/>
      </dsp:nvSpPr>
      <dsp:spPr>
        <a:xfrm rot="5400000">
          <a:off x="395435" y="1241781"/>
          <a:ext cx="1181827" cy="1966534"/>
        </a:xfrm>
        <a:prstGeom prst="corner">
          <a:avLst>
            <a:gd name="adj1" fmla="val 16120"/>
            <a:gd name="adj2" fmla="val 1611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CBA1E197-1BF9-4053-8EE2-8BA912C28E30}">
      <dsp:nvSpPr>
        <dsp:cNvPr id="0" name=""/>
        <dsp:cNvSpPr/>
      </dsp:nvSpPr>
      <dsp:spPr>
        <a:xfrm>
          <a:off x="198159" y="1829352"/>
          <a:ext cx="1775398" cy="155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rtl="1">
            <a:lnSpc>
              <a:spcPct val="90000"/>
            </a:lnSpc>
            <a:spcBef>
              <a:spcPct val="0"/>
            </a:spcBef>
            <a:spcAft>
              <a:spcPct val="35000"/>
            </a:spcAft>
            <a:buNone/>
          </a:pPr>
          <a:r>
            <a:rPr lang="ar-DZ" sz="2100" kern="1200"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الانسان </a:t>
          </a:r>
          <a:r>
            <a:rPr lang="en-US" sz="2100" kern="1200"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 </a:t>
          </a:r>
          <a:r>
            <a:rPr lang="ar-DZ" sz="2100" kern="1200"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إلى جانب المكافأة المادية </a:t>
          </a:r>
          <a:r>
            <a:rPr lang="en-US" sz="2100" kern="1200"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 </a:t>
          </a:r>
          <a:r>
            <a:rPr lang="ar-DZ" sz="2100" kern="1200"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يحتاج إلى ظروف عمل ملائمة </a:t>
          </a:r>
          <a:endParaRPr lang="fr-FR" sz="2100" kern="1200" dirty="0">
            <a:solidFill>
              <a:srgbClr val="000000">
                <a:hueOff val="0"/>
                <a:satOff val="0"/>
                <a:lumOff val="0"/>
                <a:alphaOff val="0"/>
              </a:srgbClr>
            </a:solidFill>
            <a:latin typeface="Calibri" panose="020F0502020204030204"/>
            <a:ea typeface="+mn-ea"/>
            <a:cs typeface="+mn-cs"/>
          </a:endParaRPr>
        </a:p>
      </dsp:txBody>
      <dsp:txXfrm>
        <a:off x="198159" y="1829352"/>
        <a:ext cx="1775398" cy="1556240"/>
      </dsp:txXfrm>
    </dsp:sp>
    <dsp:sp modelId="{7E72D5BD-87A0-46C5-AA93-F5902546D952}">
      <dsp:nvSpPr>
        <dsp:cNvPr id="0" name=""/>
        <dsp:cNvSpPr/>
      </dsp:nvSpPr>
      <dsp:spPr>
        <a:xfrm>
          <a:off x="1638576" y="1097003"/>
          <a:ext cx="334980" cy="334980"/>
        </a:xfrm>
        <a:prstGeom prst="triangle">
          <a:avLst>
            <a:gd name="adj" fmla="val 10000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FA8A52A0-F708-45C0-847A-289405143843}">
      <dsp:nvSpPr>
        <dsp:cNvPr id="0" name=""/>
        <dsp:cNvSpPr/>
      </dsp:nvSpPr>
      <dsp:spPr>
        <a:xfrm rot="5400000">
          <a:off x="2568870" y="703963"/>
          <a:ext cx="1181827" cy="1966534"/>
        </a:xfrm>
        <a:prstGeom prst="corner">
          <a:avLst>
            <a:gd name="adj1" fmla="val 16120"/>
            <a:gd name="adj2" fmla="val 1611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F94CDB9F-1600-4AB9-A769-D885E6569EAF}">
      <dsp:nvSpPr>
        <dsp:cNvPr id="0" name=""/>
        <dsp:cNvSpPr/>
      </dsp:nvSpPr>
      <dsp:spPr>
        <a:xfrm>
          <a:off x="2371593" y="1291533"/>
          <a:ext cx="1775398" cy="155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rtl="1">
            <a:lnSpc>
              <a:spcPct val="90000"/>
            </a:lnSpc>
            <a:spcBef>
              <a:spcPct val="0"/>
            </a:spcBef>
            <a:spcAft>
              <a:spcPct val="35000"/>
            </a:spcAft>
            <a:buNone/>
          </a:pPr>
          <a:r>
            <a:rPr lang="ar-DZ" sz="2100" kern="1200"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ال</a:t>
          </a:r>
          <a:r>
            <a:rPr lang="ar-SA" sz="2100" kern="1200"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ا</a:t>
          </a:r>
          <a:r>
            <a:rPr lang="ar-DZ" sz="2100" kern="1200"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نسان يبحث عن مجموعة يشعر فيها بالاعتراف والتقدير ينتمي إليها </a:t>
          </a:r>
          <a:endParaRPr lang="fr-FR" sz="2100" kern="1200" dirty="0">
            <a:solidFill>
              <a:srgbClr val="000000">
                <a:hueOff val="0"/>
                <a:satOff val="0"/>
                <a:lumOff val="0"/>
                <a:alphaOff val="0"/>
              </a:srgbClr>
            </a:solidFill>
            <a:latin typeface="Calibri" panose="020F0502020204030204"/>
            <a:ea typeface="+mn-ea"/>
            <a:cs typeface="+mn-cs"/>
          </a:endParaRPr>
        </a:p>
      </dsp:txBody>
      <dsp:txXfrm>
        <a:off x="2371593" y="1291533"/>
        <a:ext cx="1775398" cy="1556240"/>
      </dsp:txXfrm>
    </dsp:sp>
    <dsp:sp modelId="{69C601C0-0FE5-4567-B49E-F46B2FB11F7C}">
      <dsp:nvSpPr>
        <dsp:cNvPr id="0" name=""/>
        <dsp:cNvSpPr/>
      </dsp:nvSpPr>
      <dsp:spPr>
        <a:xfrm>
          <a:off x="3812011" y="559184"/>
          <a:ext cx="334980" cy="334980"/>
        </a:xfrm>
        <a:prstGeom prst="triangle">
          <a:avLst>
            <a:gd name="adj" fmla="val 10000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FEF9A916-F68A-4818-9F19-4D15BC33BDFD}">
      <dsp:nvSpPr>
        <dsp:cNvPr id="0" name=""/>
        <dsp:cNvSpPr/>
      </dsp:nvSpPr>
      <dsp:spPr>
        <a:xfrm rot="5400000">
          <a:off x="4742305" y="166144"/>
          <a:ext cx="1181827" cy="1966534"/>
        </a:xfrm>
        <a:prstGeom prst="corner">
          <a:avLst>
            <a:gd name="adj1" fmla="val 16120"/>
            <a:gd name="adj2" fmla="val 1611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B16E1237-4496-4FF9-B164-0991B96547E9}">
      <dsp:nvSpPr>
        <dsp:cNvPr id="0" name=""/>
        <dsp:cNvSpPr/>
      </dsp:nvSpPr>
      <dsp:spPr>
        <a:xfrm>
          <a:off x="4545028" y="753715"/>
          <a:ext cx="1775398" cy="155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rtl="1">
            <a:lnSpc>
              <a:spcPct val="90000"/>
            </a:lnSpc>
            <a:spcBef>
              <a:spcPct val="0"/>
            </a:spcBef>
            <a:spcAft>
              <a:spcPct val="35000"/>
            </a:spcAft>
            <a:buNone/>
          </a:pPr>
          <a:r>
            <a:rPr lang="ar-DZ" sz="2100" kern="1200"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للمجموعة آثار إيجابية كبيرة على الإنتاجية</a:t>
          </a:r>
          <a:endParaRPr lang="fr-FR" sz="2100" kern="1200" dirty="0">
            <a:solidFill>
              <a:srgbClr val="000000">
                <a:hueOff val="0"/>
                <a:satOff val="0"/>
                <a:lumOff val="0"/>
                <a:alphaOff val="0"/>
              </a:srgbClr>
            </a:solidFill>
            <a:latin typeface="Calibri" panose="020F0502020204030204"/>
            <a:ea typeface="+mn-ea"/>
            <a:cs typeface="+mn-cs"/>
          </a:endParaRPr>
        </a:p>
      </dsp:txBody>
      <dsp:txXfrm>
        <a:off x="4545028" y="753715"/>
        <a:ext cx="1775398" cy="1556240"/>
      </dsp:txXfrm>
    </dsp:sp>
    <dsp:sp modelId="{0E885B65-4802-4D13-910A-A9E90993DD3E}">
      <dsp:nvSpPr>
        <dsp:cNvPr id="0" name=""/>
        <dsp:cNvSpPr/>
      </dsp:nvSpPr>
      <dsp:spPr>
        <a:xfrm>
          <a:off x="5985446" y="21366"/>
          <a:ext cx="334980" cy="334980"/>
        </a:xfrm>
        <a:prstGeom prst="triangle">
          <a:avLst>
            <a:gd name="adj" fmla="val 10000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148C0155-9C60-4640-A555-764AB99E2E8E}">
      <dsp:nvSpPr>
        <dsp:cNvPr id="0" name=""/>
        <dsp:cNvSpPr/>
      </dsp:nvSpPr>
      <dsp:spPr>
        <a:xfrm rot="5400000">
          <a:off x="6915739" y="-371673"/>
          <a:ext cx="1181827" cy="1966534"/>
        </a:xfrm>
        <a:prstGeom prst="corner">
          <a:avLst>
            <a:gd name="adj1" fmla="val 16120"/>
            <a:gd name="adj2" fmla="val 16110"/>
          </a:avLst>
        </a:prstGeom>
        <a:solidFill>
          <a:srgbClr val="E48312">
            <a:hueOff val="0"/>
            <a:satOff val="0"/>
            <a:lumOff val="0"/>
            <a:alphaOff val="0"/>
          </a:srgbClr>
        </a:solidFill>
        <a:ln w="15875" cap="flat" cmpd="sng" algn="ctr">
          <a:solidFill>
            <a:srgbClr val="E4831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52631B42-5BD1-4F31-B628-FF14AA13C911}">
      <dsp:nvSpPr>
        <dsp:cNvPr id="0" name=""/>
        <dsp:cNvSpPr/>
      </dsp:nvSpPr>
      <dsp:spPr>
        <a:xfrm>
          <a:off x="6718463" y="215896"/>
          <a:ext cx="1775398" cy="155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rtl="1">
            <a:lnSpc>
              <a:spcPct val="90000"/>
            </a:lnSpc>
            <a:spcBef>
              <a:spcPct val="0"/>
            </a:spcBef>
            <a:spcAft>
              <a:spcPct val="35000"/>
            </a:spcAft>
            <a:buNone/>
          </a:pPr>
          <a:r>
            <a:rPr lang="ar-DZ" sz="2100" kern="1200" dirty="0">
              <a:solidFill>
                <a:srgbClr val="000000">
                  <a:hueOff val="0"/>
                  <a:satOff val="0"/>
                  <a:lumOff val="0"/>
                  <a:alphaOff val="0"/>
                </a:srgbClr>
              </a:solidFill>
              <a:latin typeface="Sakkal Majalla" panose="02000000000000000000" pitchFamily="2" charset="-78"/>
              <a:ea typeface="+mn-ea"/>
              <a:cs typeface="Sakkal Majalla" panose="02000000000000000000" pitchFamily="2" charset="-78"/>
            </a:rPr>
            <a:t>الاتصال والتبادل والاعتراف بالجهد من المحفزات للإنسان في عمله</a:t>
          </a:r>
          <a:endParaRPr lang="fr-FR" sz="2100" kern="1200" dirty="0">
            <a:solidFill>
              <a:srgbClr val="000000">
                <a:hueOff val="0"/>
                <a:satOff val="0"/>
                <a:lumOff val="0"/>
                <a:alphaOff val="0"/>
              </a:srgbClr>
            </a:solidFill>
            <a:latin typeface="Calibri" panose="020F0502020204030204"/>
            <a:ea typeface="+mn-ea"/>
            <a:cs typeface="+mn-cs"/>
          </a:endParaRPr>
        </a:p>
      </dsp:txBody>
      <dsp:txXfrm>
        <a:off x="6718463" y="215896"/>
        <a:ext cx="1775398" cy="15562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CA8E1-38D2-4881-91F2-DB262D2320AC}">
      <dsp:nvSpPr>
        <dsp:cNvPr id="0" name=""/>
        <dsp:cNvSpPr/>
      </dsp:nvSpPr>
      <dsp:spPr>
        <a:xfrm rot="16200000">
          <a:off x="880268" y="-880268"/>
          <a:ext cx="2011362" cy="3771900"/>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ct val="35000"/>
            </a:spcAft>
            <a:buNone/>
          </a:pPr>
          <a:r>
            <a:rPr lang="ar-SA" sz="2400" b="1" u="none" kern="1200" dirty="0">
              <a:solidFill>
                <a:schemeClr val="tx1"/>
              </a:solidFill>
              <a:latin typeface="Sakkal Majalla" panose="02000000000000000000" pitchFamily="2" charset="-78"/>
              <a:cs typeface="Sakkal Majalla" panose="02000000000000000000" pitchFamily="2" charset="-78"/>
            </a:rPr>
            <a:t>يشتهر </a:t>
          </a:r>
          <a:r>
            <a:rPr lang="ar-DZ" sz="2400" b="1" u="none" kern="1200" dirty="0">
              <a:solidFill>
                <a:schemeClr val="tx1"/>
              </a:solidFill>
              <a:latin typeface="Sakkal Majalla" panose="02000000000000000000" pitchFamily="2" charset="-78"/>
              <a:cs typeface="Sakkal Majalla" panose="02000000000000000000" pitchFamily="2" charset="-78"/>
            </a:rPr>
            <a:t>ب</a:t>
          </a:r>
          <a:r>
            <a:rPr lang="ar-SA" sz="2400" u="none" kern="1200" dirty="0">
              <a:solidFill>
                <a:schemeClr val="tx1"/>
              </a:solidFill>
              <a:latin typeface="Sakkal Majalla" panose="02000000000000000000" pitchFamily="2" charset="-78"/>
              <a:cs typeface="Sakkal Majalla" panose="02000000000000000000" pitchFamily="2" charset="-78"/>
            </a:rPr>
            <a:t>نظريته في الدافعية الإنسانية</a:t>
          </a:r>
          <a:r>
            <a:rPr lang="en-US" sz="2400" u="none" kern="1200" dirty="0">
              <a:solidFill>
                <a:schemeClr val="tx1"/>
              </a:solidFill>
              <a:latin typeface="Sakkal Majalla" panose="02000000000000000000" pitchFamily="2" charset="-78"/>
              <a:cs typeface="Sakkal Majalla" panose="02000000000000000000" pitchFamily="2" charset="-78"/>
            </a:rPr>
            <a:t> </a:t>
          </a:r>
          <a:r>
            <a:rPr lang="ar-DZ" sz="2400" u="none" kern="1200" dirty="0">
              <a:solidFill>
                <a:schemeClr val="tx1"/>
              </a:solidFill>
              <a:latin typeface="Sakkal Majalla" panose="02000000000000000000" pitchFamily="2" charset="-78"/>
              <a:cs typeface="Sakkal Majalla" panose="02000000000000000000" pitchFamily="2" charset="-78"/>
            </a:rPr>
            <a:t>لتأثره بمدرسة العلاقات الانسانية</a:t>
          </a:r>
          <a:r>
            <a:rPr lang="ar-SA" sz="2400" u="none" kern="1200" dirty="0">
              <a:solidFill>
                <a:schemeClr val="tx1"/>
              </a:solidFill>
              <a:latin typeface="Sakkal Majalla" panose="02000000000000000000" pitchFamily="2" charset="-78"/>
              <a:cs typeface="Sakkal Majalla" panose="02000000000000000000" pitchFamily="2" charset="-78"/>
            </a:rPr>
            <a:t> </a:t>
          </a:r>
          <a:endParaRPr lang="ar-DZ" sz="2400" b="1" u="none" kern="1200" dirty="0">
            <a:solidFill>
              <a:schemeClr val="tx1"/>
            </a:solidFill>
            <a:latin typeface="Sakkal Majalla" panose="02000000000000000000" pitchFamily="2" charset="-78"/>
            <a:cs typeface="Sakkal Majalla" panose="02000000000000000000" pitchFamily="2" charset="-78"/>
          </a:endParaRPr>
        </a:p>
      </dsp:txBody>
      <dsp:txXfrm rot="5400000">
        <a:off x="0" y="0"/>
        <a:ext cx="3771900" cy="1508521"/>
      </dsp:txXfrm>
    </dsp:sp>
    <dsp:sp modelId="{E962321B-C294-4555-9AA3-080710273DB7}">
      <dsp:nvSpPr>
        <dsp:cNvPr id="0" name=""/>
        <dsp:cNvSpPr/>
      </dsp:nvSpPr>
      <dsp:spPr>
        <a:xfrm>
          <a:off x="3771900" y="0"/>
          <a:ext cx="3771900" cy="2011362"/>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ts val="0"/>
            </a:spcAft>
            <a:buNone/>
          </a:pPr>
          <a:r>
            <a:rPr lang="ar-DZ" sz="2400" u="none" kern="1200" dirty="0">
              <a:solidFill>
                <a:schemeClr val="tx1"/>
              </a:solidFill>
              <a:latin typeface="Sakkal Majalla" panose="02000000000000000000" pitchFamily="2" charset="-78"/>
              <a:cs typeface="Sakkal Majalla" panose="02000000000000000000" pitchFamily="2" charset="-78"/>
            </a:rPr>
            <a:t>درّس بجامعة </a:t>
          </a:r>
          <a:r>
            <a:rPr lang="ar-DZ" sz="2400" u="none" kern="1200" dirty="0" err="1">
              <a:solidFill>
                <a:schemeClr val="tx1"/>
              </a:solidFill>
              <a:latin typeface="Sakkal Majalla" panose="02000000000000000000" pitchFamily="2" charset="-78"/>
              <a:cs typeface="Sakkal Majalla" panose="02000000000000000000" pitchFamily="2" charset="-78"/>
            </a:rPr>
            <a:t>كورنيل</a:t>
          </a:r>
          <a:r>
            <a:rPr lang="ar-DZ" sz="2400" u="none" kern="1200" dirty="0">
              <a:solidFill>
                <a:schemeClr val="tx1"/>
              </a:solidFill>
              <a:latin typeface="Sakkal Majalla" panose="02000000000000000000" pitchFamily="2" charset="-78"/>
              <a:cs typeface="Sakkal Majalla" panose="02000000000000000000" pitchFamily="2" charset="-78"/>
            </a:rPr>
            <a:t> في نيويورك</a:t>
          </a:r>
          <a:r>
            <a:rPr lang="ar-DZ" sz="2400" b="1" i="0" u="none" kern="1200" dirty="0">
              <a:solidFill>
                <a:schemeClr val="tx1"/>
              </a:solidFill>
              <a:latin typeface="Sakkal Majalla" panose="02000000000000000000" pitchFamily="2" charset="-78"/>
              <a:cs typeface="Sakkal Majalla" panose="02000000000000000000" pitchFamily="2" charset="-78"/>
            </a:rPr>
            <a:t> </a:t>
          </a:r>
          <a:endParaRPr lang="ar-DZ" sz="2400" b="1" u="none" kern="1200" dirty="0">
            <a:solidFill>
              <a:schemeClr val="tx1"/>
            </a:solidFill>
            <a:latin typeface="Sakkal Majalla" panose="02000000000000000000" pitchFamily="2" charset="-78"/>
            <a:ea typeface="Calibri" panose="020F0502020204030204" pitchFamily="34" charset="0"/>
            <a:cs typeface="Sakkal Majalla" panose="02000000000000000000" pitchFamily="2" charset="-78"/>
          </a:endParaRPr>
        </a:p>
      </dsp:txBody>
      <dsp:txXfrm>
        <a:off x="3771900" y="0"/>
        <a:ext cx="3771900" cy="1508521"/>
      </dsp:txXfrm>
    </dsp:sp>
    <dsp:sp modelId="{9101B92B-E44C-41B8-896B-0E9C9EFF8C4B}">
      <dsp:nvSpPr>
        <dsp:cNvPr id="0" name=""/>
        <dsp:cNvSpPr/>
      </dsp:nvSpPr>
      <dsp:spPr>
        <a:xfrm rot="10800000">
          <a:off x="0" y="2011362"/>
          <a:ext cx="3771900" cy="2011362"/>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ct val="35000"/>
            </a:spcAft>
            <a:buNone/>
          </a:pPr>
          <a:r>
            <a:rPr lang="ar-DZ" sz="2400" b="0" i="0" kern="1200" dirty="0">
              <a:latin typeface="Sakkal Majalla" panose="02000000000000000000" pitchFamily="2" charset="-78"/>
              <a:cs typeface="Sakkal Majalla" panose="02000000000000000000" pitchFamily="2" charset="-78"/>
            </a:rPr>
            <a:t>ركز في نظريته بشكل أساسي على جوانب الدافعية للشخصية الإنساني</a:t>
          </a:r>
          <a:endParaRPr lang="ar-DZ" sz="2400" b="1" u="none" kern="1200" dirty="0">
            <a:solidFill>
              <a:schemeClr val="tx1"/>
            </a:solidFill>
            <a:latin typeface="Sakkal Majalla" panose="02000000000000000000" pitchFamily="2" charset="-78"/>
            <a:cs typeface="Sakkal Majalla" panose="02000000000000000000" pitchFamily="2" charset="-78"/>
          </a:endParaRPr>
        </a:p>
      </dsp:txBody>
      <dsp:txXfrm rot="10800000">
        <a:off x="0" y="2514203"/>
        <a:ext cx="3771900" cy="1508521"/>
      </dsp:txXfrm>
    </dsp:sp>
    <dsp:sp modelId="{7288B8E5-6991-4AC6-AE4D-74EEF9D06454}">
      <dsp:nvSpPr>
        <dsp:cNvPr id="0" name=""/>
        <dsp:cNvSpPr/>
      </dsp:nvSpPr>
      <dsp:spPr>
        <a:xfrm rot="5400000">
          <a:off x="4610413" y="1131093"/>
          <a:ext cx="2011362" cy="3771900"/>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ts val="0"/>
            </a:spcAft>
            <a:buNone/>
          </a:pPr>
          <a:r>
            <a:rPr lang="ar-DZ" sz="2400" b="1" u="none" kern="1200"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rPr>
            <a:t>نظرية الدافعية من اشهر نظريات التحفيز</a:t>
          </a:r>
          <a:endParaRPr lang="fr-FR" sz="2400" b="1" u="none" kern="1200"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dsp:txBody>
      <dsp:txXfrm rot="-5400000">
        <a:off x="3730145" y="2514203"/>
        <a:ext cx="3771900" cy="1508521"/>
      </dsp:txXfrm>
    </dsp:sp>
    <dsp:sp modelId="{19813902-F6DA-465D-9C7A-88541ABB1172}">
      <dsp:nvSpPr>
        <dsp:cNvPr id="0" name=""/>
        <dsp:cNvSpPr/>
      </dsp:nvSpPr>
      <dsp:spPr>
        <a:xfrm>
          <a:off x="1799675" y="1439939"/>
          <a:ext cx="3944449" cy="1142846"/>
        </a:xfrm>
        <a:prstGeom prst="roundRect">
          <a:avLst/>
        </a:prstGeom>
        <a:gradFill rotWithShape="0">
          <a:gsLst>
            <a:gs pos="0">
              <a:schemeClr val="accent2">
                <a:tint val="60000"/>
                <a:hueOff val="0"/>
                <a:satOff val="0"/>
                <a:lumOff val="0"/>
                <a:alphaOff val="0"/>
                <a:shade val="85000"/>
                <a:satMod val="130000"/>
              </a:schemeClr>
            </a:gs>
            <a:gs pos="34000">
              <a:schemeClr val="accent2">
                <a:tint val="60000"/>
                <a:hueOff val="0"/>
                <a:satOff val="0"/>
                <a:lumOff val="0"/>
                <a:alphaOff val="0"/>
                <a:shade val="87000"/>
                <a:satMod val="125000"/>
              </a:schemeClr>
            </a:gs>
            <a:gs pos="70000">
              <a:schemeClr val="accent2">
                <a:tint val="60000"/>
                <a:hueOff val="0"/>
                <a:satOff val="0"/>
                <a:lumOff val="0"/>
                <a:alphaOff val="0"/>
                <a:tint val="100000"/>
                <a:shade val="90000"/>
                <a:satMod val="130000"/>
              </a:schemeClr>
            </a:gs>
            <a:gs pos="100000">
              <a:schemeClr val="accent2">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100000"/>
            </a:lnSpc>
            <a:spcBef>
              <a:spcPct val="0"/>
            </a:spcBef>
            <a:spcAft>
              <a:spcPct val="35000"/>
            </a:spcAft>
            <a:buNone/>
          </a:pPr>
          <a:r>
            <a:rPr lang="ar-DZ" sz="2400" u="none" kern="1200" dirty="0">
              <a:solidFill>
                <a:schemeClr val="tx1"/>
              </a:solidFill>
              <a:latin typeface="Sakkal Majalla" panose="02000000000000000000" pitchFamily="2" charset="-78"/>
              <a:cs typeface="Sakkal Majalla" panose="02000000000000000000" pitchFamily="2" charset="-78"/>
            </a:rPr>
            <a:t>ابراهام </a:t>
          </a:r>
          <a:r>
            <a:rPr lang="ar-DZ" sz="2400" u="none" kern="1200" dirty="0" err="1">
              <a:solidFill>
                <a:schemeClr val="tx1"/>
              </a:solidFill>
              <a:latin typeface="Sakkal Majalla" panose="02000000000000000000" pitchFamily="2" charset="-78"/>
              <a:cs typeface="Sakkal Majalla" panose="02000000000000000000" pitchFamily="2" charset="-78"/>
            </a:rPr>
            <a:t>ماسلو</a:t>
          </a:r>
          <a:r>
            <a:rPr lang="fr-FR" sz="2400" u="none" kern="1200" dirty="0">
              <a:solidFill>
                <a:schemeClr val="tx1"/>
              </a:solidFill>
              <a:latin typeface="Sakkal Majalla" panose="02000000000000000000" pitchFamily="2" charset="-78"/>
              <a:cs typeface="Sakkal Majalla" panose="02000000000000000000" pitchFamily="2" charset="-78"/>
            </a:rPr>
            <a:t>1908 - 1970</a:t>
          </a:r>
          <a:r>
            <a:rPr lang="ar-SA" sz="2400" b="1" u="none" kern="1200" dirty="0">
              <a:solidFill>
                <a:schemeClr val="tx1"/>
              </a:solidFill>
              <a:latin typeface="Sakkal Majalla" panose="02000000000000000000" pitchFamily="2" charset="-78"/>
              <a:cs typeface="Sakkal Majalla" panose="02000000000000000000" pitchFamily="2" charset="-78"/>
            </a:rPr>
            <a:t>)، عالم نفس </a:t>
          </a:r>
          <a:r>
            <a:rPr lang="ar-DZ" sz="2400" b="1" u="none" kern="1200" dirty="0">
              <a:solidFill>
                <a:schemeClr val="tx1"/>
              </a:solidFill>
              <a:latin typeface="Sakkal Majalla" panose="02000000000000000000" pitchFamily="2" charset="-78"/>
              <a:cs typeface="Sakkal Majalla" panose="02000000000000000000" pitchFamily="2" charset="-78"/>
            </a:rPr>
            <a:t>مؤسس نظرية الدافعية</a:t>
          </a:r>
          <a:endParaRPr lang="fr-FR" sz="2400" b="1" u="none" kern="1200" dirty="0">
            <a:solidFill>
              <a:schemeClr val="tx1"/>
            </a:solidFill>
            <a:latin typeface="Sakkal Majalla" panose="02000000000000000000" pitchFamily="2" charset="-78"/>
            <a:cs typeface="Sakkal Majalla" panose="02000000000000000000" pitchFamily="2" charset="-78"/>
          </a:endParaRPr>
        </a:p>
      </dsp:txBody>
      <dsp:txXfrm>
        <a:off x="1855464" y="1495728"/>
        <a:ext cx="3832871" cy="10312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B37573-0E7D-4F06-9E2B-3EDD14AB27D3}">
      <dsp:nvSpPr>
        <dsp:cNvPr id="0" name=""/>
        <dsp:cNvSpPr/>
      </dsp:nvSpPr>
      <dsp:spPr>
        <a:xfrm>
          <a:off x="1417263" y="1808966"/>
          <a:ext cx="2654257" cy="177038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ctr" defTabSz="1066800" rtl="1">
            <a:lnSpc>
              <a:spcPct val="90000"/>
            </a:lnSpc>
            <a:spcBef>
              <a:spcPct val="0"/>
            </a:spcBef>
            <a:spcAft>
              <a:spcPct val="35000"/>
            </a:spcAft>
            <a:buNone/>
          </a:pPr>
          <a:r>
            <a:rPr lang="ar-SA" sz="2400" b="1" kern="1200" dirty="0">
              <a:latin typeface="Calibri" panose="020F0502020204030204" pitchFamily="34" charset="0"/>
              <a:ea typeface="Calibri" panose="020F0502020204030204" pitchFamily="34" charset="0"/>
              <a:cs typeface="Sakkal Majalla" panose="02000000000000000000" pitchFamily="2" charset="-78"/>
            </a:rPr>
            <a:t>الحاجات الغير </a:t>
          </a:r>
          <a:r>
            <a:rPr lang="ar-DZ" sz="2400" b="1" kern="1200" dirty="0">
              <a:latin typeface="Calibri" panose="020F0502020204030204" pitchFamily="34" charset="0"/>
              <a:ea typeface="Calibri" panose="020F0502020204030204" pitchFamily="34" charset="0"/>
              <a:cs typeface="Sakkal Majalla" panose="02000000000000000000" pitchFamily="2" charset="-78"/>
            </a:rPr>
            <a:t>م</a:t>
          </a:r>
          <a:r>
            <a:rPr lang="ar-SA" sz="2400" b="1" kern="1200" dirty="0">
              <a:latin typeface="Calibri" panose="020F0502020204030204" pitchFamily="34" charset="0"/>
              <a:ea typeface="Calibri" panose="020F0502020204030204" pitchFamily="34" charset="0"/>
              <a:cs typeface="Sakkal Majalla" panose="02000000000000000000" pitchFamily="2" charset="-78"/>
            </a:rPr>
            <a:t>شبعة هي التي تؤثر في سلوك الفرد وتدفعه للبحث عن سبل لإشباعها</a:t>
          </a:r>
          <a:r>
            <a:rPr lang="ar-DZ" sz="2400" b="1" kern="1200" dirty="0">
              <a:latin typeface="Calibri" panose="020F0502020204030204" pitchFamily="34" charset="0"/>
              <a:ea typeface="Calibri" panose="020F0502020204030204" pitchFamily="34" charset="0"/>
              <a:cs typeface="Sakkal Majalla" panose="02000000000000000000" pitchFamily="2" charset="-78"/>
            </a:rPr>
            <a:t>.</a:t>
          </a:r>
          <a:endParaRPr lang="fr-FR" sz="2400" b="1" kern="1200" dirty="0"/>
        </a:p>
      </dsp:txBody>
      <dsp:txXfrm>
        <a:off x="1841944" y="1808966"/>
        <a:ext cx="2229576" cy="1770389"/>
      </dsp:txXfrm>
    </dsp:sp>
    <dsp:sp modelId="{2E8F2AB0-D8DD-4DC7-AB14-67D5CAC86D8F}">
      <dsp:nvSpPr>
        <dsp:cNvPr id="0" name=""/>
        <dsp:cNvSpPr/>
      </dsp:nvSpPr>
      <dsp:spPr>
        <a:xfrm>
          <a:off x="1659" y="1101163"/>
          <a:ext cx="1769505" cy="176950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rtl="1">
            <a:lnSpc>
              <a:spcPct val="90000"/>
            </a:lnSpc>
            <a:spcBef>
              <a:spcPct val="0"/>
            </a:spcBef>
            <a:spcAft>
              <a:spcPct val="35000"/>
            </a:spcAft>
            <a:buNone/>
          </a:pPr>
          <a:r>
            <a:rPr lang="ar-SA" sz="2400" b="1" kern="1200" dirty="0">
              <a:latin typeface="Calibri" panose="020F0502020204030204" pitchFamily="34" charset="0"/>
              <a:ea typeface="Calibri" panose="020F0502020204030204" pitchFamily="34" charset="0"/>
              <a:cs typeface="Sakkal Majalla" panose="02000000000000000000" pitchFamily="2" charset="-78"/>
            </a:rPr>
            <a:t>مبدأ الحرمان من الإشباع</a:t>
          </a:r>
          <a:r>
            <a:rPr lang="fr-FR" sz="2400" b="1" kern="1200" dirty="0">
              <a:latin typeface="Sakkal Majalla" panose="02000000000000000000" pitchFamily="2" charset="-78"/>
              <a:ea typeface="Calibri" panose="020F0502020204030204" pitchFamily="34" charset="0"/>
              <a:cs typeface="Arial" panose="020B0604020202020204" pitchFamily="34" charset="0"/>
            </a:rPr>
            <a:t> </a:t>
          </a:r>
          <a:endParaRPr lang="fr-FR" sz="2400" b="1" kern="1200" dirty="0"/>
        </a:p>
      </dsp:txBody>
      <dsp:txXfrm>
        <a:off x="260797" y="1360301"/>
        <a:ext cx="1251229" cy="1251229"/>
      </dsp:txXfrm>
    </dsp:sp>
    <dsp:sp modelId="{5055B04E-58C6-47FB-910A-1E4EEE25895B}">
      <dsp:nvSpPr>
        <dsp:cNvPr id="0" name=""/>
        <dsp:cNvSpPr/>
      </dsp:nvSpPr>
      <dsp:spPr>
        <a:xfrm>
          <a:off x="5841026" y="1808966"/>
          <a:ext cx="2654257" cy="177038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ctr" defTabSz="1066800" rtl="1">
            <a:lnSpc>
              <a:spcPct val="90000"/>
            </a:lnSpc>
            <a:spcBef>
              <a:spcPct val="0"/>
            </a:spcBef>
            <a:spcAft>
              <a:spcPct val="35000"/>
            </a:spcAft>
            <a:buNone/>
          </a:pPr>
          <a:r>
            <a:rPr lang="ar-SA" sz="2400" b="1" kern="1200" dirty="0">
              <a:latin typeface="Calibri" panose="020F0502020204030204" pitchFamily="34" charset="0"/>
              <a:ea typeface="Calibri" panose="020F0502020204030204" pitchFamily="34" charset="0"/>
              <a:cs typeface="Sakkal Majalla" panose="02000000000000000000" pitchFamily="2" charset="-78"/>
            </a:rPr>
            <a:t>أن الحاجات في مستوى أعلى لا تفعل إلا بعد أن تكون حاجات المستوى الأدنى منه قد أشبعت</a:t>
          </a:r>
          <a:r>
            <a:rPr lang="ar-DZ" sz="2400" b="1" kern="1200" dirty="0">
              <a:latin typeface="Calibri" panose="020F0502020204030204" pitchFamily="34" charset="0"/>
              <a:ea typeface="Calibri" panose="020F0502020204030204" pitchFamily="34" charset="0"/>
              <a:cs typeface="Sakkal Majalla" panose="02000000000000000000" pitchFamily="2" charset="-78"/>
            </a:rPr>
            <a:t>.</a:t>
          </a:r>
          <a:endParaRPr lang="fr-FR" sz="2400" b="1" kern="1200" dirty="0">
            <a:effectLst/>
            <a:latin typeface="Calibri" panose="020F0502020204030204" pitchFamily="34" charset="0"/>
            <a:ea typeface="Calibri" panose="020F0502020204030204" pitchFamily="34" charset="0"/>
            <a:cs typeface="Arial" panose="020B0604020202020204" pitchFamily="34" charset="0"/>
          </a:endParaRPr>
        </a:p>
      </dsp:txBody>
      <dsp:txXfrm>
        <a:off x="6265707" y="1808966"/>
        <a:ext cx="2229576" cy="1770389"/>
      </dsp:txXfrm>
    </dsp:sp>
    <dsp:sp modelId="{24C48BDA-0C45-41C4-A8BB-AE34C3705D83}">
      <dsp:nvSpPr>
        <dsp:cNvPr id="0" name=""/>
        <dsp:cNvSpPr/>
      </dsp:nvSpPr>
      <dsp:spPr>
        <a:xfrm>
          <a:off x="4425422" y="1101163"/>
          <a:ext cx="1769505" cy="176950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rtl="1">
            <a:lnSpc>
              <a:spcPct val="90000"/>
            </a:lnSpc>
            <a:spcBef>
              <a:spcPct val="0"/>
            </a:spcBef>
            <a:spcAft>
              <a:spcPct val="35000"/>
            </a:spcAft>
            <a:buNone/>
          </a:pPr>
          <a:r>
            <a:rPr lang="ar-SA" sz="2400" b="1" kern="1200" dirty="0">
              <a:latin typeface="Calibri" panose="020F0502020204030204" pitchFamily="34" charset="0"/>
              <a:ea typeface="Calibri" panose="020F0502020204030204" pitchFamily="34" charset="0"/>
              <a:cs typeface="Sakkal Majalla" panose="02000000000000000000" pitchFamily="2" charset="-78"/>
            </a:rPr>
            <a:t>مبدأ التدرج في إشباع الحاجات</a:t>
          </a:r>
          <a:r>
            <a:rPr lang="fr-FR" sz="2400" b="1" kern="1200" dirty="0">
              <a:latin typeface="Sakkal Majalla" panose="02000000000000000000" pitchFamily="2" charset="-78"/>
              <a:ea typeface="Calibri" panose="020F0502020204030204" pitchFamily="34" charset="0"/>
              <a:cs typeface="Arial" panose="020B0604020202020204" pitchFamily="34" charset="0"/>
            </a:rPr>
            <a:t> </a:t>
          </a:r>
          <a:endParaRPr lang="fr-FR" sz="2400" b="1" kern="1200" dirty="0"/>
        </a:p>
      </dsp:txBody>
      <dsp:txXfrm>
        <a:off x="4684560" y="1360301"/>
        <a:ext cx="1251229" cy="12512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6AC873-657F-4811-966E-AE80A672E426}">
      <dsp:nvSpPr>
        <dsp:cNvPr id="0" name=""/>
        <dsp:cNvSpPr/>
      </dsp:nvSpPr>
      <dsp:spPr>
        <a:xfrm>
          <a:off x="2304256" y="0"/>
          <a:ext cx="1152128" cy="964907"/>
        </a:xfrm>
        <a:prstGeom prst="trapezoid">
          <a:avLst>
            <a:gd name="adj" fmla="val 59701"/>
          </a:avLst>
        </a:prstGeom>
        <a:solidFill>
          <a:schemeClr val="accent1">
            <a:shade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b="1" kern="1200" dirty="0">
              <a:latin typeface="Sakkal Majalla" panose="02000000000000000000" pitchFamily="2" charset="-78"/>
              <a:cs typeface="Sakkal Majalla" panose="02000000000000000000" pitchFamily="2" charset="-78"/>
            </a:rPr>
            <a:t>الحاجة لتحقيق الذات</a:t>
          </a:r>
          <a:endParaRPr lang="fr-FR" sz="2000" b="1" kern="1200" dirty="0">
            <a:latin typeface="Sakkal Majalla" panose="02000000000000000000" pitchFamily="2" charset="-78"/>
            <a:cs typeface="Sakkal Majalla" panose="02000000000000000000" pitchFamily="2" charset="-78"/>
          </a:endParaRPr>
        </a:p>
      </dsp:txBody>
      <dsp:txXfrm>
        <a:off x="2304256" y="0"/>
        <a:ext cx="1152128" cy="964907"/>
      </dsp:txXfrm>
    </dsp:sp>
    <dsp:sp modelId="{220DA67B-44CF-46F0-AB57-6855F5E952A5}">
      <dsp:nvSpPr>
        <dsp:cNvPr id="0" name=""/>
        <dsp:cNvSpPr/>
      </dsp:nvSpPr>
      <dsp:spPr>
        <a:xfrm>
          <a:off x="1728192" y="964907"/>
          <a:ext cx="2304256" cy="964907"/>
        </a:xfrm>
        <a:prstGeom prst="trapezoid">
          <a:avLst>
            <a:gd name="adj" fmla="val 59701"/>
          </a:avLst>
        </a:prstGeom>
        <a:solidFill>
          <a:schemeClr val="accent1">
            <a:shade val="80000"/>
            <a:hueOff val="-166589"/>
            <a:satOff val="-4050"/>
            <a:lumOff val="807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b="1" kern="1200" dirty="0">
              <a:latin typeface="Sakkal Majalla" panose="02000000000000000000" pitchFamily="2" charset="-78"/>
              <a:cs typeface="Sakkal Majalla" panose="02000000000000000000" pitchFamily="2" charset="-78"/>
            </a:rPr>
            <a:t>الحاجة للتقدير</a:t>
          </a:r>
          <a:endParaRPr lang="fr-FR" sz="2000" b="1" kern="1200" dirty="0">
            <a:latin typeface="Sakkal Majalla" panose="02000000000000000000" pitchFamily="2" charset="-78"/>
            <a:cs typeface="Sakkal Majalla" panose="02000000000000000000" pitchFamily="2" charset="-78"/>
          </a:endParaRPr>
        </a:p>
      </dsp:txBody>
      <dsp:txXfrm>
        <a:off x="2131436" y="964907"/>
        <a:ext cx="1497766" cy="964907"/>
      </dsp:txXfrm>
    </dsp:sp>
    <dsp:sp modelId="{71A28559-6DD7-4D05-B2DD-89FA52C3BE3B}">
      <dsp:nvSpPr>
        <dsp:cNvPr id="0" name=""/>
        <dsp:cNvSpPr/>
      </dsp:nvSpPr>
      <dsp:spPr>
        <a:xfrm>
          <a:off x="1152128" y="1929814"/>
          <a:ext cx="3456384" cy="964907"/>
        </a:xfrm>
        <a:prstGeom prst="trapezoid">
          <a:avLst>
            <a:gd name="adj" fmla="val 59701"/>
          </a:avLst>
        </a:prstGeom>
        <a:solidFill>
          <a:schemeClr val="accent1">
            <a:shade val="80000"/>
            <a:hueOff val="-333179"/>
            <a:satOff val="-8101"/>
            <a:lumOff val="1614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b="1" kern="1200" dirty="0">
              <a:latin typeface="Sakkal Majalla" panose="02000000000000000000" pitchFamily="2" charset="-78"/>
              <a:cs typeface="Sakkal Majalla" panose="02000000000000000000" pitchFamily="2" charset="-78"/>
            </a:rPr>
            <a:t>الحاجات الاجتماعية</a:t>
          </a:r>
          <a:endParaRPr lang="fr-FR" sz="2000" b="1" kern="1200" dirty="0">
            <a:latin typeface="Sakkal Majalla" panose="02000000000000000000" pitchFamily="2" charset="-78"/>
            <a:cs typeface="Sakkal Majalla" panose="02000000000000000000" pitchFamily="2" charset="-78"/>
          </a:endParaRPr>
        </a:p>
      </dsp:txBody>
      <dsp:txXfrm>
        <a:off x="1756995" y="1929814"/>
        <a:ext cx="2246649" cy="964907"/>
      </dsp:txXfrm>
    </dsp:sp>
    <dsp:sp modelId="{A6902AC8-82D7-493E-84FF-073804CFC620}">
      <dsp:nvSpPr>
        <dsp:cNvPr id="0" name=""/>
        <dsp:cNvSpPr/>
      </dsp:nvSpPr>
      <dsp:spPr>
        <a:xfrm>
          <a:off x="576063" y="2894721"/>
          <a:ext cx="4608512" cy="964907"/>
        </a:xfrm>
        <a:prstGeom prst="trapezoid">
          <a:avLst>
            <a:gd name="adj" fmla="val 59701"/>
          </a:avLst>
        </a:prstGeom>
        <a:solidFill>
          <a:schemeClr val="accent1">
            <a:shade val="80000"/>
            <a:hueOff val="-499768"/>
            <a:satOff val="-12151"/>
            <a:lumOff val="24219"/>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b="1" kern="1200" dirty="0">
              <a:latin typeface="Sakkal Majalla" panose="02000000000000000000" pitchFamily="2" charset="-78"/>
              <a:cs typeface="Sakkal Majalla" panose="02000000000000000000" pitchFamily="2" charset="-78"/>
            </a:rPr>
            <a:t>حاجات الامان</a:t>
          </a:r>
          <a:endParaRPr lang="fr-FR" sz="2000" b="1" kern="1200" dirty="0">
            <a:latin typeface="Sakkal Majalla" panose="02000000000000000000" pitchFamily="2" charset="-78"/>
            <a:cs typeface="Sakkal Majalla" panose="02000000000000000000" pitchFamily="2" charset="-78"/>
          </a:endParaRPr>
        </a:p>
      </dsp:txBody>
      <dsp:txXfrm>
        <a:off x="1382553" y="2894721"/>
        <a:ext cx="2995532" cy="964907"/>
      </dsp:txXfrm>
    </dsp:sp>
    <dsp:sp modelId="{187D21D3-121E-404D-96DD-48F9725CB0FD}">
      <dsp:nvSpPr>
        <dsp:cNvPr id="0" name=""/>
        <dsp:cNvSpPr/>
      </dsp:nvSpPr>
      <dsp:spPr>
        <a:xfrm>
          <a:off x="0" y="3859628"/>
          <a:ext cx="5760640" cy="964907"/>
        </a:xfrm>
        <a:prstGeom prst="trapezoid">
          <a:avLst>
            <a:gd name="adj" fmla="val 59701"/>
          </a:avLst>
        </a:prstGeom>
        <a:solidFill>
          <a:schemeClr val="accent1">
            <a:shade val="80000"/>
            <a:hueOff val="-666357"/>
            <a:satOff val="-16201"/>
            <a:lumOff val="3229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b="1" kern="1200" dirty="0">
              <a:latin typeface="Sakkal Majalla" panose="02000000000000000000" pitchFamily="2" charset="-78"/>
              <a:cs typeface="Sakkal Majalla" panose="02000000000000000000" pitchFamily="2" charset="-78"/>
            </a:rPr>
            <a:t>الحاجات الفيزيولوجية</a:t>
          </a:r>
          <a:endParaRPr lang="fr-FR" sz="2000" b="1" kern="1200" dirty="0">
            <a:latin typeface="Sakkal Majalla" panose="02000000000000000000" pitchFamily="2" charset="-78"/>
            <a:cs typeface="Sakkal Majalla" panose="02000000000000000000" pitchFamily="2" charset="-78"/>
          </a:endParaRPr>
        </a:p>
      </dsp:txBody>
      <dsp:txXfrm>
        <a:off x="1008111" y="3859628"/>
        <a:ext cx="3744416" cy="96490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D15EB-1007-4BF5-B24E-CDC8CA8D1AAA}">
      <dsp:nvSpPr>
        <dsp:cNvPr id="0" name=""/>
        <dsp:cNvSpPr/>
      </dsp:nvSpPr>
      <dsp:spPr>
        <a:xfrm>
          <a:off x="4360747" y="2358338"/>
          <a:ext cx="3802963" cy="471039"/>
        </a:xfrm>
        <a:custGeom>
          <a:avLst/>
          <a:gdLst/>
          <a:ahLst/>
          <a:cxnLst/>
          <a:rect l="0" t="0" r="0" b="0"/>
          <a:pathLst>
            <a:path>
              <a:moveTo>
                <a:pt x="0" y="0"/>
              </a:moveTo>
              <a:lnTo>
                <a:pt x="0" y="340140"/>
              </a:lnTo>
              <a:lnTo>
                <a:pt x="3802963" y="340140"/>
              </a:lnTo>
              <a:lnTo>
                <a:pt x="3802963" y="471039"/>
              </a:lnTo>
            </a:path>
          </a:pathLst>
        </a:custGeom>
        <a:noFill/>
        <a:ln w="127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A9BC4D8-99BC-4EFA-9B57-AC5F5F00FBE8}">
      <dsp:nvSpPr>
        <dsp:cNvPr id="0" name=""/>
        <dsp:cNvSpPr/>
      </dsp:nvSpPr>
      <dsp:spPr>
        <a:xfrm>
          <a:off x="4360747" y="2358338"/>
          <a:ext cx="2299753" cy="471039"/>
        </a:xfrm>
        <a:custGeom>
          <a:avLst/>
          <a:gdLst/>
          <a:ahLst/>
          <a:cxnLst/>
          <a:rect l="0" t="0" r="0" b="0"/>
          <a:pathLst>
            <a:path>
              <a:moveTo>
                <a:pt x="0" y="0"/>
              </a:moveTo>
              <a:lnTo>
                <a:pt x="0" y="340140"/>
              </a:lnTo>
              <a:lnTo>
                <a:pt x="2299753" y="340140"/>
              </a:lnTo>
              <a:lnTo>
                <a:pt x="2299753" y="471039"/>
              </a:lnTo>
            </a:path>
          </a:pathLst>
        </a:custGeom>
        <a:noFill/>
        <a:ln w="127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8E11BC1-BD5A-48E5-B1D8-143D8EF9229A}">
      <dsp:nvSpPr>
        <dsp:cNvPr id="0" name=""/>
        <dsp:cNvSpPr/>
      </dsp:nvSpPr>
      <dsp:spPr>
        <a:xfrm>
          <a:off x="4360747" y="2358338"/>
          <a:ext cx="791289" cy="471039"/>
        </a:xfrm>
        <a:custGeom>
          <a:avLst/>
          <a:gdLst/>
          <a:ahLst/>
          <a:cxnLst/>
          <a:rect l="0" t="0" r="0" b="0"/>
          <a:pathLst>
            <a:path>
              <a:moveTo>
                <a:pt x="0" y="0"/>
              </a:moveTo>
              <a:lnTo>
                <a:pt x="0" y="340140"/>
              </a:lnTo>
              <a:lnTo>
                <a:pt x="791289" y="340140"/>
              </a:lnTo>
              <a:lnTo>
                <a:pt x="791289" y="471039"/>
              </a:lnTo>
            </a:path>
          </a:pathLst>
        </a:custGeom>
        <a:noFill/>
        <a:ln w="127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3C3BFB0-B815-4201-84CB-D375452DBB9A}">
      <dsp:nvSpPr>
        <dsp:cNvPr id="0" name=""/>
        <dsp:cNvSpPr/>
      </dsp:nvSpPr>
      <dsp:spPr>
        <a:xfrm>
          <a:off x="3643572" y="2358338"/>
          <a:ext cx="717175" cy="471039"/>
        </a:xfrm>
        <a:custGeom>
          <a:avLst/>
          <a:gdLst/>
          <a:ahLst/>
          <a:cxnLst/>
          <a:rect l="0" t="0" r="0" b="0"/>
          <a:pathLst>
            <a:path>
              <a:moveTo>
                <a:pt x="717175" y="0"/>
              </a:moveTo>
              <a:lnTo>
                <a:pt x="717175" y="340140"/>
              </a:lnTo>
              <a:lnTo>
                <a:pt x="0" y="340140"/>
              </a:lnTo>
              <a:lnTo>
                <a:pt x="0" y="471039"/>
              </a:lnTo>
            </a:path>
          </a:pathLst>
        </a:custGeom>
        <a:noFill/>
        <a:ln w="127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3BD9FC9-03FB-4D32-81DA-E68A0A632078}">
      <dsp:nvSpPr>
        <dsp:cNvPr id="0" name=""/>
        <dsp:cNvSpPr/>
      </dsp:nvSpPr>
      <dsp:spPr>
        <a:xfrm>
          <a:off x="2135107" y="2358338"/>
          <a:ext cx="2225639" cy="471039"/>
        </a:xfrm>
        <a:custGeom>
          <a:avLst/>
          <a:gdLst/>
          <a:ahLst/>
          <a:cxnLst/>
          <a:rect l="0" t="0" r="0" b="0"/>
          <a:pathLst>
            <a:path>
              <a:moveTo>
                <a:pt x="2225639" y="0"/>
              </a:moveTo>
              <a:lnTo>
                <a:pt x="2225639" y="340140"/>
              </a:lnTo>
              <a:lnTo>
                <a:pt x="0" y="340140"/>
              </a:lnTo>
              <a:lnTo>
                <a:pt x="0" y="471039"/>
              </a:lnTo>
            </a:path>
          </a:pathLst>
        </a:custGeom>
        <a:noFill/>
        <a:ln w="127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479BEED-1A65-46E4-8CC3-4F5DF75B9BE6}">
      <dsp:nvSpPr>
        <dsp:cNvPr id="0" name=""/>
        <dsp:cNvSpPr/>
      </dsp:nvSpPr>
      <dsp:spPr>
        <a:xfrm>
          <a:off x="626643" y="2358338"/>
          <a:ext cx="3734104" cy="471039"/>
        </a:xfrm>
        <a:custGeom>
          <a:avLst/>
          <a:gdLst/>
          <a:ahLst/>
          <a:cxnLst/>
          <a:rect l="0" t="0" r="0" b="0"/>
          <a:pathLst>
            <a:path>
              <a:moveTo>
                <a:pt x="3734104" y="0"/>
              </a:moveTo>
              <a:lnTo>
                <a:pt x="3734104" y="340140"/>
              </a:lnTo>
              <a:lnTo>
                <a:pt x="0" y="340140"/>
              </a:lnTo>
              <a:lnTo>
                <a:pt x="0" y="471039"/>
              </a:lnTo>
            </a:path>
          </a:pathLst>
        </a:custGeom>
        <a:noFill/>
        <a:ln w="127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ABF9F9-9769-4AAF-AA3A-F9D2D41C11B0}">
      <dsp:nvSpPr>
        <dsp:cNvPr id="0" name=""/>
        <dsp:cNvSpPr/>
      </dsp:nvSpPr>
      <dsp:spPr>
        <a:xfrm>
          <a:off x="1935479" y="1147403"/>
          <a:ext cx="4850536" cy="1210935"/>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rtl="1">
            <a:lnSpc>
              <a:spcPct val="90000"/>
            </a:lnSpc>
            <a:spcBef>
              <a:spcPct val="0"/>
            </a:spcBef>
            <a:spcAft>
              <a:spcPct val="35000"/>
            </a:spcAft>
            <a:buNone/>
          </a:pPr>
          <a:r>
            <a:rPr lang="ar-SA" sz="4400" b="1" kern="1200"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الانتقادات الموجهة لنظرية</a:t>
          </a:r>
          <a:r>
            <a:rPr lang="ar-DZ" sz="4400" b="1" kern="1200"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 الدافعية</a:t>
          </a:r>
          <a:endParaRPr lang="fr-FR" sz="4400" b="1" kern="1200" dirty="0">
            <a:solidFill>
              <a:srgbClr val="C00000"/>
            </a:solidFill>
            <a:latin typeface="Sakkal Majalla" pitchFamily="2" charset="-78"/>
            <a:cs typeface="Sakkal Majalla" pitchFamily="2" charset="-78"/>
          </a:endParaRPr>
        </a:p>
      </dsp:txBody>
      <dsp:txXfrm>
        <a:off x="1935479" y="1147403"/>
        <a:ext cx="4850536" cy="1210935"/>
      </dsp:txXfrm>
    </dsp:sp>
    <dsp:sp modelId="{D880F680-7381-4B54-B1D0-70A5F01CB519}">
      <dsp:nvSpPr>
        <dsp:cNvPr id="0" name=""/>
        <dsp:cNvSpPr/>
      </dsp:nvSpPr>
      <dsp:spPr>
        <a:xfrm>
          <a:off x="3310" y="2829378"/>
          <a:ext cx="1246664" cy="2649081"/>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ar-DZ" sz="2000" b="1" kern="1200" dirty="0">
              <a:latin typeface="Sakkal Majalla" panose="02000000000000000000" pitchFamily="2" charset="-78"/>
              <a:cs typeface="Sakkal Majalla" panose="02000000000000000000" pitchFamily="2" charset="-78"/>
            </a:rPr>
            <a:t>لم تبرهن على كيفية</a:t>
          </a:r>
          <a:r>
            <a:rPr lang="ar-IQ" sz="2000" b="1" kern="1200" dirty="0">
              <a:latin typeface="Sakkal Majalla" panose="02000000000000000000" pitchFamily="2" charset="-78"/>
              <a:cs typeface="Sakkal Majalla" panose="02000000000000000000" pitchFamily="2" charset="-78"/>
            </a:rPr>
            <a:t> الانتقال من اشباع حاجة معينة الى حاجة اخرى </a:t>
          </a:r>
          <a:endParaRPr lang="fr-FR" sz="2000" b="1" kern="1200" dirty="0">
            <a:effectLst/>
            <a:latin typeface="Sakkal Majalla" pitchFamily="2" charset="-78"/>
            <a:cs typeface="Sakkal Majalla" pitchFamily="2" charset="-78"/>
          </a:endParaRPr>
        </a:p>
      </dsp:txBody>
      <dsp:txXfrm>
        <a:off x="3310" y="2829378"/>
        <a:ext cx="1246664" cy="2649081"/>
      </dsp:txXfrm>
    </dsp:sp>
    <dsp:sp modelId="{D90638E4-FBEE-4C17-B8A9-DB5B26D926A4}">
      <dsp:nvSpPr>
        <dsp:cNvPr id="0" name=""/>
        <dsp:cNvSpPr/>
      </dsp:nvSpPr>
      <dsp:spPr>
        <a:xfrm>
          <a:off x="1511775" y="2829378"/>
          <a:ext cx="1246664" cy="2495536"/>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b="1" kern="1200" dirty="0">
              <a:latin typeface="Sakkal Majalla" panose="02000000000000000000" pitchFamily="2" charset="-78"/>
              <a:cs typeface="Sakkal Majalla" panose="02000000000000000000" pitchFamily="2" charset="-78"/>
            </a:rPr>
            <a:t>لم تبين </a:t>
          </a:r>
          <a:r>
            <a:rPr lang="ar-IQ" sz="2000" b="1" kern="1200" dirty="0">
              <a:latin typeface="Sakkal Majalla" panose="02000000000000000000" pitchFamily="2" charset="-78"/>
              <a:cs typeface="Sakkal Majalla" panose="02000000000000000000" pitchFamily="2" charset="-78"/>
            </a:rPr>
            <a:t>نوع السلوك الذي يرتبط بكل حاجة من الحاجات</a:t>
          </a:r>
          <a:endParaRPr lang="ar-DZ" sz="2000" b="1" kern="1200" dirty="0">
            <a:latin typeface="Sakkal Majalla" panose="02000000000000000000" pitchFamily="2" charset="-78"/>
            <a:cs typeface="Sakkal Majalla" panose="02000000000000000000" pitchFamily="2" charset="-78"/>
          </a:endParaRPr>
        </a:p>
      </dsp:txBody>
      <dsp:txXfrm>
        <a:off x="1511775" y="2829378"/>
        <a:ext cx="1246664" cy="2495536"/>
      </dsp:txXfrm>
    </dsp:sp>
    <dsp:sp modelId="{54ED1A67-0BFC-41FC-B5A4-DB35AD3C0EE8}">
      <dsp:nvSpPr>
        <dsp:cNvPr id="0" name=""/>
        <dsp:cNvSpPr/>
      </dsp:nvSpPr>
      <dsp:spPr>
        <a:xfrm>
          <a:off x="3020239" y="2829378"/>
          <a:ext cx="1246664" cy="2522171"/>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IQ" sz="2000" b="1" kern="1200" dirty="0">
              <a:latin typeface="Sakkal Majalla" panose="02000000000000000000" pitchFamily="2" charset="-78"/>
              <a:cs typeface="Sakkal Majalla" panose="02000000000000000000" pitchFamily="2" charset="-78"/>
            </a:rPr>
            <a:t>تصور الفرد للحاجات التي يريد اشباعها غير متساوية</a:t>
          </a:r>
          <a:endParaRPr lang="ar-DZ" sz="2000" b="1" kern="1200" dirty="0">
            <a:latin typeface="Sakkal Majalla" panose="02000000000000000000" pitchFamily="2" charset="-78"/>
            <a:cs typeface="Sakkal Majalla" panose="02000000000000000000" pitchFamily="2" charset="-78"/>
          </a:endParaRPr>
        </a:p>
      </dsp:txBody>
      <dsp:txXfrm>
        <a:off x="3020239" y="2829378"/>
        <a:ext cx="1246664" cy="2522171"/>
      </dsp:txXfrm>
    </dsp:sp>
    <dsp:sp modelId="{0996E359-CAAC-452C-B551-72880DA0199E}">
      <dsp:nvSpPr>
        <dsp:cNvPr id="0" name=""/>
        <dsp:cNvSpPr/>
      </dsp:nvSpPr>
      <dsp:spPr>
        <a:xfrm>
          <a:off x="4528704" y="2829378"/>
          <a:ext cx="1246664" cy="2351521"/>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SA" sz="2000" kern="1200" dirty="0"/>
            <a:t>إن الرئيس ليس المفروض فيه أن يكون عالم نفس </a:t>
          </a:r>
          <a:r>
            <a:rPr lang="ar-DZ" sz="2000" kern="1200" dirty="0"/>
            <a:t>.</a:t>
          </a:r>
          <a:endParaRPr lang="ar-IQ" sz="2000" b="1" kern="1200" dirty="0">
            <a:latin typeface="Sakkal Majalla" panose="02000000000000000000" pitchFamily="2" charset="-78"/>
            <a:cs typeface="Sakkal Majalla" panose="02000000000000000000" pitchFamily="2" charset="-78"/>
          </a:endParaRPr>
        </a:p>
      </dsp:txBody>
      <dsp:txXfrm>
        <a:off x="4528704" y="2829378"/>
        <a:ext cx="1246664" cy="2351521"/>
      </dsp:txXfrm>
    </dsp:sp>
    <dsp:sp modelId="{AB03D926-E00B-489D-AB8B-D78C59E6C73C}">
      <dsp:nvSpPr>
        <dsp:cNvPr id="0" name=""/>
        <dsp:cNvSpPr/>
      </dsp:nvSpPr>
      <dsp:spPr>
        <a:xfrm>
          <a:off x="6037169" y="2829378"/>
          <a:ext cx="1246664" cy="2247044"/>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SA" sz="2000" kern="1200" dirty="0"/>
            <a:t>لم تثبت أي من الدراسات صدق هرمية هذه الحاجات</a:t>
          </a:r>
          <a:endParaRPr lang="ar-IQ" sz="2000" b="1" kern="1200" dirty="0">
            <a:latin typeface="Sakkal Majalla" panose="02000000000000000000" pitchFamily="2" charset="-78"/>
            <a:cs typeface="Sakkal Majalla" panose="02000000000000000000" pitchFamily="2" charset="-78"/>
          </a:endParaRPr>
        </a:p>
      </dsp:txBody>
      <dsp:txXfrm>
        <a:off x="6037169" y="2829378"/>
        <a:ext cx="1246664" cy="2247044"/>
      </dsp:txXfrm>
    </dsp:sp>
    <dsp:sp modelId="{5966143A-0ADA-4CA6-87CA-2C9D45D1389E}">
      <dsp:nvSpPr>
        <dsp:cNvPr id="0" name=""/>
        <dsp:cNvSpPr/>
      </dsp:nvSpPr>
      <dsp:spPr>
        <a:xfrm>
          <a:off x="7545633" y="2829378"/>
          <a:ext cx="1236155" cy="2687853"/>
        </a:xfrm>
        <a:prstGeom prst="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b="1" kern="1200" dirty="0">
              <a:latin typeface="Sakkal Majalla" panose="02000000000000000000" pitchFamily="2" charset="-78"/>
              <a:cs typeface="Sakkal Majalla" panose="02000000000000000000" pitchFamily="2" charset="-78"/>
            </a:rPr>
            <a:t>اختلاف </a:t>
          </a:r>
          <a:r>
            <a:rPr lang="ar-IQ" sz="2000" b="1" kern="1200" dirty="0">
              <a:latin typeface="Sakkal Majalla" panose="02000000000000000000" pitchFamily="2" charset="-78"/>
              <a:cs typeface="Sakkal Majalla" panose="02000000000000000000" pitchFamily="2" charset="-78"/>
            </a:rPr>
            <a:t>الافراد في قدر ونوعية الاشباع</a:t>
          </a:r>
        </a:p>
      </dsp:txBody>
      <dsp:txXfrm>
        <a:off x="7545633" y="2829378"/>
        <a:ext cx="1236155" cy="268785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CA8E1-38D2-4881-91F2-DB262D2320AC}">
      <dsp:nvSpPr>
        <dsp:cNvPr id="0" name=""/>
        <dsp:cNvSpPr/>
      </dsp:nvSpPr>
      <dsp:spPr>
        <a:xfrm rot="16200000">
          <a:off x="880268" y="-880268"/>
          <a:ext cx="2011362" cy="3771900"/>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ct val="35000"/>
            </a:spcAft>
            <a:buNone/>
          </a:pPr>
          <a:r>
            <a:rPr lang="ar-SA" sz="2400" b="1" kern="1200" dirty="0">
              <a:latin typeface="Sakkal Majalla" panose="02000000000000000000" pitchFamily="2" charset="-78"/>
              <a:cs typeface="Sakkal Majalla" panose="02000000000000000000" pitchFamily="2" charset="-78"/>
            </a:rPr>
            <a:t>قدم ماك </a:t>
          </a:r>
          <a:r>
            <a:rPr lang="ar-SA" sz="2400" b="1" kern="1200" dirty="0" err="1">
              <a:latin typeface="Sakkal Majalla" panose="02000000000000000000" pitchFamily="2" charset="-78"/>
              <a:cs typeface="Sakkal Majalla" panose="02000000000000000000" pitchFamily="2" charset="-78"/>
            </a:rPr>
            <a:t>غريغور</a:t>
          </a:r>
          <a:r>
            <a:rPr lang="ar-SA" sz="2400" b="1" kern="1200" dirty="0">
              <a:latin typeface="Sakkal Majalla" panose="02000000000000000000" pitchFamily="2" charset="-78"/>
              <a:cs typeface="Sakkal Majalla" panose="02000000000000000000" pitchFamily="2" charset="-78"/>
            </a:rPr>
            <a:t> سنة</a:t>
          </a:r>
          <a:r>
            <a:rPr lang="fr-FR" sz="2400" b="1" kern="1200" dirty="0">
              <a:latin typeface="Sakkal Majalla" panose="02000000000000000000" pitchFamily="2" charset="-78"/>
              <a:cs typeface="Sakkal Majalla" panose="02000000000000000000" pitchFamily="2" charset="-78"/>
            </a:rPr>
            <a:t> 1960 </a:t>
          </a:r>
          <a:r>
            <a:rPr lang="ar-SA" sz="2400" b="1" kern="1200" dirty="0">
              <a:latin typeface="Sakkal Majalla" panose="02000000000000000000" pitchFamily="2" charset="-78"/>
              <a:cs typeface="Sakkal Majalla" panose="02000000000000000000" pitchFamily="2" charset="-78"/>
            </a:rPr>
            <a:t>مجموعتين متناقضتين من الفروض</a:t>
          </a:r>
          <a:r>
            <a:rPr lang="fr-FR" sz="2400" b="1" kern="1200" dirty="0">
              <a:latin typeface="Sakkal Majalla" panose="02000000000000000000" pitchFamily="2" charset="-78"/>
              <a:cs typeface="Sakkal Majalla" panose="02000000000000000000" pitchFamily="2" charset="-78"/>
            </a:rPr>
            <a:t>) </a:t>
          </a:r>
          <a:r>
            <a:rPr lang="ar-SA" sz="2400" b="1" kern="1200" dirty="0">
              <a:latin typeface="Sakkal Majalla" panose="02000000000000000000" pitchFamily="2" charset="-78"/>
              <a:cs typeface="Sakkal Majalla" panose="02000000000000000000" pitchFamily="2" charset="-78"/>
            </a:rPr>
            <a:t>في شكل نظريتين </a:t>
          </a:r>
          <a:r>
            <a:rPr lang="fr-FR" sz="2400" b="1" kern="1200" dirty="0">
              <a:latin typeface="Sakkal Majalla" panose="02000000000000000000" pitchFamily="2" charset="-78"/>
              <a:cs typeface="Sakkal Majalla" panose="02000000000000000000" pitchFamily="2" charset="-78"/>
            </a:rPr>
            <a:t>(</a:t>
          </a:r>
          <a:r>
            <a:rPr lang="ar-SA" sz="2400" b="1" kern="1200" dirty="0">
              <a:latin typeface="Sakkal Majalla" panose="02000000000000000000" pitchFamily="2" charset="-78"/>
              <a:cs typeface="Sakkal Majalla" panose="02000000000000000000" pitchFamily="2" charset="-78"/>
            </a:rPr>
            <a:t>عن الطبيعة الإنسانية</a:t>
          </a:r>
          <a:r>
            <a:rPr lang="ar-DZ" sz="2400" b="1" kern="1200" dirty="0">
              <a:latin typeface="Sakkal Majalla" panose="02000000000000000000" pitchFamily="2" charset="-78"/>
              <a:cs typeface="Sakkal Majalla" panose="02000000000000000000" pitchFamily="2" charset="-78"/>
            </a:rPr>
            <a:t>.</a:t>
          </a:r>
          <a:endParaRPr lang="ar-DZ" sz="2400" b="1" u="none" kern="1200" dirty="0">
            <a:solidFill>
              <a:schemeClr val="tx1"/>
            </a:solidFill>
            <a:latin typeface="Sakkal Majalla" panose="02000000000000000000" pitchFamily="2" charset="-78"/>
            <a:cs typeface="Sakkal Majalla" panose="02000000000000000000" pitchFamily="2" charset="-78"/>
          </a:endParaRPr>
        </a:p>
      </dsp:txBody>
      <dsp:txXfrm rot="5400000">
        <a:off x="0" y="0"/>
        <a:ext cx="3771900" cy="1508521"/>
      </dsp:txXfrm>
    </dsp:sp>
    <dsp:sp modelId="{E962321B-C294-4555-9AA3-080710273DB7}">
      <dsp:nvSpPr>
        <dsp:cNvPr id="0" name=""/>
        <dsp:cNvSpPr/>
      </dsp:nvSpPr>
      <dsp:spPr>
        <a:xfrm>
          <a:off x="3771900" y="0"/>
          <a:ext cx="3771900" cy="2011362"/>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ts val="0"/>
            </a:spcAft>
            <a:buNone/>
          </a:pPr>
          <a:r>
            <a:rPr lang="ar-DZ" sz="2400" b="1" u="none" kern="1200" dirty="0">
              <a:solidFill>
                <a:schemeClr val="tx1"/>
              </a:solidFill>
              <a:latin typeface="Sakkal Majalla" panose="02000000000000000000" pitchFamily="2" charset="-78"/>
              <a:cs typeface="Sakkal Majalla" panose="02000000000000000000" pitchFamily="2" charset="-78"/>
            </a:rPr>
            <a:t>درّس بجامعة هارفارد</a:t>
          </a:r>
          <a:r>
            <a:rPr lang="ar-DZ" sz="2400" b="1" i="0" u="none" kern="1200" dirty="0">
              <a:solidFill>
                <a:schemeClr val="tx1"/>
              </a:solidFill>
              <a:latin typeface="Sakkal Majalla" panose="02000000000000000000" pitchFamily="2" charset="-78"/>
              <a:cs typeface="Sakkal Majalla" panose="02000000000000000000" pitchFamily="2" charset="-78"/>
            </a:rPr>
            <a:t> </a:t>
          </a:r>
          <a:endParaRPr lang="ar-DZ" sz="2400" b="1" u="none" kern="1200" dirty="0">
            <a:solidFill>
              <a:schemeClr val="tx1"/>
            </a:solidFill>
            <a:latin typeface="Sakkal Majalla" panose="02000000000000000000" pitchFamily="2" charset="-78"/>
            <a:ea typeface="Calibri" panose="020F0502020204030204" pitchFamily="34" charset="0"/>
            <a:cs typeface="Sakkal Majalla" panose="02000000000000000000" pitchFamily="2" charset="-78"/>
          </a:endParaRPr>
        </a:p>
      </dsp:txBody>
      <dsp:txXfrm>
        <a:off x="3771900" y="0"/>
        <a:ext cx="3771900" cy="1508521"/>
      </dsp:txXfrm>
    </dsp:sp>
    <dsp:sp modelId="{9101B92B-E44C-41B8-896B-0E9C9EFF8C4B}">
      <dsp:nvSpPr>
        <dsp:cNvPr id="0" name=""/>
        <dsp:cNvSpPr/>
      </dsp:nvSpPr>
      <dsp:spPr>
        <a:xfrm rot="10800000">
          <a:off x="0" y="2011362"/>
          <a:ext cx="3771900" cy="2011362"/>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ct val="35000"/>
            </a:spcAft>
            <a:buNone/>
          </a:pPr>
          <a:r>
            <a:rPr lang="ar-DZ" sz="2400" b="1" kern="1200" dirty="0">
              <a:latin typeface="Sakkal Majalla" panose="02000000000000000000" pitchFamily="2" charset="-78"/>
              <a:cs typeface="Sakkal Majalla" panose="02000000000000000000" pitchFamily="2" charset="-78"/>
            </a:rPr>
            <a:t>ا</a:t>
          </a:r>
          <a:r>
            <a:rPr lang="ar-SA" sz="2400" b="1" kern="1200" dirty="0">
              <a:latin typeface="Sakkal Majalla" panose="02000000000000000000" pitchFamily="2" charset="-78"/>
              <a:cs typeface="Sakkal Majalla" panose="02000000000000000000" pitchFamily="2" charset="-78"/>
            </a:rPr>
            <a:t>لنظرية</a:t>
          </a:r>
          <a:r>
            <a:rPr lang="fr-FR" sz="2400" b="1" kern="1200" dirty="0">
              <a:latin typeface="Sakkal Majalla" panose="02000000000000000000" pitchFamily="2" charset="-78"/>
              <a:cs typeface="Sakkal Majalla" panose="02000000000000000000" pitchFamily="2" charset="-78"/>
            </a:rPr>
            <a:t> y </a:t>
          </a:r>
          <a:r>
            <a:rPr lang="ar-SA" sz="2400" b="1" kern="1200" dirty="0">
              <a:latin typeface="Sakkal Majalla" panose="02000000000000000000" pitchFamily="2" charset="-78"/>
              <a:cs typeface="Sakkal Majalla" panose="02000000000000000000" pitchFamily="2" charset="-78"/>
            </a:rPr>
            <a:t>تتوافق مع اتجاهات مدرسة العلاقات الإنسانية السلوكية</a:t>
          </a:r>
          <a:endParaRPr lang="ar-DZ" sz="2400" b="1" u="none" kern="1200" dirty="0">
            <a:solidFill>
              <a:schemeClr val="tx1"/>
            </a:solidFill>
            <a:latin typeface="Sakkal Majalla" panose="02000000000000000000" pitchFamily="2" charset="-78"/>
            <a:cs typeface="Sakkal Majalla" panose="02000000000000000000" pitchFamily="2" charset="-78"/>
          </a:endParaRPr>
        </a:p>
      </dsp:txBody>
      <dsp:txXfrm rot="10800000">
        <a:off x="0" y="2514203"/>
        <a:ext cx="3771900" cy="1508521"/>
      </dsp:txXfrm>
    </dsp:sp>
    <dsp:sp modelId="{7288B8E5-6991-4AC6-AE4D-74EEF9D06454}">
      <dsp:nvSpPr>
        <dsp:cNvPr id="0" name=""/>
        <dsp:cNvSpPr/>
      </dsp:nvSpPr>
      <dsp:spPr>
        <a:xfrm rot="5400000">
          <a:off x="4610413" y="1131093"/>
          <a:ext cx="2011362" cy="3771900"/>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ts val="0"/>
            </a:spcAft>
            <a:buNone/>
          </a:pPr>
          <a:r>
            <a:rPr lang="ar-SA" sz="2400" b="1" kern="1200" dirty="0">
              <a:latin typeface="Sakkal Majalla" panose="02000000000000000000" pitchFamily="2" charset="-78"/>
              <a:cs typeface="Sakkal Majalla" panose="02000000000000000000" pitchFamily="2" charset="-78"/>
            </a:rPr>
            <a:t>قامت نظرية</a:t>
          </a:r>
          <a:r>
            <a:rPr lang="fr-FR" sz="2400" b="1" kern="1200" dirty="0">
              <a:latin typeface="Sakkal Majalla" panose="02000000000000000000" pitchFamily="2" charset="-78"/>
              <a:cs typeface="Sakkal Majalla" panose="02000000000000000000" pitchFamily="2" charset="-78"/>
            </a:rPr>
            <a:t> x </a:t>
          </a:r>
          <a:r>
            <a:rPr lang="ar-SA" sz="2400" b="1" kern="1200" dirty="0">
              <a:latin typeface="Sakkal Majalla" panose="02000000000000000000" pitchFamily="2" charset="-78"/>
              <a:cs typeface="Sakkal Majalla" panose="02000000000000000000" pitchFamily="2" charset="-78"/>
            </a:rPr>
            <a:t>على افتراضات سلبية متشائمة تتوافق مع الاتجاهات الكلاسيكية التي جاء بها تايلور</a:t>
          </a:r>
          <a:endParaRPr lang="fr-FR" sz="2400" b="1" u="none" kern="1200"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dsp:txBody>
      <dsp:txXfrm rot="-5400000">
        <a:off x="3730145" y="2514203"/>
        <a:ext cx="3771900" cy="1508521"/>
      </dsp:txXfrm>
    </dsp:sp>
    <dsp:sp modelId="{19813902-F6DA-465D-9C7A-88541ABB1172}">
      <dsp:nvSpPr>
        <dsp:cNvPr id="0" name=""/>
        <dsp:cNvSpPr/>
      </dsp:nvSpPr>
      <dsp:spPr>
        <a:xfrm>
          <a:off x="1799675" y="1439939"/>
          <a:ext cx="3944449" cy="1142846"/>
        </a:xfrm>
        <a:prstGeom prst="roundRect">
          <a:avLst/>
        </a:prstGeom>
        <a:gradFill rotWithShape="0">
          <a:gsLst>
            <a:gs pos="0">
              <a:schemeClr val="accent2">
                <a:tint val="60000"/>
                <a:hueOff val="0"/>
                <a:satOff val="0"/>
                <a:lumOff val="0"/>
                <a:alphaOff val="0"/>
                <a:shade val="85000"/>
                <a:satMod val="130000"/>
              </a:schemeClr>
            </a:gs>
            <a:gs pos="34000">
              <a:schemeClr val="accent2">
                <a:tint val="60000"/>
                <a:hueOff val="0"/>
                <a:satOff val="0"/>
                <a:lumOff val="0"/>
                <a:alphaOff val="0"/>
                <a:shade val="87000"/>
                <a:satMod val="125000"/>
              </a:schemeClr>
            </a:gs>
            <a:gs pos="70000">
              <a:schemeClr val="accent2">
                <a:tint val="60000"/>
                <a:hueOff val="0"/>
                <a:satOff val="0"/>
                <a:lumOff val="0"/>
                <a:alphaOff val="0"/>
                <a:tint val="100000"/>
                <a:shade val="90000"/>
                <a:satMod val="130000"/>
              </a:schemeClr>
            </a:gs>
            <a:gs pos="100000">
              <a:schemeClr val="accent2">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100000"/>
            </a:lnSpc>
            <a:spcBef>
              <a:spcPct val="0"/>
            </a:spcBef>
            <a:spcAft>
              <a:spcPct val="35000"/>
            </a:spcAft>
            <a:buNone/>
          </a:pPr>
          <a:r>
            <a:rPr lang="ar-DZ" sz="2400" b="1" u="none" kern="1200" dirty="0">
              <a:solidFill>
                <a:schemeClr val="tx1"/>
              </a:solidFill>
              <a:latin typeface="Sakkal Majalla" panose="02000000000000000000" pitchFamily="2" charset="-78"/>
              <a:cs typeface="Sakkal Majalla" panose="02000000000000000000" pitchFamily="2" charset="-78"/>
            </a:rPr>
            <a:t>ماك </a:t>
          </a:r>
          <a:r>
            <a:rPr lang="ar-DZ" sz="2400" b="1" u="none" kern="1200" dirty="0" err="1">
              <a:solidFill>
                <a:schemeClr val="tx1"/>
              </a:solidFill>
              <a:latin typeface="Sakkal Majalla" panose="02000000000000000000" pitchFamily="2" charset="-78"/>
              <a:cs typeface="Sakkal Majalla" panose="02000000000000000000" pitchFamily="2" charset="-78"/>
            </a:rPr>
            <a:t>غريغور</a:t>
          </a:r>
          <a:r>
            <a:rPr lang="fr-FR" sz="2400" b="1" u="none" kern="1200" dirty="0">
              <a:solidFill>
                <a:schemeClr val="tx1"/>
              </a:solidFill>
              <a:latin typeface="Sakkal Majalla" panose="02000000000000000000" pitchFamily="2" charset="-78"/>
              <a:cs typeface="Sakkal Majalla" panose="02000000000000000000" pitchFamily="2" charset="-78"/>
            </a:rPr>
            <a:t>1906- 1964</a:t>
          </a:r>
          <a:r>
            <a:rPr lang="ar-SA" sz="2400" b="1" u="none" kern="1200" dirty="0">
              <a:solidFill>
                <a:schemeClr val="tx1"/>
              </a:solidFill>
              <a:latin typeface="Sakkal Majalla" panose="02000000000000000000" pitchFamily="2" charset="-78"/>
              <a:cs typeface="Sakkal Majalla" panose="02000000000000000000" pitchFamily="2" charset="-78"/>
            </a:rPr>
            <a:t>)، </a:t>
          </a:r>
          <a:endParaRPr lang="fr-FR" sz="2400" b="1" u="none" kern="1200" dirty="0">
            <a:solidFill>
              <a:schemeClr val="tx1"/>
            </a:solidFill>
            <a:latin typeface="Sakkal Majalla" panose="02000000000000000000" pitchFamily="2" charset="-78"/>
            <a:cs typeface="Sakkal Majalla" panose="02000000000000000000" pitchFamily="2" charset="-78"/>
          </a:endParaRPr>
        </a:p>
      </dsp:txBody>
      <dsp:txXfrm>
        <a:off x="1855464" y="1495728"/>
        <a:ext cx="3832871" cy="103126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CA8E1-38D2-4881-91F2-DB262D2320AC}">
      <dsp:nvSpPr>
        <dsp:cNvPr id="0" name=""/>
        <dsp:cNvSpPr/>
      </dsp:nvSpPr>
      <dsp:spPr>
        <a:xfrm rot="16200000">
          <a:off x="880268" y="-880268"/>
          <a:ext cx="2011362" cy="3771900"/>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ct val="35000"/>
            </a:spcAft>
            <a:buNone/>
          </a:pPr>
          <a:r>
            <a:rPr lang="ar-SA" sz="2400" kern="1200" dirty="0">
              <a:latin typeface="Sakkal Majalla" panose="02000000000000000000" pitchFamily="2" charset="-78"/>
              <a:cs typeface="Sakkal Majalla" panose="02000000000000000000" pitchFamily="2" charset="-78"/>
            </a:rPr>
            <a:t>ظهرت نظريته من خلال كتابة</a:t>
          </a:r>
          <a:r>
            <a:rPr lang="fr-FR" sz="2400" kern="1200" dirty="0">
              <a:latin typeface="Sakkal Majalla" panose="02000000000000000000" pitchFamily="2" charset="-78"/>
              <a:cs typeface="Sakkal Majalla" panose="02000000000000000000" pitchFamily="2" charset="-78"/>
            </a:rPr>
            <a:t> " </a:t>
          </a:r>
          <a:r>
            <a:rPr lang="ar-SA" sz="2400" kern="1200" dirty="0">
              <a:latin typeface="Sakkal Majalla" panose="02000000000000000000" pitchFamily="2" charset="-78"/>
              <a:cs typeface="Sakkal Majalla" panose="02000000000000000000" pitchFamily="2" charset="-78"/>
            </a:rPr>
            <a:t>العمل وطبيعة الإنسان</a:t>
          </a:r>
          <a:r>
            <a:rPr lang="fr-FR" sz="2400" kern="1200" dirty="0">
              <a:latin typeface="Sakkal Majalla" panose="02000000000000000000" pitchFamily="2" charset="-78"/>
              <a:cs typeface="Sakkal Majalla" panose="02000000000000000000" pitchFamily="2" charset="-78"/>
            </a:rPr>
            <a:t> " </a:t>
          </a:r>
          <a:r>
            <a:rPr lang="ar-SA" sz="2400" kern="1200" dirty="0">
              <a:latin typeface="Sakkal Majalla" panose="02000000000000000000" pitchFamily="2" charset="-78"/>
              <a:cs typeface="Sakkal Majalla" panose="02000000000000000000" pitchFamily="2" charset="-78"/>
            </a:rPr>
            <a:t>سنة</a:t>
          </a:r>
          <a:r>
            <a:rPr lang="fr-FR" sz="2400" kern="1200" dirty="0">
              <a:latin typeface="Sakkal Majalla" panose="02000000000000000000" pitchFamily="2" charset="-78"/>
              <a:cs typeface="Sakkal Majalla" panose="02000000000000000000" pitchFamily="2" charset="-78"/>
            </a:rPr>
            <a:t> 1966 </a:t>
          </a:r>
          <a:endParaRPr lang="ar-DZ" sz="2400" b="1" u="none" kern="1200" dirty="0">
            <a:solidFill>
              <a:schemeClr val="tx1"/>
            </a:solidFill>
            <a:latin typeface="Sakkal Majalla" panose="02000000000000000000" pitchFamily="2" charset="-78"/>
            <a:cs typeface="Sakkal Majalla" panose="02000000000000000000" pitchFamily="2" charset="-78"/>
          </a:endParaRPr>
        </a:p>
      </dsp:txBody>
      <dsp:txXfrm rot="5400000">
        <a:off x="0" y="0"/>
        <a:ext cx="3771900" cy="1508521"/>
      </dsp:txXfrm>
    </dsp:sp>
    <dsp:sp modelId="{E962321B-C294-4555-9AA3-080710273DB7}">
      <dsp:nvSpPr>
        <dsp:cNvPr id="0" name=""/>
        <dsp:cNvSpPr/>
      </dsp:nvSpPr>
      <dsp:spPr>
        <a:xfrm>
          <a:off x="3771900" y="0"/>
          <a:ext cx="3771900" cy="2011362"/>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ts val="0"/>
            </a:spcAft>
            <a:buNone/>
          </a:pPr>
          <a:r>
            <a:rPr lang="ar-DZ" sz="2400" b="1" u="none" kern="1200" dirty="0">
              <a:solidFill>
                <a:schemeClr val="tx1"/>
              </a:solidFill>
              <a:latin typeface="Sakkal Majalla" panose="02000000000000000000" pitchFamily="2" charset="-78"/>
              <a:cs typeface="Sakkal Majalla" panose="02000000000000000000" pitchFamily="2" charset="-78"/>
            </a:rPr>
            <a:t>درّس بجامعة </a:t>
          </a:r>
          <a:r>
            <a:rPr lang="ar-DZ" sz="2400" b="1" u="none" kern="1200" dirty="0" err="1">
              <a:solidFill>
                <a:schemeClr val="tx1"/>
              </a:solidFill>
              <a:latin typeface="Sakkal Majalla" panose="02000000000000000000" pitchFamily="2" charset="-78"/>
              <a:cs typeface="Sakkal Majalla" panose="02000000000000000000" pitchFamily="2" charset="-78"/>
            </a:rPr>
            <a:t>بتسبرغ</a:t>
          </a:r>
          <a:r>
            <a:rPr lang="ar-DZ" sz="2400" b="1" i="0" u="none" kern="1200" dirty="0">
              <a:solidFill>
                <a:schemeClr val="tx1"/>
              </a:solidFill>
              <a:latin typeface="Sakkal Majalla" panose="02000000000000000000" pitchFamily="2" charset="-78"/>
              <a:cs typeface="Sakkal Majalla" panose="02000000000000000000" pitchFamily="2" charset="-78"/>
            </a:rPr>
            <a:t> </a:t>
          </a:r>
          <a:endParaRPr lang="ar-DZ" sz="2400" b="1" u="none" kern="1200" dirty="0">
            <a:solidFill>
              <a:schemeClr val="tx1"/>
            </a:solidFill>
            <a:latin typeface="Sakkal Majalla" panose="02000000000000000000" pitchFamily="2" charset="-78"/>
            <a:ea typeface="Calibri" panose="020F0502020204030204" pitchFamily="34" charset="0"/>
            <a:cs typeface="Sakkal Majalla" panose="02000000000000000000" pitchFamily="2" charset="-78"/>
          </a:endParaRPr>
        </a:p>
      </dsp:txBody>
      <dsp:txXfrm>
        <a:off x="3771900" y="0"/>
        <a:ext cx="3771900" cy="1508521"/>
      </dsp:txXfrm>
    </dsp:sp>
    <dsp:sp modelId="{9101B92B-E44C-41B8-896B-0E9C9EFF8C4B}">
      <dsp:nvSpPr>
        <dsp:cNvPr id="0" name=""/>
        <dsp:cNvSpPr/>
      </dsp:nvSpPr>
      <dsp:spPr>
        <a:xfrm rot="10800000">
          <a:off x="0" y="2011362"/>
          <a:ext cx="3771900" cy="2011362"/>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ct val="35000"/>
            </a:spcAft>
            <a:buNone/>
          </a:pPr>
          <a:r>
            <a:rPr lang="ar-SA" sz="2400" kern="1200" dirty="0">
              <a:latin typeface="Sakkal Majalla" panose="02000000000000000000" pitchFamily="2" charset="-78"/>
              <a:cs typeface="Sakkal Majalla" panose="02000000000000000000" pitchFamily="2" charset="-78"/>
            </a:rPr>
            <a:t>أجرى </a:t>
          </a:r>
          <a:r>
            <a:rPr lang="ar-SA" sz="2400" kern="1200" dirty="0" err="1">
              <a:latin typeface="Sakkal Majalla" panose="02000000000000000000" pitchFamily="2" charset="-78"/>
              <a:cs typeface="Sakkal Majalla" panose="02000000000000000000" pitchFamily="2" charset="-78"/>
            </a:rPr>
            <a:t>هرزبرغ</a:t>
          </a:r>
          <a:r>
            <a:rPr lang="ar-SA" sz="2400" kern="1200" dirty="0">
              <a:latin typeface="Sakkal Majalla" panose="02000000000000000000" pitchFamily="2" charset="-78"/>
              <a:cs typeface="Sakkal Majalla" panose="02000000000000000000" pitchFamily="2" charset="-78"/>
            </a:rPr>
            <a:t> دراسة شملت</a:t>
          </a:r>
          <a:r>
            <a:rPr lang="fr-FR" sz="2400" kern="1200" dirty="0">
              <a:latin typeface="Sakkal Majalla" panose="02000000000000000000" pitchFamily="2" charset="-78"/>
              <a:cs typeface="Sakkal Majalla" panose="02000000000000000000" pitchFamily="2" charset="-78"/>
            </a:rPr>
            <a:t> 200 </a:t>
          </a:r>
          <a:r>
            <a:rPr lang="ar-SA" sz="2400" kern="1200" dirty="0">
              <a:latin typeface="Sakkal Majalla" panose="02000000000000000000" pitchFamily="2" charset="-78"/>
              <a:cs typeface="Sakkal Majalla" panose="02000000000000000000" pitchFamily="2" charset="-78"/>
            </a:rPr>
            <a:t>مهندس ومحاسب يعملون في مصانع بنسلفانيا </a:t>
          </a:r>
          <a:endParaRPr lang="ar-DZ" sz="2400" b="1" u="none" kern="1200" dirty="0">
            <a:solidFill>
              <a:schemeClr val="tx1"/>
            </a:solidFill>
            <a:latin typeface="Sakkal Majalla" panose="02000000000000000000" pitchFamily="2" charset="-78"/>
            <a:cs typeface="Sakkal Majalla" panose="02000000000000000000" pitchFamily="2" charset="-78"/>
          </a:endParaRPr>
        </a:p>
      </dsp:txBody>
      <dsp:txXfrm rot="10800000">
        <a:off x="0" y="2514203"/>
        <a:ext cx="3771900" cy="1508521"/>
      </dsp:txXfrm>
    </dsp:sp>
    <dsp:sp modelId="{7288B8E5-6991-4AC6-AE4D-74EEF9D06454}">
      <dsp:nvSpPr>
        <dsp:cNvPr id="0" name=""/>
        <dsp:cNvSpPr/>
      </dsp:nvSpPr>
      <dsp:spPr>
        <a:xfrm rot="5400000">
          <a:off x="4610413" y="1131093"/>
          <a:ext cx="2011362" cy="3771900"/>
        </a:xfrm>
        <a:prstGeom prst="round1Rect">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100000"/>
            </a:lnSpc>
            <a:spcBef>
              <a:spcPct val="0"/>
            </a:spcBef>
            <a:spcAft>
              <a:spcPts val="0"/>
            </a:spcAft>
            <a:buNone/>
          </a:pPr>
          <a:r>
            <a:rPr lang="ar-SA" sz="2400" kern="1200" dirty="0">
              <a:latin typeface="Sakkal Majalla" panose="02000000000000000000" pitchFamily="2" charset="-78"/>
              <a:cs typeface="Sakkal Majalla" panose="02000000000000000000" pitchFamily="2" charset="-78"/>
            </a:rPr>
            <a:t>جوهر نظرية </a:t>
          </a:r>
          <a:r>
            <a:rPr lang="ar-SA" sz="2400" kern="1200" dirty="0" err="1">
              <a:latin typeface="Sakkal Majalla" panose="02000000000000000000" pitchFamily="2" charset="-78"/>
              <a:cs typeface="Sakkal Majalla" panose="02000000000000000000" pitchFamily="2" charset="-78"/>
            </a:rPr>
            <a:t>هرزبرغ</a:t>
          </a:r>
          <a:r>
            <a:rPr lang="ar-SA" sz="2400" kern="1200" dirty="0">
              <a:latin typeface="Sakkal Majalla" panose="02000000000000000000" pitchFamily="2" charset="-78"/>
              <a:cs typeface="Sakkal Majalla" panose="02000000000000000000" pitchFamily="2" charset="-78"/>
            </a:rPr>
            <a:t> اعتبار أن العمل ذاته هو المصدر الأساسي</a:t>
          </a:r>
          <a:r>
            <a:rPr lang="fr-FR" sz="2400" kern="1200" dirty="0">
              <a:latin typeface="Sakkal Majalla" panose="02000000000000000000" pitchFamily="2" charset="-78"/>
              <a:cs typeface="Sakkal Majalla" panose="02000000000000000000" pitchFamily="2" charset="-78"/>
            </a:rPr>
            <a:t> – </a:t>
          </a:r>
          <a:r>
            <a:rPr lang="ar-SA" sz="2400" kern="1200" dirty="0">
              <a:latin typeface="Sakkal Majalla" panose="02000000000000000000" pitchFamily="2" charset="-78"/>
              <a:cs typeface="Sakkal Majalla" panose="02000000000000000000" pitchFamily="2" charset="-78"/>
            </a:rPr>
            <a:t>ان لم يكن الوحيد</a:t>
          </a:r>
          <a:r>
            <a:rPr lang="fr-FR" sz="2400" kern="1200" dirty="0">
              <a:latin typeface="Sakkal Majalla" panose="02000000000000000000" pitchFamily="2" charset="-78"/>
              <a:cs typeface="Sakkal Majalla" panose="02000000000000000000" pitchFamily="2" charset="-78"/>
            </a:rPr>
            <a:t>-</a:t>
          </a:r>
          <a:r>
            <a:rPr lang="ar-SA" sz="2400" kern="1200" dirty="0">
              <a:latin typeface="Sakkal Majalla" panose="02000000000000000000" pitchFamily="2" charset="-78"/>
              <a:cs typeface="Sakkal Majalla" panose="02000000000000000000" pitchFamily="2" charset="-78"/>
            </a:rPr>
            <a:t>لتحفيز العاملين</a:t>
          </a:r>
          <a:endParaRPr lang="fr-FR" sz="2400" b="1" u="none" kern="1200"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dsp:txBody>
      <dsp:txXfrm rot="-5400000">
        <a:off x="3730145" y="2514203"/>
        <a:ext cx="3771900" cy="1508521"/>
      </dsp:txXfrm>
    </dsp:sp>
    <dsp:sp modelId="{19813902-F6DA-465D-9C7A-88541ABB1172}">
      <dsp:nvSpPr>
        <dsp:cNvPr id="0" name=""/>
        <dsp:cNvSpPr/>
      </dsp:nvSpPr>
      <dsp:spPr>
        <a:xfrm>
          <a:off x="1583658" y="1439939"/>
          <a:ext cx="3944449" cy="1142846"/>
        </a:xfrm>
        <a:prstGeom prst="roundRect">
          <a:avLst/>
        </a:prstGeom>
        <a:gradFill rotWithShape="0">
          <a:gsLst>
            <a:gs pos="0">
              <a:schemeClr val="accent2">
                <a:tint val="60000"/>
                <a:hueOff val="0"/>
                <a:satOff val="0"/>
                <a:lumOff val="0"/>
                <a:alphaOff val="0"/>
                <a:shade val="85000"/>
                <a:satMod val="130000"/>
              </a:schemeClr>
            </a:gs>
            <a:gs pos="34000">
              <a:schemeClr val="accent2">
                <a:tint val="60000"/>
                <a:hueOff val="0"/>
                <a:satOff val="0"/>
                <a:lumOff val="0"/>
                <a:alphaOff val="0"/>
                <a:shade val="87000"/>
                <a:satMod val="125000"/>
              </a:schemeClr>
            </a:gs>
            <a:gs pos="70000">
              <a:schemeClr val="accent2">
                <a:tint val="60000"/>
                <a:hueOff val="0"/>
                <a:satOff val="0"/>
                <a:lumOff val="0"/>
                <a:alphaOff val="0"/>
                <a:tint val="100000"/>
                <a:shade val="90000"/>
                <a:satMod val="130000"/>
              </a:schemeClr>
            </a:gs>
            <a:gs pos="100000">
              <a:schemeClr val="accent2">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1">
            <a:lnSpc>
              <a:spcPct val="100000"/>
            </a:lnSpc>
            <a:spcBef>
              <a:spcPct val="0"/>
            </a:spcBef>
            <a:spcAft>
              <a:spcPct val="35000"/>
            </a:spcAft>
            <a:buNone/>
          </a:pPr>
          <a:r>
            <a:rPr lang="ar-SA" sz="2800" b="1" kern="1200"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فريديريك </a:t>
          </a:r>
          <a:r>
            <a:rPr lang="ar-SA" sz="2800" b="1" kern="1200" dirty="0" err="1">
              <a:solidFill>
                <a:srgbClr val="C00000"/>
              </a:solidFill>
              <a:latin typeface="Sakkal Majalla" panose="02000000000000000000" pitchFamily="2" charset="-78"/>
              <a:ea typeface="Calibri" panose="020F0502020204030204" pitchFamily="34" charset="0"/>
              <a:cs typeface="Sakkal Majalla" panose="02000000000000000000" pitchFamily="2" charset="-78"/>
            </a:rPr>
            <a:t>هارزبرغ</a:t>
          </a:r>
          <a:r>
            <a:rPr lang="fr-FR" sz="2800" b="1" kern="1200" dirty="0">
              <a:solidFill>
                <a:srgbClr val="C00000"/>
              </a:solidFill>
              <a:latin typeface="Sakkal Majalla" panose="02000000000000000000" pitchFamily="2" charset="-78"/>
              <a:ea typeface="Calibri" panose="020F0502020204030204" pitchFamily="34" charset="0"/>
              <a:cs typeface="Sakkal Majalla" panose="02000000000000000000" pitchFamily="2" charset="-78"/>
            </a:rPr>
            <a:t> Frederick Herzberg1923-2000</a:t>
          </a:r>
          <a:endParaRPr lang="fr-FR" sz="2800" b="1" u="none" kern="1200" dirty="0">
            <a:solidFill>
              <a:srgbClr val="C00000"/>
            </a:solidFill>
            <a:latin typeface="Sakkal Majalla" panose="02000000000000000000" pitchFamily="2" charset="-78"/>
            <a:cs typeface="Sakkal Majalla" panose="02000000000000000000" pitchFamily="2" charset="-78"/>
          </a:endParaRPr>
        </a:p>
      </dsp:txBody>
      <dsp:txXfrm>
        <a:off x="1639447" y="1495728"/>
        <a:ext cx="3832871" cy="103126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9.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i="0">
                <a:latin typeface="Arial" charset="0"/>
                <a:cs typeface="+mn-cs"/>
              </a:defRPr>
            </a:lvl1pPr>
          </a:lstStyle>
          <a:p>
            <a:pPr>
              <a:defRPr/>
            </a:pPr>
            <a:endParaRPr lang="en-US"/>
          </a:p>
        </p:txBody>
      </p:sp>
      <p:sp>
        <p:nvSpPr>
          <p:cNvPr id="706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i="0">
                <a:latin typeface="Arial" charset="0"/>
                <a:cs typeface="+mn-cs"/>
              </a:defRPr>
            </a:lvl1pPr>
          </a:lstStyle>
          <a:p>
            <a:pPr>
              <a:defRPr/>
            </a:pPr>
            <a:endParaRPr lang="en-US"/>
          </a:p>
        </p:txBody>
      </p:sp>
      <p:sp>
        <p:nvSpPr>
          <p:cNvPr id="706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i="0">
                <a:latin typeface="Arial" charset="0"/>
                <a:cs typeface="+mn-cs"/>
              </a:defRPr>
            </a:lvl1pPr>
          </a:lstStyle>
          <a:p>
            <a:pPr>
              <a:defRPr/>
            </a:pPr>
            <a:endParaRPr lang="en-US"/>
          </a:p>
        </p:txBody>
      </p:sp>
      <p:sp>
        <p:nvSpPr>
          <p:cNvPr id="706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i="0"/>
            </a:lvl1pPr>
          </a:lstStyle>
          <a:p>
            <a:pPr>
              <a:defRPr/>
            </a:pPr>
            <a:fld id="{83E922C4-6C91-48D2-94BC-2CA3281A2273}" type="slidenum">
              <a:rPr lang="en-US" altLang="fr-FR"/>
              <a:pPr>
                <a:defRPr/>
              </a:pPr>
              <a:t>‹N°›</a:t>
            </a:fld>
            <a:endParaRPr lang="en-US" altLang="fr-FR"/>
          </a:p>
        </p:txBody>
      </p:sp>
    </p:spTree>
    <p:extLst>
      <p:ext uri="{BB962C8B-B14F-4D97-AF65-F5344CB8AC3E}">
        <p14:creationId xmlns:p14="http://schemas.microsoft.com/office/powerpoint/2010/main" val="429256655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8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i="0">
                <a:latin typeface="Arial" charset="0"/>
                <a:cs typeface="+mn-cs"/>
              </a:defRPr>
            </a:lvl1pPr>
          </a:lstStyle>
          <a:p>
            <a:pPr>
              <a:defRPr/>
            </a:pPr>
            <a:endParaRPr lang="fr-FR"/>
          </a:p>
        </p:txBody>
      </p:sp>
      <p:sp>
        <p:nvSpPr>
          <p:cNvPr id="158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i="0">
                <a:latin typeface="Arial" charset="0"/>
                <a:cs typeface="+mn-cs"/>
              </a:defRPr>
            </a:lvl1pPr>
          </a:lstStyle>
          <a:p>
            <a:pPr>
              <a:defRPr/>
            </a:pPr>
            <a:endParaRPr lang="fr-FR"/>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58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i="0">
                <a:latin typeface="Arial" charset="0"/>
                <a:cs typeface="+mn-cs"/>
              </a:defRPr>
            </a:lvl1pPr>
          </a:lstStyle>
          <a:p>
            <a:pPr>
              <a:defRPr/>
            </a:pPr>
            <a:endParaRPr lang="fr-FR"/>
          </a:p>
        </p:txBody>
      </p:sp>
      <p:sp>
        <p:nvSpPr>
          <p:cNvPr id="158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i="0"/>
            </a:lvl1pPr>
          </a:lstStyle>
          <a:p>
            <a:pPr>
              <a:defRPr/>
            </a:pPr>
            <a:fld id="{0C706C24-7DC5-4D92-B64E-5497BB803A29}" type="slidenum">
              <a:rPr lang="fr-FR" altLang="fr-FR"/>
              <a:pPr>
                <a:defRPr/>
              </a:pPr>
              <a:t>‹N°›</a:t>
            </a:fld>
            <a:endParaRPr lang="fr-FR" altLang="fr-FR"/>
          </a:p>
        </p:txBody>
      </p:sp>
    </p:spTree>
    <p:extLst>
      <p:ext uri="{BB962C8B-B14F-4D97-AF65-F5344CB8AC3E}">
        <p14:creationId xmlns:p14="http://schemas.microsoft.com/office/powerpoint/2010/main" val="380146295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ce réservé de l'image des diapositives 1"/>
          <p:cNvSpPr>
            <a:spLocks noGrp="1" noRot="1" noChangeAspect="1" noChangeArrowheads="1" noTextEdit="1"/>
          </p:cNvSpPr>
          <p:nvPr>
            <p:ph type="sldImg"/>
          </p:nvPr>
        </p:nvSpPr>
        <p:spPr>
          <a:ln/>
        </p:spPr>
      </p:sp>
      <p:sp>
        <p:nvSpPr>
          <p:cNvPr id="53251" name="Espace réservé des notes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latin typeface="Arial" panose="020B0604020202020204" pitchFamily="34" charset="0"/>
            </a:endParaRPr>
          </a:p>
        </p:txBody>
      </p:sp>
    </p:spTree>
    <p:extLst>
      <p:ext uri="{BB962C8B-B14F-4D97-AF65-F5344CB8AC3E}">
        <p14:creationId xmlns:p14="http://schemas.microsoft.com/office/powerpoint/2010/main" val="3846073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Espace réservé de l'image des diapositives 1"/>
          <p:cNvSpPr>
            <a:spLocks noGrp="1" noRot="1" noChangeAspect="1" noChangeArrowheads="1" noTextEdit="1"/>
          </p:cNvSpPr>
          <p:nvPr>
            <p:ph type="sldImg"/>
          </p:nvPr>
        </p:nvSpPr>
        <p:spPr>
          <a:ln/>
        </p:spPr>
      </p:sp>
      <p:sp>
        <p:nvSpPr>
          <p:cNvPr id="61443" name="Espace réservé des notes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latin typeface="Arial" panose="020B0604020202020204" pitchFamily="34" charset="0"/>
            </a:endParaRPr>
          </a:p>
        </p:txBody>
      </p:sp>
    </p:spTree>
    <p:extLst>
      <p:ext uri="{BB962C8B-B14F-4D97-AF65-F5344CB8AC3E}">
        <p14:creationId xmlns:p14="http://schemas.microsoft.com/office/powerpoint/2010/main" val="1771907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Espace réservé de l'image des diapositives 1"/>
          <p:cNvSpPr>
            <a:spLocks noGrp="1" noRot="1" noChangeAspect="1" noChangeArrowheads="1" noTextEdit="1"/>
          </p:cNvSpPr>
          <p:nvPr>
            <p:ph type="sldImg"/>
          </p:nvPr>
        </p:nvSpPr>
        <p:spPr>
          <a:ln/>
        </p:spPr>
      </p:sp>
      <p:sp>
        <p:nvSpPr>
          <p:cNvPr id="82947" name="Espace réservé des notes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atin typeface="Arial" panose="020B0604020202020204" pitchFamily="34" charset="0"/>
            </a:endParaRPr>
          </a:p>
        </p:txBody>
      </p:sp>
    </p:spTree>
    <p:extLst>
      <p:ext uri="{BB962C8B-B14F-4D97-AF65-F5344CB8AC3E}">
        <p14:creationId xmlns:p14="http://schemas.microsoft.com/office/powerpoint/2010/main" val="1509580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ar-TN"/>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ar-TN"/>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r>
              <a:rPr lang="en-US"/>
              <a:t>-  </a:t>
            </a:r>
          </a:p>
        </p:txBody>
      </p:sp>
      <p:sp>
        <p:nvSpPr>
          <p:cNvPr id="6" name="Espace réservé du numéro de diapositive 5"/>
          <p:cNvSpPr>
            <a:spLocks noGrp="1"/>
          </p:cNvSpPr>
          <p:nvPr>
            <p:ph type="sldNum" sz="quarter" idx="12"/>
          </p:nvPr>
        </p:nvSpPr>
        <p:spPr/>
        <p:txBody>
          <a:bodyPr/>
          <a:lstStyle>
            <a:lvl1pPr>
              <a:defRPr/>
            </a:lvl1pPr>
          </a:lstStyle>
          <a:p>
            <a:pPr>
              <a:defRPr/>
            </a:pPr>
            <a:fld id="{630D642E-5034-49DB-97EB-0C05C320925E}" type="slidenum">
              <a:rPr lang="en-US" altLang="fr-FR"/>
              <a:pPr>
                <a:defRPr/>
              </a:pPr>
              <a:t>‹N°›</a:t>
            </a:fld>
            <a:endParaRPr lang="en-US" altLang="fr-FR"/>
          </a:p>
        </p:txBody>
      </p:sp>
    </p:spTree>
    <p:extLst>
      <p:ext uri="{BB962C8B-B14F-4D97-AF65-F5344CB8AC3E}">
        <p14:creationId xmlns:p14="http://schemas.microsoft.com/office/powerpoint/2010/main" val="3999252737"/>
      </p:ext>
    </p:extLst>
  </p:cSld>
  <p:clrMapOvr>
    <a:masterClrMapping/>
  </p:clrMapOvr>
  <p:transition>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TN"/>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r>
              <a:rPr lang="en-US"/>
              <a:t>-  </a:t>
            </a:r>
          </a:p>
        </p:txBody>
      </p:sp>
      <p:sp>
        <p:nvSpPr>
          <p:cNvPr id="6" name="Espace réservé du numéro de diapositive 5"/>
          <p:cNvSpPr>
            <a:spLocks noGrp="1"/>
          </p:cNvSpPr>
          <p:nvPr>
            <p:ph type="sldNum" sz="quarter" idx="12"/>
          </p:nvPr>
        </p:nvSpPr>
        <p:spPr/>
        <p:txBody>
          <a:bodyPr/>
          <a:lstStyle>
            <a:lvl1pPr>
              <a:defRPr/>
            </a:lvl1pPr>
          </a:lstStyle>
          <a:p>
            <a:pPr>
              <a:defRPr/>
            </a:pPr>
            <a:fld id="{6F194239-2665-4671-AE7D-4D00423D8CC5}" type="slidenum">
              <a:rPr lang="en-US" altLang="fr-FR"/>
              <a:pPr>
                <a:defRPr/>
              </a:pPr>
              <a:t>‹N°›</a:t>
            </a:fld>
            <a:endParaRPr lang="en-US" altLang="fr-FR"/>
          </a:p>
        </p:txBody>
      </p:sp>
    </p:spTree>
    <p:extLst>
      <p:ext uri="{BB962C8B-B14F-4D97-AF65-F5344CB8AC3E}">
        <p14:creationId xmlns:p14="http://schemas.microsoft.com/office/powerpoint/2010/main" val="2624564394"/>
      </p:ext>
    </p:extLst>
  </p:cSld>
  <p:clrMapOvr>
    <a:masterClrMapping/>
  </p:clrMapOvr>
  <p:transition>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ar-TN"/>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r>
              <a:rPr lang="en-US"/>
              <a:t>-  </a:t>
            </a:r>
          </a:p>
        </p:txBody>
      </p:sp>
      <p:sp>
        <p:nvSpPr>
          <p:cNvPr id="6" name="Espace réservé du numéro de diapositive 5"/>
          <p:cNvSpPr>
            <a:spLocks noGrp="1"/>
          </p:cNvSpPr>
          <p:nvPr>
            <p:ph type="sldNum" sz="quarter" idx="12"/>
          </p:nvPr>
        </p:nvSpPr>
        <p:spPr/>
        <p:txBody>
          <a:bodyPr/>
          <a:lstStyle>
            <a:lvl1pPr>
              <a:defRPr/>
            </a:lvl1pPr>
          </a:lstStyle>
          <a:p>
            <a:pPr>
              <a:defRPr/>
            </a:pPr>
            <a:fld id="{A0C6A36D-F94E-47C1-BC2F-ADEDE400B894}" type="slidenum">
              <a:rPr lang="en-US" altLang="fr-FR"/>
              <a:pPr>
                <a:defRPr/>
              </a:pPr>
              <a:t>‹N°›</a:t>
            </a:fld>
            <a:endParaRPr lang="en-US" altLang="fr-FR"/>
          </a:p>
        </p:txBody>
      </p:sp>
    </p:spTree>
    <p:extLst>
      <p:ext uri="{BB962C8B-B14F-4D97-AF65-F5344CB8AC3E}">
        <p14:creationId xmlns:p14="http://schemas.microsoft.com/office/powerpoint/2010/main" val="913357085"/>
      </p:ext>
    </p:extLst>
  </p:cSld>
  <p:clrMapOvr>
    <a:masterClrMapping/>
  </p:clrMapOvr>
  <p:transition>
    <p:wheel spokes="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3" name="Text Box 29"/>
          <p:cNvSpPr txBox="1">
            <a:spLocks noChangeArrowheads="1"/>
          </p:cNvSpPr>
          <p:nvPr/>
        </p:nvSpPr>
        <p:spPr bwMode="black">
          <a:xfrm>
            <a:off x="439738" y="5756275"/>
            <a:ext cx="1143000" cy="457200"/>
          </a:xfrm>
          <a:prstGeom prst="rect">
            <a:avLst/>
          </a:prstGeom>
          <a:noFill/>
          <a:ln>
            <a:noFill/>
          </a:ln>
        </p:spPr>
        <p:txBody>
          <a:bodyPr wrap="none">
            <a:spAutoFit/>
          </a:bodyPr>
          <a:lstStyle>
            <a:lvl1pPr>
              <a:defRPr sz="1000" i="1">
                <a:solidFill>
                  <a:schemeClr val="tx1"/>
                </a:solidFill>
                <a:latin typeface="Arial" panose="020B0604020202020204" pitchFamily="34" charset="0"/>
                <a:cs typeface="Arial" panose="020B0604020202020204" pitchFamily="34" charset="0"/>
              </a:defRPr>
            </a:lvl1pPr>
            <a:lvl2pPr marL="742950" indent="-285750">
              <a:defRPr sz="1000" i="1">
                <a:solidFill>
                  <a:schemeClr val="tx1"/>
                </a:solidFill>
                <a:latin typeface="Arial" panose="020B0604020202020204" pitchFamily="34" charset="0"/>
                <a:cs typeface="Arial" panose="020B0604020202020204" pitchFamily="34" charset="0"/>
              </a:defRPr>
            </a:lvl2pPr>
            <a:lvl3pPr marL="1143000" indent="-228600">
              <a:defRPr sz="1000" i="1">
                <a:solidFill>
                  <a:schemeClr val="tx1"/>
                </a:solidFill>
                <a:latin typeface="Arial" panose="020B0604020202020204" pitchFamily="34" charset="0"/>
                <a:cs typeface="Arial" panose="020B0604020202020204" pitchFamily="34" charset="0"/>
              </a:defRPr>
            </a:lvl3pPr>
            <a:lvl4pPr marL="1600200" indent="-228600">
              <a:defRPr sz="1000" i="1">
                <a:solidFill>
                  <a:schemeClr val="tx1"/>
                </a:solidFill>
                <a:latin typeface="Arial" panose="020B0604020202020204" pitchFamily="34" charset="0"/>
                <a:cs typeface="Arial" panose="020B0604020202020204" pitchFamily="34" charset="0"/>
              </a:defRPr>
            </a:lvl4pPr>
            <a:lvl5pPr marL="2057400" indent="-228600">
              <a:defRPr sz="1000"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i="1">
                <a:solidFill>
                  <a:schemeClr val="tx1"/>
                </a:solidFill>
                <a:latin typeface="Arial" panose="020B0604020202020204" pitchFamily="34" charset="0"/>
                <a:cs typeface="Arial" panose="020B0604020202020204" pitchFamily="34" charset="0"/>
              </a:defRPr>
            </a:lvl9pPr>
          </a:lstStyle>
          <a:p>
            <a:pPr algn="ctr">
              <a:defRPr/>
            </a:pPr>
            <a:r>
              <a:rPr lang="en-US" altLang="ko-KR" sz="2400" b="1" i="0">
                <a:solidFill>
                  <a:srgbClr val="FFFFFF"/>
                </a:solidFill>
                <a:latin typeface="Verdana" panose="020B0604030504040204" pitchFamily="34" charset="0"/>
                <a:ea typeface="Gulim" panose="020B0600000101010101" pitchFamily="34" charset="-127"/>
              </a:rPr>
              <a:t>LOGO</a:t>
            </a:r>
          </a:p>
        </p:txBody>
      </p:sp>
      <p:sp>
        <p:nvSpPr>
          <p:cNvPr id="13489" name="Rectangle 177"/>
          <p:cNvSpPr>
            <a:spLocks noGrp="1" noChangeArrowheads="1"/>
          </p:cNvSpPr>
          <p:nvPr>
            <p:ph type="ctrTitle" sz="quarter"/>
          </p:nvPr>
        </p:nvSpPr>
        <p:spPr bwMode="auto">
          <a:xfrm>
            <a:off x="1004888" y="1824038"/>
            <a:ext cx="6821487" cy="1470025"/>
          </a:xfrm>
        </p:spPr>
        <p:txBody>
          <a:bodyPr/>
          <a:lstStyle>
            <a:lvl1pPr algn="ctr">
              <a:defRPr sz="4000">
                <a:solidFill>
                  <a:srgbClr val="013B41"/>
                </a:solidFill>
              </a:defRPr>
            </a:lvl1pPr>
          </a:lstStyle>
          <a:p>
            <a:r>
              <a:rPr lang="fr-FR" altLang="zh-CN"/>
              <a:t>Cliquez pour modifier le style du titre</a:t>
            </a:r>
            <a:endParaRPr lang="zh-CN" altLang="en-US"/>
          </a:p>
        </p:txBody>
      </p:sp>
      <p:sp>
        <p:nvSpPr>
          <p:cNvPr id="4" name="Rectangle 23"/>
          <p:cNvSpPr>
            <a:spLocks noGrp="1" noChangeArrowheads="1"/>
          </p:cNvSpPr>
          <p:nvPr>
            <p:ph type="dt" sz="quarter" idx="10"/>
          </p:nvPr>
        </p:nvSpPr>
        <p:spPr bwMode="auto">
          <a:xfrm>
            <a:off x="457200" y="6453188"/>
            <a:ext cx="2133600" cy="1524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1" hangingPunct="1">
              <a:defRPr sz="1400" i="0">
                <a:solidFill>
                  <a:srgbClr val="4D4D4D"/>
                </a:solidFill>
                <a:effectLst>
                  <a:outerShdw blurRad="38100" dist="38100" dir="2700000" algn="tl">
                    <a:srgbClr val="C0C0C0"/>
                  </a:outerShdw>
                </a:effectLst>
                <a:latin typeface="Times New Roman" pitchFamily="18" charset="0"/>
                <a:ea typeface="굴림" pitchFamily="34" charset="-127"/>
                <a:cs typeface="+mn-cs"/>
              </a:defRPr>
            </a:lvl1pPr>
          </a:lstStyle>
          <a:p>
            <a:pPr>
              <a:defRPr/>
            </a:pPr>
            <a:endParaRPr lang="en-US" altLang="ko-KR"/>
          </a:p>
        </p:txBody>
      </p:sp>
      <p:sp>
        <p:nvSpPr>
          <p:cNvPr id="5" name="Rectangle 24"/>
          <p:cNvSpPr>
            <a:spLocks noGrp="1" noChangeArrowheads="1"/>
          </p:cNvSpPr>
          <p:nvPr>
            <p:ph type="ftr" sz="quarter" idx="11"/>
          </p:nvPr>
        </p:nvSpPr>
        <p:spPr>
          <a:xfrm>
            <a:off x="6119813" y="6438900"/>
            <a:ext cx="2895600" cy="152400"/>
          </a:xfrm>
        </p:spPr>
        <p:txBody>
          <a:bodyPr/>
          <a:lstStyle>
            <a:lvl1pPr algn="ctr" eaLnBrk="0" hangingPunct="0">
              <a:defRPr sz="1400" b="0" i="1">
                <a:solidFill>
                  <a:srgbClr val="507800"/>
                </a:solidFill>
                <a:effectLst>
                  <a:outerShdw blurRad="38100" dist="38100" dir="2700000" algn="tl">
                    <a:srgbClr val="C0C0C0"/>
                  </a:outerShdw>
                </a:effectLst>
                <a:latin typeface="Times New Roman" pitchFamily="18" charset="0"/>
                <a:ea typeface="+mn-ea"/>
                <a:cs typeface="Arial" panose="020B0604020202020204" pitchFamily="34" charset="0"/>
              </a:defRPr>
            </a:lvl1pPr>
          </a:lstStyle>
          <a:p>
            <a:pPr>
              <a:defRPr/>
            </a:pPr>
            <a:r>
              <a:rPr lang="en-US" altLang="zh-CN"/>
              <a:t>www.wondershare.com</a:t>
            </a:r>
            <a:endParaRPr lang="en-US" altLang="ko-KR"/>
          </a:p>
        </p:txBody>
      </p:sp>
    </p:spTree>
    <p:extLst>
      <p:ext uri="{BB962C8B-B14F-4D97-AF65-F5344CB8AC3E}">
        <p14:creationId xmlns:p14="http://schemas.microsoft.com/office/powerpoint/2010/main" val="421306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pied de page 3"/>
          <p:cNvSpPr>
            <a:spLocks noGrp="1"/>
          </p:cNvSpPr>
          <p:nvPr>
            <p:ph type="ftr" sz="quarter" idx="10"/>
          </p:nvPr>
        </p:nvSpPr>
        <p:spPr/>
        <p:txBody>
          <a:bodyPr/>
          <a:lstStyle>
            <a:lvl1pPr eaLnBrk="0" hangingPunct="0">
              <a:defRPr i="1">
                <a:ea typeface="+mn-ea"/>
                <a:cs typeface="Arial" panose="020B0604020202020204" pitchFamily="34" charset="0"/>
              </a:defRPr>
            </a:lvl1pPr>
          </a:lstStyle>
          <a:p>
            <a:pPr>
              <a:defRPr/>
            </a:pPr>
            <a:r>
              <a:rPr lang="en-US" altLang="ko-KR"/>
              <a:t>Company Logo</a:t>
            </a:r>
          </a:p>
        </p:txBody>
      </p:sp>
    </p:spTree>
    <p:extLst>
      <p:ext uri="{BB962C8B-B14F-4D97-AF65-F5344CB8AC3E}">
        <p14:creationId xmlns:p14="http://schemas.microsoft.com/office/powerpoint/2010/main" val="1716070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u pied de page 3"/>
          <p:cNvSpPr>
            <a:spLocks noGrp="1"/>
          </p:cNvSpPr>
          <p:nvPr>
            <p:ph type="ftr" sz="quarter" idx="10"/>
          </p:nvPr>
        </p:nvSpPr>
        <p:spPr/>
        <p:txBody>
          <a:bodyPr/>
          <a:lstStyle>
            <a:lvl1pPr eaLnBrk="0" hangingPunct="0">
              <a:defRPr i="1">
                <a:ea typeface="+mn-ea"/>
                <a:cs typeface="Arial" panose="020B0604020202020204" pitchFamily="34" charset="0"/>
              </a:defRPr>
            </a:lvl1pPr>
          </a:lstStyle>
          <a:p>
            <a:pPr>
              <a:defRPr/>
            </a:pPr>
            <a:r>
              <a:rPr lang="en-US" altLang="ko-KR"/>
              <a:t>Company Logo</a:t>
            </a:r>
          </a:p>
        </p:txBody>
      </p:sp>
    </p:spTree>
    <p:extLst>
      <p:ext uri="{BB962C8B-B14F-4D97-AF65-F5344CB8AC3E}">
        <p14:creationId xmlns:p14="http://schemas.microsoft.com/office/powerpoint/2010/main" val="2409864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804863" y="1489075"/>
            <a:ext cx="3594100" cy="4275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551363" y="1489075"/>
            <a:ext cx="3594100" cy="4275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10"/>
          </p:nvPr>
        </p:nvSpPr>
        <p:spPr/>
        <p:txBody>
          <a:bodyPr/>
          <a:lstStyle>
            <a:lvl1pPr eaLnBrk="0" hangingPunct="0">
              <a:defRPr i="1">
                <a:ea typeface="+mn-ea"/>
                <a:cs typeface="Arial" panose="020B0604020202020204" pitchFamily="34" charset="0"/>
              </a:defRPr>
            </a:lvl1pPr>
          </a:lstStyle>
          <a:p>
            <a:pPr>
              <a:defRPr/>
            </a:pPr>
            <a:r>
              <a:rPr lang="en-US" altLang="ko-KR"/>
              <a:t>Company Logo</a:t>
            </a:r>
          </a:p>
        </p:txBody>
      </p:sp>
    </p:spTree>
    <p:extLst>
      <p:ext uri="{BB962C8B-B14F-4D97-AF65-F5344CB8AC3E}">
        <p14:creationId xmlns:p14="http://schemas.microsoft.com/office/powerpoint/2010/main" val="579101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6"/>
          <p:cNvSpPr>
            <a:spLocks noGrp="1"/>
          </p:cNvSpPr>
          <p:nvPr>
            <p:ph type="ftr" sz="quarter" idx="10"/>
          </p:nvPr>
        </p:nvSpPr>
        <p:spPr/>
        <p:txBody>
          <a:bodyPr/>
          <a:lstStyle>
            <a:lvl1pPr eaLnBrk="0" hangingPunct="0">
              <a:defRPr i="1">
                <a:ea typeface="+mn-ea"/>
                <a:cs typeface="Arial" panose="020B0604020202020204" pitchFamily="34" charset="0"/>
              </a:defRPr>
            </a:lvl1pPr>
          </a:lstStyle>
          <a:p>
            <a:pPr>
              <a:defRPr/>
            </a:pPr>
            <a:r>
              <a:rPr lang="en-US" altLang="ko-KR"/>
              <a:t>Company Logo</a:t>
            </a:r>
          </a:p>
        </p:txBody>
      </p:sp>
    </p:spTree>
    <p:extLst>
      <p:ext uri="{BB962C8B-B14F-4D97-AF65-F5344CB8AC3E}">
        <p14:creationId xmlns:p14="http://schemas.microsoft.com/office/powerpoint/2010/main" val="2406559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pied de page 2"/>
          <p:cNvSpPr>
            <a:spLocks noGrp="1"/>
          </p:cNvSpPr>
          <p:nvPr>
            <p:ph type="ftr" sz="quarter" idx="10"/>
          </p:nvPr>
        </p:nvSpPr>
        <p:spPr/>
        <p:txBody>
          <a:bodyPr/>
          <a:lstStyle>
            <a:lvl1pPr eaLnBrk="0" hangingPunct="0">
              <a:defRPr i="1">
                <a:ea typeface="+mn-ea"/>
                <a:cs typeface="Arial" panose="020B0604020202020204" pitchFamily="34" charset="0"/>
              </a:defRPr>
            </a:lvl1pPr>
          </a:lstStyle>
          <a:p>
            <a:pPr>
              <a:defRPr/>
            </a:pPr>
            <a:r>
              <a:rPr lang="en-US" altLang="ko-KR"/>
              <a:t>Company Logo</a:t>
            </a:r>
          </a:p>
        </p:txBody>
      </p:sp>
    </p:spTree>
    <p:extLst>
      <p:ext uri="{BB962C8B-B14F-4D97-AF65-F5344CB8AC3E}">
        <p14:creationId xmlns:p14="http://schemas.microsoft.com/office/powerpoint/2010/main" val="254856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p:txBody>
          <a:bodyPr/>
          <a:lstStyle>
            <a:lvl1pPr eaLnBrk="0" hangingPunct="0">
              <a:defRPr i="1">
                <a:ea typeface="+mn-ea"/>
                <a:cs typeface="Arial" panose="020B0604020202020204" pitchFamily="34" charset="0"/>
              </a:defRPr>
            </a:lvl1pPr>
          </a:lstStyle>
          <a:p>
            <a:pPr>
              <a:defRPr/>
            </a:pPr>
            <a:r>
              <a:rPr lang="en-US" altLang="ko-KR"/>
              <a:t>Company Logo</a:t>
            </a:r>
          </a:p>
        </p:txBody>
      </p:sp>
    </p:spTree>
    <p:extLst>
      <p:ext uri="{BB962C8B-B14F-4D97-AF65-F5344CB8AC3E}">
        <p14:creationId xmlns:p14="http://schemas.microsoft.com/office/powerpoint/2010/main" val="2296243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u pied de page 4"/>
          <p:cNvSpPr>
            <a:spLocks noGrp="1"/>
          </p:cNvSpPr>
          <p:nvPr>
            <p:ph type="ftr" sz="quarter" idx="10"/>
          </p:nvPr>
        </p:nvSpPr>
        <p:spPr/>
        <p:txBody>
          <a:bodyPr/>
          <a:lstStyle>
            <a:lvl1pPr eaLnBrk="0" hangingPunct="0">
              <a:defRPr i="1">
                <a:ea typeface="+mn-ea"/>
                <a:cs typeface="Arial" panose="020B0604020202020204" pitchFamily="34" charset="0"/>
              </a:defRPr>
            </a:lvl1pPr>
          </a:lstStyle>
          <a:p>
            <a:pPr>
              <a:defRPr/>
            </a:pPr>
            <a:r>
              <a:rPr lang="en-US" altLang="ko-KR"/>
              <a:t>Company Logo</a:t>
            </a:r>
          </a:p>
        </p:txBody>
      </p:sp>
    </p:spTree>
    <p:extLst>
      <p:ext uri="{BB962C8B-B14F-4D97-AF65-F5344CB8AC3E}">
        <p14:creationId xmlns:p14="http://schemas.microsoft.com/office/powerpoint/2010/main" val="187289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TN"/>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r>
              <a:rPr lang="en-US"/>
              <a:t>-  </a:t>
            </a:r>
          </a:p>
        </p:txBody>
      </p:sp>
      <p:sp>
        <p:nvSpPr>
          <p:cNvPr id="6" name="Espace réservé du numéro de diapositive 5"/>
          <p:cNvSpPr>
            <a:spLocks noGrp="1"/>
          </p:cNvSpPr>
          <p:nvPr>
            <p:ph type="sldNum" sz="quarter" idx="12"/>
          </p:nvPr>
        </p:nvSpPr>
        <p:spPr/>
        <p:txBody>
          <a:bodyPr/>
          <a:lstStyle>
            <a:lvl1pPr>
              <a:defRPr/>
            </a:lvl1pPr>
          </a:lstStyle>
          <a:p>
            <a:pPr>
              <a:defRPr/>
            </a:pPr>
            <a:fld id="{D0CDE9FF-4087-49C6-82F5-A7F1586CB293}" type="slidenum">
              <a:rPr lang="en-US" altLang="fr-FR"/>
              <a:pPr>
                <a:defRPr/>
              </a:pPr>
              <a:t>‹N°›</a:t>
            </a:fld>
            <a:endParaRPr lang="en-US" altLang="fr-FR"/>
          </a:p>
        </p:txBody>
      </p:sp>
    </p:spTree>
    <p:extLst>
      <p:ext uri="{BB962C8B-B14F-4D97-AF65-F5344CB8AC3E}">
        <p14:creationId xmlns:p14="http://schemas.microsoft.com/office/powerpoint/2010/main" val="1491447018"/>
      </p:ext>
    </p:extLst>
  </p:cSld>
  <p:clrMapOvr>
    <a:masterClrMapping/>
  </p:clrMapOvr>
  <p:transition>
    <p:wheel spokes="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u pied de page 4"/>
          <p:cNvSpPr>
            <a:spLocks noGrp="1"/>
          </p:cNvSpPr>
          <p:nvPr>
            <p:ph type="ftr" sz="quarter" idx="10"/>
          </p:nvPr>
        </p:nvSpPr>
        <p:spPr/>
        <p:txBody>
          <a:bodyPr/>
          <a:lstStyle>
            <a:lvl1pPr eaLnBrk="0" hangingPunct="0">
              <a:defRPr i="1">
                <a:ea typeface="+mn-ea"/>
                <a:cs typeface="Arial" panose="020B0604020202020204" pitchFamily="34" charset="0"/>
              </a:defRPr>
            </a:lvl1pPr>
          </a:lstStyle>
          <a:p>
            <a:pPr>
              <a:defRPr/>
            </a:pPr>
            <a:r>
              <a:rPr lang="en-US" altLang="ko-KR"/>
              <a:t>Company Logo</a:t>
            </a:r>
          </a:p>
        </p:txBody>
      </p:sp>
    </p:spTree>
    <p:extLst>
      <p:ext uri="{BB962C8B-B14F-4D97-AF65-F5344CB8AC3E}">
        <p14:creationId xmlns:p14="http://schemas.microsoft.com/office/powerpoint/2010/main" val="2422197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pied de page 3"/>
          <p:cNvSpPr>
            <a:spLocks noGrp="1"/>
          </p:cNvSpPr>
          <p:nvPr>
            <p:ph type="ftr" sz="quarter" idx="10"/>
          </p:nvPr>
        </p:nvSpPr>
        <p:spPr/>
        <p:txBody>
          <a:bodyPr/>
          <a:lstStyle>
            <a:lvl1pPr eaLnBrk="0" hangingPunct="0">
              <a:defRPr i="1">
                <a:ea typeface="+mn-ea"/>
                <a:cs typeface="Arial" panose="020B0604020202020204" pitchFamily="34" charset="0"/>
              </a:defRPr>
            </a:lvl1pPr>
          </a:lstStyle>
          <a:p>
            <a:pPr>
              <a:defRPr/>
            </a:pPr>
            <a:r>
              <a:rPr lang="en-US" altLang="ko-KR"/>
              <a:t>Company Logo</a:t>
            </a:r>
          </a:p>
        </p:txBody>
      </p:sp>
    </p:spTree>
    <p:extLst>
      <p:ext uri="{BB962C8B-B14F-4D97-AF65-F5344CB8AC3E}">
        <p14:creationId xmlns:p14="http://schemas.microsoft.com/office/powerpoint/2010/main" val="21052191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73863" y="465138"/>
            <a:ext cx="1989137" cy="529907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804863" y="465138"/>
            <a:ext cx="5816600" cy="52990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pied de page 3"/>
          <p:cNvSpPr>
            <a:spLocks noGrp="1"/>
          </p:cNvSpPr>
          <p:nvPr>
            <p:ph type="ftr" sz="quarter" idx="10"/>
          </p:nvPr>
        </p:nvSpPr>
        <p:spPr/>
        <p:txBody>
          <a:bodyPr/>
          <a:lstStyle>
            <a:lvl1pPr eaLnBrk="0" hangingPunct="0">
              <a:defRPr i="1">
                <a:ea typeface="+mn-ea"/>
                <a:cs typeface="Arial" panose="020B0604020202020204" pitchFamily="34" charset="0"/>
              </a:defRPr>
            </a:lvl1pPr>
          </a:lstStyle>
          <a:p>
            <a:pPr>
              <a:defRPr/>
            </a:pPr>
            <a:r>
              <a:rPr lang="en-US" altLang="ko-KR"/>
              <a:t>Company Logo</a:t>
            </a:r>
          </a:p>
        </p:txBody>
      </p:sp>
    </p:spTree>
    <p:extLst>
      <p:ext uri="{BB962C8B-B14F-4D97-AF65-F5344CB8AC3E}">
        <p14:creationId xmlns:p14="http://schemas.microsoft.com/office/powerpoint/2010/main" val="4731694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A1CC8E2-236E-4A8C-B383-F13B31778243}"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A3EAC-965D-4CA9-A364-E15F9B9C57B8}" type="slidenum">
              <a:rPr lang="fr-FR" smtClean="0"/>
              <a:t>‹N°›</a:t>
            </a:fld>
            <a:endParaRPr lang="fr-F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29090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A1CC8E2-236E-4A8C-B383-F13B31778243}"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23987829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A1CC8E2-236E-4A8C-B383-F13B31778243}"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A3EAC-965D-4CA9-A364-E15F9B9C57B8}" type="slidenum">
              <a:rPr lang="fr-FR" smtClean="0"/>
              <a:t>‹N°›</a:t>
            </a:fld>
            <a:endParaRPr lang="fr-F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8989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A1CC8E2-236E-4A8C-B383-F13B31778243}" type="datetimeFigureOut">
              <a:rPr lang="fr-FR" smtClean="0"/>
              <a:t>05/11/2023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30255440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822960" y="2582334"/>
            <a:ext cx="3703320" cy="32867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63440" y="2582334"/>
            <a:ext cx="3703320" cy="32867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A1CC8E2-236E-4A8C-B383-F13B31778243}" type="datetimeFigureOut">
              <a:rPr lang="fr-FR" smtClean="0"/>
              <a:t>05/11/2023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36215139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A1CC8E2-236E-4A8C-B383-F13B31778243}" type="datetimeFigureOut">
              <a:rPr lang="fr-FR" smtClean="0"/>
              <a:t>05/11/2023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40229592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1CC8E2-236E-4A8C-B383-F13B31778243}" type="datetimeFigureOut">
              <a:rPr lang="fr-FR" smtClean="0"/>
              <a:t>05/11/2023</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FR"/>
          </a:p>
        </p:txBody>
      </p:sp>
      <p:sp>
        <p:nvSpPr>
          <p:cNvPr id="9" name="Slide Number Placeholder 8"/>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270110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a:t>Cliquez pour modifier le style du titre</a:t>
            </a:r>
            <a:endParaRPr lang="ar-TN"/>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r>
              <a:rPr lang="en-US"/>
              <a:t>-  </a:t>
            </a:r>
          </a:p>
        </p:txBody>
      </p:sp>
      <p:sp>
        <p:nvSpPr>
          <p:cNvPr id="6" name="Espace réservé du numéro de diapositive 5"/>
          <p:cNvSpPr>
            <a:spLocks noGrp="1"/>
          </p:cNvSpPr>
          <p:nvPr>
            <p:ph type="sldNum" sz="quarter" idx="12"/>
          </p:nvPr>
        </p:nvSpPr>
        <p:spPr/>
        <p:txBody>
          <a:bodyPr/>
          <a:lstStyle>
            <a:lvl1pPr>
              <a:defRPr/>
            </a:lvl1pPr>
          </a:lstStyle>
          <a:p>
            <a:pPr>
              <a:defRPr/>
            </a:pPr>
            <a:fld id="{37720E7D-832A-4528-85F2-A930E8215F57}" type="slidenum">
              <a:rPr lang="en-US" altLang="fr-FR"/>
              <a:pPr>
                <a:defRPr/>
              </a:pPr>
              <a:t>‹N°›</a:t>
            </a:fld>
            <a:endParaRPr lang="en-US" altLang="fr-FR"/>
          </a:p>
        </p:txBody>
      </p:sp>
    </p:spTree>
    <p:extLst>
      <p:ext uri="{BB962C8B-B14F-4D97-AF65-F5344CB8AC3E}">
        <p14:creationId xmlns:p14="http://schemas.microsoft.com/office/powerpoint/2010/main" val="1346954943"/>
      </p:ext>
    </p:extLst>
  </p:cSld>
  <p:clrMapOvr>
    <a:masterClrMapping/>
  </p:clrMapOvr>
  <p:transition>
    <p:wheel spokes="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A1CC8E2-236E-4A8C-B383-F13B31778243}" type="datetimeFigureOut">
              <a:rPr lang="fr-FR" smtClean="0"/>
              <a:t>05/11/2023</a:t>
            </a:fld>
            <a:endParaRPr lang="fr-F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BAA3EAC-965D-4CA9-A364-E15F9B9C57B8}" type="slidenum">
              <a:rPr lang="fr-FR" smtClean="0"/>
              <a:t>‹N°›</a:t>
            </a:fld>
            <a:endParaRPr lang="fr-FR"/>
          </a:p>
        </p:txBody>
      </p:sp>
    </p:spTree>
    <p:extLst>
      <p:ext uri="{BB962C8B-B14F-4D97-AF65-F5344CB8AC3E}">
        <p14:creationId xmlns:p14="http://schemas.microsoft.com/office/powerpoint/2010/main" val="22024851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A1CC8E2-236E-4A8C-B383-F13B31778243}" type="datetimeFigureOut">
              <a:rPr lang="fr-FR" smtClean="0"/>
              <a:t>05/11/2023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889388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A1CC8E2-236E-4A8C-B383-F13B31778243}"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10787905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A1CC8E2-236E-4A8C-B383-F13B31778243}"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37710640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A1CC8E2-236E-4A8C-B383-F13B31778243}"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A3EAC-965D-4CA9-A364-E15F9B9C57B8}" type="slidenum">
              <a:rPr lang="fr-FR" smtClean="0"/>
              <a:t>‹N°›</a:t>
            </a:fld>
            <a:endParaRPr lang="fr-F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15381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A1CC8E2-236E-4A8C-B383-F13B31778243}"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42672740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A1CC8E2-236E-4A8C-B383-F13B31778243}"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A3EAC-965D-4CA9-A364-E15F9B9C57B8}" type="slidenum">
              <a:rPr lang="fr-FR" smtClean="0"/>
              <a:t>‹N°›</a:t>
            </a:fld>
            <a:endParaRPr lang="fr-F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47241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A1CC8E2-236E-4A8C-B383-F13B31778243}" type="datetimeFigureOut">
              <a:rPr lang="fr-FR" smtClean="0"/>
              <a:t>05/11/2023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14013303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822960" y="2582334"/>
            <a:ext cx="3703320" cy="32867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63440" y="2582334"/>
            <a:ext cx="3703320" cy="32867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A1CC8E2-236E-4A8C-B383-F13B31778243}" type="datetimeFigureOut">
              <a:rPr lang="fr-FR" smtClean="0"/>
              <a:t>05/11/2023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30798533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A1CC8E2-236E-4A8C-B383-F13B31778243}" type="datetimeFigureOut">
              <a:rPr lang="fr-FR" smtClean="0"/>
              <a:t>05/11/2023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1653400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TN"/>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5" name="Espace réservé de la date 3"/>
          <p:cNvSpPr>
            <a:spLocks noGrp="1"/>
          </p:cNvSpPr>
          <p:nvPr>
            <p:ph type="dt" sz="half" idx="10"/>
          </p:nvPr>
        </p:nvSpPr>
        <p:spPr/>
        <p:txBody>
          <a:bodyPr/>
          <a:lstStyle>
            <a:lvl1pPr>
              <a:defRPr/>
            </a:lvl1pPr>
          </a:lstStyle>
          <a:p>
            <a:pPr>
              <a:defRPr/>
            </a:pPr>
            <a:endParaRPr lang="en-US"/>
          </a:p>
        </p:txBody>
      </p:sp>
      <p:sp>
        <p:nvSpPr>
          <p:cNvPr id="6" name="Espace réservé du pied de page 4"/>
          <p:cNvSpPr>
            <a:spLocks noGrp="1"/>
          </p:cNvSpPr>
          <p:nvPr>
            <p:ph type="ftr" sz="quarter" idx="11"/>
          </p:nvPr>
        </p:nvSpPr>
        <p:spPr/>
        <p:txBody>
          <a:bodyPr/>
          <a:lstStyle>
            <a:lvl1pPr>
              <a:defRPr/>
            </a:lvl1pPr>
          </a:lstStyle>
          <a:p>
            <a:pPr>
              <a:defRPr/>
            </a:pPr>
            <a:r>
              <a:rPr lang="en-US"/>
              <a:t>-  </a:t>
            </a:r>
          </a:p>
        </p:txBody>
      </p:sp>
      <p:sp>
        <p:nvSpPr>
          <p:cNvPr id="7" name="Espace réservé du numéro de diapositive 5"/>
          <p:cNvSpPr>
            <a:spLocks noGrp="1"/>
          </p:cNvSpPr>
          <p:nvPr>
            <p:ph type="sldNum" sz="quarter" idx="12"/>
          </p:nvPr>
        </p:nvSpPr>
        <p:spPr/>
        <p:txBody>
          <a:bodyPr/>
          <a:lstStyle>
            <a:lvl1pPr>
              <a:defRPr/>
            </a:lvl1pPr>
          </a:lstStyle>
          <a:p>
            <a:pPr>
              <a:defRPr/>
            </a:pPr>
            <a:fld id="{D22D859B-6FF1-4ED8-B1F9-3C4067581C78}" type="slidenum">
              <a:rPr lang="en-US" altLang="fr-FR"/>
              <a:pPr>
                <a:defRPr/>
              </a:pPr>
              <a:t>‹N°›</a:t>
            </a:fld>
            <a:endParaRPr lang="en-US" altLang="fr-FR"/>
          </a:p>
        </p:txBody>
      </p:sp>
    </p:spTree>
    <p:extLst>
      <p:ext uri="{BB962C8B-B14F-4D97-AF65-F5344CB8AC3E}">
        <p14:creationId xmlns:p14="http://schemas.microsoft.com/office/powerpoint/2010/main" val="142277943"/>
      </p:ext>
    </p:extLst>
  </p:cSld>
  <p:clrMapOvr>
    <a:masterClrMapping/>
  </p:clrMapOvr>
  <p:transition>
    <p:wheel spokes="1"/>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1CC8E2-236E-4A8C-B383-F13B31778243}" type="datetimeFigureOut">
              <a:rPr lang="fr-FR" smtClean="0"/>
              <a:t>05/11/2023</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FR"/>
          </a:p>
        </p:txBody>
      </p:sp>
      <p:sp>
        <p:nvSpPr>
          <p:cNvPr id="9" name="Slide Number Placeholder 8"/>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26626105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A1CC8E2-236E-4A8C-B383-F13B31778243}" type="datetimeFigureOut">
              <a:rPr lang="fr-FR" smtClean="0"/>
              <a:t>05/11/2023</a:t>
            </a:fld>
            <a:endParaRPr lang="fr-F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BAA3EAC-965D-4CA9-A364-E15F9B9C57B8}" type="slidenum">
              <a:rPr lang="fr-FR" smtClean="0"/>
              <a:t>‹N°›</a:t>
            </a:fld>
            <a:endParaRPr lang="fr-FR"/>
          </a:p>
        </p:txBody>
      </p:sp>
    </p:spTree>
    <p:extLst>
      <p:ext uri="{BB962C8B-B14F-4D97-AF65-F5344CB8AC3E}">
        <p14:creationId xmlns:p14="http://schemas.microsoft.com/office/powerpoint/2010/main" val="30164250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A1CC8E2-236E-4A8C-B383-F13B31778243}" type="datetimeFigureOut">
              <a:rPr lang="fr-FR" smtClean="0"/>
              <a:t>05/11/2023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40479692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A1CC8E2-236E-4A8C-B383-F13B31778243}"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24075090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A1CC8E2-236E-4A8C-B383-F13B31778243}"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A3EAC-965D-4CA9-A364-E15F9B9C57B8}" type="slidenum">
              <a:rPr lang="fr-FR" smtClean="0"/>
              <a:t>‹N°›</a:t>
            </a:fld>
            <a:endParaRPr lang="fr-FR"/>
          </a:p>
        </p:txBody>
      </p:sp>
    </p:spTree>
    <p:extLst>
      <p:ext uri="{BB962C8B-B14F-4D97-AF65-F5344CB8AC3E}">
        <p14:creationId xmlns:p14="http://schemas.microsoft.com/office/powerpoint/2010/main" val="377842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ar-TN"/>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7" name="Espace réservé de la date 3"/>
          <p:cNvSpPr>
            <a:spLocks noGrp="1"/>
          </p:cNvSpPr>
          <p:nvPr>
            <p:ph type="dt" sz="half" idx="10"/>
          </p:nvPr>
        </p:nvSpPr>
        <p:spPr/>
        <p:txBody>
          <a:bodyPr/>
          <a:lstStyle>
            <a:lvl1pPr>
              <a:defRPr/>
            </a:lvl1pPr>
          </a:lstStyle>
          <a:p>
            <a:pPr>
              <a:defRPr/>
            </a:pPr>
            <a:endParaRPr lang="en-US"/>
          </a:p>
        </p:txBody>
      </p:sp>
      <p:sp>
        <p:nvSpPr>
          <p:cNvPr id="8" name="Espace réservé du pied de page 4"/>
          <p:cNvSpPr>
            <a:spLocks noGrp="1"/>
          </p:cNvSpPr>
          <p:nvPr>
            <p:ph type="ftr" sz="quarter" idx="11"/>
          </p:nvPr>
        </p:nvSpPr>
        <p:spPr/>
        <p:txBody>
          <a:bodyPr/>
          <a:lstStyle>
            <a:lvl1pPr>
              <a:defRPr/>
            </a:lvl1pPr>
          </a:lstStyle>
          <a:p>
            <a:pPr>
              <a:defRPr/>
            </a:pPr>
            <a:r>
              <a:rPr lang="en-US"/>
              <a:t>-  </a:t>
            </a:r>
          </a:p>
        </p:txBody>
      </p:sp>
      <p:sp>
        <p:nvSpPr>
          <p:cNvPr id="9" name="Espace réservé du numéro de diapositive 5"/>
          <p:cNvSpPr>
            <a:spLocks noGrp="1"/>
          </p:cNvSpPr>
          <p:nvPr>
            <p:ph type="sldNum" sz="quarter" idx="12"/>
          </p:nvPr>
        </p:nvSpPr>
        <p:spPr/>
        <p:txBody>
          <a:bodyPr/>
          <a:lstStyle>
            <a:lvl1pPr>
              <a:defRPr/>
            </a:lvl1pPr>
          </a:lstStyle>
          <a:p>
            <a:pPr>
              <a:defRPr/>
            </a:pPr>
            <a:fld id="{712680EB-3839-4A40-B27B-CDE6C514139F}" type="slidenum">
              <a:rPr lang="en-US" altLang="fr-FR"/>
              <a:pPr>
                <a:defRPr/>
              </a:pPr>
              <a:t>‹N°›</a:t>
            </a:fld>
            <a:endParaRPr lang="en-US" altLang="fr-FR"/>
          </a:p>
        </p:txBody>
      </p:sp>
    </p:spTree>
    <p:extLst>
      <p:ext uri="{BB962C8B-B14F-4D97-AF65-F5344CB8AC3E}">
        <p14:creationId xmlns:p14="http://schemas.microsoft.com/office/powerpoint/2010/main" val="128892614"/>
      </p:ext>
    </p:extLst>
  </p:cSld>
  <p:clrMapOvr>
    <a:masterClrMapping/>
  </p:clrMapOvr>
  <p:transition>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TN"/>
          </a:p>
        </p:txBody>
      </p:sp>
      <p:sp>
        <p:nvSpPr>
          <p:cNvPr id="3" name="Espace réservé de la date 3"/>
          <p:cNvSpPr>
            <a:spLocks noGrp="1"/>
          </p:cNvSpPr>
          <p:nvPr>
            <p:ph type="dt" sz="half" idx="10"/>
          </p:nvPr>
        </p:nvSpPr>
        <p:spPr/>
        <p:txBody>
          <a:bodyPr/>
          <a:lstStyle>
            <a:lvl1pPr>
              <a:defRPr/>
            </a:lvl1pPr>
          </a:lstStyle>
          <a:p>
            <a:pPr>
              <a:defRPr/>
            </a:pPr>
            <a:endParaRPr lang="en-US"/>
          </a:p>
        </p:txBody>
      </p:sp>
      <p:sp>
        <p:nvSpPr>
          <p:cNvPr id="4" name="Espace réservé du pied de page 4"/>
          <p:cNvSpPr>
            <a:spLocks noGrp="1"/>
          </p:cNvSpPr>
          <p:nvPr>
            <p:ph type="ftr" sz="quarter" idx="11"/>
          </p:nvPr>
        </p:nvSpPr>
        <p:spPr/>
        <p:txBody>
          <a:bodyPr/>
          <a:lstStyle>
            <a:lvl1pPr>
              <a:defRPr/>
            </a:lvl1pPr>
          </a:lstStyle>
          <a:p>
            <a:pPr>
              <a:defRPr/>
            </a:pPr>
            <a:r>
              <a:rPr lang="en-US"/>
              <a:t>-  </a:t>
            </a:r>
          </a:p>
        </p:txBody>
      </p:sp>
      <p:sp>
        <p:nvSpPr>
          <p:cNvPr id="5" name="Espace réservé du numéro de diapositive 5"/>
          <p:cNvSpPr>
            <a:spLocks noGrp="1"/>
          </p:cNvSpPr>
          <p:nvPr>
            <p:ph type="sldNum" sz="quarter" idx="12"/>
          </p:nvPr>
        </p:nvSpPr>
        <p:spPr/>
        <p:txBody>
          <a:bodyPr/>
          <a:lstStyle>
            <a:lvl1pPr>
              <a:defRPr/>
            </a:lvl1pPr>
          </a:lstStyle>
          <a:p>
            <a:pPr>
              <a:defRPr/>
            </a:pPr>
            <a:fld id="{516EC6EC-0361-479A-BF1A-104C555B62A0}" type="slidenum">
              <a:rPr lang="en-US" altLang="fr-FR"/>
              <a:pPr>
                <a:defRPr/>
              </a:pPr>
              <a:t>‹N°›</a:t>
            </a:fld>
            <a:endParaRPr lang="en-US" altLang="fr-FR"/>
          </a:p>
        </p:txBody>
      </p:sp>
    </p:spTree>
    <p:extLst>
      <p:ext uri="{BB962C8B-B14F-4D97-AF65-F5344CB8AC3E}">
        <p14:creationId xmlns:p14="http://schemas.microsoft.com/office/powerpoint/2010/main" val="3256914539"/>
      </p:ext>
    </p:extLst>
  </p:cSld>
  <p:clrMapOvr>
    <a:masterClrMapping/>
  </p:clrMapOvr>
  <p:transition>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en-US"/>
          </a:p>
        </p:txBody>
      </p:sp>
      <p:sp>
        <p:nvSpPr>
          <p:cNvPr id="3" name="Espace réservé du pied de page 4"/>
          <p:cNvSpPr>
            <a:spLocks noGrp="1"/>
          </p:cNvSpPr>
          <p:nvPr>
            <p:ph type="ftr" sz="quarter" idx="11"/>
          </p:nvPr>
        </p:nvSpPr>
        <p:spPr/>
        <p:txBody>
          <a:bodyPr/>
          <a:lstStyle>
            <a:lvl1pPr>
              <a:defRPr/>
            </a:lvl1pPr>
          </a:lstStyle>
          <a:p>
            <a:pPr>
              <a:defRPr/>
            </a:pPr>
            <a:r>
              <a:rPr lang="en-US"/>
              <a:t>-  </a:t>
            </a:r>
          </a:p>
        </p:txBody>
      </p:sp>
      <p:sp>
        <p:nvSpPr>
          <p:cNvPr id="4" name="Espace réservé du numéro de diapositive 5"/>
          <p:cNvSpPr>
            <a:spLocks noGrp="1"/>
          </p:cNvSpPr>
          <p:nvPr>
            <p:ph type="sldNum" sz="quarter" idx="12"/>
          </p:nvPr>
        </p:nvSpPr>
        <p:spPr/>
        <p:txBody>
          <a:bodyPr/>
          <a:lstStyle>
            <a:lvl1pPr>
              <a:defRPr/>
            </a:lvl1pPr>
          </a:lstStyle>
          <a:p>
            <a:pPr>
              <a:defRPr/>
            </a:pPr>
            <a:fld id="{D30A4438-DCC4-40BA-958C-292BDFE9FA98}" type="slidenum">
              <a:rPr lang="en-US" altLang="fr-FR"/>
              <a:pPr>
                <a:defRPr/>
              </a:pPr>
              <a:t>‹N°›</a:t>
            </a:fld>
            <a:endParaRPr lang="en-US" altLang="fr-FR"/>
          </a:p>
        </p:txBody>
      </p:sp>
    </p:spTree>
    <p:extLst>
      <p:ext uri="{BB962C8B-B14F-4D97-AF65-F5344CB8AC3E}">
        <p14:creationId xmlns:p14="http://schemas.microsoft.com/office/powerpoint/2010/main" val="3967948001"/>
      </p:ext>
    </p:extLst>
  </p:cSld>
  <p:clrMapOvr>
    <a:masterClrMapping/>
  </p:clrMapOvr>
  <p:transition>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a:t>Cliquez pour modifier le style du titre</a:t>
            </a:r>
            <a:endParaRPr lang="ar-TN"/>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en-US"/>
          </a:p>
        </p:txBody>
      </p:sp>
      <p:sp>
        <p:nvSpPr>
          <p:cNvPr id="6" name="Espace réservé du pied de page 4"/>
          <p:cNvSpPr>
            <a:spLocks noGrp="1"/>
          </p:cNvSpPr>
          <p:nvPr>
            <p:ph type="ftr" sz="quarter" idx="11"/>
          </p:nvPr>
        </p:nvSpPr>
        <p:spPr/>
        <p:txBody>
          <a:bodyPr/>
          <a:lstStyle>
            <a:lvl1pPr>
              <a:defRPr/>
            </a:lvl1pPr>
          </a:lstStyle>
          <a:p>
            <a:pPr>
              <a:defRPr/>
            </a:pPr>
            <a:r>
              <a:rPr lang="en-US"/>
              <a:t>-  </a:t>
            </a:r>
          </a:p>
        </p:txBody>
      </p:sp>
      <p:sp>
        <p:nvSpPr>
          <p:cNvPr id="7" name="Espace réservé du numéro de diapositive 5"/>
          <p:cNvSpPr>
            <a:spLocks noGrp="1"/>
          </p:cNvSpPr>
          <p:nvPr>
            <p:ph type="sldNum" sz="quarter" idx="12"/>
          </p:nvPr>
        </p:nvSpPr>
        <p:spPr/>
        <p:txBody>
          <a:bodyPr/>
          <a:lstStyle>
            <a:lvl1pPr>
              <a:defRPr/>
            </a:lvl1pPr>
          </a:lstStyle>
          <a:p>
            <a:pPr>
              <a:defRPr/>
            </a:pPr>
            <a:fld id="{B9AB1BBB-BFB9-4057-88BF-1CDBB4D95741}" type="slidenum">
              <a:rPr lang="en-US" altLang="fr-FR"/>
              <a:pPr>
                <a:defRPr/>
              </a:pPr>
              <a:t>‹N°›</a:t>
            </a:fld>
            <a:endParaRPr lang="en-US" altLang="fr-FR"/>
          </a:p>
        </p:txBody>
      </p:sp>
    </p:spTree>
    <p:extLst>
      <p:ext uri="{BB962C8B-B14F-4D97-AF65-F5344CB8AC3E}">
        <p14:creationId xmlns:p14="http://schemas.microsoft.com/office/powerpoint/2010/main" val="2481254076"/>
      </p:ext>
    </p:extLst>
  </p:cSld>
  <p:clrMapOvr>
    <a:masterClrMapping/>
  </p:clrMapOvr>
  <p:transition>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a:t>Cliquez pour modifier le style du titre</a:t>
            </a:r>
            <a:endParaRPr lang="ar-TN"/>
          </a:p>
        </p:txBody>
      </p:sp>
      <p:sp>
        <p:nvSpPr>
          <p:cNvPr id="3" name="Espace réservé pour une image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TN"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en-US"/>
          </a:p>
        </p:txBody>
      </p:sp>
      <p:sp>
        <p:nvSpPr>
          <p:cNvPr id="6" name="Espace réservé du pied de page 4"/>
          <p:cNvSpPr>
            <a:spLocks noGrp="1"/>
          </p:cNvSpPr>
          <p:nvPr>
            <p:ph type="ftr" sz="quarter" idx="11"/>
          </p:nvPr>
        </p:nvSpPr>
        <p:spPr/>
        <p:txBody>
          <a:bodyPr/>
          <a:lstStyle>
            <a:lvl1pPr>
              <a:defRPr/>
            </a:lvl1pPr>
          </a:lstStyle>
          <a:p>
            <a:pPr>
              <a:defRPr/>
            </a:pPr>
            <a:r>
              <a:rPr lang="en-US"/>
              <a:t>-  </a:t>
            </a:r>
          </a:p>
        </p:txBody>
      </p:sp>
      <p:sp>
        <p:nvSpPr>
          <p:cNvPr id="7" name="Espace réservé du numéro de diapositive 5"/>
          <p:cNvSpPr>
            <a:spLocks noGrp="1"/>
          </p:cNvSpPr>
          <p:nvPr>
            <p:ph type="sldNum" sz="quarter" idx="12"/>
          </p:nvPr>
        </p:nvSpPr>
        <p:spPr/>
        <p:txBody>
          <a:bodyPr/>
          <a:lstStyle>
            <a:lvl1pPr>
              <a:defRPr/>
            </a:lvl1pPr>
          </a:lstStyle>
          <a:p>
            <a:pPr>
              <a:defRPr/>
            </a:pPr>
            <a:fld id="{D2BF0589-2D49-429B-9F46-2D4CF7A594EF}" type="slidenum">
              <a:rPr lang="en-US" altLang="fr-FR"/>
              <a:pPr>
                <a:defRPr/>
              </a:pPr>
              <a:t>‹N°›</a:t>
            </a:fld>
            <a:endParaRPr lang="en-US" altLang="fr-FR"/>
          </a:p>
        </p:txBody>
      </p:sp>
    </p:spTree>
    <p:extLst>
      <p:ext uri="{BB962C8B-B14F-4D97-AF65-F5344CB8AC3E}">
        <p14:creationId xmlns:p14="http://schemas.microsoft.com/office/powerpoint/2010/main" val="490608123"/>
      </p:ext>
    </p:extLst>
  </p:cSld>
  <p:clrMapOvr>
    <a:masterClrMapping/>
  </p:clrMapOvr>
  <p:transition>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eaLnBrk="1" hangingPunct="1">
              <a:defRPr sz="1200">
                <a:solidFill>
                  <a:schemeClr val="tx1">
                    <a:tint val="75000"/>
                  </a:schemeClr>
                </a:solidFill>
              </a:defRPr>
            </a:lvl1pPr>
          </a:lstStyle>
          <a:p>
            <a:pPr>
              <a:defRPr/>
            </a:pPr>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eaLnBrk="1" hangingPunct="1">
              <a:defRPr sz="1200">
                <a:solidFill>
                  <a:schemeClr val="tx1">
                    <a:tint val="75000"/>
                  </a:schemeClr>
                </a:solidFill>
              </a:defRPr>
            </a:lvl1pPr>
          </a:lstStyle>
          <a:p>
            <a:pPr>
              <a:defRPr/>
            </a:pPr>
            <a:r>
              <a:rPr lang="en-US"/>
              <a:t>-  </a:t>
            </a:r>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861F9458-C6FC-40A2-80AE-A4C7AF7A2838}" type="slidenum">
              <a:rPr lang="en-US" altLang="fr-FR"/>
              <a:pPr>
                <a:defRPr/>
              </a:pPr>
              <a:t>‹N°›</a:t>
            </a:fld>
            <a:endParaRPr lang="en-US" altLang="fr-FR"/>
          </a:p>
        </p:txBody>
      </p:sp>
    </p:spTree>
  </p:cSld>
  <p:clrMap bg1="lt1" tx1="dk1" bg2="lt2" tx2="dk2" accent1="accent1" accent2="accent2" accent3="accent3" accent4="accent4" accent5="accent5" accent6="accent6" hlink="hlink" folHlink="folHlink"/>
  <p:sldLayoutIdLst>
    <p:sldLayoutId id="2147487377" r:id="rId1"/>
    <p:sldLayoutId id="2147487378" r:id="rId2"/>
    <p:sldLayoutId id="2147487379" r:id="rId3"/>
    <p:sldLayoutId id="2147487380" r:id="rId4"/>
    <p:sldLayoutId id="2147487381" r:id="rId5"/>
    <p:sldLayoutId id="2147487382" r:id="rId6"/>
    <p:sldLayoutId id="2147487383" r:id="rId7"/>
    <p:sldLayoutId id="2147487384" r:id="rId8"/>
    <p:sldLayoutId id="2147487385" r:id="rId9"/>
    <p:sldLayoutId id="2147487386" r:id="rId10"/>
    <p:sldLayoutId id="2147487387" r:id="rId11"/>
  </p:sldLayoutIdLst>
  <p:transition>
    <p:wheel spokes="1"/>
  </p:transition>
  <p:hf hdr="0" dt="0"/>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defRPr>
      </a:lvl2pPr>
      <a:lvl3pPr algn="ctr" rtl="1" eaLnBrk="0" fontAlgn="base" hangingPunct="0">
        <a:spcBef>
          <a:spcPct val="0"/>
        </a:spcBef>
        <a:spcAft>
          <a:spcPct val="0"/>
        </a:spcAft>
        <a:defRPr sz="4400">
          <a:solidFill>
            <a:schemeClr val="tx1"/>
          </a:solidFill>
          <a:latin typeface="Calibri" pitchFamily="34" charset="0"/>
        </a:defRPr>
      </a:lvl3pPr>
      <a:lvl4pPr algn="ctr" rtl="1" eaLnBrk="0" fontAlgn="base" hangingPunct="0">
        <a:spcBef>
          <a:spcPct val="0"/>
        </a:spcBef>
        <a:spcAft>
          <a:spcPct val="0"/>
        </a:spcAft>
        <a:defRPr sz="4400">
          <a:solidFill>
            <a:schemeClr val="tx1"/>
          </a:solidFill>
          <a:latin typeface="Calibri" pitchFamily="34" charset="0"/>
        </a:defRPr>
      </a:lvl4pPr>
      <a:lvl5pPr algn="ctr" rtl="1" eaLnBrk="0" fontAlgn="base" hangingPunct="0">
        <a:spcBef>
          <a:spcPct val="0"/>
        </a:spcBef>
        <a:spcAft>
          <a:spcPct val="0"/>
        </a:spcAft>
        <a:defRPr sz="4400">
          <a:solidFill>
            <a:schemeClr val="tx1"/>
          </a:solidFill>
          <a:latin typeface="Calibri" pitchFamily="34" charset="0"/>
        </a:defRPr>
      </a:lvl5pPr>
      <a:lvl6pPr marL="457200" algn="ctr" rtl="1" fontAlgn="base">
        <a:spcBef>
          <a:spcPct val="0"/>
        </a:spcBef>
        <a:spcAft>
          <a:spcPct val="0"/>
        </a:spcAft>
        <a:defRPr sz="4400">
          <a:solidFill>
            <a:schemeClr val="tx1"/>
          </a:solidFill>
          <a:latin typeface="Calibri" pitchFamily="34" charset="0"/>
        </a:defRPr>
      </a:lvl6pPr>
      <a:lvl7pPr marL="914400" algn="ctr" rtl="1" fontAlgn="base">
        <a:spcBef>
          <a:spcPct val="0"/>
        </a:spcBef>
        <a:spcAft>
          <a:spcPct val="0"/>
        </a:spcAft>
        <a:defRPr sz="4400">
          <a:solidFill>
            <a:schemeClr val="tx1"/>
          </a:solidFill>
          <a:latin typeface="Calibri" pitchFamily="34" charset="0"/>
        </a:defRPr>
      </a:lvl7pPr>
      <a:lvl8pPr marL="1371600" algn="ctr" rtl="1" fontAlgn="base">
        <a:spcBef>
          <a:spcPct val="0"/>
        </a:spcBef>
        <a:spcAft>
          <a:spcPct val="0"/>
        </a:spcAft>
        <a:defRPr sz="4400">
          <a:solidFill>
            <a:schemeClr val="tx1"/>
          </a:solidFill>
          <a:latin typeface="Calibri" pitchFamily="34" charset="0"/>
        </a:defRPr>
      </a:lvl8pPr>
      <a:lvl9pPr marL="1828800" algn="ctr" rtl="1" fontAlgn="base">
        <a:spcBef>
          <a:spcPct val="0"/>
        </a:spcBef>
        <a:spcAft>
          <a:spcPct val="0"/>
        </a:spcAft>
        <a:defRPr sz="4400">
          <a:solidFill>
            <a:schemeClr val="tx1"/>
          </a:solidFill>
          <a:latin typeface="Calibri" pitchFamily="34" charset="0"/>
        </a:defRPr>
      </a:lvl9pPr>
    </p:titleStyle>
    <p:bodyStyle>
      <a:lvl1pPr marL="342900" indent="-342900" algn="r" rtl="1"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TN"/>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1"/>
          <p:cNvSpPr>
            <a:spLocks noGrp="1" noChangeArrowheads="1"/>
          </p:cNvSpPr>
          <p:nvPr>
            <p:ph type="title"/>
          </p:nvPr>
        </p:nvSpPr>
        <p:spPr bwMode="black">
          <a:xfrm>
            <a:off x="914400" y="465138"/>
            <a:ext cx="7848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ko-KR"/>
              <a:t>Cliquez pour modifier le style du titre</a:t>
            </a:r>
            <a:endParaRPr lang="en-US" altLang="ko-KR"/>
          </a:p>
        </p:txBody>
      </p:sp>
      <p:sp>
        <p:nvSpPr>
          <p:cNvPr id="3075" name="Rectangle 22"/>
          <p:cNvSpPr>
            <a:spLocks noGrp="1" noChangeArrowheads="1"/>
          </p:cNvSpPr>
          <p:nvPr>
            <p:ph type="body" idx="1"/>
          </p:nvPr>
        </p:nvSpPr>
        <p:spPr bwMode="auto">
          <a:xfrm>
            <a:off x="804863" y="1489075"/>
            <a:ext cx="7340600" cy="427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p:txBody>
      </p:sp>
      <p:sp>
        <p:nvSpPr>
          <p:cNvPr id="12312" name="Rectangle 24"/>
          <p:cNvSpPr>
            <a:spLocks noGrp="1" noChangeArrowheads="1"/>
          </p:cNvSpPr>
          <p:nvPr>
            <p:ph type="ftr" sz="quarter" idx="3"/>
          </p:nvPr>
        </p:nvSpPr>
        <p:spPr bwMode="auto">
          <a:xfrm>
            <a:off x="177800" y="6365875"/>
            <a:ext cx="1946275"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600" b="1" i="0">
                <a:solidFill>
                  <a:srgbClr val="FFFFFF"/>
                </a:solidFill>
                <a:effectLst/>
                <a:latin typeface="+mn-lt"/>
                <a:ea typeface="굴림" pitchFamily="34" charset="-127"/>
                <a:cs typeface="+mn-cs"/>
              </a:defRPr>
            </a:lvl1pPr>
          </a:lstStyle>
          <a:p>
            <a:pPr>
              <a:defRPr/>
            </a:pPr>
            <a:r>
              <a:rPr lang="en-US" altLang="ko-KR"/>
              <a:t>Company Logo</a:t>
            </a:r>
          </a:p>
        </p:txBody>
      </p:sp>
    </p:spTree>
  </p:cSld>
  <p:clrMap bg1="lt1" tx1="dk1" bg2="lt2" tx2="dk2" accent1="accent1" accent2="accent2" accent3="accent3" accent4="accent4" accent5="accent5" accent6="accent6" hlink="hlink" folHlink="folHlink"/>
  <p:sldLayoutIdLst>
    <p:sldLayoutId id="2147487399" r:id="rId1"/>
    <p:sldLayoutId id="2147487400" r:id="rId2"/>
    <p:sldLayoutId id="2147487401" r:id="rId3"/>
    <p:sldLayoutId id="2147487402" r:id="rId4"/>
    <p:sldLayoutId id="2147487403" r:id="rId5"/>
    <p:sldLayoutId id="2147487404" r:id="rId6"/>
    <p:sldLayoutId id="2147487405" r:id="rId7"/>
    <p:sldLayoutId id="2147487406" r:id="rId8"/>
    <p:sldLayoutId id="2147487407" r:id="rId9"/>
    <p:sldLayoutId id="2147487408" r:id="rId10"/>
    <p:sldLayoutId id="2147487409" r:id="rId11"/>
  </p:sldLayoutIdLst>
  <p:hf sldNum="0" hdr="0" dt="0"/>
  <p:txStyles>
    <p:titleStyle>
      <a:lvl1pPr algn="l" rtl="0" eaLnBrk="0" fontAlgn="base" hangingPunct="0">
        <a:spcBef>
          <a:spcPct val="0"/>
        </a:spcBef>
        <a:spcAft>
          <a:spcPct val="0"/>
        </a:spcAft>
        <a:defRPr sz="3200" b="1">
          <a:solidFill>
            <a:srgbClr val="111111"/>
          </a:solidFill>
          <a:latin typeface="+mj-lt"/>
          <a:ea typeface="+mj-ea"/>
          <a:cs typeface="+mj-cs"/>
        </a:defRPr>
      </a:lvl1pPr>
      <a:lvl2pPr algn="l" rtl="0" eaLnBrk="0" fontAlgn="base" hangingPunct="0">
        <a:spcBef>
          <a:spcPct val="0"/>
        </a:spcBef>
        <a:spcAft>
          <a:spcPct val="0"/>
        </a:spcAft>
        <a:defRPr sz="3200" b="1">
          <a:solidFill>
            <a:srgbClr val="111111"/>
          </a:solidFill>
          <a:latin typeface="Verdana" pitchFamily="34" charset="0"/>
        </a:defRPr>
      </a:lvl2pPr>
      <a:lvl3pPr algn="l" rtl="0" eaLnBrk="0" fontAlgn="base" hangingPunct="0">
        <a:spcBef>
          <a:spcPct val="0"/>
        </a:spcBef>
        <a:spcAft>
          <a:spcPct val="0"/>
        </a:spcAft>
        <a:defRPr sz="3200" b="1">
          <a:solidFill>
            <a:srgbClr val="111111"/>
          </a:solidFill>
          <a:latin typeface="Verdana" pitchFamily="34" charset="0"/>
        </a:defRPr>
      </a:lvl3pPr>
      <a:lvl4pPr algn="l" rtl="0" eaLnBrk="0" fontAlgn="base" hangingPunct="0">
        <a:spcBef>
          <a:spcPct val="0"/>
        </a:spcBef>
        <a:spcAft>
          <a:spcPct val="0"/>
        </a:spcAft>
        <a:defRPr sz="3200" b="1">
          <a:solidFill>
            <a:srgbClr val="111111"/>
          </a:solidFill>
          <a:latin typeface="Verdana" pitchFamily="34" charset="0"/>
        </a:defRPr>
      </a:lvl4pPr>
      <a:lvl5pPr algn="l" rtl="0" eaLnBrk="0" fontAlgn="base" hangingPunct="0">
        <a:spcBef>
          <a:spcPct val="0"/>
        </a:spcBef>
        <a:spcAft>
          <a:spcPct val="0"/>
        </a:spcAft>
        <a:defRPr sz="3200" b="1">
          <a:solidFill>
            <a:srgbClr val="111111"/>
          </a:solidFill>
          <a:latin typeface="Verdana" pitchFamily="34" charset="0"/>
        </a:defRPr>
      </a:lvl5pPr>
      <a:lvl6pPr marL="457200" algn="l" rtl="0" eaLnBrk="1" fontAlgn="base" hangingPunct="1">
        <a:spcBef>
          <a:spcPct val="0"/>
        </a:spcBef>
        <a:spcAft>
          <a:spcPct val="0"/>
        </a:spcAft>
        <a:defRPr sz="3200" b="1">
          <a:solidFill>
            <a:srgbClr val="111111"/>
          </a:solidFill>
          <a:latin typeface="Verdana" pitchFamily="34" charset="0"/>
        </a:defRPr>
      </a:lvl6pPr>
      <a:lvl7pPr marL="914400" algn="l" rtl="0" eaLnBrk="1" fontAlgn="base" hangingPunct="1">
        <a:spcBef>
          <a:spcPct val="0"/>
        </a:spcBef>
        <a:spcAft>
          <a:spcPct val="0"/>
        </a:spcAft>
        <a:defRPr sz="3200" b="1">
          <a:solidFill>
            <a:srgbClr val="111111"/>
          </a:solidFill>
          <a:latin typeface="Verdana" pitchFamily="34" charset="0"/>
        </a:defRPr>
      </a:lvl7pPr>
      <a:lvl8pPr marL="1371600" algn="l" rtl="0" eaLnBrk="1" fontAlgn="base" hangingPunct="1">
        <a:spcBef>
          <a:spcPct val="0"/>
        </a:spcBef>
        <a:spcAft>
          <a:spcPct val="0"/>
        </a:spcAft>
        <a:defRPr sz="3200" b="1">
          <a:solidFill>
            <a:srgbClr val="111111"/>
          </a:solidFill>
          <a:latin typeface="Verdana" pitchFamily="34" charset="0"/>
        </a:defRPr>
      </a:lvl8pPr>
      <a:lvl9pPr marL="1828800" algn="l" rtl="0" eaLnBrk="1" fontAlgn="base" hangingPunct="1">
        <a:spcBef>
          <a:spcPct val="0"/>
        </a:spcBef>
        <a:spcAft>
          <a:spcPct val="0"/>
        </a:spcAft>
        <a:defRPr sz="3200" b="1">
          <a:solidFill>
            <a:srgbClr val="111111"/>
          </a:solidFill>
          <a:latin typeface="Verdana" pitchFamily="34" charset="0"/>
        </a:defRPr>
      </a:lvl9pPr>
    </p:titleStyle>
    <p:bodyStyle>
      <a:lvl1pPr marL="342900" indent="-342900" algn="l" rtl="0" eaLnBrk="0" fontAlgn="base" hangingPunct="0">
        <a:spcBef>
          <a:spcPct val="20000"/>
        </a:spcBef>
        <a:spcAft>
          <a:spcPct val="0"/>
        </a:spcAft>
        <a:buClr>
          <a:schemeClr val="folHlink"/>
        </a:buClr>
        <a:buFont typeface="Wingdings" panose="05000000000000000000" pitchFamily="2" charset="2"/>
        <a:buChar char="u"/>
        <a:defRPr sz="2000" b="1">
          <a:solidFill>
            <a:srgbClr val="026974"/>
          </a:solidFill>
          <a:latin typeface="+mn-lt"/>
          <a:ea typeface="+mn-ea"/>
          <a:cs typeface="+mn-cs"/>
        </a:defRPr>
      </a:lvl1pPr>
      <a:lvl2pPr marL="742950" indent="-285750" algn="l" rtl="0" eaLnBrk="0" fontAlgn="base" hangingPunct="0">
        <a:spcBef>
          <a:spcPct val="20000"/>
        </a:spcBef>
        <a:spcAft>
          <a:spcPct val="0"/>
        </a:spcAft>
        <a:buClr>
          <a:schemeClr val="accent1"/>
        </a:buClr>
        <a:buSzPct val="60000"/>
        <a:buFont typeface="Wingdings" panose="05000000000000000000" pitchFamily="2" charset="2"/>
        <a:buChar char="n"/>
        <a:defRPr>
          <a:solidFill>
            <a:schemeClr val="tx1"/>
          </a:solidFill>
          <a:latin typeface="+mn-lt"/>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1600">
          <a:solidFill>
            <a:schemeClr val="tx1"/>
          </a:solidFill>
          <a:latin typeface="+mn-lt"/>
        </a:defRPr>
      </a:lvl4pPr>
      <a:lvl5pPr marL="2057400" indent="-228600" algn="l" rtl="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mn-lt"/>
        </a:defRPr>
      </a:lvl5pPr>
      <a:lvl6pPr marL="2514600" indent="-228600" algn="l" rtl="0" eaLnBrk="1" fontAlgn="base" hangingPunct="1">
        <a:spcBef>
          <a:spcPct val="20000"/>
        </a:spcBef>
        <a:spcAft>
          <a:spcPct val="0"/>
        </a:spcAft>
        <a:buClr>
          <a:schemeClr val="bg1"/>
        </a:buClr>
        <a:buSzPct val="60000"/>
        <a:buFont typeface="Wingdings" pitchFamily="2" charset="2"/>
        <a:buChar char="n"/>
        <a:defRPr sz="1400">
          <a:solidFill>
            <a:schemeClr val="tx1"/>
          </a:solidFill>
          <a:latin typeface="+mn-lt"/>
        </a:defRPr>
      </a:lvl6pPr>
      <a:lvl7pPr marL="2971800" indent="-228600" algn="l" rtl="0" eaLnBrk="1" fontAlgn="base" hangingPunct="1">
        <a:spcBef>
          <a:spcPct val="20000"/>
        </a:spcBef>
        <a:spcAft>
          <a:spcPct val="0"/>
        </a:spcAft>
        <a:buClr>
          <a:schemeClr val="bg1"/>
        </a:buClr>
        <a:buSzPct val="60000"/>
        <a:buFont typeface="Wingdings" pitchFamily="2" charset="2"/>
        <a:buChar char="n"/>
        <a:defRPr sz="1400">
          <a:solidFill>
            <a:schemeClr val="tx1"/>
          </a:solidFill>
          <a:latin typeface="+mn-lt"/>
        </a:defRPr>
      </a:lvl7pPr>
      <a:lvl8pPr marL="3429000" indent="-228600" algn="l" rtl="0" eaLnBrk="1" fontAlgn="base" hangingPunct="1">
        <a:spcBef>
          <a:spcPct val="20000"/>
        </a:spcBef>
        <a:spcAft>
          <a:spcPct val="0"/>
        </a:spcAft>
        <a:buClr>
          <a:schemeClr val="bg1"/>
        </a:buClr>
        <a:buSzPct val="60000"/>
        <a:buFont typeface="Wingdings" pitchFamily="2" charset="2"/>
        <a:buChar char="n"/>
        <a:defRPr sz="1400">
          <a:solidFill>
            <a:schemeClr val="tx1"/>
          </a:solidFill>
          <a:latin typeface="+mn-lt"/>
        </a:defRPr>
      </a:lvl8pPr>
      <a:lvl9pPr marL="3886200" indent="-228600" algn="l" rtl="0" eaLnBrk="1" fontAlgn="base" hangingPunct="1">
        <a:spcBef>
          <a:spcPct val="20000"/>
        </a:spcBef>
        <a:spcAft>
          <a:spcPct val="0"/>
        </a:spcAft>
        <a:buClr>
          <a:schemeClr val="bg1"/>
        </a:buClr>
        <a:buSzPct val="60000"/>
        <a:buFont typeface="Wingdings" pitchFamily="2" charset="2"/>
        <a:buChar char="n"/>
        <a:defRPr sz="14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2A1CC8E2-236E-4A8C-B383-F13B31778243}" type="datetimeFigureOut">
              <a:rPr lang="fr-FR" smtClean="0"/>
              <a:t>05/11/2023</a:t>
            </a:fld>
            <a:endParaRPr lang="fr-F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F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BAA3EAC-965D-4CA9-A364-E15F9B9C57B8}" type="slidenum">
              <a:rPr lang="fr-FR" smtClean="0"/>
              <a:t>‹N°›</a:t>
            </a:fld>
            <a:endParaRPr lang="fr-F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0916046"/>
      </p:ext>
    </p:extLst>
  </p:cSld>
  <p:clrMap bg1="lt1" tx1="dk1" bg2="lt2" tx2="dk2" accent1="accent1" accent2="accent2" accent3="accent3" accent4="accent4" accent5="accent5" accent6="accent6" hlink="hlink" folHlink="folHlink"/>
  <p:sldLayoutIdLst>
    <p:sldLayoutId id="2147487411" r:id="rId1"/>
    <p:sldLayoutId id="2147487412" r:id="rId2"/>
    <p:sldLayoutId id="2147487413" r:id="rId3"/>
    <p:sldLayoutId id="2147487414" r:id="rId4"/>
    <p:sldLayoutId id="2147487415" r:id="rId5"/>
    <p:sldLayoutId id="2147487416" r:id="rId6"/>
    <p:sldLayoutId id="2147487417" r:id="rId7"/>
    <p:sldLayoutId id="2147487418" r:id="rId8"/>
    <p:sldLayoutId id="2147487419" r:id="rId9"/>
    <p:sldLayoutId id="2147487420" r:id="rId10"/>
    <p:sldLayoutId id="21474874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2A1CC8E2-236E-4A8C-B383-F13B31778243}" type="datetimeFigureOut">
              <a:rPr lang="fr-FR" smtClean="0"/>
              <a:t>05/11/2023</a:t>
            </a:fld>
            <a:endParaRPr lang="fr-F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F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BAA3EAC-965D-4CA9-A364-E15F9B9C57B8}" type="slidenum">
              <a:rPr lang="fr-FR" smtClean="0"/>
              <a:t>‹N°›</a:t>
            </a:fld>
            <a:endParaRPr lang="fr-F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0860846"/>
      </p:ext>
    </p:extLst>
  </p:cSld>
  <p:clrMap bg1="lt1" tx1="dk1" bg2="lt2" tx2="dk2" accent1="accent1" accent2="accent2" accent3="accent3" accent4="accent4" accent5="accent5" accent6="accent6" hlink="hlink" folHlink="folHlink"/>
  <p:sldLayoutIdLst>
    <p:sldLayoutId id="2147487423" r:id="rId1"/>
    <p:sldLayoutId id="2147487424" r:id="rId2"/>
    <p:sldLayoutId id="2147487425" r:id="rId3"/>
    <p:sldLayoutId id="2147487426" r:id="rId4"/>
    <p:sldLayoutId id="2147487427" r:id="rId5"/>
    <p:sldLayoutId id="2147487428" r:id="rId6"/>
    <p:sldLayoutId id="2147487429" r:id="rId7"/>
    <p:sldLayoutId id="2147487430" r:id="rId8"/>
    <p:sldLayoutId id="2147487431" r:id="rId9"/>
    <p:sldLayoutId id="2147487432" r:id="rId10"/>
    <p:sldLayoutId id="214748743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9.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9.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9.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9.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9.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9.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9.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bwMode="auto">
          <a:xfrm>
            <a:off x="2790825" y="315913"/>
            <a:ext cx="3813175" cy="1060450"/>
          </a:xfrm>
          <a:prstGeom prst="rect">
            <a:avLst/>
          </a:prstGeom>
          <a:noFill/>
          <a:ln>
            <a:noFill/>
          </a:ln>
        </p:spPr>
        <p:txBody>
          <a:bodyPr rtlCol="1" anchor="ctr">
            <a:spAutoFit/>
          </a:bodyPr>
          <a:lst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defRPr>
            </a:lvl2pPr>
            <a:lvl3pPr algn="ctr" rtl="1" eaLnBrk="0" fontAlgn="base" hangingPunct="0">
              <a:spcBef>
                <a:spcPct val="0"/>
              </a:spcBef>
              <a:spcAft>
                <a:spcPct val="0"/>
              </a:spcAft>
              <a:defRPr sz="4400">
                <a:solidFill>
                  <a:schemeClr val="tx1"/>
                </a:solidFill>
                <a:latin typeface="Calibri" pitchFamily="34" charset="0"/>
              </a:defRPr>
            </a:lvl3pPr>
            <a:lvl4pPr algn="ctr" rtl="1" eaLnBrk="0" fontAlgn="base" hangingPunct="0">
              <a:spcBef>
                <a:spcPct val="0"/>
              </a:spcBef>
              <a:spcAft>
                <a:spcPct val="0"/>
              </a:spcAft>
              <a:defRPr sz="4400">
                <a:solidFill>
                  <a:schemeClr val="tx1"/>
                </a:solidFill>
                <a:latin typeface="Calibri" pitchFamily="34" charset="0"/>
              </a:defRPr>
            </a:lvl4pPr>
            <a:lvl5pPr algn="ctr" rtl="1" eaLnBrk="0" fontAlgn="base" hangingPunct="0">
              <a:spcBef>
                <a:spcPct val="0"/>
              </a:spcBef>
              <a:spcAft>
                <a:spcPct val="0"/>
              </a:spcAft>
              <a:defRPr sz="4400">
                <a:solidFill>
                  <a:schemeClr val="tx1"/>
                </a:solidFill>
                <a:latin typeface="Calibri" pitchFamily="34" charset="0"/>
              </a:defRPr>
            </a:lvl5pPr>
            <a:lvl6pPr marL="457200" algn="ctr" rtl="1" fontAlgn="base">
              <a:spcBef>
                <a:spcPct val="0"/>
              </a:spcBef>
              <a:spcAft>
                <a:spcPct val="0"/>
              </a:spcAft>
              <a:defRPr sz="4400">
                <a:solidFill>
                  <a:schemeClr val="tx1"/>
                </a:solidFill>
                <a:latin typeface="Calibri" pitchFamily="34" charset="0"/>
              </a:defRPr>
            </a:lvl6pPr>
            <a:lvl7pPr marL="914400" algn="ctr" rtl="1" fontAlgn="base">
              <a:spcBef>
                <a:spcPct val="0"/>
              </a:spcBef>
              <a:spcAft>
                <a:spcPct val="0"/>
              </a:spcAft>
              <a:defRPr sz="4400">
                <a:solidFill>
                  <a:schemeClr val="tx1"/>
                </a:solidFill>
                <a:latin typeface="Calibri" pitchFamily="34" charset="0"/>
              </a:defRPr>
            </a:lvl7pPr>
            <a:lvl8pPr marL="1371600" algn="ctr" rtl="1" fontAlgn="base">
              <a:spcBef>
                <a:spcPct val="0"/>
              </a:spcBef>
              <a:spcAft>
                <a:spcPct val="0"/>
              </a:spcAft>
              <a:defRPr sz="4400">
                <a:solidFill>
                  <a:schemeClr val="tx1"/>
                </a:solidFill>
                <a:latin typeface="Calibri" pitchFamily="34" charset="0"/>
              </a:defRPr>
            </a:lvl8pPr>
            <a:lvl9pPr marL="1828800" algn="ctr" rtl="1" fontAlgn="base">
              <a:spcBef>
                <a:spcPct val="0"/>
              </a:spcBef>
              <a:spcAft>
                <a:spcPct val="0"/>
              </a:spcAft>
              <a:defRPr sz="4400">
                <a:solidFill>
                  <a:schemeClr val="tx1"/>
                </a:solidFill>
                <a:latin typeface="Calibri" pitchFamily="34" charset="0"/>
              </a:defRPr>
            </a:lvl9pPr>
          </a:lstStyle>
          <a:p>
            <a:pPr indent="450850" eaLnBrk="1" fontAlgn="auto" hangingPunct="1">
              <a:spcAft>
                <a:spcPts val="0"/>
              </a:spcAft>
              <a:defRPr/>
            </a:pPr>
            <a:r>
              <a:rPr lang="ar-DZ" sz="1000" b="1" i="0">
                <a:effectLst>
                  <a:outerShdw blurRad="38100" dist="38100" dir="2700000" algn="tl">
                    <a:srgbClr val="000000">
                      <a:alpha val="43137"/>
                    </a:srgbClr>
                  </a:outerShdw>
                </a:effectLst>
                <a:latin typeface="Traditional Arabic" pitchFamily="18" charset="-78"/>
                <a:ea typeface="Calibri" pitchFamily="34" charset="0"/>
                <a:cs typeface="+mn-cs"/>
              </a:rPr>
              <a:t>الجمهورية الجزائرية الديمقراطية الشعبية</a:t>
            </a:r>
            <a:br>
              <a:rPr lang="fr-FR" sz="1000" b="1" i="0">
                <a:effectLst>
                  <a:outerShdw blurRad="38100" dist="38100" dir="2700000" algn="tl">
                    <a:srgbClr val="000000">
                      <a:alpha val="43137"/>
                    </a:srgbClr>
                  </a:outerShdw>
                </a:effectLst>
                <a:latin typeface="Traditional Arabic" pitchFamily="18" charset="-78"/>
                <a:ea typeface="Calibri" pitchFamily="34" charset="0"/>
                <a:cs typeface="+mn-cs"/>
              </a:rPr>
            </a:br>
            <a:r>
              <a:rPr lang="fr-FR" sz="1100" b="1">
                <a:effectLst>
                  <a:outerShdw blurRad="38100" dist="38100" dir="2700000" algn="tl">
                    <a:srgbClr val="000000">
                      <a:alpha val="43137"/>
                    </a:srgbClr>
                  </a:outerShdw>
                </a:effectLst>
                <a:latin typeface="Traditional Arabic" pitchFamily="18" charset="-78"/>
                <a:ea typeface="Calibri" pitchFamily="34" charset="0"/>
              </a:rPr>
              <a:t>République Algérienne Démocratique et Populaire</a:t>
            </a:r>
            <a:br>
              <a:rPr lang="fr-FR" sz="1100" b="1">
                <a:effectLst>
                  <a:outerShdw blurRad="38100" dist="38100" dir="2700000" algn="tl">
                    <a:srgbClr val="000000">
                      <a:alpha val="43137"/>
                    </a:srgbClr>
                  </a:outerShdw>
                </a:effectLst>
                <a:latin typeface="Traditional Arabic" pitchFamily="18" charset="-78"/>
                <a:ea typeface="Calibri" pitchFamily="34" charset="0"/>
              </a:rPr>
            </a:br>
            <a:r>
              <a:rPr lang="ar-DZ" sz="1000" b="1" i="0">
                <a:effectLst>
                  <a:outerShdw blurRad="38100" dist="38100" dir="2700000" algn="tl">
                    <a:srgbClr val="000000">
                      <a:alpha val="43137"/>
                    </a:srgbClr>
                  </a:outerShdw>
                </a:effectLst>
                <a:latin typeface="Traditional Arabic" pitchFamily="18" charset="-78"/>
                <a:ea typeface="Calibri" pitchFamily="34" charset="0"/>
                <a:cs typeface="+mn-cs"/>
              </a:rPr>
              <a:t>وزارة التعليم العالي والبحث العلمي</a:t>
            </a:r>
            <a:br>
              <a:rPr lang="fr-FR" sz="1000" b="1" i="0">
                <a:effectLst>
                  <a:outerShdw blurRad="38100" dist="38100" dir="2700000" algn="tl">
                    <a:srgbClr val="000000">
                      <a:alpha val="43137"/>
                    </a:srgbClr>
                  </a:outerShdw>
                </a:effectLst>
                <a:latin typeface="Traditional Arabic" pitchFamily="18" charset="-78"/>
                <a:ea typeface="Calibri" pitchFamily="34" charset="0"/>
                <a:cs typeface="+mn-cs"/>
              </a:rPr>
            </a:br>
            <a:r>
              <a:rPr lang="fr-FR" sz="1000" b="1" i="0">
                <a:effectLst>
                  <a:outerShdw blurRad="38100" dist="38100" dir="2700000" algn="tl">
                    <a:srgbClr val="000000">
                      <a:alpha val="43137"/>
                    </a:srgbClr>
                  </a:outerShdw>
                </a:effectLst>
                <a:latin typeface="Traditional Arabic" pitchFamily="18" charset="-78"/>
                <a:ea typeface="Calibri" pitchFamily="34" charset="0"/>
              </a:rPr>
              <a:t>Ministère de l’Enseignement Supérieur et de la Recherche Scientifique</a:t>
            </a:r>
            <a:br>
              <a:rPr lang="fr-FR" sz="1000" b="1" i="0">
                <a:effectLst>
                  <a:outerShdw blurRad="38100" dist="38100" dir="2700000" algn="tl">
                    <a:srgbClr val="000000">
                      <a:alpha val="43137"/>
                    </a:srgbClr>
                  </a:outerShdw>
                </a:effectLst>
                <a:latin typeface="Traditional Arabic" pitchFamily="18" charset="-78"/>
                <a:ea typeface="Calibri" pitchFamily="34" charset="0"/>
              </a:rPr>
            </a:br>
            <a:endParaRPr lang="fr-FR" sz="1200" b="1" i="0" dirty="0">
              <a:effectLst>
                <a:outerShdw blurRad="38100" dist="38100" dir="2700000" algn="tl">
                  <a:srgbClr val="000000">
                    <a:alpha val="43137"/>
                  </a:srgbClr>
                </a:outerShdw>
              </a:effectLst>
              <a:latin typeface="Traditional Arabic" pitchFamily="18" charset="-78"/>
              <a:ea typeface="Calibri" pitchFamily="34" charset="0"/>
            </a:endParaRPr>
          </a:p>
        </p:txBody>
      </p:sp>
      <p:sp>
        <p:nvSpPr>
          <p:cNvPr id="3" name="Rectangle 1"/>
          <p:cNvSpPr>
            <a:spLocks noChangeArrowheads="1"/>
          </p:cNvSpPr>
          <p:nvPr/>
        </p:nvSpPr>
        <p:spPr bwMode="auto">
          <a:xfrm>
            <a:off x="6207125" y="754063"/>
            <a:ext cx="2936875" cy="738187"/>
          </a:xfrm>
          <a:prstGeom prst="rect">
            <a:avLst/>
          </a:prstGeom>
          <a:noFill/>
          <a:ln>
            <a:noFill/>
          </a:ln>
        </p:spPr>
        <p:txBody>
          <a:bodyPr anchor="ct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ar-DZ" altLang="fr-FR" sz="1400" b="1" dirty="0">
                <a:solidFill>
                  <a:prstClr val="black"/>
                </a:solidFill>
                <a:effectLst>
                  <a:outerShdw blurRad="38100" dist="38100" dir="2700000" algn="tl">
                    <a:srgbClr val="000000">
                      <a:alpha val="43137"/>
                    </a:srgbClr>
                  </a:outerShdw>
                </a:effectLst>
                <a:latin typeface="Traditional Arabic" panose="02020603050405020304" pitchFamily="18" charset="-78"/>
                <a:cs typeface="Times New Roman" panose="02020603050405020304" pitchFamily="18" charset="0"/>
              </a:rPr>
              <a:t>جامعة 08 ماي 1945 قالمة</a:t>
            </a:r>
            <a:endParaRPr lang="fr-FR" altLang="fr-FR" sz="1400" dirty="0">
              <a:solidFill>
                <a:prstClr val="black"/>
              </a:solidFill>
              <a:effectLst>
                <a:outerShdw blurRad="38100" dist="38100" dir="2700000" algn="tl">
                  <a:srgbClr val="000000">
                    <a:alpha val="43137"/>
                  </a:srgbClr>
                </a:outerShdw>
              </a:effectLst>
              <a:latin typeface="Traditional Arabic" panose="02020603050405020304" pitchFamily="18" charset="-78"/>
              <a:cs typeface="Times New Roman" panose="02020603050405020304" pitchFamily="18" charset="0"/>
            </a:endParaRPr>
          </a:p>
          <a:p>
            <a:pPr algn="ctr">
              <a:spcBef>
                <a:spcPct val="0"/>
              </a:spcBef>
              <a:buFontTx/>
              <a:buNone/>
              <a:defRPr/>
            </a:pPr>
            <a:r>
              <a:rPr lang="ar-DZ" altLang="fr-FR" sz="1400" b="1" dirty="0">
                <a:solidFill>
                  <a:prstClr val="black"/>
                </a:solidFill>
                <a:effectLst>
                  <a:outerShdw blurRad="38100" dist="38100" dir="2700000" algn="tl">
                    <a:srgbClr val="000000">
                      <a:alpha val="43137"/>
                    </a:srgbClr>
                  </a:outerShdw>
                </a:effectLst>
                <a:latin typeface="Traditional Arabic" panose="02020603050405020304" pitchFamily="18" charset="-78"/>
                <a:cs typeface="Times New Roman" panose="02020603050405020304" pitchFamily="18" charset="0"/>
              </a:rPr>
              <a:t>كلية العلوم الاقتصادية والتجارية وعلوم  التسيير</a:t>
            </a:r>
            <a:endParaRPr lang="fr-FR" altLang="fr-FR" sz="1400" dirty="0">
              <a:solidFill>
                <a:prstClr val="black"/>
              </a:solidFill>
              <a:effectLst>
                <a:outerShdw blurRad="38100" dist="38100" dir="2700000" algn="tl">
                  <a:srgbClr val="000000">
                    <a:alpha val="43137"/>
                  </a:srgbClr>
                </a:outerShdw>
              </a:effectLst>
              <a:latin typeface="Traditional Arabic" panose="02020603050405020304" pitchFamily="18" charset="-78"/>
            </a:endParaRPr>
          </a:p>
          <a:p>
            <a:pPr algn="ctr">
              <a:spcBef>
                <a:spcPct val="0"/>
              </a:spcBef>
              <a:buFontTx/>
              <a:buNone/>
              <a:defRPr/>
            </a:pPr>
            <a:endParaRPr lang="ar-DZ" altLang="fr-FR" sz="1400" dirty="0">
              <a:solidFill>
                <a:prstClr val="black"/>
              </a:solidFill>
              <a:effectLst>
                <a:outerShdw blurRad="38100" dist="38100" dir="2700000" algn="tl">
                  <a:srgbClr val="000000">
                    <a:alpha val="43137"/>
                  </a:srgbClr>
                </a:outerShdw>
              </a:effectLst>
              <a:latin typeface="Traditional Arabic" panose="02020603050405020304" pitchFamily="18" charset="-78"/>
            </a:endParaRPr>
          </a:p>
        </p:txBody>
      </p:sp>
      <p:sp>
        <p:nvSpPr>
          <p:cNvPr id="4" name="Rectangle 2"/>
          <p:cNvSpPr>
            <a:spLocks noChangeArrowheads="1"/>
          </p:cNvSpPr>
          <p:nvPr/>
        </p:nvSpPr>
        <p:spPr bwMode="auto">
          <a:xfrm>
            <a:off x="-7938" y="515938"/>
            <a:ext cx="3011488" cy="831850"/>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defRPr/>
            </a:pPr>
            <a:r>
              <a:rPr lang="fr-FR" sz="1200" b="1" i="0" kern="0" dirty="0">
                <a:solidFill>
                  <a:prstClr val="black"/>
                </a:solidFill>
                <a:effectLst>
                  <a:outerShdw blurRad="38100" dist="38100" dir="2700000" algn="tl">
                    <a:srgbClr val="000000">
                      <a:alpha val="43137"/>
                    </a:srgbClr>
                  </a:outerShdw>
                </a:effectLst>
                <a:latin typeface="Times New Roman" panose="02020603050405020304" pitchFamily="18" charset="0"/>
              </a:rPr>
              <a:t>Université </a:t>
            </a:r>
            <a:r>
              <a:rPr lang="ar-DZ" sz="1200" b="1" i="0" kern="0"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08</a:t>
            </a:r>
            <a:r>
              <a:rPr lang="fr-FR" sz="1200" b="1" i="0" kern="0" dirty="0">
                <a:solidFill>
                  <a:prstClr val="black"/>
                </a:solidFill>
                <a:effectLst>
                  <a:outerShdw blurRad="38100" dist="38100" dir="2700000" algn="tl">
                    <a:srgbClr val="000000">
                      <a:alpha val="43137"/>
                    </a:srgbClr>
                  </a:outerShdw>
                </a:effectLst>
                <a:latin typeface="Times New Roman" panose="02020603050405020304" pitchFamily="18" charset="0"/>
              </a:rPr>
              <a:t> mai 1945 </a:t>
            </a:r>
            <a:r>
              <a:rPr lang="fr-FR" sz="1200" b="1" i="0" kern="0" dirty="0" err="1">
                <a:solidFill>
                  <a:prstClr val="black"/>
                </a:solidFill>
                <a:effectLst>
                  <a:outerShdw blurRad="38100" dist="38100" dir="2700000" algn="tl">
                    <a:srgbClr val="000000">
                      <a:alpha val="43137"/>
                    </a:srgbClr>
                  </a:outerShdw>
                </a:effectLst>
                <a:latin typeface="Times New Roman" panose="02020603050405020304" pitchFamily="18" charset="0"/>
              </a:rPr>
              <a:t>Gulma</a:t>
            </a:r>
            <a:endParaRPr lang="fr-FR" sz="1200" b="1" i="0" kern="0" dirty="0">
              <a:solidFill>
                <a:prstClr val="black"/>
              </a:solidFill>
              <a:effectLst>
                <a:outerShdw blurRad="38100" dist="38100" dir="2700000" algn="tl">
                  <a:srgbClr val="000000">
                    <a:alpha val="43137"/>
                  </a:srgbClr>
                </a:outerShdw>
              </a:effectLst>
            </a:endParaRPr>
          </a:p>
          <a:p>
            <a:pPr fontAlgn="auto">
              <a:spcBef>
                <a:spcPts val="0"/>
              </a:spcBef>
              <a:spcAft>
                <a:spcPts val="0"/>
              </a:spcAft>
              <a:defRPr/>
            </a:pPr>
            <a:r>
              <a:rPr lang="fr-FR" sz="1200" b="1" i="0" kern="0" dirty="0">
                <a:solidFill>
                  <a:prstClr val="black"/>
                </a:solidFill>
                <a:effectLst>
                  <a:outerShdw blurRad="38100" dist="38100" dir="2700000" algn="tl">
                    <a:srgbClr val="000000">
                      <a:alpha val="43137"/>
                    </a:srgbClr>
                  </a:outerShdw>
                </a:effectLst>
                <a:latin typeface="Times New Roman" panose="02020603050405020304" pitchFamily="18" charset="0"/>
              </a:rPr>
              <a:t>Faculté des Sciences Economiques,</a:t>
            </a:r>
            <a:endParaRPr lang="fr-FR" sz="1200" b="1" i="0" kern="0" dirty="0">
              <a:solidFill>
                <a:prstClr val="black"/>
              </a:solidFill>
              <a:effectLst>
                <a:outerShdw blurRad="38100" dist="38100" dir="2700000" algn="tl">
                  <a:srgbClr val="000000">
                    <a:alpha val="43137"/>
                  </a:srgbClr>
                </a:outerShdw>
              </a:effectLst>
            </a:endParaRPr>
          </a:p>
          <a:p>
            <a:pPr fontAlgn="auto">
              <a:spcBef>
                <a:spcPts val="0"/>
              </a:spcBef>
              <a:spcAft>
                <a:spcPts val="0"/>
              </a:spcAft>
              <a:defRPr/>
            </a:pPr>
            <a:r>
              <a:rPr lang="fr-FR" sz="1200" b="1" i="0" kern="0" dirty="0">
                <a:solidFill>
                  <a:prstClr val="black"/>
                </a:solidFill>
                <a:effectLst>
                  <a:outerShdw blurRad="38100" dist="38100" dir="2700000" algn="tl">
                    <a:srgbClr val="000000">
                      <a:alpha val="43137"/>
                    </a:srgbClr>
                  </a:outerShdw>
                </a:effectLst>
                <a:latin typeface="Times New Roman" panose="02020603050405020304" pitchFamily="18" charset="0"/>
              </a:rPr>
              <a:t>Commerciales et  des Sciences de Gestion</a:t>
            </a:r>
            <a:endParaRPr lang="fr-FR" sz="1200" b="1" i="0" kern="0" dirty="0">
              <a:solidFill>
                <a:prstClr val="black"/>
              </a:solidFill>
              <a:effectLst>
                <a:outerShdw blurRad="38100" dist="38100" dir="2700000" algn="tl">
                  <a:srgbClr val="000000">
                    <a:alpha val="43137"/>
                  </a:srgbClr>
                </a:outerShdw>
              </a:effectLst>
            </a:endParaRPr>
          </a:p>
          <a:p>
            <a:pPr fontAlgn="auto">
              <a:spcBef>
                <a:spcPts val="0"/>
              </a:spcBef>
              <a:spcAft>
                <a:spcPts val="0"/>
              </a:spcAft>
              <a:defRPr/>
            </a:pPr>
            <a:endParaRPr lang="fr-FR" sz="1200" b="1" i="0" kern="0" dirty="0">
              <a:solidFill>
                <a:prstClr val="black"/>
              </a:solidFill>
              <a:effectLst>
                <a:outerShdw blurRad="38100" dist="38100" dir="2700000" algn="tl">
                  <a:srgbClr val="000000">
                    <a:alpha val="43137"/>
                  </a:srgbClr>
                </a:outerShdw>
              </a:effectLst>
            </a:endParaRPr>
          </a:p>
        </p:txBody>
      </p:sp>
      <p:sp>
        <p:nvSpPr>
          <p:cNvPr id="5" name="Rectangle à coins arrondis 4"/>
          <p:cNvSpPr/>
          <p:nvPr/>
        </p:nvSpPr>
        <p:spPr>
          <a:xfrm>
            <a:off x="530225" y="3195674"/>
            <a:ext cx="8083550" cy="1373188"/>
          </a:xfrm>
          <a:prstGeom prst="roundRect">
            <a:avLst>
              <a:gd name="adj" fmla="val 23224"/>
            </a:avLst>
          </a:prstGeom>
          <a:solidFill>
            <a:sysClr val="window" lastClr="FFFFFF"/>
          </a:solidFill>
          <a:ln w="25400" cap="flat" cmpd="sng" algn="ctr">
            <a:solidFill>
              <a:srgbClr val="C0504D"/>
            </a:solidFill>
            <a:prstDash val="solid"/>
          </a:ln>
          <a:effectLst/>
        </p:spPr>
        <p:txBody>
          <a:bodyPr anchor="ctr"/>
          <a:lstStyle/>
          <a:p>
            <a:pPr algn="ctr" rtl="1" eaLnBrk="1" fontAlgn="auto" hangingPunct="1">
              <a:spcBef>
                <a:spcPts val="0"/>
              </a:spcBef>
              <a:spcAft>
                <a:spcPts val="0"/>
              </a:spcAft>
              <a:defRPr/>
            </a:pPr>
            <a:r>
              <a:rPr lang="ar-DZ" sz="4800" b="1" i="0" kern="0" dirty="0">
                <a:solidFill>
                  <a:prstClr val="black"/>
                </a:solidFill>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المحاضرة الرابعة والخامسة : مدرسة العلاقات الإنسانية والسلوكية في الادارة</a:t>
            </a:r>
            <a:endParaRPr lang="ar-DZ" sz="2800" b="1" i="0" kern="0" dirty="0">
              <a:solidFill>
                <a:srgbClr val="4BACC6">
                  <a:lumMod val="50000"/>
                </a:srgbClr>
              </a:solidFill>
              <a:effectLst>
                <a:outerShdw blurRad="38100" dist="38100" dir="2700000" algn="tl">
                  <a:srgbClr val="000000">
                    <a:alpha val="43137"/>
                  </a:srgbClr>
                </a:outerShdw>
              </a:effectLst>
              <a:latin typeface="Calibri"/>
            </a:endParaRP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363071"/>
            <a:ext cx="9144000" cy="6131858"/>
          </a:xfrm>
        </p:spPr>
        <p:txBody>
          <a:bodyPr/>
          <a:lstStyle/>
          <a:p>
            <a:pPr marL="0" indent="0" algn="just" rtl="1">
              <a:spcAft>
                <a:spcPts val="1000"/>
              </a:spcAft>
              <a:buNone/>
              <a:defRPr/>
            </a:pPr>
            <a:r>
              <a:rPr lang="ar-DZ" sz="36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a:t>
            </a:r>
            <a:r>
              <a:rPr lang="ar-SA" sz="36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تجارب أخرى للعوامل غير المادية: بدأ مايو دراسته بالبحث عن تأثير التعب على الإنتاجية حيث تم عزل ست عمال في غرفة خاصة وتم ترتيب عملهم بحيث يحصلوا على فترات راحة متباينة، وكذلك أسابيع العمل كانت ذات فترات مختلفة، وعند قياس إنتاجيتهم بشكل مستمر وجد أن هناك تحسن في الإنتاجية ولكن دون وجود علاقة بين الإنتاجية وظروف العمل المادية. فقد زادت إنتاجية العمال موضع الاختبار بصرف النظر عن التغييرات في ظروف العمل المادية. </a:t>
            </a:r>
            <a:endParaRPr lang="fr-FR"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7800" y="309282"/>
            <a:ext cx="8966200" cy="6361393"/>
          </a:xfrm>
        </p:spPr>
        <p:txBody>
          <a:bodyPr/>
          <a:lstStyle/>
          <a:p>
            <a:pPr marL="0" indent="0" algn="just" rtl="1">
              <a:buNone/>
            </a:pPr>
            <a:r>
              <a:rPr lang="ar-DZ" sz="3600" dirty="0">
                <a:solidFill>
                  <a:schemeClr val="tx1"/>
                </a:solidFill>
              </a:rPr>
              <a:t>من هذه التجربة استنتج مايو وفريقه أن هناك عوامل أخرى تفسر هذه الزيادة في الإنتاجية تم تلخيصها بعاملين أساسيين هما:</a:t>
            </a:r>
          </a:p>
          <a:p>
            <a:pPr marL="0" indent="0" algn="just" rtl="1">
              <a:buNone/>
            </a:pPr>
            <a:r>
              <a:rPr lang="ar-DZ" sz="3600" dirty="0">
                <a:solidFill>
                  <a:schemeClr val="tx1"/>
                </a:solidFill>
              </a:rPr>
              <a:t>المناخ الجماعي: الذي نشأ داخل غرفة الاختبار، حيث أقام العمال علاقات اجتماعية جيدة مع بعضهم البعض وظهور الرغبة نحو أداء عمل جيد.</a:t>
            </a:r>
          </a:p>
          <a:p>
            <a:pPr marL="0" indent="0" algn="just" rtl="1">
              <a:buNone/>
            </a:pPr>
            <a:r>
              <a:rPr lang="ar-DZ" sz="3600" dirty="0">
                <a:solidFill>
                  <a:schemeClr val="tx1"/>
                </a:solidFill>
              </a:rPr>
              <a:t>الإشراف المشترك: حيث تم إشعار العمال داخل غرفة الاختبار بأهميتهم من خلال تزويدهم بمزيد من المعلومات واستشارتهم بشكل متكرر للتعرف على آرائهم فيما يتم اتخاذه. كل هذه الظروف لم تكن متاحة لهم في ظروف عملهم العادية.</a:t>
            </a:r>
          </a:p>
          <a:p>
            <a:pPr marL="0" indent="0" algn="just" rtl="1">
              <a:buNone/>
            </a:pPr>
            <a:endParaRPr lang="fr-FR"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extLst>
      <p:ext uri="{BB962C8B-B14F-4D97-AF65-F5344CB8AC3E}">
        <p14:creationId xmlns:p14="http://schemas.microsoft.com/office/powerpoint/2010/main" val="4220084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6"/>
          <p:cNvSpPr>
            <a:spLocks noChangeArrowheads="1"/>
          </p:cNvSpPr>
          <p:nvPr/>
        </p:nvSpPr>
        <p:spPr bwMode="auto">
          <a:xfrm>
            <a:off x="0" y="1341438"/>
            <a:ext cx="8886825" cy="5691494"/>
          </a:xfrm>
          <a:prstGeom prst="rect">
            <a:avLst/>
          </a:prstGeom>
          <a:noFill/>
          <a:ln>
            <a:noFill/>
          </a:ln>
        </p:spPr>
        <p:txBody>
          <a:bodyP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algn="r" rtl="1" eaLnBrk="1" fontAlgn="auto" hangingPunct="1">
              <a:lnSpc>
                <a:spcPct val="107000"/>
              </a:lnSpc>
              <a:spcBef>
                <a:spcPts val="0"/>
              </a:spcBef>
              <a:spcAft>
                <a:spcPts val="0"/>
              </a:spcAft>
              <a:buClrTx/>
              <a:buFontTx/>
              <a:buNone/>
              <a:defRPr/>
            </a:pPr>
            <a:r>
              <a:rPr lang="ar-SA" sz="2400" b="0" i="0" dirty="0">
                <a:solidFill>
                  <a:prstClr val="black"/>
                </a:solidFill>
                <a:latin typeface="Calibri" panose="020F0502020204030204" pitchFamily="34" charset="0"/>
                <a:ea typeface="Calibri" panose="020F0502020204030204" pitchFamily="34" charset="0"/>
                <a:cs typeface="Sakkal Majalla" panose="02000000000000000000" pitchFamily="2" charset="-78"/>
              </a:rPr>
              <a:t>:</a:t>
            </a:r>
            <a:endParaRPr lang="fr-FR" sz="2400" b="0" i="0" dirty="0">
              <a:solidFill>
                <a:prstClr val="black"/>
              </a:solidFill>
              <a:latin typeface="Calibri" panose="020F0502020204030204" pitchFamily="34" charset="0"/>
              <a:ea typeface="Calibri" panose="020F0502020204030204" pitchFamily="34" charset="0"/>
              <a:cs typeface="Sakkal Majalla" panose="02000000000000000000" pitchFamily="2" charset="-78"/>
            </a:endParaRPr>
          </a:p>
          <a:p>
            <a:pPr marL="342900" indent="-342900" algn="just" rtl="1" eaLnBrk="1" fontAlgn="auto" hangingPunct="1">
              <a:lnSpc>
                <a:spcPct val="107000"/>
              </a:lnSpc>
              <a:spcBef>
                <a:spcPts val="0"/>
              </a:spcBef>
              <a:spcAft>
                <a:spcPts val="0"/>
              </a:spcAft>
              <a:buClrTx/>
              <a:buFont typeface="Wingdings" panose="05000000000000000000" pitchFamily="2" charset="2"/>
              <a:buChar char=""/>
              <a:defRPr/>
            </a:pPr>
            <a:r>
              <a:rPr lang="ar-SA" sz="3600" b="0" i="0" dirty="0">
                <a:solidFill>
                  <a:prstClr val="black"/>
                </a:solidFill>
                <a:latin typeface="Calibri" panose="020F0502020204030204" pitchFamily="34" charset="0"/>
                <a:ea typeface="Calibri" panose="020F0502020204030204" pitchFamily="34" charset="0"/>
                <a:cs typeface="Sakkal Majalla" panose="02000000000000000000" pitchFamily="2" charset="-78"/>
              </a:rPr>
              <a:t> </a:t>
            </a:r>
            <a:r>
              <a:rPr lang="ar-SA"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العامل ليس أداة طيعة في يد الإدارة تحركه كيفما شاءت</a:t>
            </a:r>
            <a:r>
              <a:rPr lang="ar-DZ"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just" rtl="1" eaLnBrk="1" fontAlgn="auto" hangingPunct="1">
              <a:lnSpc>
                <a:spcPct val="107000"/>
              </a:lnSpc>
              <a:spcBef>
                <a:spcPts val="0"/>
              </a:spcBef>
              <a:spcAft>
                <a:spcPts val="0"/>
              </a:spcAft>
              <a:buClrTx/>
              <a:buFont typeface="Wingdings" panose="05000000000000000000" pitchFamily="2" charset="2"/>
              <a:buChar char=""/>
              <a:defRPr/>
            </a:pPr>
            <a:r>
              <a:rPr lang="ar-SA"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 تؤثر الجماعة التي ينتمي إليها العامل على جوانب عديدة من سلوكه</a:t>
            </a:r>
            <a:r>
              <a:rPr lang="ar-DZ"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just" rtl="1" eaLnBrk="1" fontAlgn="auto" hangingPunct="1">
              <a:lnSpc>
                <a:spcPct val="107000"/>
              </a:lnSpc>
              <a:spcBef>
                <a:spcPts val="0"/>
              </a:spcBef>
              <a:spcAft>
                <a:spcPts val="0"/>
              </a:spcAft>
              <a:buClrTx/>
              <a:buFont typeface="Wingdings" panose="05000000000000000000" pitchFamily="2" charset="2"/>
              <a:buChar char=""/>
              <a:defRPr/>
            </a:pPr>
            <a:r>
              <a:rPr lang="ar-SA"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 علاقة العامل بالمنظمة ليست اقتصادية فقط ومعنوياته مهمة للغاية</a:t>
            </a:r>
            <a:r>
              <a:rPr lang="ar-DZ"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just" rtl="1" eaLnBrk="1" fontAlgn="auto" hangingPunct="1">
              <a:lnSpc>
                <a:spcPct val="107000"/>
              </a:lnSpc>
              <a:spcBef>
                <a:spcPts val="0"/>
              </a:spcBef>
              <a:spcAft>
                <a:spcPts val="0"/>
              </a:spcAft>
              <a:buClrTx/>
              <a:buFont typeface="Wingdings" panose="05000000000000000000" pitchFamily="2" charset="2"/>
              <a:buChar char=""/>
              <a:defRPr/>
            </a:pPr>
            <a:r>
              <a:rPr lang="ar-SA"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 أن هناك أنواع متباينة من الإشراف على العاملين، وأكثرها فعالية تلك التي تعتمد على إشراك العاملين في اتخاذ القرارات</a:t>
            </a:r>
            <a:r>
              <a:rPr lang="ar-DZ"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r>
              <a:rPr lang="ar-SA"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 </a:t>
            </a:r>
            <a:endParaRPr lang="fr-FR" sz="3600" i="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algn="r">
              <a:spcBef>
                <a:spcPct val="0"/>
              </a:spcBef>
              <a:buClrTx/>
              <a:buSzPts val="1100"/>
              <a:buFont typeface="Calibri" panose="020F0502020204030204" pitchFamily="34" charset="0"/>
              <a:buAutoNum type="arabicPeriod"/>
              <a:defRPr/>
            </a:pPr>
            <a:endParaRPr lang="fr-FR" altLang="fr-FR" sz="3000" b="0" dirty="0">
              <a:solidFill>
                <a:srgbClr val="000000"/>
              </a:solidFill>
              <a:latin typeface="Arabic Typesetting" panose="03020402040406030203" pitchFamily="66" charset="-78"/>
              <a:ea typeface="Times New Roman" panose="02020603050405020304" pitchFamily="18" charset="0"/>
              <a:cs typeface="Arabic Typesetting" panose="03020402040406030203" pitchFamily="66" charset="-78"/>
            </a:endParaRPr>
          </a:p>
        </p:txBody>
      </p:sp>
      <p:sp>
        <p:nvSpPr>
          <p:cNvPr id="9" name="Rectangle 21"/>
          <p:cNvSpPr>
            <a:spLocks noChangeArrowheads="1"/>
          </p:cNvSpPr>
          <p:nvPr/>
        </p:nvSpPr>
        <p:spPr bwMode="auto">
          <a:xfrm>
            <a:off x="2076450" y="114300"/>
            <a:ext cx="4991100" cy="1016000"/>
          </a:xfrm>
          <a:prstGeom prst="rect">
            <a:avLst/>
          </a:prstGeom>
          <a:solidFill>
            <a:srgbClr val="F79646">
              <a:lumMod val="20000"/>
              <a:lumOff val="80000"/>
            </a:srgbClr>
          </a:solidFill>
          <a:ln w="25400" cap="flat" cmpd="sng" algn="ctr">
            <a:solidFill>
              <a:srgbClr val="C0504D"/>
            </a:solidFill>
            <a:prstDash val="solid"/>
            <a:headEnd/>
            <a:tailEnd/>
          </a:ln>
          <a:effectLst/>
        </p:spPr>
        <p:txBody>
          <a:bodyPr>
            <a:spAutoFit/>
          </a:bodyPr>
          <a:lstStyle/>
          <a:p>
            <a:pPr algn="ctr" eaLnBrk="1" fontAlgn="auto" hangingPunct="1">
              <a:spcBef>
                <a:spcPts val="0"/>
              </a:spcBef>
              <a:spcAft>
                <a:spcPts val="0"/>
              </a:spcAft>
              <a:defRPr/>
            </a:pPr>
            <a:r>
              <a:rPr lang="ar-DZ" altLang="fr-FR" sz="6000" b="1" dirty="0">
                <a:solidFill>
                  <a:srgbClr val="FF0000"/>
                </a:solidFill>
                <a:latin typeface="Arabic Typesetting" panose="03020402040406030203" pitchFamily="66" charset="-78"/>
                <a:ea typeface="Times New Roman" panose="02020603050405020304" pitchFamily="18" charset="0"/>
                <a:cs typeface="Arabic Typesetting" panose="03020402040406030203" pitchFamily="66" charset="-78"/>
              </a:rPr>
              <a:t>نتائج التجارب</a:t>
            </a:r>
            <a:endParaRPr lang="fr-FR" sz="6000" b="1" i="0" kern="0"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224258">
                                            <p:txEl>
                                              <p:pRg st="0" end="0"/>
                                            </p:txEl>
                                          </p:spTgt>
                                        </p:tgtEl>
                                        <p:attrNameLst>
                                          <p:attrName>style.visibility</p:attrName>
                                        </p:attrNameLst>
                                      </p:cBhvr>
                                      <p:to>
                                        <p:strVal val="visible"/>
                                      </p:to>
                                    </p:set>
                                    <p:anim calcmode="lin" valueType="num">
                                      <p:cBhvr additive="base">
                                        <p:cTn id="11" dur="500" fill="hold"/>
                                        <p:tgtEl>
                                          <p:spTgt spid="22425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42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24258">
                                            <p:txEl>
                                              <p:pRg st="1" end="1"/>
                                            </p:txEl>
                                          </p:spTgt>
                                        </p:tgtEl>
                                        <p:attrNameLst>
                                          <p:attrName>style.visibility</p:attrName>
                                        </p:attrNameLst>
                                      </p:cBhvr>
                                      <p:to>
                                        <p:strVal val="visible"/>
                                      </p:to>
                                    </p:set>
                                    <p:anim calcmode="lin" valueType="num">
                                      <p:cBhvr additive="base">
                                        <p:cTn id="17" dur="500" fill="hold"/>
                                        <p:tgtEl>
                                          <p:spTgt spid="224258">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42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24258">
                                            <p:txEl>
                                              <p:pRg st="2" end="2"/>
                                            </p:txEl>
                                          </p:spTgt>
                                        </p:tgtEl>
                                        <p:attrNameLst>
                                          <p:attrName>style.visibility</p:attrName>
                                        </p:attrNameLst>
                                      </p:cBhvr>
                                      <p:to>
                                        <p:strVal val="visible"/>
                                      </p:to>
                                    </p:set>
                                    <p:anim calcmode="lin" valueType="num">
                                      <p:cBhvr additive="base">
                                        <p:cTn id="23" dur="500" fill="hold"/>
                                        <p:tgtEl>
                                          <p:spTgt spid="224258">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42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24258">
                                            <p:txEl>
                                              <p:pRg st="3" end="3"/>
                                            </p:txEl>
                                          </p:spTgt>
                                        </p:tgtEl>
                                        <p:attrNameLst>
                                          <p:attrName>style.visibility</p:attrName>
                                        </p:attrNameLst>
                                      </p:cBhvr>
                                      <p:to>
                                        <p:strVal val="visible"/>
                                      </p:to>
                                    </p:set>
                                    <p:anim calcmode="lin" valueType="num">
                                      <p:cBhvr additive="base">
                                        <p:cTn id="29" dur="500" fill="hold"/>
                                        <p:tgtEl>
                                          <p:spTgt spid="224258">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2425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224258">
                                            <p:txEl>
                                              <p:pRg st="4" end="4"/>
                                            </p:txEl>
                                          </p:spTgt>
                                        </p:tgtEl>
                                        <p:attrNameLst>
                                          <p:attrName>style.visibility</p:attrName>
                                        </p:attrNameLst>
                                      </p:cBhvr>
                                      <p:to>
                                        <p:strVal val="visible"/>
                                      </p:to>
                                    </p:set>
                                    <p:anim calcmode="lin" valueType="num">
                                      <p:cBhvr additive="base">
                                        <p:cTn id="35" dur="500" fill="hold"/>
                                        <p:tgtEl>
                                          <p:spTgt spid="224258">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2425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282" name="Rectangle 6"/>
          <p:cNvSpPr>
            <a:spLocks noChangeArrowheads="1"/>
          </p:cNvSpPr>
          <p:nvPr/>
        </p:nvSpPr>
        <p:spPr bwMode="auto">
          <a:xfrm>
            <a:off x="285750" y="1341438"/>
            <a:ext cx="8601075" cy="6191054"/>
          </a:xfrm>
          <a:prstGeom prst="rect">
            <a:avLst/>
          </a:prstGeom>
          <a:noFill/>
          <a:ln>
            <a:noFill/>
          </a:ln>
        </p:spPr>
        <p:txBody>
          <a:bodyP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marL="571500" indent="-571500" algn="just" rtl="1">
              <a:lnSpc>
                <a:spcPct val="115000"/>
              </a:lnSpc>
              <a:spcAft>
                <a:spcPts val="800"/>
              </a:spcAft>
              <a:buClrTx/>
              <a:buFont typeface="Wingdings" panose="05000000000000000000" pitchFamily="2" charset="2"/>
              <a:buChar char=""/>
              <a:defRPr/>
            </a:pPr>
            <a:r>
              <a:rPr lang="ar-DZ" sz="3200" dirty="0">
                <a:solidFill>
                  <a:schemeClr val="tx1">
                    <a:lumMod val="50000"/>
                  </a:schemeClr>
                </a:solidFill>
                <a:latin typeface="Calibri" panose="020F0502020204030204" pitchFamily="34" charset="0"/>
                <a:ea typeface="Calibri" panose="020F0502020204030204" pitchFamily="34" charset="0"/>
                <a:cs typeface="Sakkal Majalla" panose="02000000000000000000" pitchFamily="2" charset="-78"/>
              </a:rPr>
              <a:t> </a:t>
            </a:r>
            <a:r>
              <a:rPr lang="ar-DZ" sz="3200" i="0" dirty="0">
                <a:solidFill>
                  <a:schemeClr val="tx1">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يغير الأفراد سلوكهم عندما يعرفون أنهم تحت المراقبة.</a:t>
            </a:r>
            <a:endParaRPr lang="fr-FR" sz="3200" i="0" dirty="0">
              <a:solidFill>
                <a:schemeClr val="tx1">
                  <a:lumMod val="50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marL="571500" indent="-571500" algn="just" rtl="1">
              <a:lnSpc>
                <a:spcPct val="115000"/>
              </a:lnSpc>
              <a:spcAft>
                <a:spcPts val="800"/>
              </a:spcAft>
              <a:buClrTx/>
              <a:buFont typeface="Wingdings" panose="05000000000000000000" pitchFamily="2" charset="2"/>
              <a:buChar char=""/>
              <a:defRPr/>
            </a:pPr>
            <a:r>
              <a:rPr lang="ar-DZ" sz="3200" i="0" dirty="0">
                <a:solidFill>
                  <a:schemeClr val="tx1">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يغير الأفراد سلوكهم بصفة إيجابية عندما يشعرون أننا نهتم بهم ونبين لهم أن أعمالهم مهمة ونافعة.</a:t>
            </a:r>
            <a:endParaRPr lang="fr-FR" sz="3200" i="0" dirty="0">
              <a:solidFill>
                <a:schemeClr val="tx1">
                  <a:lumMod val="50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marL="571500" indent="-571500" algn="just" rtl="1">
              <a:lnSpc>
                <a:spcPct val="115000"/>
              </a:lnSpc>
              <a:spcAft>
                <a:spcPts val="800"/>
              </a:spcAft>
              <a:buClrTx/>
              <a:buFont typeface="Wingdings" panose="05000000000000000000" pitchFamily="2" charset="2"/>
              <a:buChar char=""/>
              <a:defRPr/>
            </a:pPr>
            <a:r>
              <a:rPr lang="ar-DZ" sz="3200" i="0" dirty="0">
                <a:solidFill>
                  <a:schemeClr val="tx1">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تتوقف إنتاجية المجموعة على طبيعة العلاقات العاطفية الموجودة بين أفرادها.</a:t>
            </a:r>
            <a:endParaRPr lang="fr-FR" sz="3200" i="0" dirty="0">
              <a:solidFill>
                <a:schemeClr val="tx1">
                  <a:lumMod val="50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marL="571500" indent="-571500" algn="just" rtl="1">
              <a:lnSpc>
                <a:spcPct val="115000"/>
              </a:lnSpc>
              <a:spcAft>
                <a:spcPts val="800"/>
              </a:spcAft>
              <a:buClrTx/>
              <a:buFont typeface="Wingdings" panose="05000000000000000000" pitchFamily="2" charset="2"/>
              <a:buChar char=""/>
              <a:defRPr/>
            </a:pPr>
            <a:r>
              <a:rPr lang="ar-DZ" sz="3200" i="0" dirty="0">
                <a:solidFill>
                  <a:schemeClr val="tx1">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العلاقات الغير رسمية تتغلب على العلاقات الرسمية في المنظمة. </a:t>
            </a:r>
            <a:endParaRPr lang="fr-FR" sz="3200" i="0" dirty="0">
              <a:solidFill>
                <a:schemeClr val="tx1">
                  <a:lumMod val="50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1000"/>
              </a:spcAft>
              <a:defRPr/>
            </a:pPr>
            <a:endParaRPr lang="ar-DZ" altLang="fr-FR" sz="3600" dirty="0">
              <a:latin typeface="Calibri" panose="020F0502020204030204" pitchFamily="34" charset="0"/>
              <a:ea typeface="Calibri" panose="020F0502020204030204" pitchFamily="34" charset="0"/>
              <a:cs typeface="Sakkal Majalla" panose="02000000000000000000" pitchFamily="2" charset="-78"/>
            </a:endParaRPr>
          </a:p>
          <a:p>
            <a:pPr algn="just" rtl="1">
              <a:lnSpc>
                <a:spcPct val="115000"/>
              </a:lnSpc>
              <a:spcAft>
                <a:spcPts val="1000"/>
              </a:spcAft>
              <a:defRPr/>
            </a:pPr>
            <a:endParaRPr lang="fr-FR" altLang="fr-FR" sz="2800" dirty="0">
              <a:latin typeface="Calibri" panose="020F0502020204030204" pitchFamily="34" charset="0"/>
              <a:ea typeface="Calibri" panose="020F0502020204030204" pitchFamily="34" charset="0"/>
            </a:endParaRPr>
          </a:p>
        </p:txBody>
      </p:sp>
      <p:sp>
        <p:nvSpPr>
          <p:cNvPr id="9" name="Rectangle 21"/>
          <p:cNvSpPr>
            <a:spLocks noChangeArrowheads="1"/>
          </p:cNvSpPr>
          <p:nvPr/>
        </p:nvSpPr>
        <p:spPr bwMode="auto">
          <a:xfrm>
            <a:off x="1108075" y="325438"/>
            <a:ext cx="6927850" cy="1016000"/>
          </a:xfrm>
          <a:prstGeom prst="rect">
            <a:avLst/>
          </a:prstGeom>
          <a:solidFill>
            <a:srgbClr val="F79646">
              <a:lumMod val="20000"/>
              <a:lumOff val="80000"/>
            </a:srgbClr>
          </a:solidFill>
          <a:ln w="25400" cap="flat" cmpd="sng" algn="ctr">
            <a:solidFill>
              <a:srgbClr val="C0504D"/>
            </a:solidFill>
            <a:prstDash val="solid"/>
            <a:headEnd/>
            <a:tailEnd/>
          </a:ln>
          <a:effectLst/>
        </p:spPr>
        <p:txBody>
          <a:bodyPr>
            <a:spAutoFit/>
          </a:bodyPr>
          <a:lstStyle/>
          <a:p>
            <a:pPr algn="ctr" eaLnBrk="1" fontAlgn="auto" hangingPunct="1">
              <a:spcBef>
                <a:spcPts val="0"/>
              </a:spcBef>
              <a:spcAft>
                <a:spcPts val="0"/>
              </a:spcAft>
              <a:defRPr/>
            </a:pPr>
            <a:r>
              <a:rPr lang="ar-DZ" sz="6000" b="1" i="0" kern="0"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نتائج التجارب</a:t>
            </a:r>
            <a:endParaRPr lang="fr-FR" sz="6000" b="1" i="0" kern="0"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entr" presetSubtype="0" fill="hold" nodeType="clickEffect">
                                  <p:stCondLst>
                                    <p:cond delay="0"/>
                                  </p:stCondLst>
                                  <p:childTnLst>
                                    <p:set>
                                      <p:cBhvr>
                                        <p:cTn id="10" dur="1" fill="hold">
                                          <p:stCondLst>
                                            <p:cond delay="0"/>
                                          </p:stCondLst>
                                        </p:cTn>
                                        <p:tgtEl>
                                          <p:spTgt spid="225282">
                                            <p:txEl>
                                              <p:pRg st="0" end="0"/>
                                            </p:txEl>
                                          </p:spTgt>
                                        </p:tgtEl>
                                        <p:attrNameLst>
                                          <p:attrName>style.visibility</p:attrName>
                                        </p:attrNameLst>
                                      </p:cBhvr>
                                      <p:to>
                                        <p:strVal val="visible"/>
                                      </p:to>
                                    </p:set>
                                    <p:animEffect transition="in" filter="fade">
                                      <p:cBhvr>
                                        <p:cTn id="11" dur="1000"/>
                                        <p:tgtEl>
                                          <p:spTgt spid="225282">
                                            <p:txEl>
                                              <p:pRg st="0" end="0"/>
                                            </p:txEl>
                                          </p:spTgt>
                                        </p:tgtEl>
                                      </p:cBhvr>
                                    </p:animEffect>
                                    <p:anim calcmode="lin" valueType="num">
                                      <p:cBhvr>
                                        <p:cTn id="12" dur="1000" fill="hold"/>
                                        <p:tgtEl>
                                          <p:spTgt spid="225282">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2528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2" presetClass="entr" presetSubtype="0" fill="hold" nodeType="clickEffect">
                                  <p:stCondLst>
                                    <p:cond delay="0"/>
                                  </p:stCondLst>
                                  <p:childTnLst>
                                    <p:set>
                                      <p:cBhvr>
                                        <p:cTn id="17" dur="1" fill="hold">
                                          <p:stCondLst>
                                            <p:cond delay="0"/>
                                          </p:stCondLst>
                                        </p:cTn>
                                        <p:tgtEl>
                                          <p:spTgt spid="225282">
                                            <p:txEl>
                                              <p:pRg st="1" end="1"/>
                                            </p:txEl>
                                          </p:spTgt>
                                        </p:tgtEl>
                                        <p:attrNameLst>
                                          <p:attrName>style.visibility</p:attrName>
                                        </p:attrNameLst>
                                      </p:cBhvr>
                                      <p:to>
                                        <p:strVal val="visible"/>
                                      </p:to>
                                    </p:set>
                                    <p:animEffect transition="in" filter="fade">
                                      <p:cBhvr>
                                        <p:cTn id="18" dur="1000"/>
                                        <p:tgtEl>
                                          <p:spTgt spid="225282">
                                            <p:txEl>
                                              <p:pRg st="1" end="1"/>
                                            </p:txEl>
                                          </p:spTgt>
                                        </p:tgtEl>
                                      </p:cBhvr>
                                    </p:animEffect>
                                    <p:anim calcmode="lin" valueType="num">
                                      <p:cBhvr>
                                        <p:cTn id="19" dur="1000" fill="hold"/>
                                        <p:tgtEl>
                                          <p:spTgt spid="225282">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2528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25282">
                                            <p:txEl>
                                              <p:pRg st="2" end="2"/>
                                            </p:txEl>
                                          </p:spTgt>
                                        </p:tgtEl>
                                        <p:attrNameLst>
                                          <p:attrName>style.visibility</p:attrName>
                                        </p:attrNameLst>
                                      </p:cBhvr>
                                      <p:to>
                                        <p:strVal val="visible"/>
                                      </p:to>
                                    </p:set>
                                    <p:anim calcmode="lin" valueType="num">
                                      <p:cBhvr additive="base">
                                        <p:cTn id="25" dur="500" fill="hold"/>
                                        <p:tgtEl>
                                          <p:spTgt spid="22528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2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25282">
                                            <p:txEl>
                                              <p:pRg st="3" end="3"/>
                                            </p:txEl>
                                          </p:spTgt>
                                        </p:tgtEl>
                                        <p:attrNameLst>
                                          <p:attrName>style.visibility</p:attrName>
                                        </p:attrNameLst>
                                      </p:cBhvr>
                                      <p:to>
                                        <p:strVal val="visible"/>
                                      </p:to>
                                    </p:set>
                                    <p:anim calcmode="lin" valueType="num">
                                      <p:cBhvr additive="base">
                                        <p:cTn id="31" dur="500" fill="hold"/>
                                        <p:tgtEl>
                                          <p:spTgt spid="22528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28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Titre 1"/>
          <p:cNvSpPr>
            <a:spLocks noGrp="1"/>
          </p:cNvSpPr>
          <p:nvPr>
            <p:ph type="title"/>
          </p:nvPr>
        </p:nvSpPr>
        <p:spPr>
          <a:xfrm>
            <a:off x="960438" y="465138"/>
            <a:ext cx="7185025" cy="820737"/>
          </a:xfrm>
          <a:solidFill>
            <a:srgbClr val="FFCCCC"/>
          </a:solidFill>
          <a:ln>
            <a:solidFill>
              <a:srgbClr val="CC0000"/>
            </a:solidFill>
            <a:miter lim="800000"/>
            <a:headEnd/>
            <a:tailEnd/>
          </a:ln>
        </p:spPr>
        <p:txBody>
          <a:bodyPr/>
          <a:lstStyle/>
          <a:p>
            <a:pPr algn="ctr"/>
            <a:r>
              <a:rPr lang="ar-DZ" altLang="fr-FR" dirty="0">
                <a:solidFill>
                  <a:srgbClr val="FF0000"/>
                </a:solidFill>
              </a:rPr>
              <a:t>اسهامات التون مايو</a:t>
            </a:r>
          </a:p>
        </p:txBody>
      </p:sp>
      <p:sp>
        <p:nvSpPr>
          <p:cNvPr id="4" name="Espace réservé du pied de page 3"/>
          <p:cNvSpPr>
            <a:spLocks noGrp="1"/>
          </p:cNvSpPr>
          <p:nvPr>
            <p:ph type="ftr" sz="quarter" idx="10"/>
          </p:nvPr>
        </p:nvSpPr>
        <p:spPr/>
        <p:txBody>
          <a:bodyPr/>
          <a:lstStyle/>
          <a:p>
            <a:pPr>
              <a:defRPr/>
            </a:pPr>
            <a:r>
              <a:rPr lang="en-US" altLang="ko-KR"/>
              <a:t>Company Logo</a:t>
            </a:r>
          </a:p>
        </p:txBody>
      </p:sp>
      <p:graphicFrame>
        <p:nvGraphicFramePr>
          <p:cNvPr id="5" name="Diagramme 4"/>
          <p:cNvGraphicFramePr/>
          <p:nvPr>
            <p:extLst>
              <p:ext uri="{D42A27DB-BD31-4B8C-83A1-F6EECF244321}">
                <p14:modId xmlns:p14="http://schemas.microsoft.com/office/powerpoint/2010/main" val="4140141004"/>
              </p:ext>
            </p:extLst>
          </p:nvPr>
        </p:nvGraphicFramePr>
        <p:xfrm>
          <a:off x="312271" y="1575235"/>
          <a:ext cx="8496944" cy="3406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971600" y="5229200"/>
            <a:ext cx="7416824" cy="830997"/>
          </a:xfrm>
          <a:prstGeom prst="rect">
            <a:avLst/>
          </a:prstGeom>
          <a:gradFill rotWithShape="1">
            <a:gsLst>
              <a:gs pos="0">
                <a:srgbClr val="E48312">
                  <a:tint val="65000"/>
                  <a:shade val="92000"/>
                  <a:satMod val="130000"/>
                </a:srgbClr>
              </a:gs>
              <a:gs pos="45000">
                <a:srgbClr val="E48312">
                  <a:tint val="60000"/>
                  <a:shade val="99000"/>
                  <a:satMod val="120000"/>
                </a:srgbClr>
              </a:gs>
              <a:gs pos="100000">
                <a:srgbClr val="E48312">
                  <a:tint val="55000"/>
                  <a:satMod val="140000"/>
                </a:srgbClr>
              </a:gs>
            </a:gsLst>
            <a:path path="circle">
              <a:fillToRect l="100000" t="100000" r="100000" b="100000"/>
            </a:path>
          </a:gradFill>
          <a:ln w="12700" cap="flat" cmpd="sng" algn="ctr">
            <a:solidFill>
              <a:srgbClr val="E48312"/>
            </a:solidFill>
            <a:prstDash val="solid"/>
          </a:ln>
          <a:effectLst/>
        </p:spPr>
        <p:txBody>
          <a:bodyPr wrap="square">
            <a:spAutoFit/>
          </a:bodyPr>
          <a:lstStyle/>
          <a:p>
            <a:pPr marR="0" lvl="0" algn="ctr" defTabSz="914400" rtl="1" eaLnBrk="1" fontAlgn="auto" latinLnBrk="0" hangingPunct="1">
              <a:lnSpc>
                <a:spcPct val="100000"/>
              </a:lnSpc>
              <a:spcBef>
                <a:spcPts val="0"/>
              </a:spcBef>
              <a:spcAft>
                <a:spcPts val="0"/>
              </a:spcAft>
              <a:buClrTx/>
              <a:buSzTx/>
              <a:tabLst/>
              <a:defRPr/>
            </a:pPr>
            <a:r>
              <a:rPr kumimoji="0" lang="ar-DZ" sz="2400" b="0" i="0" u="none" strike="noStrike" kern="0" cap="none" spc="0" normalizeH="0" baseline="0" noProof="0" dirty="0">
                <a:ln>
                  <a:noFill/>
                </a:ln>
                <a:solidFill>
                  <a:srgbClr val="000000"/>
                </a:solidFill>
                <a:effectLst/>
                <a:uLnTx/>
                <a:uFillTx/>
                <a:latin typeface="Sakkal Majalla" panose="02000000000000000000" pitchFamily="2" charset="-78"/>
                <a:cs typeface="Sakkal Majalla" panose="02000000000000000000" pitchFamily="2" charset="-78"/>
              </a:rPr>
              <a:t>من خلال عمل </a:t>
            </a:r>
            <a:r>
              <a:rPr kumimoji="0" lang="en-US" sz="2400" b="0" i="0" u="none" strike="noStrike" kern="0" cap="none" spc="0" normalizeH="0" baseline="0" noProof="0" dirty="0">
                <a:ln>
                  <a:noFill/>
                </a:ln>
                <a:solidFill>
                  <a:srgbClr val="000000"/>
                </a:solidFill>
                <a:effectLst/>
                <a:uLnTx/>
                <a:uFillTx/>
                <a:latin typeface="Sakkal Majalla" panose="02000000000000000000" pitchFamily="2" charset="-78"/>
                <a:cs typeface="Sakkal Majalla" panose="02000000000000000000" pitchFamily="2" charset="-78"/>
              </a:rPr>
              <a:t>Mayo</a:t>
            </a:r>
            <a:r>
              <a:rPr kumimoji="0" lang="ar-DZ" sz="2400" b="0" i="0" u="none" strike="noStrike" kern="0" cap="none" spc="0" normalizeH="0" baseline="0" noProof="0" dirty="0">
                <a:ln>
                  <a:noFill/>
                </a:ln>
                <a:solidFill>
                  <a:srgbClr val="000000"/>
                </a:solidFill>
                <a:effectLst/>
                <a:uLnTx/>
                <a:uFillTx/>
                <a:latin typeface="Sakkal Majalla" panose="02000000000000000000" pitchFamily="2" charset="-78"/>
                <a:cs typeface="Sakkal Majalla" panose="02000000000000000000" pitchFamily="2" charset="-78"/>
              </a:rPr>
              <a:t>  تبين أن للعلاقات الإنسانية دورا كبيرا في تحسين إنتاجية المؤسسة</a:t>
            </a:r>
            <a:endParaRPr kumimoji="0" lang="en-US" sz="2400" b="0" i="0" u="none" strike="noStrike" kern="0" cap="none" spc="0" normalizeH="0" baseline="0" noProof="0" dirty="0">
              <a:ln>
                <a:noFill/>
              </a:ln>
              <a:solidFill>
                <a:srgbClr val="000000"/>
              </a:solidFill>
              <a:effectLst/>
              <a:uLnTx/>
              <a:uFillTx/>
              <a:latin typeface="Sakkal Majalla" panose="02000000000000000000" pitchFamily="2" charset="-78"/>
              <a:cs typeface="Sakkal Majalla" panose="02000000000000000000"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21"/>
          <p:cNvSpPr>
            <a:spLocks noChangeArrowheads="1"/>
          </p:cNvSpPr>
          <p:nvPr/>
        </p:nvSpPr>
        <p:spPr bwMode="auto">
          <a:xfrm>
            <a:off x="2000250" y="88900"/>
            <a:ext cx="5343525" cy="728663"/>
          </a:xfrm>
          <a:prstGeom prst="rect">
            <a:avLst/>
          </a:prstGeom>
          <a:solidFill>
            <a:srgbClr val="FDEADA"/>
          </a:solidFill>
          <a:ln w="25400" algn="ctr">
            <a:solidFill>
              <a:srgbClr val="C0504D"/>
            </a:solidFill>
            <a:miter lim="800000"/>
            <a:headEnd/>
            <a:tailEnd/>
          </a:ln>
        </p:spPr>
        <p:txBody>
          <a:bodyP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algn="ctr" rtl="1">
              <a:lnSpc>
                <a:spcPct val="115000"/>
              </a:lnSpc>
              <a:spcBef>
                <a:spcPct val="0"/>
              </a:spcBef>
              <a:spcAft>
                <a:spcPts val="1000"/>
              </a:spcAft>
              <a:buClrTx/>
              <a:buFontTx/>
              <a:buNone/>
            </a:pPr>
            <a:r>
              <a:rPr lang="ar-DZ" altLang="fr-FR" sz="3600">
                <a:solidFill>
                  <a:srgbClr val="FF0000"/>
                </a:solidFill>
                <a:latin typeface="Calibri" panose="020F0502020204030204" pitchFamily="34" charset="0"/>
                <a:ea typeface="Calibri" panose="020F0502020204030204" pitchFamily="34" charset="0"/>
                <a:cs typeface="Sakkal Majalla" panose="02000000000000000000" pitchFamily="2" charset="-78"/>
              </a:rPr>
              <a:t>الانتقادات الموجهة للنظرية:</a:t>
            </a:r>
            <a:endParaRPr lang="fr-FR" altLang="fr-FR" sz="2800" b="0">
              <a:solidFill>
                <a:srgbClr val="FF0000"/>
              </a:solidFill>
              <a:latin typeface="Calibri" panose="020F0502020204030204" pitchFamily="34" charset="0"/>
              <a:ea typeface="Calibri" panose="020F0502020204030204" pitchFamily="34" charset="0"/>
              <a:cs typeface="Sakkal Majalla" panose="02000000000000000000" pitchFamily="2" charset="-78"/>
            </a:endParaRPr>
          </a:p>
        </p:txBody>
      </p:sp>
      <p:sp>
        <p:nvSpPr>
          <p:cNvPr id="2" name="Rectangle 1"/>
          <p:cNvSpPr>
            <a:spLocks noChangeArrowheads="1"/>
          </p:cNvSpPr>
          <p:nvPr/>
        </p:nvSpPr>
        <p:spPr bwMode="auto">
          <a:xfrm>
            <a:off x="0" y="855440"/>
            <a:ext cx="9144000" cy="5751959"/>
          </a:xfrm>
          <a:prstGeom prst="rect">
            <a:avLst/>
          </a:prstGeom>
          <a:noFill/>
          <a:ln>
            <a:noFill/>
          </a:ln>
        </p:spPr>
        <p:txBody>
          <a:bodyPr anchor="ct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marL="342900" indent="-342900" algn="just" rtl="1">
              <a:lnSpc>
                <a:spcPct val="107000"/>
              </a:lnSpc>
              <a:spcAft>
                <a:spcPts val="0"/>
              </a:spcAft>
              <a:buFont typeface="Wingdings" panose="05000000000000000000" pitchFamily="2" charset="2"/>
              <a:buChar char=""/>
              <a:defRPr/>
            </a:pPr>
            <a:r>
              <a:rPr lang="ar-SA"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التحيز المسبق للعلاقات الإنسانية</a:t>
            </a:r>
            <a:r>
              <a:rPr lang="ar-DZ"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a:t>
            </a:r>
            <a:r>
              <a:rPr lang="ar-SA"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a:t>
            </a:r>
            <a:endParaRPr lang="fr-FR"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just" rtl="1">
              <a:lnSpc>
                <a:spcPct val="107000"/>
              </a:lnSpc>
              <a:spcAft>
                <a:spcPts val="0"/>
              </a:spcAft>
              <a:buFont typeface="Wingdings" panose="05000000000000000000" pitchFamily="2" charset="2"/>
              <a:buChar char=""/>
              <a:defRPr/>
            </a:pPr>
            <a:r>
              <a:rPr lang="ar-SA"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معارضتهم لرجال الأعمال في المجالات التي تناقض مصالحهم</a:t>
            </a:r>
            <a:r>
              <a:rPr lang="ar-DZ"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just" rtl="1">
              <a:lnSpc>
                <a:spcPct val="107000"/>
              </a:lnSpc>
              <a:spcAft>
                <a:spcPts val="0"/>
              </a:spcAft>
              <a:buFont typeface="Wingdings" panose="05000000000000000000" pitchFamily="2" charset="2"/>
              <a:buChar char=""/>
              <a:defRPr/>
            </a:pPr>
            <a:r>
              <a:rPr lang="ar-SA"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علماء النفس والاجتماع يرون أن النتائج محدودة ولم تضف جديدا</a:t>
            </a:r>
            <a:r>
              <a:rPr lang="ar-DZ"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just" rtl="1">
              <a:lnSpc>
                <a:spcPct val="107000"/>
              </a:lnSpc>
              <a:spcAft>
                <a:spcPts val="0"/>
              </a:spcAft>
              <a:buFont typeface="Wingdings" panose="05000000000000000000" pitchFamily="2" charset="2"/>
              <a:buChar char=""/>
              <a:defRPr/>
            </a:pPr>
            <a:r>
              <a:rPr lang="ar-SA"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رجال الفكر الإداري لا يرون في نتائج دراسات هذه المدرسة حلولا جذرية للوصول إلى علاقات أفضل</a:t>
            </a:r>
            <a:r>
              <a:rPr lang="ar-DZ"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just" rtl="1">
              <a:lnSpc>
                <a:spcPct val="107000"/>
              </a:lnSpc>
              <a:spcAft>
                <a:spcPts val="0"/>
              </a:spcAft>
              <a:buFont typeface="Wingdings" panose="05000000000000000000" pitchFamily="2" charset="2"/>
              <a:buChar char=""/>
              <a:defRPr/>
            </a:pPr>
            <a:r>
              <a:rPr lang="ar-SA"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إغفال التنظيم الرسمي بشكل كبير</a:t>
            </a:r>
            <a:r>
              <a:rPr lang="ar-DZ"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marL="342900" indent="-342900" algn="just" rtl="1">
              <a:lnSpc>
                <a:spcPct val="107000"/>
              </a:lnSpc>
              <a:spcAft>
                <a:spcPts val="0"/>
              </a:spcAft>
              <a:buFont typeface="Wingdings" panose="05000000000000000000" pitchFamily="2" charset="2"/>
              <a:buChar char=""/>
              <a:defRPr/>
            </a:pPr>
            <a:r>
              <a:rPr lang="ar-SA"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لم تقدم المدرسة نظرية شاملة بل ركزت فقط على الجوانب الإنسانية</a:t>
            </a:r>
            <a:r>
              <a:rPr lang="ar-DZ"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a:t>
            </a:r>
            <a:r>
              <a:rPr lang="ar-SA"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a:t>
            </a:r>
            <a:endParaRPr lang="fr-FR" sz="3200" i="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Bef>
                <a:spcPct val="0"/>
              </a:spcBef>
              <a:spcAft>
                <a:spcPts val="1000"/>
              </a:spcAft>
              <a:buClrTx/>
              <a:buFontTx/>
              <a:buNone/>
              <a:defRPr/>
            </a:pPr>
            <a:endParaRPr lang="fr-FR" altLang="fr-FR" sz="2400" b="0" dirty="0">
              <a:solidFill>
                <a:schemeClr val="tx1"/>
              </a:solidFill>
              <a:latin typeface="Calibri" panose="020F0502020204030204" pitchFamily="34" charset="0"/>
              <a:cs typeface="Calibri" panose="020F0502020204030204" pitchFamily="34" charset="0"/>
            </a:endParaRP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Titre 1"/>
          <p:cNvSpPr>
            <a:spLocks noGrp="1"/>
          </p:cNvSpPr>
          <p:nvPr>
            <p:ph type="title"/>
          </p:nvPr>
        </p:nvSpPr>
        <p:spPr>
          <a:solidFill>
            <a:srgbClr val="FFCCCC"/>
          </a:solidFill>
          <a:ln>
            <a:solidFill>
              <a:srgbClr val="CC0000"/>
            </a:solidFill>
            <a:miter lim="800000"/>
            <a:headEnd/>
            <a:tailEnd/>
          </a:ln>
        </p:spPr>
        <p:txBody>
          <a:bodyPr/>
          <a:lstStyle/>
          <a:p>
            <a:pPr algn="ctr" rtl="1"/>
            <a:r>
              <a:rPr lang="ar-DZ">
                <a:solidFill>
                  <a:srgbClr val="FF0000"/>
                </a:solidFill>
              </a:rPr>
              <a:t>ملاحظات</a:t>
            </a:r>
            <a:r>
              <a:rPr lang="ar-DZ"/>
              <a:t> </a:t>
            </a:r>
            <a:r>
              <a:rPr lang="fr-FR">
                <a:solidFill>
                  <a:srgbClr val="FF0000"/>
                </a:solidFill>
              </a:rPr>
              <a:t>ARGYRIS- -</a:t>
            </a:r>
          </a:p>
        </p:txBody>
      </p:sp>
      <p:sp>
        <p:nvSpPr>
          <p:cNvPr id="3" name="Espace réservé du contenu 2"/>
          <p:cNvSpPr>
            <a:spLocks noGrp="1"/>
          </p:cNvSpPr>
          <p:nvPr>
            <p:ph idx="1"/>
          </p:nvPr>
        </p:nvSpPr>
        <p:spPr>
          <a:xfrm>
            <a:off x="177800" y="1371600"/>
            <a:ext cx="8585200" cy="5146675"/>
          </a:xfrm>
        </p:spPr>
        <p:txBody>
          <a:bodyPr/>
          <a:lstStyle/>
          <a:p>
            <a:pPr marL="0" indent="0" algn="just" rtl="1">
              <a:buFont typeface="Wingdings" panose="05000000000000000000" pitchFamily="2" charset="2"/>
              <a:buNone/>
              <a:defRPr/>
            </a:pPr>
            <a:r>
              <a:rPr lang="ar-DZ" sz="2800" dirty="0">
                <a:solidFill>
                  <a:schemeClr val="tx1"/>
                </a:solidFill>
                <a:latin typeface="Simplified Arabic" panose="02020603050405020304" pitchFamily="18" charset="-78"/>
                <a:cs typeface="Simplified Arabic" panose="02020603050405020304" pitchFamily="18" charset="-78"/>
              </a:rPr>
              <a:t>	بالإضافة إلى </a:t>
            </a:r>
            <a:r>
              <a:rPr lang="ar-DZ" sz="2800" dirty="0" err="1">
                <a:solidFill>
                  <a:schemeClr val="tx1"/>
                </a:solidFill>
                <a:latin typeface="Simplified Arabic" panose="02020603050405020304" pitchFamily="18" charset="-78"/>
                <a:cs typeface="Simplified Arabic" panose="02020603050405020304" pitchFamily="18" charset="-78"/>
              </a:rPr>
              <a:t>إلتون</a:t>
            </a:r>
            <a:r>
              <a:rPr lang="ar-DZ" sz="2800" dirty="0">
                <a:solidFill>
                  <a:schemeClr val="tx1"/>
                </a:solidFill>
                <a:latin typeface="Simplified Arabic" panose="02020603050405020304" pitchFamily="18" charset="-78"/>
                <a:cs typeface="Simplified Arabic" panose="02020603050405020304" pitchFamily="18" charset="-78"/>
              </a:rPr>
              <a:t> مايو، </a:t>
            </a:r>
            <a:r>
              <a:rPr lang="ar-DZ" sz="2800" dirty="0" err="1">
                <a:solidFill>
                  <a:schemeClr val="tx1"/>
                </a:solidFill>
                <a:latin typeface="Simplified Arabic" panose="02020603050405020304" pitchFamily="18" charset="-78"/>
                <a:cs typeface="Simplified Arabic" panose="02020603050405020304" pitchFamily="18" charset="-78"/>
              </a:rPr>
              <a:t>إهتم</a:t>
            </a:r>
            <a:r>
              <a:rPr lang="ar-DZ" sz="2800" dirty="0">
                <a:solidFill>
                  <a:schemeClr val="tx1"/>
                </a:solidFill>
                <a:latin typeface="Simplified Arabic" panose="02020603050405020304" pitchFamily="18" charset="-78"/>
                <a:cs typeface="Simplified Arabic" panose="02020603050405020304" pitchFamily="18" charset="-78"/>
              </a:rPr>
              <a:t> </a:t>
            </a:r>
            <a:r>
              <a:rPr lang="ar-DZ" sz="2800" dirty="0" err="1">
                <a:solidFill>
                  <a:schemeClr val="tx1"/>
                </a:solidFill>
                <a:latin typeface="Simplified Arabic" panose="02020603050405020304" pitchFamily="18" charset="-78"/>
                <a:cs typeface="Simplified Arabic" panose="02020603050405020304" pitchFamily="18" charset="-78"/>
              </a:rPr>
              <a:t>أرجيريس</a:t>
            </a:r>
            <a:r>
              <a:rPr lang="ar-DZ" sz="2800" dirty="0">
                <a:solidFill>
                  <a:schemeClr val="tx1"/>
                </a:solidFill>
                <a:latin typeface="Simplified Arabic" panose="02020603050405020304" pitchFamily="18" charset="-78"/>
                <a:cs typeface="Simplified Arabic" panose="02020603050405020304" pitchFamily="18" charset="-78"/>
              </a:rPr>
              <a:t> بالموضوع في مطلع الستينات واستنتج أن هناك نزاع قاعدي</a:t>
            </a:r>
          </a:p>
          <a:p>
            <a:pPr marL="0" indent="0" algn="just" rtl="1">
              <a:buFont typeface="Wingdings" panose="05000000000000000000" pitchFamily="2" charset="2"/>
              <a:buNone/>
              <a:defRPr/>
            </a:pPr>
            <a:r>
              <a:rPr lang="ar-DZ" sz="2800" dirty="0">
                <a:solidFill>
                  <a:schemeClr val="tx1"/>
                </a:solidFill>
                <a:latin typeface="Simplified Arabic" panose="02020603050405020304" pitchFamily="18" charset="-78"/>
                <a:cs typeface="Simplified Arabic" panose="02020603050405020304" pitchFamily="18" charset="-78"/>
              </a:rPr>
              <a:t>(</a:t>
            </a:r>
            <a:r>
              <a:rPr lang="fr-FR" sz="2800" dirty="0">
                <a:solidFill>
                  <a:schemeClr val="tx1"/>
                </a:solidFill>
                <a:latin typeface="Simplified Arabic" panose="02020603050405020304" pitchFamily="18" charset="-78"/>
                <a:cs typeface="Simplified Arabic" panose="02020603050405020304" pitchFamily="18" charset="-78"/>
              </a:rPr>
              <a:t>un conflit de base) </a:t>
            </a:r>
            <a:r>
              <a:rPr lang="ar-DZ" sz="2800" dirty="0">
                <a:solidFill>
                  <a:schemeClr val="tx1"/>
                </a:solidFill>
                <a:latin typeface="Simplified Arabic" panose="02020603050405020304" pitchFamily="18" charset="-78"/>
                <a:cs typeface="Simplified Arabic" panose="02020603050405020304" pitchFamily="18" charset="-78"/>
              </a:rPr>
              <a:t>بين العمال والمنظمة سببه غياب مطابقة أهداف العمال وأهداف المنظمة.</a:t>
            </a:r>
          </a:p>
          <a:p>
            <a:pPr marL="449580" algn="just" rtl="1">
              <a:lnSpc>
                <a:spcPct val="115000"/>
              </a:lnSpc>
              <a:spcAft>
                <a:spcPts val="1000"/>
              </a:spcAft>
              <a:defRPr/>
            </a:pPr>
            <a:r>
              <a:rPr lang="ar-DZ" sz="28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ماهي أهداف كل من العمال والمنظمة؟</a:t>
            </a:r>
            <a:endParaRPr lang="fr-FR" sz="28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marL="449580" algn="just" rtl="1">
              <a:lnSpc>
                <a:spcPct val="115000"/>
              </a:lnSpc>
              <a:spcAft>
                <a:spcPts val="1000"/>
              </a:spcAft>
              <a:defRPr/>
            </a:pPr>
            <a:r>
              <a:rPr lang="ar-DZ" sz="28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أهداف العمال: </a:t>
            </a:r>
          </a:p>
          <a:p>
            <a:pPr marL="106680" indent="0" algn="just" rtl="1">
              <a:lnSpc>
                <a:spcPct val="115000"/>
              </a:lnSpc>
              <a:spcAft>
                <a:spcPts val="1000"/>
              </a:spcAft>
              <a:buNone/>
              <a:defRPr/>
            </a:pPr>
            <a:r>
              <a:rPr lang="ar-DZ" sz="28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توفير عملا جذابا يسمح لهم بمرونة واستقلالية في العمل واستعمال قدراتهم.</a:t>
            </a:r>
            <a:endParaRPr lang="fr-FR" sz="28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buSzPts val="1600"/>
              <a:buFont typeface="Traditional Arabic" panose="02020603050405020304" pitchFamily="18" charset="-78"/>
              <a:buChar char="-"/>
              <a:defRPr/>
            </a:pPr>
            <a:r>
              <a:rPr lang="ar-DZ" sz="28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تعاملهم بمبدأ </a:t>
            </a:r>
            <a:r>
              <a:rPr lang="ar-DZ" sz="2800" u="sng"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الند للند</a:t>
            </a:r>
            <a:r>
              <a:rPr lang="ar-DZ" sz="28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وليس كمرؤوسين</a:t>
            </a:r>
            <a:endParaRPr lang="fr-FR" sz="28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marL="0" indent="0" algn="r" rtl="1">
              <a:buFont typeface="Wingdings" panose="05000000000000000000" pitchFamily="2" charset="2"/>
              <a:buNone/>
              <a:defRPr/>
            </a:pPr>
            <a:endParaRPr lang="fr-FR"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Titre 1"/>
          <p:cNvSpPr>
            <a:spLocks noGrp="1"/>
          </p:cNvSpPr>
          <p:nvPr>
            <p:ph type="title"/>
          </p:nvPr>
        </p:nvSpPr>
        <p:spPr>
          <a:solidFill>
            <a:srgbClr val="FFCCCC"/>
          </a:solidFill>
          <a:ln>
            <a:solidFill>
              <a:srgbClr val="CC0000"/>
            </a:solidFill>
            <a:miter lim="800000"/>
            <a:headEnd/>
            <a:tailEnd/>
          </a:ln>
        </p:spPr>
        <p:txBody>
          <a:bodyPr/>
          <a:lstStyle/>
          <a:p>
            <a:pPr algn="ctr" rtl="1"/>
            <a:r>
              <a:rPr lang="ar-DZ">
                <a:solidFill>
                  <a:srgbClr val="FF0000"/>
                </a:solidFill>
              </a:rPr>
              <a:t>ملاحظات</a:t>
            </a:r>
            <a:r>
              <a:rPr lang="ar-DZ"/>
              <a:t> </a:t>
            </a:r>
            <a:r>
              <a:rPr lang="fr-FR">
                <a:solidFill>
                  <a:srgbClr val="FF0000"/>
                </a:solidFill>
              </a:rPr>
              <a:t>ARGYRIS- -</a:t>
            </a:r>
          </a:p>
        </p:txBody>
      </p:sp>
      <p:sp>
        <p:nvSpPr>
          <p:cNvPr id="3" name="Espace réservé du contenu 2"/>
          <p:cNvSpPr>
            <a:spLocks noGrp="1"/>
          </p:cNvSpPr>
          <p:nvPr>
            <p:ph idx="1"/>
          </p:nvPr>
        </p:nvSpPr>
        <p:spPr>
          <a:xfrm>
            <a:off x="177800" y="1524000"/>
            <a:ext cx="8585200" cy="5146675"/>
          </a:xfrm>
        </p:spPr>
        <p:txBody>
          <a:bodyPr/>
          <a:lstStyle/>
          <a:p>
            <a:pPr marL="0" indent="0" algn="just" rtl="1">
              <a:buFont typeface="Wingdings" panose="05000000000000000000" pitchFamily="2" charset="2"/>
              <a:buNone/>
              <a:defRPr/>
            </a:pPr>
            <a:r>
              <a:rPr lang="ar-DZ" sz="32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أهداف المنظمة: </a:t>
            </a:r>
            <a:r>
              <a:rPr lang="fr-FR" sz="32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a:t>
            </a:r>
            <a:endParaRPr lang="ar-DZ" sz="32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buFont typeface="Wingdings" panose="05000000000000000000" pitchFamily="2" charset="2"/>
              <a:buChar char="§"/>
              <a:defRPr/>
            </a:pPr>
            <a:r>
              <a:rPr lang="ar-DZ" sz="32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تريد من العمال اتباع الأوامر وتطبيقها واحترام نمط العمل المقترح.</a:t>
            </a:r>
            <a:endParaRPr lang="fr-FR" sz="32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buSzPts val="1600"/>
              <a:buFont typeface="Wingdings" panose="05000000000000000000" pitchFamily="2" charset="2"/>
              <a:buChar char="§"/>
              <a:defRPr/>
            </a:pPr>
            <a:r>
              <a:rPr lang="ar-DZ" sz="32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ترفض للعمال مبدأ الاستقلالية وتشجع على التبعية.</a:t>
            </a:r>
            <a:endParaRPr lang="fr-FR" sz="32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buSzPts val="1600"/>
              <a:buFont typeface="Wingdings" panose="05000000000000000000" pitchFamily="2" charset="2"/>
              <a:buChar char="§"/>
              <a:defRPr/>
            </a:pPr>
            <a:r>
              <a:rPr lang="ar-DZ" sz="32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تنتظر من العمال تنفيذ المهام البسيطة.</a:t>
            </a:r>
            <a:endParaRPr lang="fr-FR" sz="32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marL="0" indent="0" algn="r" rtl="1">
              <a:buFont typeface="Wingdings" panose="05000000000000000000" pitchFamily="2" charset="2"/>
              <a:buNone/>
              <a:defRPr/>
            </a:pPr>
            <a:endParaRPr lang="fr-FR"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extLst>
      <p:ext uri="{BB962C8B-B14F-4D97-AF65-F5344CB8AC3E}">
        <p14:creationId xmlns:p14="http://schemas.microsoft.com/office/powerpoint/2010/main" val="12526695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Titre 1"/>
          <p:cNvSpPr>
            <a:spLocks noGrp="1"/>
          </p:cNvSpPr>
          <p:nvPr>
            <p:ph type="title"/>
          </p:nvPr>
        </p:nvSpPr>
        <p:spPr>
          <a:solidFill>
            <a:srgbClr val="FFCCCC"/>
          </a:solidFill>
          <a:ln>
            <a:solidFill>
              <a:srgbClr val="CC0000"/>
            </a:solidFill>
            <a:miter lim="800000"/>
            <a:headEnd/>
            <a:tailEnd/>
          </a:ln>
        </p:spPr>
        <p:txBody>
          <a:bodyPr/>
          <a:lstStyle/>
          <a:p>
            <a:pPr algn="ctr" rtl="1"/>
            <a:r>
              <a:rPr lang="ar-DZ">
                <a:solidFill>
                  <a:srgbClr val="FF0000"/>
                </a:solidFill>
              </a:rPr>
              <a:t>ملاحظات </a:t>
            </a:r>
            <a:r>
              <a:rPr lang="fr-FR">
                <a:solidFill>
                  <a:srgbClr val="FF0000"/>
                </a:solidFill>
              </a:rPr>
              <a:t>ARGYRIS- -</a:t>
            </a:r>
          </a:p>
        </p:txBody>
      </p:sp>
      <p:sp>
        <p:nvSpPr>
          <p:cNvPr id="3" name="Espace réservé du contenu 2"/>
          <p:cNvSpPr>
            <a:spLocks noGrp="1"/>
          </p:cNvSpPr>
          <p:nvPr>
            <p:ph idx="1"/>
          </p:nvPr>
        </p:nvSpPr>
        <p:spPr>
          <a:xfrm>
            <a:off x="295834" y="1237129"/>
            <a:ext cx="8673353" cy="5128746"/>
          </a:xfrm>
        </p:spPr>
        <p:txBody>
          <a:bodyPr/>
          <a:lstStyle/>
          <a:p>
            <a:pPr marL="0" indent="0" algn="r" rtl="1">
              <a:lnSpc>
                <a:spcPct val="150000"/>
              </a:lnSpc>
              <a:buFont typeface="Wingdings" panose="05000000000000000000" pitchFamily="2" charset="2"/>
              <a:buNone/>
              <a:defRPr/>
            </a:pPr>
            <a:r>
              <a:rPr lang="ar-DZ" sz="3200" dirty="0">
                <a:latin typeface="Simplified Arabic" panose="02020603050405020304" pitchFamily="18" charset="-78"/>
                <a:cs typeface="Simplified Arabic" panose="02020603050405020304" pitchFamily="18" charset="-78"/>
              </a:rPr>
              <a:t>ماهي نتائج التباين بين الهدفين؟</a:t>
            </a:r>
          </a:p>
          <a:p>
            <a:pPr marL="0" indent="0" algn="r" rtl="1">
              <a:lnSpc>
                <a:spcPct val="150000"/>
              </a:lnSpc>
              <a:buNone/>
              <a:defRPr/>
            </a:pPr>
            <a:r>
              <a:rPr lang="ar-DZ" sz="3200" dirty="0">
                <a:solidFill>
                  <a:schemeClr val="tx1">
                    <a:lumMod val="50000"/>
                  </a:schemeClr>
                </a:solidFill>
                <a:latin typeface="Simplified Arabic" panose="02020603050405020304" pitchFamily="18" charset="-78"/>
                <a:cs typeface="Simplified Arabic" panose="02020603050405020304" pitchFamily="18" charset="-78"/>
              </a:rPr>
              <a:t>	يؤدي بالعمال القيام </a:t>
            </a:r>
            <a:r>
              <a:rPr lang="ar-DZ" sz="3200" dirty="0" err="1">
                <a:solidFill>
                  <a:schemeClr val="tx1">
                    <a:lumMod val="50000"/>
                  </a:schemeClr>
                </a:solidFill>
                <a:latin typeface="Simplified Arabic" panose="02020603050405020304" pitchFamily="18" charset="-78"/>
                <a:cs typeface="Simplified Arabic" panose="02020603050405020304" pitchFamily="18" charset="-78"/>
              </a:rPr>
              <a:t>بسلوكات</a:t>
            </a:r>
            <a:r>
              <a:rPr lang="ar-DZ" sz="3200" dirty="0">
                <a:solidFill>
                  <a:schemeClr val="tx1">
                    <a:lumMod val="50000"/>
                  </a:schemeClr>
                </a:solidFill>
                <a:latin typeface="Simplified Arabic" panose="02020603050405020304" pitchFamily="18" charset="-78"/>
                <a:cs typeface="Simplified Arabic" panose="02020603050405020304" pitchFamily="18" charset="-78"/>
              </a:rPr>
              <a:t> سلبية:</a:t>
            </a:r>
          </a:p>
          <a:p>
            <a:pPr algn="r" rtl="1">
              <a:lnSpc>
                <a:spcPct val="150000"/>
              </a:lnSpc>
              <a:buFont typeface="Wingdings" panose="05000000000000000000" pitchFamily="2" charset="2"/>
              <a:buChar char="ü"/>
              <a:defRPr/>
            </a:pPr>
            <a:r>
              <a:rPr lang="ar-DZ" sz="3200" dirty="0">
                <a:solidFill>
                  <a:schemeClr val="tx1">
                    <a:lumMod val="50000"/>
                  </a:schemeClr>
                </a:solidFill>
                <a:latin typeface="Simplified Arabic" panose="02020603050405020304" pitchFamily="18" charset="-78"/>
                <a:cs typeface="Simplified Arabic" panose="02020603050405020304" pitchFamily="18" charset="-78"/>
              </a:rPr>
              <a:t>يفقدون الاهتمام بالعمل، يتغيبون عنه، يهربون منه ويشتركون في النقابات.</a:t>
            </a:r>
          </a:p>
          <a:p>
            <a:pPr algn="r" rtl="1">
              <a:lnSpc>
                <a:spcPct val="150000"/>
              </a:lnSpc>
              <a:buFont typeface="Wingdings" panose="05000000000000000000" pitchFamily="2" charset="2"/>
              <a:buChar char="ü"/>
              <a:defRPr/>
            </a:pPr>
            <a:r>
              <a:rPr lang="ar-DZ" sz="3200" dirty="0">
                <a:solidFill>
                  <a:schemeClr val="tx1">
                    <a:lumMod val="50000"/>
                  </a:schemeClr>
                </a:solidFill>
                <a:latin typeface="Simplified Arabic" panose="02020603050405020304" pitchFamily="18" charset="-78"/>
                <a:cs typeface="Simplified Arabic" panose="02020603050405020304" pitchFamily="18" charset="-78"/>
              </a:rPr>
              <a:t>يتعمدون عرقلة سير العمل للمنظمة.</a:t>
            </a:r>
          </a:p>
          <a:p>
            <a:pPr algn="r" rtl="1">
              <a:lnSpc>
                <a:spcPct val="150000"/>
              </a:lnSpc>
              <a:buFont typeface="Wingdings" panose="05000000000000000000" pitchFamily="2" charset="2"/>
              <a:buChar char="ü"/>
              <a:defRPr/>
            </a:pPr>
            <a:r>
              <a:rPr lang="ar-DZ" sz="3200" dirty="0">
                <a:solidFill>
                  <a:schemeClr val="tx1">
                    <a:lumMod val="50000"/>
                  </a:schemeClr>
                </a:solidFill>
                <a:latin typeface="Simplified Arabic" panose="02020603050405020304" pitchFamily="18" charset="-78"/>
                <a:cs typeface="Simplified Arabic" panose="02020603050405020304" pitchFamily="18" charset="-78"/>
              </a:rPr>
              <a:t>التخريب واللجوء إلى الاضراب.</a:t>
            </a:r>
          </a:p>
          <a:p>
            <a:pPr marL="0" indent="0" algn="r" rtl="1">
              <a:buFont typeface="Wingdings" panose="05000000000000000000" pitchFamily="2" charset="2"/>
              <a:buNone/>
              <a:defRPr/>
            </a:pPr>
            <a:endParaRPr lang="fr-FR"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Titre 2"/>
          <p:cNvSpPr>
            <a:spLocks noGrp="1"/>
          </p:cNvSpPr>
          <p:nvPr>
            <p:ph type="title"/>
          </p:nvPr>
        </p:nvSpPr>
        <p:spPr>
          <a:xfrm>
            <a:off x="1549400" y="465138"/>
            <a:ext cx="5951538" cy="609600"/>
          </a:xfrm>
          <a:solidFill>
            <a:srgbClr val="FFCCFF"/>
          </a:solidFill>
          <a:ln>
            <a:solidFill>
              <a:srgbClr val="C00000"/>
            </a:solidFill>
            <a:miter lim="800000"/>
            <a:headEnd/>
            <a:tailEnd/>
          </a:ln>
        </p:spPr>
        <p:txBody>
          <a:bodyPr/>
          <a:lstStyle/>
          <a:p>
            <a:pPr algn="ctr"/>
            <a:r>
              <a:rPr lang="ar-DZ" altLang="fr-FR">
                <a:latin typeface="TimesNewRomanPS-BoldMT"/>
              </a:rPr>
              <a:t>المدرسة السلوكية</a:t>
            </a:r>
            <a:endParaRPr lang="fr-FR" altLang="fr-FR"/>
          </a:p>
        </p:txBody>
      </p:sp>
      <p:sp>
        <p:nvSpPr>
          <p:cNvPr id="4" name="Espace réservé du contenu 3"/>
          <p:cNvSpPr>
            <a:spLocks noGrp="1"/>
          </p:cNvSpPr>
          <p:nvPr>
            <p:ph idx="1"/>
          </p:nvPr>
        </p:nvSpPr>
        <p:spPr>
          <a:xfrm>
            <a:off x="-46831" y="1074738"/>
            <a:ext cx="9144000" cy="5406744"/>
          </a:xfrm>
        </p:spPr>
        <p:txBody>
          <a:bodyPr/>
          <a:lstStyle/>
          <a:p>
            <a:pPr marL="0" indent="0" algn="just" rtl="1" eaLnBrk="1" hangingPunct="1">
              <a:lnSpc>
                <a:spcPct val="160000"/>
              </a:lnSpc>
              <a:spcBef>
                <a:spcPct val="0"/>
              </a:spcBef>
              <a:buClrTx/>
              <a:buFont typeface="Wingdings" panose="05000000000000000000" pitchFamily="2" charset="2"/>
              <a:buNone/>
              <a:defRPr/>
            </a:pPr>
            <a:r>
              <a:rPr lang="ar-SA" altLang="fr-FR" sz="2800" kern="1200" dirty="0">
                <a:solidFill>
                  <a:schemeClr val="tx1">
                    <a:lumMod val="50000"/>
                  </a:schemeClr>
                </a:solidFill>
                <a:latin typeface="Times New Roman" panose="02020603050405020304" pitchFamily="18" charset="0"/>
                <a:cs typeface="Arial" panose="020B0604020202020204" pitchFamily="34" charset="0"/>
              </a:rPr>
              <a:t> </a:t>
            </a:r>
            <a:r>
              <a:rPr lang="ar-DZ" altLang="fr-FR" sz="2800" kern="1200" dirty="0">
                <a:solidFill>
                  <a:schemeClr val="tx1">
                    <a:lumMod val="50000"/>
                  </a:schemeClr>
                </a:solidFill>
                <a:latin typeface="Times New Roman" panose="02020603050405020304" pitchFamily="18" charset="0"/>
                <a:cs typeface="Arial" panose="020B0604020202020204" pitchFamily="34" charset="0"/>
              </a:rPr>
              <a:t>	</a:t>
            </a:r>
            <a:r>
              <a:rPr lang="ar-SA" altLang="fr-FR" sz="3600" kern="1200" dirty="0">
                <a:solidFill>
                  <a:schemeClr val="tx1">
                    <a:lumMod val="50000"/>
                  </a:schemeClr>
                </a:solidFill>
                <a:latin typeface="Simplified Arabic" panose="02020603050405020304" pitchFamily="18" charset="-78"/>
                <a:cs typeface="Simplified Arabic" panose="02020603050405020304" pitchFamily="18" charset="-78"/>
              </a:rPr>
              <a:t>ظهرت هذه المدرسة كرد فعل لمدرسة العلاقات الإنسانية.</a:t>
            </a:r>
            <a:endParaRPr lang="en-US" altLang="fr-FR" sz="3600" b="0" kern="1200" dirty="0">
              <a:solidFill>
                <a:schemeClr val="tx1">
                  <a:lumMod val="50000"/>
                </a:schemeClr>
              </a:solidFill>
              <a:latin typeface="Simplified Arabic" panose="02020603050405020304" pitchFamily="18" charset="-78"/>
              <a:cs typeface="Simplified Arabic" panose="02020603050405020304" pitchFamily="18" charset="-78"/>
            </a:endParaRPr>
          </a:p>
          <a:p>
            <a:pPr marL="457200" lvl="1" indent="0" algn="just" rtl="1" eaLnBrk="1" hangingPunct="1">
              <a:lnSpc>
                <a:spcPct val="160000"/>
              </a:lnSpc>
              <a:spcBef>
                <a:spcPct val="0"/>
              </a:spcBef>
              <a:buClrTx/>
              <a:buSzTx/>
              <a:buFont typeface="Wingdings" panose="05000000000000000000" pitchFamily="2" charset="2"/>
              <a:buNone/>
              <a:defRPr/>
            </a:pPr>
            <a:r>
              <a:rPr lang="ar-SA" altLang="fr-FR" sz="3600" b="1" kern="1200" dirty="0">
                <a:solidFill>
                  <a:schemeClr val="tx1">
                    <a:lumMod val="50000"/>
                  </a:schemeClr>
                </a:solidFill>
                <a:latin typeface="Simplified Arabic" panose="02020603050405020304" pitchFamily="18" charset="-78"/>
                <a:ea typeface="+mn-ea"/>
                <a:cs typeface="Simplified Arabic" panose="02020603050405020304" pitchFamily="18" charset="-78"/>
              </a:rPr>
              <a:t>تقوم المدرسة السلوكية على افتراض أساس</a:t>
            </a:r>
            <a:r>
              <a:rPr lang="ar-DZ" altLang="fr-FR" sz="3600" b="1" kern="1200" dirty="0">
                <a:solidFill>
                  <a:schemeClr val="tx1">
                    <a:lumMod val="50000"/>
                  </a:schemeClr>
                </a:solidFill>
                <a:latin typeface="Simplified Arabic" panose="02020603050405020304" pitchFamily="18" charset="-78"/>
                <a:ea typeface="+mn-ea"/>
                <a:cs typeface="Simplified Arabic" panose="02020603050405020304" pitchFamily="18" charset="-78"/>
              </a:rPr>
              <a:t>ه </a:t>
            </a:r>
            <a:r>
              <a:rPr lang="ar-SA" altLang="fr-FR" sz="3600" b="1" kern="1200" dirty="0">
                <a:solidFill>
                  <a:schemeClr val="tx1">
                    <a:lumMod val="50000"/>
                  </a:schemeClr>
                </a:solidFill>
                <a:latin typeface="Simplified Arabic" panose="02020603050405020304" pitchFamily="18" charset="-78"/>
                <a:ea typeface="+mn-ea"/>
                <a:cs typeface="Simplified Arabic" panose="02020603050405020304" pitchFamily="18" charset="-78"/>
              </a:rPr>
              <a:t>أن السلوك الإنساني هو سلوك هادف،</a:t>
            </a:r>
            <a:r>
              <a:rPr lang="ar-DZ" altLang="fr-FR" sz="3600" b="1" kern="1200" dirty="0">
                <a:solidFill>
                  <a:schemeClr val="tx1">
                    <a:lumMod val="50000"/>
                  </a:schemeClr>
                </a:solidFill>
                <a:latin typeface="Simplified Arabic" panose="02020603050405020304" pitchFamily="18" charset="-78"/>
                <a:ea typeface="+mn-ea"/>
                <a:cs typeface="Simplified Arabic" panose="02020603050405020304" pitchFamily="18" charset="-78"/>
              </a:rPr>
              <a:t> </a:t>
            </a:r>
            <a:r>
              <a:rPr lang="ar-SA" altLang="fr-FR" sz="3600" b="1" kern="1200" dirty="0">
                <a:solidFill>
                  <a:schemeClr val="tx1">
                    <a:lumMod val="50000"/>
                  </a:schemeClr>
                </a:solidFill>
                <a:latin typeface="Simplified Arabic" panose="02020603050405020304" pitchFamily="18" charset="-78"/>
                <a:ea typeface="+mn-ea"/>
                <a:cs typeface="Simplified Arabic" panose="02020603050405020304" pitchFamily="18" charset="-78"/>
              </a:rPr>
              <a:t>وأن مهمة الإدارة هي محاولة تحفيز الأفراد والجماعات على أداء العمل وذلك بما يوفق بين حاجاتهم وحاجات المنظمة </a:t>
            </a:r>
            <a:r>
              <a:rPr lang="ar-DZ" altLang="fr-FR" sz="3600" b="1" kern="1200" dirty="0">
                <a:solidFill>
                  <a:schemeClr val="tx1">
                    <a:lumMod val="50000"/>
                  </a:schemeClr>
                </a:solidFill>
                <a:latin typeface="Simplified Arabic" panose="02020603050405020304" pitchFamily="18" charset="-78"/>
                <a:ea typeface="+mn-ea"/>
                <a:cs typeface="Simplified Arabic" panose="02020603050405020304" pitchFamily="18" charset="-78"/>
              </a:rPr>
              <a:t>وبرزت فيها 3 نظريات. </a:t>
            </a:r>
            <a:endParaRPr lang="fr-FR" sz="3600" dirty="0">
              <a:solidFill>
                <a:schemeClr val="tx1">
                  <a:lumMod val="50000"/>
                </a:schemeClr>
              </a:solidFill>
              <a:latin typeface="Simplified Arabic" panose="02020603050405020304" pitchFamily="18" charset="-78"/>
              <a:cs typeface="Simplified Arabic" panose="02020603050405020304" pitchFamily="18" charset="-78"/>
            </a:endParaRPr>
          </a:p>
        </p:txBody>
      </p:sp>
    </p:spTree>
  </p:cSld>
  <p:clrMapOvr>
    <a:masterClrMapping/>
  </p:clrMapOvr>
  <p:transition spd="slow">
    <p:split dir="in"/>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a:spLocks noChangeArrowheads="1"/>
          </p:cNvSpPr>
          <p:nvPr/>
        </p:nvSpPr>
        <p:spPr bwMode="auto">
          <a:xfrm>
            <a:off x="285750" y="1341438"/>
            <a:ext cx="8601075" cy="6709529"/>
          </a:xfrm>
          <a:prstGeom prst="rect">
            <a:avLst/>
          </a:prstGeom>
          <a:noFill/>
          <a:ln>
            <a:noFill/>
          </a:ln>
        </p:spPr>
        <p:txBody>
          <a:bodyP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marL="342900" marR="0" lvl="0" indent="-342900" algn="r" defTabSz="914400" rtl="1" eaLnBrk="1" fontAlgn="auto" latinLnBrk="0" hangingPunct="1">
              <a:lnSpc>
                <a:spcPct val="100000"/>
              </a:lnSpc>
              <a:spcBef>
                <a:spcPts val="0"/>
              </a:spcBef>
              <a:spcAft>
                <a:spcPts val="800"/>
              </a:spcAft>
              <a:buClrTx/>
              <a:buSzTx/>
              <a:buFont typeface="Wingdings" panose="05000000000000000000" pitchFamily="2" charset="2"/>
              <a:buChar char=""/>
              <a:tabLst>
                <a:tab pos="457200" algn="l"/>
              </a:tabLst>
              <a:defRPr/>
            </a:pPr>
            <a:r>
              <a:rPr kumimoji="0" lang="ar-SA"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ظهور الحركات النقابية</a:t>
            </a:r>
            <a:r>
              <a:rPr kumimoji="0" lang="ar-DZ"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a:t>
            </a:r>
            <a:endParaRPr kumimoji="0" lang="fr-FR"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endParaRPr>
          </a:p>
          <a:p>
            <a:pPr marL="342900" marR="0" lvl="0" indent="-342900" algn="r" defTabSz="914400" rtl="1" eaLnBrk="1" fontAlgn="auto" latinLnBrk="0" hangingPunct="1">
              <a:lnSpc>
                <a:spcPct val="100000"/>
              </a:lnSpc>
              <a:spcBef>
                <a:spcPts val="0"/>
              </a:spcBef>
              <a:spcAft>
                <a:spcPts val="800"/>
              </a:spcAft>
              <a:buClrTx/>
              <a:buSzTx/>
              <a:buFont typeface="Wingdings" panose="05000000000000000000" pitchFamily="2" charset="2"/>
              <a:buChar char=""/>
              <a:tabLst>
                <a:tab pos="457200" algn="l"/>
              </a:tabLst>
              <a:defRPr/>
            </a:pPr>
            <a:r>
              <a:rPr kumimoji="0" lang="ar-SA"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زيادة ثقافة العامل</a:t>
            </a:r>
            <a:r>
              <a:rPr kumimoji="0" lang="ar-DZ"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a:t>
            </a:r>
            <a:endParaRPr kumimoji="0" lang="fr-FR"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endParaRPr>
          </a:p>
          <a:p>
            <a:pPr marL="342900" marR="0" lvl="0" indent="-342900" algn="r" defTabSz="914400" rtl="1" eaLnBrk="1" fontAlgn="auto" latinLnBrk="0" hangingPunct="1">
              <a:lnSpc>
                <a:spcPct val="100000"/>
              </a:lnSpc>
              <a:spcBef>
                <a:spcPts val="0"/>
              </a:spcBef>
              <a:spcAft>
                <a:spcPts val="800"/>
              </a:spcAft>
              <a:buClrTx/>
              <a:buSzTx/>
              <a:buFont typeface="Wingdings" panose="05000000000000000000" pitchFamily="2" charset="2"/>
              <a:buChar char=""/>
              <a:tabLst>
                <a:tab pos="457200" algn="l"/>
              </a:tabLst>
              <a:defRPr/>
            </a:pPr>
            <a:r>
              <a:rPr kumimoji="0" lang="ar-SA"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تقدم البحوث الإنسانية والتطبيقية</a:t>
            </a:r>
            <a:r>
              <a:rPr kumimoji="0" lang="ar-DZ"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a:t>
            </a:r>
            <a:endParaRPr kumimoji="0" lang="fr-FR"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endParaRPr>
          </a:p>
          <a:p>
            <a:pPr marL="342900" marR="0" lvl="0" indent="-342900" algn="r" defTabSz="914400" rtl="1" eaLnBrk="1" fontAlgn="auto" latinLnBrk="0" hangingPunct="1">
              <a:lnSpc>
                <a:spcPct val="100000"/>
              </a:lnSpc>
              <a:spcBef>
                <a:spcPts val="0"/>
              </a:spcBef>
              <a:spcAft>
                <a:spcPts val="800"/>
              </a:spcAft>
              <a:buClrTx/>
              <a:buSzTx/>
              <a:buFont typeface="Wingdings" panose="05000000000000000000" pitchFamily="2" charset="2"/>
              <a:buChar char=""/>
              <a:tabLst>
                <a:tab pos="457200" algn="l"/>
              </a:tabLst>
              <a:defRPr/>
            </a:pPr>
            <a:r>
              <a:rPr kumimoji="0" lang="ar-SA"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كبر حجم المنظمات</a:t>
            </a:r>
            <a:r>
              <a:rPr kumimoji="0" lang="ar-DZ"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a:t>
            </a:r>
            <a:endParaRPr kumimoji="0" lang="fr-FR"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endParaRPr>
          </a:p>
          <a:p>
            <a:pPr marL="342900" marR="0" lvl="0" indent="-342900" algn="r" defTabSz="914400" rtl="1" eaLnBrk="1" fontAlgn="auto" latinLnBrk="0" hangingPunct="1">
              <a:lnSpc>
                <a:spcPct val="100000"/>
              </a:lnSpc>
              <a:spcBef>
                <a:spcPts val="0"/>
              </a:spcBef>
              <a:spcAft>
                <a:spcPts val="800"/>
              </a:spcAft>
              <a:buClrTx/>
              <a:buSzTx/>
              <a:buFont typeface="Wingdings" panose="05000000000000000000" pitchFamily="2" charset="2"/>
              <a:buChar char=""/>
              <a:tabLst>
                <a:tab pos="457200" algn="l"/>
              </a:tabLst>
              <a:defRPr/>
            </a:pPr>
            <a:r>
              <a:rPr kumimoji="0" lang="ar-SA"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التخصص وتقسيم العمل</a:t>
            </a:r>
            <a:r>
              <a:rPr kumimoji="0" lang="ar-DZ"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a:t>
            </a:r>
            <a:endParaRPr kumimoji="0" lang="fr-FR"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endParaRPr>
          </a:p>
          <a:p>
            <a:pPr marL="342900" marR="0" lvl="0" indent="-342900" algn="r" defTabSz="914400" rtl="1" eaLnBrk="1" fontAlgn="auto" latinLnBrk="0" hangingPunct="1">
              <a:lnSpc>
                <a:spcPct val="100000"/>
              </a:lnSpc>
              <a:spcBef>
                <a:spcPts val="0"/>
              </a:spcBef>
              <a:spcAft>
                <a:spcPts val="800"/>
              </a:spcAft>
              <a:buClrTx/>
              <a:buSzTx/>
              <a:buFont typeface="Wingdings" panose="05000000000000000000" pitchFamily="2" charset="2"/>
              <a:buChar char=""/>
              <a:tabLst>
                <a:tab pos="457200" algn="l"/>
              </a:tabLst>
              <a:defRPr/>
            </a:pPr>
            <a:r>
              <a:rPr kumimoji="0" lang="ar-SA"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زيادة تكلفة العمل والإنتاج</a:t>
            </a:r>
            <a:r>
              <a:rPr kumimoji="0" lang="ar-DZ"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a:t>
            </a:r>
            <a:endParaRPr kumimoji="0" lang="fr-FR"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endParaRPr>
          </a:p>
          <a:p>
            <a:pPr marL="342900" marR="0" lvl="0" indent="-342900" algn="r" defTabSz="914400" rtl="1" eaLnBrk="1" fontAlgn="auto" latinLnBrk="0" hangingPunct="1">
              <a:lnSpc>
                <a:spcPct val="100000"/>
              </a:lnSpc>
              <a:spcBef>
                <a:spcPts val="0"/>
              </a:spcBef>
              <a:spcAft>
                <a:spcPts val="800"/>
              </a:spcAft>
              <a:buClrTx/>
              <a:buSzTx/>
              <a:buFont typeface="Wingdings" panose="05000000000000000000" pitchFamily="2" charset="2"/>
              <a:buChar char=""/>
              <a:tabLst>
                <a:tab pos="457200" algn="l"/>
              </a:tabLst>
              <a:defRPr/>
            </a:pPr>
            <a:r>
              <a:rPr kumimoji="0" lang="ar-SA"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ارتفاع المستوى المعيشي</a:t>
            </a:r>
            <a:r>
              <a:rPr kumimoji="0" lang="ar-DZ"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a:t>
            </a:r>
          </a:p>
          <a:p>
            <a:pPr marL="342900" marR="0" lvl="0" indent="-342900" algn="r" defTabSz="914400" rtl="1" eaLnBrk="1" fontAlgn="auto" latinLnBrk="0" hangingPunct="1">
              <a:lnSpc>
                <a:spcPct val="100000"/>
              </a:lnSpc>
              <a:spcBef>
                <a:spcPts val="0"/>
              </a:spcBef>
              <a:spcAft>
                <a:spcPts val="800"/>
              </a:spcAft>
              <a:buClrTx/>
              <a:buSzTx/>
              <a:buFont typeface="Wingdings" panose="05000000000000000000" pitchFamily="2" charset="2"/>
              <a:buChar char=""/>
              <a:tabLst>
                <a:tab pos="457200" algn="l"/>
              </a:tabLst>
              <a:defRPr/>
            </a:pPr>
            <a:r>
              <a:rPr kumimoji="0" lang="ar-DZ"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rPr>
              <a:t>جاءت في ظروف صعبة : الأزمة العالمية 1929</a:t>
            </a:r>
          </a:p>
          <a:p>
            <a:pPr marL="342900" marR="0" lvl="0" indent="-342900" algn="r" defTabSz="914400" rtl="1" eaLnBrk="1" fontAlgn="auto" latinLnBrk="0" hangingPunct="1">
              <a:lnSpc>
                <a:spcPct val="100000"/>
              </a:lnSpc>
              <a:spcBef>
                <a:spcPts val="0"/>
              </a:spcBef>
              <a:spcAft>
                <a:spcPts val="800"/>
              </a:spcAft>
              <a:buClrTx/>
              <a:buSzTx/>
              <a:buFont typeface="Wingdings" panose="05000000000000000000" pitchFamily="2" charset="2"/>
              <a:buChar char=""/>
              <a:tabLst>
                <a:tab pos="457200" algn="l"/>
              </a:tabLst>
              <a:defRPr/>
            </a:pPr>
            <a:endParaRPr kumimoji="0" lang="fr-FR" sz="36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Simplified Arabic" panose="02020603050405020304" pitchFamily="18" charset="-78"/>
            </a:endParaRPr>
          </a:p>
          <a:p>
            <a:pPr marL="0" marR="0" lvl="0" indent="0" algn="just" defTabSz="914400" rtl="1" eaLnBrk="0" fontAlgn="base" latinLnBrk="0" hangingPunct="0">
              <a:lnSpc>
                <a:spcPct val="115000"/>
              </a:lnSpc>
              <a:spcBef>
                <a:spcPct val="0"/>
              </a:spcBef>
              <a:spcAft>
                <a:spcPts val="1000"/>
              </a:spcAft>
              <a:buClrTx/>
              <a:buSzTx/>
              <a:buFontTx/>
              <a:buNone/>
              <a:tabLst/>
              <a:defRPr/>
            </a:pPr>
            <a:r>
              <a:rPr kumimoji="0" lang="ar-DZ" altLang="fr-FR" sz="4000" b="0" i="1" u="none" strike="noStrike" kern="1200" cap="none" spc="0" normalizeH="0" baseline="0" noProof="0" dirty="0">
                <a:ln>
                  <a:noFill/>
                </a:ln>
                <a:solidFill>
                  <a:srgbClr val="4D4D4D"/>
                </a:solidFill>
                <a:effectLst/>
                <a:uLnTx/>
                <a:uFillTx/>
                <a:latin typeface="Calibri" panose="020F0502020204030204" pitchFamily="34" charset="0"/>
                <a:ea typeface="Calibri" panose="020F0502020204030204" pitchFamily="34" charset="0"/>
                <a:cs typeface="Sakkal Majalla" panose="02000000000000000000" pitchFamily="2" charset="-78"/>
              </a:rPr>
              <a:t>.</a:t>
            </a:r>
            <a:endParaRPr kumimoji="0" lang="fr-FR" altLang="fr-FR" sz="3200" b="0" i="1" u="none" strike="noStrike" kern="1200" cap="none" spc="0" normalizeH="0" baseline="0" noProof="0" dirty="0">
              <a:ln>
                <a:noFill/>
              </a:ln>
              <a:solidFill>
                <a:srgbClr val="4D4D4D"/>
              </a:solidFill>
              <a:effectLst/>
              <a:uLnTx/>
              <a:uFillTx/>
              <a:latin typeface="Calibri" panose="020F0502020204030204" pitchFamily="34" charset="0"/>
              <a:ea typeface="+mn-ea"/>
              <a:cs typeface="Calibri" panose="020F0502020204030204" pitchFamily="34" charset="0"/>
            </a:endParaRPr>
          </a:p>
        </p:txBody>
      </p:sp>
      <p:sp>
        <p:nvSpPr>
          <p:cNvPr id="9" name="Rectangle 21"/>
          <p:cNvSpPr>
            <a:spLocks noChangeArrowheads="1"/>
          </p:cNvSpPr>
          <p:nvPr/>
        </p:nvSpPr>
        <p:spPr bwMode="auto">
          <a:xfrm>
            <a:off x="1576388" y="454025"/>
            <a:ext cx="6019800" cy="887413"/>
          </a:xfrm>
          <a:prstGeom prst="rect">
            <a:avLst/>
          </a:prstGeom>
          <a:solidFill>
            <a:srgbClr val="FDEADA"/>
          </a:solidFill>
          <a:ln w="25400" algn="ctr">
            <a:solidFill>
              <a:srgbClr val="C0504D"/>
            </a:solidFill>
            <a:miter lim="800000"/>
            <a:headEnd/>
            <a:tailEnd/>
          </a:ln>
        </p:spPr>
        <p:txBody>
          <a:bodyP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marL="0" marR="0" lvl="0" indent="0" algn="ctr" defTabSz="914400" rtl="1" eaLnBrk="0" fontAlgn="base" latinLnBrk="0" hangingPunct="0">
              <a:lnSpc>
                <a:spcPct val="115000"/>
              </a:lnSpc>
              <a:spcBef>
                <a:spcPct val="0"/>
              </a:spcBef>
              <a:spcAft>
                <a:spcPts val="1000"/>
              </a:spcAft>
              <a:buClrTx/>
              <a:buSzTx/>
              <a:buFontTx/>
              <a:buNone/>
              <a:tabLst/>
              <a:defRPr/>
            </a:pPr>
            <a:r>
              <a:rPr kumimoji="0" lang="ar-DZ" sz="4800" b="1" i="1" u="none" strike="noStrike" kern="1200" cap="none" spc="0" normalizeH="0" baseline="0" noProof="0" dirty="0">
                <a:ln>
                  <a:noFill/>
                </a:ln>
                <a:solidFill>
                  <a:srgbClr val="FF0000"/>
                </a:solidFill>
                <a:effectLst/>
                <a:uLnTx/>
                <a:uFillTx/>
                <a:latin typeface="Verdana" panose="020B0604030504040204" pitchFamily="34" charset="0"/>
                <a:ea typeface="+mn-ea"/>
                <a:cs typeface="Arial" panose="020B0604020202020204" pitchFamily="34" charset="0"/>
              </a:rPr>
              <a:t> أسباب ظهورها</a:t>
            </a:r>
            <a:endParaRPr kumimoji="0" lang="fr-FR" altLang="fr-FR" sz="4000" b="0" i="1"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Sakkal Majalla" panose="02000000000000000000" pitchFamily="2" charset="-78"/>
            </a:endParaRPr>
          </a:p>
        </p:txBody>
      </p:sp>
    </p:spTree>
    <p:extLst>
      <p:ext uri="{BB962C8B-B14F-4D97-AF65-F5344CB8AC3E}">
        <p14:creationId xmlns:p14="http://schemas.microsoft.com/office/powerpoint/2010/main" val="2446484419"/>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 calcmode="lin" valueType="num">
                                      <p:cBhvr additive="base">
                                        <p:cTn id="16"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 calcmode="lin" valueType="num">
                                      <p:cBhvr additive="base">
                                        <p:cTn id="22"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 calcmode="lin" valueType="num">
                                      <p:cBhvr additive="base">
                                        <p:cTn id="4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nodeType="clickEffect">
                                  <p:stCondLst>
                                    <p:cond delay="0"/>
                                  </p:stCondLst>
                                  <p:childTnLst>
                                    <p:set>
                                      <p:cBhvr>
                                        <p:cTn id="54" dur="1" fill="hold">
                                          <p:stCondLst>
                                            <p:cond delay="0"/>
                                          </p:stCondLst>
                                        </p:cTn>
                                        <p:tgtEl>
                                          <p:spTgt spid="7">
                                            <p:txEl>
                                              <p:pRg st="9" end="9"/>
                                            </p:txEl>
                                          </p:spTgt>
                                        </p:tgtEl>
                                        <p:attrNameLst>
                                          <p:attrName>style.visibility</p:attrName>
                                        </p:attrNameLst>
                                      </p:cBhvr>
                                      <p:to>
                                        <p:strVal val="visible"/>
                                      </p:to>
                                    </p:set>
                                    <p:animEffect transition="in" filter="fade">
                                      <p:cBhvr>
                                        <p:cTn id="55"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95568" y="188640"/>
            <a:ext cx="8515472" cy="1380506"/>
          </a:xfrm>
          <a:prstGeom prst="rect">
            <a:avLst/>
          </a:prstGeom>
        </p:spPr>
        <p:txBody>
          <a:bodyPr wrap="none">
            <a:spAutoFit/>
          </a:bodyPr>
          <a:lstStyle/>
          <a:p>
            <a:pPr marL="342900" marR="0" lvl="0" indent="-342900" algn="just" defTabSz="914400" rtl="1"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ar-SA" sz="3600" b="1"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نظرية الدافعية الإنسانية لأبراهام </a:t>
            </a:r>
            <a:r>
              <a:rPr kumimoji="0" lang="ar-SA" sz="3600" b="1" i="0" u="none" strike="noStrike" kern="1200" cap="none" spc="0" normalizeH="0" baseline="0" noProof="0" dirty="0" err="1">
                <a:ln>
                  <a:noFill/>
                </a:ln>
                <a:solidFill>
                  <a:srgbClr val="C00000"/>
                </a:solidFill>
                <a:effectLst/>
                <a:uLnTx/>
                <a:uFillTx/>
                <a:latin typeface="Sakkal Majalla" panose="02000000000000000000" pitchFamily="2" charset="-78"/>
                <a:ea typeface="+mn-ea"/>
                <a:cs typeface="Sakkal Majalla" panose="02000000000000000000" pitchFamily="2" charset="-78"/>
              </a:rPr>
              <a:t>ماسلو</a:t>
            </a:r>
            <a:r>
              <a:rPr kumimoji="0" lang="fr-FR" sz="3600" b="0"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Abraham </a:t>
            </a:r>
            <a:r>
              <a:rPr kumimoji="0" lang="fr-FR" sz="3600" b="0" i="0" u="none" strike="noStrike" kern="1200" cap="none" spc="0" normalizeH="0" baseline="0" noProof="0" dirty="0" err="1">
                <a:ln>
                  <a:noFill/>
                </a:ln>
                <a:solidFill>
                  <a:srgbClr val="C00000"/>
                </a:solidFill>
                <a:effectLst/>
                <a:uLnTx/>
                <a:uFillTx/>
                <a:latin typeface="Sakkal Majalla" panose="02000000000000000000" pitchFamily="2" charset="-78"/>
                <a:ea typeface="+mn-ea"/>
                <a:cs typeface="Sakkal Majalla" panose="02000000000000000000" pitchFamily="2" charset="-78"/>
              </a:rPr>
              <a:t>Maslow</a:t>
            </a:r>
            <a:endParaRPr kumimoji="0" lang="fr-FR" sz="3600" b="0"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endParaRPr>
          </a:p>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fr-FR" sz="3600" b="1"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 </a:t>
            </a:r>
            <a:r>
              <a:rPr kumimoji="0" lang="ar-SA" sz="3600" b="1"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هرم الاحتياجات </a:t>
            </a:r>
            <a:r>
              <a:rPr kumimoji="0" lang="ar-SA" sz="3600" b="1" i="0" u="none" strike="noStrike" kern="1200" cap="none" spc="0" normalizeH="0" baseline="0" noProof="0" dirty="0" err="1">
                <a:ln>
                  <a:noFill/>
                </a:ln>
                <a:solidFill>
                  <a:srgbClr val="C00000"/>
                </a:solidFill>
                <a:effectLst/>
                <a:uLnTx/>
                <a:uFillTx/>
                <a:latin typeface="Sakkal Majalla" panose="02000000000000000000" pitchFamily="2" charset="-78"/>
                <a:ea typeface="+mn-ea"/>
                <a:cs typeface="Sakkal Majalla" panose="02000000000000000000" pitchFamily="2" charset="-78"/>
              </a:rPr>
              <a:t>لماسلو</a:t>
            </a:r>
            <a:r>
              <a:rPr kumimoji="0" lang="ar-SA" sz="3600" b="0"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 </a:t>
            </a:r>
            <a:r>
              <a:rPr kumimoji="0" lang="fr-FR" sz="3600" b="0"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a:t>
            </a:r>
            <a:endParaRPr kumimoji="0" lang="fr-FR" sz="3600" b="0"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endParaRPr>
          </a:p>
        </p:txBody>
      </p:sp>
      <p:pic>
        <p:nvPicPr>
          <p:cNvPr id="4" name="Image 3"/>
          <p:cNvPicPr>
            <a:picLocks noChangeAspect="1"/>
          </p:cNvPicPr>
          <p:nvPr/>
        </p:nvPicPr>
        <p:blipFill>
          <a:blip r:embed="rId2"/>
          <a:stretch>
            <a:fillRect/>
          </a:stretch>
        </p:blipFill>
        <p:spPr>
          <a:xfrm>
            <a:off x="611560" y="1772817"/>
            <a:ext cx="7488831" cy="4104456"/>
          </a:xfrm>
          <a:prstGeom prst="rect">
            <a:avLst/>
          </a:prstGeom>
        </p:spPr>
      </p:pic>
    </p:spTree>
    <p:extLst>
      <p:ext uri="{BB962C8B-B14F-4D97-AF65-F5344CB8AC3E}">
        <p14:creationId xmlns:p14="http://schemas.microsoft.com/office/powerpoint/2010/main" val="3786355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4294967295"/>
          </p:nvPr>
        </p:nvGraphicFramePr>
        <p:xfrm>
          <a:off x="900113" y="1196975"/>
          <a:ext cx="7543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à coins arrondis 4"/>
          <p:cNvSpPr/>
          <p:nvPr/>
        </p:nvSpPr>
        <p:spPr>
          <a:xfrm>
            <a:off x="1619672" y="476672"/>
            <a:ext cx="5544616" cy="432048"/>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لمحة عن </a:t>
            </a:r>
            <a:r>
              <a:rPr kumimoji="0" lang="ar-DZ" sz="4000" b="1"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ابراهام </a:t>
            </a:r>
            <a:r>
              <a:rPr kumimoji="0" lang="ar-DZ" sz="4000" b="1" i="0" u="none" strike="noStrike" kern="1200" cap="none" spc="0" normalizeH="0" baseline="0" noProof="0" dirty="0" err="1">
                <a:ln>
                  <a:noFill/>
                </a:ln>
                <a:solidFill>
                  <a:srgbClr val="C00000"/>
                </a:solidFill>
                <a:effectLst/>
                <a:uLnTx/>
                <a:uFillTx/>
                <a:latin typeface="Sakkal Majalla" panose="02000000000000000000" pitchFamily="2" charset="-78"/>
                <a:ea typeface="+mn-ea"/>
                <a:cs typeface="Sakkal Majalla" panose="02000000000000000000" pitchFamily="2" charset="-78"/>
              </a:rPr>
              <a:t>ماسلو</a:t>
            </a:r>
            <a:endParaRPr kumimoji="0" lang="fr-FR"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endParaRPr>
          </a:p>
        </p:txBody>
      </p:sp>
    </p:spTree>
    <p:extLst>
      <p:ext uri="{BB962C8B-B14F-4D97-AF65-F5344CB8AC3E}">
        <p14:creationId xmlns:p14="http://schemas.microsoft.com/office/powerpoint/2010/main" val="1845206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827584" y="548680"/>
            <a:ext cx="6408712" cy="36004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مبادئ نظرية الدافعية الانسانية </a:t>
            </a:r>
            <a:r>
              <a:rPr kumimoji="0" lang="ar-DZ" sz="4000" b="1" i="0" u="none" strike="noStrike" kern="1200" cap="none" spc="0" normalizeH="0" baseline="0" noProof="0" dirty="0" err="1">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لماسلو</a:t>
            </a:r>
            <a:endParaRPr kumimoji="0" lang="fr-FR"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endParaRPr>
          </a:p>
        </p:txBody>
      </p:sp>
      <p:graphicFrame>
        <p:nvGraphicFramePr>
          <p:cNvPr id="5" name="Diagramme 4"/>
          <p:cNvGraphicFramePr/>
          <p:nvPr/>
        </p:nvGraphicFramePr>
        <p:xfrm>
          <a:off x="251520" y="1412776"/>
          <a:ext cx="8496944"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5451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Titre 1"/>
          <p:cNvSpPr>
            <a:spLocks noGrp="1" noChangeArrowheads="1"/>
          </p:cNvSpPr>
          <p:nvPr>
            <p:ph type="title"/>
          </p:nvPr>
        </p:nvSpPr>
        <p:spPr>
          <a:xfrm>
            <a:off x="914400" y="484188"/>
            <a:ext cx="7848600" cy="609600"/>
          </a:xfrm>
          <a:solidFill>
            <a:srgbClr val="FFCCCC"/>
          </a:solidFill>
          <a:ln>
            <a:solidFill>
              <a:srgbClr val="C00000"/>
            </a:solidFill>
            <a:miter lim="800000"/>
            <a:headEnd/>
            <a:tailEnd/>
          </a:ln>
        </p:spPr>
        <p:txBody>
          <a:bodyPr/>
          <a:lstStyle/>
          <a:p>
            <a:pPr algn="ctr"/>
            <a:r>
              <a:rPr lang="ar-DZ" altLang="fr-FR">
                <a:latin typeface="TimesNewRomanPS-BoldMT"/>
              </a:rPr>
              <a:t>مضمون النظرية</a:t>
            </a:r>
            <a:endParaRPr lang="fr-FR" altLang="fr-FR"/>
          </a:p>
        </p:txBody>
      </p:sp>
      <p:sp>
        <p:nvSpPr>
          <p:cNvPr id="3" name="Espace réservé du contenu 2"/>
          <p:cNvSpPr>
            <a:spLocks noGrp="1" noChangeArrowheads="1"/>
          </p:cNvSpPr>
          <p:nvPr>
            <p:ph idx="1"/>
          </p:nvPr>
        </p:nvSpPr>
        <p:spPr>
          <a:xfrm>
            <a:off x="296863" y="1093788"/>
            <a:ext cx="8466137" cy="5576887"/>
          </a:xfrm>
        </p:spPr>
        <p:txBody>
          <a:bodyPr/>
          <a:lstStyle/>
          <a:p>
            <a:pPr marL="0" indent="0" algn="r" rtl="1" eaLnBrk="1" hangingPunct="1">
              <a:lnSpc>
                <a:spcPct val="90000"/>
              </a:lnSpc>
              <a:buFont typeface="Wingdings" panose="05000000000000000000" pitchFamily="2" charset="2"/>
              <a:buNone/>
              <a:defRPr/>
            </a:pPr>
            <a:r>
              <a:rPr lang="ar-SA" altLang="fr-FR" sz="2800" dirty="0">
                <a:solidFill>
                  <a:schemeClr val="tx1">
                    <a:lumMod val="50000"/>
                  </a:schemeClr>
                </a:solidFill>
              </a:rPr>
              <a:t>صنف </a:t>
            </a:r>
            <a:r>
              <a:rPr lang="ar-SA" altLang="fr-FR" sz="2800" dirty="0" err="1">
                <a:solidFill>
                  <a:schemeClr val="tx1">
                    <a:lumMod val="50000"/>
                  </a:schemeClr>
                </a:solidFill>
              </a:rPr>
              <a:t>ماسلو</a:t>
            </a:r>
            <a:r>
              <a:rPr lang="ar-SA" altLang="fr-FR" sz="2800" dirty="0">
                <a:solidFill>
                  <a:schemeClr val="tx1">
                    <a:lumMod val="50000"/>
                  </a:schemeClr>
                </a:solidFill>
              </a:rPr>
              <a:t> 1943 حاجات الانسان إلى خمس مستويات تشكل جميعها سلما أو هرما من الأدنى إلى الأعلى كما هو واضح في الشكل التالي</a:t>
            </a:r>
            <a:r>
              <a:rPr lang="ar-DZ" altLang="fr-FR" sz="2800" dirty="0">
                <a:solidFill>
                  <a:schemeClr val="tx1">
                    <a:lumMod val="50000"/>
                  </a:schemeClr>
                </a:solidFill>
              </a:rPr>
              <a:t>:</a:t>
            </a:r>
            <a:endParaRPr lang="ar-SA" altLang="fr-FR" sz="1200" dirty="0">
              <a:solidFill>
                <a:schemeClr val="tx1">
                  <a:lumMod val="50000"/>
                </a:schemeClr>
              </a:solidFill>
              <a:cs typeface="Arial" panose="020B0604020202020204" pitchFamily="34" charset="0"/>
            </a:endParaRPr>
          </a:p>
          <a:p>
            <a:pPr marL="0" indent="0" algn="ctr">
              <a:buFont typeface="Wingdings" panose="05000000000000000000" pitchFamily="2" charset="2"/>
              <a:buNone/>
              <a:defRPr/>
            </a:pPr>
            <a:endParaRPr lang="fr-FR" altLang="fr-FR"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5776" y="476672"/>
            <a:ext cx="4177747" cy="6463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rPr>
              <a:t> </a:t>
            </a:r>
            <a:r>
              <a:rPr kumimoji="0" lang="ar-SA" sz="3600" b="1"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rPr>
              <a:t>هرم الحاجات </a:t>
            </a:r>
            <a:r>
              <a:rPr kumimoji="0" lang="ar-SA" sz="3600" b="1" i="0" u="none" strike="noStrike" kern="1200" cap="none" spc="0" normalizeH="0" baseline="0" noProof="0" dirty="0" err="1">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rPr>
              <a:t>لابراهام</a:t>
            </a:r>
            <a:r>
              <a:rPr kumimoji="0" lang="ar-SA" sz="3600" b="1"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rPr>
              <a:t> </a:t>
            </a:r>
            <a:r>
              <a:rPr kumimoji="0" lang="ar-SA" sz="3600" b="1" i="0" u="none" strike="noStrike" kern="1200" cap="none" spc="0" normalizeH="0" baseline="0" noProof="0" dirty="0" err="1">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rPr>
              <a:t>ماسلو</a:t>
            </a:r>
            <a:endParaRPr kumimoji="0" lang="fr-FR" sz="3600" b="0"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endParaRPr>
          </a:p>
        </p:txBody>
      </p:sp>
      <p:graphicFrame>
        <p:nvGraphicFramePr>
          <p:cNvPr id="3" name="Diagramme 2"/>
          <p:cNvGraphicFramePr/>
          <p:nvPr/>
        </p:nvGraphicFramePr>
        <p:xfrm>
          <a:off x="2915816" y="1412776"/>
          <a:ext cx="576064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 name="Groupe 10"/>
          <p:cNvGrpSpPr/>
          <p:nvPr/>
        </p:nvGrpSpPr>
        <p:grpSpPr>
          <a:xfrm>
            <a:off x="251520" y="1556792"/>
            <a:ext cx="2682010" cy="4608512"/>
            <a:chOff x="251520" y="1556792"/>
            <a:chExt cx="2682010" cy="4608512"/>
          </a:xfrm>
        </p:grpSpPr>
        <p:sp>
          <p:nvSpPr>
            <p:cNvPr id="6" name="Rectangle 5"/>
            <p:cNvSpPr/>
            <p:nvPr/>
          </p:nvSpPr>
          <p:spPr>
            <a:xfrm>
              <a:off x="251520" y="5373216"/>
              <a:ext cx="2592288" cy="792088"/>
            </a:xfrm>
            <a:prstGeom prst="rect">
              <a:avLst/>
            </a:prstGeom>
            <a:scene3d>
              <a:camera prst="orthographicFront"/>
              <a:lightRig rig="threePt" dir="t"/>
            </a:scene3d>
            <a:sp3d>
              <a:bevelT w="152400" h="50800" prst="softRound"/>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4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التنفس، الماء، النوم</a:t>
              </a:r>
              <a:endParaRPr kumimoji="0" lang="fr-FR" sz="24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p:txBody>
        </p:sp>
        <p:sp>
          <p:nvSpPr>
            <p:cNvPr id="7" name="Rectangle 6"/>
            <p:cNvSpPr/>
            <p:nvPr/>
          </p:nvSpPr>
          <p:spPr>
            <a:xfrm>
              <a:off x="341242" y="3541204"/>
              <a:ext cx="2592288" cy="792088"/>
            </a:xfrm>
            <a:prstGeom prst="rect">
              <a:avLst/>
            </a:prstGeom>
            <a:scene3d>
              <a:camera prst="orthographicFront"/>
              <a:lightRig rig="threePt" dir="t"/>
            </a:scene3d>
            <a:sp3d>
              <a:bevelT w="152400" h="50800" prst="softRound"/>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4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الصداقة، العلاقات الاسرية</a:t>
              </a:r>
              <a:endParaRPr kumimoji="0" lang="fr-FR" sz="24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p:txBody>
        </p:sp>
        <p:sp>
          <p:nvSpPr>
            <p:cNvPr id="8" name="Rectangle 7"/>
            <p:cNvSpPr/>
            <p:nvPr/>
          </p:nvSpPr>
          <p:spPr>
            <a:xfrm>
              <a:off x="339686" y="2548998"/>
              <a:ext cx="2592288" cy="792088"/>
            </a:xfrm>
            <a:prstGeom prst="rect">
              <a:avLst/>
            </a:prstGeom>
            <a:scene3d>
              <a:camera prst="orthographicFront"/>
              <a:lightRig rig="threePt" dir="t"/>
            </a:scene3d>
            <a:sp3d>
              <a:bevelT w="152400" h="50800" prst="softRound"/>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4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تقدير الذات ، الاحترام، الثقة</a:t>
              </a:r>
              <a:endParaRPr kumimoji="0" lang="fr-FR" sz="24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p:txBody>
        </p:sp>
        <p:sp>
          <p:nvSpPr>
            <p:cNvPr id="9" name="Rectangle 8"/>
            <p:cNvSpPr/>
            <p:nvPr/>
          </p:nvSpPr>
          <p:spPr>
            <a:xfrm>
              <a:off x="339686" y="1556792"/>
              <a:ext cx="2592288" cy="792088"/>
            </a:xfrm>
            <a:prstGeom prst="rect">
              <a:avLst/>
            </a:prstGeom>
            <a:scene3d>
              <a:camera prst="orthographicFront"/>
              <a:lightRig rig="threePt" dir="t"/>
            </a:scene3d>
            <a:sp3d>
              <a:bevelT w="152400" h="50800" prst="softRound"/>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4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الابتكار، حل المشاكل،</a:t>
              </a:r>
              <a:endParaRPr kumimoji="0" lang="fr-FR" sz="24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p:txBody>
        </p:sp>
        <p:sp>
          <p:nvSpPr>
            <p:cNvPr id="10" name="Rectangle 9"/>
            <p:cNvSpPr/>
            <p:nvPr/>
          </p:nvSpPr>
          <p:spPr>
            <a:xfrm>
              <a:off x="339686" y="4457210"/>
              <a:ext cx="2592288" cy="792088"/>
            </a:xfrm>
            <a:prstGeom prst="rect">
              <a:avLst/>
            </a:prstGeom>
            <a:scene3d>
              <a:camera prst="orthographicFront"/>
              <a:lightRig rig="threePt" dir="t"/>
            </a:scene3d>
            <a:sp3d>
              <a:bevelT w="152400" h="50800" prst="softRound"/>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4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السلامة الجسدية، الامن الوظيفي، الامن الاسري</a:t>
              </a:r>
              <a:endParaRPr kumimoji="0" lang="fr-FR" sz="24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p:txBody>
        </p:sp>
      </p:grpSp>
    </p:spTree>
    <p:extLst>
      <p:ext uri="{BB962C8B-B14F-4D97-AF65-F5344CB8AC3E}">
        <p14:creationId xmlns:p14="http://schemas.microsoft.com/office/powerpoint/2010/main" val="2396501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Titre 1"/>
          <p:cNvSpPr>
            <a:spLocks noGrp="1" noChangeArrowheads="1"/>
          </p:cNvSpPr>
          <p:nvPr>
            <p:ph type="title"/>
          </p:nvPr>
        </p:nvSpPr>
        <p:spPr>
          <a:solidFill>
            <a:srgbClr val="FFCCCC"/>
          </a:solidFill>
          <a:ln>
            <a:solidFill>
              <a:srgbClr val="CC0000"/>
            </a:solidFill>
            <a:miter lim="800000"/>
            <a:headEnd/>
            <a:tailEnd/>
          </a:ln>
        </p:spPr>
        <p:txBody>
          <a:bodyPr/>
          <a:lstStyle/>
          <a:p>
            <a:pPr algn="ctr"/>
            <a:r>
              <a:rPr lang="ar-DZ" altLang="fr-FR">
                <a:solidFill>
                  <a:srgbClr val="FF0000"/>
                </a:solidFill>
              </a:rPr>
              <a:t>مضمون النظرية</a:t>
            </a:r>
            <a:endParaRPr lang="fr-FR" altLang="fr-FR">
              <a:solidFill>
                <a:srgbClr val="FF0000"/>
              </a:solidFill>
            </a:endParaRPr>
          </a:p>
        </p:txBody>
      </p:sp>
      <p:sp>
        <p:nvSpPr>
          <p:cNvPr id="3" name="Espace réservé du contenu 2"/>
          <p:cNvSpPr>
            <a:spLocks noGrp="1"/>
          </p:cNvSpPr>
          <p:nvPr>
            <p:ph idx="1"/>
          </p:nvPr>
        </p:nvSpPr>
        <p:spPr>
          <a:xfrm>
            <a:off x="-139700" y="1074738"/>
            <a:ext cx="9283700" cy="5473980"/>
          </a:xfrm>
        </p:spPr>
        <p:txBody>
          <a:bodyPr/>
          <a:lstStyle/>
          <a:p>
            <a:pPr algn="just" rtl="1">
              <a:lnSpc>
                <a:spcPct val="115000"/>
              </a:lnSpc>
              <a:spcAft>
                <a:spcPts val="800"/>
              </a:spcAft>
              <a:buFont typeface="+mj-lt"/>
              <a:buAutoNum type="arabicPeriod"/>
              <a:defRPr/>
            </a:pPr>
            <a:r>
              <a:rPr lang="ar-DZ" sz="320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rPr>
              <a:t>الحاجات الطبيعية(الغذاء والمسكن) وغير ذلك من الحاجات الضرورية للفرد.</a:t>
            </a:r>
            <a:endParaRPr lang="fr-FR" sz="320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buFont typeface="+mj-lt"/>
              <a:buAutoNum type="arabicPeriod"/>
              <a:defRPr/>
            </a:pPr>
            <a:r>
              <a:rPr lang="ar-DZ" sz="320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rPr>
              <a:t>حاجات الأمن أي حاجة الفرد إلى درء </a:t>
            </a:r>
            <a:r>
              <a:rPr lang="ar-DZ" sz="3200" u="sng"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rPr>
              <a:t>الأخطار ومواجهة التهديدات.</a:t>
            </a:r>
            <a:endParaRPr lang="fr-FR" sz="320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buFont typeface="+mj-lt"/>
              <a:buAutoNum type="arabicPeriod"/>
              <a:defRPr/>
            </a:pPr>
            <a:r>
              <a:rPr lang="ar-DZ" sz="320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rPr>
              <a:t>الحاجات الاجتماعية أي حاجة الفرد إلى الانتماء إلى الجماعة وتكوين الصداقات.</a:t>
            </a:r>
            <a:endParaRPr lang="fr-FR" sz="320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buFont typeface="+mj-lt"/>
              <a:buAutoNum type="arabicPeriod"/>
              <a:defRPr/>
            </a:pPr>
            <a:r>
              <a:rPr lang="ar-DZ" sz="320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rPr>
              <a:t>الحاجة إلى التقدير وهي شعور الفرد بالأهمية.</a:t>
            </a:r>
            <a:endParaRPr lang="fr-FR" sz="320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buFont typeface="+mj-lt"/>
              <a:buAutoNum type="arabicPeriod"/>
              <a:defRPr/>
            </a:pPr>
            <a:r>
              <a:rPr lang="ar-DZ" sz="320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rPr>
              <a:t>الحاجة إلى تحقيق الذات وتشمل الحاجة إلى تحقيق المنجزات والابداع.</a:t>
            </a:r>
            <a:endParaRPr lang="fr-FR" sz="320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algn="r">
              <a:defRPr/>
            </a:pPr>
            <a:endParaRPr lang="fr-FR"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Titre 1"/>
          <p:cNvSpPr>
            <a:spLocks noGrp="1"/>
          </p:cNvSpPr>
          <p:nvPr>
            <p:ph type="title"/>
          </p:nvPr>
        </p:nvSpPr>
        <p:spPr>
          <a:solidFill>
            <a:srgbClr val="FFCCCC"/>
          </a:solidFill>
          <a:ln>
            <a:solidFill>
              <a:srgbClr val="CC0000"/>
            </a:solidFill>
            <a:miter lim="800000"/>
            <a:headEnd/>
            <a:tailEnd/>
          </a:ln>
        </p:spPr>
        <p:txBody>
          <a:bodyPr/>
          <a:lstStyle/>
          <a:p>
            <a:pPr algn="ctr"/>
            <a:r>
              <a:rPr lang="ar-DZ"/>
              <a:t>أساسيات النظرية</a:t>
            </a:r>
            <a:endParaRPr lang="fr-FR"/>
          </a:p>
        </p:txBody>
      </p:sp>
      <p:sp>
        <p:nvSpPr>
          <p:cNvPr id="3" name="Espace réservé du contenu 2"/>
          <p:cNvSpPr>
            <a:spLocks noGrp="1"/>
          </p:cNvSpPr>
          <p:nvPr>
            <p:ph idx="1"/>
          </p:nvPr>
        </p:nvSpPr>
        <p:spPr>
          <a:xfrm>
            <a:off x="177801" y="1169894"/>
            <a:ext cx="8872070" cy="5378824"/>
          </a:xfrm>
        </p:spPr>
        <p:txBody>
          <a:bodyPr/>
          <a:lstStyle/>
          <a:p>
            <a:pPr algn="just" rtl="1">
              <a:lnSpc>
                <a:spcPct val="150000"/>
              </a:lnSpc>
              <a:buFont typeface="Wingdings" panose="05000000000000000000" pitchFamily="2" charset="2"/>
              <a:buChar char="ü"/>
              <a:defRPr/>
            </a:pPr>
            <a:r>
              <a:rPr lang="ar-DZ" sz="3200" dirty="0">
                <a:solidFill>
                  <a:schemeClr val="tx1"/>
                </a:solidFill>
                <a:latin typeface="Simplified Arabic" panose="02020603050405020304" pitchFamily="18" charset="-78"/>
                <a:cs typeface="Simplified Arabic" panose="02020603050405020304" pitchFamily="18" charset="-78"/>
              </a:rPr>
              <a:t>الحاجة العليا في السلم لا تتحقق الا اذا تحققت الحاجة الأسفل منها.</a:t>
            </a:r>
          </a:p>
          <a:p>
            <a:pPr algn="just" rtl="1">
              <a:lnSpc>
                <a:spcPct val="150000"/>
              </a:lnSpc>
              <a:buFont typeface="Wingdings" panose="05000000000000000000" pitchFamily="2" charset="2"/>
              <a:buChar char="ü"/>
              <a:defRPr/>
            </a:pPr>
            <a:r>
              <a:rPr lang="ar-DZ" sz="3200" dirty="0">
                <a:solidFill>
                  <a:schemeClr val="tx1"/>
                </a:solidFill>
                <a:latin typeface="Simplified Arabic" panose="02020603050405020304" pitchFamily="18" charset="-78"/>
                <a:cs typeface="Simplified Arabic" panose="02020603050405020304" pitchFamily="18" charset="-78"/>
              </a:rPr>
              <a:t>سلمية </a:t>
            </a:r>
            <a:r>
              <a:rPr lang="ar-DZ" sz="3200" dirty="0" err="1">
                <a:solidFill>
                  <a:schemeClr val="tx1"/>
                </a:solidFill>
                <a:latin typeface="Simplified Arabic" panose="02020603050405020304" pitchFamily="18" charset="-78"/>
                <a:cs typeface="Simplified Arabic" panose="02020603050405020304" pitchFamily="18" charset="-78"/>
              </a:rPr>
              <a:t>ماسلو</a:t>
            </a:r>
            <a:r>
              <a:rPr lang="ar-DZ" sz="3200" dirty="0">
                <a:solidFill>
                  <a:schemeClr val="tx1"/>
                </a:solidFill>
                <a:latin typeface="Simplified Arabic" panose="02020603050405020304" pitchFamily="18" charset="-78"/>
                <a:cs typeface="Simplified Arabic" panose="02020603050405020304" pitchFamily="18" charset="-78"/>
              </a:rPr>
              <a:t> الحاجات عند الانسان هي الدافع حسب </a:t>
            </a:r>
            <a:r>
              <a:rPr lang="ar-DZ" sz="3200" dirty="0" err="1">
                <a:solidFill>
                  <a:schemeClr val="tx1"/>
                </a:solidFill>
                <a:latin typeface="Simplified Arabic" panose="02020603050405020304" pitchFamily="18" charset="-78"/>
                <a:cs typeface="Simplified Arabic" panose="02020603050405020304" pitchFamily="18" charset="-78"/>
              </a:rPr>
              <a:t>ماسلو</a:t>
            </a:r>
            <a:r>
              <a:rPr lang="ar-DZ" sz="3200" dirty="0">
                <a:solidFill>
                  <a:schemeClr val="tx1"/>
                </a:solidFill>
                <a:latin typeface="Simplified Arabic" panose="02020603050405020304" pitchFamily="18" charset="-78"/>
                <a:cs typeface="Simplified Arabic" panose="02020603050405020304" pitchFamily="18" charset="-78"/>
              </a:rPr>
              <a:t> الى سلوك الانسان في العمل، كلما اتسعت حاجاته في مستوى معين تطلع الى اشباع حاجات أخرى مصنفة في مستوى أعلى.</a:t>
            </a:r>
          </a:p>
          <a:p>
            <a:pPr algn="just" rtl="1">
              <a:lnSpc>
                <a:spcPct val="150000"/>
              </a:lnSpc>
              <a:buFont typeface="Wingdings" panose="05000000000000000000" pitchFamily="2" charset="2"/>
              <a:buChar char="ü"/>
              <a:defRPr/>
            </a:pPr>
            <a:r>
              <a:rPr lang="ar-DZ" sz="3200" dirty="0">
                <a:solidFill>
                  <a:schemeClr val="tx1"/>
                </a:solidFill>
                <a:latin typeface="Simplified Arabic" panose="02020603050405020304" pitchFamily="18" charset="-78"/>
                <a:cs typeface="Simplified Arabic" panose="02020603050405020304" pitchFamily="18" charset="-78"/>
              </a:rPr>
              <a:t>العناصر المصنفة أسفل الهرم تشبع حاجات مادية (الأجر) بينما العناصر العلوية تشبع حاجات معنوية ( المسؤولية، الترقية).</a:t>
            </a:r>
          </a:p>
          <a:p>
            <a:pPr marL="0" indent="0" rtl="1">
              <a:buFont typeface="Wingdings" panose="05000000000000000000" pitchFamily="2" charset="2"/>
              <a:buNone/>
              <a:defRPr/>
            </a:pPr>
            <a:endParaRPr lang="fr-FR"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6"/>
          <p:cNvSpPr>
            <a:spLocks noChangeArrowheads="1"/>
          </p:cNvSpPr>
          <p:nvPr/>
        </p:nvSpPr>
        <p:spPr bwMode="auto">
          <a:xfrm>
            <a:off x="581025" y="1123950"/>
            <a:ext cx="7658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ar-DZ" altLang="fr-FR" sz="2000" b="1">
                <a:solidFill>
                  <a:srgbClr val="000000"/>
                </a:solidFill>
                <a:cs typeface="Simplified Arabic" panose="02020603050405020304" pitchFamily="18" charset="-78"/>
              </a:rPr>
              <a:t>      </a:t>
            </a:r>
            <a:endParaRPr lang="fr-FR" altLang="fr-FR" sz="2000" b="1">
              <a:solidFill>
                <a:srgbClr val="000000"/>
              </a:solidFill>
              <a:cs typeface="Simplified Arabic" panose="02020603050405020304" pitchFamily="18" charset="-78"/>
            </a:endParaRPr>
          </a:p>
        </p:txBody>
      </p:sp>
      <p:sp>
        <p:nvSpPr>
          <p:cNvPr id="72707" name="Espace réservé du pied de page 4"/>
          <p:cNvSpPr txBox="1">
            <a:spLocks/>
          </p:cNvSpPr>
          <p:nvPr/>
        </p:nvSpPr>
        <p:spPr bwMode="white">
          <a:xfrm>
            <a:off x="1627188" y="6226175"/>
            <a:ext cx="75168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fr-FR" altLang="fr-FR" sz="1600" b="1" i="0">
              <a:solidFill>
                <a:srgbClr val="FFFFFF"/>
              </a:solidFill>
              <a:latin typeface="Arial" panose="020B0604020202020204" pitchFamily="34" charset="0"/>
            </a:endParaRPr>
          </a:p>
        </p:txBody>
      </p:sp>
      <p:sp>
        <p:nvSpPr>
          <p:cNvPr id="72708" name="Titre 1"/>
          <p:cNvSpPr>
            <a:spLocks noGrp="1"/>
          </p:cNvSpPr>
          <p:nvPr>
            <p:ph type="ctrTitle"/>
          </p:nvPr>
        </p:nvSpPr>
        <p:spPr>
          <a:xfrm>
            <a:off x="1860550" y="525463"/>
            <a:ext cx="5314950" cy="812800"/>
          </a:xfrm>
          <a:solidFill>
            <a:srgbClr val="FFCCCC"/>
          </a:solidFill>
          <a:ln>
            <a:solidFill>
              <a:srgbClr val="C00000"/>
            </a:solidFill>
            <a:miter lim="800000"/>
            <a:headEnd/>
            <a:tailEnd/>
          </a:ln>
        </p:spPr>
        <p:txBody>
          <a:bodyPr/>
          <a:lstStyle/>
          <a:p>
            <a:r>
              <a:rPr lang="ar-DZ" altLang="fr-FR" b="1">
                <a:solidFill>
                  <a:srgbClr val="FF0000"/>
                </a:solidFill>
                <a:ea typeface="Calibri" panose="020F0502020204030204" pitchFamily="34" charset="0"/>
                <a:cs typeface="Sakkal Majalla" panose="02000000000000000000" pitchFamily="2" charset="-78"/>
              </a:rPr>
              <a:t>إيجابيات النظرية</a:t>
            </a:r>
            <a:endParaRPr lang="fr-FR" altLang="fr-FR">
              <a:ea typeface="Calibri" panose="020F0502020204030204" pitchFamily="34" charset="0"/>
              <a:cs typeface="Sakkal Majalla" panose="02000000000000000000" pitchFamily="2" charset="-78"/>
            </a:endParaRPr>
          </a:p>
        </p:txBody>
      </p:sp>
      <p:sp>
        <p:nvSpPr>
          <p:cNvPr id="3" name="Sous-titre 2"/>
          <p:cNvSpPr>
            <a:spLocks noGrp="1"/>
          </p:cNvSpPr>
          <p:nvPr>
            <p:ph type="subTitle" idx="1"/>
          </p:nvPr>
        </p:nvSpPr>
        <p:spPr>
          <a:xfrm>
            <a:off x="309563" y="1654176"/>
            <a:ext cx="8524875" cy="4827306"/>
          </a:xfrm>
        </p:spPr>
        <p:txBody>
          <a:bodyPr/>
          <a:lstStyle/>
          <a:p>
            <a:pPr marL="457200" indent="-457200" algn="just" eaLnBrk="1" fontAlgn="auto" hangingPunct="1">
              <a:lnSpc>
                <a:spcPct val="150000"/>
              </a:lnSpc>
              <a:spcBef>
                <a:spcPts val="0"/>
              </a:spcBef>
              <a:spcAft>
                <a:spcPts val="0"/>
              </a:spcAft>
              <a:buFont typeface="Wingdings" panose="05000000000000000000" pitchFamily="2" charset="2"/>
              <a:buChar char="ü"/>
              <a:defRPr/>
            </a:pPr>
            <a:r>
              <a:rPr lang="ar-DZ" sz="3600" b="1"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تعد مقدمة أساسية لمراحل التعليم والتدريب.</a:t>
            </a:r>
            <a:endParaRPr lang="fr-FR" sz="3600" b="1"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marL="457200" indent="-457200" algn="just" eaLnBrk="1" fontAlgn="auto" hangingPunct="1">
              <a:lnSpc>
                <a:spcPct val="150000"/>
              </a:lnSpc>
              <a:spcBef>
                <a:spcPts val="0"/>
              </a:spcBef>
              <a:spcAft>
                <a:spcPts val="0"/>
              </a:spcAft>
              <a:buFont typeface="Wingdings" panose="05000000000000000000" pitchFamily="2" charset="2"/>
              <a:buChar char="ü"/>
              <a:defRPr/>
            </a:pPr>
            <a:r>
              <a:rPr lang="ar-DZ" sz="3600" b="1"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لفتت الاهتمام لأهمية الحاجة التي تؤثر في سلوك العاملين.</a:t>
            </a:r>
          </a:p>
          <a:p>
            <a:pPr marL="457200" indent="-457200" algn="just" eaLnBrk="1" fontAlgn="auto" hangingPunct="1">
              <a:lnSpc>
                <a:spcPct val="150000"/>
              </a:lnSpc>
              <a:spcBef>
                <a:spcPts val="0"/>
              </a:spcBef>
              <a:spcAft>
                <a:spcPts val="0"/>
              </a:spcAft>
              <a:buFont typeface="Wingdings" panose="05000000000000000000" pitchFamily="2" charset="2"/>
              <a:buChar char="ü"/>
              <a:defRPr/>
            </a:pPr>
            <a:r>
              <a:rPr lang="ar-DZ" sz="3600" b="1"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أقرت أن الحاجات غير المشبعة هي تؤثر على سلوك الفرد وتحفزه.</a:t>
            </a:r>
            <a:endParaRPr lang="fr-FR" sz="3600" b="1"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a:defRPr/>
            </a:pPr>
            <a:endParaRPr lang="fr-FR" dirty="0"/>
          </a:p>
        </p:txBody>
      </p:sp>
      <p:sp>
        <p:nvSpPr>
          <p:cNvPr id="72710" name="Espace réservé du pied de page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rtl="0">
              <a:spcBef>
                <a:spcPct val="0"/>
              </a:spcBef>
              <a:buFontTx/>
              <a:buNone/>
            </a:pPr>
            <a:r>
              <a:rPr lang="en-US" altLang="fr-FR" sz="1200">
                <a:solidFill>
                  <a:srgbClr val="898989"/>
                </a:solidFill>
                <a:latin typeface="Arial" panose="020B0604020202020204" pitchFamily="34" charset="0"/>
              </a:rPr>
              <a:t>-  </a:t>
            </a:r>
          </a:p>
        </p:txBody>
      </p:sp>
      <p:sp>
        <p:nvSpPr>
          <p:cNvPr id="72711"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1CC09A55-0EC4-4538-9CF8-26F3570FF8CB}" type="slidenum">
              <a:rPr lang="en-US" altLang="fr-FR" sz="1200" smtClean="0">
                <a:solidFill>
                  <a:srgbClr val="898989"/>
                </a:solidFill>
                <a:latin typeface="Arial" panose="020B0604020202020204" pitchFamily="34" charset="0"/>
              </a:rPr>
              <a:pPr algn="l" rtl="0">
                <a:spcBef>
                  <a:spcPct val="0"/>
                </a:spcBef>
                <a:buFontTx/>
                <a:buNone/>
              </a:pPr>
              <a:t>27</a:t>
            </a:fld>
            <a:endParaRPr lang="en-US" altLang="fr-FR" sz="1200">
              <a:solidFill>
                <a:srgbClr val="898989"/>
              </a:solidFill>
              <a:latin typeface="Arial" panose="020B0604020202020204" pitchFamily="34" charset="0"/>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4294967295"/>
          </p:nvPr>
        </p:nvGraphicFramePr>
        <p:xfrm>
          <a:off x="179388" y="0"/>
          <a:ext cx="8785100" cy="6873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3562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32615" y="989571"/>
            <a:ext cx="8554906" cy="619272"/>
          </a:xfrm>
          <a:prstGeom prst="rect">
            <a:avLst/>
          </a:prstGeom>
        </p:spPr>
        <p:txBody>
          <a:bodyPr wrap="none">
            <a:spAutoFit/>
          </a:bodyPr>
          <a:lstStyle/>
          <a:p>
            <a:pPr marL="342900" marR="0" lvl="0" indent="-342900" algn="just" defTabSz="914400" rtl="1"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ar-SA" sz="3200" b="1" i="0" u="none" strike="noStrike" kern="1200" cap="none" spc="0" normalizeH="0" baseline="0" noProof="0" dirty="0">
                <a:ln>
                  <a:noFill/>
                </a:ln>
                <a:solidFill>
                  <a:srgbClr val="C00000"/>
                </a:solidFill>
                <a:effectLst/>
                <a:uLnTx/>
                <a:uFillTx/>
                <a:latin typeface="Calibri" panose="020F0502020204030204"/>
                <a:ea typeface="+mn-ea"/>
                <a:cs typeface="Arial" panose="020B0604020202020204" pitchFamily="34" charset="0"/>
              </a:rPr>
              <a:t>نظرية</a:t>
            </a:r>
            <a:r>
              <a:rPr kumimoji="0" lang="fr-FR" sz="3200" b="1" i="0" u="none" strike="noStrike" kern="1200" cap="none" spc="0" normalizeH="0" baseline="0" noProof="0" dirty="0">
                <a:ln>
                  <a:noFill/>
                </a:ln>
                <a:solidFill>
                  <a:srgbClr val="C00000"/>
                </a:solidFill>
                <a:effectLst/>
                <a:uLnTx/>
                <a:uFillTx/>
                <a:latin typeface="Calibri" panose="020F0502020204030204"/>
                <a:ea typeface="+mn-ea"/>
                <a:cs typeface="+mn-cs"/>
              </a:rPr>
              <a:t> X </a:t>
            </a:r>
            <a:r>
              <a:rPr kumimoji="0" lang="ar-SA" sz="3200" b="1" i="0" u="none" strike="noStrike" kern="1200" cap="none" spc="0" normalizeH="0" baseline="0" noProof="0" dirty="0">
                <a:ln>
                  <a:noFill/>
                </a:ln>
                <a:solidFill>
                  <a:srgbClr val="C00000"/>
                </a:solidFill>
                <a:effectLst/>
                <a:uLnTx/>
                <a:uFillTx/>
                <a:latin typeface="Calibri" panose="020F0502020204030204"/>
                <a:ea typeface="+mn-ea"/>
                <a:cs typeface="Arial" panose="020B0604020202020204" pitchFamily="34" charset="0"/>
              </a:rPr>
              <a:t>و</a:t>
            </a:r>
            <a:r>
              <a:rPr kumimoji="0" lang="fr-FR" sz="3200" b="1" i="0" u="none" strike="noStrike" kern="1200" cap="none" spc="0" normalizeH="0" baseline="0" noProof="0" dirty="0">
                <a:ln>
                  <a:noFill/>
                </a:ln>
                <a:solidFill>
                  <a:srgbClr val="C00000"/>
                </a:solidFill>
                <a:effectLst/>
                <a:uLnTx/>
                <a:uFillTx/>
                <a:latin typeface="Calibri" panose="020F0502020204030204"/>
                <a:ea typeface="+mn-ea"/>
                <a:cs typeface="+mn-cs"/>
              </a:rPr>
              <a:t> Y </a:t>
            </a:r>
            <a:r>
              <a:rPr kumimoji="0" lang="ar-SA" sz="3200" b="1" i="0" u="none" strike="noStrike" kern="1200" cap="none" spc="0" normalizeH="0" baseline="0" noProof="0" dirty="0">
                <a:ln>
                  <a:noFill/>
                </a:ln>
                <a:solidFill>
                  <a:srgbClr val="C00000"/>
                </a:solidFill>
                <a:effectLst/>
                <a:uLnTx/>
                <a:uFillTx/>
                <a:latin typeface="Calibri" panose="020F0502020204030204"/>
                <a:ea typeface="+mn-ea"/>
                <a:cs typeface="Arial" panose="020B0604020202020204" pitchFamily="34" charset="0"/>
              </a:rPr>
              <a:t>لدوغلاس ماك </a:t>
            </a:r>
            <a:r>
              <a:rPr kumimoji="0" lang="ar-SA" sz="3200" b="1" i="0" u="none" strike="noStrike" kern="1200" cap="none" spc="0" normalizeH="0" baseline="0" noProof="0" dirty="0" err="1">
                <a:ln>
                  <a:noFill/>
                </a:ln>
                <a:solidFill>
                  <a:srgbClr val="C00000"/>
                </a:solidFill>
                <a:effectLst/>
                <a:uLnTx/>
                <a:uFillTx/>
                <a:latin typeface="Calibri" panose="020F0502020204030204"/>
                <a:ea typeface="+mn-ea"/>
                <a:cs typeface="Arial" panose="020B0604020202020204" pitchFamily="34" charset="0"/>
              </a:rPr>
              <a:t>غريغور</a:t>
            </a:r>
            <a:r>
              <a:rPr kumimoji="0" lang="fr-FR" sz="3200" b="1" i="0" u="none" strike="noStrike" kern="1200" cap="none" spc="0" normalizeH="0" baseline="0" noProof="0" dirty="0">
                <a:ln>
                  <a:noFill/>
                </a:ln>
                <a:solidFill>
                  <a:srgbClr val="C00000"/>
                </a:solidFill>
                <a:effectLst/>
                <a:uLnTx/>
                <a:uFillTx/>
                <a:latin typeface="Calibri" panose="020F0502020204030204"/>
                <a:ea typeface="+mn-ea"/>
                <a:cs typeface="+mn-cs"/>
              </a:rPr>
              <a:t> McGregor Douglas</a:t>
            </a:r>
            <a:endParaRPr kumimoji="0" lang="fr-FR" sz="3200" b="0"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endParaRPr>
          </a:p>
        </p:txBody>
      </p:sp>
      <p:pic>
        <p:nvPicPr>
          <p:cNvPr id="8" name="Image 7"/>
          <p:cNvPicPr>
            <a:picLocks noChangeAspect="1"/>
          </p:cNvPicPr>
          <p:nvPr/>
        </p:nvPicPr>
        <p:blipFill>
          <a:blip r:embed="rId2"/>
          <a:stretch>
            <a:fillRect/>
          </a:stretch>
        </p:blipFill>
        <p:spPr>
          <a:xfrm>
            <a:off x="539552" y="4365104"/>
            <a:ext cx="2448272" cy="1944216"/>
          </a:xfrm>
          <a:prstGeom prst="rect">
            <a:avLst/>
          </a:prstGeom>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2060848"/>
            <a:ext cx="5544615" cy="4104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1493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68275" y="1341438"/>
            <a:ext cx="8778875" cy="5283200"/>
          </a:xfrm>
          <a:prstGeom prst="rect">
            <a:avLst/>
          </a:prstGeom>
        </p:spPr>
        <p:txBody>
          <a:bodyPr>
            <a:spAutoFit/>
          </a:bodyPr>
          <a:lstStyle/>
          <a:p>
            <a:pPr algn="just" rtl="1">
              <a:spcAft>
                <a:spcPts val="800"/>
              </a:spcAft>
              <a:defRPr/>
            </a:pPr>
            <a:r>
              <a:rPr lang="ar-DZ" sz="3600" i="0" dirty="0">
                <a:latin typeface="Calibri" panose="020F0502020204030204" pitchFamily="34" charset="0"/>
                <a:ea typeface="Calibri" panose="020F0502020204030204" pitchFamily="34" charset="0"/>
                <a:cs typeface="Sakkal Majalla" panose="02000000000000000000" pitchFamily="2" charset="-78"/>
              </a:rPr>
              <a:t>ظهرت هذه المدرسة كرد فعل لإهمال النواحي النفسية والاجتماعية من قبل تايلور </a:t>
            </a:r>
            <a:r>
              <a:rPr lang="ar-DZ" sz="3600" i="0" dirty="0" err="1">
                <a:latin typeface="Calibri" panose="020F0502020204030204" pitchFamily="34" charset="0"/>
                <a:ea typeface="Calibri" panose="020F0502020204030204" pitchFamily="34" charset="0"/>
                <a:cs typeface="Sakkal Majalla" panose="02000000000000000000" pitchFamily="2" charset="-78"/>
              </a:rPr>
              <a:t>وفايول</a:t>
            </a:r>
            <a:r>
              <a:rPr lang="ar-DZ" sz="3600" i="0" dirty="0">
                <a:latin typeface="Calibri" panose="020F0502020204030204" pitchFamily="34" charset="0"/>
                <a:ea typeface="Calibri" panose="020F0502020204030204" pitchFamily="34" charset="0"/>
                <a:cs typeface="Sakkal Majalla" panose="02000000000000000000" pitchFamily="2" charset="-78"/>
              </a:rPr>
              <a:t>. </a:t>
            </a:r>
          </a:p>
          <a:p>
            <a:pPr algn="just" rtl="1">
              <a:spcAft>
                <a:spcPts val="800"/>
              </a:spcAft>
              <a:defRPr/>
            </a:pPr>
            <a:r>
              <a:rPr lang="ar-DZ" sz="3600" i="0" dirty="0">
                <a:latin typeface="Simplified Arabic" panose="02020603050405020304" pitchFamily="18" charset="-78"/>
                <a:ea typeface="Calibri" panose="020F0502020204030204" pitchFamily="34" charset="0"/>
                <a:cs typeface="Simplified Arabic" panose="02020603050405020304" pitchFamily="18" charset="-78"/>
              </a:rPr>
              <a:t>ركزت هذه المدرسة على الاهتمام بالإنسان كإنسان من خلال اتصاله وتفاعله مع الجماعة، وأن العوامل النفسية والاجتماعية بين العاملين لها دور كبير في زيادة الكفاءة والإنتاجية قياساً بالعوامل المادية.</a:t>
            </a:r>
          </a:p>
          <a:p>
            <a:pPr algn="just" rtl="1">
              <a:spcAft>
                <a:spcPts val="800"/>
              </a:spcAft>
              <a:defRPr/>
            </a:pPr>
            <a:r>
              <a:rPr lang="ar-DZ" sz="3600" i="0" dirty="0">
                <a:latin typeface="Simplified Arabic" panose="02020603050405020304" pitchFamily="18" charset="-78"/>
                <a:ea typeface="Calibri" panose="020F0502020204030204" pitchFamily="34" charset="0"/>
                <a:cs typeface="Simplified Arabic" panose="02020603050405020304" pitchFamily="18" charset="-78"/>
              </a:rPr>
              <a:t> ولذلك فقد كان من اهتمامات مدرسة العلاقات الإنسانية دراسة أثر التصميم المادي لمكان العمل كالإضاءة والتهوية واستخدام الألوان على إنتاجية العاملين. </a:t>
            </a:r>
            <a:endParaRPr lang="en-US" altLang="fr-FR" sz="3600" b="1" i="0" dirty="0">
              <a:solidFill>
                <a:schemeClr val="tx1">
                  <a:lumMod val="50000"/>
                </a:schemeClr>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9" name="Rectangle 21"/>
          <p:cNvSpPr>
            <a:spLocks noChangeArrowheads="1"/>
          </p:cNvSpPr>
          <p:nvPr/>
        </p:nvSpPr>
        <p:spPr bwMode="auto">
          <a:xfrm>
            <a:off x="1874838" y="173038"/>
            <a:ext cx="5983287" cy="923925"/>
          </a:xfrm>
          <a:prstGeom prst="rect">
            <a:avLst/>
          </a:prstGeom>
          <a:solidFill>
            <a:srgbClr val="F79646">
              <a:lumMod val="20000"/>
              <a:lumOff val="80000"/>
            </a:srgbClr>
          </a:solidFill>
          <a:ln w="25400" cap="flat" cmpd="sng" algn="ctr">
            <a:solidFill>
              <a:srgbClr val="C0504D"/>
            </a:solidFill>
            <a:prstDash val="solid"/>
            <a:headEnd/>
            <a:tailEnd/>
          </a:ln>
          <a:effectLst/>
        </p:spPr>
        <p:txBody>
          <a:bodyPr>
            <a:spAutoFit/>
          </a:bodyPr>
          <a:lstStyle/>
          <a:p>
            <a:pPr algn="ctr" eaLnBrk="1" fontAlgn="auto" hangingPunct="1">
              <a:spcBef>
                <a:spcPts val="0"/>
              </a:spcBef>
              <a:spcAft>
                <a:spcPts val="0"/>
              </a:spcAft>
              <a:defRPr/>
            </a:pPr>
            <a:r>
              <a:rPr lang="ar-DZ" sz="5400" b="1" dirty="0">
                <a:solidFill>
                  <a:srgbClr val="FF0000"/>
                </a:solidFill>
                <a:latin typeface="Calibri" panose="020F0502020204030204" pitchFamily="34" charset="0"/>
                <a:ea typeface="Calibri" panose="020F0502020204030204" pitchFamily="34" charset="0"/>
                <a:cs typeface="Sakkal Majalla" panose="02000000000000000000" pitchFamily="2" charset="-78"/>
              </a:rPr>
              <a:t>مدرسة العلاقات الإنسانية</a:t>
            </a:r>
            <a:endParaRPr lang="fr-FR" sz="5400" b="1" i="0" kern="0" dirty="0">
              <a:solidFill>
                <a:srgbClr val="00206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nodePh="1">
                                  <p:stCondLst>
                                    <p:cond delay="0"/>
                                  </p:stCondLst>
                                  <p:endCondLst>
                                    <p:cond evt="begin" delay="0">
                                      <p:tn val="9"/>
                                    </p:cond>
                                  </p:end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nodePh="1">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fade">
                                      <p:cBhvr>
                                        <p:cTn id="16" dur="500"/>
                                        <p:tgtEl>
                                          <p:spTgt spid="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nodePh="1">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4294967295"/>
          </p:nvPr>
        </p:nvGraphicFramePr>
        <p:xfrm>
          <a:off x="900113" y="1196975"/>
          <a:ext cx="7543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à coins arrondis 4"/>
          <p:cNvSpPr/>
          <p:nvPr/>
        </p:nvSpPr>
        <p:spPr>
          <a:xfrm>
            <a:off x="1619672" y="476672"/>
            <a:ext cx="5544616" cy="432048"/>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لمحة عن</a:t>
            </a:r>
            <a:r>
              <a:rPr kumimoji="0" lang="fr-FR"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 </a:t>
            </a:r>
            <a:r>
              <a:rPr kumimoji="0" lang="ar-DZ"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ماك </a:t>
            </a:r>
            <a:r>
              <a:rPr kumimoji="0" lang="ar-DZ" sz="4000" b="1" i="0" u="none" strike="noStrike" kern="1200" cap="none" spc="0" normalizeH="0" baseline="0" noProof="0" dirty="0" err="1">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غريغور</a:t>
            </a:r>
            <a:r>
              <a:rPr kumimoji="0" lang="ar-DZ"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 </a:t>
            </a:r>
            <a:endParaRPr kumimoji="0" lang="fr-FR"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endParaRPr>
          </a:p>
        </p:txBody>
      </p:sp>
    </p:spTree>
    <p:extLst>
      <p:ext uri="{BB962C8B-B14F-4D97-AF65-F5344CB8AC3E}">
        <p14:creationId xmlns:p14="http://schemas.microsoft.com/office/powerpoint/2010/main" val="383444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Titre 1"/>
          <p:cNvSpPr>
            <a:spLocks noGrp="1"/>
          </p:cNvSpPr>
          <p:nvPr>
            <p:ph type="title"/>
          </p:nvPr>
        </p:nvSpPr>
        <p:spPr>
          <a:xfrm>
            <a:off x="860612" y="384456"/>
            <a:ext cx="7848600" cy="609600"/>
          </a:xfrm>
          <a:solidFill>
            <a:srgbClr val="FFCCCC"/>
          </a:solidFill>
          <a:ln>
            <a:solidFill>
              <a:srgbClr val="CC0000"/>
            </a:solidFill>
            <a:miter lim="800000"/>
            <a:headEnd/>
            <a:tailEnd/>
          </a:ln>
        </p:spPr>
        <p:txBody>
          <a:bodyPr/>
          <a:lstStyle/>
          <a:p>
            <a:pPr algn="ctr" rtl="1"/>
            <a:r>
              <a:rPr lang="ar-DZ" altLang="fr-FR" sz="3600">
                <a:solidFill>
                  <a:srgbClr val="FF0000"/>
                </a:solidFill>
              </a:rPr>
              <a:t>نظرية </a:t>
            </a:r>
            <a:r>
              <a:rPr lang="en-US" sz="3600">
                <a:solidFill>
                  <a:srgbClr val="FF0000"/>
                </a:solidFill>
                <a:latin typeface="Calibri" panose="020F0502020204030204" pitchFamily="34" charset="0"/>
                <a:ea typeface="Calibri" panose="020F0502020204030204" pitchFamily="34" charset="0"/>
                <a:cs typeface="Sakkal Majalla" panose="02000000000000000000" pitchFamily="2" charset="-78"/>
              </a:rPr>
              <a:t>X</a:t>
            </a:r>
            <a:r>
              <a:rPr lang="ar-DZ" sz="3600">
                <a:solidFill>
                  <a:srgbClr val="FF0000"/>
                </a:solidFill>
                <a:latin typeface="Calibri" panose="020F0502020204030204" pitchFamily="34" charset="0"/>
                <a:ea typeface="Calibri" panose="020F0502020204030204" pitchFamily="34" charset="0"/>
                <a:cs typeface="Sakkal Majalla" panose="02000000000000000000" pitchFamily="2" charset="-78"/>
              </a:rPr>
              <a:t> و</a:t>
            </a:r>
            <a:r>
              <a:rPr lang="en-US" sz="3600">
                <a:solidFill>
                  <a:srgbClr val="FF0000"/>
                </a:solidFill>
                <a:latin typeface="Calibri" panose="020F0502020204030204" pitchFamily="34" charset="0"/>
                <a:ea typeface="Calibri" panose="020F0502020204030204" pitchFamily="34" charset="0"/>
                <a:cs typeface="Sakkal Majalla" panose="02000000000000000000" pitchFamily="2" charset="-78"/>
              </a:rPr>
              <a:t> Y</a:t>
            </a:r>
            <a:r>
              <a:rPr lang="ar-DZ" sz="3600">
                <a:solidFill>
                  <a:srgbClr val="FF0000"/>
                </a:solidFill>
                <a:latin typeface="Calibri" panose="020F0502020204030204" pitchFamily="34" charset="0"/>
                <a:ea typeface="Calibri" panose="020F0502020204030204" pitchFamily="34" charset="0"/>
                <a:cs typeface="Sakkal Majalla" panose="02000000000000000000" pitchFamily="2" charset="-78"/>
              </a:rPr>
              <a:t> </a:t>
            </a:r>
            <a:r>
              <a:rPr lang="ar-DZ" sz="3600">
                <a:solidFill>
                  <a:srgbClr val="92D050"/>
                </a:solidFill>
                <a:latin typeface="Calibri" panose="020F0502020204030204" pitchFamily="34" charset="0"/>
                <a:ea typeface="Calibri" panose="020F0502020204030204" pitchFamily="34" charset="0"/>
                <a:cs typeface="Sakkal Majalla" panose="02000000000000000000" pitchFamily="2" charset="-78"/>
              </a:rPr>
              <a:t>لدوغلاس ماك غريغور</a:t>
            </a:r>
            <a:endParaRPr lang="fr-FR" altLang="fr-FR" sz="3600">
              <a:solidFill>
                <a:srgbClr val="FF0000"/>
              </a:solidFill>
              <a:ea typeface="Calibri" panose="020F0502020204030204" pitchFamily="34" charset="0"/>
              <a:cs typeface="Sakkal Majalla" panose="02000000000000000000" pitchFamily="2" charset="-78"/>
            </a:endParaRPr>
          </a:p>
        </p:txBody>
      </p:sp>
      <p:sp>
        <p:nvSpPr>
          <p:cNvPr id="3" name="Espace réservé du contenu 2"/>
          <p:cNvSpPr>
            <a:spLocks noGrp="1"/>
          </p:cNvSpPr>
          <p:nvPr>
            <p:ph idx="1"/>
          </p:nvPr>
        </p:nvSpPr>
        <p:spPr>
          <a:xfrm>
            <a:off x="0" y="994056"/>
            <a:ext cx="9144000" cy="5704447"/>
          </a:xfrm>
        </p:spPr>
        <p:txBody>
          <a:bodyPr/>
          <a:lstStyle/>
          <a:p>
            <a:pPr marL="0" indent="0" algn="just" rtl="1" eaLnBrk="1" fontAlgn="auto" hangingPunct="1">
              <a:spcBef>
                <a:spcPts val="0"/>
              </a:spcBef>
              <a:spcAft>
                <a:spcPts val="0"/>
              </a:spcAft>
              <a:buClrTx/>
              <a:buFontTx/>
              <a:buNone/>
              <a:defRPr/>
            </a:pPr>
            <a:r>
              <a:rPr lang="ar-DZ" sz="3600" b="0" kern="1200" dirty="0">
                <a:solidFill>
                  <a:srgbClr val="FF0000"/>
                </a:solidFill>
                <a:latin typeface="Simplified Arabic" panose="02020603050405020304" pitchFamily="18" charset="-78"/>
                <a:ea typeface="Calibri" panose="020F0502020204030204" pitchFamily="34" charset="0"/>
                <a:cs typeface="Simplified Arabic" panose="02020603050405020304" pitchFamily="18" charset="-78"/>
              </a:rPr>
              <a:t>مضمون النظرية:</a:t>
            </a:r>
          </a:p>
          <a:p>
            <a:pPr marL="0" indent="0" algn="just" rtl="1" eaLnBrk="1" fontAlgn="auto" hangingPunct="1">
              <a:spcBef>
                <a:spcPts val="0"/>
              </a:spcBef>
              <a:spcAft>
                <a:spcPts val="0"/>
              </a:spcAft>
              <a:buClrTx/>
              <a:buFontTx/>
              <a:buNone/>
              <a:defRPr/>
            </a:pPr>
            <a:r>
              <a:rPr lang="ar-DZ" sz="3600" b="0" kern="12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	كانت أفكاره متعارضة بشدة مع الفكر الكلاسيكي وحتى مدرسة العلاقات الإنسانية. إذ أنه بنى نظريته على أساس أن الجماعات داخل المؤسسة تؤمن ببعض القيم والمبادئ المشتركة ولكنها تختلف فيما بينها حول كثير من القيم والمبادئ، ومن الجائز أن تتعاون في بعض مجالات العمل غير أنه من المستبعد أن تصبح أسرة واحدة كما تتخيل حركة العلاقات الإنسانية.</a:t>
            </a:r>
            <a:endParaRPr lang="fr-FR" sz="3600" b="0" kern="12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algn="r" rtl="1" eaLnBrk="1" hangingPunct="1">
              <a:lnSpc>
                <a:spcPct val="155000"/>
              </a:lnSpc>
              <a:buClrTx/>
              <a:buFont typeface="Wingdings" panose="05000000000000000000" pitchFamily="2" charset="2"/>
              <a:buNone/>
              <a:defRPr/>
            </a:pPr>
            <a:r>
              <a:rPr lang="ar-SA" sz="2800" dirty="0" err="1">
                <a:solidFill>
                  <a:srgbClr val="FF0000"/>
                </a:solidFill>
                <a:latin typeface="Simplified Arabic" panose="02020603050405020304" pitchFamily="18" charset="-78"/>
                <a:cs typeface="Simplified Arabic" panose="02020603050405020304" pitchFamily="18" charset="-78"/>
              </a:rPr>
              <a:t>وض</a:t>
            </a:r>
            <a:r>
              <a:rPr lang="ar-DZ" sz="2800" dirty="0">
                <a:solidFill>
                  <a:srgbClr val="FF0000"/>
                </a:solidFill>
                <a:latin typeface="Simplified Arabic" panose="02020603050405020304" pitchFamily="18" charset="-78"/>
                <a:cs typeface="Simplified Arabic" panose="02020603050405020304" pitchFamily="18" charset="-78"/>
              </a:rPr>
              <a:t>ع</a:t>
            </a:r>
            <a:r>
              <a:rPr lang="ar-SA" sz="2800" dirty="0">
                <a:solidFill>
                  <a:srgbClr val="FF0000"/>
                </a:solidFill>
                <a:latin typeface="Simplified Arabic" panose="02020603050405020304" pitchFamily="18" charset="-78"/>
                <a:cs typeface="Simplified Arabic" panose="02020603050405020304" pitchFamily="18" charset="-78"/>
              </a:rPr>
              <a:t>   </a:t>
            </a:r>
            <a:r>
              <a:rPr lang="ar-SA" sz="2400" dirty="0">
                <a:solidFill>
                  <a:srgbClr val="FF0000"/>
                </a:solidFill>
                <a:latin typeface="Simplified Arabic" panose="02020603050405020304" pitchFamily="18" charset="-78"/>
                <a:cs typeface="Simplified Arabic" panose="02020603050405020304" pitchFamily="18" charset="-78"/>
              </a:rPr>
              <a:t>دوجلاس </a:t>
            </a:r>
            <a:r>
              <a:rPr lang="ar-SA" sz="2400" dirty="0" err="1">
                <a:solidFill>
                  <a:srgbClr val="FF0000"/>
                </a:solidFill>
                <a:latin typeface="Simplified Arabic" panose="02020603050405020304" pitchFamily="18" charset="-78"/>
                <a:cs typeface="Simplified Arabic" panose="02020603050405020304" pitchFamily="18" charset="-78"/>
              </a:rPr>
              <a:t>ماكجريجور</a:t>
            </a:r>
            <a:r>
              <a:rPr lang="ar-SA" sz="2800" dirty="0">
                <a:solidFill>
                  <a:srgbClr val="FF0000"/>
                </a:solidFill>
                <a:latin typeface="Simplified Arabic" panose="02020603050405020304" pitchFamily="18" charset="-78"/>
                <a:cs typeface="Simplified Arabic" panose="02020603050405020304" pitchFamily="18" charset="-78"/>
              </a:rPr>
              <a:t> نظريته الأولى </a:t>
            </a:r>
            <a:r>
              <a:rPr lang="en-US" sz="2800" dirty="0">
                <a:solidFill>
                  <a:srgbClr val="FF0000"/>
                </a:solidFill>
                <a:latin typeface="Simplified Arabic" panose="02020603050405020304" pitchFamily="18" charset="-78"/>
                <a:cs typeface="Simplified Arabic" panose="02020603050405020304" pitchFamily="18" charset="-78"/>
              </a:rPr>
              <a:t>X</a:t>
            </a:r>
            <a:r>
              <a:rPr lang="ar-SA" sz="2800" dirty="0">
                <a:solidFill>
                  <a:srgbClr val="FF0000"/>
                </a:solidFill>
                <a:latin typeface="Simplified Arabic" panose="02020603050405020304" pitchFamily="18" charset="-78"/>
                <a:cs typeface="Simplified Arabic" panose="02020603050405020304" pitchFamily="18" charset="-78"/>
              </a:rPr>
              <a:t>  وهي  تنظر نظرة سلبية للعاملين، وطالب</a:t>
            </a:r>
            <a:r>
              <a:rPr lang="ar-DZ" sz="2800" dirty="0">
                <a:solidFill>
                  <a:srgbClr val="FF0000"/>
                </a:solidFill>
                <a:latin typeface="Simplified Arabic" panose="02020603050405020304" pitchFamily="18" charset="-78"/>
                <a:cs typeface="Simplified Arabic" panose="02020603050405020304" pitchFamily="18" charset="-78"/>
              </a:rPr>
              <a:t> </a:t>
            </a:r>
            <a:r>
              <a:rPr lang="ar-SA" sz="2800" dirty="0">
                <a:solidFill>
                  <a:srgbClr val="FF0000"/>
                </a:solidFill>
                <a:latin typeface="Simplified Arabic" panose="02020603050405020304" pitchFamily="18" charset="-78"/>
                <a:cs typeface="Simplified Arabic" panose="02020603050405020304" pitchFamily="18" charset="-78"/>
              </a:rPr>
              <a:t> الإدارة أن تعاملهم على أساس هذه النظرة</a:t>
            </a:r>
            <a:endParaRPr lang="ar-DZ" sz="3200" kern="1200" dirty="0">
              <a:solidFill>
                <a:srgbClr val="FF0000"/>
              </a:solidFill>
              <a:latin typeface="Simplified Arabic" panose="02020603050405020304" pitchFamily="18" charset="-78"/>
              <a:ea typeface="Calibri" panose="020F0502020204030204" pitchFamily="34" charset="0"/>
              <a:cs typeface="Simplified Arabic" panose="02020603050405020304" pitchFamily="18" charset="-78"/>
            </a:endParaRPr>
          </a:p>
          <a:p>
            <a:pPr marL="0" indent="0" algn="r" rtl="1">
              <a:buFont typeface="Wingdings" panose="05000000000000000000" pitchFamily="2" charset="2"/>
              <a:buNone/>
              <a:defRPr/>
            </a:pPr>
            <a:endParaRPr lang="fr-FR"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294967295"/>
          </p:nvPr>
        </p:nvSpPr>
        <p:spPr>
          <a:xfrm>
            <a:off x="5220072" y="2582863"/>
            <a:ext cx="3923928" cy="3654449"/>
          </a:xfrm>
        </p:spPr>
        <p:style>
          <a:lnRef idx="1">
            <a:schemeClr val="accent1"/>
          </a:lnRef>
          <a:fillRef idx="2">
            <a:schemeClr val="accent1"/>
          </a:fillRef>
          <a:effectRef idx="1">
            <a:schemeClr val="accent1"/>
          </a:effectRef>
          <a:fontRef idx="minor">
            <a:schemeClr val="dk1"/>
          </a:fontRef>
        </p:style>
        <p:txBody>
          <a:bodyPr vert="horz">
            <a:noAutofit/>
          </a:bodyPr>
          <a:lstStyle/>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الانسان كسول بطبعه</a:t>
            </a:r>
          </a:p>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حوافز خارجيه</a:t>
            </a:r>
          </a:p>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الإنسان لا يملك الطموح ولا يتخذ المبادرة ويتحاشى المسؤولية</a:t>
            </a:r>
          </a:p>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الإنسان غير قابل للتغير</a:t>
            </a:r>
          </a:p>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الإنسان منغلق داخلياً كل ما يهمه أهدافه الخاصة فق</a:t>
            </a:r>
            <a:r>
              <a:rPr lang="ar-DZ" sz="2400" b="1" dirty="0">
                <a:solidFill>
                  <a:schemeClr val="tx1"/>
                </a:solidFill>
                <a:latin typeface="Sakkal Majalla" panose="02000000000000000000" pitchFamily="2" charset="-78"/>
                <a:cs typeface="Sakkal Majalla" panose="02000000000000000000" pitchFamily="2" charset="-78"/>
              </a:rPr>
              <a:t>ط</a:t>
            </a:r>
            <a:r>
              <a:rPr lang="ar-IQ" sz="2400" b="1" dirty="0">
                <a:solidFill>
                  <a:schemeClr val="tx1"/>
                </a:solidFill>
                <a:latin typeface="Sakkal Majalla" panose="02000000000000000000" pitchFamily="2" charset="-78"/>
                <a:cs typeface="Sakkal Majalla" panose="02000000000000000000" pitchFamily="2" charset="-78"/>
              </a:rPr>
              <a:t> </a:t>
            </a:r>
          </a:p>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الرقابة الخارجية</a:t>
            </a:r>
          </a:p>
          <a:p>
            <a:pPr marL="457200" indent="-457200" algn="r" rtl="1">
              <a:buClrTx/>
              <a:buFont typeface="+mj-lt"/>
              <a:buAutoNum type="arabicPeriod"/>
            </a:pPr>
            <a:endParaRPr lang="en-US" sz="2400" b="1" dirty="0">
              <a:solidFill>
                <a:schemeClr val="tx1"/>
              </a:solidFill>
              <a:latin typeface="Sakkal Majalla" panose="02000000000000000000" pitchFamily="2" charset="-78"/>
              <a:cs typeface="Sakkal Majalla" panose="02000000000000000000" pitchFamily="2" charset="-78"/>
            </a:endParaRPr>
          </a:p>
        </p:txBody>
      </p:sp>
      <p:sp>
        <p:nvSpPr>
          <p:cNvPr id="4" name="Content Placeholder 3"/>
          <p:cNvSpPr>
            <a:spLocks noGrp="1"/>
          </p:cNvSpPr>
          <p:nvPr>
            <p:ph sz="quarter" idx="4294967295"/>
          </p:nvPr>
        </p:nvSpPr>
        <p:spPr>
          <a:xfrm>
            <a:off x="0" y="2582863"/>
            <a:ext cx="4139952" cy="3286125"/>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العمل نشاط طبيعي للانسان .</a:t>
            </a:r>
            <a:endParaRPr lang="ar-IQ" sz="2400" dirty="0">
              <a:solidFill>
                <a:schemeClr val="tx1"/>
              </a:solidFill>
              <a:latin typeface="Sakkal Majalla" panose="02000000000000000000" pitchFamily="2" charset="-78"/>
              <a:cs typeface="Sakkal Majalla" panose="02000000000000000000" pitchFamily="2" charset="-78"/>
            </a:endParaRPr>
          </a:p>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حوافز داخليه .</a:t>
            </a:r>
            <a:endParaRPr lang="ar-IQ" sz="2400" dirty="0">
              <a:solidFill>
                <a:schemeClr val="tx1"/>
              </a:solidFill>
              <a:latin typeface="Sakkal Majalla" panose="02000000000000000000" pitchFamily="2" charset="-78"/>
              <a:cs typeface="Sakkal Majalla" panose="02000000000000000000" pitchFamily="2" charset="-78"/>
            </a:endParaRPr>
          </a:p>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الانسان طموح ،مبادر يتحمل </a:t>
            </a:r>
            <a:r>
              <a:rPr lang="ar-IQ" sz="2400" b="1" dirty="0" err="1">
                <a:solidFill>
                  <a:schemeClr val="tx1"/>
                </a:solidFill>
                <a:latin typeface="Sakkal Majalla" panose="02000000000000000000" pitchFamily="2" charset="-78"/>
                <a:cs typeface="Sakkal Majalla" panose="02000000000000000000" pitchFamily="2" charset="-78"/>
              </a:rPr>
              <a:t>مسؤلي</a:t>
            </a:r>
            <a:r>
              <a:rPr lang="ar-DZ" sz="2400" b="1" dirty="0">
                <a:solidFill>
                  <a:schemeClr val="tx1"/>
                </a:solidFill>
                <a:latin typeface="Sakkal Majalla" panose="02000000000000000000" pitchFamily="2" charset="-78"/>
                <a:cs typeface="Sakkal Majalla" panose="02000000000000000000" pitchFamily="2" charset="-78"/>
              </a:rPr>
              <a:t>ت</a:t>
            </a:r>
            <a:r>
              <a:rPr lang="ar-IQ" sz="2400" b="1" dirty="0">
                <a:solidFill>
                  <a:schemeClr val="tx1"/>
                </a:solidFill>
                <a:latin typeface="Sakkal Majalla" panose="02000000000000000000" pitchFamily="2" charset="-78"/>
                <a:cs typeface="Sakkal Majalla" panose="02000000000000000000" pitchFamily="2" charset="-78"/>
              </a:rPr>
              <a:t>ه.</a:t>
            </a:r>
            <a:endParaRPr lang="ar-IQ" sz="2400" dirty="0">
              <a:solidFill>
                <a:schemeClr val="tx1"/>
              </a:solidFill>
              <a:latin typeface="Sakkal Majalla" panose="02000000000000000000" pitchFamily="2" charset="-78"/>
              <a:cs typeface="Sakkal Majalla" panose="02000000000000000000" pitchFamily="2" charset="-78"/>
            </a:endParaRPr>
          </a:p>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الانسان مستعد لتعلم اشياء جديدة .</a:t>
            </a:r>
            <a:endParaRPr lang="ar-IQ" sz="2400" dirty="0">
              <a:solidFill>
                <a:schemeClr val="tx1"/>
              </a:solidFill>
              <a:latin typeface="Sakkal Majalla" panose="02000000000000000000" pitchFamily="2" charset="-78"/>
              <a:cs typeface="Sakkal Majalla" panose="02000000000000000000" pitchFamily="2" charset="-78"/>
            </a:endParaRPr>
          </a:p>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الانسان منفتح ويفكر في اهداف المنظمه.</a:t>
            </a:r>
            <a:endParaRPr lang="ar-IQ" sz="2400" dirty="0">
              <a:solidFill>
                <a:schemeClr val="tx1"/>
              </a:solidFill>
              <a:latin typeface="Sakkal Majalla" panose="02000000000000000000" pitchFamily="2" charset="-78"/>
              <a:cs typeface="Sakkal Majalla" panose="02000000000000000000" pitchFamily="2" charset="-78"/>
            </a:endParaRPr>
          </a:p>
          <a:p>
            <a:pPr marL="457200" indent="-457200" algn="r" rtl="1">
              <a:buClrTx/>
              <a:buFont typeface="+mj-lt"/>
              <a:buAutoNum type="arabicPeriod"/>
            </a:pPr>
            <a:r>
              <a:rPr lang="ar-IQ" sz="2400" b="1" dirty="0">
                <a:solidFill>
                  <a:schemeClr val="tx1"/>
                </a:solidFill>
                <a:latin typeface="Sakkal Majalla" panose="02000000000000000000" pitchFamily="2" charset="-78"/>
                <a:cs typeface="Sakkal Majalla" panose="02000000000000000000" pitchFamily="2" charset="-78"/>
              </a:rPr>
              <a:t>رقابه داخلية ذاتية .</a:t>
            </a:r>
            <a:endParaRPr lang="ar-DZ" sz="2400" b="1" dirty="0">
              <a:solidFill>
                <a:schemeClr val="tx1"/>
              </a:solidFill>
              <a:latin typeface="Sakkal Majalla" panose="02000000000000000000" pitchFamily="2" charset="-78"/>
              <a:cs typeface="Sakkal Majalla" panose="02000000000000000000" pitchFamily="2" charset="-78"/>
            </a:endParaRPr>
          </a:p>
          <a:p>
            <a:pPr marL="457200" indent="-457200" algn="r" rtl="1">
              <a:buClrTx/>
              <a:buFont typeface="+mj-lt"/>
              <a:buAutoNum type="arabicPeriod"/>
            </a:pPr>
            <a:r>
              <a:rPr lang="ar-DZ" sz="2400" b="1" dirty="0">
                <a:solidFill>
                  <a:schemeClr val="tx1"/>
                </a:solidFill>
                <a:latin typeface="Sakkal Majalla" panose="02000000000000000000" pitchFamily="2" charset="-78"/>
                <a:cs typeface="Sakkal Majalla" panose="02000000000000000000" pitchFamily="2" charset="-78"/>
              </a:rPr>
              <a:t>لديه القدرة على </a:t>
            </a:r>
            <a:r>
              <a:rPr lang="ar-DZ" sz="2400" b="1" dirty="0" err="1">
                <a:solidFill>
                  <a:schemeClr val="tx1"/>
                </a:solidFill>
                <a:latin typeface="Sakkal Majalla" panose="02000000000000000000" pitchFamily="2" charset="-78"/>
                <a:cs typeface="Sakkal Majalla" panose="02000000000000000000" pitchFamily="2" charset="-78"/>
              </a:rPr>
              <a:t>التخبل</a:t>
            </a:r>
            <a:r>
              <a:rPr lang="ar-DZ" sz="2400" b="1" dirty="0">
                <a:solidFill>
                  <a:schemeClr val="tx1"/>
                </a:solidFill>
                <a:latin typeface="Sakkal Majalla" panose="02000000000000000000" pitchFamily="2" charset="-78"/>
                <a:cs typeface="Sakkal Majalla" panose="02000000000000000000" pitchFamily="2" charset="-78"/>
              </a:rPr>
              <a:t> والابتكار.</a:t>
            </a:r>
            <a:endParaRPr lang="ar-IQ" sz="2400" dirty="0">
              <a:solidFill>
                <a:schemeClr val="tx1"/>
              </a:solidFill>
              <a:latin typeface="Sakkal Majalla" panose="02000000000000000000" pitchFamily="2" charset="-78"/>
              <a:cs typeface="Sakkal Majalla" panose="02000000000000000000" pitchFamily="2" charset="-78"/>
            </a:endParaRPr>
          </a:p>
          <a:p>
            <a:pPr marL="457200" indent="-457200" algn="r" rtl="1">
              <a:buClrTx/>
              <a:buFont typeface="+mj-lt"/>
              <a:buAutoNum type="arabicPeriod"/>
            </a:pPr>
            <a:endParaRPr lang="en-US" sz="2400" dirty="0">
              <a:solidFill>
                <a:schemeClr val="tx1"/>
              </a:solidFill>
              <a:latin typeface="Sakkal Majalla" panose="02000000000000000000" pitchFamily="2" charset="-78"/>
              <a:cs typeface="Sakkal Majalla" panose="02000000000000000000" pitchFamily="2" charset="-78"/>
            </a:endParaRPr>
          </a:p>
        </p:txBody>
      </p:sp>
      <p:sp>
        <p:nvSpPr>
          <p:cNvPr id="5" name="Text Placeholder 4"/>
          <p:cNvSpPr>
            <a:spLocks noGrp="1"/>
          </p:cNvSpPr>
          <p:nvPr>
            <p:ph type="body" sz="half" idx="4294967295"/>
          </p:nvPr>
        </p:nvSpPr>
        <p:spPr>
          <a:xfrm>
            <a:off x="5220072" y="1837222"/>
            <a:ext cx="3923928" cy="736600"/>
          </a:xfrm>
        </p:spPr>
        <p:style>
          <a:lnRef idx="1">
            <a:schemeClr val="accent1"/>
          </a:lnRef>
          <a:fillRef idx="2">
            <a:schemeClr val="accent1"/>
          </a:fillRef>
          <a:effectRef idx="1">
            <a:schemeClr val="accent1"/>
          </a:effectRef>
          <a:fontRef idx="minor">
            <a:schemeClr val="dk1"/>
          </a:fontRef>
        </p:style>
        <p:txBody>
          <a:bodyPr>
            <a:normAutofit/>
          </a:bodyPr>
          <a:lstStyle/>
          <a:p>
            <a:pPr algn="ctr" rtl="1"/>
            <a:r>
              <a:rPr lang="ar-IQ" sz="3600" b="1" dirty="0">
                <a:solidFill>
                  <a:schemeClr val="tx1"/>
                </a:solidFill>
                <a:latin typeface="Sakkal Majalla" panose="02000000000000000000" pitchFamily="2" charset="-78"/>
                <a:cs typeface="Sakkal Majalla" panose="02000000000000000000" pitchFamily="2" charset="-78"/>
              </a:rPr>
              <a:t>نظرية (</a:t>
            </a:r>
            <a:r>
              <a:rPr lang="en-US" sz="3600" b="1" dirty="0">
                <a:solidFill>
                  <a:schemeClr val="tx1"/>
                </a:solidFill>
                <a:latin typeface="Sakkal Majalla" panose="02000000000000000000" pitchFamily="2" charset="-78"/>
                <a:cs typeface="Sakkal Majalla" panose="02000000000000000000" pitchFamily="2" charset="-78"/>
              </a:rPr>
              <a:t>X</a:t>
            </a:r>
            <a:r>
              <a:rPr lang="ar-IQ" sz="3600" b="1" dirty="0">
                <a:solidFill>
                  <a:schemeClr val="tx1"/>
                </a:solidFill>
                <a:latin typeface="Sakkal Majalla" panose="02000000000000000000" pitchFamily="2" charset="-78"/>
                <a:cs typeface="Sakkal Majalla" panose="02000000000000000000" pitchFamily="2" charset="-78"/>
              </a:rPr>
              <a:t>)</a:t>
            </a:r>
            <a:endParaRPr lang="en-US" sz="3600" b="1" dirty="0">
              <a:solidFill>
                <a:schemeClr val="tx1"/>
              </a:solidFill>
              <a:latin typeface="Sakkal Majalla" panose="02000000000000000000" pitchFamily="2" charset="-78"/>
              <a:cs typeface="Sakkal Majalla" panose="02000000000000000000" pitchFamily="2" charset="-78"/>
            </a:endParaRPr>
          </a:p>
        </p:txBody>
      </p:sp>
      <p:sp>
        <p:nvSpPr>
          <p:cNvPr id="3" name="Text Placeholder 2"/>
          <p:cNvSpPr>
            <a:spLocks noGrp="1"/>
          </p:cNvSpPr>
          <p:nvPr>
            <p:ph type="body" idx="4294967295"/>
          </p:nvPr>
        </p:nvSpPr>
        <p:spPr>
          <a:xfrm>
            <a:off x="0" y="1846263"/>
            <a:ext cx="4139952" cy="736600"/>
          </a:xfrm>
        </p:spPr>
        <p:style>
          <a:lnRef idx="1">
            <a:schemeClr val="accent1"/>
          </a:lnRef>
          <a:fillRef idx="2">
            <a:schemeClr val="accent1"/>
          </a:fillRef>
          <a:effectRef idx="1">
            <a:schemeClr val="accent1"/>
          </a:effectRef>
          <a:fontRef idx="minor">
            <a:schemeClr val="dk1"/>
          </a:fontRef>
        </p:style>
        <p:txBody>
          <a:bodyPr>
            <a:normAutofit/>
          </a:bodyPr>
          <a:lstStyle/>
          <a:p>
            <a:pPr algn="ctr" rtl="1"/>
            <a:r>
              <a:rPr lang="ar-IQ" sz="3600" b="1" dirty="0">
                <a:solidFill>
                  <a:schemeClr val="tx1"/>
                </a:solidFill>
                <a:latin typeface="Sakkal Majalla" panose="02000000000000000000" pitchFamily="2" charset="-78"/>
                <a:cs typeface="Sakkal Majalla" panose="02000000000000000000" pitchFamily="2" charset="-78"/>
              </a:rPr>
              <a:t>نظرية (</a:t>
            </a:r>
            <a:r>
              <a:rPr lang="en-US" sz="3600" b="1" dirty="0">
                <a:solidFill>
                  <a:schemeClr val="tx1"/>
                </a:solidFill>
                <a:latin typeface="Sakkal Majalla" panose="02000000000000000000" pitchFamily="2" charset="-78"/>
                <a:cs typeface="Sakkal Majalla" panose="02000000000000000000" pitchFamily="2" charset="-78"/>
              </a:rPr>
              <a:t>Y</a:t>
            </a:r>
            <a:r>
              <a:rPr lang="ar-IQ" sz="3600" b="1" dirty="0">
                <a:solidFill>
                  <a:schemeClr val="tx1"/>
                </a:solidFill>
                <a:latin typeface="Sakkal Majalla" panose="02000000000000000000" pitchFamily="2" charset="-78"/>
                <a:cs typeface="Sakkal Majalla" panose="02000000000000000000" pitchFamily="2" charset="-78"/>
              </a:rPr>
              <a:t>)</a:t>
            </a:r>
            <a:endParaRPr lang="en-US" sz="3600" b="1" dirty="0">
              <a:solidFill>
                <a:schemeClr val="tx1"/>
              </a:solidFill>
              <a:latin typeface="Sakkal Majalla" panose="02000000000000000000" pitchFamily="2" charset="-78"/>
              <a:cs typeface="Sakkal Majalla" panose="02000000000000000000" pitchFamily="2" charset="-78"/>
            </a:endParaRPr>
          </a:p>
        </p:txBody>
      </p:sp>
      <p:sp>
        <p:nvSpPr>
          <p:cNvPr id="13" name="Rectangle 12"/>
          <p:cNvSpPr/>
          <p:nvPr/>
        </p:nvSpPr>
        <p:spPr>
          <a:xfrm>
            <a:off x="1507174" y="540014"/>
            <a:ext cx="6389891" cy="685124"/>
          </a:xfrm>
          <a:prstGeom prst="rect">
            <a:avLst/>
          </a:prstGeom>
        </p:spPr>
        <p:txBody>
          <a:bodyPr wrap="none">
            <a:spAutoFit/>
          </a:bodyPr>
          <a:lstStyle/>
          <a:p>
            <a:pPr marL="0" marR="0" lvl="0" indent="0" algn="just" defTabSz="914400" rtl="1" eaLnBrk="1" fontAlgn="auto" latinLnBrk="0" hangingPunct="1">
              <a:lnSpc>
                <a:spcPct val="107000"/>
              </a:lnSpc>
              <a:spcBef>
                <a:spcPts val="0"/>
              </a:spcBef>
              <a:spcAft>
                <a:spcPts val="800"/>
              </a:spcAft>
              <a:buClrTx/>
              <a:buSzTx/>
              <a:buFontTx/>
              <a:buNone/>
              <a:tabLst/>
              <a:defRPr/>
            </a:pPr>
            <a:r>
              <a:rPr kumimoji="0" lang="ar-SA" sz="36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Sakkal Majalla" panose="02000000000000000000" pitchFamily="2" charset="-78"/>
              </a:rPr>
              <a:t>افتراضات النظرية</a:t>
            </a:r>
            <a:r>
              <a:rPr kumimoji="0" lang="fr-FR" sz="3600" b="1"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Arial" panose="020B0604020202020204" pitchFamily="34" charset="0"/>
              </a:rPr>
              <a:t> X </a:t>
            </a:r>
            <a:r>
              <a:rPr kumimoji="0" lang="ar-SA" sz="36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Sakkal Majalla" panose="02000000000000000000" pitchFamily="2" charset="-78"/>
              </a:rPr>
              <a:t>و</a:t>
            </a:r>
            <a:r>
              <a:rPr kumimoji="0" lang="fr-FR" sz="3600" b="1"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Arial" panose="020B0604020202020204" pitchFamily="34" charset="0"/>
              </a:rPr>
              <a:t> Y </a:t>
            </a:r>
            <a:r>
              <a:rPr kumimoji="0" lang="ar-SA" sz="36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Sakkal Majalla" panose="02000000000000000000" pitchFamily="2" charset="-78"/>
              </a:rPr>
              <a:t>لدوغلاس ماك </a:t>
            </a:r>
            <a:r>
              <a:rPr kumimoji="0" lang="ar-SA" sz="3600" b="1" i="0" u="none" strike="noStrike" kern="1200" cap="none" spc="0" normalizeH="0" baseline="0" noProof="0" dirty="0" err="1">
                <a:ln>
                  <a:noFill/>
                </a:ln>
                <a:solidFill>
                  <a:srgbClr val="C00000"/>
                </a:solidFill>
                <a:effectLst/>
                <a:uLnTx/>
                <a:uFillTx/>
                <a:latin typeface="Calibri" panose="020F0502020204030204" pitchFamily="34" charset="0"/>
                <a:ea typeface="Calibri" panose="020F0502020204030204" pitchFamily="34" charset="0"/>
                <a:cs typeface="Sakkal Majalla" panose="02000000000000000000" pitchFamily="2" charset="-78"/>
              </a:rPr>
              <a:t>غريغور</a:t>
            </a:r>
            <a:endParaRPr kumimoji="0" lang="fr-FR" sz="24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44687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circle(in)">
                                      <p:cBhvr>
                                        <p:cTn id="7" dur="20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circle(in)">
                                      <p:cBhvr>
                                        <p:cTn id="17" dur="2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circle(in)">
                                      <p:cBhvr>
                                        <p:cTn id="22" dur="20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circle(in)">
                                      <p:cBhvr>
                                        <p:cTn id="27" dur="20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circle(in)">
                                      <p:cBhvr>
                                        <p:cTn id="32" dur="20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circle(in)">
                                      <p:cBhvr>
                                        <p:cTn id="37" dur="20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bg/>
                                          </p:spTgt>
                                        </p:tgtEl>
                                        <p:attrNameLst>
                                          <p:attrName>style.visibility</p:attrName>
                                        </p:attrNameLst>
                                      </p:cBhvr>
                                      <p:to>
                                        <p:strVal val="visible"/>
                                      </p:to>
                                    </p:set>
                                    <p:animEffect transition="in" filter="wipe(down)">
                                      <p:cBhvr>
                                        <p:cTn id="42" dur="500"/>
                                        <p:tgtEl>
                                          <p:spTgt spid="3">
                                            <p:bg/>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animEffect transition="in" filter="wipe(down)">
                                      <p:cBhvr>
                                        <p:cTn id="4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0C11FC0C-1229-413C-BF12-03FE9CF34558}"/>
              </a:ext>
            </a:extLst>
          </p:cNvPr>
          <p:cNvSpPr txBox="1"/>
          <p:nvPr/>
        </p:nvSpPr>
        <p:spPr>
          <a:xfrm>
            <a:off x="215516" y="116632"/>
            <a:ext cx="8712968" cy="6247864"/>
          </a:xfrm>
          <a:prstGeom prst="rect">
            <a:avLst/>
          </a:prstGeom>
          <a:noFill/>
        </p:spPr>
        <p:txBody>
          <a:bodyPr wrap="square">
            <a:spAutoFit/>
          </a:bodyPr>
          <a:lstStyle/>
          <a:p>
            <a:pPr marL="571500" marR="0" lvl="0" indent="-571500" algn="just" defTabSz="914400" rtl="1"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ar-DZ" sz="40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Sakkal Majalla" panose="02000000000000000000" pitchFamily="2" charset="-78"/>
              </a:rPr>
              <a:t>المدير الذي يتبنى نظرية </a:t>
            </a:r>
            <a:r>
              <a:rPr kumimoji="0" lang="fr-FR" sz="4000" b="0" i="0" u="none" strike="noStrike" kern="1200" cap="none" spc="0" normalizeH="0" baseline="0" noProof="0" dirty="0">
                <a:ln>
                  <a:noFill/>
                </a:ln>
                <a:solidFill>
                  <a:srgbClr val="000000"/>
                </a:solidFill>
                <a:effectLst/>
                <a:uLnTx/>
                <a:uFillTx/>
                <a:latin typeface="Sakkal Majalla" panose="02000000000000000000" pitchFamily="2" charset="-78"/>
                <a:ea typeface="Calibri" panose="020F0502020204030204" pitchFamily="34" charset="0"/>
                <a:cs typeface="+mn-cs"/>
              </a:rPr>
              <a:t>X</a:t>
            </a:r>
            <a:r>
              <a:rPr kumimoji="0" lang="ar-DZ" sz="40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Sakkal Majalla" panose="02000000000000000000" pitchFamily="2" charset="-78"/>
              </a:rPr>
              <a:t> في نمطه القيادي يميل دائما ليكون دكتاتوريا وموجها بالرقابة الصارمة. وصاحب نظرية تشاؤمية نحو طبيعة العنصر البشري، ولا يمكن أن يثق فيه الآخرون.</a:t>
            </a:r>
          </a:p>
          <a:p>
            <a:pPr marL="571500" marR="0" lvl="0" indent="-571500" algn="just" defTabSz="914400" rtl="1"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ar-DZ" sz="40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Sakkal Majalla" panose="02000000000000000000" pitchFamily="2" charset="-78"/>
              </a:rPr>
              <a:t>المدير الذي يتبنى نظرية </a:t>
            </a:r>
            <a:r>
              <a:rPr kumimoji="0" lang="fr-FR" sz="4000" b="0" i="0" u="none" strike="noStrike" kern="1200" cap="none" spc="0" normalizeH="0" baseline="0" noProof="0" dirty="0">
                <a:ln>
                  <a:noFill/>
                </a:ln>
                <a:solidFill>
                  <a:srgbClr val="000000"/>
                </a:solidFill>
                <a:effectLst/>
                <a:uLnTx/>
                <a:uFillTx/>
                <a:latin typeface="Sakkal Majalla" panose="02000000000000000000" pitchFamily="2" charset="-78"/>
                <a:ea typeface="Calibri" panose="020F0502020204030204" pitchFamily="34" charset="0"/>
                <a:cs typeface="+mn-cs"/>
              </a:rPr>
              <a:t>Y</a:t>
            </a:r>
            <a:r>
              <a:rPr kumimoji="0" lang="ar-DZ" sz="40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Sakkal Majalla" panose="02000000000000000000" pitchFamily="2" charset="-78"/>
              </a:rPr>
              <a:t> في نمطه القيادي فإنّه يميل غالبا إلى النظرة التفاؤلية لمرؤوسيه، ويمكن وصفه بأنه مدير ديموقراطي يحفز الآخرين للعمل ويمنحهم الفرصة لتوجيه أنفسهم ذاتيا ورقابة أنفسهم، ويوفر لهم مناخ الابتكار والإبداع، ويثق في قدراتهم على تحمل المسؤولية وتحقيق أهداف المنظمة.</a:t>
            </a:r>
            <a:endParaRPr kumimoji="0" lang="fr-DZ" sz="40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04786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Titre 1"/>
          <p:cNvSpPr>
            <a:spLocks noGrp="1"/>
          </p:cNvSpPr>
          <p:nvPr>
            <p:ph type="title"/>
          </p:nvPr>
        </p:nvSpPr>
        <p:spPr>
          <a:solidFill>
            <a:srgbClr val="FFCCCC"/>
          </a:solidFill>
          <a:ln>
            <a:solidFill>
              <a:srgbClr val="CC0000"/>
            </a:solidFill>
            <a:miter lim="800000"/>
            <a:headEnd/>
            <a:tailEnd/>
          </a:ln>
        </p:spPr>
        <p:txBody>
          <a:bodyPr/>
          <a:lstStyle/>
          <a:p>
            <a:pPr algn="ctr" rtl="1"/>
            <a:r>
              <a:rPr lang="ar-DZ">
                <a:ea typeface="Calibri" panose="020F0502020204030204" pitchFamily="34" charset="0"/>
                <a:cs typeface="Sakkal Majalla" panose="02000000000000000000" pitchFamily="2" charset="-78"/>
              </a:rPr>
              <a:t>سياسة التحفيز في كلتا النظريتين </a:t>
            </a:r>
            <a:endParaRPr lang="fr-FR" altLang="fr-FR">
              <a:ea typeface="Calibri" panose="020F0502020204030204" pitchFamily="34" charset="0"/>
              <a:cs typeface="Sakkal Majalla" panose="02000000000000000000" pitchFamily="2" charset="-78"/>
            </a:endParaRPr>
          </a:p>
        </p:txBody>
      </p:sp>
      <p:sp>
        <p:nvSpPr>
          <p:cNvPr id="80899" name="Espace réservé du contenu 2"/>
          <p:cNvSpPr>
            <a:spLocks noGrp="1" noChangeArrowheads="1"/>
          </p:cNvSpPr>
          <p:nvPr>
            <p:ph idx="1"/>
          </p:nvPr>
        </p:nvSpPr>
        <p:spPr>
          <a:xfrm>
            <a:off x="309563" y="1489075"/>
            <a:ext cx="8343900" cy="4275138"/>
          </a:xfrm>
        </p:spPr>
        <p:txBody>
          <a:bodyPr/>
          <a:lstStyle/>
          <a:p>
            <a:pPr marL="0" indent="0" algn="r" rtl="1" eaLnBrk="1" hangingPunct="1">
              <a:lnSpc>
                <a:spcPct val="107000"/>
              </a:lnSpc>
              <a:spcBef>
                <a:spcPct val="0"/>
              </a:spcBef>
              <a:spcAft>
                <a:spcPts val="800"/>
              </a:spcAft>
              <a:buClrTx/>
              <a:buFontTx/>
              <a:buNone/>
            </a:pPr>
            <a:r>
              <a:rPr lang="ar-DZ" sz="3200" dirty="0">
                <a:ea typeface="Calibri" panose="020F0502020204030204" pitchFamily="34" charset="0"/>
                <a:cs typeface="Sakkal Majalla" panose="02000000000000000000" pitchFamily="2" charset="-78"/>
              </a:rPr>
              <a:t>سياسة التحفيز في كلتا النظريتين مبنية على:</a:t>
            </a:r>
          </a:p>
          <a:p>
            <a:pPr marL="0" indent="0" algn="r" rtl="1">
              <a:buFont typeface="Wingdings" panose="05000000000000000000" pitchFamily="2" charset="2"/>
              <a:buNone/>
            </a:pPr>
            <a:endParaRPr lang="fr-FR" dirty="0">
              <a:ea typeface="Calibri" panose="020F0502020204030204" pitchFamily="34" charset="0"/>
              <a:cs typeface="Sakkal Majalla" panose="02000000000000000000" pitchFamily="2" charset="-78"/>
            </a:endParaRPr>
          </a:p>
        </p:txBody>
      </p:sp>
      <p:sp>
        <p:nvSpPr>
          <p:cNvPr id="4" name="Espace réservé du pied de page 3"/>
          <p:cNvSpPr>
            <a:spLocks noGrp="1"/>
          </p:cNvSpPr>
          <p:nvPr>
            <p:ph type="ftr" sz="quarter" idx="10"/>
          </p:nvPr>
        </p:nvSpPr>
        <p:spPr/>
        <p:txBody>
          <a:bodyPr/>
          <a:lstStyle/>
          <a:p>
            <a:pPr>
              <a:defRPr/>
            </a:pPr>
            <a:r>
              <a:rPr lang="en-US" altLang="ko-KR"/>
              <a:t>Company Logo</a:t>
            </a:r>
          </a:p>
        </p:txBody>
      </p:sp>
      <p:graphicFrame>
        <p:nvGraphicFramePr>
          <p:cNvPr id="2" name="Tableau 1"/>
          <p:cNvGraphicFramePr>
            <a:graphicFrameLocks noGrp="1"/>
          </p:cNvGraphicFramePr>
          <p:nvPr>
            <p:extLst>
              <p:ext uri="{D42A27DB-BD31-4B8C-83A1-F6EECF244321}">
                <p14:modId xmlns:p14="http://schemas.microsoft.com/office/powerpoint/2010/main" val="2149672162"/>
              </p:ext>
            </p:extLst>
          </p:nvPr>
        </p:nvGraphicFramePr>
        <p:xfrm>
          <a:off x="177800" y="2235200"/>
          <a:ext cx="8710706" cy="3687923"/>
        </p:xfrm>
        <a:graphic>
          <a:graphicData uri="http://schemas.openxmlformats.org/drawingml/2006/table">
            <a:tbl>
              <a:tblPr rtl="1" firstRow="1" firstCol="1" bandRow="1"/>
              <a:tblGrid>
                <a:gridCol w="4354915">
                  <a:extLst>
                    <a:ext uri="{9D8B030D-6E8A-4147-A177-3AD203B41FA5}">
                      <a16:colId xmlns:a16="http://schemas.microsoft.com/office/drawing/2014/main" val="20000"/>
                    </a:ext>
                  </a:extLst>
                </a:gridCol>
                <a:gridCol w="4355791">
                  <a:extLst>
                    <a:ext uri="{9D8B030D-6E8A-4147-A177-3AD203B41FA5}">
                      <a16:colId xmlns:a16="http://schemas.microsoft.com/office/drawing/2014/main" val="20001"/>
                    </a:ext>
                  </a:extLst>
                </a:gridCol>
              </a:tblGrid>
              <a:tr h="634843">
                <a:tc>
                  <a:txBody>
                    <a:bodyPr/>
                    <a:lstStyle/>
                    <a:p>
                      <a:pPr algn="just" rtl="1">
                        <a:lnSpc>
                          <a:spcPct val="115000"/>
                        </a:lnSpc>
                        <a:spcAft>
                          <a:spcPts val="1000"/>
                        </a:spcAft>
                      </a:pPr>
                      <a:r>
                        <a:rPr lang="ar-DZ" sz="3200" b="1" dirty="0">
                          <a:effectLst/>
                          <a:latin typeface="Simplified Arabic" panose="02020603050405020304" pitchFamily="18" charset="-78"/>
                          <a:ea typeface="Calibri" panose="020F0502020204030204" pitchFamily="34" charset="0"/>
                          <a:cs typeface="Simplified Arabic" panose="02020603050405020304" pitchFamily="18" charset="-78"/>
                        </a:rPr>
                        <a:t>سياسة التحفيز في النظرية </a:t>
                      </a:r>
                      <a:r>
                        <a:rPr lang="fr-FR" sz="3200" b="1" dirty="0">
                          <a:effectLst/>
                          <a:latin typeface="Simplified Arabic" panose="02020603050405020304" pitchFamily="18" charset="-78"/>
                          <a:ea typeface="Calibri" panose="020F0502020204030204" pitchFamily="34" charset="0"/>
                          <a:cs typeface="Simplified Arabic" panose="02020603050405020304" pitchFamily="18" charset="-78"/>
                        </a:rPr>
                        <a:t>x</a:t>
                      </a:r>
                      <a:endParaRPr lang="fr-FR" sz="3200" dirty="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DZ" sz="3200" b="1">
                          <a:effectLst/>
                          <a:latin typeface="Simplified Arabic" panose="02020603050405020304" pitchFamily="18" charset="-78"/>
                          <a:ea typeface="Calibri" panose="020F0502020204030204" pitchFamily="34" charset="0"/>
                          <a:cs typeface="Simplified Arabic" panose="02020603050405020304" pitchFamily="18" charset="-78"/>
                        </a:rPr>
                        <a:t>سياسة التحفيز في النظرية </a:t>
                      </a:r>
                      <a:r>
                        <a:rPr lang="fr-FR" sz="3200" b="1">
                          <a:effectLst/>
                          <a:latin typeface="Simplified Arabic" panose="02020603050405020304" pitchFamily="18" charset="-78"/>
                          <a:ea typeface="Calibri" panose="020F0502020204030204" pitchFamily="34" charset="0"/>
                          <a:cs typeface="Simplified Arabic" panose="02020603050405020304" pitchFamily="18" charset="-78"/>
                        </a:rPr>
                        <a:t>y</a:t>
                      </a:r>
                      <a:endParaRPr lang="fr-FR" sz="320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03670">
                <a:tc>
                  <a:txBody>
                    <a:bodyPr/>
                    <a:lstStyle/>
                    <a:p>
                      <a:pPr marL="342900" lvl="0" indent="-342900" algn="just" rtl="1">
                        <a:lnSpc>
                          <a:spcPct val="150000"/>
                        </a:lnSpc>
                        <a:buFont typeface="Wingdings" panose="05000000000000000000" pitchFamily="2" charset="2"/>
                        <a:buChar char=""/>
                      </a:pPr>
                      <a:r>
                        <a:rPr lang="ar-DZ" sz="3200" dirty="0">
                          <a:effectLst/>
                          <a:latin typeface="Simplified Arabic" panose="02020603050405020304" pitchFamily="18" charset="-78"/>
                          <a:ea typeface="Calibri" panose="020F0502020204030204" pitchFamily="34" charset="0"/>
                          <a:cs typeface="Simplified Arabic" panose="02020603050405020304" pitchFamily="18" charset="-78"/>
                        </a:rPr>
                        <a:t>مبدأ الجزرة والعصا يعني العقاب والثواب.</a:t>
                      </a:r>
                      <a:endParaRPr lang="fr-FR" sz="32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rtl="1">
                        <a:lnSpc>
                          <a:spcPct val="150000"/>
                        </a:lnSpc>
                        <a:buFont typeface="Wingdings" panose="05000000000000000000" pitchFamily="2" charset="2"/>
                        <a:buChar char=""/>
                      </a:pPr>
                      <a:r>
                        <a:rPr lang="ar-DZ" sz="3200" dirty="0">
                          <a:effectLst/>
                          <a:latin typeface="Simplified Arabic" panose="02020603050405020304" pitchFamily="18" charset="-78"/>
                          <a:ea typeface="Calibri" panose="020F0502020204030204" pitchFamily="34" charset="0"/>
                          <a:cs typeface="Simplified Arabic" panose="02020603050405020304" pitchFamily="18" charset="-78"/>
                        </a:rPr>
                        <a:t>التحفيز النقدي أو المال.</a:t>
                      </a:r>
                      <a:endParaRPr lang="fr-FR" sz="3200" dirty="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50000"/>
                        </a:lnSpc>
                        <a:buFont typeface="Wingdings" panose="05000000000000000000" pitchFamily="2" charset="2"/>
                        <a:buChar char=""/>
                      </a:pPr>
                      <a:r>
                        <a:rPr lang="ar-DZ" sz="3200" dirty="0">
                          <a:effectLst/>
                          <a:latin typeface="Simplified Arabic" panose="02020603050405020304" pitchFamily="18" charset="-78"/>
                          <a:ea typeface="Calibri" panose="020F0502020204030204" pitchFamily="34" charset="0"/>
                          <a:cs typeface="Simplified Arabic" panose="02020603050405020304" pitchFamily="18" charset="-78"/>
                        </a:rPr>
                        <a:t>الجو الملائم في العمل.</a:t>
                      </a:r>
                      <a:endParaRPr lang="fr-FR" sz="32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rtl="1">
                        <a:lnSpc>
                          <a:spcPct val="150000"/>
                        </a:lnSpc>
                        <a:buFont typeface="Wingdings" panose="05000000000000000000" pitchFamily="2" charset="2"/>
                        <a:buChar char=""/>
                      </a:pPr>
                      <a:r>
                        <a:rPr lang="ar-DZ" sz="3200" dirty="0">
                          <a:effectLst/>
                          <a:latin typeface="Simplified Arabic" panose="02020603050405020304" pitchFamily="18" charset="-78"/>
                          <a:ea typeface="Calibri" panose="020F0502020204030204" pitchFamily="34" charset="0"/>
                          <a:cs typeface="Simplified Arabic" panose="02020603050405020304" pitchFamily="18" charset="-78"/>
                        </a:rPr>
                        <a:t>أهمية العمل في المجموعة.</a:t>
                      </a:r>
                      <a:endParaRPr lang="fr-FR" sz="32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rtl="1">
                        <a:lnSpc>
                          <a:spcPct val="100000"/>
                        </a:lnSpc>
                        <a:spcAft>
                          <a:spcPts val="1000"/>
                        </a:spcAft>
                        <a:buFont typeface="Wingdings" panose="05000000000000000000" pitchFamily="2" charset="2"/>
                        <a:buChar char=""/>
                      </a:pPr>
                      <a:r>
                        <a:rPr lang="ar-DZ" sz="3200" dirty="0">
                          <a:effectLst/>
                          <a:latin typeface="Simplified Arabic" panose="02020603050405020304" pitchFamily="18" charset="-78"/>
                          <a:ea typeface="Calibri" panose="020F0502020204030204" pitchFamily="34" charset="0"/>
                          <a:cs typeface="Simplified Arabic" panose="02020603050405020304" pitchFamily="18" charset="-78"/>
                        </a:rPr>
                        <a:t>التسيير التشاركي</a:t>
                      </a:r>
                      <a:endParaRPr lang="fr-FR" sz="32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228600" algn="just" rtl="1">
                        <a:lnSpc>
                          <a:spcPct val="100000"/>
                        </a:lnSpc>
                        <a:spcAft>
                          <a:spcPts val="1000"/>
                        </a:spcAft>
                      </a:pPr>
                      <a:r>
                        <a:rPr lang="ar-DZ" sz="3200" dirty="0">
                          <a:effectLst/>
                          <a:latin typeface="Simplified Arabic" panose="02020603050405020304" pitchFamily="18" charset="-78"/>
                          <a:ea typeface="Calibri" panose="020F0502020204030204" pitchFamily="34" charset="0"/>
                          <a:cs typeface="Simplified Arabic" panose="02020603050405020304" pitchFamily="18" charset="-78"/>
                        </a:rPr>
                        <a:t> (</a:t>
                      </a:r>
                      <a:r>
                        <a:rPr lang="fr-FR" sz="3200" dirty="0">
                          <a:effectLst/>
                          <a:latin typeface="Simplified Arabic" panose="02020603050405020304" pitchFamily="18" charset="-78"/>
                          <a:ea typeface="Calibri" panose="020F0502020204030204" pitchFamily="34" charset="0"/>
                          <a:cs typeface="Simplified Arabic" panose="02020603050405020304" pitchFamily="18" charset="-78"/>
                        </a:rPr>
                        <a:t>Management Participatif</a:t>
                      </a:r>
                      <a:r>
                        <a:rPr lang="ar-DZ" sz="3200" dirty="0">
                          <a:effectLst/>
                          <a:latin typeface="Simplified Arabic" panose="02020603050405020304" pitchFamily="18" charset="-78"/>
                          <a:ea typeface="Calibri" panose="020F0502020204030204" pitchFamily="34" charset="0"/>
                          <a:cs typeface="Simplified Arabic" panose="02020603050405020304" pitchFamily="18" charset="-78"/>
                        </a:rPr>
                        <a:t>)</a:t>
                      </a:r>
                      <a:endParaRPr lang="fr-FR" sz="3200" dirty="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Titre 1"/>
          <p:cNvSpPr>
            <a:spLocks noGrp="1"/>
          </p:cNvSpPr>
          <p:nvPr>
            <p:ph type="title"/>
          </p:nvPr>
        </p:nvSpPr>
        <p:spPr>
          <a:solidFill>
            <a:srgbClr val="FFCCCC"/>
          </a:solidFill>
          <a:ln>
            <a:solidFill>
              <a:srgbClr val="CC0000"/>
            </a:solidFill>
            <a:miter lim="800000"/>
            <a:headEnd/>
            <a:tailEnd/>
          </a:ln>
        </p:spPr>
        <p:txBody>
          <a:bodyPr/>
          <a:lstStyle/>
          <a:p>
            <a:pPr algn="ctr" rtl="1"/>
            <a:r>
              <a:rPr lang="ar-DZ" altLang="fr-FR">
                <a:solidFill>
                  <a:srgbClr val="FF0000"/>
                </a:solidFill>
              </a:rPr>
              <a:t>تقييم النظرية</a:t>
            </a:r>
            <a:endParaRPr lang="fr-FR" altLang="fr-FR">
              <a:solidFill>
                <a:srgbClr val="FF0000"/>
              </a:solidFill>
            </a:endParaRPr>
          </a:p>
        </p:txBody>
      </p:sp>
      <p:sp>
        <p:nvSpPr>
          <p:cNvPr id="3" name="Espace réservé du contenu 2"/>
          <p:cNvSpPr>
            <a:spLocks noGrp="1" noChangeArrowheads="1"/>
          </p:cNvSpPr>
          <p:nvPr>
            <p:ph idx="1"/>
          </p:nvPr>
        </p:nvSpPr>
        <p:spPr>
          <a:xfrm>
            <a:off x="177800" y="1074738"/>
            <a:ext cx="8788400" cy="5595937"/>
          </a:xfrm>
        </p:spPr>
        <p:txBody>
          <a:bodyPr/>
          <a:lstStyle/>
          <a:p>
            <a:pPr algn="ctr" rtl="1">
              <a:lnSpc>
                <a:spcPct val="107000"/>
              </a:lnSpc>
              <a:buFont typeface="Wingdings" panose="05000000000000000000" pitchFamily="2" charset="2"/>
              <a:buChar char=""/>
            </a:pPr>
            <a:r>
              <a:rPr lang="ar-DZ" sz="3200">
                <a:solidFill>
                  <a:srgbClr val="FF0000"/>
                </a:solidFill>
                <a:latin typeface="Sakkal Majalla" panose="02000000000000000000" pitchFamily="2" charset="-78"/>
                <a:ea typeface="Calibri" panose="020F0502020204030204" pitchFamily="34" charset="0"/>
                <a:cs typeface="Sakkal Majalla" panose="02000000000000000000" pitchFamily="2" charset="-78"/>
              </a:rPr>
              <a:t>الإيجابيات</a:t>
            </a:r>
            <a:r>
              <a:rPr lang="ar-DZ" sz="2800">
                <a:solidFill>
                  <a:srgbClr val="FF0000"/>
                </a:solidFill>
                <a:latin typeface="Sakkal Majalla" panose="02000000000000000000" pitchFamily="2" charset="-78"/>
                <a:ea typeface="Calibri" panose="020F0502020204030204" pitchFamily="34" charset="0"/>
                <a:cs typeface="Sakkal Majalla" panose="02000000000000000000" pitchFamily="2" charset="-78"/>
              </a:rPr>
              <a:t>.</a:t>
            </a:r>
            <a:endParaRPr lang="fr-FR" sz="2800">
              <a:solidFill>
                <a:srgbClr val="FF0000"/>
              </a:solidFill>
              <a:latin typeface="Sakkal Majalla" panose="02000000000000000000" pitchFamily="2" charset="-78"/>
              <a:ea typeface="Calibri" panose="020F0502020204030204" pitchFamily="34" charset="0"/>
              <a:cs typeface="Sakkal Majalla" panose="02000000000000000000" pitchFamily="2" charset="-78"/>
            </a:endParaRPr>
          </a:p>
          <a:p>
            <a:pPr algn="r" rtl="1">
              <a:buFont typeface="Wingdings" panose="05000000000000000000" pitchFamily="2" charset="2"/>
              <a:buChar char=""/>
            </a:pPr>
            <a:r>
              <a:rPr lang="ar-DZ" sz="4000">
                <a:latin typeface="Sakkal Majalla" panose="02000000000000000000" pitchFamily="2" charset="-78"/>
                <a:cs typeface="Sakkal Majalla" panose="02000000000000000000" pitchFamily="2" charset="-78"/>
              </a:rPr>
              <a:t>دعا المديرين للتعامل بإيجابية مع حاجات الفرد وخاصة الحاجات الاجتماعية</a:t>
            </a:r>
          </a:p>
          <a:p>
            <a:pPr algn="r" rtl="1">
              <a:buFont typeface="Wingdings" panose="05000000000000000000" pitchFamily="2" charset="2"/>
              <a:buChar char=""/>
            </a:pPr>
            <a:r>
              <a:rPr lang="ar-DZ" sz="4000">
                <a:latin typeface="Sakkal Majalla" panose="02000000000000000000" pitchFamily="2" charset="-78"/>
                <a:cs typeface="Sakkal Majalla" panose="02000000000000000000" pitchFamily="2" charset="-78"/>
              </a:rPr>
              <a:t>توضح نظرية </a:t>
            </a:r>
            <a:r>
              <a:rPr lang="en-US" sz="4000">
                <a:latin typeface="Sakkal Majalla" panose="02000000000000000000" pitchFamily="2" charset="-78"/>
                <a:cs typeface="Sakkal Majalla" panose="02000000000000000000" pitchFamily="2" charset="-78"/>
              </a:rPr>
              <a:t>Y  </a:t>
            </a:r>
            <a:r>
              <a:rPr lang="ar-DZ" sz="4000">
                <a:latin typeface="Sakkal Majalla" panose="02000000000000000000" pitchFamily="2" charset="-78"/>
                <a:cs typeface="Sakkal Majalla" panose="02000000000000000000" pitchFamily="2" charset="-78"/>
              </a:rPr>
              <a:t> أن الانسان يتعلم من الظروف المحاطة به</a:t>
            </a:r>
          </a:p>
          <a:p>
            <a:pPr algn="r" rtl="1">
              <a:buFont typeface="Wingdings" panose="05000000000000000000" pitchFamily="2" charset="2"/>
              <a:buChar char=""/>
            </a:pPr>
            <a:r>
              <a:rPr lang="ar-DZ" sz="4000">
                <a:latin typeface="Sakkal Majalla" panose="02000000000000000000" pitchFamily="2" charset="-78"/>
                <a:cs typeface="Sakkal Majalla" panose="02000000000000000000" pitchFamily="2" charset="-78"/>
              </a:rPr>
              <a:t> الفرد داخل المؤسسة يتمتع بالقدرة على استخدام الفكر والخيال في حل المشكلات وابتكار الحلول</a:t>
            </a:r>
          </a:p>
          <a:p>
            <a:pPr algn="r" rtl="1">
              <a:buFont typeface="Wingdings" panose="05000000000000000000" pitchFamily="2" charset="2"/>
              <a:buChar char=""/>
            </a:pPr>
            <a:endParaRPr lang="ar-DZ" sz="3600">
              <a:latin typeface="Sakkal Majalla" panose="02000000000000000000" pitchFamily="2" charset="-78"/>
              <a:cs typeface="Sakkal Majalla" panose="02000000000000000000" pitchFamily="2" charset="-78"/>
            </a:endParaRPr>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Titre 1"/>
          <p:cNvSpPr>
            <a:spLocks noGrp="1"/>
          </p:cNvSpPr>
          <p:nvPr>
            <p:ph type="title"/>
          </p:nvPr>
        </p:nvSpPr>
        <p:spPr>
          <a:xfrm>
            <a:off x="914400" y="277813"/>
            <a:ext cx="7848600" cy="609600"/>
          </a:xfrm>
          <a:solidFill>
            <a:srgbClr val="FFCCCC"/>
          </a:solidFill>
          <a:ln>
            <a:solidFill>
              <a:srgbClr val="FF0000"/>
            </a:solidFill>
            <a:miter lim="800000"/>
            <a:headEnd/>
            <a:tailEnd/>
          </a:ln>
        </p:spPr>
        <p:txBody>
          <a:bodyPr/>
          <a:lstStyle/>
          <a:p>
            <a:pPr algn="ctr"/>
            <a:r>
              <a:rPr lang="ar-DZ">
                <a:solidFill>
                  <a:srgbClr val="FF0000"/>
                </a:solidFill>
              </a:rPr>
              <a:t>تقييم النظرية</a:t>
            </a:r>
            <a:endParaRPr lang="fr-FR">
              <a:solidFill>
                <a:srgbClr val="FF0000"/>
              </a:solidFill>
            </a:endParaRPr>
          </a:p>
        </p:txBody>
      </p:sp>
      <p:sp>
        <p:nvSpPr>
          <p:cNvPr id="3" name="Espace réservé du contenu 2"/>
          <p:cNvSpPr>
            <a:spLocks noGrp="1"/>
          </p:cNvSpPr>
          <p:nvPr>
            <p:ph idx="1"/>
          </p:nvPr>
        </p:nvSpPr>
        <p:spPr>
          <a:xfrm>
            <a:off x="177800" y="887413"/>
            <a:ext cx="8755063" cy="5783262"/>
          </a:xfrm>
        </p:spPr>
        <p:txBody>
          <a:bodyPr/>
          <a:lstStyle/>
          <a:p>
            <a:pPr algn="ctr" rtl="1">
              <a:buClr>
                <a:srgbClr val="507800"/>
              </a:buClr>
              <a:buFont typeface="Wingdings" panose="05000000000000000000" pitchFamily="2" charset="2"/>
              <a:buChar char=""/>
            </a:pPr>
            <a:r>
              <a:rPr lang="ar-DZ" sz="3200" dirty="0">
                <a:solidFill>
                  <a:srgbClr val="FF0000"/>
                </a:solidFill>
                <a:latin typeface="Sakkal Majalla" panose="02000000000000000000" pitchFamily="2" charset="-78"/>
                <a:cs typeface="Sakkal Majalla" panose="02000000000000000000" pitchFamily="2" charset="-78"/>
              </a:rPr>
              <a:t>ا</a:t>
            </a:r>
            <a:r>
              <a:rPr lang="ar-DZ" sz="3200" dirty="0">
                <a:solidFill>
                  <a:srgbClr val="FF0000"/>
                </a:solidFill>
                <a:latin typeface="Simplified Arabic" panose="02020603050405020304" pitchFamily="18" charset="-78"/>
                <a:cs typeface="Simplified Arabic" panose="02020603050405020304" pitchFamily="18" charset="-78"/>
              </a:rPr>
              <a:t>لانتقادات</a:t>
            </a:r>
            <a:endParaRPr lang="fr-FR" sz="3200" dirty="0">
              <a:solidFill>
                <a:srgbClr val="FF0000"/>
              </a:solidFill>
              <a:latin typeface="Simplified Arabic" panose="02020603050405020304" pitchFamily="18" charset="-78"/>
              <a:cs typeface="Simplified Arabic" panose="02020603050405020304" pitchFamily="18" charset="-78"/>
            </a:endParaRPr>
          </a:p>
          <a:p>
            <a:pPr algn="r" rtl="1">
              <a:buClr>
                <a:srgbClr val="507800"/>
              </a:buClr>
              <a:buFont typeface="Wingdings" panose="05000000000000000000" pitchFamily="2" charset="2"/>
              <a:buChar char=""/>
            </a:pPr>
            <a:r>
              <a:rPr lang="ar-DZ" sz="3600" dirty="0">
                <a:solidFill>
                  <a:schemeClr val="tx1"/>
                </a:solidFill>
                <a:latin typeface="Simplified Arabic" panose="02020603050405020304" pitchFamily="18" charset="-78"/>
                <a:cs typeface="Simplified Arabic" panose="02020603050405020304" pitchFamily="18" charset="-78"/>
              </a:rPr>
              <a:t>قلة الأعمال المدروسة التي بنيت عليها النظرية</a:t>
            </a:r>
          </a:p>
          <a:p>
            <a:pPr algn="r" rtl="1">
              <a:lnSpc>
                <a:spcPct val="150000"/>
              </a:lnSpc>
              <a:buClr>
                <a:srgbClr val="507800"/>
              </a:buClr>
              <a:buFont typeface="Wingdings" panose="05000000000000000000" pitchFamily="2" charset="2"/>
              <a:buChar char=""/>
            </a:pPr>
            <a:r>
              <a:rPr lang="ar-DZ" sz="3600" dirty="0">
                <a:solidFill>
                  <a:schemeClr val="tx1"/>
                </a:solidFill>
                <a:latin typeface="Simplified Arabic" panose="02020603050405020304" pitchFamily="18" charset="-78"/>
                <a:cs typeface="Simplified Arabic" panose="02020603050405020304" pitchFamily="18" charset="-78"/>
              </a:rPr>
              <a:t> الأماكن التي جمعت منها البيانات قليلة وغير كافية واهمال الفروق الفردية</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lnSpc>
                <a:spcPct val="150000"/>
              </a:lnSpc>
              <a:buClr>
                <a:srgbClr val="507800"/>
              </a:buClr>
              <a:buFont typeface="Wingdings" panose="05000000000000000000" pitchFamily="2" charset="2"/>
              <a:buChar char=""/>
            </a:pPr>
            <a:r>
              <a:rPr lang="ar-DZ" sz="3600" dirty="0">
                <a:solidFill>
                  <a:schemeClr val="tx1"/>
                </a:solidFill>
                <a:latin typeface="Simplified Arabic" panose="02020603050405020304" pitchFamily="18" charset="-78"/>
                <a:cs typeface="Simplified Arabic" panose="02020603050405020304" pitchFamily="18" charset="-78"/>
              </a:rPr>
              <a:t>عدم الاعتماد على الأسس العلمية في التحليل</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lnSpc>
                <a:spcPct val="150000"/>
              </a:lnSpc>
              <a:buClr>
                <a:srgbClr val="507800"/>
              </a:buClr>
              <a:buFont typeface="Wingdings" panose="05000000000000000000" pitchFamily="2" charset="2"/>
              <a:buChar char=""/>
            </a:pPr>
            <a:r>
              <a:rPr lang="ar-DZ" sz="3600" dirty="0">
                <a:solidFill>
                  <a:schemeClr val="tx1"/>
                </a:solidFill>
                <a:latin typeface="Simplified Arabic" panose="02020603050405020304" pitchFamily="18" charset="-78"/>
                <a:cs typeface="Simplified Arabic" panose="02020603050405020304" pitchFamily="18" charset="-78"/>
              </a:rPr>
              <a:t>استخدام مقياس واحد وهو المقابلة فقط</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lnSpc>
                <a:spcPct val="150000"/>
              </a:lnSpc>
              <a:buClr>
                <a:srgbClr val="507800"/>
              </a:buClr>
              <a:buFont typeface="Wingdings" panose="05000000000000000000" pitchFamily="2" charset="2"/>
              <a:buChar char=""/>
            </a:pPr>
            <a:r>
              <a:rPr lang="ar-DZ" sz="3600" dirty="0">
                <a:solidFill>
                  <a:schemeClr val="tx1"/>
                </a:solidFill>
                <a:latin typeface="Simplified Arabic" panose="02020603050405020304" pitchFamily="18" charset="-78"/>
                <a:cs typeface="Simplified Arabic" panose="02020603050405020304" pitchFamily="18" charset="-78"/>
              </a:rPr>
              <a:t>اغفال التنظيم الرسمي داخل المؤسسة بشكل كبير</a:t>
            </a:r>
            <a:r>
              <a:rPr lang="ar-DZ" sz="3200" dirty="0">
                <a:solidFill>
                  <a:schemeClr val="tx1"/>
                </a:solidFill>
                <a:latin typeface="Simplified Arabic" panose="02020603050405020304" pitchFamily="18" charset="-78"/>
                <a:cs typeface="Simplified Arabic" panose="02020603050405020304" pitchFamily="18" charset="-78"/>
              </a:rPr>
              <a:t>.</a:t>
            </a:r>
            <a:endParaRPr lang="fr-FR" sz="3200" dirty="0">
              <a:solidFill>
                <a:schemeClr val="tx1"/>
              </a:solidFill>
              <a:latin typeface="Simplified Arabic" panose="02020603050405020304" pitchFamily="18" charset="-78"/>
              <a:cs typeface="Simplified Arabic" panose="02020603050405020304" pitchFamily="18" charset="-78"/>
            </a:endParaRPr>
          </a:p>
          <a:p>
            <a:pPr algn="r" rtl="1"/>
            <a:endParaRPr lang="fr-FR" sz="2800"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arn(inVertical)">
                                      <p:cBhvr>
                                        <p:cTn id="26" dur="500"/>
                                        <p:tgtEl>
                                          <p:spTgt spid="3">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8691" y="692696"/>
            <a:ext cx="8855309" cy="750975"/>
          </a:xfrm>
          <a:prstGeom prst="rect">
            <a:avLst/>
          </a:prstGeom>
        </p:spPr>
        <p:txBody>
          <a:bodyPr wrap="none">
            <a:spAutoFit/>
          </a:bodyPr>
          <a:lstStyle/>
          <a:p>
            <a:pPr marL="342900" marR="0" lvl="0" indent="-342900" algn="just" defTabSz="914400" rtl="1"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ar-SA" sz="40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Sakkal Majalla" panose="02000000000000000000" pitchFamily="2" charset="-78"/>
              </a:rPr>
              <a:t>نظرية العامِلَين لفريديريك </a:t>
            </a:r>
            <a:r>
              <a:rPr kumimoji="0" lang="ar-SA" sz="4000" b="1" i="0" u="none" strike="noStrike" kern="1200" cap="none" spc="0" normalizeH="0" baseline="0" noProof="0" dirty="0" err="1">
                <a:ln>
                  <a:noFill/>
                </a:ln>
                <a:solidFill>
                  <a:srgbClr val="C00000"/>
                </a:solidFill>
                <a:effectLst/>
                <a:uLnTx/>
                <a:uFillTx/>
                <a:latin typeface="Calibri" panose="020F0502020204030204" pitchFamily="34" charset="0"/>
                <a:ea typeface="Calibri" panose="020F0502020204030204" pitchFamily="34" charset="0"/>
                <a:cs typeface="Sakkal Majalla" panose="02000000000000000000" pitchFamily="2" charset="-78"/>
              </a:rPr>
              <a:t>هارزبرغ</a:t>
            </a:r>
            <a:r>
              <a:rPr kumimoji="0" lang="fr-FR" sz="4000" b="1"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Arial" panose="020B0604020202020204" pitchFamily="34" charset="0"/>
              </a:rPr>
              <a:t> Frederick Herzberg</a:t>
            </a:r>
            <a:endParaRPr kumimoji="0" lang="fr-FR" sz="28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pic>
        <p:nvPicPr>
          <p:cNvPr id="3" name="Image 2"/>
          <p:cNvPicPr>
            <a:picLocks noChangeAspect="1"/>
          </p:cNvPicPr>
          <p:nvPr/>
        </p:nvPicPr>
        <p:blipFill>
          <a:blip r:embed="rId2"/>
          <a:stretch>
            <a:fillRect/>
          </a:stretch>
        </p:blipFill>
        <p:spPr>
          <a:xfrm>
            <a:off x="971600" y="2138362"/>
            <a:ext cx="6624735" cy="3810918"/>
          </a:xfrm>
          <a:prstGeom prst="rect">
            <a:avLst/>
          </a:prstGeom>
        </p:spPr>
      </p:pic>
    </p:spTree>
    <p:extLst>
      <p:ext uri="{BB962C8B-B14F-4D97-AF65-F5344CB8AC3E}">
        <p14:creationId xmlns:p14="http://schemas.microsoft.com/office/powerpoint/2010/main" val="14836175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4294967295"/>
          </p:nvPr>
        </p:nvGraphicFramePr>
        <p:xfrm>
          <a:off x="900113" y="1196975"/>
          <a:ext cx="7543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à coins arrondis 4"/>
          <p:cNvSpPr/>
          <p:nvPr/>
        </p:nvSpPr>
        <p:spPr>
          <a:xfrm>
            <a:off x="539552" y="620688"/>
            <a:ext cx="7776864" cy="288032"/>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لمحة عن</a:t>
            </a:r>
            <a:r>
              <a:rPr kumimoji="0" lang="fr-FR"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 </a:t>
            </a:r>
            <a:r>
              <a:rPr kumimoji="0" lang="ar-SA" sz="40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Sakkal Majalla" panose="02000000000000000000" pitchFamily="2" charset="-78"/>
              </a:rPr>
              <a:t>فريديريك </a:t>
            </a:r>
            <a:r>
              <a:rPr kumimoji="0" lang="ar-SA" sz="4000" b="1" i="0" u="none" strike="noStrike" kern="1200" cap="none" spc="0" normalizeH="0" baseline="0" noProof="0" dirty="0" err="1">
                <a:ln>
                  <a:noFill/>
                </a:ln>
                <a:solidFill>
                  <a:srgbClr val="C00000"/>
                </a:solidFill>
                <a:effectLst/>
                <a:uLnTx/>
                <a:uFillTx/>
                <a:latin typeface="Calibri" panose="020F0502020204030204" pitchFamily="34" charset="0"/>
                <a:ea typeface="Calibri" panose="020F0502020204030204" pitchFamily="34" charset="0"/>
                <a:cs typeface="Sakkal Majalla" panose="02000000000000000000" pitchFamily="2" charset="-78"/>
              </a:rPr>
              <a:t>هارزبرغ</a:t>
            </a:r>
            <a:r>
              <a:rPr kumimoji="0" lang="fr-FR" sz="4000" b="1"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Arial" panose="020B0604020202020204" pitchFamily="34" charset="0"/>
              </a:rPr>
              <a:t> Frederick Herzberg</a:t>
            </a:r>
            <a:endParaRPr kumimoji="0" lang="fr-FR" sz="28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r-FR"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endParaRPr>
          </a:p>
        </p:txBody>
      </p:sp>
    </p:spTree>
    <p:extLst>
      <p:ext uri="{BB962C8B-B14F-4D97-AF65-F5344CB8AC3E}">
        <p14:creationId xmlns:p14="http://schemas.microsoft.com/office/powerpoint/2010/main" val="19939523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975" y="260648"/>
            <a:ext cx="9004453" cy="1380506"/>
          </a:xfrm>
          <a:prstGeom prst="rect">
            <a:avLst/>
          </a:prstGeom>
        </p:spPr>
        <p:txBody>
          <a:bodyPr wrap="none">
            <a:spAutoFit/>
          </a:bodyPr>
          <a:lstStyle/>
          <a:p>
            <a:pPr marL="0" marR="0" lvl="0" indent="0" algn="just" defTabSz="914400" rtl="1" eaLnBrk="1" fontAlgn="auto" latinLnBrk="0" hangingPunct="1">
              <a:lnSpc>
                <a:spcPct val="107000"/>
              </a:lnSpc>
              <a:spcBef>
                <a:spcPts val="0"/>
              </a:spcBef>
              <a:spcAft>
                <a:spcPts val="800"/>
              </a:spcAft>
              <a:buClrTx/>
              <a:buSzTx/>
              <a:buFontTx/>
              <a:buNone/>
              <a:tabLst/>
              <a:defRPr/>
            </a:pPr>
            <a:r>
              <a:rPr kumimoji="0" lang="ar-SA" sz="3600" b="1"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rPr>
              <a:t>افتراضات</a:t>
            </a:r>
            <a:r>
              <a:rPr kumimoji="0" lang="ar-DZ" sz="3600" b="1"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rPr>
              <a:t> </a:t>
            </a:r>
            <a:r>
              <a:rPr kumimoji="0" lang="ar-SA" sz="3600" b="1"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نظرية العامِلَين لفريديريك </a:t>
            </a:r>
            <a:r>
              <a:rPr kumimoji="0" lang="ar-SA" sz="3600" b="1" i="0" u="none" strike="noStrike" kern="1200" cap="none" spc="0" normalizeH="0" baseline="0" noProof="0" dirty="0" err="1">
                <a:ln>
                  <a:noFill/>
                </a:ln>
                <a:solidFill>
                  <a:srgbClr val="C00000"/>
                </a:solidFill>
                <a:effectLst/>
                <a:uLnTx/>
                <a:uFillTx/>
                <a:latin typeface="Sakkal Majalla" panose="02000000000000000000" pitchFamily="2" charset="-78"/>
                <a:ea typeface="+mn-ea"/>
                <a:cs typeface="Sakkal Majalla" panose="02000000000000000000" pitchFamily="2" charset="-78"/>
              </a:rPr>
              <a:t>هارزبرغ</a:t>
            </a:r>
            <a:r>
              <a:rPr kumimoji="0" lang="fr-FR" sz="3600" b="1"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 Frederick Herzberg</a:t>
            </a:r>
            <a:endParaRPr kumimoji="0" lang="fr-FR" sz="3600" b="0"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endParaRPr>
          </a:p>
          <a:p>
            <a:pPr marL="0" marR="0" lvl="0" indent="0" algn="just" defTabSz="914400" rtl="1" eaLnBrk="1" fontAlgn="auto" latinLnBrk="0" hangingPunct="1">
              <a:lnSpc>
                <a:spcPct val="107000"/>
              </a:lnSpc>
              <a:spcBef>
                <a:spcPts val="0"/>
              </a:spcBef>
              <a:spcAft>
                <a:spcPts val="800"/>
              </a:spcAft>
              <a:buClrTx/>
              <a:buSzTx/>
              <a:buFontTx/>
              <a:buNone/>
              <a:tabLst/>
              <a:defRPr/>
            </a:pPr>
            <a:endParaRPr kumimoji="0" lang="fr-FR" sz="3600" b="0"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endParaRPr>
          </a:p>
        </p:txBody>
      </p:sp>
      <p:graphicFrame>
        <p:nvGraphicFramePr>
          <p:cNvPr id="6" name="Diagramme 5"/>
          <p:cNvGraphicFramePr/>
          <p:nvPr/>
        </p:nvGraphicFramePr>
        <p:xfrm>
          <a:off x="107504" y="1484784"/>
          <a:ext cx="8856984" cy="2448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0" y="3520752"/>
            <a:ext cx="2505810" cy="2246769"/>
          </a:xfrm>
          <a:prstGeom prst="rect">
            <a:avLst/>
          </a:prstGeom>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الأجر وملحقاته</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العلاقات الشخصية</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 </a:t>
            </a:r>
            <a:endPar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a:t>
            </a:r>
            <a:r>
              <a:rPr kumimoji="0" lang="ar-SA" sz="2000" b="1" i="0" u="none" strike="noStrike" kern="1200" cap="none" spc="0" normalizeH="0" baseline="0" noProof="0" dirty="0" err="1">
                <a:ln>
                  <a:noFill/>
                </a:ln>
                <a:solidFill>
                  <a:srgbClr val="000000"/>
                </a:solidFill>
                <a:effectLst/>
                <a:uLnTx/>
                <a:uFillTx/>
                <a:latin typeface="Sakkal Majalla" panose="02000000000000000000" pitchFamily="2" charset="-78"/>
                <a:ea typeface="+mn-ea"/>
                <a:cs typeface="Sakkal Majalla" panose="02000000000000000000" pitchFamily="2" charset="-78"/>
              </a:rPr>
              <a:t>لاشراف</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 </a:t>
            </a:r>
            <a:endPar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سياسة المشروع </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أسلوبه في الإدارة</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 </a:t>
            </a:r>
            <a:endPar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ظر وف العمل</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 </a:t>
            </a:r>
            <a:endPar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الأمن الوظيفي</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endParaRPr kumimoji="0" lang="fr-FR"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p:txBody>
      </p:sp>
      <p:sp>
        <p:nvSpPr>
          <p:cNvPr id="8" name="Rectangle 7"/>
          <p:cNvSpPr/>
          <p:nvPr/>
        </p:nvSpPr>
        <p:spPr>
          <a:xfrm>
            <a:off x="4283968" y="3205674"/>
            <a:ext cx="2333100" cy="2554545"/>
          </a:xfrm>
          <a:prstGeom prst="rect">
            <a:avLst/>
          </a:prstGeom>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طبيعة العمل ذاته</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الاعتراف بالأهمية</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 </a:t>
            </a:r>
            <a:endPar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الشعور بالإنجاز </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إمكانية النمو </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فرص الترقية </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التقدم </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الشعور بالمسؤولية</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 </a:t>
            </a:r>
            <a:endPar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مواجهة التحديات</a:t>
            </a:r>
            <a:r>
              <a:rPr kumimoji="0" lang="ar-DZ"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a:t>
            </a:r>
            <a:endParaRPr kumimoji="0" lang="fr-FR" sz="2000" b="1"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endParaRPr>
          </a:p>
        </p:txBody>
      </p:sp>
    </p:spTree>
    <p:extLst>
      <p:ext uri="{BB962C8B-B14F-4D97-AF65-F5344CB8AC3E}">
        <p14:creationId xmlns:p14="http://schemas.microsoft.com/office/powerpoint/2010/main" val="671148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4294967295"/>
          </p:nvPr>
        </p:nvGraphicFramePr>
        <p:xfrm>
          <a:off x="107950" y="587053"/>
          <a:ext cx="9036050" cy="55062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88338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4294967295"/>
          </p:nvPr>
        </p:nvGraphicFramePr>
        <p:xfrm>
          <a:off x="179388" y="0"/>
          <a:ext cx="8964612" cy="6873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87388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Titre 1"/>
          <p:cNvSpPr>
            <a:spLocks noGrp="1"/>
          </p:cNvSpPr>
          <p:nvPr>
            <p:ph type="title"/>
          </p:nvPr>
        </p:nvSpPr>
        <p:spPr>
          <a:solidFill>
            <a:srgbClr val="FFCCCC"/>
          </a:solidFill>
          <a:ln>
            <a:solidFill>
              <a:srgbClr val="CC0000"/>
            </a:solidFill>
            <a:miter lim="800000"/>
            <a:headEnd/>
            <a:tailEnd/>
          </a:ln>
        </p:spPr>
        <p:txBody>
          <a:bodyPr/>
          <a:lstStyle/>
          <a:p>
            <a:pPr algn="ctr" rtl="1"/>
            <a:r>
              <a:rPr lang="ar-DZ">
                <a:solidFill>
                  <a:srgbClr val="FF0000"/>
                </a:solidFill>
              </a:rPr>
              <a:t>تقييم النظرية</a:t>
            </a:r>
            <a:endParaRPr lang="fr-FR">
              <a:solidFill>
                <a:srgbClr val="FF0000"/>
              </a:solidFill>
            </a:endParaRPr>
          </a:p>
        </p:txBody>
      </p:sp>
      <p:sp>
        <p:nvSpPr>
          <p:cNvPr id="87043" name="Espace réservé du contenu 2"/>
          <p:cNvSpPr>
            <a:spLocks noGrp="1" noChangeArrowheads="1"/>
          </p:cNvSpPr>
          <p:nvPr>
            <p:ph idx="1"/>
          </p:nvPr>
        </p:nvSpPr>
        <p:spPr>
          <a:xfrm>
            <a:off x="177800" y="1489075"/>
            <a:ext cx="8777941" cy="5073090"/>
          </a:xfrm>
        </p:spPr>
        <p:txBody>
          <a:bodyPr/>
          <a:lstStyle/>
          <a:p>
            <a:pPr marL="0" indent="0" algn="just" rtl="1">
              <a:lnSpc>
                <a:spcPct val="150000"/>
              </a:lnSpc>
              <a:buFont typeface="Wingdings" panose="05000000000000000000" pitchFamily="2" charset="2"/>
              <a:buNone/>
            </a:pPr>
            <a:r>
              <a:rPr lang="ar-DZ" sz="3200" dirty="0">
                <a:solidFill>
                  <a:schemeClr val="tx1"/>
                </a:solidFill>
                <a:latin typeface="Simplified Arabic" panose="02020603050405020304" pitchFamily="18" charset="-78"/>
                <a:cs typeface="Simplified Arabic" panose="02020603050405020304" pitchFamily="18" charset="-78"/>
              </a:rPr>
              <a:t> برغم ما وجه إلى نظرية </a:t>
            </a:r>
            <a:r>
              <a:rPr lang="ar-DZ" sz="3200" dirty="0" err="1">
                <a:solidFill>
                  <a:schemeClr val="tx1"/>
                </a:solidFill>
                <a:latin typeface="Simplified Arabic" panose="02020603050405020304" pitchFamily="18" charset="-78"/>
                <a:cs typeface="Simplified Arabic" panose="02020603050405020304" pitchFamily="18" charset="-78"/>
              </a:rPr>
              <a:t>هيرزبرج</a:t>
            </a:r>
            <a:r>
              <a:rPr lang="ar-DZ" sz="3200" dirty="0">
                <a:solidFill>
                  <a:schemeClr val="tx1"/>
                </a:solidFill>
                <a:latin typeface="Simplified Arabic" panose="02020603050405020304" pitchFamily="18" charset="-78"/>
                <a:cs typeface="Simplified Arabic" panose="02020603050405020304" pitchFamily="18" charset="-78"/>
              </a:rPr>
              <a:t> من انتقادات، إلا أنها لا تزال لها أهميتها، لأنها حاولت أن تفصل</a:t>
            </a:r>
            <a:r>
              <a:rPr lang="fr-FR" sz="3200" dirty="0">
                <a:solidFill>
                  <a:schemeClr val="tx1"/>
                </a:solidFill>
                <a:latin typeface="Simplified Arabic" panose="02020603050405020304" pitchFamily="18" charset="-78"/>
                <a:cs typeface="Simplified Arabic" panose="02020603050405020304" pitchFamily="18" charset="-78"/>
              </a:rPr>
              <a:t> </a:t>
            </a:r>
            <a:r>
              <a:rPr lang="ar-DZ" sz="3200" dirty="0">
                <a:solidFill>
                  <a:schemeClr val="tx1"/>
                </a:solidFill>
                <a:latin typeface="Simplified Arabic" panose="02020603050405020304" pitchFamily="18" charset="-78"/>
                <a:cs typeface="Simplified Arabic" panose="02020603050405020304" pitchFamily="18" charset="-78"/>
              </a:rPr>
              <a:t>بين العوامل الدافعة والعوامل الواقية, وقد أدى هذا الفصل إلى مفهوم إثراء العمل </a:t>
            </a:r>
            <a:r>
              <a:rPr lang="fr-FR" sz="3200" dirty="0">
                <a:solidFill>
                  <a:schemeClr val="tx1"/>
                </a:solidFill>
                <a:latin typeface="Simplified Arabic" panose="02020603050405020304" pitchFamily="18" charset="-78"/>
                <a:cs typeface="Simplified Arabic" panose="02020603050405020304" pitchFamily="18" charset="-78"/>
              </a:rPr>
              <a:t>job </a:t>
            </a:r>
            <a:r>
              <a:rPr lang="fr-FR" sz="3200" dirty="0" err="1">
                <a:solidFill>
                  <a:schemeClr val="tx1"/>
                </a:solidFill>
                <a:latin typeface="Simplified Arabic" panose="02020603050405020304" pitchFamily="18" charset="-78"/>
                <a:cs typeface="Simplified Arabic" panose="02020603050405020304" pitchFamily="18" charset="-78"/>
              </a:rPr>
              <a:t>Enrichment</a:t>
            </a:r>
            <a:r>
              <a:rPr lang="fr-FR" sz="3200" dirty="0">
                <a:solidFill>
                  <a:schemeClr val="tx1"/>
                </a:solidFill>
                <a:latin typeface="Simplified Arabic" panose="02020603050405020304" pitchFamily="18" charset="-78"/>
                <a:cs typeface="Simplified Arabic" panose="02020603050405020304" pitchFamily="18" charset="-78"/>
              </a:rPr>
              <a:t> </a:t>
            </a:r>
            <a:r>
              <a:rPr lang="ar-DZ" sz="3200" dirty="0">
                <a:solidFill>
                  <a:schemeClr val="tx1"/>
                </a:solidFill>
                <a:latin typeface="Simplified Arabic" panose="02020603050405020304" pitchFamily="18" charset="-78"/>
                <a:cs typeface="Simplified Arabic" panose="02020603050405020304" pitchFamily="18" charset="-78"/>
              </a:rPr>
              <a:t>والذي  يعني تزويد الأعمال بعوامل دافعة, ولكن قبل زيادة العوامل الدافعة فإنه يجب على الإدارة توفير العوامل الواقية لأنه بدون ذلك يصبح الفرد أقل استجابة</a:t>
            </a:r>
            <a:r>
              <a:rPr lang="fr-FR" sz="3200" dirty="0">
                <a:solidFill>
                  <a:schemeClr val="tx1"/>
                </a:solidFill>
                <a:latin typeface="Simplified Arabic" panose="02020603050405020304" pitchFamily="18" charset="-78"/>
                <a:cs typeface="Simplified Arabic" panose="02020603050405020304" pitchFamily="18" charset="-78"/>
              </a:rPr>
              <a:t> </a:t>
            </a:r>
            <a:r>
              <a:rPr lang="ar-DZ" sz="3200" dirty="0">
                <a:solidFill>
                  <a:schemeClr val="tx1"/>
                </a:solidFill>
                <a:latin typeface="Simplified Arabic" panose="02020603050405020304" pitchFamily="18" charset="-78"/>
                <a:cs typeface="Simplified Arabic" panose="02020603050405020304" pitchFamily="18" charset="-78"/>
              </a:rPr>
              <a:t>لمحاولات إثراء العمل.</a:t>
            </a:r>
          </a:p>
          <a:p>
            <a:pPr marL="0" indent="0" algn="r" rtl="1">
              <a:buFont typeface="Wingdings" panose="05000000000000000000" pitchFamily="2" charset="2"/>
              <a:buNone/>
            </a:pPr>
            <a:endParaRPr lang="fr-FR" dirty="0"/>
          </a:p>
        </p:txBody>
      </p:sp>
      <p:sp>
        <p:nvSpPr>
          <p:cNvPr id="4" name="Espace réservé du pied de page 3"/>
          <p:cNvSpPr>
            <a:spLocks noGrp="1"/>
          </p:cNvSpPr>
          <p:nvPr>
            <p:ph type="ftr" sz="quarter" idx="10"/>
          </p:nvPr>
        </p:nvSpPr>
        <p:spPr/>
        <p:txBody>
          <a:bodyPr/>
          <a:lstStyle/>
          <a:p>
            <a:pPr>
              <a:defRPr/>
            </a:pPr>
            <a:r>
              <a:rPr lang="en-US" altLang="ko-KR"/>
              <a:t>Company Logo</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A8D4A2E-69DC-427C-B66A-0270E4E5C89C}"/>
              </a:ext>
            </a:extLst>
          </p:cNvPr>
          <p:cNvSpPr txBox="1"/>
          <p:nvPr/>
        </p:nvSpPr>
        <p:spPr>
          <a:xfrm>
            <a:off x="827584" y="2348880"/>
            <a:ext cx="7272808" cy="941796"/>
          </a:xfrm>
          <a:prstGeom prst="rect">
            <a:avLst/>
          </a:prstGeom>
          <a:noFill/>
        </p:spPr>
        <p:txBody>
          <a:bodyPr wrap="square">
            <a:spAutoFit/>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DZ" sz="4800" b="1" i="0" u="none" strike="noStrike" kern="1200" cap="none" spc="0" normalizeH="0" baseline="0" noProof="0" dirty="0">
                <a:ln>
                  <a:noFill/>
                </a:ln>
                <a:solidFill>
                  <a:srgbClr val="E48312">
                    <a:lumMod val="75000"/>
                  </a:srgbClr>
                </a:solidFill>
                <a:effectLst>
                  <a:outerShdw blurRad="38100" dist="38100" dir="2700000" algn="tl">
                    <a:srgbClr val="000000">
                      <a:alpha val="43137"/>
                    </a:srgbClr>
                  </a:outerShdw>
                </a:effectLst>
                <a:uLnTx/>
                <a:uFillTx/>
                <a:latin typeface="Calibri" panose="020F0502020204030204" pitchFamily="34" charset="0"/>
                <a:ea typeface="Calibri" panose="020F0502020204030204" pitchFamily="34" charset="0"/>
                <a:cs typeface="Sakkal Majalla" panose="02000000000000000000" pitchFamily="2" charset="-78"/>
              </a:rPr>
              <a:t>تقييم المدرسة السلوكية</a:t>
            </a:r>
            <a:endParaRPr kumimoji="0" lang="fr-DZ" sz="4800" b="0" i="0" u="none" strike="noStrike" kern="1200" cap="none" spc="0" normalizeH="0" baseline="0" noProof="0" dirty="0">
              <a:ln>
                <a:noFill/>
              </a:ln>
              <a:solidFill>
                <a:srgbClr val="E48312">
                  <a:lumMod val="75000"/>
                </a:srgbClr>
              </a:solidFill>
              <a:effectLst>
                <a:outerShdw blurRad="38100" dist="38100" dir="2700000" algn="tl">
                  <a:srgbClr val="000000">
                    <a:alpha val="43137"/>
                  </a:srgbClr>
                </a:outerShdw>
              </a:effectLst>
              <a:uLnTx/>
              <a:uFillTx/>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64030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C42B679-118D-4D2C-8DAB-F24A29454715}"/>
              </a:ext>
            </a:extLst>
          </p:cNvPr>
          <p:cNvSpPr txBox="1"/>
          <p:nvPr/>
        </p:nvSpPr>
        <p:spPr>
          <a:xfrm>
            <a:off x="-108520" y="116632"/>
            <a:ext cx="9073008" cy="5892382"/>
          </a:xfrm>
          <a:prstGeom prst="rect">
            <a:avLst/>
          </a:prstGeom>
          <a:noFill/>
        </p:spPr>
        <p:txBody>
          <a:bodyPr wrap="square">
            <a:spAutoFit/>
          </a:bodyPr>
          <a:lstStyle/>
          <a:p>
            <a:pPr marL="0" marR="0" lvl="0" indent="0" algn="just" defTabSz="914400" rtl="1" eaLnBrk="1" fontAlgn="auto" latinLnBrk="0" hangingPunct="1">
              <a:lnSpc>
                <a:spcPct val="115000"/>
              </a:lnSpc>
              <a:spcBef>
                <a:spcPts val="0"/>
              </a:spcBef>
              <a:spcAft>
                <a:spcPts val="1000"/>
              </a:spcAft>
              <a:buClrTx/>
              <a:buSzTx/>
              <a:buFontTx/>
              <a:buNone/>
              <a:tabLst/>
              <a:defRPr/>
            </a:pPr>
            <a:r>
              <a:rPr kumimoji="0" lang="ar-DZ" sz="3400" b="1" i="0" u="sng" strike="noStrike" kern="1200" cap="none" spc="0" normalizeH="0" baseline="0" noProof="0" dirty="0" err="1">
                <a:ln>
                  <a:noFill/>
                </a:ln>
                <a:solidFill>
                  <a:srgbClr val="000000"/>
                </a:solidFill>
                <a:effectLst/>
                <a:uLnTx/>
                <a:uFillTx/>
                <a:latin typeface="Sakkal Majalla" panose="02000000000000000000" pitchFamily="2" charset="-78"/>
                <a:ea typeface="Calibri" panose="020F0502020204030204" pitchFamily="34" charset="0"/>
                <a:cs typeface="Sakkal Majalla" panose="02000000000000000000" pitchFamily="2" charset="-78"/>
              </a:rPr>
              <a:t>الإنتقادات</a:t>
            </a:r>
            <a:r>
              <a:rPr kumimoji="0" lang="ar-DZ" sz="3400" b="1" i="0" u="sng" strike="noStrike" kern="1200" cap="none" spc="0" normalizeH="0" baseline="0" noProof="0" dirty="0">
                <a:ln>
                  <a:noFill/>
                </a:ln>
                <a:solidFill>
                  <a:srgbClr val="000000"/>
                </a:solidFill>
                <a:effectLst/>
                <a:uLnTx/>
                <a:uFillTx/>
                <a:latin typeface="Sakkal Majalla" panose="02000000000000000000" pitchFamily="2" charset="-78"/>
                <a:ea typeface="Calibri" panose="020F0502020204030204" pitchFamily="34" charset="0"/>
                <a:cs typeface="Sakkal Majalla" panose="02000000000000000000" pitchFamily="2" charset="-78"/>
              </a:rPr>
              <a:t> الموجهة للمدرسة السلوكية:</a:t>
            </a:r>
            <a:r>
              <a:rPr kumimoji="0" lang="ar-DZ" sz="3400" b="0" i="0" u="none" strike="noStrike" kern="1200" cap="none" spc="0" normalizeH="0" baseline="0" noProof="0" dirty="0">
                <a:ln>
                  <a:noFill/>
                </a:ln>
                <a:solidFill>
                  <a:srgbClr val="000000"/>
                </a:solidFill>
                <a:effectLst/>
                <a:uLnTx/>
                <a:uFillTx/>
                <a:latin typeface="Sakkal Majalla" panose="02000000000000000000" pitchFamily="2" charset="-78"/>
                <a:ea typeface="Calibri" panose="020F0502020204030204" pitchFamily="34" charset="0"/>
                <a:cs typeface="Sakkal Majalla" panose="02000000000000000000" pitchFamily="2" charset="-78"/>
              </a:rPr>
              <a:t> تتلخص أساسا في:</a:t>
            </a:r>
            <a:endParaRPr kumimoji="0" lang="fr-DZ" sz="34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marL="342900" marR="0" lvl="0" indent="-342900" algn="just" defTabSz="914400" rtl="1" eaLnBrk="1" fontAlgn="auto" latinLnBrk="0" hangingPunct="1">
              <a:lnSpc>
                <a:spcPct val="115000"/>
              </a:lnSpc>
              <a:spcBef>
                <a:spcPts val="0"/>
              </a:spcBef>
              <a:spcAft>
                <a:spcPts val="1000"/>
              </a:spcAft>
              <a:buClrTx/>
              <a:buSzTx/>
              <a:buFont typeface="Wingdings" panose="05000000000000000000" pitchFamily="2" charset="2"/>
              <a:buChar char=""/>
              <a:tabLst>
                <a:tab pos="179705" algn="r"/>
              </a:tabLst>
              <a:defRPr/>
            </a:pPr>
            <a:r>
              <a:rPr kumimoji="0" lang="ar-DZ" sz="3400" b="0" i="0" u="none" strike="noStrike" kern="1200" cap="none" spc="0" normalizeH="0" baseline="0" noProof="0" dirty="0">
                <a:ln>
                  <a:noFill/>
                </a:ln>
                <a:solidFill>
                  <a:srgbClr val="000000"/>
                </a:solidFill>
                <a:effectLst/>
                <a:uLnTx/>
                <a:uFillTx/>
                <a:latin typeface="Sakkal Majalla" panose="02000000000000000000" pitchFamily="2" charset="-78"/>
                <a:ea typeface="Calibri" panose="020F0502020204030204" pitchFamily="34" charset="0"/>
                <a:cs typeface="Sakkal Majalla" panose="02000000000000000000" pitchFamily="2" charset="-78"/>
              </a:rPr>
              <a:t>أن اهتمام العلماء السلوكيين بمنهجية البحث العلمي قد دفعتهم إلى استخدام مصطلحات ومفاهيم صعبة ومعقدة في استنتاجاتهم وكان من الصعب تطبيقها في الحياة العلمية، أو تم تطبيقها بطريقة خاطئة.</a:t>
            </a:r>
            <a:endParaRPr kumimoji="0" lang="fr-DZ" sz="34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marL="342900" marR="0" lvl="0" indent="-342900" algn="just" defTabSz="914400" rtl="1" eaLnBrk="1" fontAlgn="auto" latinLnBrk="0" hangingPunct="1">
              <a:lnSpc>
                <a:spcPct val="115000"/>
              </a:lnSpc>
              <a:spcBef>
                <a:spcPts val="0"/>
              </a:spcBef>
              <a:spcAft>
                <a:spcPts val="1000"/>
              </a:spcAft>
              <a:buClrTx/>
              <a:buSzTx/>
              <a:buFont typeface="Wingdings" panose="05000000000000000000" pitchFamily="2" charset="2"/>
              <a:buChar char=""/>
              <a:tabLst>
                <a:tab pos="179705" algn="r"/>
              </a:tabLst>
              <a:defRPr/>
            </a:pPr>
            <a:r>
              <a:rPr kumimoji="0" lang="ar-DZ" sz="3400" b="0" i="0" u="none" strike="noStrike" kern="1200" cap="none" spc="0" normalizeH="0" baseline="0" noProof="0" dirty="0">
                <a:ln>
                  <a:noFill/>
                </a:ln>
                <a:solidFill>
                  <a:srgbClr val="000000"/>
                </a:solidFill>
                <a:effectLst/>
                <a:uLnTx/>
                <a:uFillTx/>
                <a:latin typeface="Sakkal Majalla" panose="02000000000000000000" pitchFamily="2" charset="-78"/>
                <a:ea typeface="Calibri" panose="020F0502020204030204" pitchFamily="34" charset="0"/>
                <a:cs typeface="Sakkal Majalla" panose="02000000000000000000" pitchFamily="2" charset="-78"/>
              </a:rPr>
              <a:t>هناك تناقضات في بعض الحالات بين الأفكار المقدمة من مفكري المدرسة السلوكية مما دفع المديرين إلى رفضها.</a:t>
            </a:r>
            <a:endParaRPr kumimoji="0" lang="fr-DZ" sz="34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marL="342900" marR="0" lvl="0" indent="-342900" algn="just" defTabSz="914400" rtl="1" eaLnBrk="1" fontAlgn="auto" latinLnBrk="0" hangingPunct="1">
              <a:lnSpc>
                <a:spcPct val="115000"/>
              </a:lnSpc>
              <a:spcBef>
                <a:spcPts val="0"/>
              </a:spcBef>
              <a:spcAft>
                <a:spcPts val="1000"/>
              </a:spcAft>
              <a:buClrTx/>
              <a:buSzTx/>
              <a:buFont typeface="Wingdings" panose="05000000000000000000" pitchFamily="2" charset="2"/>
              <a:buChar char=""/>
              <a:tabLst>
                <a:tab pos="179705" algn="r"/>
              </a:tabLst>
              <a:defRPr/>
            </a:pPr>
            <a:r>
              <a:rPr kumimoji="0" lang="ar-DZ" sz="3400" b="0" i="0" u="none" strike="noStrike" kern="1200" cap="none" spc="0" normalizeH="0" baseline="0" noProof="0" dirty="0">
                <a:ln>
                  <a:noFill/>
                </a:ln>
                <a:solidFill>
                  <a:srgbClr val="000000"/>
                </a:solidFill>
                <a:effectLst/>
                <a:uLnTx/>
                <a:uFillTx/>
                <a:latin typeface="Sakkal Majalla" panose="02000000000000000000" pitchFamily="2" charset="-78"/>
                <a:ea typeface="Calibri" panose="020F0502020204030204" pitchFamily="34" charset="0"/>
                <a:cs typeface="Sakkal Majalla" panose="02000000000000000000" pitchFamily="2" charset="-78"/>
              </a:rPr>
              <a:t>اهتمت بالإنسان فقط وأغفلت جوانب هامة في بيئة العمل الداخلية أو الخارجية والتفاعل </a:t>
            </a:r>
            <a:r>
              <a:rPr kumimoji="0" lang="ar-DZ" sz="3400" b="0" i="0" u="none" strike="noStrike" kern="1200" cap="none" spc="0" normalizeH="0" baseline="0" noProof="0" dirty="0" err="1">
                <a:ln>
                  <a:noFill/>
                </a:ln>
                <a:solidFill>
                  <a:srgbClr val="000000"/>
                </a:solidFill>
                <a:effectLst/>
                <a:uLnTx/>
                <a:uFillTx/>
                <a:latin typeface="Sakkal Majalla" panose="02000000000000000000" pitchFamily="2" charset="-78"/>
                <a:ea typeface="Calibri" panose="020F0502020204030204" pitchFamily="34" charset="0"/>
                <a:cs typeface="Sakkal Majalla" panose="02000000000000000000" pitchFamily="2" charset="-78"/>
              </a:rPr>
              <a:t>والإرتباط</a:t>
            </a:r>
            <a:r>
              <a:rPr kumimoji="0" lang="ar-DZ" sz="3400" b="0" i="0" u="none" strike="noStrike" kern="1200" cap="none" spc="0" normalizeH="0" baseline="0" noProof="0" dirty="0">
                <a:ln>
                  <a:noFill/>
                </a:ln>
                <a:solidFill>
                  <a:srgbClr val="000000"/>
                </a:solidFill>
                <a:effectLst/>
                <a:uLnTx/>
                <a:uFillTx/>
                <a:latin typeface="Sakkal Majalla" panose="02000000000000000000" pitchFamily="2" charset="-78"/>
                <a:ea typeface="Calibri" panose="020F0502020204030204" pitchFamily="34" charset="0"/>
                <a:cs typeface="Sakkal Majalla" panose="02000000000000000000" pitchFamily="2" charset="-78"/>
              </a:rPr>
              <a:t> بين هذه الجوانب والتي تتطلب مدخلا مترابطا متكاملا لإدارة المنظمات بكفاءة وفعالية.</a:t>
            </a:r>
            <a:endParaRPr kumimoji="0" lang="fr-DZ" sz="34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p:txBody>
      </p:sp>
    </p:spTree>
    <p:extLst>
      <p:ext uri="{BB962C8B-B14F-4D97-AF65-F5344CB8AC3E}">
        <p14:creationId xmlns:p14="http://schemas.microsoft.com/office/powerpoint/2010/main" val="196745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28587" y="1340768"/>
            <a:ext cx="7967246" cy="750975"/>
          </a:xfrm>
          <a:prstGeom prst="rect">
            <a:avLst/>
          </a:prstGeom>
        </p:spPr>
        <p:txBody>
          <a:bodyPr wrap="none">
            <a:spAutoFit/>
          </a:bodyPr>
          <a:lstStyle/>
          <a:p>
            <a:pPr marL="342900" marR="0" lvl="0" indent="-342900" algn="just" defTabSz="914400" rtl="1"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ar-DZ" sz="4000" b="1"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نظرية العلاقات الإنسانية التون مايو</a:t>
            </a:r>
            <a:r>
              <a:rPr kumimoji="0" lang="fr-FR" sz="4000" b="1"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 Elton Mayo</a:t>
            </a:r>
            <a:endParaRPr kumimoji="0" lang="fr-FR" sz="4000" b="0" i="0" u="none" strike="noStrike" kern="1200" cap="none" spc="0" normalizeH="0" baseline="0" noProof="0" dirty="0">
              <a:ln>
                <a:noFill/>
              </a:ln>
              <a:solidFill>
                <a:srgbClr val="C00000"/>
              </a:solidFill>
              <a:effectLst/>
              <a:uLnTx/>
              <a:uFillTx/>
              <a:latin typeface="Sakkal Majalla" panose="02000000000000000000" pitchFamily="2" charset="-78"/>
              <a:ea typeface="Calibri" panose="020F0502020204030204" pitchFamily="34" charset="0"/>
              <a:cs typeface="Sakkal Majalla" panose="02000000000000000000" pitchFamily="2" charset="-78"/>
            </a:endParaRPr>
          </a:p>
        </p:txBody>
      </p:sp>
      <p:pic>
        <p:nvPicPr>
          <p:cNvPr id="2" name="Image 1"/>
          <p:cNvPicPr>
            <a:picLocks noChangeAspect="1"/>
          </p:cNvPicPr>
          <p:nvPr/>
        </p:nvPicPr>
        <p:blipFill>
          <a:blip r:embed="rId2"/>
          <a:stretch>
            <a:fillRect/>
          </a:stretch>
        </p:blipFill>
        <p:spPr>
          <a:xfrm>
            <a:off x="1043608" y="2238374"/>
            <a:ext cx="6984776" cy="3566889"/>
          </a:xfrm>
          <a:prstGeom prst="rect">
            <a:avLst/>
          </a:prstGeom>
        </p:spPr>
      </p:pic>
    </p:spTree>
    <p:extLst>
      <p:ext uri="{BB962C8B-B14F-4D97-AF65-F5344CB8AC3E}">
        <p14:creationId xmlns:p14="http://schemas.microsoft.com/office/powerpoint/2010/main" val="3261959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4294967295"/>
          </p:nvPr>
        </p:nvGraphicFramePr>
        <p:xfrm>
          <a:off x="900113" y="1196975"/>
          <a:ext cx="7543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à coins arrondis 4"/>
          <p:cNvSpPr/>
          <p:nvPr/>
        </p:nvSpPr>
        <p:spPr>
          <a:xfrm>
            <a:off x="2411760" y="548680"/>
            <a:ext cx="4104456" cy="432048"/>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rPr>
              <a:t>لمحة عن </a:t>
            </a:r>
            <a:r>
              <a:rPr kumimoji="0" lang="ar-SA" sz="4000" b="1" i="0" u="none" strike="noStrike" kern="1200" cap="none" spc="0" normalizeH="0" baseline="0" noProof="0" dirty="0">
                <a:ln>
                  <a:noFill/>
                </a:ln>
                <a:solidFill>
                  <a:srgbClr val="C00000"/>
                </a:solidFill>
                <a:effectLst/>
                <a:uLnTx/>
                <a:uFillTx/>
                <a:latin typeface="Sakkal Majalla" panose="02000000000000000000" pitchFamily="2" charset="-78"/>
                <a:ea typeface="+mn-ea"/>
                <a:cs typeface="Sakkal Majalla" panose="02000000000000000000" pitchFamily="2" charset="-78"/>
              </a:rPr>
              <a:t>جورج التون مايو </a:t>
            </a:r>
            <a:endParaRPr kumimoji="0" lang="fr-FR"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Sakkal Majalla" panose="02000000000000000000" pitchFamily="2" charset="-78"/>
              <a:ea typeface="+mn-ea"/>
              <a:cs typeface="Sakkal Majalla" panose="02000000000000000000" pitchFamily="2" charset="-78"/>
            </a:endParaRPr>
          </a:p>
        </p:txBody>
      </p:sp>
    </p:spTree>
    <p:extLst>
      <p:ext uri="{BB962C8B-B14F-4D97-AF65-F5344CB8AC3E}">
        <p14:creationId xmlns:p14="http://schemas.microsoft.com/office/powerpoint/2010/main" val="4261837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a:spLocks noChangeArrowheads="1"/>
          </p:cNvSpPr>
          <p:nvPr/>
        </p:nvSpPr>
        <p:spPr bwMode="auto">
          <a:xfrm>
            <a:off x="420594" y="964920"/>
            <a:ext cx="8524875" cy="5403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algn="just" rtl="1">
              <a:lnSpc>
                <a:spcPct val="150000"/>
              </a:lnSpc>
              <a:spcBef>
                <a:spcPct val="0"/>
              </a:spcBef>
              <a:spcAft>
                <a:spcPts val="1000"/>
              </a:spcAft>
              <a:buClrTx/>
              <a:buFontTx/>
              <a:buNone/>
            </a:pPr>
            <a:r>
              <a:rPr lang="ar-DZ" altLang="fr-FR" sz="4000" b="0" dirty="0">
                <a:solidFill>
                  <a:schemeClr val="tx1"/>
                </a:solidFill>
                <a:latin typeface="Calibri" panose="020F0502020204030204" pitchFamily="34" charset="0"/>
                <a:ea typeface="Calibri" panose="020F0502020204030204" pitchFamily="34" charset="0"/>
                <a:cs typeface="Sakkal Majalla" panose="02000000000000000000" pitchFamily="2" charset="-78"/>
              </a:rPr>
              <a:t>	</a:t>
            </a:r>
            <a:r>
              <a:rPr lang="ar-DZ" altLang="fr-FR" sz="40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يقصد </a:t>
            </a:r>
            <a:r>
              <a:rPr lang="ar-DZ" altLang="fr-FR" sz="4000" dirty="0">
                <a:solidFill>
                  <a:srgbClr val="FF0000"/>
                </a:solidFill>
                <a:latin typeface="Simplified Arabic" panose="02020603050405020304" pitchFamily="18" charset="-78"/>
                <a:ea typeface="Calibri" panose="020F0502020204030204" pitchFamily="34" charset="0"/>
                <a:cs typeface="Simplified Arabic" panose="02020603050405020304" pitchFamily="18" charset="-78"/>
              </a:rPr>
              <a:t>بالعلاقات الإنسانية </a:t>
            </a:r>
            <a:r>
              <a:rPr lang="ar-DZ" altLang="fr-FR" sz="40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”كيفية التنسيق بين جهود الأفراد المختلفين من خلال إيجاد جو عمل يحفز على الأداء الجيد والتعاون بين الأفراد بهدف الوصول إلى نتائج أفضل بما يضمن اشباع رغبات الأفراد الاقتصادية والنفسية والاجتماعية“. </a:t>
            </a:r>
          </a:p>
          <a:p>
            <a:pPr algn="just" rtl="1">
              <a:lnSpc>
                <a:spcPct val="115000"/>
              </a:lnSpc>
              <a:spcBef>
                <a:spcPct val="0"/>
              </a:spcBef>
              <a:spcAft>
                <a:spcPts val="1000"/>
              </a:spcAft>
              <a:buClrTx/>
              <a:buFontTx/>
              <a:buNone/>
            </a:pPr>
            <a:endParaRPr lang="fr-FR" altLang="fr-FR" sz="32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9" name="Rectangle 21"/>
          <p:cNvSpPr>
            <a:spLocks noChangeArrowheads="1"/>
          </p:cNvSpPr>
          <p:nvPr/>
        </p:nvSpPr>
        <p:spPr bwMode="auto">
          <a:xfrm>
            <a:off x="806450" y="173038"/>
            <a:ext cx="6958013" cy="688975"/>
          </a:xfrm>
          <a:prstGeom prst="rect">
            <a:avLst/>
          </a:prstGeom>
          <a:solidFill>
            <a:srgbClr val="FDEADA"/>
          </a:solidFill>
          <a:ln w="25400" algn="ctr">
            <a:solidFill>
              <a:srgbClr val="C0504D"/>
            </a:solidFill>
            <a:miter lim="800000"/>
            <a:headEnd/>
            <a:tailEnd/>
          </a:ln>
        </p:spPr>
        <p:txBody>
          <a:bodyP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algn="ctr" rtl="1">
              <a:lnSpc>
                <a:spcPct val="115000"/>
              </a:lnSpc>
              <a:spcBef>
                <a:spcPct val="0"/>
              </a:spcBef>
              <a:spcAft>
                <a:spcPts val="1000"/>
              </a:spcAft>
              <a:buClrTx/>
              <a:buFontTx/>
              <a:buNone/>
            </a:pPr>
            <a:r>
              <a:rPr lang="ar-DZ" sz="3600">
                <a:solidFill>
                  <a:srgbClr val="FF0000"/>
                </a:solidFill>
              </a:rPr>
              <a:t>المقصود بالعلاقات الإنسانية</a:t>
            </a:r>
            <a:endParaRPr lang="fr-FR" altLang="fr-FR" sz="2800" b="0">
              <a:solidFill>
                <a:srgbClr val="FF0000"/>
              </a:solidFill>
              <a:latin typeface="Calibri" panose="020F0502020204030204" pitchFamily="34" charset="0"/>
              <a:ea typeface="Calibri" panose="020F0502020204030204" pitchFamily="34" charset="0"/>
              <a:cs typeface="Sakkal Majalla" panose="02000000000000000000" pitchFamily="2" charset="-78"/>
            </a:endParaRP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a:spLocks noChangeArrowheads="1"/>
          </p:cNvSpPr>
          <p:nvPr/>
        </p:nvSpPr>
        <p:spPr bwMode="auto">
          <a:xfrm>
            <a:off x="285750" y="1341438"/>
            <a:ext cx="8601075" cy="5707203"/>
          </a:xfrm>
          <a:prstGeom prst="rect">
            <a:avLst/>
          </a:prstGeom>
          <a:noFill/>
          <a:ln>
            <a:noFill/>
          </a:ln>
        </p:spPr>
        <p:txBody>
          <a:bodyP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lvl="0" algn="just" rtl="1">
              <a:lnSpc>
                <a:spcPct val="115000"/>
              </a:lnSpc>
              <a:spcAft>
                <a:spcPts val="1000"/>
              </a:spcAft>
              <a:buNone/>
            </a:pPr>
            <a:r>
              <a:rPr lang="ar-DZ" altLang="fr-FR" sz="3600" i="0" dirty="0">
                <a:solidFill>
                  <a:srgbClr val="4D4D4D"/>
                </a:solidFill>
                <a:latin typeface="Simplified Arabic" panose="02020603050405020304" pitchFamily="18" charset="-78"/>
                <a:ea typeface="Calibri" panose="020F0502020204030204" pitchFamily="34" charset="0"/>
                <a:cs typeface="Simplified Arabic" panose="02020603050405020304" pitchFamily="18" charset="-78"/>
              </a:rPr>
              <a:t>	معرفة العلاقة بين ظروف العمل المادية وإنتاجية العمال من خلال دراسة:</a:t>
            </a:r>
          </a:p>
          <a:p>
            <a:pPr lvl="0" algn="just" rtl="1">
              <a:lnSpc>
                <a:spcPct val="115000"/>
              </a:lnSpc>
              <a:spcAft>
                <a:spcPts val="1000"/>
              </a:spcAft>
            </a:pPr>
            <a:r>
              <a:rPr lang="ar-DZ" altLang="fr-FR" sz="3600" i="0" dirty="0">
                <a:solidFill>
                  <a:srgbClr val="4D4D4D"/>
                </a:solidFill>
                <a:latin typeface="Simplified Arabic" panose="02020603050405020304" pitchFamily="18" charset="-78"/>
                <a:ea typeface="Calibri" panose="020F0502020204030204" pitchFamily="34" charset="0"/>
                <a:cs typeface="Simplified Arabic" panose="02020603050405020304" pitchFamily="18" charset="-78"/>
              </a:rPr>
              <a:t>الإضاءة وتأثيرها على الإنتاجية</a:t>
            </a:r>
          </a:p>
          <a:p>
            <a:pPr lvl="0" algn="just" rtl="1">
              <a:lnSpc>
                <a:spcPct val="115000"/>
              </a:lnSpc>
              <a:spcAft>
                <a:spcPts val="1000"/>
              </a:spcAft>
            </a:pPr>
            <a:r>
              <a:rPr lang="ar-DZ" altLang="fr-FR" sz="3600" i="0" dirty="0">
                <a:solidFill>
                  <a:srgbClr val="4D4D4D"/>
                </a:solidFill>
                <a:latin typeface="Simplified Arabic" panose="02020603050405020304" pitchFamily="18" charset="-78"/>
                <a:ea typeface="Calibri" panose="020F0502020204030204" pitchFamily="34" charset="0"/>
                <a:cs typeface="Simplified Arabic" panose="02020603050405020304" pitchFamily="18" charset="-78"/>
              </a:rPr>
              <a:t>ساعات العمل وطول فترات الراحة وإنتاجية العمل</a:t>
            </a:r>
          </a:p>
          <a:p>
            <a:pPr lvl="0" algn="just" rtl="1">
              <a:lnSpc>
                <a:spcPct val="115000"/>
              </a:lnSpc>
              <a:spcAft>
                <a:spcPts val="1000"/>
              </a:spcAft>
            </a:pPr>
            <a:r>
              <a:rPr lang="ar-DZ" altLang="fr-FR" sz="3600" i="0" dirty="0">
                <a:solidFill>
                  <a:srgbClr val="4D4D4D"/>
                </a:solidFill>
                <a:latin typeface="Simplified Arabic" panose="02020603050405020304" pitchFamily="18" charset="-78"/>
                <a:ea typeface="Calibri" panose="020F0502020204030204" pitchFamily="34" charset="0"/>
                <a:cs typeface="Simplified Arabic" panose="02020603050405020304" pitchFamily="18" charset="-78"/>
              </a:rPr>
              <a:t>الصداقة داخل محيط العمل وتأثيرها على الإنتاجية</a:t>
            </a:r>
          </a:p>
          <a:p>
            <a:pPr lvl="0" algn="just" rtl="1">
              <a:lnSpc>
                <a:spcPct val="115000"/>
              </a:lnSpc>
              <a:spcAft>
                <a:spcPts val="1000"/>
              </a:spcAft>
            </a:pPr>
            <a:r>
              <a:rPr lang="ar-DZ" altLang="fr-FR" sz="3600" i="0" dirty="0">
                <a:solidFill>
                  <a:srgbClr val="4D4D4D"/>
                </a:solidFill>
                <a:latin typeface="Simplified Arabic" panose="02020603050405020304" pitchFamily="18" charset="-78"/>
                <a:ea typeface="Calibri" panose="020F0502020204030204" pitchFamily="34" charset="0"/>
                <a:cs typeface="Simplified Arabic" panose="02020603050405020304" pitchFamily="18" charset="-78"/>
              </a:rPr>
              <a:t>الحافز المادي وأثره على الإنتاجية</a:t>
            </a:r>
            <a:endParaRPr lang="fr-FR" altLang="fr-FR" sz="3600" i="0" dirty="0">
              <a:solidFill>
                <a:srgbClr val="4D4D4D"/>
              </a:solidFill>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Bef>
                <a:spcPct val="0"/>
              </a:spcBef>
              <a:spcAft>
                <a:spcPts val="1000"/>
              </a:spcAft>
              <a:buClrTx/>
              <a:buFontTx/>
              <a:buNone/>
              <a:defRPr/>
            </a:pPr>
            <a:r>
              <a:rPr lang="ar-DZ" altLang="fr-FR" sz="4000" b="0" dirty="0">
                <a:solidFill>
                  <a:schemeClr val="tx1"/>
                </a:solidFill>
                <a:latin typeface="Calibri" panose="020F0502020204030204" pitchFamily="34" charset="0"/>
                <a:ea typeface="Calibri" panose="020F0502020204030204" pitchFamily="34" charset="0"/>
                <a:cs typeface="Sakkal Majalla" panose="02000000000000000000" pitchFamily="2" charset="-78"/>
              </a:rPr>
              <a:t>.</a:t>
            </a:r>
            <a:endParaRPr lang="fr-FR" altLang="fr-FR" sz="3200" b="0" dirty="0">
              <a:solidFill>
                <a:schemeClr val="tx1"/>
              </a:solidFill>
              <a:latin typeface="Calibri" panose="020F0502020204030204" pitchFamily="34" charset="0"/>
              <a:cs typeface="Calibri" panose="020F0502020204030204" pitchFamily="34" charset="0"/>
            </a:endParaRPr>
          </a:p>
        </p:txBody>
      </p:sp>
      <p:sp>
        <p:nvSpPr>
          <p:cNvPr id="4" name="Rectangle 21"/>
          <p:cNvSpPr>
            <a:spLocks noChangeArrowheads="1"/>
          </p:cNvSpPr>
          <p:nvPr/>
        </p:nvSpPr>
        <p:spPr bwMode="auto">
          <a:xfrm>
            <a:off x="257175" y="217488"/>
            <a:ext cx="8672513" cy="754062"/>
          </a:xfrm>
          <a:prstGeom prst="rect">
            <a:avLst/>
          </a:prstGeom>
          <a:solidFill>
            <a:srgbClr val="FDEADA"/>
          </a:solidFill>
          <a:ln w="25400" algn="ctr">
            <a:solidFill>
              <a:srgbClr val="C0504D"/>
            </a:solidFill>
            <a:miter lim="800000"/>
            <a:headEnd/>
            <a:tailEnd/>
          </a:ln>
        </p:spPr>
        <p:txBody>
          <a:bodyPr>
            <a:spAutoFit/>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lnSpc>
                <a:spcPct val="115000"/>
              </a:lnSpc>
              <a:spcBef>
                <a:spcPct val="0"/>
              </a:spcBef>
              <a:spcAft>
                <a:spcPts val="1000"/>
              </a:spcAft>
              <a:buClrTx/>
              <a:buFontTx/>
              <a:buNone/>
            </a:pPr>
            <a:r>
              <a:rPr lang="ar-DZ" sz="4000" b="1" dirty="0">
                <a:solidFill>
                  <a:srgbClr val="FF0000"/>
                </a:solidFill>
              </a:rPr>
              <a:t>تجارب </a:t>
            </a:r>
            <a:r>
              <a:rPr lang="ar-DZ" sz="4000" b="1" dirty="0" err="1">
                <a:solidFill>
                  <a:srgbClr val="FF0000"/>
                </a:solidFill>
              </a:rPr>
              <a:t>هاوثورن</a:t>
            </a:r>
            <a:r>
              <a:rPr lang="ar-DZ" sz="4000" b="1" dirty="0">
                <a:solidFill>
                  <a:srgbClr val="FF0000"/>
                </a:solidFill>
              </a:rPr>
              <a:t> أهدافها</a:t>
            </a:r>
            <a:endParaRPr lang="fr-FR" altLang="fr-FR" dirty="0">
              <a:solidFill>
                <a:srgbClr val="FF0000"/>
              </a:solidFill>
              <a:latin typeface="Calibri" panose="020F0502020204030204" pitchFamily="34" charset="0"/>
              <a:ea typeface="Calibri" panose="020F0502020204030204" pitchFamily="34" charset="0"/>
              <a:cs typeface="Sakkal Majalla" panose="02000000000000000000" pitchFamily="2" charset="-78"/>
            </a:endParaRPr>
          </a:p>
        </p:txBody>
      </p:sp>
    </p:spTree>
    <p:extLst>
      <p:ext uri="{BB962C8B-B14F-4D97-AF65-F5344CB8AC3E}">
        <p14:creationId xmlns:p14="http://schemas.microsoft.com/office/powerpoint/2010/main" val="2194903083"/>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par>
                          <p:cTn id="33" fill="hold">
                            <p:stCondLst>
                              <p:cond delay="500"/>
                            </p:stCondLst>
                            <p:childTnLst>
                              <p:par>
                                <p:cTn id="34" presetID="1" presetClass="entr" presetSubtype="0" fill="hold" grpId="0" nodeType="afterEffect">
                                  <p:stCondLst>
                                    <p:cond delay="0"/>
                                  </p:stCondLst>
                                  <p:childTnLst>
                                    <p:set>
                                      <p:cBhvr>
                                        <p:cTn id="35"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3234" name="Rectangle 6"/>
          <p:cNvSpPr>
            <a:spLocks noChangeArrowheads="1"/>
          </p:cNvSpPr>
          <p:nvPr/>
        </p:nvSpPr>
        <p:spPr bwMode="auto">
          <a:xfrm>
            <a:off x="285750" y="946150"/>
            <a:ext cx="8601075" cy="5016758"/>
          </a:xfrm>
          <a:prstGeom prst="rect">
            <a:avLst/>
          </a:prstGeom>
          <a:noFill/>
          <a:ln>
            <a:noFill/>
          </a:ln>
        </p:spPr>
        <p:txBody>
          <a:bodyP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algn="just" rtl="1">
              <a:spcBef>
                <a:spcPct val="0"/>
              </a:spcBef>
              <a:buClrTx/>
              <a:buSzPts val="1100"/>
              <a:buNone/>
              <a:defRPr/>
            </a:pPr>
            <a:r>
              <a:rPr lang="ar-DZ" sz="3600" i="0" dirty="0">
                <a:solidFill>
                  <a:schemeClr val="tx1">
                    <a:lumMod val="75000"/>
                  </a:schemeClr>
                </a:solidFill>
                <a:latin typeface="Simplified Arabic" panose="02020603050405020304" pitchFamily="18" charset="-78"/>
                <a:ea typeface="Calibri" panose="020F0502020204030204" pitchFamily="34" charset="0"/>
                <a:cs typeface="Simplified Arabic" panose="02020603050405020304" pitchFamily="18" charset="-78"/>
              </a:rPr>
              <a:t>	تجربة الإضاءة: الهدف من التجربة قياس أثر الإضاءة على الإنتاجية واستمرت التجربة لمدة عامين ونصف ، حيث قام الباحثون باختيار مجموعتين إحداهما تجريبية والأخرى ضابطة، وعملوا على إدخال تحسينات في ظروف الإضاءة بالنسبة للمجموعة التجريبية وحدها غير أنهم لاحظوا أن معدل الإنتاج قد ارتفع في المجموعتين، فاستنتجوا أن هناك عاملا غير الإضاءة أدى إلى زيادة الإنتاج.</a:t>
            </a:r>
          </a:p>
          <a:p>
            <a:pPr algn="just">
              <a:spcBef>
                <a:spcPct val="0"/>
              </a:spcBef>
              <a:buClrTx/>
              <a:buSzPts val="1100"/>
              <a:buFont typeface="Calibri" panose="020F0502020204030204" pitchFamily="34" charset="0"/>
              <a:buAutoNum type="arabicPeriod"/>
              <a:defRPr/>
            </a:pPr>
            <a:r>
              <a:rPr lang="ar-SA" altLang="fr-FR" sz="3200" i="0" dirty="0">
                <a:solidFill>
                  <a:srgbClr val="000000"/>
                </a:solidFill>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a:t>
            </a:r>
            <a:endParaRPr lang="fr-FR" altLang="fr-FR" sz="3200" i="0" dirty="0">
              <a:solidFill>
                <a:srgbClr val="000000"/>
              </a:solidFill>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p:txBody>
      </p:sp>
      <p:sp>
        <p:nvSpPr>
          <p:cNvPr id="9" name="Rectangle 21"/>
          <p:cNvSpPr>
            <a:spLocks noChangeArrowheads="1"/>
          </p:cNvSpPr>
          <p:nvPr/>
        </p:nvSpPr>
        <p:spPr bwMode="auto">
          <a:xfrm>
            <a:off x="1246188" y="112713"/>
            <a:ext cx="7640637" cy="887412"/>
          </a:xfrm>
          <a:prstGeom prst="rect">
            <a:avLst/>
          </a:prstGeom>
          <a:solidFill>
            <a:srgbClr val="FDEADA"/>
          </a:solidFill>
          <a:ln w="25400" algn="ctr">
            <a:solidFill>
              <a:srgbClr val="C0504D"/>
            </a:solidFill>
            <a:miter lim="800000"/>
            <a:headEnd/>
            <a:tailEnd/>
          </a:ln>
        </p:spPr>
        <p:txBody>
          <a:bodyPr>
            <a:spAutoFit/>
          </a:bodyPr>
          <a:lstStyle>
            <a:lvl1pPr>
              <a:spcBef>
                <a:spcPct val="20000"/>
              </a:spcBef>
              <a:buClr>
                <a:schemeClr val="folHlink"/>
              </a:buClr>
              <a:buFont typeface="Wingdings" panose="05000000000000000000" pitchFamily="2" charset="2"/>
              <a:buChar char="u"/>
              <a:defRPr sz="2000" b="1">
                <a:solidFill>
                  <a:srgbClr val="026974"/>
                </a:solidFill>
                <a:latin typeface="Verdana" panose="020B0604030504040204" pitchFamily="34" charset="0"/>
              </a:defRPr>
            </a:lvl1pPr>
            <a:lvl2pPr marL="742950" indent="-285750">
              <a:spcBef>
                <a:spcPct val="20000"/>
              </a:spcBef>
              <a:buClr>
                <a:schemeClr val="accent1"/>
              </a:buClr>
              <a:buSzPct val="60000"/>
              <a:buFont typeface="Wingdings" panose="05000000000000000000" pitchFamily="2" charset="2"/>
              <a:buChar char="n"/>
              <a:defRPr>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0000"/>
              </a:spcBef>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bg1"/>
              </a:buClr>
              <a:buSzPct val="60000"/>
              <a:buFont typeface="Wingdings" panose="05000000000000000000" pitchFamily="2" charset="2"/>
              <a:buChar char="n"/>
              <a:defRPr sz="1400">
                <a:solidFill>
                  <a:schemeClr val="tx1"/>
                </a:solidFill>
                <a:latin typeface="Verdana" panose="020B0604030504040204" pitchFamily="34" charset="0"/>
              </a:defRPr>
            </a:lvl9pPr>
          </a:lstStyle>
          <a:p>
            <a:pPr algn="ctr">
              <a:lnSpc>
                <a:spcPct val="115000"/>
              </a:lnSpc>
              <a:spcBef>
                <a:spcPct val="0"/>
              </a:spcBef>
              <a:spcAft>
                <a:spcPts val="1000"/>
              </a:spcAft>
              <a:buClrTx/>
              <a:buFontTx/>
              <a:buNone/>
            </a:pPr>
            <a:r>
              <a:rPr lang="ar-DZ" sz="4800">
                <a:solidFill>
                  <a:srgbClr val="FF0000"/>
                </a:solidFill>
                <a:latin typeface="Arial" panose="020B0604020202020204" pitchFamily="34" charset="0"/>
              </a:rPr>
              <a:t>تجارب هوثورن أهدافها</a:t>
            </a:r>
            <a:endParaRPr lang="fr-FR" altLang="fr-FR" sz="4800" b="0">
              <a:solidFill>
                <a:srgbClr val="FF0000"/>
              </a:solidFill>
              <a:latin typeface="Calibri" panose="020F0502020204030204" pitchFamily="34" charset="0"/>
              <a:ea typeface="Calibri" panose="020F0502020204030204" pitchFamily="34" charset="0"/>
              <a:cs typeface="Sakkal Majalla" panose="02000000000000000000" pitchFamily="2" charset="-78"/>
            </a:endParaRPr>
          </a:p>
        </p:txBody>
      </p:sp>
      <p:sp>
        <p:nvSpPr>
          <p:cNvPr id="223237" name="Rectangle 2"/>
          <p:cNvSpPr>
            <a:spLocks noChangeArrowheads="1"/>
          </p:cNvSpPr>
          <p:nvPr/>
        </p:nvSpPr>
        <p:spPr bwMode="auto">
          <a:xfrm>
            <a:off x="0" y="1930400"/>
            <a:ext cx="9015413" cy="584200"/>
          </a:xfrm>
          <a:prstGeom prst="rect">
            <a:avLst/>
          </a:prstGeom>
          <a:noFill/>
          <a:ln>
            <a:noFill/>
          </a:ln>
        </p:spPr>
        <p:txBody>
          <a:bodyPr>
            <a:spAutoFit/>
          </a:bodyPr>
          <a:lstStyle>
            <a:lvl1pPr>
              <a:defRPr sz="1000" i="1">
                <a:solidFill>
                  <a:schemeClr val="tx1"/>
                </a:solidFill>
                <a:latin typeface="Arial" panose="020B0604020202020204" pitchFamily="34" charset="0"/>
                <a:cs typeface="Arial" panose="020B0604020202020204" pitchFamily="34" charset="0"/>
              </a:defRPr>
            </a:lvl1pPr>
            <a:lvl2pPr marL="742950" indent="-285750">
              <a:defRPr sz="1000" i="1">
                <a:solidFill>
                  <a:schemeClr val="tx1"/>
                </a:solidFill>
                <a:latin typeface="Arial" panose="020B0604020202020204" pitchFamily="34" charset="0"/>
                <a:cs typeface="Arial" panose="020B0604020202020204" pitchFamily="34" charset="0"/>
              </a:defRPr>
            </a:lvl2pPr>
            <a:lvl3pPr marL="1143000" indent="-228600">
              <a:defRPr sz="1000" i="1">
                <a:solidFill>
                  <a:schemeClr val="tx1"/>
                </a:solidFill>
                <a:latin typeface="Arial" panose="020B0604020202020204" pitchFamily="34" charset="0"/>
                <a:cs typeface="Arial" panose="020B0604020202020204" pitchFamily="34" charset="0"/>
              </a:defRPr>
            </a:lvl3pPr>
            <a:lvl4pPr marL="1600200" indent="-228600">
              <a:defRPr sz="1000" i="1">
                <a:solidFill>
                  <a:schemeClr val="tx1"/>
                </a:solidFill>
                <a:latin typeface="Arial" panose="020B0604020202020204" pitchFamily="34" charset="0"/>
                <a:cs typeface="Arial" panose="020B0604020202020204" pitchFamily="34" charset="0"/>
              </a:defRPr>
            </a:lvl4pPr>
            <a:lvl5pPr marL="2057400" indent="-228600">
              <a:defRPr sz="1000"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i="1">
                <a:solidFill>
                  <a:schemeClr val="tx1"/>
                </a:solidFill>
                <a:latin typeface="Arial" panose="020B0604020202020204" pitchFamily="34" charset="0"/>
                <a:cs typeface="Arial" panose="020B0604020202020204" pitchFamily="34" charset="0"/>
              </a:defRPr>
            </a:lvl9pPr>
          </a:lstStyle>
          <a:p>
            <a:pPr algn="just" rtl="1" eaLnBrk="1" hangingPunct="1">
              <a:defRPr/>
            </a:pPr>
            <a:r>
              <a:rPr lang="ar-SA" altLang="fr-FR" sz="3200" b="1" i="0" dirty="0">
                <a:solidFill>
                  <a:srgbClr val="0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ference_4">
  <a:themeElements>
    <a:clrScheme name="Conference_4 1">
      <a:dk1>
        <a:srgbClr val="4D4D4D"/>
      </a:dk1>
      <a:lt1>
        <a:srgbClr val="FFFFFF"/>
      </a:lt1>
      <a:dk2>
        <a:srgbClr val="F2EF62"/>
      </a:dk2>
      <a:lt2>
        <a:srgbClr val="DDDDDD"/>
      </a:lt2>
      <a:accent1>
        <a:srgbClr val="8FAD2F"/>
      </a:accent1>
      <a:accent2>
        <a:srgbClr val="DBE8B2"/>
      </a:accent2>
      <a:accent3>
        <a:srgbClr val="FFFFFF"/>
      </a:accent3>
      <a:accent4>
        <a:srgbClr val="404040"/>
      </a:accent4>
      <a:accent5>
        <a:srgbClr val="C6D3AD"/>
      </a:accent5>
      <a:accent6>
        <a:srgbClr val="C6D2A1"/>
      </a:accent6>
      <a:hlink>
        <a:srgbClr val="BAD16F"/>
      </a:hlink>
      <a:folHlink>
        <a:srgbClr val="507800"/>
      </a:folHlink>
    </a:clrScheme>
    <a:fontScheme name="Conference_4">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itchFamily="18" charset="0"/>
            <a:ea typeface="굴림" pitchFamily="34"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itchFamily="18" charset="0"/>
            <a:ea typeface="굴림" pitchFamily="34" charset="-127"/>
          </a:defRPr>
        </a:defPPr>
      </a:lstStyle>
    </a:lnDef>
  </a:objectDefaults>
  <a:extraClrSchemeLst>
    <a:extraClrScheme>
      <a:clrScheme name="Conference_4 1">
        <a:dk1>
          <a:srgbClr val="4D4D4D"/>
        </a:dk1>
        <a:lt1>
          <a:srgbClr val="FFFFFF"/>
        </a:lt1>
        <a:dk2>
          <a:srgbClr val="F2EF62"/>
        </a:dk2>
        <a:lt2>
          <a:srgbClr val="DDDDDD"/>
        </a:lt2>
        <a:accent1>
          <a:srgbClr val="8FAD2F"/>
        </a:accent1>
        <a:accent2>
          <a:srgbClr val="DBE8B2"/>
        </a:accent2>
        <a:accent3>
          <a:srgbClr val="FFFFFF"/>
        </a:accent3>
        <a:accent4>
          <a:srgbClr val="404040"/>
        </a:accent4>
        <a:accent5>
          <a:srgbClr val="C6D3AD"/>
        </a:accent5>
        <a:accent6>
          <a:srgbClr val="C6D2A1"/>
        </a:accent6>
        <a:hlink>
          <a:srgbClr val="BAD16F"/>
        </a:hlink>
        <a:folHlink>
          <a:srgbClr val="507800"/>
        </a:folHlink>
      </a:clrScheme>
      <a:clrMap bg1="lt1" tx1="dk1" bg2="lt2" tx2="dk2" accent1="accent1" accent2="accent2" accent3="accent3" accent4="accent4" accent5="accent5" accent6="accent6" hlink="hlink" folHlink="folHlink"/>
    </a:extraClrScheme>
    <a:extraClrScheme>
      <a:clrScheme name="Conference_4 2">
        <a:dk1>
          <a:srgbClr val="4D4D4D"/>
        </a:dk1>
        <a:lt1>
          <a:srgbClr val="FFFFFF"/>
        </a:lt1>
        <a:dk2>
          <a:srgbClr val="F4D18A"/>
        </a:dk2>
        <a:lt2>
          <a:srgbClr val="DDDDDD"/>
        </a:lt2>
        <a:accent1>
          <a:srgbClr val="B99633"/>
        </a:accent1>
        <a:accent2>
          <a:srgbClr val="EDE5D1"/>
        </a:accent2>
        <a:accent3>
          <a:srgbClr val="FFFFFF"/>
        </a:accent3>
        <a:accent4>
          <a:srgbClr val="404040"/>
        </a:accent4>
        <a:accent5>
          <a:srgbClr val="D9C9AD"/>
        </a:accent5>
        <a:accent6>
          <a:srgbClr val="D7CFBD"/>
        </a:accent6>
        <a:hlink>
          <a:srgbClr val="DAC896"/>
        </a:hlink>
        <a:folHlink>
          <a:srgbClr val="776101"/>
        </a:folHlink>
      </a:clrScheme>
      <a:clrMap bg1="lt1" tx1="dk1" bg2="lt2" tx2="dk2" accent1="accent1" accent2="accent2" accent3="accent3" accent4="accent4" accent5="accent5" accent6="accent6" hlink="hlink" folHlink="folHlink"/>
    </a:extraClrScheme>
    <a:extraClrScheme>
      <a:clrScheme name="Conference_4 3">
        <a:dk1>
          <a:srgbClr val="4D4D4D"/>
        </a:dk1>
        <a:lt1>
          <a:srgbClr val="FFFFFF"/>
        </a:lt1>
        <a:dk2>
          <a:srgbClr val="61C2F3"/>
        </a:dk2>
        <a:lt2>
          <a:srgbClr val="DDDDDD"/>
        </a:lt2>
        <a:accent1>
          <a:srgbClr val="5968D7"/>
        </a:accent1>
        <a:accent2>
          <a:srgbClr val="BECDEA"/>
        </a:accent2>
        <a:accent3>
          <a:srgbClr val="FFFFFF"/>
        </a:accent3>
        <a:accent4>
          <a:srgbClr val="404040"/>
        </a:accent4>
        <a:accent5>
          <a:srgbClr val="B5B9E8"/>
        </a:accent5>
        <a:accent6>
          <a:srgbClr val="ACBAD4"/>
        </a:accent6>
        <a:hlink>
          <a:srgbClr val="93A8EB"/>
        </a:hlink>
        <a:folHlink>
          <a:srgbClr val="1300A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4.xml><?xml version="1.0" encoding="utf-8"?>
<a:theme xmlns:a="http://schemas.openxmlformats.org/drawingml/2006/main" name="1_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5.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16986</TotalTime>
  <Words>2254</Words>
  <Application>Microsoft Office PowerPoint</Application>
  <PresentationFormat>Affichage à l'écran (4:3)</PresentationFormat>
  <Paragraphs>249</Paragraphs>
  <Slides>43</Slides>
  <Notes>3</Notes>
  <HiddenSlides>0</HiddenSlides>
  <MMClips>0</MMClips>
  <ScaleCrop>false</ScaleCrop>
  <HeadingPairs>
    <vt:vector size="6" baseType="variant">
      <vt:variant>
        <vt:lpstr>Polices utilisées</vt:lpstr>
      </vt:variant>
      <vt:variant>
        <vt:i4>11</vt:i4>
      </vt:variant>
      <vt:variant>
        <vt:lpstr>Thème</vt:lpstr>
      </vt:variant>
      <vt:variant>
        <vt:i4>4</vt:i4>
      </vt:variant>
      <vt:variant>
        <vt:lpstr>Titres des diapositives</vt:lpstr>
      </vt:variant>
      <vt:variant>
        <vt:i4>43</vt:i4>
      </vt:variant>
    </vt:vector>
  </HeadingPairs>
  <TitlesOfParts>
    <vt:vector size="58" baseType="lpstr">
      <vt:lpstr>Arabic Typesetting</vt:lpstr>
      <vt:lpstr>Arial</vt:lpstr>
      <vt:lpstr>Calibri</vt:lpstr>
      <vt:lpstr>Calibri Light</vt:lpstr>
      <vt:lpstr>Sakkal Majalla</vt:lpstr>
      <vt:lpstr>Simplified Arabic</vt:lpstr>
      <vt:lpstr>Times New Roman</vt:lpstr>
      <vt:lpstr>TimesNewRomanPS-BoldMT</vt:lpstr>
      <vt:lpstr>Traditional Arabic</vt:lpstr>
      <vt:lpstr>Verdana</vt:lpstr>
      <vt:lpstr>Wingdings</vt:lpstr>
      <vt:lpstr>Thème Office</vt:lpstr>
      <vt:lpstr>Conference_4</vt:lpstr>
      <vt:lpstr>Rétrospective</vt:lpstr>
      <vt:lpstr>1_Rétrospective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اسهامات التون مايو</vt:lpstr>
      <vt:lpstr>Présentation PowerPoint</vt:lpstr>
      <vt:lpstr>ملاحظات ARGYRIS- -</vt:lpstr>
      <vt:lpstr>ملاحظات ARGYRIS- -</vt:lpstr>
      <vt:lpstr>ملاحظات ARGYRIS- -</vt:lpstr>
      <vt:lpstr>المدرسة السلوكية</vt:lpstr>
      <vt:lpstr>Présentation PowerPoint</vt:lpstr>
      <vt:lpstr>Présentation PowerPoint</vt:lpstr>
      <vt:lpstr>Présentation PowerPoint</vt:lpstr>
      <vt:lpstr>مضمون النظرية</vt:lpstr>
      <vt:lpstr>Présentation PowerPoint</vt:lpstr>
      <vt:lpstr>مضمون النظرية</vt:lpstr>
      <vt:lpstr>أساسيات النظرية</vt:lpstr>
      <vt:lpstr>إيجابيات النظرية</vt:lpstr>
      <vt:lpstr>Présentation PowerPoint</vt:lpstr>
      <vt:lpstr>Présentation PowerPoint</vt:lpstr>
      <vt:lpstr>Présentation PowerPoint</vt:lpstr>
      <vt:lpstr>نظرية X و Y لدوغلاس ماك غريغور</vt:lpstr>
      <vt:lpstr>Présentation PowerPoint</vt:lpstr>
      <vt:lpstr>Présentation PowerPoint</vt:lpstr>
      <vt:lpstr>سياسة التحفيز في كلتا النظريتين </vt:lpstr>
      <vt:lpstr>تقييم النظرية</vt:lpstr>
      <vt:lpstr>تقييم النظرية</vt:lpstr>
      <vt:lpstr>Présentation PowerPoint</vt:lpstr>
      <vt:lpstr>Présentation PowerPoint</vt:lpstr>
      <vt:lpstr>Présentation PowerPoint</vt:lpstr>
      <vt:lpstr>Présentation PowerPoint</vt:lpstr>
      <vt:lpstr>تقييم النظرية</vt:lpstr>
      <vt:lpstr>Présentation PowerPoint</vt:lpstr>
      <vt:lpstr>Présentation PowerPoint</vt:lpstr>
    </vt:vector>
  </TitlesOfParts>
  <Company>Guilddesign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Agence Urbanisme</dc:title>
  <dc:creator>Nicolas Rochard</dc:creator>
  <cp:lastModifiedBy>saadaneassia@yahoo.com</cp:lastModifiedBy>
  <cp:revision>1107</cp:revision>
  <cp:lastPrinted>2020-06-17T22:19:52Z</cp:lastPrinted>
  <dcterms:created xsi:type="dcterms:W3CDTF">2004-07-21T02:43:03Z</dcterms:created>
  <dcterms:modified xsi:type="dcterms:W3CDTF">2023-11-05T09:36:42Z</dcterms:modified>
</cp:coreProperties>
</file>