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3" r:id="rId2"/>
    <p:sldId id="266" r:id="rId3"/>
    <p:sldId id="267" r:id="rId4"/>
    <p:sldId id="268" r:id="rId5"/>
    <p:sldId id="269" r:id="rId6"/>
    <p:sldId id="270" r:id="rId7"/>
    <p:sldId id="271" r:id="rId8"/>
    <p:sldId id="272" r:id="rId9"/>
    <p:sldId id="273" r:id="rId10"/>
    <p:sldId id="274" r:id="rId11"/>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D7D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20944" autoAdjust="0"/>
    <p:restoredTop sz="94660"/>
  </p:normalViewPr>
  <p:slideViewPr>
    <p:cSldViewPr>
      <p:cViewPr>
        <p:scale>
          <a:sx n="60" d="100"/>
          <a:sy n="60" d="100"/>
        </p:scale>
        <p:origin x="-2280" y="-3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8D11B9-B593-4388-845F-0F93F2CA4A2A}" type="doc">
      <dgm:prSet loTypeId="urn:microsoft.com/office/officeart/2005/8/layout/pyramid2" loCatId="list" qsTypeId="urn:microsoft.com/office/officeart/2005/8/quickstyle/3d3" qsCatId="3D" csTypeId="urn:microsoft.com/office/officeart/2005/8/colors/colorful3" csCatId="colorful" phldr="1"/>
      <dgm:spPr/>
      <dgm:t>
        <a:bodyPr/>
        <a:lstStyle/>
        <a:p>
          <a:endParaRPr lang="fr-FR"/>
        </a:p>
      </dgm:t>
    </dgm:pt>
    <dgm:pt modelId="{D687457E-01C6-4B72-ABB4-A4438FCE41CC}">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300000">
          <a:bevelT w="190500" h="38100"/>
        </a:sp3d>
      </dgm:spPr>
      <dgm:t>
        <a:bodyPr/>
        <a:lstStyle/>
        <a:p>
          <a:pPr rtl="1"/>
          <a:r>
            <a:rPr lang="ar-DZ" b="1" baseline="0" dirty="0" smtClean="0"/>
            <a:t>-تحقيق </a:t>
          </a:r>
          <a:r>
            <a:rPr lang="ar-DZ" b="1" baseline="0" dirty="0" err="1" smtClean="0"/>
            <a:t>الابداع</a:t>
          </a:r>
          <a:r>
            <a:rPr lang="ar-DZ" b="1" baseline="0" dirty="0" smtClean="0"/>
            <a:t> والابتكار</a:t>
          </a:r>
          <a:br>
            <a:rPr lang="ar-DZ" b="1" baseline="0" dirty="0" smtClean="0"/>
          </a:br>
          <a:r>
            <a:rPr lang="ar-DZ" b="1" baseline="0" dirty="0" smtClean="0"/>
            <a:t>-تحقيق الجودة في المنتجات</a:t>
          </a:r>
          <a:br>
            <a:rPr lang="ar-DZ" b="1" baseline="0" dirty="0" smtClean="0"/>
          </a:br>
          <a:r>
            <a:rPr lang="ar-DZ" b="1" baseline="0" dirty="0" smtClean="0"/>
            <a:t>-تخفيض تكلفة </a:t>
          </a:r>
          <a:r>
            <a:rPr lang="ar-DZ" b="1" baseline="0" dirty="0" err="1" smtClean="0"/>
            <a:t>الانتاج</a:t>
          </a:r>
          <a:r>
            <a:rPr lang="ar-DZ" b="1" baseline="0" dirty="0" smtClean="0"/>
            <a:t/>
          </a:r>
          <a:br>
            <a:rPr lang="ar-DZ" b="1" baseline="0" dirty="0" smtClean="0"/>
          </a:br>
          <a:r>
            <a:rPr lang="ar-DZ" b="1" baseline="0" dirty="0" smtClean="0"/>
            <a:t/>
          </a:r>
          <a:br>
            <a:rPr lang="ar-DZ" b="1" baseline="0" dirty="0" smtClean="0"/>
          </a:br>
          <a:endParaRPr lang="fr-FR" b="1" baseline="0" dirty="0"/>
        </a:p>
      </dgm:t>
    </dgm:pt>
    <dgm:pt modelId="{2FEA2C6B-4946-4E74-B9AB-054B91A48121}" type="parTrans" cxnId="{B86E18F0-0C8C-4D41-9A96-35953EAF1B09}">
      <dgm:prSet/>
      <dgm:spPr/>
      <dgm:t>
        <a:bodyPr/>
        <a:lstStyle/>
        <a:p>
          <a:endParaRPr lang="fr-FR"/>
        </a:p>
      </dgm:t>
    </dgm:pt>
    <dgm:pt modelId="{D494CE9D-2E00-40DB-973B-7B7581863C73}" type="sibTrans" cxnId="{B86E18F0-0C8C-4D41-9A96-35953EAF1B09}">
      <dgm:prSet/>
      <dgm:spPr/>
      <dgm:t>
        <a:bodyPr/>
        <a:lstStyle/>
        <a:p>
          <a:endParaRPr lang="fr-FR"/>
        </a:p>
      </dgm:t>
    </dgm:pt>
    <dgm:pt modelId="{73462CA7-BCA9-43E9-892A-9969C7A9D3A3}" type="pres">
      <dgm:prSet presAssocID="{B58D11B9-B593-4388-845F-0F93F2CA4A2A}" presName="compositeShape" presStyleCnt="0">
        <dgm:presLayoutVars>
          <dgm:dir/>
          <dgm:resizeHandles/>
        </dgm:presLayoutVars>
      </dgm:prSet>
      <dgm:spPr/>
      <dgm:t>
        <a:bodyPr/>
        <a:lstStyle/>
        <a:p>
          <a:endParaRPr lang="fr-FR"/>
        </a:p>
      </dgm:t>
    </dgm:pt>
    <dgm:pt modelId="{58004216-B569-4E6F-8864-BCC693DA5D41}" type="pres">
      <dgm:prSet presAssocID="{B58D11B9-B593-4388-845F-0F93F2CA4A2A}" presName="pyramid" presStyleLbl="node1" presStyleIdx="0" presStyleCnt="1"/>
      <dgm:spPr/>
    </dgm:pt>
    <dgm:pt modelId="{12F6BF6C-ABCE-4556-AF9C-4AC100F45662}" type="pres">
      <dgm:prSet presAssocID="{B58D11B9-B593-4388-845F-0F93F2CA4A2A}" presName="theList" presStyleCnt="0"/>
      <dgm:spPr/>
    </dgm:pt>
    <dgm:pt modelId="{E2A14545-687E-45BB-BEED-80528BA07B93}" type="pres">
      <dgm:prSet presAssocID="{D687457E-01C6-4B72-ABB4-A4438FCE41CC}" presName="aNode" presStyleLbl="fgAcc1" presStyleIdx="0" presStyleCnt="1">
        <dgm:presLayoutVars>
          <dgm:bulletEnabled val="1"/>
        </dgm:presLayoutVars>
      </dgm:prSet>
      <dgm:spPr/>
      <dgm:t>
        <a:bodyPr/>
        <a:lstStyle/>
        <a:p>
          <a:endParaRPr lang="fr-FR"/>
        </a:p>
      </dgm:t>
    </dgm:pt>
    <dgm:pt modelId="{45E94C9C-8F7E-4A8D-B0CC-9A96C562A205}" type="pres">
      <dgm:prSet presAssocID="{D687457E-01C6-4B72-ABB4-A4438FCE41CC}" presName="aSpace" presStyleCnt="0"/>
      <dgm:spPr/>
    </dgm:pt>
  </dgm:ptLst>
  <dgm:cxnLst>
    <dgm:cxn modelId="{6F1AB225-4A5C-478B-8EB6-A2F50F80A581}" type="presOf" srcId="{D687457E-01C6-4B72-ABB4-A4438FCE41CC}" destId="{E2A14545-687E-45BB-BEED-80528BA07B93}" srcOrd="0" destOrd="0" presId="urn:microsoft.com/office/officeart/2005/8/layout/pyramid2"/>
    <dgm:cxn modelId="{61D457BF-12F6-45E8-B73C-1A78D2C15DEE}" type="presOf" srcId="{B58D11B9-B593-4388-845F-0F93F2CA4A2A}" destId="{73462CA7-BCA9-43E9-892A-9969C7A9D3A3}" srcOrd="0" destOrd="0" presId="urn:microsoft.com/office/officeart/2005/8/layout/pyramid2"/>
    <dgm:cxn modelId="{B86E18F0-0C8C-4D41-9A96-35953EAF1B09}" srcId="{B58D11B9-B593-4388-845F-0F93F2CA4A2A}" destId="{D687457E-01C6-4B72-ABB4-A4438FCE41CC}" srcOrd="0" destOrd="0" parTransId="{2FEA2C6B-4946-4E74-B9AB-054B91A48121}" sibTransId="{D494CE9D-2E00-40DB-973B-7B7581863C73}"/>
    <dgm:cxn modelId="{17540F8B-13FB-4D30-B752-115B69DEB2B9}" type="presParOf" srcId="{73462CA7-BCA9-43E9-892A-9969C7A9D3A3}" destId="{58004216-B569-4E6F-8864-BCC693DA5D41}" srcOrd="0" destOrd="0" presId="urn:microsoft.com/office/officeart/2005/8/layout/pyramid2"/>
    <dgm:cxn modelId="{BAD5FDC1-84FC-48B7-8562-7E4C1CD1CBB4}" type="presParOf" srcId="{73462CA7-BCA9-43E9-892A-9969C7A9D3A3}" destId="{12F6BF6C-ABCE-4556-AF9C-4AC100F45662}" srcOrd="1" destOrd="0" presId="urn:microsoft.com/office/officeart/2005/8/layout/pyramid2"/>
    <dgm:cxn modelId="{0A1C634C-66E0-4299-B06E-16839F41F256}" type="presParOf" srcId="{12F6BF6C-ABCE-4556-AF9C-4AC100F45662}" destId="{E2A14545-687E-45BB-BEED-80528BA07B93}" srcOrd="0" destOrd="0" presId="urn:microsoft.com/office/officeart/2005/8/layout/pyramid2"/>
    <dgm:cxn modelId="{CC2E2835-0C55-43D6-91FE-C66CCA5C4121}" type="presParOf" srcId="{12F6BF6C-ABCE-4556-AF9C-4AC100F45662}" destId="{45E94C9C-8F7E-4A8D-B0CC-9A96C562A205}" srcOrd="1" destOrd="0" presId="urn:microsoft.com/office/officeart/2005/8/layout/pyramid2"/>
  </dgm:cxnLst>
  <dgm:bg/>
  <dgm:whole/>
</dgm:dataModel>
</file>

<file path=ppt/diagrams/data2.xml><?xml version="1.0" encoding="utf-8"?>
<dgm:dataModel xmlns:dgm="http://schemas.openxmlformats.org/drawingml/2006/diagram" xmlns:a="http://schemas.openxmlformats.org/drawingml/2006/main">
  <dgm:ptLst>
    <dgm:pt modelId="{121CD5C1-E984-46D4-A5B5-98C984E038FF}" type="doc">
      <dgm:prSet loTypeId="urn:microsoft.com/office/officeart/2005/8/layout/target3" loCatId="relationship" qsTypeId="urn:microsoft.com/office/officeart/2005/8/quickstyle/3d2" qsCatId="3D" csTypeId="urn:microsoft.com/office/officeart/2005/8/colors/colorful4" csCatId="colorful" phldr="1"/>
      <dgm:spPr/>
      <dgm:t>
        <a:bodyPr/>
        <a:lstStyle/>
        <a:p>
          <a:endParaRPr lang="fr-FR"/>
        </a:p>
      </dgm:t>
    </dgm:pt>
    <dgm:pt modelId="{01267E15-6F77-4438-9FE7-89BA0485B99E}">
      <dgm:prSet phldrT="[Texte]"/>
      <dgm:spPr/>
      <dgm:t>
        <a:bodyPr/>
        <a:lstStyle/>
        <a:p>
          <a:r>
            <a:rPr lang="ar-DZ" dirty="0" err="1" smtClean="0"/>
            <a:t>اهداف</a:t>
          </a:r>
          <a:r>
            <a:rPr lang="ar-DZ" dirty="0" smtClean="0"/>
            <a:t> </a:t>
          </a:r>
          <a:r>
            <a:rPr lang="ar-DZ" dirty="0" err="1" smtClean="0"/>
            <a:t>استراتيجية</a:t>
          </a:r>
          <a:r>
            <a:rPr lang="ar-DZ" dirty="0" smtClean="0"/>
            <a:t> م </a:t>
          </a:r>
          <a:r>
            <a:rPr lang="ar-DZ" dirty="0" err="1" smtClean="0"/>
            <a:t>ب</a:t>
          </a:r>
          <a:endParaRPr lang="fr-FR" dirty="0"/>
        </a:p>
      </dgm:t>
    </dgm:pt>
    <dgm:pt modelId="{F971CFF6-21E3-4716-B8F4-51AE094F0AF0}" type="parTrans" cxnId="{C8572873-5917-4740-9307-4954A76C6105}">
      <dgm:prSet/>
      <dgm:spPr/>
      <dgm:t>
        <a:bodyPr/>
        <a:lstStyle/>
        <a:p>
          <a:endParaRPr lang="fr-FR"/>
        </a:p>
      </dgm:t>
    </dgm:pt>
    <dgm:pt modelId="{EECA6BF2-69A3-4BCD-95DC-7A927DAD6991}" type="sibTrans" cxnId="{C8572873-5917-4740-9307-4954A76C6105}">
      <dgm:prSet/>
      <dgm:spPr/>
      <dgm:t>
        <a:bodyPr/>
        <a:lstStyle/>
        <a:p>
          <a:endParaRPr lang="fr-FR"/>
        </a:p>
      </dgm:t>
    </dgm:pt>
    <dgm:pt modelId="{0A3D6DB4-CAFA-4D4D-914A-CCD1BFE54B18}">
      <dgm:prSet phldrT="[Texte]"/>
      <dgm:spPr/>
      <dgm:t>
        <a:bodyPr/>
        <a:lstStyle/>
        <a:p>
          <a:r>
            <a:rPr lang="ar-DZ" dirty="0" smtClean="0"/>
            <a:t>ممارسات </a:t>
          </a:r>
          <a:r>
            <a:rPr lang="ar-DZ" dirty="0" err="1" smtClean="0"/>
            <a:t>ادارة</a:t>
          </a:r>
          <a:r>
            <a:rPr lang="ar-DZ" dirty="0" smtClean="0"/>
            <a:t> م </a:t>
          </a:r>
          <a:r>
            <a:rPr lang="ar-DZ" dirty="0" err="1" smtClean="0"/>
            <a:t>ب</a:t>
          </a:r>
          <a:endParaRPr lang="fr-FR" dirty="0"/>
        </a:p>
      </dgm:t>
    </dgm:pt>
    <dgm:pt modelId="{B4493881-389D-49C4-9C8F-7B2D84DA1895}" type="parTrans" cxnId="{E037CBEE-6DBB-4A93-BC16-B69DBF692C9A}">
      <dgm:prSet/>
      <dgm:spPr/>
      <dgm:t>
        <a:bodyPr/>
        <a:lstStyle/>
        <a:p>
          <a:endParaRPr lang="fr-FR"/>
        </a:p>
      </dgm:t>
    </dgm:pt>
    <dgm:pt modelId="{046A00B0-168B-4EFA-B71F-12F8D8A3796E}" type="sibTrans" cxnId="{E037CBEE-6DBB-4A93-BC16-B69DBF692C9A}">
      <dgm:prSet/>
      <dgm:spPr/>
      <dgm:t>
        <a:bodyPr/>
        <a:lstStyle/>
        <a:p>
          <a:endParaRPr lang="fr-FR"/>
        </a:p>
      </dgm:t>
    </dgm:pt>
    <dgm:pt modelId="{16218B67-D7FB-4DFE-A271-C389FCF46A1B}">
      <dgm:prSet phldrT="[Texte]"/>
      <dgm:spPr/>
      <dgm:t>
        <a:bodyPr/>
        <a:lstStyle/>
        <a:p>
          <a:r>
            <a:rPr lang="ar-DZ" dirty="0" smtClean="0"/>
            <a:t>نتائج ممارسات </a:t>
          </a:r>
          <a:r>
            <a:rPr lang="ar-DZ" dirty="0" err="1" smtClean="0"/>
            <a:t>ادارة</a:t>
          </a:r>
          <a:r>
            <a:rPr lang="ar-DZ" dirty="0" smtClean="0"/>
            <a:t> م </a:t>
          </a:r>
          <a:r>
            <a:rPr lang="ar-DZ" dirty="0" err="1" smtClean="0"/>
            <a:t>ب</a:t>
          </a:r>
          <a:endParaRPr lang="fr-FR" dirty="0"/>
        </a:p>
      </dgm:t>
    </dgm:pt>
    <dgm:pt modelId="{8BD1FBF5-48B9-40FA-A5D1-B1082B65B8D0}" type="parTrans" cxnId="{8FE95094-0A36-4968-8E4C-9BC955E1D80E}">
      <dgm:prSet/>
      <dgm:spPr/>
      <dgm:t>
        <a:bodyPr/>
        <a:lstStyle/>
        <a:p>
          <a:endParaRPr lang="fr-FR"/>
        </a:p>
      </dgm:t>
    </dgm:pt>
    <dgm:pt modelId="{D07551BC-166A-403E-A776-C3F5C5B133DD}" type="sibTrans" cxnId="{8FE95094-0A36-4968-8E4C-9BC955E1D80E}">
      <dgm:prSet/>
      <dgm:spPr/>
      <dgm:t>
        <a:bodyPr/>
        <a:lstStyle/>
        <a:p>
          <a:endParaRPr lang="fr-FR"/>
        </a:p>
      </dgm:t>
    </dgm:pt>
    <dgm:pt modelId="{293E0392-EC83-42C1-867D-59ED0A278572}">
      <dgm:prSet phldrT="[Texte]"/>
      <dgm:spPr/>
      <dgm:t>
        <a:bodyPr/>
        <a:lstStyle/>
        <a:p>
          <a:r>
            <a:rPr lang="ar-DZ" dirty="0" smtClean="0"/>
            <a:t>نتائج سلوك موارد </a:t>
          </a:r>
          <a:r>
            <a:rPr lang="ar-DZ" dirty="0" err="1" smtClean="0"/>
            <a:t>ب</a:t>
          </a:r>
          <a:endParaRPr lang="fr-FR" dirty="0"/>
        </a:p>
      </dgm:t>
    </dgm:pt>
    <dgm:pt modelId="{1901D33F-1BF6-4186-A4D6-56EDE57FF94A}" type="parTrans" cxnId="{12330B60-B7E9-4045-A1DC-79459505D06B}">
      <dgm:prSet/>
      <dgm:spPr/>
      <dgm:t>
        <a:bodyPr/>
        <a:lstStyle/>
        <a:p>
          <a:endParaRPr lang="fr-FR"/>
        </a:p>
      </dgm:t>
    </dgm:pt>
    <dgm:pt modelId="{4B8DCEA0-F6FE-4016-BC51-81E1DCBC61BF}" type="sibTrans" cxnId="{12330B60-B7E9-4045-A1DC-79459505D06B}">
      <dgm:prSet/>
      <dgm:spPr/>
      <dgm:t>
        <a:bodyPr/>
        <a:lstStyle/>
        <a:p>
          <a:endParaRPr lang="fr-FR"/>
        </a:p>
      </dgm:t>
    </dgm:pt>
    <dgm:pt modelId="{6D6B9443-611F-4180-88E1-1642524A09B7}">
      <dgm:prSet phldrT="[Texte]"/>
      <dgm:spPr/>
      <dgm:t>
        <a:bodyPr/>
        <a:lstStyle/>
        <a:p>
          <a:r>
            <a:rPr lang="ar-DZ" dirty="0" smtClean="0"/>
            <a:t>نتائج </a:t>
          </a:r>
          <a:r>
            <a:rPr lang="ar-DZ" dirty="0" err="1" smtClean="0"/>
            <a:t>الاداء</a:t>
          </a:r>
          <a:r>
            <a:rPr lang="ar-DZ" dirty="0" smtClean="0"/>
            <a:t> الكلي</a:t>
          </a:r>
          <a:endParaRPr lang="fr-FR" dirty="0"/>
        </a:p>
      </dgm:t>
    </dgm:pt>
    <dgm:pt modelId="{5D766254-5E3E-40A1-8D9F-8E042812C3AC}" type="parTrans" cxnId="{C42F3F10-1B71-4455-88E1-DBAEBA389AE5}">
      <dgm:prSet/>
      <dgm:spPr/>
      <dgm:t>
        <a:bodyPr/>
        <a:lstStyle/>
        <a:p>
          <a:endParaRPr lang="fr-FR"/>
        </a:p>
      </dgm:t>
    </dgm:pt>
    <dgm:pt modelId="{9D1BBBB7-0376-4511-824A-F9A1BBD7867A}" type="sibTrans" cxnId="{C42F3F10-1B71-4455-88E1-DBAEBA389AE5}">
      <dgm:prSet/>
      <dgm:spPr/>
      <dgm:t>
        <a:bodyPr/>
        <a:lstStyle/>
        <a:p>
          <a:endParaRPr lang="fr-FR"/>
        </a:p>
      </dgm:t>
    </dgm:pt>
    <dgm:pt modelId="{5F583E24-CEE1-4530-9F5A-2A53681FD1DA}" type="pres">
      <dgm:prSet presAssocID="{121CD5C1-E984-46D4-A5B5-98C984E038FF}" presName="Name0" presStyleCnt="0">
        <dgm:presLayoutVars>
          <dgm:chMax val="7"/>
          <dgm:dir val="rev"/>
          <dgm:animLvl val="lvl"/>
          <dgm:resizeHandles val="exact"/>
        </dgm:presLayoutVars>
      </dgm:prSet>
      <dgm:spPr/>
      <dgm:t>
        <a:bodyPr/>
        <a:lstStyle/>
        <a:p>
          <a:endParaRPr lang="fr-FR"/>
        </a:p>
      </dgm:t>
    </dgm:pt>
    <dgm:pt modelId="{F85748FA-86D7-4C11-8972-1E72E4B19214}" type="pres">
      <dgm:prSet presAssocID="{01267E15-6F77-4438-9FE7-89BA0485B99E}" presName="circle1" presStyleLbl="node1" presStyleIdx="0" presStyleCnt="5"/>
      <dgm:spPr/>
    </dgm:pt>
    <dgm:pt modelId="{F639FA99-38B2-4E17-A3C1-7D82DE81DF12}" type="pres">
      <dgm:prSet presAssocID="{01267E15-6F77-4438-9FE7-89BA0485B99E}" presName="space" presStyleCnt="0"/>
      <dgm:spPr/>
    </dgm:pt>
    <dgm:pt modelId="{68AA3AEC-3A1E-47BB-9439-05831166F4CC}" type="pres">
      <dgm:prSet presAssocID="{01267E15-6F77-4438-9FE7-89BA0485B99E}" presName="rect1" presStyleLbl="alignAcc1" presStyleIdx="0" presStyleCnt="5"/>
      <dgm:spPr/>
      <dgm:t>
        <a:bodyPr/>
        <a:lstStyle/>
        <a:p>
          <a:endParaRPr lang="fr-FR"/>
        </a:p>
      </dgm:t>
    </dgm:pt>
    <dgm:pt modelId="{8721F20C-D32E-451A-999B-A8B190F54836}" type="pres">
      <dgm:prSet presAssocID="{0A3D6DB4-CAFA-4D4D-914A-CCD1BFE54B18}" presName="vertSpace2" presStyleLbl="node1" presStyleIdx="0" presStyleCnt="5"/>
      <dgm:spPr/>
    </dgm:pt>
    <dgm:pt modelId="{A44A7073-0DD8-4C83-A0F2-2BBAA9A43FB2}" type="pres">
      <dgm:prSet presAssocID="{0A3D6DB4-CAFA-4D4D-914A-CCD1BFE54B18}" presName="circle2" presStyleLbl="node1" presStyleIdx="1" presStyleCnt="5"/>
      <dgm:spPr/>
    </dgm:pt>
    <dgm:pt modelId="{E8EEA6BE-7164-473C-B1D3-7F58F6A59B8C}" type="pres">
      <dgm:prSet presAssocID="{0A3D6DB4-CAFA-4D4D-914A-CCD1BFE54B18}" presName="rect2" presStyleLbl="alignAcc1" presStyleIdx="1" presStyleCnt="5"/>
      <dgm:spPr/>
      <dgm:t>
        <a:bodyPr/>
        <a:lstStyle/>
        <a:p>
          <a:endParaRPr lang="fr-FR"/>
        </a:p>
      </dgm:t>
    </dgm:pt>
    <dgm:pt modelId="{C29FBFC1-39D6-4D4A-8D42-23AC55841113}" type="pres">
      <dgm:prSet presAssocID="{16218B67-D7FB-4DFE-A271-C389FCF46A1B}" presName="vertSpace3" presStyleLbl="node1" presStyleIdx="1" presStyleCnt="5"/>
      <dgm:spPr/>
    </dgm:pt>
    <dgm:pt modelId="{CEFD0822-D8D0-409D-B452-E1230674B12D}" type="pres">
      <dgm:prSet presAssocID="{16218B67-D7FB-4DFE-A271-C389FCF46A1B}" presName="circle3" presStyleLbl="node1" presStyleIdx="2" presStyleCnt="5"/>
      <dgm:spPr/>
    </dgm:pt>
    <dgm:pt modelId="{32CCE387-8B7B-4122-9245-CBE81A8B0177}" type="pres">
      <dgm:prSet presAssocID="{16218B67-D7FB-4DFE-A271-C389FCF46A1B}" presName="rect3" presStyleLbl="alignAcc1" presStyleIdx="2" presStyleCnt="5"/>
      <dgm:spPr/>
      <dgm:t>
        <a:bodyPr/>
        <a:lstStyle/>
        <a:p>
          <a:endParaRPr lang="fr-FR"/>
        </a:p>
      </dgm:t>
    </dgm:pt>
    <dgm:pt modelId="{45816025-51B2-4733-86B6-81FFDE32AA95}" type="pres">
      <dgm:prSet presAssocID="{293E0392-EC83-42C1-867D-59ED0A278572}" presName="vertSpace4" presStyleLbl="node1" presStyleIdx="2" presStyleCnt="5"/>
      <dgm:spPr/>
    </dgm:pt>
    <dgm:pt modelId="{43532276-BDD4-411C-90D3-DE818BFC98F7}" type="pres">
      <dgm:prSet presAssocID="{293E0392-EC83-42C1-867D-59ED0A278572}" presName="circle4" presStyleLbl="node1" presStyleIdx="3" presStyleCnt="5"/>
      <dgm:spPr/>
    </dgm:pt>
    <dgm:pt modelId="{B1155659-D4AF-43AF-82DA-A44B58FCDB95}" type="pres">
      <dgm:prSet presAssocID="{293E0392-EC83-42C1-867D-59ED0A278572}" presName="rect4" presStyleLbl="alignAcc1" presStyleIdx="3" presStyleCnt="5"/>
      <dgm:spPr/>
      <dgm:t>
        <a:bodyPr/>
        <a:lstStyle/>
        <a:p>
          <a:endParaRPr lang="fr-FR"/>
        </a:p>
      </dgm:t>
    </dgm:pt>
    <dgm:pt modelId="{E533D576-A7C6-4395-A9A0-90F9E0B55A0A}" type="pres">
      <dgm:prSet presAssocID="{6D6B9443-611F-4180-88E1-1642524A09B7}" presName="vertSpace5" presStyleLbl="node1" presStyleIdx="3" presStyleCnt="5"/>
      <dgm:spPr/>
    </dgm:pt>
    <dgm:pt modelId="{E3727FE2-1D56-442D-8B50-71359597968F}" type="pres">
      <dgm:prSet presAssocID="{6D6B9443-611F-4180-88E1-1642524A09B7}" presName="circle5" presStyleLbl="node1" presStyleIdx="4" presStyleCnt="5"/>
      <dgm:spPr/>
    </dgm:pt>
    <dgm:pt modelId="{C3C790B6-2187-4784-B4EC-22C829D938F2}" type="pres">
      <dgm:prSet presAssocID="{6D6B9443-611F-4180-88E1-1642524A09B7}" presName="rect5" presStyleLbl="alignAcc1" presStyleIdx="4" presStyleCnt="5"/>
      <dgm:spPr/>
      <dgm:t>
        <a:bodyPr/>
        <a:lstStyle/>
        <a:p>
          <a:endParaRPr lang="fr-FR"/>
        </a:p>
      </dgm:t>
    </dgm:pt>
    <dgm:pt modelId="{163E6D2E-CD4F-4619-8384-6642340BF1D4}" type="pres">
      <dgm:prSet presAssocID="{01267E15-6F77-4438-9FE7-89BA0485B99E}" presName="rect1ParTxNoCh" presStyleLbl="alignAcc1" presStyleIdx="4" presStyleCnt="5">
        <dgm:presLayoutVars>
          <dgm:chMax val="1"/>
          <dgm:bulletEnabled val="1"/>
        </dgm:presLayoutVars>
      </dgm:prSet>
      <dgm:spPr/>
      <dgm:t>
        <a:bodyPr/>
        <a:lstStyle/>
        <a:p>
          <a:endParaRPr lang="fr-FR"/>
        </a:p>
      </dgm:t>
    </dgm:pt>
    <dgm:pt modelId="{B01CB484-DC09-422F-804D-11725423D873}" type="pres">
      <dgm:prSet presAssocID="{0A3D6DB4-CAFA-4D4D-914A-CCD1BFE54B18}" presName="rect2ParTxNoCh" presStyleLbl="alignAcc1" presStyleIdx="4" presStyleCnt="5">
        <dgm:presLayoutVars>
          <dgm:chMax val="1"/>
          <dgm:bulletEnabled val="1"/>
        </dgm:presLayoutVars>
      </dgm:prSet>
      <dgm:spPr/>
      <dgm:t>
        <a:bodyPr/>
        <a:lstStyle/>
        <a:p>
          <a:endParaRPr lang="fr-FR"/>
        </a:p>
      </dgm:t>
    </dgm:pt>
    <dgm:pt modelId="{6B293A56-BFE7-452D-9394-3D3FEB35B9AF}" type="pres">
      <dgm:prSet presAssocID="{16218B67-D7FB-4DFE-A271-C389FCF46A1B}" presName="rect3ParTxNoCh" presStyleLbl="alignAcc1" presStyleIdx="4" presStyleCnt="5">
        <dgm:presLayoutVars>
          <dgm:chMax val="1"/>
          <dgm:bulletEnabled val="1"/>
        </dgm:presLayoutVars>
      </dgm:prSet>
      <dgm:spPr/>
      <dgm:t>
        <a:bodyPr/>
        <a:lstStyle/>
        <a:p>
          <a:endParaRPr lang="fr-FR"/>
        </a:p>
      </dgm:t>
    </dgm:pt>
    <dgm:pt modelId="{55678815-99FE-4FA7-B9E4-F158B9FFA91C}" type="pres">
      <dgm:prSet presAssocID="{293E0392-EC83-42C1-867D-59ED0A278572}" presName="rect4ParTxNoCh" presStyleLbl="alignAcc1" presStyleIdx="4" presStyleCnt="5">
        <dgm:presLayoutVars>
          <dgm:chMax val="1"/>
          <dgm:bulletEnabled val="1"/>
        </dgm:presLayoutVars>
      </dgm:prSet>
      <dgm:spPr/>
      <dgm:t>
        <a:bodyPr/>
        <a:lstStyle/>
        <a:p>
          <a:endParaRPr lang="fr-FR"/>
        </a:p>
      </dgm:t>
    </dgm:pt>
    <dgm:pt modelId="{9716FDD5-D3C7-451F-BB96-EA66791884C5}" type="pres">
      <dgm:prSet presAssocID="{6D6B9443-611F-4180-88E1-1642524A09B7}" presName="rect5ParTxNoCh" presStyleLbl="alignAcc1" presStyleIdx="4" presStyleCnt="5">
        <dgm:presLayoutVars>
          <dgm:chMax val="1"/>
          <dgm:bulletEnabled val="1"/>
        </dgm:presLayoutVars>
      </dgm:prSet>
      <dgm:spPr/>
      <dgm:t>
        <a:bodyPr/>
        <a:lstStyle/>
        <a:p>
          <a:endParaRPr lang="fr-FR"/>
        </a:p>
      </dgm:t>
    </dgm:pt>
  </dgm:ptLst>
  <dgm:cxnLst>
    <dgm:cxn modelId="{658D2829-809E-426F-829A-16E5FB0434F9}" type="presOf" srcId="{0A3D6DB4-CAFA-4D4D-914A-CCD1BFE54B18}" destId="{E8EEA6BE-7164-473C-B1D3-7F58F6A59B8C}" srcOrd="0" destOrd="0" presId="urn:microsoft.com/office/officeart/2005/8/layout/target3"/>
    <dgm:cxn modelId="{C280E9B2-91F3-4EC1-B017-1D1CEB55907D}" type="presOf" srcId="{16218B67-D7FB-4DFE-A271-C389FCF46A1B}" destId="{6B293A56-BFE7-452D-9394-3D3FEB35B9AF}" srcOrd="1" destOrd="0" presId="urn:microsoft.com/office/officeart/2005/8/layout/target3"/>
    <dgm:cxn modelId="{6F42C2E1-E1C3-4EFB-B6B5-6D6F2B583988}" type="presOf" srcId="{293E0392-EC83-42C1-867D-59ED0A278572}" destId="{B1155659-D4AF-43AF-82DA-A44B58FCDB95}" srcOrd="0" destOrd="0" presId="urn:microsoft.com/office/officeart/2005/8/layout/target3"/>
    <dgm:cxn modelId="{8FE95094-0A36-4968-8E4C-9BC955E1D80E}" srcId="{121CD5C1-E984-46D4-A5B5-98C984E038FF}" destId="{16218B67-D7FB-4DFE-A271-C389FCF46A1B}" srcOrd="2" destOrd="0" parTransId="{8BD1FBF5-48B9-40FA-A5D1-B1082B65B8D0}" sibTransId="{D07551BC-166A-403E-A776-C3F5C5B133DD}"/>
    <dgm:cxn modelId="{8443C6A7-C1BA-4D03-896F-830A1954A9D4}" type="presOf" srcId="{6D6B9443-611F-4180-88E1-1642524A09B7}" destId="{C3C790B6-2187-4784-B4EC-22C829D938F2}" srcOrd="0" destOrd="0" presId="urn:microsoft.com/office/officeart/2005/8/layout/target3"/>
    <dgm:cxn modelId="{B21596FB-DADB-4A05-AA76-9DB001A4901E}" type="presOf" srcId="{01267E15-6F77-4438-9FE7-89BA0485B99E}" destId="{163E6D2E-CD4F-4619-8384-6642340BF1D4}" srcOrd="1" destOrd="0" presId="urn:microsoft.com/office/officeart/2005/8/layout/target3"/>
    <dgm:cxn modelId="{12330B60-B7E9-4045-A1DC-79459505D06B}" srcId="{121CD5C1-E984-46D4-A5B5-98C984E038FF}" destId="{293E0392-EC83-42C1-867D-59ED0A278572}" srcOrd="3" destOrd="0" parTransId="{1901D33F-1BF6-4186-A4D6-56EDE57FF94A}" sibTransId="{4B8DCEA0-F6FE-4016-BC51-81E1DCBC61BF}"/>
    <dgm:cxn modelId="{A23392DD-BBF1-40E0-BF40-31A9E2449355}" type="presOf" srcId="{0A3D6DB4-CAFA-4D4D-914A-CCD1BFE54B18}" destId="{B01CB484-DC09-422F-804D-11725423D873}" srcOrd="1" destOrd="0" presId="urn:microsoft.com/office/officeart/2005/8/layout/target3"/>
    <dgm:cxn modelId="{8AAB62EF-0D69-4792-A8AA-2A5BF602DA15}" type="presOf" srcId="{121CD5C1-E984-46D4-A5B5-98C984E038FF}" destId="{5F583E24-CEE1-4530-9F5A-2A53681FD1DA}" srcOrd="0" destOrd="0" presId="urn:microsoft.com/office/officeart/2005/8/layout/target3"/>
    <dgm:cxn modelId="{395AE36B-C85B-44C6-8FE4-B9F7977BF767}" type="presOf" srcId="{01267E15-6F77-4438-9FE7-89BA0485B99E}" destId="{68AA3AEC-3A1E-47BB-9439-05831166F4CC}" srcOrd="0" destOrd="0" presId="urn:microsoft.com/office/officeart/2005/8/layout/target3"/>
    <dgm:cxn modelId="{E24AF0BA-484C-49D4-AC67-EF7577F7CDFE}" type="presOf" srcId="{6D6B9443-611F-4180-88E1-1642524A09B7}" destId="{9716FDD5-D3C7-451F-BB96-EA66791884C5}" srcOrd="1" destOrd="0" presId="urn:microsoft.com/office/officeart/2005/8/layout/target3"/>
    <dgm:cxn modelId="{C8572873-5917-4740-9307-4954A76C6105}" srcId="{121CD5C1-E984-46D4-A5B5-98C984E038FF}" destId="{01267E15-6F77-4438-9FE7-89BA0485B99E}" srcOrd="0" destOrd="0" parTransId="{F971CFF6-21E3-4716-B8F4-51AE094F0AF0}" sibTransId="{EECA6BF2-69A3-4BCD-95DC-7A927DAD6991}"/>
    <dgm:cxn modelId="{E037CBEE-6DBB-4A93-BC16-B69DBF692C9A}" srcId="{121CD5C1-E984-46D4-A5B5-98C984E038FF}" destId="{0A3D6DB4-CAFA-4D4D-914A-CCD1BFE54B18}" srcOrd="1" destOrd="0" parTransId="{B4493881-389D-49C4-9C8F-7B2D84DA1895}" sibTransId="{046A00B0-168B-4EFA-B71F-12F8D8A3796E}"/>
    <dgm:cxn modelId="{C42F3F10-1B71-4455-88E1-DBAEBA389AE5}" srcId="{121CD5C1-E984-46D4-A5B5-98C984E038FF}" destId="{6D6B9443-611F-4180-88E1-1642524A09B7}" srcOrd="4" destOrd="0" parTransId="{5D766254-5E3E-40A1-8D9F-8E042812C3AC}" sibTransId="{9D1BBBB7-0376-4511-824A-F9A1BBD7867A}"/>
    <dgm:cxn modelId="{ECF5F25D-0049-461C-AF93-B63DBBED55EC}" type="presOf" srcId="{293E0392-EC83-42C1-867D-59ED0A278572}" destId="{55678815-99FE-4FA7-B9E4-F158B9FFA91C}" srcOrd="1" destOrd="0" presId="urn:microsoft.com/office/officeart/2005/8/layout/target3"/>
    <dgm:cxn modelId="{2139CA72-0513-44F9-8397-3E3383816DA4}" type="presOf" srcId="{16218B67-D7FB-4DFE-A271-C389FCF46A1B}" destId="{32CCE387-8B7B-4122-9245-CBE81A8B0177}" srcOrd="0" destOrd="0" presId="urn:microsoft.com/office/officeart/2005/8/layout/target3"/>
    <dgm:cxn modelId="{BC8CAB56-6449-44B3-86D0-F617EB53D612}" type="presParOf" srcId="{5F583E24-CEE1-4530-9F5A-2A53681FD1DA}" destId="{F85748FA-86D7-4C11-8972-1E72E4B19214}" srcOrd="0" destOrd="0" presId="urn:microsoft.com/office/officeart/2005/8/layout/target3"/>
    <dgm:cxn modelId="{794F0721-20C6-48FE-921D-903F43003CAE}" type="presParOf" srcId="{5F583E24-CEE1-4530-9F5A-2A53681FD1DA}" destId="{F639FA99-38B2-4E17-A3C1-7D82DE81DF12}" srcOrd="1" destOrd="0" presId="urn:microsoft.com/office/officeart/2005/8/layout/target3"/>
    <dgm:cxn modelId="{C55CAAF0-7AC9-4217-B6FF-75DAC920B75F}" type="presParOf" srcId="{5F583E24-CEE1-4530-9F5A-2A53681FD1DA}" destId="{68AA3AEC-3A1E-47BB-9439-05831166F4CC}" srcOrd="2" destOrd="0" presId="urn:microsoft.com/office/officeart/2005/8/layout/target3"/>
    <dgm:cxn modelId="{3BF30223-FBF7-4757-9F0D-D3D5D33D8333}" type="presParOf" srcId="{5F583E24-CEE1-4530-9F5A-2A53681FD1DA}" destId="{8721F20C-D32E-451A-999B-A8B190F54836}" srcOrd="3" destOrd="0" presId="urn:microsoft.com/office/officeart/2005/8/layout/target3"/>
    <dgm:cxn modelId="{F7E0380E-FDDF-44A3-B58A-D53015E70418}" type="presParOf" srcId="{5F583E24-CEE1-4530-9F5A-2A53681FD1DA}" destId="{A44A7073-0DD8-4C83-A0F2-2BBAA9A43FB2}" srcOrd="4" destOrd="0" presId="urn:microsoft.com/office/officeart/2005/8/layout/target3"/>
    <dgm:cxn modelId="{60D6C37A-8BFE-4D3F-AC6D-0DDD20158E0B}" type="presParOf" srcId="{5F583E24-CEE1-4530-9F5A-2A53681FD1DA}" destId="{E8EEA6BE-7164-473C-B1D3-7F58F6A59B8C}" srcOrd="5" destOrd="0" presId="urn:microsoft.com/office/officeart/2005/8/layout/target3"/>
    <dgm:cxn modelId="{9FD3E5FA-2F17-4AEB-B042-1C0A8D03BB20}" type="presParOf" srcId="{5F583E24-CEE1-4530-9F5A-2A53681FD1DA}" destId="{C29FBFC1-39D6-4D4A-8D42-23AC55841113}" srcOrd="6" destOrd="0" presId="urn:microsoft.com/office/officeart/2005/8/layout/target3"/>
    <dgm:cxn modelId="{B7AA51B3-07D8-4C71-B1C1-F126B0B1AB22}" type="presParOf" srcId="{5F583E24-CEE1-4530-9F5A-2A53681FD1DA}" destId="{CEFD0822-D8D0-409D-B452-E1230674B12D}" srcOrd="7" destOrd="0" presId="urn:microsoft.com/office/officeart/2005/8/layout/target3"/>
    <dgm:cxn modelId="{C366FCA6-9CA8-4A45-9D95-176E23479022}" type="presParOf" srcId="{5F583E24-CEE1-4530-9F5A-2A53681FD1DA}" destId="{32CCE387-8B7B-4122-9245-CBE81A8B0177}" srcOrd="8" destOrd="0" presId="urn:microsoft.com/office/officeart/2005/8/layout/target3"/>
    <dgm:cxn modelId="{EE01F61B-3178-4882-BDC9-9A6F1DAD119A}" type="presParOf" srcId="{5F583E24-CEE1-4530-9F5A-2A53681FD1DA}" destId="{45816025-51B2-4733-86B6-81FFDE32AA95}" srcOrd="9" destOrd="0" presId="urn:microsoft.com/office/officeart/2005/8/layout/target3"/>
    <dgm:cxn modelId="{2515C4F4-67E0-4FFF-8F69-B26A58F3F6A0}" type="presParOf" srcId="{5F583E24-CEE1-4530-9F5A-2A53681FD1DA}" destId="{43532276-BDD4-411C-90D3-DE818BFC98F7}" srcOrd="10" destOrd="0" presId="urn:microsoft.com/office/officeart/2005/8/layout/target3"/>
    <dgm:cxn modelId="{B54ACE6B-1F16-44C2-9D26-879C1301E9E1}" type="presParOf" srcId="{5F583E24-CEE1-4530-9F5A-2A53681FD1DA}" destId="{B1155659-D4AF-43AF-82DA-A44B58FCDB95}" srcOrd="11" destOrd="0" presId="urn:microsoft.com/office/officeart/2005/8/layout/target3"/>
    <dgm:cxn modelId="{B9C7CE61-761F-4993-B472-95E55A6C4A12}" type="presParOf" srcId="{5F583E24-CEE1-4530-9F5A-2A53681FD1DA}" destId="{E533D576-A7C6-4395-A9A0-90F9E0B55A0A}" srcOrd="12" destOrd="0" presId="urn:microsoft.com/office/officeart/2005/8/layout/target3"/>
    <dgm:cxn modelId="{BAA20EC7-FF0B-491C-800B-D13F058B87DF}" type="presParOf" srcId="{5F583E24-CEE1-4530-9F5A-2A53681FD1DA}" destId="{E3727FE2-1D56-442D-8B50-71359597968F}" srcOrd="13" destOrd="0" presId="urn:microsoft.com/office/officeart/2005/8/layout/target3"/>
    <dgm:cxn modelId="{D0670F46-6939-47A7-81C8-CF4C7BA9FC10}" type="presParOf" srcId="{5F583E24-CEE1-4530-9F5A-2A53681FD1DA}" destId="{C3C790B6-2187-4784-B4EC-22C829D938F2}" srcOrd="14" destOrd="0" presId="urn:microsoft.com/office/officeart/2005/8/layout/target3"/>
    <dgm:cxn modelId="{CA9A2241-A797-4959-9E32-8E1779703760}" type="presParOf" srcId="{5F583E24-CEE1-4530-9F5A-2A53681FD1DA}" destId="{163E6D2E-CD4F-4619-8384-6642340BF1D4}" srcOrd="15" destOrd="0" presId="urn:microsoft.com/office/officeart/2005/8/layout/target3"/>
    <dgm:cxn modelId="{BC89DDCA-783D-421A-98CC-6F1C18E32D42}" type="presParOf" srcId="{5F583E24-CEE1-4530-9F5A-2A53681FD1DA}" destId="{B01CB484-DC09-422F-804D-11725423D873}" srcOrd="16" destOrd="0" presId="urn:microsoft.com/office/officeart/2005/8/layout/target3"/>
    <dgm:cxn modelId="{16B359EF-6347-441C-A689-8071D25B5AC9}" type="presParOf" srcId="{5F583E24-CEE1-4530-9F5A-2A53681FD1DA}" destId="{6B293A56-BFE7-452D-9394-3D3FEB35B9AF}" srcOrd="17" destOrd="0" presId="urn:microsoft.com/office/officeart/2005/8/layout/target3"/>
    <dgm:cxn modelId="{A13763A5-2531-47BC-9904-DAE8F24522A5}" type="presParOf" srcId="{5F583E24-CEE1-4530-9F5A-2A53681FD1DA}" destId="{55678815-99FE-4FA7-B9E4-F158B9FFA91C}" srcOrd="18" destOrd="0" presId="urn:microsoft.com/office/officeart/2005/8/layout/target3"/>
    <dgm:cxn modelId="{75D8A5DF-0463-4B78-8FAE-4296FB7EB9CD}" type="presParOf" srcId="{5F583E24-CEE1-4530-9F5A-2A53681FD1DA}" destId="{9716FDD5-D3C7-451F-BB96-EA66791884C5}" srcOrd="19" destOrd="0" presId="urn:microsoft.com/office/officeart/2005/8/layout/target3"/>
  </dgm:cxnLst>
  <dgm:bg/>
  <dgm:whole/>
</dgm:dataModel>
</file>

<file path=ppt/diagrams/data3.xml><?xml version="1.0" encoding="utf-8"?>
<dgm:dataModel xmlns:dgm="http://schemas.openxmlformats.org/drawingml/2006/diagram" xmlns:a="http://schemas.openxmlformats.org/drawingml/2006/main">
  <dgm:ptLst>
    <dgm:pt modelId="{8BD51DB9-F474-4106-91C5-D2F13B7D69FA}" type="doc">
      <dgm:prSet loTypeId="urn:microsoft.com/office/officeart/2005/8/layout/venn3" loCatId="relationship" qsTypeId="urn:microsoft.com/office/officeart/2005/8/quickstyle/3d1" qsCatId="3D" csTypeId="urn:microsoft.com/office/officeart/2005/8/colors/colorful4" csCatId="colorful" phldr="1"/>
      <dgm:spPr/>
      <dgm:t>
        <a:bodyPr/>
        <a:lstStyle/>
        <a:p>
          <a:endParaRPr lang="fr-FR"/>
        </a:p>
      </dgm:t>
    </dgm:pt>
    <dgm:pt modelId="{7A987D47-9EBE-41DB-918B-0487760AFBB5}">
      <dgm:prSet phldrT="[Texte]"/>
      <dgm:spPr/>
      <dgm:t>
        <a:bodyPr/>
        <a:lstStyle/>
        <a:p>
          <a:r>
            <a:rPr lang="ar-DZ" dirty="0" smtClean="0"/>
            <a:t>القوة النسبية للمشترين</a:t>
          </a:r>
          <a:endParaRPr lang="fr-FR" dirty="0"/>
        </a:p>
      </dgm:t>
    </dgm:pt>
    <dgm:pt modelId="{48BCAED4-7266-4E48-8410-A5664CBCBC31}" type="parTrans" cxnId="{117209B5-F5FB-4693-9782-4B70AA47DD5A}">
      <dgm:prSet/>
      <dgm:spPr/>
      <dgm:t>
        <a:bodyPr/>
        <a:lstStyle/>
        <a:p>
          <a:endParaRPr lang="fr-FR"/>
        </a:p>
      </dgm:t>
    </dgm:pt>
    <dgm:pt modelId="{515062A7-78C0-4CE6-8C0C-FE749ECCB1B1}" type="sibTrans" cxnId="{117209B5-F5FB-4693-9782-4B70AA47DD5A}">
      <dgm:prSet/>
      <dgm:spPr/>
      <dgm:t>
        <a:bodyPr/>
        <a:lstStyle/>
        <a:p>
          <a:endParaRPr lang="fr-FR"/>
        </a:p>
      </dgm:t>
    </dgm:pt>
    <dgm:pt modelId="{6AAD2539-9631-4EAA-A384-7C5CB360A4CC}">
      <dgm:prSet phldrT="[Texte]"/>
      <dgm:spPr/>
      <dgm:t>
        <a:bodyPr/>
        <a:lstStyle/>
        <a:p>
          <a:r>
            <a:rPr lang="ar-DZ" dirty="0" smtClean="0"/>
            <a:t>القوة النسبية للموردين</a:t>
          </a:r>
          <a:endParaRPr lang="fr-FR" dirty="0"/>
        </a:p>
      </dgm:t>
    </dgm:pt>
    <dgm:pt modelId="{B51E4868-B14B-4F2B-8982-7FA729E5041C}" type="parTrans" cxnId="{3C82F22C-CDBE-45EA-A2BA-3571726E3D13}">
      <dgm:prSet/>
      <dgm:spPr/>
      <dgm:t>
        <a:bodyPr/>
        <a:lstStyle/>
        <a:p>
          <a:endParaRPr lang="fr-FR"/>
        </a:p>
      </dgm:t>
    </dgm:pt>
    <dgm:pt modelId="{C7C5C055-F3A6-41C0-A385-086BF184AC75}" type="sibTrans" cxnId="{3C82F22C-CDBE-45EA-A2BA-3571726E3D13}">
      <dgm:prSet/>
      <dgm:spPr/>
      <dgm:t>
        <a:bodyPr/>
        <a:lstStyle/>
        <a:p>
          <a:endParaRPr lang="fr-FR"/>
        </a:p>
      </dgm:t>
    </dgm:pt>
    <dgm:pt modelId="{0F135A95-1A52-46A1-A71C-781B76C17610}">
      <dgm:prSet phldrT="[Texte]"/>
      <dgm:spPr/>
      <dgm:t>
        <a:bodyPr/>
        <a:lstStyle/>
        <a:p>
          <a:r>
            <a:rPr lang="ar-DZ" dirty="0" smtClean="0"/>
            <a:t>خطر المنافسين الجدد</a:t>
          </a:r>
          <a:endParaRPr lang="fr-FR" dirty="0"/>
        </a:p>
      </dgm:t>
    </dgm:pt>
    <dgm:pt modelId="{A66C1395-6377-4D21-AFB5-CCE76DCD4269}" type="parTrans" cxnId="{2D529A35-FA1E-4632-A0F1-341E76F06B58}">
      <dgm:prSet/>
      <dgm:spPr/>
      <dgm:t>
        <a:bodyPr/>
        <a:lstStyle/>
        <a:p>
          <a:endParaRPr lang="fr-FR"/>
        </a:p>
      </dgm:t>
    </dgm:pt>
    <dgm:pt modelId="{113B2A00-A7A9-412B-ABC9-5413B0C20C9F}" type="sibTrans" cxnId="{2D529A35-FA1E-4632-A0F1-341E76F06B58}">
      <dgm:prSet/>
      <dgm:spPr/>
      <dgm:t>
        <a:bodyPr/>
        <a:lstStyle/>
        <a:p>
          <a:endParaRPr lang="fr-FR"/>
        </a:p>
      </dgm:t>
    </dgm:pt>
    <dgm:pt modelId="{A5EC6B8D-C01A-4733-9BC1-B75143D651BE}">
      <dgm:prSet phldrT="[Texte]"/>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ar-DZ" dirty="0" smtClean="0"/>
            <a:t>مستوى التنافس الحالي</a:t>
          </a:r>
          <a:endParaRPr lang="fr-FR" dirty="0"/>
        </a:p>
      </dgm:t>
    </dgm:pt>
    <dgm:pt modelId="{22474F8B-46AA-47E8-80B3-B65DD2101012}" type="parTrans" cxnId="{39F12B38-7A1A-4697-A57B-1D5803F92ACC}">
      <dgm:prSet/>
      <dgm:spPr/>
      <dgm:t>
        <a:bodyPr/>
        <a:lstStyle/>
        <a:p>
          <a:endParaRPr lang="fr-FR"/>
        </a:p>
      </dgm:t>
    </dgm:pt>
    <dgm:pt modelId="{E8B26081-C940-40DE-9491-FE589A6701AB}" type="sibTrans" cxnId="{39F12B38-7A1A-4697-A57B-1D5803F92ACC}">
      <dgm:prSet/>
      <dgm:spPr/>
      <dgm:t>
        <a:bodyPr/>
        <a:lstStyle/>
        <a:p>
          <a:endParaRPr lang="fr-FR"/>
        </a:p>
      </dgm:t>
    </dgm:pt>
    <dgm:pt modelId="{1F72131F-FD2F-427A-9AB9-2C2574846E93}">
      <dgm:prSet phldrT="[Texte]"/>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ar-DZ" dirty="0" smtClean="0"/>
            <a:t>التخطيط للمنتجات البديلة</a:t>
          </a:r>
          <a:endParaRPr lang="fr-FR" dirty="0"/>
        </a:p>
      </dgm:t>
    </dgm:pt>
    <dgm:pt modelId="{58280AE9-F282-405E-831B-0A8DDDDBCC46}" type="parTrans" cxnId="{41166A41-CB44-465F-A042-AD9B095EA148}">
      <dgm:prSet/>
      <dgm:spPr/>
      <dgm:t>
        <a:bodyPr/>
        <a:lstStyle/>
        <a:p>
          <a:endParaRPr lang="fr-FR"/>
        </a:p>
      </dgm:t>
    </dgm:pt>
    <dgm:pt modelId="{15F7E4FE-7EEF-4706-82F9-DB9D4D509327}" type="sibTrans" cxnId="{41166A41-CB44-465F-A042-AD9B095EA148}">
      <dgm:prSet/>
      <dgm:spPr/>
      <dgm:t>
        <a:bodyPr/>
        <a:lstStyle/>
        <a:p>
          <a:endParaRPr lang="fr-FR"/>
        </a:p>
      </dgm:t>
    </dgm:pt>
    <dgm:pt modelId="{F81D772B-645A-482C-A4A2-4DCA6B1676EF}" type="pres">
      <dgm:prSet presAssocID="{8BD51DB9-F474-4106-91C5-D2F13B7D69FA}" presName="Name0" presStyleCnt="0">
        <dgm:presLayoutVars>
          <dgm:dir/>
          <dgm:resizeHandles val="exact"/>
        </dgm:presLayoutVars>
      </dgm:prSet>
      <dgm:spPr/>
      <dgm:t>
        <a:bodyPr/>
        <a:lstStyle/>
        <a:p>
          <a:endParaRPr lang="fr-FR"/>
        </a:p>
      </dgm:t>
    </dgm:pt>
    <dgm:pt modelId="{84BFBD7B-0FC1-4A03-8C5F-9B739634298C}" type="pres">
      <dgm:prSet presAssocID="{7A987D47-9EBE-41DB-918B-0487760AFBB5}" presName="Name5" presStyleLbl="vennNode1" presStyleIdx="0" presStyleCnt="5">
        <dgm:presLayoutVars>
          <dgm:bulletEnabled val="1"/>
        </dgm:presLayoutVars>
      </dgm:prSet>
      <dgm:spPr/>
      <dgm:t>
        <a:bodyPr/>
        <a:lstStyle/>
        <a:p>
          <a:endParaRPr lang="fr-FR"/>
        </a:p>
      </dgm:t>
    </dgm:pt>
    <dgm:pt modelId="{B2FFF43F-7C74-4D20-A1D9-793A608E1898}" type="pres">
      <dgm:prSet presAssocID="{515062A7-78C0-4CE6-8C0C-FE749ECCB1B1}" presName="space" presStyleCnt="0"/>
      <dgm:spPr/>
    </dgm:pt>
    <dgm:pt modelId="{79952D9D-4F16-4718-B2A6-F6FC829E3B4B}" type="pres">
      <dgm:prSet presAssocID="{6AAD2539-9631-4EAA-A384-7C5CB360A4CC}" presName="Name5" presStyleLbl="vennNode1" presStyleIdx="1" presStyleCnt="5">
        <dgm:presLayoutVars>
          <dgm:bulletEnabled val="1"/>
        </dgm:presLayoutVars>
      </dgm:prSet>
      <dgm:spPr/>
      <dgm:t>
        <a:bodyPr/>
        <a:lstStyle/>
        <a:p>
          <a:endParaRPr lang="fr-FR"/>
        </a:p>
      </dgm:t>
    </dgm:pt>
    <dgm:pt modelId="{5929FE51-56D4-427D-A06B-CF1A758C80FA}" type="pres">
      <dgm:prSet presAssocID="{C7C5C055-F3A6-41C0-A385-086BF184AC75}" presName="space" presStyleCnt="0"/>
      <dgm:spPr/>
    </dgm:pt>
    <dgm:pt modelId="{DAABBA6A-5BA2-4B85-933C-62E3D2B101BE}" type="pres">
      <dgm:prSet presAssocID="{0F135A95-1A52-46A1-A71C-781B76C17610}" presName="Name5" presStyleLbl="vennNode1" presStyleIdx="2" presStyleCnt="5">
        <dgm:presLayoutVars>
          <dgm:bulletEnabled val="1"/>
        </dgm:presLayoutVars>
      </dgm:prSet>
      <dgm:spPr/>
      <dgm:t>
        <a:bodyPr/>
        <a:lstStyle/>
        <a:p>
          <a:endParaRPr lang="fr-FR"/>
        </a:p>
      </dgm:t>
    </dgm:pt>
    <dgm:pt modelId="{29D524C8-AD8F-496C-9F35-D6CBE3062C7D}" type="pres">
      <dgm:prSet presAssocID="{113B2A00-A7A9-412B-ABC9-5413B0C20C9F}" presName="space" presStyleCnt="0"/>
      <dgm:spPr/>
    </dgm:pt>
    <dgm:pt modelId="{A2CB7865-4CDC-475D-9ABE-34D8E0E294CC}" type="pres">
      <dgm:prSet presAssocID="{A5EC6B8D-C01A-4733-9BC1-B75143D651BE}" presName="Name5" presStyleLbl="vennNode1" presStyleIdx="3" presStyleCnt="5">
        <dgm:presLayoutVars>
          <dgm:bulletEnabled val="1"/>
        </dgm:presLayoutVars>
      </dgm:prSet>
      <dgm:spPr/>
      <dgm:t>
        <a:bodyPr/>
        <a:lstStyle/>
        <a:p>
          <a:endParaRPr lang="fr-FR"/>
        </a:p>
      </dgm:t>
    </dgm:pt>
    <dgm:pt modelId="{FD644925-EE89-4CA3-ABFD-1E2FD665F536}" type="pres">
      <dgm:prSet presAssocID="{E8B26081-C940-40DE-9491-FE589A6701AB}" presName="space" presStyleCnt="0"/>
      <dgm:spPr/>
    </dgm:pt>
    <dgm:pt modelId="{8F27E0EA-3EDD-4FA3-95BB-64AB645FE242}" type="pres">
      <dgm:prSet presAssocID="{1F72131F-FD2F-427A-9AB9-2C2574846E93}" presName="Name5" presStyleLbl="vennNode1" presStyleIdx="4" presStyleCnt="5">
        <dgm:presLayoutVars>
          <dgm:bulletEnabled val="1"/>
        </dgm:presLayoutVars>
      </dgm:prSet>
      <dgm:spPr/>
      <dgm:t>
        <a:bodyPr/>
        <a:lstStyle/>
        <a:p>
          <a:endParaRPr lang="fr-FR"/>
        </a:p>
      </dgm:t>
    </dgm:pt>
  </dgm:ptLst>
  <dgm:cxnLst>
    <dgm:cxn modelId="{789A2224-FDDD-4042-8C57-C819BE2DFCB3}" type="presOf" srcId="{7A987D47-9EBE-41DB-918B-0487760AFBB5}" destId="{84BFBD7B-0FC1-4A03-8C5F-9B739634298C}" srcOrd="0" destOrd="0" presId="urn:microsoft.com/office/officeart/2005/8/layout/venn3"/>
    <dgm:cxn modelId="{39F12B38-7A1A-4697-A57B-1D5803F92ACC}" srcId="{8BD51DB9-F474-4106-91C5-D2F13B7D69FA}" destId="{A5EC6B8D-C01A-4733-9BC1-B75143D651BE}" srcOrd="3" destOrd="0" parTransId="{22474F8B-46AA-47E8-80B3-B65DD2101012}" sibTransId="{E8B26081-C940-40DE-9491-FE589A6701AB}"/>
    <dgm:cxn modelId="{7F6EB8D2-715E-490F-A8D8-14609EF750D5}" type="presOf" srcId="{A5EC6B8D-C01A-4733-9BC1-B75143D651BE}" destId="{A2CB7865-4CDC-475D-9ABE-34D8E0E294CC}" srcOrd="0" destOrd="0" presId="urn:microsoft.com/office/officeart/2005/8/layout/venn3"/>
    <dgm:cxn modelId="{2D529A35-FA1E-4632-A0F1-341E76F06B58}" srcId="{8BD51DB9-F474-4106-91C5-D2F13B7D69FA}" destId="{0F135A95-1A52-46A1-A71C-781B76C17610}" srcOrd="2" destOrd="0" parTransId="{A66C1395-6377-4D21-AFB5-CCE76DCD4269}" sibTransId="{113B2A00-A7A9-412B-ABC9-5413B0C20C9F}"/>
    <dgm:cxn modelId="{41166A41-CB44-465F-A042-AD9B095EA148}" srcId="{8BD51DB9-F474-4106-91C5-D2F13B7D69FA}" destId="{1F72131F-FD2F-427A-9AB9-2C2574846E93}" srcOrd="4" destOrd="0" parTransId="{58280AE9-F282-405E-831B-0A8DDDDBCC46}" sibTransId="{15F7E4FE-7EEF-4706-82F9-DB9D4D509327}"/>
    <dgm:cxn modelId="{117209B5-F5FB-4693-9782-4B70AA47DD5A}" srcId="{8BD51DB9-F474-4106-91C5-D2F13B7D69FA}" destId="{7A987D47-9EBE-41DB-918B-0487760AFBB5}" srcOrd="0" destOrd="0" parTransId="{48BCAED4-7266-4E48-8410-A5664CBCBC31}" sibTransId="{515062A7-78C0-4CE6-8C0C-FE749ECCB1B1}"/>
    <dgm:cxn modelId="{3C82F22C-CDBE-45EA-A2BA-3571726E3D13}" srcId="{8BD51DB9-F474-4106-91C5-D2F13B7D69FA}" destId="{6AAD2539-9631-4EAA-A384-7C5CB360A4CC}" srcOrd="1" destOrd="0" parTransId="{B51E4868-B14B-4F2B-8982-7FA729E5041C}" sibTransId="{C7C5C055-F3A6-41C0-A385-086BF184AC75}"/>
    <dgm:cxn modelId="{6E0B2973-BBDA-44C5-B3B5-A6DD9880A975}" type="presOf" srcId="{0F135A95-1A52-46A1-A71C-781B76C17610}" destId="{DAABBA6A-5BA2-4B85-933C-62E3D2B101BE}" srcOrd="0" destOrd="0" presId="urn:microsoft.com/office/officeart/2005/8/layout/venn3"/>
    <dgm:cxn modelId="{CF395819-DDEC-4EE4-827A-4EED3F6908C4}" type="presOf" srcId="{8BD51DB9-F474-4106-91C5-D2F13B7D69FA}" destId="{F81D772B-645A-482C-A4A2-4DCA6B1676EF}" srcOrd="0" destOrd="0" presId="urn:microsoft.com/office/officeart/2005/8/layout/venn3"/>
    <dgm:cxn modelId="{087A6E50-598C-447B-9779-9C8E46A78202}" type="presOf" srcId="{6AAD2539-9631-4EAA-A384-7C5CB360A4CC}" destId="{79952D9D-4F16-4718-B2A6-F6FC829E3B4B}" srcOrd="0" destOrd="0" presId="urn:microsoft.com/office/officeart/2005/8/layout/venn3"/>
    <dgm:cxn modelId="{AED18078-EAB9-4F83-B3AD-F268FE491353}" type="presOf" srcId="{1F72131F-FD2F-427A-9AB9-2C2574846E93}" destId="{8F27E0EA-3EDD-4FA3-95BB-64AB645FE242}" srcOrd="0" destOrd="0" presId="urn:microsoft.com/office/officeart/2005/8/layout/venn3"/>
    <dgm:cxn modelId="{7058C496-5E87-48C3-8CA3-91404BE48878}" type="presParOf" srcId="{F81D772B-645A-482C-A4A2-4DCA6B1676EF}" destId="{84BFBD7B-0FC1-4A03-8C5F-9B739634298C}" srcOrd="0" destOrd="0" presId="urn:microsoft.com/office/officeart/2005/8/layout/venn3"/>
    <dgm:cxn modelId="{EC4C9143-EDE0-4D3F-A669-91FF9ABD3871}" type="presParOf" srcId="{F81D772B-645A-482C-A4A2-4DCA6B1676EF}" destId="{B2FFF43F-7C74-4D20-A1D9-793A608E1898}" srcOrd="1" destOrd="0" presId="urn:microsoft.com/office/officeart/2005/8/layout/venn3"/>
    <dgm:cxn modelId="{0C958993-68BC-4304-8B98-5187F73397D4}" type="presParOf" srcId="{F81D772B-645A-482C-A4A2-4DCA6B1676EF}" destId="{79952D9D-4F16-4718-B2A6-F6FC829E3B4B}" srcOrd="2" destOrd="0" presId="urn:microsoft.com/office/officeart/2005/8/layout/venn3"/>
    <dgm:cxn modelId="{309109FD-0F35-4F56-B7AA-CA3F19B1D3FC}" type="presParOf" srcId="{F81D772B-645A-482C-A4A2-4DCA6B1676EF}" destId="{5929FE51-56D4-427D-A06B-CF1A758C80FA}" srcOrd="3" destOrd="0" presId="urn:microsoft.com/office/officeart/2005/8/layout/venn3"/>
    <dgm:cxn modelId="{2793BE12-148C-472B-8A8C-E572A0AB8DBA}" type="presParOf" srcId="{F81D772B-645A-482C-A4A2-4DCA6B1676EF}" destId="{DAABBA6A-5BA2-4B85-933C-62E3D2B101BE}" srcOrd="4" destOrd="0" presId="urn:microsoft.com/office/officeart/2005/8/layout/venn3"/>
    <dgm:cxn modelId="{B689E9C7-B461-428A-ADBB-2068D1EB136E}" type="presParOf" srcId="{F81D772B-645A-482C-A4A2-4DCA6B1676EF}" destId="{29D524C8-AD8F-496C-9F35-D6CBE3062C7D}" srcOrd="5" destOrd="0" presId="urn:microsoft.com/office/officeart/2005/8/layout/venn3"/>
    <dgm:cxn modelId="{D6830E47-FBA2-4F9D-BEFD-714BF2444DDC}" type="presParOf" srcId="{F81D772B-645A-482C-A4A2-4DCA6B1676EF}" destId="{A2CB7865-4CDC-475D-9ABE-34D8E0E294CC}" srcOrd="6" destOrd="0" presId="urn:microsoft.com/office/officeart/2005/8/layout/venn3"/>
    <dgm:cxn modelId="{27F0B508-50E7-4B4C-AED4-42B0A5799FAE}" type="presParOf" srcId="{F81D772B-645A-482C-A4A2-4DCA6B1676EF}" destId="{FD644925-EE89-4CA3-ABFD-1E2FD665F536}" srcOrd="7" destOrd="0" presId="urn:microsoft.com/office/officeart/2005/8/layout/venn3"/>
    <dgm:cxn modelId="{A23D6DA9-E062-45F9-A360-E54C1172FDE5}" type="presParOf" srcId="{F81D772B-645A-482C-A4A2-4DCA6B1676EF}" destId="{8F27E0EA-3EDD-4FA3-95BB-64AB645FE242}" srcOrd="8" destOrd="0" presId="urn:microsoft.com/office/officeart/2005/8/layout/venn3"/>
  </dgm:cxnLst>
  <dgm:bg/>
  <dgm:whole/>
</dgm:dataModel>
</file>

<file path=ppt/diagrams/data4.xml><?xml version="1.0" encoding="utf-8"?>
<dgm:dataModel xmlns:dgm="http://schemas.openxmlformats.org/drawingml/2006/diagram" xmlns:a="http://schemas.openxmlformats.org/drawingml/2006/main">
  <dgm:ptLst>
    <dgm:pt modelId="{1E6448E1-D4DF-42DE-9102-D08EA6125098}"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fr-FR"/>
        </a:p>
      </dgm:t>
    </dgm:pt>
    <dgm:pt modelId="{56374224-B29B-4CC4-9D09-5AECAE7784C6}">
      <dgm:prSet phldrT="[Texte]"/>
      <dgm:spPr/>
      <dgm:t>
        <a:bodyPr/>
        <a:lstStyle/>
        <a:p>
          <a:pPr rtl="1"/>
          <a:r>
            <a:rPr lang="ar-DZ" dirty="0" smtClean="0"/>
            <a:t>البناء التنظيمي</a:t>
          </a:r>
          <a:endParaRPr lang="fr-FR" dirty="0"/>
        </a:p>
      </dgm:t>
    </dgm:pt>
    <dgm:pt modelId="{16D0F67C-BB93-43B1-A93D-D11ECDD42260}" type="parTrans" cxnId="{5292A94C-528D-42BA-9CC0-A406C0AD0D88}">
      <dgm:prSet/>
      <dgm:spPr/>
      <dgm:t>
        <a:bodyPr/>
        <a:lstStyle/>
        <a:p>
          <a:endParaRPr lang="fr-FR"/>
        </a:p>
      </dgm:t>
    </dgm:pt>
    <dgm:pt modelId="{0CB13187-E3F4-4A6E-91D6-9D6AFDC6B425}" type="sibTrans" cxnId="{5292A94C-528D-42BA-9CC0-A406C0AD0D88}">
      <dgm:prSet/>
      <dgm:spPr/>
      <dgm:t>
        <a:bodyPr/>
        <a:lstStyle/>
        <a:p>
          <a:endParaRPr lang="fr-FR"/>
        </a:p>
      </dgm:t>
    </dgm:pt>
    <dgm:pt modelId="{EBF0FBDD-2260-479C-BFD7-598D369DA3BF}">
      <dgm:prSet phldrT="[Texte]"/>
      <dgm:spPr/>
      <dgm:t>
        <a:bodyPr/>
        <a:lstStyle/>
        <a:p>
          <a:pPr rtl="1"/>
          <a:r>
            <a:rPr lang="ar-DZ" dirty="0" err="1" smtClean="0"/>
            <a:t>الاستراتيجية</a:t>
          </a:r>
          <a:endParaRPr lang="fr-FR" dirty="0"/>
        </a:p>
      </dgm:t>
    </dgm:pt>
    <dgm:pt modelId="{73F916C7-4257-45A3-BDE0-267F521C2E8B}" type="parTrans" cxnId="{626399B9-153A-407C-BB26-3A1E06CB6621}">
      <dgm:prSet/>
      <dgm:spPr/>
      <dgm:t>
        <a:bodyPr/>
        <a:lstStyle/>
        <a:p>
          <a:endParaRPr lang="fr-FR"/>
        </a:p>
      </dgm:t>
    </dgm:pt>
    <dgm:pt modelId="{E912E102-5CF7-4280-B34E-2CFCE655041F}" type="sibTrans" cxnId="{626399B9-153A-407C-BB26-3A1E06CB6621}">
      <dgm:prSet/>
      <dgm:spPr/>
      <dgm:t>
        <a:bodyPr/>
        <a:lstStyle/>
        <a:p>
          <a:endParaRPr lang="fr-FR"/>
        </a:p>
      </dgm:t>
    </dgm:pt>
    <dgm:pt modelId="{8702DBF4-70D6-4B16-8607-D15B0AD2D6ED}">
      <dgm:prSet phldrT="[Texte]"/>
      <dgm:spPr/>
      <dgm:t>
        <a:bodyPr/>
        <a:lstStyle/>
        <a:p>
          <a:pPr rtl="1"/>
          <a:r>
            <a:rPr lang="ar-DZ" dirty="0" smtClean="0"/>
            <a:t>المهارات</a:t>
          </a:r>
          <a:endParaRPr lang="fr-FR" dirty="0"/>
        </a:p>
      </dgm:t>
    </dgm:pt>
    <dgm:pt modelId="{F711C95B-2EDA-4BC5-8C57-A6739F73841C}" type="parTrans" cxnId="{309A9BE8-CE24-4F15-A9B5-A37C6A081625}">
      <dgm:prSet/>
      <dgm:spPr/>
      <dgm:t>
        <a:bodyPr/>
        <a:lstStyle/>
        <a:p>
          <a:endParaRPr lang="fr-FR"/>
        </a:p>
      </dgm:t>
    </dgm:pt>
    <dgm:pt modelId="{A5E71108-DC05-4ECC-B96A-9CC0FFBFF2BF}" type="sibTrans" cxnId="{309A9BE8-CE24-4F15-A9B5-A37C6A081625}">
      <dgm:prSet/>
      <dgm:spPr/>
      <dgm:t>
        <a:bodyPr/>
        <a:lstStyle/>
        <a:p>
          <a:endParaRPr lang="fr-FR"/>
        </a:p>
      </dgm:t>
    </dgm:pt>
    <dgm:pt modelId="{920AB04D-9469-455B-AAE7-E2D1BD704B81}">
      <dgm:prSet phldrT="[Texte]"/>
      <dgm:spPr/>
      <dgm:t>
        <a:bodyPr/>
        <a:lstStyle/>
        <a:p>
          <a:pPr rtl="1"/>
          <a:r>
            <a:rPr lang="ar-DZ" dirty="0" smtClean="0"/>
            <a:t>الموارد البشرية</a:t>
          </a:r>
          <a:endParaRPr lang="fr-FR" dirty="0"/>
        </a:p>
      </dgm:t>
    </dgm:pt>
    <dgm:pt modelId="{3CE7ADDD-CEAB-422E-9BE8-9B2CB39C428F}" type="parTrans" cxnId="{442D7D35-186E-4C9A-BE7A-DBEA4C9E16D0}">
      <dgm:prSet/>
      <dgm:spPr/>
      <dgm:t>
        <a:bodyPr/>
        <a:lstStyle/>
        <a:p>
          <a:endParaRPr lang="fr-FR"/>
        </a:p>
      </dgm:t>
    </dgm:pt>
    <dgm:pt modelId="{09D18FEF-62D1-404F-B96C-B2BE86630A49}" type="sibTrans" cxnId="{442D7D35-186E-4C9A-BE7A-DBEA4C9E16D0}">
      <dgm:prSet/>
      <dgm:spPr/>
      <dgm:t>
        <a:bodyPr/>
        <a:lstStyle/>
        <a:p>
          <a:endParaRPr lang="fr-FR"/>
        </a:p>
      </dgm:t>
    </dgm:pt>
    <dgm:pt modelId="{8990F057-C2E5-48F7-AFAB-987E50B6294B}">
      <dgm:prSet phldrT="[Texte]"/>
      <dgm:spPr/>
      <dgm:t>
        <a:bodyPr/>
        <a:lstStyle/>
        <a:p>
          <a:pPr rtl="1"/>
          <a:r>
            <a:rPr lang="ar-DZ" dirty="0" err="1" smtClean="0"/>
            <a:t>الاساليب</a:t>
          </a:r>
          <a:r>
            <a:rPr lang="ar-DZ" dirty="0" smtClean="0"/>
            <a:t> </a:t>
          </a:r>
          <a:r>
            <a:rPr lang="ar-DZ" dirty="0" err="1" smtClean="0"/>
            <a:t>الادارية</a:t>
          </a:r>
          <a:endParaRPr lang="fr-FR" dirty="0"/>
        </a:p>
      </dgm:t>
    </dgm:pt>
    <dgm:pt modelId="{3CBC7970-D161-4FDF-8F5A-599A7C865A88}" type="parTrans" cxnId="{1B375EBC-1D47-41A7-BD21-B648A4ABEE06}">
      <dgm:prSet/>
      <dgm:spPr/>
      <dgm:t>
        <a:bodyPr/>
        <a:lstStyle/>
        <a:p>
          <a:endParaRPr lang="fr-FR"/>
        </a:p>
      </dgm:t>
    </dgm:pt>
    <dgm:pt modelId="{0F61D692-CE16-4E66-99C5-93659809E53C}" type="sibTrans" cxnId="{1B375EBC-1D47-41A7-BD21-B648A4ABEE06}">
      <dgm:prSet/>
      <dgm:spPr/>
      <dgm:t>
        <a:bodyPr/>
        <a:lstStyle/>
        <a:p>
          <a:endParaRPr lang="fr-FR"/>
        </a:p>
      </dgm:t>
    </dgm:pt>
    <dgm:pt modelId="{02939791-DE31-4362-9E3D-B43362C5C815}">
      <dgm:prSet phldrT="[Texte]"/>
      <dgm:spPr/>
      <dgm:t>
        <a:bodyPr/>
        <a:lstStyle/>
        <a:p>
          <a:pPr rtl="1"/>
          <a:r>
            <a:rPr lang="ar-DZ" dirty="0" smtClean="0"/>
            <a:t>النظام المعمول </a:t>
          </a:r>
          <a:r>
            <a:rPr lang="ar-DZ" dirty="0" err="1" smtClean="0"/>
            <a:t>به</a:t>
          </a:r>
          <a:endParaRPr lang="fr-FR" dirty="0"/>
        </a:p>
      </dgm:t>
    </dgm:pt>
    <dgm:pt modelId="{9E526E00-30C1-4083-B9D1-4314EE4601F9}" type="parTrans" cxnId="{0E2E6B18-D87B-45FC-A4DF-F20F4B47C210}">
      <dgm:prSet/>
      <dgm:spPr/>
      <dgm:t>
        <a:bodyPr/>
        <a:lstStyle/>
        <a:p>
          <a:endParaRPr lang="fr-FR"/>
        </a:p>
      </dgm:t>
    </dgm:pt>
    <dgm:pt modelId="{1A075347-B715-4877-99C4-DFBD8B68FC92}" type="sibTrans" cxnId="{0E2E6B18-D87B-45FC-A4DF-F20F4B47C210}">
      <dgm:prSet/>
      <dgm:spPr/>
      <dgm:t>
        <a:bodyPr/>
        <a:lstStyle/>
        <a:p>
          <a:endParaRPr lang="fr-FR"/>
        </a:p>
      </dgm:t>
    </dgm:pt>
    <dgm:pt modelId="{BC0584F9-83FE-405A-8E26-A3623502C701}">
      <dgm:prSet phldrT="[Texte]"/>
      <dgm:spPr/>
      <dgm:t>
        <a:bodyPr/>
        <a:lstStyle/>
        <a:p>
          <a:pPr rtl="1"/>
          <a:r>
            <a:rPr lang="ar-DZ" dirty="0" smtClean="0"/>
            <a:t>الغايات</a:t>
          </a:r>
          <a:endParaRPr lang="fr-FR" dirty="0"/>
        </a:p>
      </dgm:t>
    </dgm:pt>
    <dgm:pt modelId="{25D9729A-DB1C-43C1-82F3-44F189016889}" type="parTrans" cxnId="{4D9661D3-A766-482A-A268-FBA18F427612}">
      <dgm:prSet/>
      <dgm:spPr/>
      <dgm:t>
        <a:bodyPr/>
        <a:lstStyle/>
        <a:p>
          <a:endParaRPr lang="fr-FR"/>
        </a:p>
      </dgm:t>
    </dgm:pt>
    <dgm:pt modelId="{D9296D4B-6AD9-4C54-956A-FD0F43AE60C1}" type="sibTrans" cxnId="{4D9661D3-A766-482A-A268-FBA18F427612}">
      <dgm:prSet/>
      <dgm:spPr/>
      <dgm:t>
        <a:bodyPr/>
        <a:lstStyle/>
        <a:p>
          <a:endParaRPr lang="fr-FR"/>
        </a:p>
      </dgm:t>
    </dgm:pt>
    <dgm:pt modelId="{477FE3E5-13CE-4904-9C59-0FBCC8044195}" type="pres">
      <dgm:prSet presAssocID="{1E6448E1-D4DF-42DE-9102-D08EA6125098}" presName="linear" presStyleCnt="0">
        <dgm:presLayoutVars>
          <dgm:animLvl val="lvl"/>
          <dgm:resizeHandles val="exact"/>
        </dgm:presLayoutVars>
      </dgm:prSet>
      <dgm:spPr/>
      <dgm:t>
        <a:bodyPr/>
        <a:lstStyle/>
        <a:p>
          <a:endParaRPr lang="fr-FR"/>
        </a:p>
      </dgm:t>
    </dgm:pt>
    <dgm:pt modelId="{8607E5EA-8B94-47E3-A64D-0ED9BC496742}" type="pres">
      <dgm:prSet presAssocID="{56374224-B29B-4CC4-9D09-5AECAE7784C6}" presName="parentText" presStyleLbl="node1" presStyleIdx="0" presStyleCnt="7">
        <dgm:presLayoutVars>
          <dgm:chMax val="0"/>
          <dgm:bulletEnabled val="1"/>
        </dgm:presLayoutVars>
      </dgm:prSet>
      <dgm:spPr/>
      <dgm:t>
        <a:bodyPr/>
        <a:lstStyle/>
        <a:p>
          <a:endParaRPr lang="fr-FR"/>
        </a:p>
      </dgm:t>
    </dgm:pt>
    <dgm:pt modelId="{AC82C2DA-4B7E-40B2-A9D9-3A22FCF656C6}" type="pres">
      <dgm:prSet presAssocID="{0CB13187-E3F4-4A6E-91D6-9D6AFDC6B425}" presName="spacer" presStyleCnt="0"/>
      <dgm:spPr/>
    </dgm:pt>
    <dgm:pt modelId="{7CBD1009-C726-4979-ACCE-37A1741DC996}" type="pres">
      <dgm:prSet presAssocID="{EBF0FBDD-2260-479C-BFD7-598D369DA3BF}" presName="parentText" presStyleLbl="node1" presStyleIdx="1" presStyleCnt="7">
        <dgm:presLayoutVars>
          <dgm:chMax val="0"/>
          <dgm:bulletEnabled val="1"/>
        </dgm:presLayoutVars>
      </dgm:prSet>
      <dgm:spPr/>
      <dgm:t>
        <a:bodyPr/>
        <a:lstStyle/>
        <a:p>
          <a:endParaRPr lang="fr-FR"/>
        </a:p>
      </dgm:t>
    </dgm:pt>
    <dgm:pt modelId="{82CCEAE6-3CFF-4D18-B609-7951B76332F9}" type="pres">
      <dgm:prSet presAssocID="{E912E102-5CF7-4280-B34E-2CFCE655041F}" presName="spacer" presStyleCnt="0"/>
      <dgm:spPr/>
    </dgm:pt>
    <dgm:pt modelId="{972C499C-3397-4EF1-965C-042DF08D0AD6}" type="pres">
      <dgm:prSet presAssocID="{8702DBF4-70D6-4B16-8607-D15B0AD2D6ED}" presName="parentText" presStyleLbl="node1" presStyleIdx="2" presStyleCnt="7">
        <dgm:presLayoutVars>
          <dgm:chMax val="0"/>
          <dgm:bulletEnabled val="1"/>
        </dgm:presLayoutVars>
      </dgm:prSet>
      <dgm:spPr/>
      <dgm:t>
        <a:bodyPr/>
        <a:lstStyle/>
        <a:p>
          <a:endParaRPr lang="fr-FR"/>
        </a:p>
      </dgm:t>
    </dgm:pt>
    <dgm:pt modelId="{DC22BF71-0767-4A1D-93A2-6B204A8B83F5}" type="pres">
      <dgm:prSet presAssocID="{A5E71108-DC05-4ECC-B96A-9CC0FFBFF2BF}" presName="spacer" presStyleCnt="0"/>
      <dgm:spPr/>
    </dgm:pt>
    <dgm:pt modelId="{48F6E055-B41E-4B22-B440-01D1058B0645}" type="pres">
      <dgm:prSet presAssocID="{920AB04D-9469-455B-AAE7-E2D1BD704B81}" presName="parentText" presStyleLbl="node1" presStyleIdx="3" presStyleCnt="7">
        <dgm:presLayoutVars>
          <dgm:chMax val="0"/>
          <dgm:bulletEnabled val="1"/>
        </dgm:presLayoutVars>
      </dgm:prSet>
      <dgm:spPr/>
      <dgm:t>
        <a:bodyPr/>
        <a:lstStyle/>
        <a:p>
          <a:endParaRPr lang="fr-FR"/>
        </a:p>
      </dgm:t>
    </dgm:pt>
    <dgm:pt modelId="{D230C72C-ADE9-4CEB-AF0C-4F8B6D5216BA}" type="pres">
      <dgm:prSet presAssocID="{09D18FEF-62D1-404F-B96C-B2BE86630A49}" presName="spacer" presStyleCnt="0"/>
      <dgm:spPr/>
    </dgm:pt>
    <dgm:pt modelId="{EC1CA64A-8780-4FD2-9D6B-530E9284109A}" type="pres">
      <dgm:prSet presAssocID="{8990F057-C2E5-48F7-AFAB-987E50B6294B}" presName="parentText" presStyleLbl="node1" presStyleIdx="4" presStyleCnt="7">
        <dgm:presLayoutVars>
          <dgm:chMax val="0"/>
          <dgm:bulletEnabled val="1"/>
        </dgm:presLayoutVars>
      </dgm:prSet>
      <dgm:spPr/>
      <dgm:t>
        <a:bodyPr/>
        <a:lstStyle/>
        <a:p>
          <a:endParaRPr lang="fr-FR"/>
        </a:p>
      </dgm:t>
    </dgm:pt>
    <dgm:pt modelId="{C7097800-8985-4455-B830-F4DABDE5C069}" type="pres">
      <dgm:prSet presAssocID="{0F61D692-CE16-4E66-99C5-93659809E53C}" presName="spacer" presStyleCnt="0"/>
      <dgm:spPr/>
    </dgm:pt>
    <dgm:pt modelId="{DCE24A6F-979E-4C28-A0E7-2589634B01C6}" type="pres">
      <dgm:prSet presAssocID="{02939791-DE31-4362-9E3D-B43362C5C815}" presName="parentText" presStyleLbl="node1" presStyleIdx="5" presStyleCnt="7">
        <dgm:presLayoutVars>
          <dgm:chMax val="0"/>
          <dgm:bulletEnabled val="1"/>
        </dgm:presLayoutVars>
      </dgm:prSet>
      <dgm:spPr/>
      <dgm:t>
        <a:bodyPr/>
        <a:lstStyle/>
        <a:p>
          <a:endParaRPr lang="fr-FR"/>
        </a:p>
      </dgm:t>
    </dgm:pt>
    <dgm:pt modelId="{AD179DD1-F284-4AC8-8689-4DF779E766B7}" type="pres">
      <dgm:prSet presAssocID="{1A075347-B715-4877-99C4-DFBD8B68FC92}" presName="spacer" presStyleCnt="0"/>
      <dgm:spPr/>
    </dgm:pt>
    <dgm:pt modelId="{7A6D8173-85FA-4F26-887B-34B965390072}" type="pres">
      <dgm:prSet presAssocID="{BC0584F9-83FE-405A-8E26-A3623502C701}" presName="parentText" presStyleLbl="node1" presStyleIdx="6" presStyleCnt="7">
        <dgm:presLayoutVars>
          <dgm:chMax val="0"/>
          <dgm:bulletEnabled val="1"/>
        </dgm:presLayoutVars>
      </dgm:prSet>
      <dgm:spPr/>
      <dgm:t>
        <a:bodyPr/>
        <a:lstStyle/>
        <a:p>
          <a:endParaRPr lang="fr-FR"/>
        </a:p>
      </dgm:t>
    </dgm:pt>
  </dgm:ptLst>
  <dgm:cxnLst>
    <dgm:cxn modelId="{442D7D35-186E-4C9A-BE7A-DBEA4C9E16D0}" srcId="{1E6448E1-D4DF-42DE-9102-D08EA6125098}" destId="{920AB04D-9469-455B-AAE7-E2D1BD704B81}" srcOrd="3" destOrd="0" parTransId="{3CE7ADDD-CEAB-422E-9BE8-9B2CB39C428F}" sibTransId="{09D18FEF-62D1-404F-B96C-B2BE86630A49}"/>
    <dgm:cxn modelId="{A44AFAE6-CF15-44BD-AD6C-0DB5DCF20A40}" type="presOf" srcId="{1E6448E1-D4DF-42DE-9102-D08EA6125098}" destId="{477FE3E5-13CE-4904-9C59-0FBCC8044195}" srcOrd="0" destOrd="0" presId="urn:microsoft.com/office/officeart/2005/8/layout/vList2"/>
    <dgm:cxn modelId="{5292A94C-528D-42BA-9CC0-A406C0AD0D88}" srcId="{1E6448E1-D4DF-42DE-9102-D08EA6125098}" destId="{56374224-B29B-4CC4-9D09-5AECAE7784C6}" srcOrd="0" destOrd="0" parTransId="{16D0F67C-BB93-43B1-A93D-D11ECDD42260}" sibTransId="{0CB13187-E3F4-4A6E-91D6-9D6AFDC6B425}"/>
    <dgm:cxn modelId="{1B375EBC-1D47-41A7-BD21-B648A4ABEE06}" srcId="{1E6448E1-D4DF-42DE-9102-D08EA6125098}" destId="{8990F057-C2E5-48F7-AFAB-987E50B6294B}" srcOrd="4" destOrd="0" parTransId="{3CBC7970-D161-4FDF-8F5A-599A7C865A88}" sibTransId="{0F61D692-CE16-4E66-99C5-93659809E53C}"/>
    <dgm:cxn modelId="{DB29C7D7-32B5-4F2F-A670-5208E64CC89A}" type="presOf" srcId="{02939791-DE31-4362-9E3D-B43362C5C815}" destId="{DCE24A6F-979E-4C28-A0E7-2589634B01C6}" srcOrd="0" destOrd="0" presId="urn:microsoft.com/office/officeart/2005/8/layout/vList2"/>
    <dgm:cxn modelId="{0E2E6B18-D87B-45FC-A4DF-F20F4B47C210}" srcId="{1E6448E1-D4DF-42DE-9102-D08EA6125098}" destId="{02939791-DE31-4362-9E3D-B43362C5C815}" srcOrd="5" destOrd="0" parTransId="{9E526E00-30C1-4083-B9D1-4314EE4601F9}" sibTransId="{1A075347-B715-4877-99C4-DFBD8B68FC92}"/>
    <dgm:cxn modelId="{2E39AACA-7C7E-4065-A0D6-606F00F832AC}" type="presOf" srcId="{56374224-B29B-4CC4-9D09-5AECAE7784C6}" destId="{8607E5EA-8B94-47E3-A64D-0ED9BC496742}" srcOrd="0" destOrd="0" presId="urn:microsoft.com/office/officeart/2005/8/layout/vList2"/>
    <dgm:cxn modelId="{C9E46E00-4917-4EFD-91D6-5D6D9A910BE2}" type="presOf" srcId="{920AB04D-9469-455B-AAE7-E2D1BD704B81}" destId="{48F6E055-B41E-4B22-B440-01D1058B0645}" srcOrd="0" destOrd="0" presId="urn:microsoft.com/office/officeart/2005/8/layout/vList2"/>
    <dgm:cxn modelId="{6A2233EC-98CD-494B-B0E3-0133906A0BEC}" type="presOf" srcId="{EBF0FBDD-2260-479C-BFD7-598D369DA3BF}" destId="{7CBD1009-C726-4979-ACCE-37A1741DC996}" srcOrd="0" destOrd="0" presId="urn:microsoft.com/office/officeart/2005/8/layout/vList2"/>
    <dgm:cxn modelId="{626399B9-153A-407C-BB26-3A1E06CB6621}" srcId="{1E6448E1-D4DF-42DE-9102-D08EA6125098}" destId="{EBF0FBDD-2260-479C-BFD7-598D369DA3BF}" srcOrd="1" destOrd="0" parTransId="{73F916C7-4257-45A3-BDE0-267F521C2E8B}" sibTransId="{E912E102-5CF7-4280-B34E-2CFCE655041F}"/>
    <dgm:cxn modelId="{43AE04F9-9F3F-4AC0-B1B6-0341DD0E614B}" type="presOf" srcId="{8990F057-C2E5-48F7-AFAB-987E50B6294B}" destId="{EC1CA64A-8780-4FD2-9D6B-530E9284109A}" srcOrd="0" destOrd="0" presId="urn:microsoft.com/office/officeart/2005/8/layout/vList2"/>
    <dgm:cxn modelId="{6C023FFE-4363-465E-9579-ABA09A51C902}" type="presOf" srcId="{BC0584F9-83FE-405A-8E26-A3623502C701}" destId="{7A6D8173-85FA-4F26-887B-34B965390072}" srcOrd="0" destOrd="0" presId="urn:microsoft.com/office/officeart/2005/8/layout/vList2"/>
    <dgm:cxn modelId="{DAB5133C-86A4-43DA-933F-6A5232352836}" type="presOf" srcId="{8702DBF4-70D6-4B16-8607-D15B0AD2D6ED}" destId="{972C499C-3397-4EF1-965C-042DF08D0AD6}" srcOrd="0" destOrd="0" presId="urn:microsoft.com/office/officeart/2005/8/layout/vList2"/>
    <dgm:cxn modelId="{4D9661D3-A766-482A-A268-FBA18F427612}" srcId="{1E6448E1-D4DF-42DE-9102-D08EA6125098}" destId="{BC0584F9-83FE-405A-8E26-A3623502C701}" srcOrd="6" destOrd="0" parTransId="{25D9729A-DB1C-43C1-82F3-44F189016889}" sibTransId="{D9296D4B-6AD9-4C54-956A-FD0F43AE60C1}"/>
    <dgm:cxn modelId="{309A9BE8-CE24-4F15-A9B5-A37C6A081625}" srcId="{1E6448E1-D4DF-42DE-9102-D08EA6125098}" destId="{8702DBF4-70D6-4B16-8607-D15B0AD2D6ED}" srcOrd="2" destOrd="0" parTransId="{F711C95B-2EDA-4BC5-8C57-A6739F73841C}" sibTransId="{A5E71108-DC05-4ECC-B96A-9CC0FFBFF2BF}"/>
    <dgm:cxn modelId="{FAE12AA9-1B18-407F-83D8-9143857A5DE2}" type="presParOf" srcId="{477FE3E5-13CE-4904-9C59-0FBCC8044195}" destId="{8607E5EA-8B94-47E3-A64D-0ED9BC496742}" srcOrd="0" destOrd="0" presId="urn:microsoft.com/office/officeart/2005/8/layout/vList2"/>
    <dgm:cxn modelId="{C4778779-893A-4A72-84BB-ECD24E835AF9}" type="presParOf" srcId="{477FE3E5-13CE-4904-9C59-0FBCC8044195}" destId="{AC82C2DA-4B7E-40B2-A9D9-3A22FCF656C6}" srcOrd="1" destOrd="0" presId="urn:microsoft.com/office/officeart/2005/8/layout/vList2"/>
    <dgm:cxn modelId="{59700F37-FFF6-4483-A4D9-B97B7FEB1BB1}" type="presParOf" srcId="{477FE3E5-13CE-4904-9C59-0FBCC8044195}" destId="{7CBD1009-C726-4979-ACCE-37A1741DC996}" srcOrd="2" destOrd="0" presId="urn:microsoft.com/office/officeart/2005/8/layout/vList2"/>
    <dgm:cxn modelId="{8D5E3CF9-EAB3-4936-A023-A0481AECD3D4}" type="presParOf" srcId="{477FE3E5-13CE-4904-9C59-0FBCC8044195}" destId="{82CCEAE6-3CFF-4D18-B609-7951B76332F9}" srcOrd="3" destOrd="0" presId="urn:microsoft.com/office/officeart/2005/8/layout/vList2"/>
    <dgm:cxn modelId="{77ECCB13-F46B-4FDC-A516-6EE7E805D234}" type="presParOf" srcId="{477FE3E5-13CE-4904-9C59-0FBCC8044195}" destId="{972C499C-3397-4EF1-965C-042DF08D0AD6}" srcOrd="4" destOrd="0" presId="urn:microsoft.com/office/officeart/2005/8/layout/vList2"/>
    <dgm:cxn modelId="{EA4F6A8B-4B7A-4062-83E1-3D07D0F34E4B}" type="presParOf" srcId="{477FE3E5-13CE-4904-9C59-0FBCC8044195}" destId="{DC22BF71-0767-4A1D-93A2-6B204A8B83F5}" srcOrd="5" destOrd="0" presId="urn:microsoft.com/office/officeart/2005/8/layout/vList2"/>
    <dgm:cxn modelId="{46BF722C-D037-481E-94BA-A7843C595D8E}" type="presParOf" srcId="{477FE3E5-13CE-4904-9C59-0FBCC8044195}" destId="{48F6E055-B41E-4B22-B440-01D1058B0645}" srcOrd="6" destOrd="0" presId="urn:microsoft.com/office/officeart/2005/8/layout/vList2"/>
    <dgm:cxn modelId="{7D025D13-4105-474E-8E32-AA8F4DA669A6}" type="presParOf" srcId="{477FE3E5-13CE-4904-9C59-0FBCC8044195}" destId="{D230C72C-ADE9-4CEB-AF0C-4F8B6D5216BA}" srcOrd="7" destOrd="0" presId="urn:microsoft.com/office/officeart/2005/8/layout/vList2"/>
    <dgm:cxn modelId="{9E59252C-11FB-4B54-8721-617D8B01D929}" type="presParOf" srcId="{477FE3E5-13CE-4904-9C59-0FBCC8044195}" destId="{EC1CA64A-8780-4FD2-9D6B-530E9284109A}" srcOrd="8" destOrd="0" presId="urn:microsoft.com/office/officeart/2005/8/layout/vList2"/>
    <dgm:cxn modelId="{75B42168-FC7C-477E-B83A-CC8D29711AF8}" type="presParOf" srcId="{477FE3E5-13CE-4904-9C59-0FBCC8044195}" destId="{C7097800-8985-4455-B830-F4DABDE5C069}" srcOrd="9" destOrd="0" presId="urn:microsoft.com/office/officeart/2005/8/layout/vList2"/>
    <dgm:cxn modelId="{F5B8EDC4-4662-4E7F-A7A8-81A02BCC611B}" type="presParOf" srcId="{477FE3E5-13CE-4904-9C59-0FBCC8044195}" destId="{DCE24A6F-979E-4C28-A0E7-2589634B01C6}" srcOrd="10" destOrd="0" presId="urn:microsoft.com/office/officeart/2005/8/layout/vList2"/>
    <dgm:cxn modelId="{992501D8-FA32-4167-981C-F035073E0085}" type="presParOf" srcId="{477FE3E5-13CE-4904-9C59-0FBCC8044195}" destId="{AD179DD1-F284-4AC8-8689-4DF779E766B7}" srcOrd="11" destOrd="0" presId="urn:microsoft.com/office/officeart/2005/8/layout/vList2"/>
    <dgm:cxn modelId="{3A39DCB5-23C2-4CB6-AA97-52B2EB7599FE}" type="presParOf" srcId="{477FE3E5-13CE-4904-9C59-0FBCC8044195}" destId="{7A6D8173-85FA-4F26-887B-34B965390072}" srcOrd="12"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7FBB2F1-FF60-4DDD-AB2B-98BE5FE70517}" type="datetimeFigureOut">
              <a:rPr lang="ko-KR" altLang="en-US" smtClean="0"/>
              <a:pPr/>
              <a:t>2016-03-06</a:t>
            </a:fld>
            <a:endParaRPr lang="ko-KR" altLang="en-US"/>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ko-KR" altLang="en-US"/>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026732F-87C5-47C0-A794-88ECCA231A46}" type="slidenum">
              <a:rPr lang="ko-KR" altLang="en-US" smtClean="0"/>
              <a:pPr/>
              <a:t>‹N°›</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FBB2F1-FF60-4DDD-AB2B-98BE5FE70517}" type="datetimeFigureOut">
              <a:rPr lang="ko-KR" altLang="en-US" smtClean="0"/>
              <a:pPr/>
              <a:t>2016-03-06</a:t>
            </a:fld>
            <a:endParaRPr lang="ko-KR" altLang="en-US"/>
          </a:p>
        </p:txBody>
      </p:sp>
      <p:sp>
        <p:nvSpPr>
          <p:cNvPr id="5" name="Espace réservé du pied de page 4"/>
          <p:cNvSpPr>
            <a:spLocks noGrp="1"/>
          </p:cNvSpPr>
          <p:nvPr>
            <p:ph type="ftr" sz="quarter" idx="11"/>
          </p:nvPr>
        </p:nvSpPr>
        <p:spPr/>
        <p:txBody>
          <a:bodyPr/>
          <a:lstStyle>
            <a:extLst/>
          </a:lstStyle>
          <a:p>
            <a:endParaRPr lang="ko-KR" altLang="en-US"/>
          </a:p>
        </p:txBody>
      </p:sp>
      <p:sp>
        <p:nvSpPr>
          <p:cNvPr id="6" name="Espace réservé du numéro de diapositive 5"/>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E7FBB2F1-FF60-4DDD-AB2B-98BE5FE70517}" type="datetimeFigureOut">
              <a:rPr lang="ko-KR" altLang="en-US" smtClean="0"/>
              <a:pPr/>
              <a:t>2016-03-06</a:t>
            </a:fld>
            <a:endParaRPr lang="ko-KR" altLang="en-US"/>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ko-KR" altLang="en-US"/>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FBB2F1-FF60-4DDD-AB2B-98BE5FE70517}" type="datetimeFigureOut">
              <a:rPr lang="ko-KR" altLang="en-US" smtClean="0"/>
              <a:pPr/>
              <a:t>2016-03-06</a:t>
            </a:fld>
            <a:endParaRPr lang="ko-KR" altLang="en-US"/>
          </a:p>
        </p:txBody>
      </p:sp>
      <p:sp>
        <p:nvSpPr>
          <p:cNvPr id="5" name="Espace réservé du pied de page 4"/>
          <p:cNvSpPr>
            <a:spLocks noGrp="1"/>
          </p:cNvSpPr>
          <p:nvPr>
            <p:ph type="ftr" sz="quarter" idx="11"/>
          </p:nvPr>
        </p:nvSpPr>
        <p:spPr/>
        <p:txBody>
          <a:bodyPr/>
          <a:lstStyle>
            <a:extLst/>
          </a:lstStyle>
          <a:p>
            <a:endParaRPr lang="ko-KR" altLang="en-US"/>
          </a:p>
        </p:txBody>
      </p:sp>
      <p:sp>
        <p:nvSpPr>
          <p:cNvPr id="6" name="Espace réservé du numéro de diapositive 5"/>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7FBB2F1-FF60-4DDD-AB2B-98BE5FE70517}" type="datetimeFigureOut">
              <a:rPr lang="ko-KR" altLang="en-US" smtClean="0"/>
              <a:pPr/>
              <a:t>2016-03-06</a:t>
            </a:fld>
            <a:endParaRPr lang="ko-KR" altLang="en-US"/>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ko-KR" altLang="en-US"/>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6026732F-87C5-47C0-A794-88ECCA231A46}" type="slidenum">
              <a:rPr lang="ko-KR" altLang="en-US" smtClean="0"/>
              <a:pPr/>
              <a:t>‹N°›</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7FBB2F1-FF60-4DDD-AB2B-98BE5FE70517}" type="datetimeFigureOut">
              <a:rPr lang="ko-KR" altLang="en-US" smtClean="0"/>
              <a:pPr/>
              <a:t>2016-03-06</a:t>
            </a:fld>
            <a:endParaRPr lang="ko-KR" altLang="en-US"/>
          </a:p>
        </p:txBody>
      </p:sp>
      <p:sp>
        <p:nvSpPr>
          <p:cNvPr id="6" name="Espace réservé du pied de page 5"/>
          <p:cNvSpPr>
            <a:spLocks noGrp="1"/>
          </p:cNvSpPr>
          <p:nvPr>
            <p:ph type="ftr" sz="quarter" idx="11"/>
          </p:nvPr>
        </p:nvSpPr>
        <p:spPr/>
        <p:txBody>
          <a:bodyPr/>
          <a:lstStyle>
            <a:extLst/>
          </a:lstStyle>
          <a:p>
            <a:endParaRPr lang="ko-KR" altLang="en-US"/>
          </a:p>
        </p:txBody>
      </p:sp>
      <p:sp>
        <p:nvSpPr>
          <p:cNvPr id="7" name="Espace réservé du numéro de diapositive 6"/>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7FBB2F1-FF60-4DDD-AB2B-98BE5FE70517}" type="datetimeFigureOut">
              <a:rPr lang="ko-KR" altLang="en-US" smtClean="0"/>
              <a:pPr/>
              <a:t>2016-03-06</a:t>
            </a:fld>
            <a:endParaRPr lang="ko-KR" altLang="en-US"/>
          </a:p>
        </p:txBody>
      </p:sp>
      <p:sp>
        <p:nvSpPr>
          <p:cNvPr id="8" name="Espace réservé du pied de page 7"/>
          <p:cNvSpPr>
            <a:spLocks noGrp="1"/>
          </p:cNvSpPr>
          <p:nvPr>
            <p:ph type="ftr" sz="quarter" idx="11"/>
          </p:nvPr>
        </p:nvSpPr>
        <p:spPr/>
        <p:txBody>
          <a:bodyPr/>
          <a:lstStyle>
            <a:extLst/>
          </a:lstStyle>
          <a:p>
            <a:endParaRPr lang="ko-KR" altLang="en-US"/>
          </a:p>
        </p:txBody>
      </p:sp>
      <p:sp>
        <p:nvSpPr>
          <p:cNvPr id="9" name="Espace réservé du numéro de diapositive 8"/>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7FBB2F1-FF60-4DDD-AB2B-98BE5FE70517}" type="datetimeFigureOut">
              <a:rPr lang="ko-KR" altLang="en-US" smtClean="0"/>
              <a:pPr/>
              <a:t>2016-03-06</a:t>
            </a:fld>
            <a:endParaRPr lang="ko-KR" altLang="en-US"/>
          </a:p>
        </p:txBody>
      </p:sp>
      <p:sp>
        <p:nvSpPr>
          <p:cNvPr id="4" name="Espace réservé du pied de page 3"/>
          <p:cNvSpPr>
            <a:spLocks noGrp="1"/>
          </p:cNvSpPr>
          <p:nvPr>
            <p:ph type="ftr" sz="quarter" idx="11"/>
          </p:nvPr>
        </p:nvSpPr>
        <p:spPr/>
        <p:txBody>
          <a:bodyPr/>
          <a:lstStyle>
            <a:extLst/>
          </a:lstStyle>
          <a:p>
            <a:endParaRPr lang="ko-KR" altLang="en-US"/>
          </a:p>
        </p:txBody>
      </p:sp>
      <p:sp>
        <p:nvSpPr>
          <p:cNvPr id="5" name="Espace réservé du numéro de diapositive 4"/>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E7FBB2F1-FF60-4DDD-AB2B-98BE5FE70517}" type="datetimeFigureOut">
              <a:rPr lang="ko-KR" altLang="en-US" smtClean="0"/>
              <a:pPr/>
              <a:t>2016-03-06</a:t>
            </a:fld>
            <a:endParaRPr lang="ko-KR" altLang="en-US"/>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ko-KR" altLang="en-US"/>
          </a:p>
        </p:txBody>
      </p:sp>
      <p:sp>
        <p:nvSpPr>
          <p:cNvPr id="4" name="Espace réservé du numéro de diapositive 3"/>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7FBB2F1-FF60-4DDD-AB2B-98BE5FE70517}" type="datetimeFigureOut">
              <a:rPr lang="ko-KR" altLang="en-US" smtClean="0"/>
              <a:pPr/>
              <a:t>2016-03-06</a:t>
            </a:fld>
            <a:endParaRPr lang="ko-KR" altLang="en-US"/>
          </a:p>
        </p:txBody>
      </p:sp>
      <p:sp>
        <p:nvSpPr>
          <p:cNvPr id="6" name="Espace réservé du pied de page 5"/>
          <p:cNvSpPr>
            <a:spLocks noGrp="1"/>
          </p:cNvSpPr>
          <p:nvPr>
            <p:ph type="ftr" sz="quarter" idx="11"/>
          </p:nvPr>
        </p:nvSpPr>
        <p:spPr/>
        <p:txBody>
          <a:bodyPr/>
          <a:lstStyle>
            <a:extLst/>
          </a:lstStyle>
          <a:p>
            <a:endParaRPr lang="ko-KR" altLang="en-US"/>
          </a:p>
        </p:txBody>
      </p:sp>
      <p:sp>
        <p:nvSpPr>
          <p:cNvPr id="7" name="Espace réservé du numéro de diapositive 6"/>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E7FBB2F1-FF60-4DDD-AB2B-98BE5FE70517}" type="datetimeFigureOut">
              <a:rPr lang="ko-KR" altLang="en-US" smtClean="0"/>
              <a:pPr/>
              <a:t>2016-03-06</a:t>
            </a:fld>
            <a:endParaRPr lang="ko-KR" altLang="en-US"/>
          </a:p>
        </p:txBody>
      </p:sp>
      <p:sp>
        <p:nvSpPr>
          <p:cNvPr id="6" name="Espace réservé du pied de page 5"/>
          <p:cNvSpPr>
            <a:spLocks noGrp="1"/>
          </p:cNvSpPr>
          <p:nvPr>
            <p:ph type="ftr" sz="quarter" idx="11"/>
          </p:nvPr>
        </p:nvSpPr>
        <p:spPr/>
        <p:txBody>
          <a:bodyPr/>
          <a:lstStyle>
            <a:extLst/>
          </a:lstStyle>
          <a:p>
            <a:endParaRPr lang="ko-KR" altLang="en-US"/>
          </a:p>
        </p:txBody>
      </p:sp>
      <p:sp>
        <p:nvSpPr>
          <p:cNvPr id="7" name="Espace réservé du numéro de diapositive 6"/>
          <p:cNvSpPr>
            <a:spLocks noGrp="1"/>
          </p:cNvSpPr>
          <p:nvPr>
            <p:ph type="sldNum" sz="quarter" idx="12"/>
          </p:nvPr>
        </p:nvSpPr>
        <p:spPr/>
        <p:txBody>
          <a:bodyPr/>
          <a:lstStyle>
            <a:extLst/>
          </a:lstStyle>
          <a:p>
            <a:fld id="{6026732F-87C5-47C0-A794-88ECCA231A46}" type="slidenum">
              <a:rPr lang="ko-KR" altLang="en-US" smtClean="0"/>
              <a:pPr/>
              <a:t>‹N°›</a:t>
            </a:fld>
            <a:endParaRPr lang="ko-KR" altLang="en-US"/>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7FBB2F1-FF60-4DDD-AB2B-98BE5FE70517}" type="datetimeFigureOut">
              <a:rPr lang="ko-KR" altLang="en-US" smtClean="0"/>
              <a:pPr/>
              <a:t>2016-03-06</a:t>
            </a:fld>
            <a:endParaRPr lang="ko-KR" altLang="en-US"/>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ko-KR" altLang="en-US"/>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026732F-87C5-47C0-A794-88ECCA231A46}" type="slidenum">
              <a:rPr lang="ko-KR" altLang="en-US" smtClean="0"/>
              <a:pPr/>
              <a:t>‹N°›</a:t>
            </a:fld>
            <a:endParaRPr lang="ko-KR" alt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ee-powerpoint-templates-design.com/free-powerpoint-diagrams-desig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 name="타원 100"/>
          <p:cNvSpPr/>
          <p:nvPr/>
        </p:nvSpPr>
        <p:spPr>
          <a:xfrm>
            <a:off x="-1019214" y="2062154"/>
            <a:ext cx="3581424" cy="3581424"/>
          </a:xfrm>
          <a:prstGeom prst="ellipse">
            <a:avLst/>
          </a:prstGeom>
          <a:noFill/>
          <a:ln w="15875">
            <a:solidFill>
              <a:schemeClr val="accent1">
                <a:alpha val="6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타원 34"/>
          <p:cNvSpPr/>
          <p:nvPr/>
        </p:nvSpPr>
        <p:spPr>
          <a:xfrm>
            <a:off x="-728700" y="2352667"/>
            <a:ext cx="3000396" cy="3000396"/>
          </a:xfrm>
          <a:prstGeom prst="ellipse">
            <a:avLst/>
          </a:prstGeom>
          <a:solidFill>
            <a:schemeClr val="tx2">
              <a:lumMod val="75000"/>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모서리가 둥근 직사각형 36"/>
          <p:cNvSpPr/>
          <p:nvPr/>
        </p:nvSpPr>
        <p:spPr>
          <a:xfrm>
            <a:off x="2643174" y="2776292"/>
            <a:ext cx="5357850" cy="642942"/>
          </a:xfrm>
          <a:prstGeom prst="roundRect">
            <a:avLst>
              <a:gd name="adj" fmla="val 50000"/>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8" name="모서리가 둥근 직사각형 37"/>
          <p:cNvSpPr/>
          <p:nvPr/>
        </p:nvSpPr>
        <p:spPr>
          <a:xfrm>
            <a:off x="2786050" y="3544981"/>
            <a:ext cx="5357850" cy="642942"/>
          </a:xfrm>
          <a:prstGeom prst="roundRect">
            <a:avLst>
              <a:gd name="adj" fmla="val 50000"/>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9" name="모서리가 둥근 직사각형 38"/>
          <p:cNvSpPr/>
          <p:nvPr/>
        </p:nvSpPr>
        <p:spPr>
          <a:xfrm>
            <a:off x="2643174" y="4303103"/>
            <a:ext cx="5357850" cy="642942"/>
          </a:xfrm>
          <a:prstGeom prst="roundRect">
            <a:avLst>
              <a:gd name="adj" fmla="val 50000"/>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0" name="모서리가 둥근 직사각형 39"/>
          <p:cNvSpPr/>
          <p:nvPr/>
        </p:nvSpPr>
        <p:spPr>
          <a:xfrm>
            <a:off x="2571736" y="5072074"/>
            <a:ext cx="5357850" cy="642942"/>
          </a:xfrm>
          <a:prstGeom prst="roundRect">
            <a:avLst>
              <a:gd name="adj" fmla="val 50000"/>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1" name="모서리가 둥근 직사각형 40"/>
          <p:cNvSpPr/>
          <p:nvPr/>
        </p:nvSpPr>
        <p:spPr>
          <a:xfrm>
            <a:off x="2357422" y="1990474"/>
            <a:ext cx="5357850" cy="642942"/>
          </a:xfrm>
          <a:prstGeom prst="roundRect">
            <a:avLst>
              <a:gd name="adj" fmla="val 50000"/>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4" name="TextBox 43"/>
          <p:cNvSpPr txBox="1"/>
          <p:nvPr/>
        </p:nvSpPr>
        <p:spPr>
          <a:xfrm>
            <a:off x="3186576" y="2083467"/>
            <a:ext cx="4457257" cy="461665"/>
          </a:xfrm>
          <a:prstGeom prst="rect">
            <a:avLst/>
          </a:prstGeom>
          <a:noFill/>
        </p:spPr>
        <p:txBody>
          <a:bodyPr wrap="square" rtlCol="0">
            <a:spAutoFit/>
          </a:bodyPr>
          <a:lstStyle/>
          <a:p>
            <a:pPr lvl="0" fontAlgn="base">
              <a:spcBef>
                <a:spcPct val="0"/>
              </a:spcBef>
              <a:spcAft>
                <a:spcPct val="0"/>
              </a:spcAft>
            </a:pPr>
            <a:r>
              <a:rPr kumimoji="1" lang="ar-DZ" altLang="ko-KR" sz="2400" b="1" dirty="0" smtClean="0">
                <a:solidFill>
                  <a:schemeClr val="tx1">
                    <a:lumMod val="75000"/>
                    <a:lumOff val="25000"/>
                  </a:schemeClr>
                </a:solidFill>
                <a:latin typeface="Arial" pitchFamily="34" charset="0"/>
                <a:ea typeface="HY헤드라인M" pitchFamily="18" charset="-127"/>
                <a:cs typeface="Arial" pitchFamily="34" charset="0"/>
              </a:rPr>
              <a:t>النموذج القائم على أساس موارد المؤسسة</a:t>
            </a:r>
            <a:endParaRPr kumimoji="1" lang="ko-KR" altLang="ko-KR" sz="2000" b="1" dirty="0" smtClean="0">
              <a:solidFill>
                <a:schemeClr val="tx1">
                  <a:lumMod val="75000"/>
                  <a:lumOff val="25000"/>
                </a:schemeClr>
              </a:solidFill>
              <a:latin typeface="Arial" pitchFamily="34" charset="0"/>
              <a:ea typeface="HY헤드라인M" pitchFamily="18" charset="-127"/>
              <a:cs typeface="Arial" pitchFamily="34" charset="0"/>
            </a:endParaRPr>
          </a:p>
        </p:txBody>
      </p:sp>
      <p:sp>
        <p:nvSpPr>
          <p:cNvPr id="45" name="TextBox 44"/>
          <p:cNvSpPr txBox="1"/>
          <p:nvPr/>
        </p:nvSpPr>
        <p:spPr>
          <a:xfrm>
            <a:off x="3472329" y="2869285"/>
            <a:ext cx="3600000" cy="461665"/>
          </a:xfrm>
          <a:prstGeom prst="rect">
            <a:avLst/>
          </a:prstGeom>
          <a:noFill/>
        </p:spPr>
        <p:txBody>
          <a:bodyPr wrap="square" rtlCol="0">
            <a:spAutoFit/>
          </a:bodyPr>
          <a:lstStyle/>
          <a:p>
            <a:pPr lvl="0" fontAlgn="base">
              <a:spcBef>
                <a:spcPct val="0"/>
              </a:spcBef>
              <a:spcAft>
                <a:spcPct val="0"/>
              </a:spcAft>
            </a:pPr>
            <a:r>
              <a:rPr kumimoji="1" lang="ar-DZ" altLang="ko-KR" sz="2400" b="1" dirty="0" smtClean="0">
                <a:solidFill>
                  <a:schemeClr val="tx1">
                    <a:lumMod val="75000"/>
                    <a:lumOff val="25000"/>
                  </a:schemeClr>
                </a:solidFill>
                <a:latin typeface="Arial" pitchFamily="34" charset="0"/>
                <a:ea typeface="HY헤드라인M" pitchFamily="18" charset="-127"/>
                <a:cs typeface="Arial" pitchFamily="34" charset="0"/>
              </a:rPr>
              <a:t>نموذج ديفيد جست</a:t>
            </a:r>
            <a:endParaRPr kumimoji="1" lang="ko-KR" altLang="ko-KR" sz="2000" b="1" dirty="0" smtClean="0">
              <a:solidFill>
                <a:schemeClr val="tx1">
                  <a:lumMod val="75000"/>
                  <a:lumOff val="25000"/>
                </a:schemeClr>
              </a:solidFill>
              <a:latin typeface="Arial" pitchFamily="34" charset="0"/>
              <a:ea typeface="HY헤드라인M" pitchFamily="18" charset="-127"/>
              <a:cs typeface="Arial" pitchFamily="34" charset="0"/>
            </a:endParaRPr>
          </a:p>
        </p:txBody>
      </p:sp>
      <p:sp>
        <p:nvSpPr>
          <p:cNvPr id="46" name="TextBox 45"/>
          <p:cNvSpPr txBox="1"/>
          <p:nvPr/>
        </p:nvSpPr>
        <p:spPr>
          <a:xfrm>
            <a:off x="3615206" y="3637974"/>
            <a:ext cx="3600000" cy="400110"/>
          </a:xfrm>
          <a:prstGeom prst="rect">
            <a:avLst/>
          </a:prstGeom>
          <a:noFill/>
        </p:spPr>
        <p:txBody>
          <a:bodyPr wrap="square" rtlCol="0">
            <a:spAutoFit/>
          </a:bodyPr>
          <a:lstStyle/>
          <a:p>
            <a:pPr lvl="0" fontAlgn="base">
              <a:spcBef>
                <a:spcPct val="0"/>
              </a:spcBef>
              <a:spcAft>
                <a:spcPct val="0"/>
              </a:spcAft>
            </a:pPr>
            <a:r>
              <a:rPr kumimoji="1" lang="ar-DZ" altLang="ko-KR" sz="2000" b="1" dirty="0" smtClean="0">
                <a:solidFill>
                  <a:schemeClr val="tx1">
                    <a:lumMod val="75000"/>
                    <a:lumOff val="25000"/>
                  </a:schemeClr>
                </a:solidFill>
                <a:latin typeface="Arial" pitchFamily="34" charset="0"/>
                <a:ea typeface="HY헤드라인M" pitchFamily="18" charset="-127"/>
                <a:cs typeface="Arial" pitchFamily="34" charset="0"/>
              </a:rPr>
              <a:t>نموذج </a:t>
            </a:r>
            <a:r>
              <a:rPr kumimoji="1" lang="ar-DZ" altLang="ko-KR" sz="2000" b="1" dirty="0" err="1" smtClean="0">
                <a:solidFill>
                  <a:schemeClr val="tx1">
                    <a:lumMod val="75000"/>
                    <a:lumOff val="25000"/>
                  </a:schemeClr>
                </a:solidFill>
                <a:latin typeface="Arial" pitchFamily="34" charset="0"/>
                <a:ea typeface="HY헤드라인M" pitchFamily="18" charset="-127"/>
                <a:cs typeface="Arial" pitchFamily="34" charset="0"/>
              </a:rPr>
              <a:t>استراتيجية</a:t>
            </a:r>
            <a:r>
              <a:rPr kumimoji="1" lang="ar-DZ" altLang="ko-KR" sz="2000" b="1" dirty="0" smtClean="0">
                <a:solidFill>
                  <a:schemeClr val="tx1">
                    <a:lumMod val="75000"/>
                    <a:lumOff val="25000"/>
                  </a:schemeClr>
                </a:solidFill>
                <a:latin typeface="Arial" pitchFamily="34" charset="0"/>
                <a:ea typeface="HY헤드라인M" pitchFamily="18" charset="-127"/>
                <a:cs typeface="Arial" pitchFamily="34" charset="0"/>
              </a:rPr>
              <a:t> التنافس</a:t>
            </a:r>
            <a:endParaRPr kumimoji="1" lang="ko-KR" altLang="ko-KR" sz="2000" b="1" dirty="0" smtClean="0">
              <a:solidFill>
                <a:schemeClr val="tx1">
                  <a:lumMod val="75000"/>
                  <a:lumOff val="25000"/>
                </a:schemeClr>
              </a:solidFill>
              <a:latin typeface="Arial" pitchFamily="34" charset="0"/>
              <a:ea typeface="HY헤드라인M" pitchFamily="18" charset="-127"/>
              <a:cs typeface="Arial" pitchFamily="34" charset="0"/>
            </a:endParaRPr>
          </a:p>
        </p:txBody>
      </p:sp>
      <p:sp>
        <p:nvSpPr>
          <p:cNvPr id="47" name="TextBox 46"/>
          <p:cNvSpPr txBox="1"/>
          <p:nvPr/>
        </p:nvSpPr>
        <p:spPr>
          <a:xfrm>
            <a:off x="3472330" y="4396096"/>
            <a:ext cx="3600000" cy="461665"/>
          </a:xfrm>
          <a:prstGeom prst="rect">
            <a:avLst/>
          </a:prstGeom>
          <a:noFill/>
        </p:spPr>
        <p:txBody>
          <a:bodyPr wrap="square" rtlCol="0">
            <a:spAutoFit/>
          </a:bodyPr>
          <a:lstStyle/>
          <a:p>
            <a:pPr lvl="0" fontAlgn="base">
              <a:spcBef>
                <a:spcPct val="0"/>
              </a:spcBef>
              <a:spcAft>
                <a:spcPct val="0"/>
              </a:spcAft>
            </a:pPr>
            <a:r>
              <a:rPr kumimoji="1" lang="ar-DZ" altLang="ko-KR" sz="2400" b="1" dirty="0" smtClean="0">
                <a:solidFill>
                  <a:schemeClr val="tx1">
                    <a:lumMod val="75000"/>
                    <a:lumOff val="25000"/>
                  </a:schemeClr>
                </a:solidFill>
                <a:latin typeface="Arial" pitchFamily="34" charset="0"/>
                <a:ea typeface="HY헤드라인M" pitchFamily="18" charset="-127"/>
                <a:cs typeface="Arial" pitchFamily="34" charset="0"/>
              </a:rPr>
              <a:t>نموذج الأبعاد السبعة</a:t>
            </a:r>
            <a:endParaRPr kumimoji="1" lang="ko-KR" altLang="ko-KR" sz="2000" b="1" dirty="0" smtClean="0">
              <a:solidFill>
                <a:schemeClr val="tx1">
                  <a:lumMod val="75000"/>
                  <a:lumOff val="25000"/>
                </a:schemeClr>
              </a:solidFill>
              <a:latin typeface="Arial" pitchFamily="34" charset="0"/>
              <a:ea typeface="HY헤드라인M" pitchFamily="18" charset="-127"/>
              <a:cs typeface="Arial" pitchFamily="34" charset="0"/>
            </a:endParaRPr>
          </a:p>
        </p:txBody>
      </p:sp>
      <p:sp>
        <p:nvSpPr>
          <p:cNvPr id="67" name="TextBox 66"/>
          <p:cNvSpPr txBox="1"/>
          <p:nvPr/>
        </p:nvSpPr>
        <p:spPr>
          <a:xfrm>
            <a:off x="3186577" y="5165067"/>
            <a:ext cx="3600000" cy="461665"/>
          </a:xfrm>
          <a:prstGeom prst="rect">
            <a:avLst/>
          </a:prstGeom>
          <a:noFill/>
        </p:spPr>
        <p:txBody>
          <a:bodyPr wrap="square" rtlCol="0">
            <a:spAutoFit/>
          </a:bodyPr>
          <a:lstStyle/>
          <a:p>
            <a:pPr lvl="0" fontAlgn="base">
              <a:spcBef>
                <a:spcPct val="0"/>
              </a:spcBef>
              <a:spcAft>
                <a:spcPct val="0"/>
              </a:spcAft>
            </a:pPr>
            <a:r>
              <a:rPr kumimoji="1" lang="ar-DZ" altLang="ko-KR" sz="2400" b="1" dirty="0" smtClean="0">
                <a:solidFill>
                  <a:schemeClr val="tx1">
                    <a:lumMod val="75000"/>
                    <a:lumOff val="25000"/>
                  </a:schemeClr>
                </a:solidFill>
                <a:latin typeface="Arial" pitchFamily="34" charset="0"/>
                <a:ea typeface="HY헤드라인M" pitchFamily="18" charset="-127"/>
                <a:cs typeface="Arial" pitchFamily="34" charset="0"/>
              </a:rPr>
              <a:t>نموذج جامعة هارفارد</a:t>
            </a:r>
            <a:endParaRPr kumimoji="1" lang="ko-KR" altLang="ko-KR" sz="2000" b="1" dirty="0" smtClean="0">
              <a:solidFill>
                <a:schemeClr val="tx1">
                  <a:lumMod val="75000"/>
                  <a:lumOff val="25000"/>
                </a:schemeClr>
              </a:solidFill>
              <a:latin typeface="Arial" pitchFamily="34" charset="0"/>
              <a:ea typeface="HY헤드라인M" pitchFamily="18" charset="-127"/>
              <a:cs typeface="Arial" pitchFamily="34" charset="0"/>
            </a:endParaRPr>
          </a:p>
        </p:txBody>
      </p:sp>
      <p:grpSp>
        <p:nvGrpSpPr>
          <p:cNvPr id="87" name="그룹 86"/>
          <p:cNvGrpSpPr/>
          <p:nvPr/>
        </p:nvGrpSpPr>
        <p:grpSpPr>
          <a:xfrm>
            <a:off x="2333609" y="1938327"/>
            <a:ext cx="742956" cy="742956"/>
            <a:chOff x="2104977" y="4186242"/>
            <a:chExt cx="1285884" cy="1285884"/>
          </a:xfrm>
        </p:grpSpPr>
        <p:sp>
          <p:nvSpPr>
            <p:cNvPr id="85" name="타원 84"/>
            <p:cNvSpPr/>
            <p:nvPr/>
          </p:nvSpPr>
          <p:spPr>
            <a:xfrm>
              <a:off x="2119265" y="4238630"/>
              <a:ext cx="1214446" cy="1214446"/>
            </a:xfrm>
            <a:prstGeom prst="ellipse">
              <a:avLst/>
            </a:prstGeom>
            <a:gradFill>
              <a:gsLst>
                <a:gs pos="0">
                  <a:schemeClr val="accent1"/>
                </a:gs>
                <a:gs pos="61000">
                  <a:schemeClr val="tx2"/>
                </a:gs>
                <a:gs pos="100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6" name="도넛 85"/>
            <p:cNvSpPr/>
            <p:nvPr/>
          </p:nvSpPr>
          <p:spPr>
            <a:xfrm>
              <a:off x="2104977" y="4186242"/>
              <a:ext cx="1285884" cy="1285884"/>
            </a:xfrm>
            <a:prstGeom prst="donut">
              <a:avLst>
                <a:gd name="adj" fmla="val 12407"/>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76" name="TextBox 75"/>
          <p:cNvSpPr txBox="1"/>
          <p:nvPr/>
        </p:nvSpPr>
        <p:spPr>
          <a:xfrm>
            <a:off x="2527193" y="2080643"/>
            <a:ext cx="356188" cy="461665"/>
          </a:xfrm>
          <a:prstGeom prst="rect">
            <a:avLst/>
          </a:prstGeom>
          <a:noFill/>
        </p:spPr>
        <p:txBody>
          <a:bodyPr wrap="none" rtlCol="0">
            <a:spAutoFit/>
          </a:bodyPr>
          <a:lstStyle/>
          <a:p>
            <a:r>
              <a:rPr lang="en-US" altLang="ko-KR" sz="2400" dirty="0" smtClean="0">
                <a:solidFill>
                  <a:schemeClr val="bg1"/>
                </a:solidFill>
                <a:latin typeface="Arial" pitchFamily="34" charset="0"/>
                <a:cs typeface="Arial" pitchFamily="34" charset="0"/>
              </a:rPr>
              <a:t>1</a:t>
            </a:r>
            <a:endParaRPr lang="ko-KR" altLang="en-US" sz="2400" dirty="0">
              <a:solidFill>
                <a:schemeClr val="bg1"/>
              </a:solidFill>
              <a:latin typeface="Arial" pitchFamily="34" charset="0"/>
              <a:cs typeface="Arial" pitchFamily="34" charset="0"/>
            </a:endParaRPr>
          </a:p>
        </p:txBody>
      </p:sp>
      <p:grpSp>
        <p:nvGrpSpPr>
          <p:cNvPr id="88" name="그룹 87"/>
          <p:cNvGrpSpPr/>
          <p:nvPr/>
        </p:nvGrpSpPr>
        <p:grpSpPr>
          <a:xfrm>
            <a:off x="2590786" y="2743195"/>
            <a:ext cx="742956" cy="742956"/>
            <a:chOff x="2104977" y="4186242"/>
            <a:chExt cx="1285884" cy="1285884"/>
          </a:xfrm>
        </p:grpSpPr>
        <p:sp>
          <p:nvSpPr>
            <p:cNvPr id="89" name="타원 88"/>
            <p:cNvSpPr/>
            <p:nvPr/>
          </p:nvSpPr>
          <p:spPr>
            <a:xfrm>
              <a:off x="2119265" y="4238630"/>
              <a:ext cx="1214446" cy="1214446"/>
            </a:xfrm>
            <a:prstGeom prst="ellipse">
              <a:avLst/>
            </a:prstGeom>
            <a:gradFill>
              <a:gsLst>
                <a:gs pos="0">
                  <a:schemeClr val="accent3"/>
                </a:gs>
                <a:gs pos="61000">
                  <a:schemeClr val="accent3">
                    <a:lumMod val="75000"/>
                  </a:schemeClr>
                </a:gs>
                <a:gs pos="100000">
                  <a:schemeClr val="accent3"/>
                </a:gs>
              </a:gsLst>
              <a:lin ang="5400000" scaled="0"/>
            </a:gradFill>
            <a:ln>
              <a:solidFill>
                <a:schemeClr val="bg1"/>
              </a:solidFill>
            </a:ln>
            <a:scene3d>
              <a:camera prst="orthographicFront"/>
              <a:lightRig rig="threePt" dir="t"/>
            </a:scene3d>
            <a:sp3d>
              <a:bevelT w="508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0" name="도넛 89"/>
            <p:cNvSpPr/>
            <p:nvPr/>
          </p:nvSpPr>
          <p:spPr>
            <a:xfrm>
              <a:off x="2104977" y="4186242"/>
              <a:ext cx="1285884" cy="1285884"/>
            </a:xfrm>
            <a:prstGeom prst="donut">
              <a:avLst>
                <a:gd name="adj" fmla="val 12407"/>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92" name="그룹 91"/>
          <p:cNvGrpSpPr/>
          <p:nvPr/>
        </p:nvGrpSpPr>
        <p:grpSpPr>
          <a:xfrm>
            <a:off x="2752713" y="3509963"/>
            <a:ext cx="742956" cy="742956"/>
            <a:chOff x="2104977" y="4186242"/>
            <a:chExt cx="1285884" cy="1285884"/>
          </a:xfrm>
        </p:grpSpPr>
        <p:sp>
          <p:nvSpPr>
            <p:cNvPr id="93" name="타원 92"/>
            <p:cNvSpPr/>
            <p:nvPr/>
          </p:nvSpPr>
          <p:spPr>
            <a:xfrm>
              <a:off x="2119265" y="4238630"/>
              <a:ext cx="1214446" cy="1214446"/>
            </a:xfrm>
            <a:prstGeom prst="ellipse">
              <a:avLst/>
            </a:prstGeom>
            <a:gradFill>
              <a:gsLst>
                <a:gs pos="0">
                  <a:schemeClr val="accent4"/>
                </a:gs>
                <a:gs pos="61000">
                  <a:schemeClr val="accent4">
                    <a:lumMod val="75000"/>
                  </a:schemeClr>
                </a:gs>
                <a:gs pos="100000">
                  <a:schemeClr val="accent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4" name="도넛 93"/>
            <p:cNvSpPr/>
            <p:nvPr/>
          </p:nvSpPr>
          <p:spPr>
            <a:xfrm>
              <a:off x="2104977" y="4186242"/>
              <a:ext cx="1285884" cy="1285884"/>
            </a:xfrm>
            <a:prstGeom prst="donut">
              <a:avLst>
                <a:gd name="adj" fmla="val 12407"/>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95" name="그룹 94"/>
          <p:cNvGrpSpPr/>
          <p:nvPr/>
        </p:nvGrpSpPr>
        <p:grpSpPr>
          <a:xfrm>
            <a:off x="2600311" y="4267206"/>
            <a:ext cx="742956" cy="742956"/>
            <a:chOff x="2104977" y="4186242"/>
            <a:chExt cx="1285884" cy="1285884"/>
          </a:xfrm>
        </p:grpSpPr>
        <p:sp>
          <p:nvSpPr>
            <p:cNvPr id="96" name="타원 95"/>
            <p:cNvSpPr/>
            <p:nvPr/>
          </p:nvSpPr>
          <p:spPr>
            <a:xfrm>
              <a:off x="2119265" y="4238630"/>
              <a:ext cx="1214446" cy="1214446"/>
            </a:xfrm>
            <a:prstGeom prst="ellipse">
              <a:avLst/>
            </a:prstGeom>
            <a:gradFill>
              <a:gsLst>
                <a:gs pos="0">
                  <a:schemeClr val="accent5"/>
                </a:gs>
                <a:gs pos="61000">
                  <a:schemeClr val="accent5">
                    <a:lumMod val="75000"/>
                  </a:schemeClr>
                </a:gs>
                <a:gs pos="100000">
                  <a:schemeClr val="accent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7" name="도넛 96"/>
            <p:cNvSpPr/>
            <p:nvPr/>
          </p:nvSpPr>
          <p:spPr>
            <a:xfrm>
              <a:off x="2104977" y="4186242"/>
              <a:ext cx="1285884" cy="1285884"/>
            </a:xfrm>
            <a:prstGeom prst="donut">
              <a:avLst>
                <a:gd name="adj" fmla="val 12407"/>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98" name="그룹 97"/>
          <p:cNvGrpSpPr/>
          <p:nvPr/>
        </p:nvGrpSpPr>
        <p:grpSpPr>
          <a:xfrm>
            <a:off x="2314559" y="5033974"/>
            <a:ext cx="742956" cy="742956"/>
            <a:chOff x="2104977" y="4186242"/>
            <a:chExt cx="1285884" cy="1285884"/>
          </a:xfrm>
        </p:grpSpPr>
        <p:sp>
          <p:nvSpPr>
            <p:cNvPr id="99" name="타원 98"/>
            <p:cNvSpPr/>
            <p:nvPr/>
          </p:nvSpPr>
          <p:spPr>
            <a:xfrm>
              <a:off x="2119265" y="4238630"/>
              <a:ext cx="1214446" cy="1214446"/>
            </a:xfrm>
            <a:prstGeom prst="ellipse">
              <a:avLst/>
            </a:prstGeom>
            <a:gradFill>
              <a:gsLst>
                <a:gs pos="0">
                  <a:schemeClr val="accent6"/>
                </a:gs>
                <a:gs pos="61000">
                  <a:schemeClr val="accent6">
                    <a:lumMod val="7500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0" name="도넛 99"/>
            <p:cNvSpPr/>
            <p:nvPr/>
          </p:nvSpPr>
          <p:spPr>
            <a:xfrm>
              <a:off x="2104977" y="4186242"/>
              <a:ext cx="1285884" cy="1285884"/>
            </a:xfrm>
            <a:prstGeom prst="donut">
              <a:avLst>
                <a:gd name="adj" fmla="val 12407"/>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78" name="TextBox 77"/>
          <p:cNvSpPr txBox="1"/>
          <p:nvPr/>
        </p:nvSpPr>
        <p:spPr>
          <a:xfrm>
            <a:off x="2794733" y="2875144"/>
            <a:ext cx="356188" cy="461665"/>
          </a:xfrm>
          <a:prstGeom prst="rect">
            <a:avLst/>
          </a:prstGeom>
          <a:noFill/>
        </p:spPr>
        <p:txBody>
          <a:bodyPr wrap="none" rtlCol="0">
            <a:spAutoFit/>
          </a:bodyPr>
          <a:lstStyle/>
          <a:p>
            <a:r>
              <a:rPr lang="en-US" altLang="ko-KR" sz="2400" dirty="0" smtClean="0">
                <a:solidFill>
                  <a:schemeClr val="bg1"/>
                </a:solidFill>
                <a:latin typeface="Arial" pitchFamily="34" charset="0"/>
                <a:cs typeface="Arial" pitchFamily="34" charset="0"/>
              </a:rPr>
              <a:t>2</a:t>
            </a:r>
            <a:endParaRPr lang="ko-KR" altLang="en-US" sz="2400" dirty="0">
              <a:solidFill>
                <a:schemeClr val="bg1"/>
              </a:solidFill>
              <a:latin typeface="Arial" pitchFamily="34" charset="0"/>
              <a:cs typeface="Arial" pitchFamily="34" charset="0"/>
            </a:endParaRPr>
          </a:p>
        </p:txBody>
      </p:sp>
      <p:sp>
        <p:nvSpPr>
          <p:cNvPr id="80" name="TextBox 79"/>
          <p:cNvSpPr txBox="1"/>
          <p:nvPr/>
        </p:nvSpPr>
        <p:spPr>
          <a:xfrm>
            <a:off x="2936763" y="3642750"/>
            <a:ext cx="356188" cy="461665"/>
          </a:xfrm>
          <a:prstGeom prst="rect">
            <a:avLst/>
          </a:prstGeom>
          <a:noFill/>
        </p:spPr>
        <p:txBody>
          <a:bodyPr wrap="none" rtlCol="0">
            <a:spAutoFit/>
          </a:bodyPr>
          <a:lstStyle/>
          <a:p>
            <a:r>
              <a:rPr lang="en-US" altLang="ko-KR" sz="2400" dirty="0" smtClean="0">
                <a:solidFill>
                  <a:schemeClr val="bg1"/>
                </a:solidFill>
                <a:latin typeface="Arial" pitchFamily="34" charset="0"/>
                <a:cs typeface="Arial" pitchFamily="34" charset="0"/>
              </a:rPr>
              <a:t>3</a:t>
            </a:r>
            <a:endParaRPr lang="ko-KR" altLang="en-US" sz="2400" dirty="0">
              <a:solidFill>
                <a:schemeClr val="bg1"/>
              </a:solidFill>
              <a:latin typeface="Arial" pitchFamily="34" charset="0"/>
              <a:cs typeface="Arial" pitchFamily="34" charset="0"/>
            </a:endParaRPr>
          </a:p>
        </p:txBody>
      </p:sp>
      <p:sp>
        <p:nvSpPr>
          <p:cNvPr id="82" name="TextBox 81"/>
          <p:cNvSpPr txBox="1"/>
          <p:nvPr/>
        </p:nvSpPr>
        <p:spPr>
          <a:xfrm>
            <a:off x="2785768" y="4392426"/>
            <a:ext cx="356188" cy="461665"/>
          </a:xfrm>
          <a:prstGeom prst="rect">
            <a:avLst/>
          </a:prstGeom>
          <a:noFill/>
        </p:spPr>
        <p:txBody>
          <a:bodyPr wrap="none" rtlCol="0">
            <a:spAutoFit/>
          </a:bodyPr>
          <a:lstStyle/>
          <a:p>
            <a:r>
              <a:rPr lang="en-US" altLang="ko-KR" sz="2400" dirty="0" smtClean="0">
                <a:solidFill>
                  <a:schemeClr val="bg1"/>
                </a:solidFill>
                <a:latin typeface="Arial" pitchFamily="34" charset="0"/>
                <a:cs typeface="Arial" pitchFamily="34" charset="0"/>
              </a:rPr>
              <a:t>4</a:t>
            </a:r>
            <a:endParaRPr lang="ko-KR" altLang="en-US" sz="2400" dirty="0">
              <a:solidFill>
                <a:schemeClr val="bg1"/>
              </a:solidFill>
              <a:latin typeface="Arial" pitchFamily="34" charset="0"/>
              <a:cs typeface="Arial" pitchFamily="34" charset="0"/>
            </a:endParaRPr>
          </a:p>
        </p:txBody>
      </p:sp>
      <p:sp>
        <p:nvSpPr>
          <p:cNvPr id="84" name="TextBox 83"/>
          <p:cNvSpPr txBox="1"/>
          <p:nvPr/>
        </p:nvSpPr>
        <p:spPr>
          <a:xfrm>
            <a:off x="2500298" y="5168997"/>
            <a:ext cx="356188" cy="461665"/>
          </a:xfrm>
          <a:prstGeom prst="rect">
            <a:avLst/>
          </a:prstGeom>
          <a:noFill/>
        </p:spPr>
        <p:txBody>
          <a:bodyPr wrap="none" rtlCol="0">
            <a:spAutoFit/>
          </a:bodyPr>
          <a:lstStyle/>
          <a:p>
            <a:r>
              <a:rPr lang="en-US" altLang="ko-KR" sz="2400" dirty="0" smtClean="0">
                <a:solidFill>
                  <a:schemeClr val="bg1"/>
                </a:solidFill>
                <a:latin typeface="Arial" pitchFamily="34" charset="0"/>
                <a:cs typeface="Arial" pitchFamily="34" charset="0"/>
              </a:rPr>
              <a:t>5</a:t>
            </a:r>
            <a:endParaRPr lang="ko-KR" altLang="en-US" sz="2400" dirty="0">
              <a:solidFill>
                <a:schemeClr val="bg1"/>
              </a:solidFill>
              <a:latin typeface="Arial" pitchFamily="34" charset="0"/>
              <a:cs typeface="Arial" pitchFamily="34" charset="0"/>
            </a:endParaRPr>
          </a:p>
        </p:txBody>
      </p:sp>
      <p:sp>
        <p:nvSpPr>
          <p:cNvPr id="43" name="직사각형 42"/>
          <p:cNvSpPr/>
          <p:nvPr/>
        </p:nvSpPr>
        <p:spPr>
          <a:xfrm>
            <a:off x="0" y="0"/>
            <a:ext cx="9144000" cy="9806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9" name="Text Box 2"/>
          <p:cNvSpPr txBox="1">
            <a:spLocks noChangeArrowheads="1"/>
          </p:cNvSpPr>
          <p:nvPr/>
        </p:nvSpPr>
        <p:spPr bwMode="auto">
          <a:xfrm>
            <a:off x="249271" y="116540"/>
            <a:ext cx="8680447" cy="677108"/>
          </a:xfrm>
          <a:prstGeom prst="rect">
            <a:avLst/>
          </a:prstGeom>
          <a:noFill/>
          <a:ln w="9525">
            <a:noFill/>
            <a:miter lim="800000"/>
            <a:headEnd/>
            <a:tailEnd/>
          </a:ln>
          <a:effectLst/>
        </p:spPr>
        <p:txBody>
          <a:bodyPr wrap="square">
            <a:spAutoFit/>
          </a:bodyPr>
          <a:lstStyle/>
          <a:p>
            <a:pPr algn="ctr" rtl="1"/>
            <a:r>
              <a:rPr lang="ar-DZ" altLang="ko-KR" sz="3800" b="1" dirty="0" smtClean="0">
                <a:solidFill>
                  <a:schemeClr val="tx2">
                    <a:lumMod val="75000"/>
                  </a:schemeClr>
                </a:solidFill>
                <a:latin typeface="Arial" pitchFamily="34" charset="0"/>
                <a:cs typeface="Arial" pitchFamily="34" charset="0"/>
              </a:rPr>
              <a:t>نماذج تصميم </a:t>
            </a:r>
            <a:r>
              <a:rPr lang="ar-DZ" altLang="ko-KR" sz="3800" b="1" dirty="0" err="1" smtClean="0">
                <a:solidFill>
                  <a:schemeClr val="tx2">
                    <a:lumMod val="75000"/>
                  </a:schemeClr>
                </a:solidFill>
                <a:latin typeface="Arial" pitchFamily="34" charset="0"/>
                <a:cs typeface="Arial" pitchFamily="34" charset="0"/>
              </a:rPr>
              <a:t>استراتيجية</a:t>
            </a:r>
            <a:r>
              <a:rPr lang="ar-DZ" altLang="ko-KR" sz="3800" b="1" dirty="0" smtClean="0">
                <a:solidFill>
                  <a:schemeClr val="tx2">
                    <a:lumMod val="75000"/>
                  </a:schemeClr>
                </a:solidFill>
                <a:latin typeface="Arial" pitchFamily="34" charset="0"/>
                <a:cs typeface="Arial" pitchFamily="34" charset="0"/>
              </a:rPr>
              <a:t> الموارد البشرية</a:t>
            </a:r>
            <a:endParaRPr lang="en-US" altLang="ko-KR" sz="3800" b="1" dirty="0">
              <a:solidFill>
                <a:schemeClr val="tx2">
                  <a:lumMod val="75000"/>
                </a:schemeClr>
              </a:solidFill>
              <a:latin typeface="Arial" pitchFamily="34" charset="0"/>
              <a:cs typeface="Arial" pitchFamily="34" charset="0"/>
            </a:endParaRPr>
          </a:p>
        </p:txBody>
      </p:sp>
      <p:sp>
        <p:nvSpPr>
          <p:cNvPr id="42" name="TextBox 41">
            <a:hlinkClick r:id="rId2"/>
          </p:cNvPr>
          <p:cNvSpPr txBox="1"/>
          <p:nvPr/>
        </p:nvSpPr>
        <p:spPr>
          <a:xfrm>
            <a:off x="0" y="6577300"/>
            <a:ext cx="9144000" cy="215444"/>
          </a:xfrm>
          <a:prstGeom prst="rect">
            <a:avLst/>
          </a:prstGeom>
          <a:noFill/>
        </p:spPr>
        <p:txBody>
          <a:bodyPr wrap="square" rtlCol="0">
            <a:spAutoFit/>
          </a:bodyPr>
          <a:lstStyle/>
          <a:p>
            <a:pPr algn="ctr"/>
            <a:r>
              <a:rPr lang="en-US" altLang="ko-KR" sz="800" dirty="0" smtClean="0">
                <a:latin typeface="Arial" pitchFamily="34" charset="0"/>
                <a:cs typeface="Arial" pitchFamily="34" charset="0"/>
              </a:rPr>
              <a:t>ALLPPT.com _ Free PowerPoint Templates, Diagrams and Charts</a:t>
            </a:r>
            <a:endParaRPr lang="ko-KR" altLang="en-US" sz="800" dirty="0">
              <a:latin typeface="Arial" pitchFamily="34" charset="0"/>
              <a:cs typeface="Arial" pitchFamily="34" charset="0"/>
            </a:endParaRPr>
          </a:p>
        </p:txBody>
      </p:sp>
      <p:sp>
        <p:nvSpPr>
          <p:cNvPr id="48" name="모서리가 둥근 직사각형 39"/>
          <p:cNvSpPr/>
          <p:nvPr/>
        </p:nvSpPr>
        <p:spPr>
          <a:xfrm>
            <a:off x="2143108" y="5857892"/>
            <a:ext cx="5357850" cy="642942"/>
          </a:xfrm>
          <a:prstGeom prst="roundRect">
            <a:avLst>
              <a:gd name="adj" fmla="val 50000"/>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ko-KR" sz="2000" dirty="0" smtClean="0">
                <a:solidFill>
                  <a:schemeClr val="tx1"/>
                </a:solidFill>
                <a:latin typeface="Arial" pitchFamily="34" charset="0"/>
                <a:cs typeface="Arial" pitchFamily="34" charset="0"/>
              </a:rPr>
              <a:t>نموذج التطابق الاستراتيجي</a:t>
            </a:r>
            <a:endParaRPr lang="ko-KR" altLang="en-US" sz="2000" dirty="0">
              <a:solidFill>
                <a:schemeClr val="tx1"/>
              </a:solidFill>
              <a:latin typeface="Arial" pitchFamily="34" charset="0"/>
              <a:cs typeface="Arial" pitchFamily="34" charset="0"/>
            </a:endParaRPr>
          </a:p>
        </p:txBody>
      </p:sp>
      <p:grpSp>
        <p:nvGrpSpPr>
          <p:cNvPr id="50" name="그룹 97"/>
          <p:cNvGrpSpPr/>
          <p:nvPr/>
        </p:nvGrpSpPr>
        <p:grpSpPr>
          <a:xfrm>
            <a:off x="1857356" y="5786454"/>
            <a:ext cx="742956" cy="742956"/>
            <a:chOff x="2104977" y="4186242"/>
            <a:chExt cx="1285884" cy="1285884"/>
          </a:xfrm>
        </p:grpSpPr>
        <p:sp>
          <p:nvSpPr>
            <p:cNvPr id="51" name="타원 98"/>
            <p:cNvSpPr/>
            <p:nvPr/>
          </p:nvSpPr>
          <p:spPr>
            <a:xfrm>
              <a:off x="2119265" y="4238630"/>
              <a:ext cx="1214446" cy="1214446"/>
            </a:xfrm>
            <a:prstGeom prst="ellipse">
              <a:avLst/>
            </a:prstGeom>
            <a:gradFill>
              <a:gsLst>
                <a:gs pos="0">
                  <a:schemeClr val="accent6"/>
                </a:gs>
                <a:gs pos="61000">
                  <a:schemeClr val="accent6">
                    <a:lumMod val="7500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도넛 99"/>
            <p:cNvSpPr/>
            <p:nvPr/>
          </p:nvSpPr>
          <p:spPr>
            <a:xfrm>
              <a:off x="2104977" y="4186242"/>
              <a:ext cx="1285884" cy="1285884"/>
            </a:xfrm>
            <a:prstGeom prst="donut">
              <a:avLst>
                <a:gd name="adj" fmla="val 12407"/>
              </a:avLst>
            </a:prstGeom>
            <a:gradFill flip="none" rotWithShape="1">
              <a:gsLst>
                <a:gs pos="0">
                  <a:schemeClr val="bg1"/>
                </a:gs>
                <a:gs pos="100000">
                  <a:schemeClr val="bg1">
                    <a:lumMod val="85000"/>
                  </a:schemeClr>
                </a:gs>
                <a:gs pos="100000">
                  <a:schemeClr val="bg1"/>
                </a:gs>
              </a:gsLst>
              <a:lin ang="2700000" scaled="1"/>
              <a:tileRect/>
            </a:gradFill>
            <a:ln w="12700">
              <a:solidFill>
                <a:schemeClr val="bg1">
                  <a:lumMod val="75000"/>
                </a:schemeClr>
              </a:solidFill>
            </a:ln>
            <a:scene3d>
              <a:camera prst="orthographicFront"/>
              <a:lightRig rig="threePt" dir="t"/>
            </a:scene3d>
            <a:sp3d>
              <a:bevelT w="13335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357298"/>
            <a:ext cx="7429552" cy="5143536"/>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ar-DZ" sz="2800" b="0" dirty="0" smtClean="0">
                <a:solidFill>
                  <a:schemeClr val="tx1"/>
                </a:solidFill>
              </a:rPr>
              <a:t>ووفقًا لنموذج التطابق الاستراتيجي، فإن أي تغيير في </a:t>
            </a:r>
            <a:r>
              <a:rPr lang="ar-DZ" sz="2800" b="0" dirty="0" err="1" smtClean="0">
                <a:solidFill>
                  <a:schemeClr val="tx1"/>
                </a:solidFill>
              </a:rPr>
              <a:t>استراتيجية</a:t>
            </a:r>
            <a:r>
              <a:rPr lang="ar-DZ" sz="2800" b="0" dirty="0" smtClean="0">
                <a:solidFill>
                  <a:schemeClr val="tx1"/>
                </a:solidFill>
              </a:rPr>
              <a:t> المنظمة يستلزم إجراء تغيير فـوري في </a:t>
            </a:r>
            <a:r>
              <a:rPr lang="ar-DZ" sz="2800" b="0" dirty="0" err="1" smtClean="0">
                <a:solidFill>
                  <a:schemeClr val="tx1"/>
                </a:solidFill>
              </a:rPr>
              <a:t>استراتيجية</a:t>
            </a:r>
            <a:r>
              <a:rPr lang="ar-DZ" sz="2800" b="0" dirty="0" smtClean="0">
                <a:solidFill>
                  <a:schemeClr val="tx1"/>
                </a:solidFill>
              </a:rPr>
              <a:t> إدارة الموارد البشرية، بحيث يتم الحفاظ على التوافق والتكامل والسير في الاتجاه المخطط له لتحقيق </a:t>
            </a:r>
            <a:r>
              <a:rPr lang="ar-DZ" sz="2800" b="0" dirty="0" err="1" smtClean="0">
                <a:solidFill>
                  <a:schemeClr val="tx1"/>
                </a:solidFill>
              </a:rPr>
              <a:t>استراتيجية</a:t>
            </a:r>
            <a:r>
              <a:rPr lang="ar-DZ" sz="2800" b="0" dirty="0" smtClean="0">
                <a:solidFill>
                  <a:schemeClr val="tx1"/>
                </a:solidFill>
              </a:rPr>
              <a:t> المنظمة.</a:t>
            </a:r>
            <a:r>
              <a:rPr lang="ar-DZ" sz="2800" dirty="0" smtClean="0">
                <a:solidFill>
                  <a:schemeClr val="tx1"/>
                </a:solidFill>
              </a:rPr>
              <a:t/>
            </a:r>
            <a:br>
              <a:rPr lang="ar-DZ" sz="2800" dirty="0" smtClean="0">
                <a:solidFill>
                  <a:schemeClr val="tx1"/>
                </a:solidFill>
              </a:rPr>
            </a:br>
            <a:r>
              <a:rPr lang="ar-DZ" sz="2800" b="0" dirty="0" smtClean="0">
                <a:solidFill>
                  <a:schemeClr val="tx1"/>
                </a:solidFill>
              </a:rPr>
              <a:t>إن استقرار </a:t>
            </a:r>
            <a:r>
              <a:rPr lang="ar-DZ" sz="2800" b="0" dirty="0" err="1" smtClean="0">
                <a:solidFill>
                  <a:schemeClr val="tx1"/>
                </a:solidFill>
              </a:rPr>
              <a:t>استراتيجية</a:t>
            </a:r>
            <a:r>
              <a:rPr lang="ar-DZ" sz="2800" b="0" dirty="0" smtClean="0">
                <a:solidFill>
                  <a:schemeClr val="tx1"/>
                </a:solidFill>
              </a:rPr>
              <a:t> إدارة الموارد البشرية يعتمد في الأساس - بل يتوقف - على استقرار </a:t>
            </a:r>
            <a:r>
              <a:rPr lang="ar-DZ" sz="2800" b="0" dirty="0" err="1" smtClean="0">
                <a:solidFill>
                  <a:schemeClr val="tx1"/>
                </a:solidFill>
              </a:rPr>
              <a:t>استراتيجية</a:t>
            </a:r>
            <a:r>
              <a:rPr lang="ar-DZ" sz="2800" b="0" dirty="0" smtClean="0">
                <a:solidFill>
                  <a:schemeClr val="tx1"/>
                </a:solidFill>
              </a:rPr>
              <a:t> المنظمة، حيث تمثل </a:t>
            </a:r>
            <a:r>
              <a:rPr lang="ar-DZ" sz="2800" b="0" dirty="0" err="1" smtClean="0">
                <a:solidFill>
                  <a:schemeClr val="tx1"/>
                </a:solidFill>
              </a:rPr>
              <a:t>استراتيجية</a:t>
            </a:r>
            <a:r>
              <a:rPr lang="ar-DZ" sz="2800" b="0" dirty="0" smtClean="0">
                <a:solidFill>
                  <a:schemeClr val="tx1"/>
                </a:solidFill>
              </a:rPr>
              <a:t> إدارة الموارد البشرية (المتغير التابع) جزءًا من </a:t>
            </a:r>
            <a:r>
              <a:rPr lang="ar-DZ" sz="2800" b="0" dirty="0" err="1" smtClean="0">
                <a:solidFill>
                  <a:schemeClr val="tx1"/>
                </a:solidFill>
              </a:rPr>
              <a:t>استراتيجية</a:t>
            </a:r>
            <a:r>
              <a:rPr lang="ar-DZ" sz="2800" b="0" dirty="0" smtClean="0">
                <a:solidFill>
                  <a:schemeClr val="tx1"/>
                </a:solidFill>
              </a:rPr>
              <a:t> المنظمة (المتغير المستقل) وهذا أمر طبيعي أن يتبع المتغير التابع المتغير المستقل.</a:t>
            </a:r>
            <a:r>
              <a:rPr lang="ar-DZ" sz="2400" b="0" dirty="0" smtClean="0">
                <a:solidFill>
                  <a:schemeClr val="tx1"/>
                </a:solidFill>
              </a:rPr>
              <a:t> </a:t>
            </a:r>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86380" y="642918"/>
            <a:ext cx="3643314" cy="1000116"/>
          </a:xfrm>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4"/>
          </a:lnRef>
          <a:fillRef idx="3">
            <a:schemeClr val="accent4"/>
          </a:fillRef>
          <a:effectRef idx="3">
            <a:schemeClr val="accent4"/>
          </a:effectRef>
          <a:fontRef idx="minor">
            <a:schemeClr val="lt1"/>
          </a:fontRef>
        </p:style>
        <p:txBody>
          <a:bodyPr/>
          <a:lstStyle/>
          <a:p>
            <a:pPr marL="514350" indent="-514350" algn="r" rtl="1">
              <a:buFont typeface="+mj-lt"/>
              <a:buAutoNum type="arabicPeriod"/>
            </a:pPr>
            <a:r>
              <a:rPr lang="ar-DZ" dirty="0" smtClean="0"/>
              <a:t>تحليل البيئة الداخلية:</a:t>
            </a:r>
            <a:endParaRPr lang="fr-FR" dirty="0"/>
          </a:p>
        </p:txBody>
      </p:sp>
      <p:sp>
        <p:nvSpPr>
          <p:cNvPr id="3" name="Espace réservé du texte 2"/>
          <p:cNvSpPr>
            <a:spLocks noGrp="1"/>
          </p:cNvSpPr>
          <p:nvPr>
            <p:ph type="body" sz="half" idx="2"/>
          </p:nvPr>
        </p:nvSpPr>
        <p:spPr>
          <a:xfrm>
            <a:off x="5286380" y="1785926"/>
            <a:ext cx="3571876" cy="857256"/>
          </a:xfrm>
          <a:solidFill>
            <a:schemeClr val="accent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r" rtl="1"/>
            <a:r>
              <a:rPr lang="ar-DZ" sz="3200" dirty="0" smtClean="0"/>
              <a:t>2.تحليل البيئة الخارجية:</a:t>
            </a:r>
            <a:endParaRPr lang="fr-FR" sz="3200" dirty="0"/>
          </a:p>
        </p:txBody>
      </p:sp>
      <p:pic>
        <p:nvPicPr>
          <p:cNvPr id="7" name="Espace réservé pour une image  6" descr="images (2).jpg"/>
          <p:cNvPicPr>
            <a:picLocks noGrp="1" noChangeAspect="1"/>
          </p:cNvPicPr>
          <p:nvPr>
            <p:ph type="pic" idx="1"/>
          </p:nvPr>
        </p:nvPicPr>
        <p:blipFill>
          <a:blip r:embed="rId2"/>
          <a:srcRect l="12195" r="12195"/>
          <a:stretch>
            <a:fillRect/>
          </a:stretch>
        </p:blipFill>
        <p:spPr/>
      </p:pic>
      <p:sp>
        <p:nvSpPr>
          <p:cNvPr id="5" name="ZoneTexte 4"/>
          <p:cNvSpPr txBox="1"/>
          <p:nvPr/>
        </p:nvSpPr>
        <p:spPr>
          <a:xfrm>
            <a:off x="500034" y="5643578"/>
            <a:ext cx="8072494" cy="52322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dk1"/>
          </a:fillRef>
          <a:effectRef idx="1">
            <a:schemeClr val="dk1"/>
          </a:effectRef>
          <a:fontRef idx="minor">
            <a:schemeClr val="lt1"/>
          </a:fontRef>
        </p:style>
        <p:txBody>
          <a:bodyPr wrap="square" rtlCol="0">
            <a:spAutoFit/>
          </a:bodyPr>
          <a:lstStyle/>
          <a:p>
            <a:pPr algn="ctr" rtl="1"/>
            <a:r>
              <a:rPr lang="ar-DZ" sz="2800" dirty="0" smtClean="0">
                <a:solidFill>
                  <a:schemeClr val="tx1"/>
                </a:solidFill>
              </a:rPr>
              <a:t>النموذج البيئي القائم على </a:t>
            </a:r>
            <a:r>
              <a:rPr lang="ar-DZ" sz="2800" dirty="0" err="1" smtClean="0">
                <a:solidFill>
                  <a:schemeClr val="tx1"/>
                </a:solidFill>
              </a:rPr>
              <a:t>اساس</a:t>
            </a:r>
            <a:r>
              <a:rPr lang="ar-DZ" sz="2800" dirty="0" smtClean="0">
                <a:solidFill>
                  <a:schemeClr val="tx1"/>
                </a:solidFill>
              </a:rPr>
              <a:t> موارد المؤسسة</a:t>
            </a:r>
            <a:endParaRPr lang="fr-FR" sz="2800" dirty="0">
              <a:solidFill>
                <a:schemeClr val="tx1"/>
              </a:solidFill>
            </a:endParaRPr>
          </a:p>
        </p:txBody>
      </p:sp>
      <p:sp>
        <p:nvSpPr>
          <p:cNvPr id="6" name="Espace réservé du texte 2"/>
          <p:cNvSpPr txBox="1">
            <a:spLocks/>
          </p:cNvSpPr>
          <p:nvPr/>
        </p:nvSpPr>
        <p:spPr>
          <a:xfrm>
            <a:off x="5429256" y="2928934"/>
            <a:ext cx="3429000" cy="785818"/>
          </a:xfrm>
          <a:prstGeom prst="rect">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spcFirstLastPara="0" vertOverflow="overflow" horzOverflow="overflow" vert="horz" wrap="square" lIns="82296" tIns="0" rIns="0" bIns="0" numCol="1" spcCol="0" rtlCol="0" fromWordArt="0" anchor="t" anchorCtr="0" forceAA="0" compatLnSpc="1">
            <a:normAutofit/>
          </a:bodyPr>
          <a:lstStyle/>
          <a:p>
            <a:pPr marL="0" marR="0" lvl="0" indent="0" algn="r" defTabSz="914400" rtl="1" eaLnBrk="1" fontAlgn="auto" latinLnBrk="0" hangingPunct="1">
              <a:lnSpc>
                <a:spcPct val="100000"/>
              </a:lnSpc>
              <a:spcBef>
                <a:spcPts val="0"/>
              </a:spcBef>
              <a:spcAft>
                <a:spcPts val="0"/>
              </a:spcAft>
              <a:buClr>
                <a:schemeClr val="tx2"/>
              </a:buClr>
              <a:buSzPct val="73000"/>
              <a:buFontTx/>
              <a:buNone/>
              <a:tabLst/>
              <a:defRPr/>
            </a:pPr>
            <a:r>
              <a:rPr lang="ar-DZ" sz="3200" dirty="0" smtClean="0"/>
              <a:t>3.موارد المؤسسة</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Espace réservé du texte 2"/>
          <p:cNvSpPr txBox="1">
            <a:spLocks/>
          </p:cNvSpPr>
          <p:nvPr/>
        </p:nvSpPr>
        <p:spPr>
          <a:xfrm>
            <a:off x="5500694" y="3929066"/>
            <a:ext cx="3357586" cy="1500198"/>
          </a:xfrm>
          <a:prstGeom prst="rect">
            <a:avLst/>
          </a:prstGeom>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spcFirstLastPara="0" vertOverflow="overflow" horzOverflow="overflow" vert="horz" wrap="square" lIns="82296" tIns="0" rIns="0" bIns="0" numCol="1" spcCol="0" rtlCol="0" fromWordArt="0" anchor="t" anchorCtr="0" forceAA="0" compatLnSpc="1">
            <a:normAutofit/>
          </a:bodyPr>
          <a:lstStyle/>
          <a:p>
            <a:pPr marL="0" marR="0" lvl="0" indent="0" algn="r" defTabSz="914400" rtl="1" eaLnBrk="1" fontAlgn="auto" latinLnBrk="0" hangingPunct="1">
              <a:lnSpc>
                <a:spcPct val="100000"/>
              </a:lnSpc>
              <a:spcBef>
                <a:spcPts val="0"/>
              </a:spcBef>
              <a:spcAft>
                <a:spcPts val="0"/>
              </a:spcAft>
              <a:buClr>
                <a:schemeClr val="tx2"/>
              </a:buClr>
              <a:buSzPct val="73000"/>
              <a:buFontTx/>
              <a:buNone/>
              <a:tabLst/>
              <a:defRPr/>
            </a:pPr>
            <a:r>
              <a:rPr lang="ar-DZ" sz="2800" dirty="0" smtClean="0"/>
              <a:t>4.تدريب م ب</a:t>
            </a:r>
          </a:p>
          <a:p>
            <a:pPr marL="0" marR="0" lvl="0" indent="0" algn="r" defTabSz="914400" rtl="1" eaLnBrk="1" fontAlgn="auto" latinLnBrk="0" hangingPunct="1">
              <a:lnSpc>
                <a:spcPct val="100000"/>
              </a:lnSpc>
              <a:spcBef>
                <a:spcPts val="0"/>
              </a:spcBef>
              <a:spcAft>
                <a:spcPts val="0"/>
              </a:spcAft>
              <a:buClr>
                <a:schemeClr val="tx2"/>
              </a:buClr>
              <a:buSzPct val="73000"/>
              <a:buFontTx/>
              <a:buNone/>
              <a:tabLst/>
              <a:defRPr/>
            </a:pPr>
            <a:r>
              <a:rPr kumimoji="0" lang="ar-DZ" sz="2800" b="0" i="0" u="none" strike="noStrike" kern="1200" cap="none" spc="0" normalizeH="0" baseline="0" noProof="0" dirty="0" smtClean="0">
                <a:ln>
                  <a:noFill/>
                </a:ln>
                <a:solidFill>
                  <a:schemeClr val="tx1"/>
                </a:solidFill>
                <a:effectLst/>
                <a:uLnTx/>
                <a:uFillTx/>
                <a:latin typeface="+mn-lt"/>
                <a:ea typeface="+mn-ea"/>
                <a:cs typeface="+mn-cs"/>
              </a:rPr>
              <a:t>5.التقنية</a:t>
            </a:r>
          </a:p>
          <a:p>
            <a:pPr marL="0" marR="0" lvl="0" indent="0" algn="r" defTabSz="914400" rtl="1" eaLnBrk="1" fontAlgn="auto" latinLnBrk="0" hangingPunct="1">
              <a:lnSpc>
                <a:spcPct val="100000"/>
              </a:lnSpc>
              <a:spcBef>
                <a:spcPts val="0"/>
              </a:spcBef>
              <a:spcAft>
                <a:spcPts val="0"/>
              </a:spcAft>
              <a:buClr>
                <a:schemeClr val="tx2"/>
              </a:buClr>
              <a:buSzPct val="73000"/>
              <a:buFontTx/>
              <a:buNone/>
              <a:tabLst/>
              <a:defRPr/>
            </a:pPr>
            <a:r>
              <a:rPr lang="ar-DZ" sz="2800" dirty="0" smtClean="0"/>
              <a:t>6.التحفيز</a:t>
            </a:r>
            <a:endParaRPr kumimoji="0" lang="fr-F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357554" y="5715016"/>
            <a:ext cx="5114778" cy="672620"/>
          </a:xfrm>
        </p:spPr>
        <p:style>
          <a:lnRef idx="0">
            <a:schemeClr val="accent6"/>
          </a:lnRef>
          <a:fillRef idx="3">
            <a:schemeClr val="accent6"/>
          </a:fillRef>
          <a:effectRef idx="3">
            <a:schemeClr val="accent6"/>
          </a:effectRef>
          <a:fontRef idx="minor">
            <a:schemeClr val="lt1"/>
          </a:fontRef>
        </p:style>
        <p:txBody>
          <a:bodyPr>
            <a:normAutofit/>
          </a:bodyPr>
          <a:lstStyle/>
          <a:p>
            <a:r>
              <a:rPr lang="ar-DZ" sz="3200" dirty="0" smtClean="0"/>
              <a:t>نموذج ديفيد جست</a:t>
            </a:r>
            <a:endParaRPr lang="fr-FR" sz="3200" dirty="0"/>
          </a:p>
        </p:txBody>
      </p:sp>
      <p:graphicFrame>
        <p:nvGraphicFramePr>
          <p:cNvPr id="4" name="Tableau 3"/>
          <p:cNvGraphicFramePr>
            <a:graphicFrameLocks noGrp="1"/>
          </p:cNvGraphicFramePr>
          <p:nvPr/>
        </p:nvGraphicFramePr>
        <p:xfrm>
          <a:off x="714350" y="857232"/>
          <a:ext cx="8072490" cy="4572032"/>
        </p:xfrm>
        <a:graphic>
          <a:graphicData uri="http://schemas.openxmlformats.org/drawingml/2006/table">
            <a:tbl>
              <a:tblPr firstRow="1" bandRow="1">
                <a:effectLst>
                  <a:outerShdw blurRad="50800" dist="38100" dir="5400000" algn="t" rotWithShape="0">
                    <a:prstClr val="black">
                      <a:alpha val="40000"/>
                    </a:prstClr>
                  </a:outerShdw>
                </a:effectLst>
                <a:tableStyleId>{08FB837D-C827-4EFA-A057-4D05807E0F7C}</a:tableStyleId>
              </a:tblPr>
              <a:tblGrid>
                <a:gridCol w="1614498"/>
                <a:gridCol w="1614498"/>
                <a:gridCol w="1614498"/>
                <a:gridCol w="1614498"/>
                <a:gridCol w="1614498"/>
              </a:tblGrid>
              <a:tr h="1085234">
                <a:tc>
                  <a:txBody>
                    <a:bodyPr/>
                    <a:lstStyle/>
                    <a:p>
                      <a:pPr algn="r" rtl="1"/>
                      <a:r>
                        <a:rPr lang="ar-DZ" dirty="0" smtClean="0"/>
                        <a:t>نتائج</a:t>
                      </a:r>
                      <a:r>
                        <a:rPr lang="ar-DZ" baseline="0" dirty="0" smtClean="0"/>
                        <a:t> </a:t>
                      </a:r>
                      <a:r>
                        <a:rPr lang="ar-DZ" baseline="0" dirty="0" err="1" smtClean="0"/>
                        <a:t>الاداء</a:t>
                      </a:r>
                      <a:r>
                        <a:rPr lang="ar-DZ" baseline="0" dirty="0" smtClean="0"/>
                        <a:t> الكلي</a:t>
                      </a:r>
                      <a:endParaRPr lang="fr-FR" dirty="0"/>
                    </a:p>
                  </a:txBody>
                  <a:tcPr>
                    <a:cell3D prstMaterial="dkEdge">
                      <a:bevel prst="coolSlant"/>
                      <a:lightRig rig="flood" dir="t"/>
                    </a:cell3D>
                  </a:tcPr>
                </a:tc>
                <a:tc>
                  <a:txBody>
                    <a:bodyPr/>
                    <a:lstStyle/>
                    <a:p>
                      <a:pPr algn="r" rtl="1"/>
                      <a:r>
                        <a:rPr lang="ar-DZ" dirty="0" smtClean="0"/>
                        <a:t>نتائج سلوك </a:t>
                      </a:r>
                      <a:r>
                        <a:rPr lang="ar-DZ" dirty="0" err="1" smtClean="0"/>
                        <a:t>م</a:t>
                      </a:r>
                      <a:r>
                        <a:rPr lang="ar-DZ" dirty="0" smtClean="0"/>
                        <a:t> ب</a:t>
                      </a:r>
                      <a:endParaRPr lang="fr-FR" dirty="0"/>
                    </a:p>
                  </a:txBody>
                  <a:tcPr>
                    <a:cell3D prstMaterial="dkEdge">
                      <a:bevel prst="coolSlant"/>
                      <a:lightRig rig="flood" dir="t"/>
                    </a:cell3D>
                  </a:tcPr>
                </a:tc>
                <a:tc>
                  <a:txBody>
                    <a:bodyPr/>
                    <a:lstStyle/>
                    <a:p>
                      <a:pPr algn="r" rtl="1"/>
                      <a:r>
                        <a:rPr lang="ar-DZ" dirty="0" smtClean="0"/>
                        <a:t>نتائج</a:t>
                      </a:r>
                      <a:r>
                        <a:rPr lang="ar-DZ" baseline="0" dirty="0" smtClean="0"/>
                        <a:t> ممارسات </a:t>
                      </a:r>
                      <a:r>
                        <a:rPr lang="ar-DZ" baseline="0" dirty="0" err="1" smtClean="0"/>
                        <a:t>ادارة</a:t>
                      </a:r>
                      <a:r>
                        <a:rPr lang="ar-DZ" baseline="0" dirty="0" smtClean="0"/>
                        <a:t> م </a:t>
                      </a:r>
                      <a:r>
                        <a:rPr lang="ar-DZ" baseline="0" dirty="0" err="1" smtClean="0"/>
                        <a:t>ب</a:t>
                      </a:r>
                      <a:endParaRPr lang="fr-FR" dirty="0"/>
                    </a:p>
                  </a:txBody>
                  <a:tcPr>
                    <a:cell3D prstMaterial="dkEdge">
                      <a:bevel prst="coolSlant"/>
                      <a:lightRig rig="flood" dir="t"/>
                    </a:cell3D>
                  </a:tcPr>
                </a:tc>
                <a:tc>
                  <a:txBody>
                    <a:bodyPr/>
                    <a:lstStyle/>
                    <a:p>
                      <a:pPr algn="r" rtl="1"/>
                      <a:r>
                        <a:rPr lang="ar-DZ" dirty="0" smtClean="0"/>
                        <a:t>ممارسات </a:t>
                      </a:r>
                      <a:r>
                        <a:rPr lang="ar-DZ" dirty="0" err="1" smtClean="0"/>
                        <a:t>ادارة</a:t>
                      </a:r>
                      <a:r>
                        <a:rPr lang="ar-DZ" dirty="0" smtClean="0"/>
                        <a:t> م </a:t>
                      </a:r>
                      <a:r>
                        <a:rPr lang="ar-DZ" dirty="0" err="1" smtClean="0"/>
                        <a:t>ب</a:t>
                      </a:r>
                      <a:endParaRPr lang="fr-FR" dirty="0"/>
                    </a:p>
                  </a:txBody>
                  <a:tcPr>
                    <a:cell3D prstMaterial="dkEdge">
                      <a:bevel prst="coolSlant"/>
                      <a:lightRig rig="flood" dir="t"/>
                    </a:cell3D>
                  </a:tcPr>
                </a:tc>
                <a:tc>
                  <a:txBody>
                    <a:bodyPr/>
                    <a:lstStyle/>
                    <a:p>
                      <a:pPr algn="r" rtl="1"/>
                      <a:r>
                        <a:rPr lang="ar-DZ" dirty="0" smtClean="0"/>
                        <a:t>أهداف </a:t>
                      </a:r>
                      <a:r>
                        <a:rPr lang="ar-DZ" dirty="0" err="1" smtClean="0"/>
                        <a:t>استراتيجية</a:t>
                      </a:r>
                      <a:r>
                        <a:rPr lang="ar-DZ" dirty="0" smtClean="0"/>
                        <a:t> </a:t>
                      </a:r>
                      <a:r>
                        <a:rPr lang="ar-DZ" dirty="0" err="1" smtClean="0"/>
                        <a:t>ادارة</a:t>
                      </a:r>
                      <a:r>
                        <a:rPr lang="ar-DZ" dirty="0" smtClean="0"/>
                        <a:t> م </a:t>
                      </a:r>
                      <a:r>
                        <a:rPr lang="ar-DZ" dirty="0" err="1" smtClean="0"/>
                        <a:t>ب</a:t>
                      </a:r>
                      <a:endParaRPr lang="fr-FR" dirty="0"/>
                    </a:p>
                  </a:txBody>
                  <a:tcPr>
                    <a:cell3D prstMaterial="dkEdge">
                      <a:bevel prst="coolSlant"/>
                      <a:lightRig rig="flood" dir="t"/>
                    </a:cell3D>
                  </a:tcPr>
                </a:tc>
              </a:tr>
              <a:tr h="3486798">
                <a:tc>
                  <a:txBody>
                    <a:bodyPr/>
                    <a:lstStyle/>
                    <a:p>
                      <a:pPr algn="r" rtl="1"/>
                      <a:r>
                        <a:rPr lang="ar-DZ" sz="2000" dirty="0" err="1" smtClean="0"/>
                        <a:t>الانتاجية</a:t>
                      </a:r>
                      <a:endParaRPr lang="ar-DZ" sz="2000" dirty="0" smtClean="0"/>
                    </a:p>
                    <a:p>
                      <a:pPr algn="r" rtl="1"/>
                      <a:endParaRPr lang="ar-DZ" sz="2000" dirty="0" smtClean="0"/>
                    </a:p>
                    <a:p>
                      <a:pPr algn="r" rtl="1"/>
                      <a:r>
                        <a:rPr lang="ar-DZ" sz="2000" dirty="0" smtClean="0"/>
                        <a:t>الجودة</a:t>
                      </a:r>
                    </a:p>
                    <a:p>
                      <a:pPr algn="r" rtl="1"/>
                      <a:endParaRPr lang="ar-DZ" sz="2000" dirty="0" smtClean="0"/>
                    </a:p>
                    <a:p>
                      <a:pPr algn="r" rtl="1"/>
                      <a:r>
                        <a:rPr lang="ar-DZ" sz="2000" dirty="0" err="1" smtClean="0"/>
                        <a:t>الابداع</a:t>
                      </a:r>
                      <a:endParaRPr lang="ar-DZ" sz="2000" dirty="0" smtClean="0"/>
                    </a:p>
                    <a:p>
                      <a:pPr algn="r" rtl="1"/>
                      <a:endParaRPr lang="ar-DZ" sz="2000" dirty="0" smtClean="0"/>
                    </a:p>
                    <a:p>
                      <a:pPr algn="r" rtl="1"/>
                      <a:r>
                        <a:rPr lang="ar-DZ" sz="2000" dirty="0" smtClean="0"/>
                        <a:t>معدل دوران</a:t>
                      </a:r>
                      <a:r>
                        <a:rPr lang="ar-DZ" sz="2000" baseline="0" dirty="0" smtClean="0"/>
                        <a:t> عمل منخفض</a:t>
                      </a:r>
                      <a:endParaRPr lang="fr-FR" sz="2000" dirty="0"/>
                    </a:p>
                  </a:txBody>
                  <a:tcPr>
                    <a:cell3D prstMaterial="dkEdge">
                      <a:bevel prst="coolSlant"/>
                      <a:lightRig rig="flood" dir="t"/>
                    </a:cell3D>
                  </a:tcPr>
                </a:tc>
                <a:tc>
                  <a:txBody>
                    <a:bodyPr/>
                    <a:lstStyle/>
                    <a:p>
                      <a:pPr algn="r" rtl="1"/>
                      <a:r>
                        <a:rPr lang="ar-DZ" sz="2000" dirty="0" smtClean="0"/>
                        <a:t>الجهد</a:t>
                      </a:r>
                    </a:p>
                    <a:p>
                      <a:pPr algn="r" rtl="1"/>
                      <a:endParaRPr lang="ar-DZ" sz="2000" dirty="0" smtClean="0"/>
                    </a:p>
                    <a:p>
                      <a:pPr algn="r" rtl="1"/>
                      <a:r>
                        <a:rPr lang="ar-DZ" sz="2000" dirty="0" smtClean="0"/>
                        <a:t>الالتزام</a:t>
                      </a:r>
                    </a:p>
                    <a:p>
                      <a:pPr algn="r" rtl="1"/>
                      <a:endParaRPr lang="ar-DZ" sz="2000" dirty="0" smtClean="0"/>
                    </a:p>
                    <a:p>
                      <a:pPr algn="r" rtl="1"/>
                      <a:r>
                        <a:rPr lang="ar-DZ" sz="2000" dirty="0" smtClean="0"/>
                        <a:t>الدافعية</a:t>
                      </a:r>
                    </a:p>
                    <a:p>
                      <a:pPr algn="r" rtl="1"/>
                      <a:endParaRPr lang="ar-DZ" sz="2000" dirty="0" smtClean="0"/>
                    </a:p>
                    <a:p>
                      <a:pPr algn="r" rtl="1"/>
                      <a:r>
                        <a:rPr lang="ar-DZ" sz="2000" dirty="0" err="1" smtClean="0"/>
                        <a:t>الاداء</a:t>
                      </a:r>
                      <a:r>
                        <a:rPr lang="ar-DZ" sz="2000" dirty="0" smtClean="0"/>
                        <a:t> الجيد</a:t>
                      </a:r>
                      <a:endParaRPr lang="fr-FR" sz="2000" dirty="0"/>
                    </a:p>
                  </a:txBody>
                  <a:tcPr>
                    <a:cell3D prstMaterial="dkEdge">
                      <a:bevel prst="coolSlant"/>
                      <a:lightRig rig="flood" dir="t"/>
                    </a:cell3D>
                  </a:tcPr>
                </a:tc>
                <a:tc>
                  <a:txBody>
                    <a:bodyPr/>
                    <a:lstStyle/>
                    <a:p>
                      <a:pPr algn="r" rtl="1"/>
                      <a:r>
                        <a:rPr lang="ar-DZ" sz="2000" dirty="0" smtClean="0"/>
                        <a:t>الولاء</a:t>
                      </a:r>
                    </a:p>
                    <a:p>
                      <a:pPr algn="r" rtl="1"/>
                      <a:endParaRPr lang="ar-DZ" sz="2000" dirty="0" smtClean="0"/>
                    </a:p>
                    <a:p>
                      <a:pPr algn="r" rtl="1"/>
                      <a:r>
                        <a:rPr lang="ar-DZ" sz="2000" dirty="0" smtClean="0"/>
                        <a:t>المكان المحبب للعمل</a:t>
                      </a:r>
                    </a:p>
                    <a:p>
                      <a:pPr algn="r" rtl="1"/>
                      <a:endParaRPr lang="ar-DZ" sz="2000" dirty="0" smtClean="0"/>
                    </a:p>
                    <a:p>
                      <a:pPr algn="r" rtl="1"/>
                      <a:r>
                        <a:rPr lang="ar-DZ" sz="2000" dirty="0" smtClean="0"/>
                        <a:t>الجودة</a:t>
                      </a:r>
                    </a:p>
                    <a:p>
                      <a:pPr algn="r" rtl="1"/>
                      <a:endParaRPr lang="ar-DZ" sz="2000" dirty="0" smtClean="0"/>
                    </a:p>
                    <a:p>
                      <a:pPr algn="r" rtl="1"/>
                      <a:r>
                        <a:rPr lang="ar-DZ" sz="2000" dirty="0" smtClean="0"/>
                        <a:t>مرونة العمل</a:t>
                      </a:r>
                      <a:endParaRPr lang="fr-FR" sz="2000" dirty="0"/>
                    </a:p>
                  </a:txBody>
                  <a:tcPr>
                    <a:cell3D prstMaterial="dkEdge">
                      <a:bevel prst="coolSlant"/>
                      <a:lightRig rig="flood" dir="t"/>
                    </a:cell3D>
                  </a:tcPr>
                </a:tc>
                <a:tc>
                  <a:txBody>
                    <a:bodyPr/>
                    <a:lstStyle/>
                    <a:p>
                      <a:pPr algn="r" rtl="1"/>
                      <a:r>
                        <a:rPr lang="ar-DZ" sz="2000" dirty="0" smtClean="0"/>
                        <a:t>الاستقطاب</a:t>
                      </a:r>
                    </a:p>
                    <a:p>
                      <a:pPr algn="r" rtl="1"/>
                      <a:r>
                        <a:rPr lang="ar-DZ" sz="2000" dirty="0" smtClean="0"/>
                        <a:t>الاختيار</a:t>
                      </a:r>
                    </a:p>
                    <a:p>
                      <a:pPr algn="r" rtl="1"/>
                      <a:r>
                        <a:rPr lang="ar-DZ" sz="2000" dirty="0" smtClean="0"/>
                        <a:t>التعليم والتدريب</a:t>
                      </a:r>
                    </a:p>
                    <a:p>
                      <a:pPr algn="r" rtl="1"/>
                      <a:r>
                        <a:rPr lang="ar-DZ" sz="2000" dirty="0" smtClean="0"/>
                        <a:t>التعويضات</a:t>
                      </a:r>
                    </a:p>
                    <a:p>
                      <a:pPr algn="r" rtl="1"/>
                      <a:r>
                        <a:rPr lang="ar-DZ" sz="2000" dirty="0" smtClean="0"/>
                        <a:t>المزايا </a:t>
                      </a:r>
                      <a:r>
                        <a:rPr lang="ar-DZ" sz="2000" dirty="0" err="1" smtClean="0"/>
                        <a:t>الاضافية</a:t>
                      </a:r>
                      <a:endParaRPr lang="fr-FR" sz="2000" dirty="0"/>
                    </a:p>
                  </a:txBody>
                  <a:tcPr>
                    <a:cell3D prstMaterial="dkEdge">
                      <a:bevel prst="coolSlant"/>
                      <a:lightRig rig="flood" dir="t"/>
                    </a:cell3D>
                  </a:tcPr>
                </a:tc>
                <a:tc>
                  <a:txBody>
                    <a:bodyPr/>
                    <a:lstStyle/>
                    <a:p>
                      <a:pPr algn="r" rtl="1"/>
                      <a:r>
                        <a:rPr lang="ar-DZ" sz="2000" dirty="0" err="1" smtClean="0"/>
                        <a:t>الابداع</a:t>
                      </a:r>
                      <a:r>
                        <a:rPr lang="ar-DZ" sz="2000" dirty="0" smtClean="0"/>
                        <a:t> والابتكار</a:t>
                      </a:r>
                    </a:p>
                    <a:p>
                      <a:pPr algn="r" rtl="1"/>
                      <a:endParaRPr lang="ar-DZ" sz="2000" dirty="0" smtClean="0"/>
                    </a:p>
                    <a:p>
                      <a:pPr algn="r" rtl="1"/>
                      <a:r>
                        <a:rPr lang="ar-DZ" sz="2000" dirty="0" smtClean="0"/>
                        <a:t>الجودة</a:t>
                      </a:r>
                    </a:p>
                    <a:p>
                      <a:pPr algn="r" rtl="1"/>
                      <a:endParaRPr lang="ar-DZ" sz="2000" dirty="0" smtClean="0"/>
                    </a:p>
                    <a:p>
                      <a:pPr algn="r" rtl="1"/>
                      <a:r>
                        <a:rPr lang="ar-DZ" sz="2000" dirty="0" smtClean="0"/>
                        <a:t>تخفيض</a:t>
                      </a:r>
                      <a:r>
                        <a:rPr lang="ar-DZ" sz="2000" baseline="0" dirty="0" smtClean="0"/>
                        <a:t> التكاليف</a:t>
                      </a:r>
                      <a:endParaRPr lang="fr-FR" sz="2000" dirty="0"/>
                    </a:p>
                  </a:txBody>
                  <a:tcPr>
                    <a:cell3D prstMaterial="dkEdge">
                      <a:bevel prst="coolSlant"/>
                      <a:lightRig rig="flood" dir="t"/>
                    </a:cell3D>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3366868" y="533400"/>
          <a:ext cx="5105400" cy="4467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ous-titre 2"/>
          <p:cNvSpPr>
            <a:spLocks noGrp="1"/>
          </p:cNvSpPr>
          <p:nvPr>
            <p:ph type="subTitle" idx="1"/>
          </p:nvPr>
        </p:nvSpPr>
        <p:spPr>
          <a:xfrm>
            <a:off x="3500430" y="5572140"/>
            <a:ext cx="5114778" cy="64060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a:lstStyle/>
          <a:p>
            <a:r>
              <a:rPr lang="ar-DZ" dirty="0" smtClean="0"/>
              <a:t>مكونات ومضمون النموذج</a:t>
            </a:r>
            <a:endParaRPr lang="fr-FR" dirty="0"/>
          </a:p>
        </p:txBody>
      </p:sp>
    </p:spTree>
  </p:cSld>
  <p:clrMapOvr>
    <a:masterClrMapping/>
  </p:clrMapOvr>
  <p:transition>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nvGraphicFramePr>
        <p:xfrm>
          <a:off x="214282" y="714356"/>
          <a:ext cx="8643998"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928662" y="533400"/>
          <a:ext cx="7543606" cy="4252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ous-titre 2"/>
          <p:cNvSpPr>
            <a:spLocks noGrp="1"/>
          </p:cNvSpPr>
          <p:nvPr>
            <p:ph type="subTitle" idx="1"/>
          </p:nvPr>
        </p:nvSpPr>
        <p:spPr>
          <a:xfrm>
            <a:off x="3357554" y="4572008"/>
            <a:ext cx="5114778" cy="92636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a:normAutofit fontScale="92500" lnSpcReduction="10000"/>
          </a:bodyPr>
          <a:lstStyle/>
          <a:p>
            <a:r>
              <a:rPr lang="ar-DZ" sz="3600" dirty="0" smtClean="0"/>
              <a:t>نموذج </a:t>
            </a:r>
            <a:r>
              <a:rPr lang="ar-DZ" sz="3600" dirty="0" err="1" smtClean="0"/>
              <a:t>استراتيجية</a:t>
            </a:r>
            <a:r>
              <a:rPr lang="ar-DZ" sz="3600" dirty="0" smtClean="0"/>
              <a:t> التنافس (مايكل </a:t>
            </a:r>
            <a:r>
              <a:rPr lang="ar-DZ" sz="3600" dirty="0" err="1" smtClean="0"/>
              <a:t>بورتر</a:t>
            </a:r>
            <a:r>
              <a:rPr lang="ar-DZ" sz="3600" dirty="0" smtClean="0"/>
              <a:t>)</a:t>
            </a:r>
            <a:endParaRPr lang="fr-FR" sz="3600" dirty="0"/>
          </a:p>
        </p:txBody>
      </p:sp>
    </p:spTree>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2250237"/>
          </a:xfr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ar-DZ" sz="3200" dirty="0" smtClean="0"/>
              <a:t>تنويع المنتجات</a:t>
            </a:r>
            <a:br>
              <a:rPr lang="ar-DZ" sz="3200" dirty="0" smtClean="0"/>
            </a:br>
            <a:r>
              <a:rPr lang="ar-DZ" sz="3200" dirty="0" smtClean="0"/>
              <a:t>زيادة </a:t>
            </a:r>
            <a:r>
              <a:rPr lang="ar-DZ" sz="3200" dirty="0" err="1" smtClean="0"/>
              <a:t>راس</a:t>
            </a:r>
            <a:r>
              <a:rPr lang="ar-DZ" sz="3200" dirty="0" smtClean="0"/>
              <a:t> المال</a:t>
            </a:r>
            <a:br>
              <a:rPr lang="ar-DZ" sz="3200" dirty="0" smtClean="0"/>
            </a:br>
            <a:r>
              <a:rPr lang="ar-DZ" sz="3200" dirty="0" smtClean="0"/>
              <a:t>الاستفادة من </a:t>
            </a:r>
            <a:r>
              <a:rPr lang="ar-DZ" sz="3200" dirty="0" err="1" smtClean="0"/>
              <a:t>الانتاج</a:t>
            </a:r>
            <a:r>
              <a:rPr lang="ar-DZ" sz="3200" dirty="0" smtClean="0"/>
              <a:t> الواسع</a:t>
            </a:r>
            <a:br>
              <a:rPr lang="ar-DZ" sz="3200" dirty="0" smtClean="0"/>
            </a:br>
            <a:r>
              <a:rPr lang="ar-DZ" sz="3200" dirty="0" smtClean="0"/>
              <a:t>امتلاك قنوات توزيع فاعلة</a:t>
            </a:r>
            <a:endParaRPr lang="fr-FR" sz="3200" dirty="0"/>
          </a:p>
        </p:txBody>
      </p:sp>
      <p:sp>
        <p:nvSpPr>
          <p:cNvPr id="3" name="Espace réservé du texte 2"/>
          <p:cNvSpPr>
            <a:spLocks noGrp="1"/>
          </p:cNvSpPr>
          <p:nvPr>
            <p:ph type="body"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a:normAutofit/>
          </a:bodyPr>
          <a:lstStyle/>
          <a:p>
            <a:r>
              <a:rPr lang="ar-DZ" sz="2800" dirty="0" smtClean="0">
                <a:solidFill>
                  <a:schemeClr val="bg1"/>
                </a:solidFill>
              </a:rPr>
              <a:t>كيفية مقاومة خطر المنافسين الجدد:</a:t>
            </a:r>
            <a:endParaRPr lang="fr-FR" sz="2800" dirty="0">
              <a:solidFill>
                <a:schemeClr val="bg1"/>
              </a:solidFill>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68006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a:lstStyle/>
          <a:p>
            <a:pPr algn="r" rtl="1"/>
            <a:r>
              <a:rPr lang="ar-DZ" dirty="0" smtClean="0">
                <a:solidFill>
                  <a:schemeClr val="bg1"/>
                </a:solidFill>
                <a:latin typeface="Arial" pitchFamily="34" charset="0"/>
                <a:cs typeface="Arial" pitchFamily="34" charset="0"/>
              </a:rPr>
              <a:t>نموذج </a:t>
            </a:r>
            <a:r>
              <a:rPr lang="ar-DZ" dirty="0" err="1" smtClean="0">
                <a:solidFill>
                  <a:schemeClr val="bg1"/>
                </a:solidFill>
                <a:latin typeface="Arial" pitchFamily="34" charset="0"/>
                <a:cs typeface="Arial" pitchFamily="34" charset="0"/>
              </a:rPr>
              <a:t>الابعاد</a:t>
            </a:r>
            <a:r>
              <a:rPr lang="ar-DZ" dirty="0" smtClean="0">
                <a:solidFill>
                  <a:schemeClr val="bg1"/>
                </a:solidFill>
                <a:latin typeface="Arial" pitchFamily="34" charset="0"/>
                <a:cs typeface="Arial" pitchFamily="34" charset="0"/>
              </a:rPr>
              <a:t> السبعة (بيتر/ولترمان):</a:t>
            </a:r>
            <a:endParaRPr lang="fr-FR" dirty="0">
              <a:solidFill>
                <a:schemeClr val="bg1"/>
              </a:solidFill>
              <a:latin typeface="Arial" pitchFamily="34" charset="0"/>
              <a:cs typeface="Arial" pitchFamily="34" charset="0"/>
            </a:endParaRPr>
          </a:p>
        </p:txBody>
      </p:sp>
      <p:graphicFrame>
        <p:nvGraphicFramePr>
          <p:cNvPr id="4" name="Espace réservé du contenu 3"/>
          <p:cNvGraphicFramePr>
            <a:graphicFrameLocks noGrp="1"/>
          </p:cNvGraphicFramePr>
          <p:nvPr>
            <p:ph idx="1"/>
          </p:nvPr>
        </p:nvGraphicFramePr>
        <p:xfrm>
          <a:off x="457200" y="1285875"/>
          <a:ext cx="7239000" cy="5170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00174"/>
            <a:ext cx="7242048" cy="4786346"/>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r" rtl="1"/>
            <a:r>
              <a:rPr lang="ar-DZ" sz="2000" b="0" dirty="0" smtClean="0">
                <a:solidFill>
                  <a:schemeClr val="tx1"/>
                </a:solidFill>
              </a:rPr>
              <a:t>إن التطابق أو التكامل أو التوافق التام بين </a:t>
            </a:r>
            <a:r>
              <a:rPr lang="ar-DZ" sz="2000" b="0" dirty="0" err="1" smtClean="0">
                <a:solidFill>
                  <a:schemeClr val="tx1"/>
                </a:solidFill>
              </a:rPr>
              <a:t>استراتيجية</a:t>
            </a:r>
            <a:r>
              <a:rPr lang="ar-DZ" sz="2000" b="0" dirty="0" smtClean="0">
                <a:solidFill>
                  <a:schemeClr val="tx1"/>
                </a:solidFill>
              </a:rPr>
              <a:t> إدارة الموارد البشرية </a:t>
            </a:r>
            <a:r>
              <a:rPr lang="ar-DZ" sz="2000" b="0" dirty="0" err="1" smtClean="0">
                <a:solidFill>
                  <a:schemeClr val="tx1"/>
                </a:solidFill>
              </a:rPr>
              <a:t>والاستراتيجية</a:t>
            </a:r>
            <a:r>
              <a:rPr lang="ar-DZ" sz="2000" b="0" dirty="0" smtClean="0">
                <a:solidFill>
                  <a:schemeClr val="tx1"/>
                </a:solidFill>
              </a:rPr>
              <a:t> العامة للمنظمة.. أمر هام ومطلوب طبقًا لمفهوم نموذج التطابق الاستراتيجي.</a:t>
            </a:r>
            <a:r>
              <a:rPr lang="ar-DZ" sz="2000" dirty="0" smtClean="0">
                <a:solidFill>
                  <a:schemeClr val="tx1"/>
                </a:solidFill>
              </a:rPr>
              <a:t/>
            </a:r>
            <a:br>
              <a:rPr lang="ar-DZ" sz="2000" dirty="0" smtClean="0">
                <a:solidFill>
                  <a:schemeClr val="tx1"/>
                </a:solidFill>
              </a:rPr>
            </a:br>
            <a:r>
              <a:rPr lang="ar-DZ" sz="2000" b="0" dirty="0" smtClean="0">
                <a:solidFill>
                  <a:schemeClr val="tx1"/>
                </a:solidFill>
              </a:rPr>
              <a:t>يعتمد نموذج التطابق الاستراتيجي على قاعدة تحقيق التكامل والتوافق بين </a:t>
            </a:r>
            <a:r>
              <a:rPr lang="ar-DZ" sz="2000" b="0" dirty="0" err="1" smtClean="0">
                <a:solidFill>
                  <a:schemeClr val="tx1"/>
                </a:solidFill>
              </a:rPr>
              <a:t>استراتيجية</a:t>
            </a:r>
            <a:r>
              <a:rPr lang="ar-DZ" sz="2000" b="0" dirty="0" smtClean="0">
                <a:solidFill>
                  <a:schemeClr val="tx1"/>
                </a:solidFill>
              </a:rPr>
              <a:t> إدارة الموارد البشرية </a:t>
            </a:r>
            <a:r>
              <a:rPr lang="ar-DZ" sz="2000" b="0" dirty="0" err="1" smtClean="0">
                <a:solidFill>
                  <a:schemeClr val="tx1"/>
                </a:solidFill>
              </a:rPr>
              <a:t>واستراتيجية</a:t>
            </a:r>
            <a:r>
              <a:rPr lang="ar-DZ" sz="2000" b="0" dirty="0" smtClean="0">
                <a:solidFill>
                  <a:schemeClr val="tx1"/>
                </a:solidFill>
              </a:rPr>
              <a:t> المنظمة العامة.</a:t>
            </a:r>
            <a:r>
              <a:rPr lang="ar-DZ" sz="2000" dirty="0" smtClean="0">
                <a:solidFill>
                  <a:schemeClr val="tx1"/>
                </a:solidFill>
              </a:rPr>
              <a:t/>
            </a:r>
            <a:br>
              <a:rPr lang="ar-DZ" sz="2000" dirty="0" smtClean="0">
                <a:solidFill>
                  <a:schemeClr val="tx1"/>
                </a:solidFill>
              </a:rPr>
            </a:br>
            <a:r>
              <a:rPr lang="ar-DZ" sz="2000" b="0" dirty="0" smtClean="0">
                <a:solidFill>
                  <a:schemeClr val="tx1"/>
                </a:solidFill>
              </a:rPr>
              <a:t>إن </a:t>
            </a:r>
            <a:r>
              <a:rPr lang="ar-DZ" sz="2000" b="0" dirty="0" err="1" smtClean="0">
                <a:solidFill>
                  <a:schemeClr val="tx1"/>
                </a:solidFill>
              </a:rPr>
              <a:t>استراتيجية</a:t>
            </a:r>
            <a:r>
              <a:rPr lang="ar-DZ" sz="2000" b="0" dirty="0" smtClean="0">
                <a:solidFill>
                  <a:schemeClr val="tx1"/>
                </a:solidFill>
              </a:rPr>
              <a:t> إدارة الموارد البشرية لابد أن تتوافق بشكل تام مع </a:t>
            </a:r>
            <a:r>
              <a:rPr lang="ar-DZ" sz="2000" b="0" dirty="0" err="1" smtClean="0">
                <a:solidFill>
                  <a:schemeClr val="tx1"/>
                </a:solidFill>
              </a:rPr>
              <a:t>استراتيجية</a:t>
            </a:r>
            <a:r>
              <a:rPr lang="ar-DZ" sz="2000" b="0" dirty="0" smtClean="0">
                <a:solidFill>
                  <a:schemeClr val="tx1"/>
                </a:solidFill>
              </a:rPr>
              <a:t> المنظمة، أي تعمل على تحقيق </a:t>
            </a:r>
            <a:r>
              <a:rPr lang="ar-DZ" sz="2000" b="0" dirty="0" err="1" smtClean="0">
                <a:solidFill>
                  <a:schemeClr val="tx1"/>
                </a:solidFill>
              </a:rPr>
              <a:t>استراتيجية</a:t>
            </a:r>
            <a:r>
              <a:rPr lang="ar-DZ" sz="2000" b="0" dirty="0" smtClean="0">
                <a:solidFill>
                  <a:schemeClr val="tx1"/>
                </a:solidFill>
              </a:rPr>
              <a:t> المنظمة من حيث الرسالة والغايات والأهداف.. </a:t>
            </a:r>
            <a:r>
              <a:rPr lang="ar-DZ" sz="2000" b="0" dirty="0" err="1" smtClean="0">
                <a:solidFill>
                  <a:schemeClr val="tx1"/>
                </a:solidFill>
              </a:rPr>
              <a:t>إلخ</a:t>
            </a:r>
            <a:r>
              <a:rPr lang="ar-DZ" sz="2000" b="0" dirty="0" smtClean="0">
                <a:solidFill>
                  <a:schemeClr val="tx1"/>
                </a:solidFill>
              </a:rPr>
              <a:t>، وهذا يستوجب بالضرورة التنسيق التام والتوافق والتكامل فيما بين إدارة الموارد البشرية ونشاطاتها وممارساتها مع كافة الإدارات الأخرى داخل المنظمة، وذلك لتجنب التضارب والاختلاف، ومن ثمَّ الخروج عن مسار الخطط العامة للمنظمة..! فضلاً عن عدم تحقيق المنظمة ككل </a:t>
            </a:r>
            <a:r>
              <a:rPr lang="ar-DZ" sz="2000" b="0" dirty="0" err="1" smtClean="0">
                <a:solidFill>
                  <a:schemeClr val="tx1"/>
                </a:solidFill>
              </a:rPr>
              <a:t>لاستراتيجيتها</a:t>
            </a:r>
            <a:r>
              <a:rPr lang="ar-DZ" sz="2000" b="0" dirty="0" smtClean="0">
                <a:solidFill>
                  <a:schemeClr val="tx1"/>
                </a:solidFill>
              </a:rPr>
              <a:t>.</a:t>
            </a:r>
            <a:r>
              <a:rPr lang="ar-DZ" sz="1800" dirty="0" smtClean="0">
                <a:solidFill>
                  <a:schemeClr val="tx1"/>
                </a:solidFill>
              </a:rPr>
              <a:t/>
            </a:r>
            <a:br>
              <a:rPr lang="ar-DZ" sz="1800" dirty="0" smtClean="0">
                <a:solidFill>
                  <a:schemeClr val="tx1"/>
                </a:solidFill>
              </a:rPr>
            </a:br>
            <a:endParaRPr lang="fr-FR" sz="1800" dirty="0">
              <a:solidFill>
                <a:schemeClr val="tx1"/>
              </a:solidFill>
            </a:endParaRPr>
          </a:p>
        </p:txBody>
      </p:sp>
      <p:sp>
        <p:nvSpPr>
          <p:cNvPr id="4" name="Espace réservé du texte 2"/>
          <p:cNvSpPr txBox="1">
            <a:spLocks/>
          </p:cNvSpPr>
          <p:nvPr/>
        </p:nvSpPr>
        <p:spPr>
          <a:xfrm>
            <a:off x="1142976" y="357166"/>
            <a:ext cx="6255488" cy="743507"/>
          </a:xfrm>
          <a:prstGeom prst="rect">
            <a:avLst/>
          </a:prstGeom>
          <a:ln w="400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ar-DZ" sz="3200" b="0" i="0" u="none" strike="noStrike" kern="1200" cap="none" spc="0" normalizeH="0" baseline="0" noProof="0" smtClean="0">
                <a:ln>
                  <a:noFill/>
                </a:ln>
                <a:solidFill>
                  <a:schemeClr val="bg1"/>
                </a:solidFill>
                <a:effectLst/>
                <a:uLnTx/>
                <a:uFillTx/>
                <a:latin typeface="+mn-lt"/>
                <a:ea typeface="+mn-ea"/>
                <a:cs typeface="+mn-cs"/>
              </a:rPr>
              <a:t>نموذج التطابق الاستراتيجي:</a:t>
            </a:r>
            <a:endParaRPr kumimoji="0" lang="fr-FR"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1664</TotalTime>
  <Words>257</Words>
  <Application>Microsoft Office PowerPoint</Application>
  <PresentationFormat>Affichage à l'écran (4:3)</PresentationFormat>
  <Paragraphs>83</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Opulent</vt:lpstr>
      <vt:lpstr>Diapositive 1</vt:lpstr>
      <vt:lpstr>تحليل البيئة الداخلية:</vt:lpstr>
      <vt:lpstr>Diapositive 3</vt:lpstr>
      <vt:lpstr>Diapositive 4</vt:lpstr>
      <vt:lpstr>Diapositive 5</vt:lpstr>
      <vt:lpstr>Diapositive 6</vt:lpstr>
      <vt:lpstr>تنويع المنتجات زيادة راس المال الاستفادة من الانتاج الواسع امتلاك قنوات توزيع فاعلة</vt:lpstr>
      <vt:lpstr>نموذج الابعاد السبعة (بيتر/ولترمان):</vt:lpstr>
      <vt:lpstr>إن التطابق أو التكامل أو التوافق التام بين استراتيجية إدارة الموارد البشرية والاستراتيجية العامة للمنظمة.. أمر هام ومطلوب طبقًا لمفهوم نموذج التطابق الاستراتيجي. يعتمد نموذج التطابق الاستراتيجي على قاعدة تحقيق التكامل والتوافق بين استراتيجية إدارة الموارد البشرية واستراتيجية المنظمة العامة. إن استراتيجية إدارة الموارد البشرية لابد أن تتوافق بشكل تام مع استراتيجية المنظمة، أي تعمل على تحقيق استراتيجية المنظمة من حيث الرسالة والغايات والأهداف.. إلخ، وهذا يستوجب بالضرورة التنسيق التام والتوافق والتكامل فيما بين إدارة الموارد البشرية ونشاطاتها وممارساتها مع كافة الإدارات الأخرى داخل المنظمة، وذلك لتجنب التضارب والاختلاف، ومن ثمَّ الخروج عن مسار الخطط العامة للمنظمة..! فضلاً عن عدم تحقيق المنظمة ككل لاستراتيجيتها. </vt:lpstr>
      <vt:lpstr>ووفقًا لنموذج التطابق الاستراتيجي، فإن أي تغيير في استراتيجية المنظمة يستلزم إجراء تغيير فـوري في استراتيجية إدارة الموارد البشرية، بحيث يتم الحفاظ على التوافق والتكامل والسير في الاتجاه المخطط له لتحقيق استراتيجية المنظمة. إن استقرار استراتيجية إدارة الموارد البشرية يعتمد في الأساس - بل يتوقف - على استقرار استراتيجية المنظمة، حيث تمثل استراتيجية إدارة الموارد البشرية (المتغير التابع) جزءًا من استراتيجية المنظمة (المتغير المستقل) وهذا أمر طبيعي أن يتبع المتغير التابع المتغير المستقل. </vt:lpstr>
    </vt:vector>
  </TitlesOfParts>
  <Company>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a</dc:creator>
  <cp:lastModifiedBy>2013</cp:lastModifiedBy>
  <cp:revision>64</cp:revision>
  <dcterms:created xsi:type="dcterms:W3CDTF">2010-08-14T06:45:49Z</dcterms:created>
  <dcterms:modified xsi:type="dcterms:W3CDTF">2016-03-07T06:33:55Z</dcterms:modified>
</cp:coreProperties>
</file>