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9" r:id="rId1"/>
    <p:sldMasterId id="2147483690" r:id="rId2"/>
  </p:sldMasterIdLst>
  <p:notesMasterIdLst>
    <p:notesMasterId r:id="rId25"/>
  </p:notesMasterIdLst>
  <p:sldIdLst>
    <p:sldId id="312" r:id="rId3"/>
    <p:sldId id="257" r:id="rId4"/>
    <p:sldId id="258" r:id="rId5"/>
    <p:sldId id="324" r:id="rId6"/>
    <p:sldId id="317" r:id="rId7"/>
    <p:sldId id="316" r:id="rId8"/>
    <p:sldId id="264" r:id="rId9"/>
    <p:sldId id="318" r:id="rId10"/>
    <p:sldId id="311" r:id="rId11"/>
    <p:sldId id="259" r:id="rId12"/>
    <p:sldId id="315" r:id="rId13"/>
    <p:sldId id="279" r:id="rId14"/>
    <p:sldId id="319" r:id="rId15"/>
    <p:sldId id="321" r:id="rId16"/>
    <p:sldId id="291" r:id="rId17"/>
    <p:sldId id="313" r:id="rId18"/>
    <p:sldId id="314" r:id="rId19"/>
    <p:sldId id="261" r:id="rId20"/>
    <p:sldId id="262" r:id="rId21"/>
    <p:sldId id="322" r:id="rId22"/>
    <p:sldId id="323" r:id="rId23"/>
    <p:sldId id="271" r:id="rId2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1CAFF7D-10E3-4838-892E-0453E04C6B90}">
  <a:tblStyle styleId="{D1CAFF7D-10E3-4838-892E-0453E04C6B9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slide" Target="slides/slide11.xml" /><Relationship Id="rId18" Type="http://schemas.openxmlformats.org/officeDocument/2006/relationships/slide" Target="slides/slide16.xml" /><Relationship Id="rId26" Type="http://schemas.openxmlformats.org/officeDocument/2006/relationships/presProps" Target="presProps.xml" /><Relationship Id="rId3" Type="http://schemas.openxmlformats.org/officeDocument/2006/relationships/slide" Target="slides/slide1.xml" /><Relationship Id="rId21" Type="http://schemas.openxmlformats.org/officeDocument/2006/relationships/slide" Target="slides/slide19.xml" /><Relationship Id="rId7" Type="http://schemas.openxmlformats.org/officeDocument/2006/relationships/slide" Target="slides/slide5.xml" /><Relationship Id="rId12" Type="http://schemas.openxmlformats.org/officeDocument/2006/relationships/slide" Target="slides/slide10.xml" /><Relationship Id="rId17" Type="http://schemas.openxmlformats.org/officeDocument/2006/relationships/slide" Target="slides/slide15.xml" /><Relationship Id="rId25" Type="http://schemas.openxmlformats.org/officeDocument/2006/relationships/notesMaster" Target="notesMasters/notesMaster1.xml" /><Relationship Id="rId2" Type="http://schemas.openxmlformats.org/officeDocument/2006/relationships/slideMaster" Target="slideMasters/slideMaster2.xml" /><Relationship Id="rId16" Type="http://schemas.openxmlformats.org/officeDocument/2006/relationships/slide" Target="slides/slide14.xml" /><Relationship Id="rId20" Type="http://schemas.openxmlformats.org/officeDocument/2006/relationships/slide" Target="slides/slide18.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slide" Target="slides/slide9.xml" /><Relationship Id="rId24" Type="http://schemas.openxmlformats.org/officeDocument/2006/relationships/slide" Target="slides/slide22.xml" /><Relationship Id="rId5" Type="http://schemas.openxmlformats.org/officeDocument/2006/relationships/slide" Target="slides/slide3.xml" /><Relationship Id="rId15" Type="http://schemas.openxmlformats.org/officeDocument/2006/relationships/slide" Target="slides/slide13.xml" /><Relationship Id="rId23" Type="http://schemas.openxmlformats.org/officeDocument/2006/relationships/slide" Target="slides/slide21.xml" /><Relationship Id="rId28" Type="http://schemas.openxmlformats.org/officeDocument/2006/relationships/theme" Target="theme/theme1.xml" /><Relationship Id="rId10" Type="http://schemas.openxmlformats.org/officeDocument/2006/relationships/slide" Target="slides/slide8.xml" /><Relationship Id="rId19" Type="http://schemas.openxmlformats.org/officeDocument/2006/relationships/slide" Target="slides/slide17.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slide" Target="slides/slide12.xml" /><Relationship Id="rId22" Type="http://schemas.openxmlformats.org/officeDocument/2006/relationships/slide" Target="slides/slide20.xml" /><Relationship Id="rId27"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6"/>
        <p:cNvGrpSpPr/>
        <p:nvPr/>
      </p:nvGrpSpPr>
      <p:grpSpPr>
        <a:xfrm>
          <a:off x="0" y="0"/>
          <a:ext cx="0" cy="0"/>
          <a:chOff x="0" y="0"/>
          <a:chExt cx="0" cy="0"/>
        </a:xfrm>
      </p:grpSpPr>
      <p:sp>
        <p:nvSpPr>
          <p:cNvPr id="487" name="Google Shape;487;ga5e0f777a9_0_48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8" name="Google Shape;488;ga5e0f777a9_0_48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9"/>
        <p:cNvGrpSpPr/>
        <p:nvPr/>
      </p:nvGrpSpPr>
      <p:grpSpPr>
        <a:xfrm>
          <a:off x="0" y="0"/>
          <a:ext cx="0" cy="0"/>
          <a:chOff x="0" y="0"/>
          <a:chExt cx="0" cy="0"/>
        </a:xfrm>
      </p:grpSpPr>
      <p:sp>
        <p:nvSpPr>
          <p:cNvPr id="700" name="Google Shape;700;ga5e0f777a9_0_19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1" name="Google Shape;701;ga5e0f777a9_0_19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2"/>
        <p:cNvGrpSpPr/>
        <p:nvPr/>
      </p:nvGrpSpPr>
      <p:grpSpPr>
        <a:xfrm>
          <a:off x="0" y="0"/>
          <a:ext cx="0" cy="0"/>
          <a:chOff x="0" y="0"/>
          <a:chExt cx="0" cy="0"/>
        </a:xfrm>
      </p:grpSpPr>
      <p:sp>
        <p:nvSpPr>
          <p:cNvPr id="493" name="Google Shape;493;g9f35faa215_1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4" name="Google Shape;494;g9f35faa215_1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9"/>
        <p:cNvGrpSpPr/>
        <p:nvPr/>
      </p:nvGrpSpPr>
      <p:grpSpPr>
        <a:xfrm>
          <a:off x="0" y="0"/>
          <a:ext cx="0" cy="0"/>
          <a:chOff x="0" y="0"/>
          <a:chExt cx="0" cy="0"/>
        </a:xfrm>
      </p:grpSpPr>
      <p:sp>
        <p:nvSpPr>
          <p:cNvPr id="570" name="Google Shape;570;ga5e0f777a9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1" name="Google Shape;571;ga5e0f777a9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0"/>
        <p:cNvGrpSpPr/>
        <p:nvPr/>
      </p:nvGrpSpPr>
      <p:grpSpPr>
        <a:xfrm>
          <a:off x="0" y="0"/>
          <a:ext cx="0" cy="0"/>
          <a:chOff x="0" y="0"/>
          <a:chExt cx="0" cy="0"/>
        </a:xfrm>
      </p:grpSpPr>
      <p:sp>
        <p:nvSpPr>
          <p:cNvPr id="1291" name="Google Shape;1291;ga5e0f777a9_0_4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2" name="Google Shape;1292;ga5e0f777a9_0_4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9"/>
        <p:cNvGrpSpPr/>
        <p:nvPr/>
      </p:nvGrpSpPr>
      <p:grpSpPr>
        <a:xfrm>
          <a:off x="0" y="0"/>
          <a:ext cx="0" cy="0"/>
          <a:chOff x="0" y="0"/>
          <a:chExt cx="0" cy="0"/>
        </a:xfrm>
      </p:grpSpPr>
      <p:sp>
        <p:nvSpPr>
          <p:cNvPr id="500" name="Google Shape;500;g97b0c871ff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1" name="Google Shape;501;g97b0c871ff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a5e0f777a9_0_27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8" name="Google Shape;908;ga5e0f777a9_0_27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0"/>
        <p:cNvGrpSpPr/>
        <p:nvPr/>
      </p:nvGrpSpPr>
      <p:grpSpPr>
        <a:xfrm>
          <a:off x="0" y="0"/>
          <a:ext cx="0" cy="0"/>
          <a:chOff x="0" y="0"/>
          <a:chExt cx="0" cy="0"/>
        </a:xfrm>
      </p:grpSpPr>
      <p:sp>
        <p:nvSpPr>
          <p:cNvPr id="1291" name="Google Shape;1291;ga5e0f777a9_0_4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2" name="Google Shape;1292;ga5e0f777a9_0_4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4"/>
        <p:cNvGrpSpPr/>
        <p:nvPr/>
      </p:nvGrpSpPr>
      <p:grpSpPr>
        <a:xfrm>
          <a:off x="0" y="0"/>
          <a:ext cx="0" cy="0"/>
          <a:chOff x="0" y="0"/>
          <a:chExt cx="0" cy="0"/>
        </a:xfrm>
      </p:grpSpPr>
      <p:sp>
        <p:nvSpPr>
          <p:cNvPr id="525" name="Google Shape;525;g97b0c871ff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6" name="Google Shape;526;g97b0c871ff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Google Shape;536;g97b0c871ff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7" name="Google Shape;537;g97b0c871ff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7.xml.rels><?xml version="1.0" encoding="UTF-8" standalone="yes"?>
<Relationships xmlns="http://schemas.openxmlformats.org/package/2006/relationships"><Relationship Id="rId3" Type="http://schemas.openxmlformats.org/officeDocument/2006/relationships/hyperlink" Target="http://bit.ly/2TyoMsr" TargetMode="External" /><Relationship Id="rId2" Type="http://schemas.openxmlformats.org/officeDocument/2006/relationships/hyperlink" Target="http://bit.ly/2Tynxth" TargetMode="External" /><Relationship Id="rId1" Type="http://schemas.openxmlformats.org/officeDocument/2006/relationships/slideMaster" Target="../slideMasters/slideMaster1.xml" /></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flipH="1">
            <a:off x="1098950" y="1393575"/>
            <a:ext cx="3258600" cy="19035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1"/>
              </a:buClr>
              <a:buSzPts val="5200"/>
              <a:buNone/>
              <a:defRPr sz="5300">
                <a:solidFill>
                  <a:schemeClr val="dk1"/>
                </a:solidFill>
              </a:defRPr>
            </a:lvl1pPr>
            <a:lvl2pPr lvl="1" algn="ctr">
              <a:spcBef>
                <a:spcPts val="0"/>
              </a:spcBef>
              <a:spcAft>
                <a:spcPts val="0"/>
              </a:spcAft>
              <a:buClr>
                <a:schemeClr val="dk1"/>
              </a:buClr>
              <a:buSzPts val="5200"/>
              <a:buNone/>
              <a:defRPr sz="5200">
                <a:solidFill>
                  <a:schemeClr val="dk1"/>
                </a:solidFill>
              </a:defRPr>
            </a:lvl2pPr>
            <a:lvl3pPr lvl="2" algn="ctr">
              <a:spcBef>
                <a:spcPts val="0"/>
              </a:spcBef>
              <a:spcAft>
                <a:spcPts val="0"/>
              </a:spcAft>
              <a:buClr>
                <a:schemeClr val="dk1"/>
              </a:buClr>
              <a:buSzPts val="5200"/>
              <a:buNone/>
              <a:defRPr sz="5200">
                <a:solidFill>
                  <a:schemeClr val="dk1"/>
                </a:solidFill>
              </a:defRPr>
            </a:lvl3pPr>
            <a:lvl4pPr lvl="3" algn="ctr">
              <a:spcBef>
                <a:spcPts val="0"/>
              </a:spcBef>
              <a:spcAft>
                <a:spcPts val="0"/>
              </a:spcAft>
              <a:buClr>
                <a:schemeClr val="dk1"/>
              </a:buClr>
              <a:buSzPts val="5200"/>
              <a:buNone/>
              <a:defRPr sz="5200">
                <a:solidFill>
                  <a:schemeClr val="dk1"/>
                </a:solidFill>
              </a:defRPr>
            </a:lvl4pPr>
            <a:lvl5pPr lvl="4" algn="ctr">
              <a:spcBef>
                <a:spcPts val="0"/>
              </a:spcBef>
              <a:spcAft>
                <a:spcPts val="0"/>
              </a:spcAft>
              <a:buClr>
                <a:schemeClr val="dk1"/>
              </a:buClr>
              <a:buSzPts val="5200"/>
              <a:buNone/>
              <a:defRPr sz="5200">
                <a:solidFill>
                  <a:schemeClr val="dk1"/>
                </a:solidFill>
              </a:defRPr>
            </a:lvl5pPr>
            <a:lvl6pPr lvl="5" algn="ctr">
              <a:spcBef>
                <a:spcPts val="0"/>
              </a:spcBef>
              <a:spcAft>
                <a:spcPts val="0"/>
              </a:spcAft>
              <a:buClr>
                <a:schemeClr val="dk1"/>
              </a:buClr>
              <a:buSzPts val="5200"/>
              <a:buNone/>
              <a:defRPr sz="5200">
                <a:solidFill>
                  <a:schemeClr val="dk1"/>
                </a:solidFill>
              </a:defRPr>
            </a:lvl6pPr>
            <a:lvl7pPr lvl="6" algn="ctr">
              <a:spcBef>
                <a:spcPts val="0"/>
              </a:spcBef>
              <a:spcAft>
                <a:spcPts val="0"/>
              </a:spcAft>
              <a:buClr>
                <a:schemeClr val="dk1"/>
              </a:buClr>
              <a:buSzPts val="5200"/>
              <a:buNone/>
              <a:defRPr sz="5200">
                <a:solidFill>
                  <a:schemeClr val="dk1"/>
                </a:solidFill>
              </a:defRPr>
            </a:lvl7pPr>
            <a:lvl8pPr lvl="7" algn="ctr">
              <a:spcBef>
                <a:spcPts val="0"/>
              </a:spcBef>
              <a:spcAft>
                <a:spcPts val="0"/>
              </a:spcAft>
              <a:buClr>
                <a:schemeClr val="dk1"/>
              </a:buClr>
              <a:buSzPts val="5200"/>
              <a:buNone/>
              <a:defRPr sz="5200">
                <a:solidFill>
                  <a:schemeClr val="dk1"/>
                </a:solidFill>
              </a:defRPr>
            </a:lvl8pPr>
            <a:lvl9pPr lvl="8" algn="ctr">
              <a:spcBef>
                <a:spcPts val="0"/>
              </a:spcBef>
              <a:spcAft>
                <a:spcPts val="0"/>
              </a:spcAft>
              <a:buClr>
                <a:schemeClr val="dk1"/>
              </a:buClr>
              <a:buSzPts val="5200"/>
              <a:buNone/>
              <a:defRPr sz="5200">
                <a:solidFill>
                  <a:schemeClr val="dk1"/>
                </a:solidFill>
              </a:defRPr>
            </a:lvl9pPr>
          </a:lstStyle>
          <a:p>
            <a:endParaRPr/>
          </a:p>
        </p:txBody>
      </p:sp>
      <p:sp>
        <p:nvSpPr>
          <p:cNvPr id="10" name="Google Shape;10;p2"/>
          <p:cNvSpPr txBox="1">
            <a:spLocks noGrp="1"/>
          </p:cNvSpPr>
          <p:nvPr>
            <p:ph type="subTitle" idx="1"/>
          </p:nvPr>
        </p:nvSpPr>
        <p:spPr>
          <a:xfrm>
            <a:off x="1098950" y="3273479"/>
            <a:ext cx="2274900" cy="746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dk1"/>
              </a:buClr>
              <a:buSzPts val="2800"/>
              <a:buNone/>
              <a:defRPr sz="1400">
                <a:solidFill>
                  <a:schemeClr val="dk1"/>
                </a:solidFill>
              </a:defRPr>
            </a:lvl1pPr>
            <a:lvl2pPr lvl="1" algn="ctr">
              <a:lnSpc>
                <a:spcPct val="100000"/>
              </a:lnSpc>
              <a:spcBef>
                <a:spcPts val="0"/>
              </a:spcBef>
              <a:spcAft>
                <a:spcPts val="0"/>
              </a:spcAft>
              <a:buClr>
                <a:schemeClr val="dk1"/>
              </a:buClr>
              <a:buSzPts val="2800"/>
              <a:buNone/>
              <a:defRPr sz="2800">
                <a:solidFill>
                  <a:schemeClr val="dk1"/>
                </a:solidFill>
              </a:defRPr>
            </a:lvl2pPr>
            <a:lvl3pPr lvl="2" algn="ctr">
              <a:lnSpc>
                <a:spcPct val="100000"/>
              </a:lnSpc>
              <a:spcBef>
                <a:spcPts val="0"/>
              </a:spcBef>
              <a:spcAft>
                <a:spcPts val="0"/>
              </a:spcAft>
              <a:buClr>
                <a:schemeClr val="dk1"/>
              </a:buClr>
              <a:buSzPts val="2800"/>
              <a:buNone/>
              <a:defRPr sz="2800">
                <a:solidFill>
                  <a:schemeClr val="dk1"/>
                </a:solidFill>
              </a:defRPr>
            </a:lvl3pPr>
            <a:lvl4pPr lvl="3" algn="ctr">
              <a:lnSpc>
                <a:spcPct val="100000"/>
              </a:lnSpc>
              <a:spcBef>
                <a:spcPts val="0"/>
              </a:spcBef>
              <a:spcAft>
                <a:spcPts val="0"/>
              </a:spcAft>
              <a:buClr>
                <a:schemeClr val="dk1"/>
              </a:buClr>
              <a:buSzPts val="2800"/>
              <a:buNone/>
              <a:defRPr sz="2800">
                <a:solidFill>
                  <a:schemeClr val="dk1"/>
                </a:solidFill>
              </a:defRPr>
            </a:lvl4pPr>
            <a:lvl5pPr lvl="4" algn="ctr">
              <a:lnSpc>
                <a:spcPct val="100000"/>
              </a:lnSpc>
              <a:spcBef>
                <a:spcPts val="0"/>
              </a:spcBef>
              <a:spcAft>
                <a:spcPts val="0"/>
              </a:spcAft>
              <a:buClr>
                <a:schemeClr val="dk1"/>
              </a:buClr>
              <a:buSzPts val="2800"/>
              <a:buNone/>
              <a:defRPr sz="2800">
                <a:solidFill>
                  <a:schemeClr val="dk1"/>
                </a:solidFill>
              </a:defRPr>
            </a:lvl5pPr>
            <a:lvl6pPr lvl="5" algn="ctr">
              <a:lnSpc>
                <a:spcPct val="100000"/>
              </a:lnSpc>
              <a:spcBef>
                <a:spcPts val="0"/>
              </a:spcBef>
              <a:spcAft>
                <a:spcPts val="0"/>
              </a:spcAft>
              <a:buClr>
                <a:schemeClr val="dk1"/>
              </a:buClr>
              <a:buSzPts val="2800"/>
              <a:buNone/>
              <a:defRPr sz="2800">
                <a:solidFill>
                  <a:schemeClr val="dk1"/>
                </a:solidFill>
              </a:defRPr>
            </a:lvl6pPr>
            <a:lvl7pPr lvl="6" algn="ctr">
              <a:lnSpc>
                <a:spcPct val="100000"/>
              </a:lnSpc>
              <a:spcBef>
                <a:spcPts val="0"/>
              </a:spcBef>
              <a:spcAft>
                <a:spcPts val="0"/>
              </a:spcAft>
              <a:buClr>
                <a:schemeClr val="dk1"/>
              </a:buClr>
              <a:buSzPts val="2800"/>
              <a:buNone/>
              <a:defRPr sz="2800">
                <a:solidFill>
                  <a:schemeClr val="dk1"/>
                </a:solidFill>
              </a:defRPr>
            </a:lvl7pPr>
            <a:lvl8pPr lvl="7" algn="ctr">
              <a:lnSpc>
                <a:spcPct val="100000"/>
              </a:lnSpc>
              <a:spcBef>
                <a:spcPts val="0"/>
              </a:spcBef>
              <a:spcAft>
                <a:spcPts val="0"/>
              </a:spcAft>
              <a:buClr>
                <a:schemeClr val="dk1"/>
              </a:buClr>
              <a:buSzPts val="2800"/>
              <a:buNone/>
              <a:defRPr sz="2800">
                <a:solidFill>
                  <a:schemeClr val="dk1"/>
                </a:solidFill>
              </a:defRPr>
            </a:lvl8pPr>
            <a:lvl9pPr lvl="8" algn="ctr">
              <a:lnSpc>
                <a:spcPct val="100000"/>
              </a:lnSpc>
              <a:spcBef>
                <a:spcPts val="0"/>
              </a:spcBef>
              <a:spcAft>
                <a:spcPts val="0"/>
              </a:spcAft>
              <a:buClr>
                <a:schemeClr val="dk1"/>
              </a:buClr>
              <a:buSzPts val="2800"/>
              <a:buNone/>
              <a:defRPr sz="2800">
                <a:solidFill>
                  <a:schemeClr val="dk1"/>
                </a:solidFill>
              </a:defRPr>
            </a:lvl9pPr>
          </a:lstStyle>
          <a:p>
            <a:endParaRPr/>
          </a:p>
        </p:txBody>
      </p:sp>
      <p:grpSp>
        <p:nvGrpSpPr>
          <p:cNvPr id="11" name="Google Shape;11;p2"/>
          <p:cNvGrpSpPr/>
          <p:nvPr/>
        </p:nvGrpSpPr>
        <p:grpSpPr>
          <a:xfrm>
            <a:off x="-33687" y="0"/>
            <a:ext cx="1499875" cy="1607950"/>
            <a:chOff x="-33687" y="113450"/>
            <a:chExt cx="1499875" cy="1607950"/>
          </a:xfrm>
        </p:grpSpPr>
        <p:sp>
          <p:nvSpPr>
            <p:cNvPr id="12" name="Google Shape;12;p2"/>
            <p:cNvSpPr/>
            <p:nvPr/>
          </p:nvSpPr>
          <p:spPr>
            <a:xfrm flipH="1">
              <a:off x="-33687" y="113450"/>
              <a:ext cx="1002000" cy="1607950"/>
            </a:xfrm>
            <a:custGeom>
              <a:avLst/>
              <a:gdLst/>
              <a:ahLst/>
              <a:cxnLst/>
              <a:rect l="l" t="t" r="r" b="b"/>
              <a:pathLst>
                <a:path w="40080" h="64318" extrusionOk="0">
                  <a:moveTo>
                    <a:pt x="38384" y="1"/>
                  </a:moveTo>
                  <a:cubicBezTo>
                    <a:pt x="35907" y="1"/>
                    <a:pt x="31554" y="296"/>
                    <a:pt x="31201" y="321"/>
                  </a:cubicBezTo>
                  <a:cubicBezTo>
                    <a:pt x="24833" y="1064"/>
                    <a:pt x="18537" y="3187"/>
                    <a:pt x="13337" y="7042"/>
                  </a:cubicBezTo>
                  <a:cubicBezTo>
                    <a:pt x="10648" y="9059"/>
                    <a:pt x="8278" y="11499"/>
                    <a:pt x="6368" y="14294"/>
                  </a:cubicBezTo>
                  <a:cubicBezTo>
                    <a:pt x="8597" y="15284"/>
                    <a:pt x="10578" y="16735"/>
                    <a:pt x="12205" y="18574"/>
                  </a:cubicBezTo>
                  <a:cubicBezTo>
                    <a:pt x="15884" y="22854"/>
                    <a:pt x="11922" y="29682"/>
                    <a:pt x="8385" y="32653"/>
                  </a:cubicBezTo>
                  <a:cubicBezTo>
                    <a:pt x="5944" y="34705"/>
                    <a:pt x="3078" y="36226"/>
                    <a:pt x="1" y="37110"/>
                  </a:cubicBezTo>
                  <a:cubicBezTo>
                    <a:pt x="107" y="41709"/>
                    <a:pt x="1239" y="46272"/>
                    <a:pt x="3220" y="50411"/>
                  </a:cubicBezTo>
                  <a:cubicBezTo>
                    <a:pt x="11285" y="52321"/>
                    <a:pt x="18714" y="56283"/>
                    <a:pt x="24020" y="63004"/>
                  </a:cubicBezTo>
                  <a:cubicBezTo>
                    <a:pt x="24338" y="63428"/>
                    <a:pt x="24657" y="63853"/>
                    <a:pt x="24939" y="64277"/>
                  </a:cubicBezTo>
                  <a:cubicBezTo>
                    <a:pt x="25522" y="64305"/>
                    <a:pt x="26105" y="64318"/>
                    <a:pt x="26686" y="64318"/>
                  </a:cubicBezTo>
                  <a:cubicBezTo>
                    <a:pt x="28331" y="64318"/>
                    <a:pt x="29970" y="64212"/>
                    <a:pt x="31590" y="64029"/>
                  </a:cubicBezTo>
                  <a:cubicBezTo>
                    <a:pt x="32439" y="63923"/>
                    <a:pt x="40080" y="62862"/>
                    <a:pt x="40080" y="62261"/>
                  </a:cubicBezTo>
                  <a:lnTo>
                    <a:pt x="40080" y="180"/>
                  </a:lnTo>
                  <a:cubicBezTo>
                    <a:pt x="40069" y="48"/>
                    <a:pt x="39378" y="1"/>
                    <a:pt x="38384"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flipH="1">
              <a:off x="344813" y="1374575"/>
              <a:ext cx="543025" cy="345825"/>
            </a:xfrm>
            <a:custGeom>
              <a:avLst/>
              <a:gdLst/>
              <a:ahLst/>
              <a:cxnLst/>
              <a:rect l="l" t="t" r="r" b="b"/>
              <a:pathLst>
                <a:path w="21721" h="13833" extrusionOk="0">
                  <a:moveTo>
                    <a:pt x="1" y="1"/>
                  </a:moveTo>
                  <a:cubicBezTo>
                    <a:pt x="2159" y="4352"/>
                    <a:pt x="5519" y="7995"/>
                    <a:pt x="9729" y="10472"/>
                  </a:cubicBezTo>
                  <a:cubicBezTo>
                    <a:pt x="13125" y="12382"/>
                    <a:pt x="16945" y="13549"/>
                    <a:pt x="20872" y="13797"/>
                  </a:cubicBezTo>
                  <a:lnTo>
                    <a:pt x="21720" y="13832"/>
                  </a:lnTo>
                  <a:cubicBezTo>
                    <a:pt x="21438" y="13408"/>
                    <a:pt x="21119" y="12983"/>
                    <a:pt x="20801" y="12594"/>
                  </a:cubicBezTo>
                  <a:cubicBezTo>
                    <a:pt x="15495" y="5873"/>
                    <a:pt x="8066" y="1911"/>
                    <a:pt x="1" y="1"/>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flipH="1">
              <a:off x="809088" y="420675"/>
              <a:ext cx="657100" cy="644925"/>
            </a:xfrm>
            <a:custGeom>
              <a:avLst/>
              <a:gdLst/>
              <a:ahLst/>
              <a:cxnLst/>
              <a:rect l="l" t="t" r="r" b="b"/>
              <a:pathLst>
                <a:path w="26284" h="25797" extrusionOk="0">
                  <a:moveTo>
                    <a:pt x="16555" y="0"/>
                  </a:moveTo>
                  <a:cubicBezTo>
                    <a:pt x="14261" y="0"/>
                    <a:pt x="11956" y="260"/>
                    <a:pt x="9728" y="802"/>
                  </a:cubicBezTo>
                  <a:cubicBezTo>
                    <a:pt x="6863" y="1510"/>
                    <a:pt x="4811" y="3349"/>
                    <a:pt x="3219" y="5861"/>
                  </a:cubicBezTo>
                  <a:cubicBezTo>
                    <a:pt x="2618" y="6851"/>
                    <a:pt x="2088" y="7948"/>
                    <a:pt x="1698" y="9080"/>
                  </a:cubicBezTo>
                  <a:cubicBezTo>
                    <a:pt x="0" y="14067"/>
                    <a:pt x="1026" y="20965"/>
                    <a:pt x="5837" y="24007"/>
                  </a:cubicBezTo>
                  <a:cubicBezTo>
                    <a:pt x="7927" y="25325"/>
                    <a:pt x="10601" y="25796"/>
                    <a:pt x="13221" y="25796"/>
                  </a:cubicBezTo>
                  <a:cubicBezTo>
                    <a:pt x="14681" y="25796"/>
                    <a:pt x="16124" y="25650"/>
                    <a:pt x="17440" y="25422"/>
                  </a:cubicBezTo>
                  <a:cubicBezTo>
                    <a:pt x="18253" y="25281"/>
                    <a:pt x="19102" y="25104"/>
                    <a:pt x="19881" y="24856"/>
                  </a:cubicBezTo>
                  <a:cubicBezTo>
                    <a:pt x="19668" y="18772"/>
                    <a:pt x="20871" y="12723"/>
                    <a:pt x="23383" y="7170"/>
                  </a:cubicBezTo>
                  <a:cubicBezTo>
                    <a:pt x="24196" y="5365"/>
                    <a:pt x="25151" y="3632"/>
                    <a:pt x="26283" y="2005"/>
                  </a:cubicBezTo>
                  <a:cubicBezTo>
                    <a:pt x="24798" y="1333"/>
                    <a:pt x="23241" y="838"/>
                    <a:pt x="21649" y="519"/>
                  </a:cubicBezTo>
                  <a:cubicBezTo>
                    <a:pt x="20376" y="236"/>
                    <a:pt x="19067" y="95"/>
                    <a:pt x="17758" y="24"/>
                  </a:cubicBezTo>
                  <a:cubicBezTo>
                    <a:pt x="17358" y="8"/>
                    <a:pt x="16957" y="0"/>
                    <a:pt x="16555"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oogle Shape;15;p2"/>
          <p:cNvGrpSpPr/>
          <p:nvPr/>
        </p:nvGrpSpPr>
        <p:grpSpPr>
          <a:xfrm rot="10800000" flipH="1">
            <a:off x="7856046" y="-399025"/>
            <a:ext cx="1530279" cy="1554808"/>
            <a:chOff x="-4" y="3974850"/>
            <a:chExt cx="1530279" cy="1554808"/>
          </a:xfrm>
        </p:grpSpPr>
        <p:sp>
          <p:nvSpPr>
            <p:cNvPr id="16" name="Google Shape;16;p2"/>
            <p:cNvSpPr/>
            <p:nvPr/>
          </p:nvSpPr>
          <p:spPr>
            <a:xfrm flipH="1">
              <a:off x="-4" y="3974850"/>
              <a:ext cx="1530279" cy="1554808"/>
            </a:xfrm>
            <a:custGeom>
              <a:avLst/>
              <a:gdLst/>
              <a:ahLst/>
              <a:cxnLst/>
              <a:rect l="l" t="t" r="r" b="b"/>
              <a:pathLst>
                <a:path w="35374" h="35941" extrusionOk="0">
                  <a:moveTo>
                    <a:pt x="0" y="0"/>
                  </a:moveTo>
                  <a:lnTo>
                    <a:pt x="0" y="35940"/>
                  </a:lnTo>
                  <a:lnTo>
                    <a:pt x="35374" y="35940"/>
                  </a:lnTo>
                  <a:cubicBezTo>
                    <a:pt x="35162" y="32898"/>
                    <a:pt x="34490" y="29856"/>
                    <a:pt x="33393" y="26991"/>
                  </a:cubicBezTo>
                  <a:lnTo>
                    <a:pt x="13018" y="26991"/>
                  </a:lnTo>
                  <a:cubicBezTo>
                    <a:pt x="12558" y="26991"/>
                    <a:pt x="13654" y="22109"/>
                    <a:pt x="13831" y="21614"/>
                  </a:cubicBezTo>
                  <a:cubicBezTo>
                    <a:pt x="14468" y="19810"/>
                    <a:pt x="15635" y="18218"/>
                    <a:pt x="17156" y="17015"/>
                  </a:cubicBezTo>
                  <a:cubicBezTo>
                    <a:pt x="18733" y="15867"/>
                    <a:pt x="20331" y="15543"/>
                    <a:pt x="21991" y="15543"/>
                  </a:cubicBezTo>
                  <a:cubicBezTo>
                    <a:pt x="23349" y="15543"/>
                    <a:pt x="24748" y="15759"/>
                    <a:pt x="26212" y="15919"/>
                  </a:cubicBezTo>
                  <a:cubicBezTo>
                    <a:pt x="26530" y="15954"/>
                    <a:pt x="26884" y="15989"/>
                    <a:pt x="27238" y="16025"/>
                  </a:cubicBezTo>
                  <a:cubicBezTo>
                    <a:pt x="25823" y="14150"/>
                    <a:pt x="24267" y="12417"/>
                    <a:pt x="22569" y="10825"/>
                  </a:cubicBezTo>
                  <a:cubicBezTo>
                    <a:pt x="21330" y="9693"/>
                    <a:pt x="19986" y="8667"/>
                    <a:pt x="18571" y="7712"/>
                  </a:cubicBezTo>
                  <a:cubicBezTo>
                    <a:pt x="16697" y="9127"/>
                    <a:pt x="14786" y="10436"/>
                    <a:pt x="12911" y="11603"/>
                  </a:cubicBezTo>
                  <a:cubicBezTo>
                    <a:pt x="12525" y="11861"/>
                    <a:pt x="5555" y="15351"/>
                    <a:pt x="4324" y="15351"/>
                  </a:cubicBezTo>
                  <a:cubicBezTo>
                    <a:pt x="4204" y="15351"/>
                    <a:pt x="4139" y="15318"/>
                    <a:pt x="4139" y="15246"/>
                  </a:cubicBezTo>
                  <a:lnTo>
                    <a:pt x="4139" y="1168"/>
                  </a:lnTo>
                  <a:cubicBezTo>
                    <a:pt x="2759" y="708"/>
                    <a:pt x="1380" y="354"/>
                    <a:pt x="0"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flipH="1">
              <a:off x="725339" y="4016162"/>
              <a:ext cx="647343" cy="633283"/>
            </a:xfrm>
            <a:custGeom>
              <a:avLst/>
              <a:gdLst/>
              <a:ahLst/>
              <a:cxnLst/>
              <a:rect l="l" t="t" r="r" b="b"/>
              <a:pathLst>
                <a:path w="14964" h="14639" extrusionOk="0">
                  <a:moveTo>
                    <a:pt x="1" y="0"/>
                  </a:moveTo>
                  <a:lnTo>
                    <a:pt x="1" y="14539"/>
                  </a:lnTo>
                  <a:cubicBezTo>
                    <a:pt x="1" y="14607"/>
                    <a:pt x="63" y="14639"/>
                    <a:pt x="178" y="14639"/>
                  </a:cubicBezTo>
                  <a:cubicBezTo>
                    <a:pt x="1427" y="14639"/>
                    <a:pt x="8883" y="10907"/>
                    <a:pt x="9304" y="10648"/>
                  </a:cubicBezTo>
                  <a:cubicBezTo>
                    <a:pt x="11179" y="9481"/>
                    <a:pt x="13054" y="8172"/>
                    <a:pt x="14964" y="6757"/>
                  </a:cubicBezTo>
                  <a:cubicBezTo>
                    <a:pt x="10577" y="3785"/>
                    <a:pt x="5094" y="1557"/>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flipH="1">
              <a:off x="85704" y="4647702"/>
              <a:ext cx="901365" cy="494765"/>
            </a:xfrm>
            <a:custGeom>
              <a:avLst/>
              <a:gdLst/>
              <a:ahLst/>
              <a:cxnLst/>
              <a:rect l="l" t="t" r="r" b="b"/>
              <a:pathLst>
                <a:path w="20836" h="11437" extrusionOk="0">
                  <a:moveTo>
                    <a:pt x="9485" y="1"/>
                  </a:moveTo>
                  <a:cubicBezTo>
                    <a:pt x="7802" y="1"/>
                    <a:pt x="6190" y="322"/>
                    <a:pt x="4599" y="1461"/>
                  </a:cubicBezTo>
                  <a:cubicBezTo>
                    <a:pt x="3078" y="2664"/>
                    <a:pt x="1911" y="4256"/>
                    <a:pt x="1274" y="6060"/>
                  </a:cubicBezTo>
                  <a:cubicBezTo>
                    <a:pt x="1097" y="6555"/>
                    <a:pt x="1" y="11437"/>
                    <a:pt x="461" y="11437"/>
                  </a:cubicBezTo>
                  <a:lnTo>
                    <a:pt x="20836" y="11437"/>
                  </a:lnTo>
                  <a:cubicBezTo>
                    <a:pt x="19315" y="7510"/>
                    <a:pt x="17263" y="3831"/>
                    <a:pt x="14716" y="471"/>
                  </a:cubicBezTo>
                  <a:cubicBezTo>
                    <a:pt x="14363" y="435"/>
                    <a:pt x="14009" y="400"/>
                    <a:pt x="13690" y="365"/>
                  </a:cubicBezTo>
                  <a:cubicBezTo>
                    <a:pt x="12227" y="207"/>
                    <a:pt x="10833" y="1"/>
                    <a:pt x="9485" y="1"/>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94"/>
        <p:cNvGrpSpPr/>
        <p:nvPr/>
      </p:nvGrpSpPr>
      <p:grpSpPr>
        <a:xfrm>
          <a:off x="0" y="0"/>
          <a:ext cx="0" cy="0"/>
          <a:chOff x="0" y="0"/>
          <a:chExt cx="0" cy="0"/>
        </a:xfrm>
      </p:grpSpPr>
      <p:sp>
        <p:nvSpPr>
          <p:cNvPr id="95" name="Google Shape;95;p11"/>
          <p:cNvSpPr txBox="1">
            <a:spLocks noGrp="1"/>
          </p:cNvSpPr>
          <p:nvPr>
            <p:ph type="title" hasCustomPrompt="1"/>
          </p:nvPr>
        </p:nvSpPr>
        <p:spPr>
          <a:xfrm>
            <a:off x="716250" y="1874250"/>
            <a:ext cx="4258200" cy="1395000"/>
          </a:xfrm>
          <a:prstGeom prst="rect">
            <a:avLst/>
          </a:prstGeom>
        </p:spPr>
        <p:txBody>
          <a:bodyPr spcFirstLastPara="1" wrap="square" lIns="91425" tIns="91425" rIns="91425" bIns="91425" anchor="b" anchorCtr="0">
            <a:noAutofit/>
          </a:bodyPr>
          <a:lstStyle>
            <a:lvl1pPr lvl="0">
              <a:spcBef>
                <a:spcPts val="0"/>
              </a:spcBef>
              <a:spcAft>
                <a:spcPts val="0"/>
              </a:spcAft>
              <a:buSzPts val="12000"/>
              <a:buNone/>
              <a:defRPr sz="88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96" name="Google Shape;96;p11"/>
          <p:cNvSpPr txBox="1">
            <a:spLocks noGrp="1"/>
          </p:cNvSpPr>
          <p:nvPr>
            <p:ph type="subTitle" idx="1"/>
          </p:nvPr>
        </p:nvSpPr>
        <p:spPr>
          <a:xfrm>
            <a:off x="716250" y="3256794"/>
            <a:ext cx="1985700" cy="756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8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grpSp>
        <p:nvGrpSpPr>
          <p:cNvPr id="97" name="Google Shape;97;p11"/>
          <p:cNvGrpSpPr/>
          <p:nvPr/>
        </p:nvGrpSpPr>
        <p:grpSpPr>
          <a:xfrm>
            <a:off x="7541968" y="3505591"/>
            <a:ext cx="1985861" cy="1765938"/>
            <a:chOff x="3033525" y="2679425"/>
            <a:chExt cx="1834175" cy="1631050"/>
          </a:xfrm>
        </p:grpSpPr>
        <p:sp>
          <p:nvSpPr>
            <p:cNvPr id="98" name="Google Shape;98;p11"/>
            <p:cNvSpPr/>
            <p:nvPr/>
          </p:nvSpPr>
          <p:spPr>
            <a:xfrm>
              <a:off x="4141625" y="2679425"/>
              <a:ext cx="720750" cy="504975"/>
            </a:xfrm>
            <a:custGeom>
              <a:avLst/>
              <a:gdLst/>
              <a:ahLst/>
              <a:cxnLst/>
              <a:rect l="l" t="t" r="r" b="b"/>
              <a:pathLst>
                <a:path w="28830" h="20199" extrusionOk="0">
                  <a:moveTo>
                    <a:pt x="16294" y="0"/>
                  </a:moveTo>
                  <a:cubicBezTo>
                    <a:pt x="11568" y="0"/>
                    <a:pt x="7077" y="1785"/>
                    <a:pt x="3750" y="5354"/>
                  </a:cubicBezTo>
                  <a:cubicBezTo>
                    <a:pt x="2229" y="6981"/>
                    <a:pt x="991" y="8785"/>
                    <a:pt x="0" y="10766"/>
                  </a:cubicBezTo>
                  <a:cubicBezTo>
                    <a:pt x="7932" y="16593"/>
                    <a:pt x="18027" y="20199"/>
                    <a:pt x="26488" y="20199"/>
                  </a:cubicBezTo>
                  <a:cubicBezTo>
                    <a:pt x="27272" y="20199"/>
                    <a:pt x="28042" y="20168"/>
                    <a:pt x="28795" y="20105"/>
                  </a:cubicBezTo>
                  <a:cubicBezTo>
                    <a:pt x="28795" y="20105"/>
                    <a:pt x="28795" y="13454"/>
                    <a:pt x="28830" y="4186"/>
                  </a:cubicBezTo>
                  <a:cubicBezTo>
                    <a:pt x="27627" y="1180"/>
                    <a:pt x="21118" y="437"/>
                    <a:pt x="18713" y="154"/>
                  </a:cubicBezTo>
                  <a:cubicBezTo>
                    <a:pt x="17903" y="51"/>
                    <a:pt x="17095" y="0"/>
                    <a:pt x="1629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1"/>
            <p:cNvSpPr/>
            <p:nvPr/>
          </p:nvSpPr>
          <p:spPr>
            <a:xfrm>
              <a:off x="3400525" y="2784075"/>
              <a:ext cx="1467175" cy="1526400"/>
            </a:xfrm>
            <a:custGeom>
              <a:avLst/>
              <a:gdLst/>
              <a:ahLst/>
              <a:cxnLst/>
              <a:rect l="l" t="t" r="r" b="b"/>
              <a:pathLst>
                <a:path w="58687" h="61056" extrusionOk="0">
                  <a:moveTo>
                    <a:pt x="58474" y="0"/>
                  </a:moveTo>
                  <a:cubicBezTo>
                    <a:pt x="58474" y="9268"/>
                    <a:pt x="58439" y="15919"/>
                    <a:pt x="58439" y="15919"/>
                  </a:cubicBezTo>
                  <a:cubicBezTo>
                    <a:pt x="57686" y="15982"/>
                    <a:pt x="56916" y="16013"/>
                    <a:pt x="56133" y="16013"/>
                  </a:cubicBezTo>
                  <a:cubicBezTo>
                    <a:pt x="47676" y="16013"/>
                    <a:pt x="37608" y="12407"/>
                    <a:pt x="29644" y="6580"/>
                  </a:cubicBezTo>
                  <a:cubicBezTo>
                    <a:pt x="27133" y="11426"/>
                    <a:pt x="25895" y="17086"/>
                    <a:pt x="25152" y="22321"/>
                  </a:cubicBezTo>
                  <a:cubicBezTo>
                    <a:pt x="23701" y="32721"/>
                    <a:pt x="21437" y="45562"/>
                    <a:pt x="9906" y="49311"/>
                  </a:cubicBezTo>
                  <a:cubicBezTo>
                    <a:pt x="7806" y="50011"/>
                    <a:pt x="5614" y="50250"/>
                    <a:pt x="3411" y="50250"/>
                  </a:cubicBezTo>
                  <a:cubicBezTo>
                    <a:pt x="2274" y="50250"/>
                    <a:pt x="1133" y="50186"/>
                    <a:pt x="1" y="50090"/>
                  </a:cubicBezTo>
                  <a:lnTo>
                    <a:pt x="1" y="50090"/>
                  </a:lnTo>
                  <a:cubicBezTo>
                    <a:pt x="2583" y="53450"/>
                    <a:pt x="4635" y="57129"/>
                    <a:pt x="6156" y="61056"/>
                  </a:cubicBezTo>
                  <a:lnTo>
                    <a:pt x="58686" y="61056"/>
                  </a:lnTo>
                  <a:lnTo>
                    <a:pt x="58686" y="991"/>
                  </a:lnTo>
                  <a:cubicBezTo>
                    <a:pt x="58686" y="673"/>
                    <a:pt x="58615" y="319"/>
                    <a:pt x="5847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1"/>
            <p:cNvSpPr/>
            <p:nvPr/>
          </p:nvSpPr>
          <p:spPr>
            <a:xfrm>
              <a:off x="3033525" y="4024550"/>
              <a:ext cx="520900" cy="285925"/>
            </a:xfrm>
            <a:custGeom>
              <a:avLst/>
              <a:gdLst/>
              <a:ahLst/>
              <a:cxnLst/>
              <a:rect l="l" t="t" r="r" b="b"/>
              <a:pathLst>
                <a:path w="20836" h="11437" extrusionOk="0">
                  <a:moveTo>
                    <a:pt x="9485" y="1"/>
                  </a:moveTo>
                  <a:cubicBezTo>
                    <a:pt x="7802" y="1"/>
                    <a:pt x="6190" y="322"/>
                    <a:pt x="4599" y="1461"/>
                  </a:cubicBezTo>
                  <a:cubicBezTo>
                    <a:pt x="3078" y="2664"/>
                    <a:pt x="1911" y="4256"/>
                    <a:pt x="1274" y="6060"/>
                  </a:cubicBezTo>
                  <a:cubicBezTo>
                    <a:pt x="1097" y="6555"/>
                    <a:pt x="1" y="11437"/>
                    <a:pt x="461" y="11437"/>
                  </a:cubicBezTo>
                  <a:lnTo>
                    <a:pt x="20836" y="11437"/>
                  </a:lnTo>
                  <a:cubicBezTo>
                    <a:pt x="19315" y="7510"/>
                    <a:pt x="17263" y="3831"/>
                    <a:pt x="14716" y="471"/>
                  </a:cubicBezTo>
                  <a:cubicBezTo>
                    <a:pt x="14363" y="435"/>
                    <a:pt x="14009" y="400"/>
                    <a:pt x="13690" y="365"/>
                  </a:cubicBezTo>
                  <a:cubicBezTo>
                    <a:pt x="12227" y="207"/>
                    <a:pt x="10833" y="1"/>
                    <a:pt x="948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 name="Google Shape;101;p11"/>
          <p:cNvGrpSpPr/>
          <p:nvPr/>
        </p:nvGrpSpPr>
        <p:grpSpPr>
          <a:xfrm flipH="1">
            <a:off x="-72825" y="0"/>
            <a:ext cx="1228400" cy="1822350"/>
            <a:chOff x="3639300" y="-576150"/>
            <a:chExt cx="1228400" cy="1822350"/>
          </a:xfrm>
        </p:grpSpPr>
        <p:sp>
          <p:nvSpPr>
            <p:cNvPr id="102" name="Google Shape;102;p11"/>
            <p:cNvSpPr/>
            <p:nvPr/>
          </p:nvSpPr>
          <p:spPr>
            <a:xfrm>
              <a:off x="4141625" y="741225"/>
              <a:ext cx="720750" cy="504975"/>
            </a:xfrm>
            <a:custGeom>
              <a:avLst/>
              <a:gdLst/>
              <a:ahLst/>
              <a:cxnLst/>
              <a:rect l="l" t="t" r="r" b="b"/>
              <a:pathLst>
                <a:path w="28830" h="20199" extrusionOk="0">
                  <a:moveTo>
                    <a:pt x="16294" y="0"/>
                  </a:moveTo>
                  <a:cubicBezTo>
                    <a:pt x="11568" y="0"/>
                    <a:pt x="7077" y="1785"/>
                    <a:pt x="3750" y="5354"/>
                  </a:cubicBezTo>
                  <a:cubicBezTo>
                    <a:pt x="2229" y="6981"/>
                    <a:pt x="991" y="8785"/>
                    <a:pt x="0" y="10766"/>
                  </a:cubicBezTo>
                  <a:cubicBezTo>
                    <a:pt x="7932" y="16593"/>
                    <a:pt x="18027" y="20199"/>
                    <a:pt x="26488" y="20199"/>
                  </a:cubicBezTo>
                  <a:cubicBezTo>
                    <a:pt x="27272" y="20199"/>
                    <a:pt x="28042" y="20168"/>
                    <a:pt x="28795" y="20105"/>
                  </a:cubicBezTo>
                  <a:cubicBezTo>
                    <a:pt x="28795" y="20105"/>
                    <a:pt x="28795" y="13454"/>
                    <a:pt x="28830" y="4186"/>
                  </a:cubicBezTo>
                  <a:cubicBezTo>
                    <a:pt x="27627" y="1180"/>
                    <a:pt x="21118" y="437"/>
                    <a:pt x="18713" y="154"/>
                  </a:cubicBezTo>
                  <a:cubicBezTo>
                    <a:pt x="17903" y="51"/>
                    <a:pt x="17095" y="0"/>
                    <a:pt x="16294"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1"/>
            <p:cNvSpPr/>
            <p:nvPr/>
          </p:nvSpPr>
          <p:spPr>
            <a:xfrm>
              <a:off x="3749850" y="-576150"/>
              <a:ext cx="1117850" cy="1586525"/>
            </a:xfrm>
            <a:custGeom>
              <a:avLst/>
              <a:gdLst/>
              <a:ahLst/>
              <a:cxnLst/>
              <a:rect l="l" t="t" r="r" b="b"/>
              <a:pathLst>
                <a:path w="44714" h="63461" extrusionOk="0">
                  <a:moveTo>
                    <a:pt x="44713" y="1"/>
                  </a:moveTo>
                  <a:cubicBezTo>
                    <a:pt x="44678" y="7040"/>
                    <a:pt x="34879" y="11992"/>
                    <a:pt x="29502" y="14150"/>
                  </a:cubicBezTo>
                  <a:cubicBezTo>
                    <a:pt x="27415" y="14964"/>
                    <a:pt x="25258" y="15671"/>
                    <a:pt x="23100" y="16343"/>
                  </a:cubicBezTo>
                  <a:cubicBezTo>
                    <a:pt x="23595" y="17015"/>
                    <a:pt x="24019" y="17723"/>
                    <a:pt x="24373" y="18466"/>
                  </a:cubicBezTo>
                  <a:cubicBezTo>
                    <a:pt x="25541" y="21083"/>
                    <a:pt x="25682" y="24055"/>
                    <a:pt x="24798" y="26778"/>
                  </a:cubicBezTo>
                  <a:cubicBezTo>
                    <a:pt x="23666" y="30245"/>
                    <a:pt x="20836" y="33004"/>
                    <a:pt x="17475" y="34455"/>
                  </a:cubicBezTo>
                  <a:cubicBezTo>
                    <a:pt x="15798" y="35190"/>
                    <a:pt x="13648" y="35654"/>
                    <a:pt x="11545" y="35654"/>
                  </a:cubicBezTo>
                  <a:cubicBezTo>
                    <a:pt x="9702" y="35654"/>
                    <a:pt x="7895" y="35297"/>
                    <a:pt x="6474" y="34455"/>
                  </a:cubicBezTo>
                  <a:lnTo>
                    <a:pt x="6439" y="34455"/>
                  </a:lnTo>
                  <a:cubicBezTo>
                    <a:pt x="5342" y="33782"/>
                    <a:pt x="4493" y="32757"/>
                    <a:pt x="3679" y="31731"/>
                  </a:cubicBezTo>
                  <a:lnTo>
                    <a:pt x="3644" y="31695"/>
                  </a:lnTo>
                  <a:cubicBezTo>
                    <a:pt x="3113" y="33146"/>
                    <a:pt x="2689" y="34631"/>
                    <a:pt x="2371" y="36152"/>
                  </a:cubicBezTo>
                  <a:cubicBezTo>
                    <a:pt x="1" y="46835"/>
                    <a:pt x="6403" y="56669"/>
                    <a:pt x="15636" y="63461"/>
                  </a:cubicBezTo>
                  <a:cubicBezTo>
                    <a:pt x="16626" y="61515"/>
                    <a:pt x="17900" y="59676"/>
                    <a:pt x="19385" y="58049"/>
                  </a:cubicBezTo>
                  <a:cubicBezTo>
                    <a:pt x="22763" y="54488"/>
                    <a:pt x="27293" y="52708"/>
                    <a:pt x="32052" y="52708"/>
                  </a:cubicBezTo>
                  <a:cubicBezTo>
                    <a:pt x="32824" y="52708"/>
                    <a:pt x="33603" y="52755"/>
                    <a:pt x="34384" y="52849"/>
                  </a:cubicBezTo>
                  <a:cubicBezTo>
                    <a:pt x="36754" y="53132"/>
                    <a:pt x="43263" y="53910"/>
                    <a:pt x="44501" y="56881"/>
                  </a:cubicBezTo>
                  <a:cubicBezTo>
                    <a:pt x="44572" y="35454"/>
                    <a:pt x="44713" y="30"/>
                    <a:pt x="44713"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1"/>
            <p:cNvSpPr/>
            <p:nvPr/>
          </p:nvSpPr>
          <p:spPr>
            <a:xfrm>
              <a:off x="3639300" y="-321450"/>
              <a:ext cx="688050" cy="537700"/>
            </a:xfrm>
            <a:custGeom>
              <a:avLst/>
              <a:gdLst/>
              <a:ahLst/>
              <a:cxnLst/>
              <a:rect l="l" t="t" r="r" b="b"/>
              <a:pathLst>
                <a:path w="27522" h="21508" extrusionOk="0">
                  <a:moveTo>
                    <a:pt x="13885" y="0"/>
                  </a:moveTo>
                  <a:cubicBezTo>
                    <a:pt x="11736" y="0"/>
                    <a:pt x="9587" y="354"/>
                    <a:pt x="7535" y="1061"/>
                  </a:cubicBezTo>
                  <a:cubicBezTo>
                    <a:pt x="5519" y="1663"/>
                    <a:pt x="3715" y="2795"/>
                    <a:pt x="2265" y="4280"/>
                  </a:cubicBezTo>
                  <a:cubicBezTo>
                    <a:pt x="850" y="5801"/>
                    <a:pt x="1" y="7924"/>
                    <a:pt x="284" y="9940"/>
                  </a:cubicBezTo>
                  <a:cubicBezTo>
                    <a:pt x="567" y="11956"/>
                    <a:pt x="1840" y="13619"/>
                    <a:pt x="3114" y="15175"/>
                  </a:cubicBezTo>
                  <a:lnTo>
                    <a:pt x="8101" y="21507"/>
                  </a:lnTo>
                  <a:cubicBezTo>
                    <a:pt x="9057" y="18784"/>
                    <a:pt x="10507" y="16307"/>
                    <a:pt x="12382" y="14150"/>
                  </a:cubicBezTo>
                  <a:cubicBezTo>
                    <a:pt x="16450" y="9657"/>
                    <a:pt x="21968" y="7889"/>
                    <a:pt x="27522" y="6155"/>
                  </a:cubicBezTo>
                  <a:cubicBezTo>
                    <a:pt x="25647" y="3750"/>
                    <a:pt x="23100" y="1981"/>
                    <a:pt x="20235" y="1061"/>
                  </a:cubicBezTo>
                  <a:cubicBezTo>
                    <a:pt x="18183" y="354"/>
                    <a:pt x="16034" y="0"/>
                    <a:pt x="13885"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1"/>
            <p:cNvSpPr/>
            <p:nvPr/>
          </p:nvSpPr>
          <p:spPr>
            <a:xfrm>
              <a:off x="3841825" y="-167575"/>
              <a:ext cx="550975" cy="481800"/>
            </a:xfrm>
            <a:custGeom>
              <a:avLst/>
              <a:gdLst/>
              <a:ahLst/>
              <a:cxnLst/>
              <a:rect l="l" t="t" r="r" b="b"/>
              <a:pathLst>
                <a:path w="22039" h="19272" extrusionOk="0">
                  <a:moveTo>
                    <a:pt x="19421" y="0"/>
                  </a:moveTo>
                  <a:cubicBezTo>
                    <a:pt x="13867" y="1734"/>
                    <a:pt x="8384" y="3502"/>
                    <a:pt x="4281" y="7995"/>
                  </a:cubicBezTo>
                  <a:cubicBezTo>
                    <a:pt x="2406" y="10152"/>
                    <a:pt x="920" y="12629"/>
                    <a:pt x="0" y="15352"/>
                  </a:cubicBezTo>
                  <a:cubicBezTo>
                    <a:pt x="814" y="16378"/>
                    <a:pt x="1663" y="17439"/>
                    <a:pt x="2795" y="18112"/>
                  </a:cubicBezTo>
                  <a:cubicBezTo>
                    <a:pt x="4221" y="18931"/>
                    <a:pt x="6011" y="19272"/>
                    <a:pt x="7835" y="19272"/>
                  </a:cubicBezTo>
                  <a:cubicBezTo>
                    <a:pt x="9948" y="19272"/>
                    <a:pt x="12106" y="18814"/>
                    <a:pt x="13796" y="18112"/>
                  </a:cubicBezTo>
                  <a:cubicBezTo>
                    <a:pt x="17157" y="16661"/>
                    <a:pt x="19987" y="13902"/>
                    <a:pt x="21119" y="10400"/>
                  </a:cubicBezTo>
                  <a:cubicBezTo>
                    <a:pt x="22038" y="7676"/>
                    <a:pt x="21862" y="4740"/>
                    <a:pt x="20694" y="2123"/>
                  </a:cubicBezTo>
                  <a:cubicBezTo>
                    <a:pt x="20340" y="1380"/>
                    <a:pt x="19916" y="637"/>
                    <a:pt x="19421"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 name="Google Shape;106;p11"/>
          <p:cNvGrpSpPr/>
          <p:nvPr/>
        </p:nvGrpSpPr>
        <p:grpSpPr>
          <a:xfrm>
            <a:off x="8171375" y="-116701"/>
            <a:ext cx="1009050" cy="527050"/>
            <a:chOff x="6268475" y="1301925"/>
            <a:chExt cx="1009050" cy="527050"/>
          </a:xfrm>
        </p:grpSpPr>
        <p:sp>
          <p:nvSpPr>
            <p:cNvPr id="107" name="Google Shape;107;p11"/>
            <p:cNvSpPr/>
            <p:nvPr/>
          </p:nvSpPr>
          <p:spPr>
            <a:xfrm>
              <a:off x="6268475" y="1301925"/>
              <a:ext cx="1009050" cy="527050"/>
            </a:xfrm>
            <a:custGeom>
              <a:avLst/>
              <a:gdLst/>
              <a:ahLst/>
              <a:cxnLst/>
              <a:rect l="l" t="t" r="r" b="b"/>
              <a:pathLst>
                <a:path w="40362" h="21082" extrusionOk="0">
                  <a:moveTo>
                    <a:pt x="0" y="0"/>
                  </a:moveTo>
                  <a:cubicBezTo>
                    <a:pt x="602" y="1486"/>
                    <a:pt x="1274" y="2901"/>
                    <a:pt x="2052" y="4280"/>
                  </a:cubicBezTo>
                  <a:lnTo>
                    <a:pt x="16874" y="4280"/>
                  </a:lnTo>
                  <a:cubicBezTo>
                    <a:pt x="17510" y="8631"/>
                    <a:pt x="16378" y="12876"/>
                    <a:pt x="13549" y="16024"/>
                  </a:cubicBezTo>
                  <a:cubicBezTo>
                    <a:pt x="16838" y="18005"/>
                    <a:pt x="20446" y="19350"/>
                    <a:pt x="24161" y="20057"/>
                  </a:cubicBezTo>
                  <a:cubicBezTo>
                    <a:pt x="28167" y="20832"/>
                    <a:pt x="32294" y="21082"/>
                    <a:pt x="36390" y="21082"/>
                  </a:cubicBezTo>
                  <a:cubicBezTo>
                    <a:pt x="37719" y="21082"/>
                    <a:pt x="39045" y="21055"/>
                    <a:pt x="40362" y="21012"/>
                  </a:cubicBezTo>
                  <a:lnTo>
                    <a:pt x="40362" y="0"/>
                  </a:ln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a:off x="6320650" y="1408925"/>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9"/>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six columns ">
  <p:cSld name="TITLE_AND_TWO_COLUMNS_1">
    <p:spTree>
      <p:nvGrpSpPr>
        <p:cNvPr id="1" name="Shape 110"/>
        <p:cNvGrpSpPr/>
        <p:nvPr/>
      </p:nvGrpSpPr>
      <p:grpSpPr>
        <a:xfrm>
          <a:off x="0" y="0"/>
          <a:ext cx="0" cy="0"/>
          <a:chOff x="0" y="0"/>
          <a:chExt cx="0" cy="0"/>
        </a:xfrm>
      </p:grpSpPr>
      <p:sp>
        <p:nvSpPr>
          <p:cNvPr id="111" name="Google Shape;111;p13"/>
          <p:cNvSpPr txBox="1">
            <a:spLocks noGrp="1"/>
          </p:cNvSpPr>
          <p:nvPr>
            <p:ph type="title"/>
          </p:nvPr>
        </p:nvSpPr>
        <p:spPr>
          <a:xfrm>
            <a:off x="716250" y="539496"/>
            <a:ext cx="3855600" cy="548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12" name="Google Shape;112;p13"/>
          <p:cNvSpPr txBox="1">
            <a:spLocks noGrp="1"/>
          </p:cNvSpPr>
          <p:nvPr>
            <p:ph type="subTitle" idx="1"/>
          </p:nvPr>
        </p:nvSpPr>
        <p:spPr>
          <a:xfrm>
            <a:off x="6874133" y="4078998"/>
            <a:ext cx="1551900" cy="560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13" name="Google Shape;113;p13"/>
          <p:cNvSpPr txBox="1">
            <a:spLocks noGrp="1"/>
          </p:cNvSpPr>
          <p:nvPr>
            <p:ph type="subTitle" idx="2"/>
          </p:nvPr>
        </p:nvSpPr>
        <p:spPr>
          <a:xfrm>
            <a:off x="6875842" y="2851466"/>
            <a:ext cx="1551900" cy="560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14" name="Google Shape;114;p13"/>
          <p:cNvSpPr txBox="1">
            <a:spLocks noGrp="1"/>
          </p:cNvSpPr>
          <p:nvPr>
            <p:ph type="subTitle" idx="3"/>
          </p:nvPr>
        </p:nvSpPr>
        <p:spPr>
          <a:xfrm>
            <a:off x="6874137" y="3669179"/>
            <a:ext cx="1553400" cy="394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15" name="Google Shape;115;p13"/>
          <p:cNvSpPr txBox="1">
            <a:spLocks noGrp="1"/>
          </p:cNvSpPr>
          <p:nvPr>
            <p:ph type="subTitle" idx="4"/>
          </p:nvPr>
        </p:nvSpPr>
        <p:spPr>
          <a:xfrm>
            <a:off x="6874134" y="2443597"/>
            <a:ext cx="1553400" cy="394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16" name="Google Shape;116;p13"/>
          <p:cNvSpPr txBox="1">
            <a:spLocks noGrp="1"/>
          </p:cNvSpPr>
          <p:nvPr>
            <p:ph type="subTitle" idx="5"/>
          </p:nvPr>
        </p:nvSpPr>
        <p:spPr>
          <a:xfrm>
            <a:off x="6874987" y="1623941"/>
            <a:ext cx="1551900" cy="560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17" name="Google Shape;117;p13"/>
          <p:cNvSpPr txBox="1">
            <a:spLocks noGrp="1"/>
          </p:cNvSpPr>
          <p:nvPr>
            <p:ph type="subTitle" idx="6"/>
          </p:nvPr>
        </p:nvSpPr>
        <p:spPr>
          <a:xfrm>
            <a:off x="6873279" y="1216073"/>
            <a:ext cx="1553400" cy="394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18" name="Google Shape;118;p13"/>
          <p:cNvSpPr txBox="1">
            <a:spLocks noGrp="1"/>
          </p:cNvSpPr>
          <p:nvPr>
            <p:ph type="subTitle" idx="7"/>
          </p:nvPr>
        </p:nvSpPr>
        <p:spPr>
          <a:xfrm>
            <a:off x="720028" y="4078996"/>
            <a:ext cx="1548900" cy="560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spcBef>
                <a:spcPts val="1600"/>
              </a:spcBef>
              <a:spcAft>
                <a:spcPts val="0"/>
              </a:spcAft>
              <a:buSzPts val="1400"/>
              <a:buNone/>
              <a:defRPr/>
            </a:lvl2pPr>
            <a:lvl3pPr lvl="2" algn="r" rtl="0">
              <a:spcBef>
                <a:spcPts val="1600"/>
              </a:spcBef>
              <a:spcAft>
                <a:spcPts val="0"/>
              </a:spcAft>
              <a:buSzPts val="1400"/>
              <a:buNone/>
              <a:defRPr/>
            </a:lvl3pPr>
            <a:lvl4pPr lvl="3" algn="r" rtl="0">
              <a:spcBef>
                <a:spcPts val="1600"/>
              </a:spcBef>
              <a:spcAft>
                <a:spcPts val="0"/>
              </a:spcAft>
              <a:buSzPts val="1400"/>
              <a:buNone/>
              <a:defRPr/>
            </a:lvl4pPr>
            <a:lvl5pPr lvl="4" algn="r" rtl="0">
              <a:spcBef>
                <a:spcPts val="1600"/>
              </a:spcBef>
              <a:spcAft>
                <a:spcPts val="0"/>
              </a:spcAft>
              <a:buSzPts val="1400"/>
              <a:buNone/>
              <a:defRPr/>
            </a:lvl5pPr>
            <a:lvl6pPr lvl="5" algn="r" rtl="0">
              <a:spcBef>
                <a:spcPts val="1600"/>
              </a:spcBef>
              <a:spcAft>
                <a:spcPts val="0"/>
              </a:spcAft>
              <a:buSzPts val="1400"/>
              <a:buNone/>
              <a:defRPr/>
            </a:lvl6pPr>
            <a:lvl7pPr lvl="6" algn="r" rtl="0">
              <a:spcBef>
                <a:spcPts val="1600"/>
              </a:spcBef>
              <a:spcAft>
                <a:spcPts val="0"/>
              </a:spcAft>
              <a:buSzPts val="1400"/>
              <a:buNone/>
              <a:defRPr/>
            </a:lvl7pPr>
            <a:lvl8pPr lvl="7" algn="r" rtl="0">
              <a:spcBef>
                <a:spcPts val="1600"/>
              </a:spcBef>
              <a:spcAft>
                <a:spcPts val="0"/>
              </a:spcAft>
              <a:buSzPts val="1400"/>
              <a:buNone/>
              <a:defRPr/>
            </a:lvl8pPr>
            <a:lvl9pPr lvl="8" algn="r" rtl="0">
              <a:spcBef>
                <a:spcPts val="1600"/>
              </a:spcBef>
              <a:spcAft>
                <a:spcPts val="1600"/>
              </a:spcAft>
              <a:buSzPts val="1400"/>
              <a:buNone/>
              <a:defRPr/>
            </a:lvl9pPr>
          </a:lstStyle>
          <a:p>
            <a:endParaRPr/>
          </a:p>
        </p:txBody>
      </p:sp>
      <p:sp>
        <p:nvSpPr>
          <p:cNvPr id="119" name="Google Shape;119;p13"/>
          <p:cNvSpPr txBox="1">
            <a:spLocks noGrp="1"/>
          </p:cNvSpPr>
          <p:nvPr>
            <p:ph type="subTitle" idx="8"/>
          </p:nvPr>
        </p:nvSpPr>
        <p:spPr>
          <a:xfrm>
            <a:off x="721734" y="2851464"/>
            <a:ext cx="1548900" cy="560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spcBef>
                <a:spcPts val="1600"/>
              </a:spcBef>
              <a:spcAft>
                <a:spcPts val="0"/>
              </a:spcAft>
              <a:buSzPts val="1400"/>
              <a:buNone/>
              <a:defRPr/>
            </a:lvl2pPr>
            <a:lvl3pPr lvl="2" algn="r" rtl="0">
              <a:spcBef>
                <a:spcPts val="1600"/>
              </a:spcBef>
              <a:spcAft>
                <a:spcPts val="0"/>
              </a:spcAft>
              <a:buSzPts val="1400"/>
              <a:buNone/>
              <a:defRPr/>
            </a:lvl3pPr>
            <a:lvl4pPr lvl="3" algn="r" rtl="0">
              <a:spcBef>
                <a:spcPts val="1600"/>
              </a:spcBef>
              <a:spcAft>
                <a:spcPts val="0"/>
              </a:spcAft>
              <a:buSzPts val="1400"/>
              <a:buNone/>
              <a:defRPr/>
            </a:lvl4pPr>
            <a:lvl5pPr lvl="4" algn="r" rtl="0">
              <a:spcBef>
                <a:spcPts val="1600"/>
              </a:spcBef>
              <a:spcAft>
                <a:spcPts val="0"/>
              </a:spcAft>
              <a:buSzPts val="1400"/>
              <a:buNone/>
              <a:defRPr/>
            </a:lvl5pPr>
            <a:lvl6pPr lvl="5" algn="r" rtl="0">
              <a:spcBef>
                <a:spcPts val="1600"/>
              </a:spcBef>
              <a:spcAft>
                <a:spcPts val="0"/>
              </a:spcAft>
              <a:buSzPts val="1400"/>
              <a:buNone/>
              <a:defRPr/>
            </a:lvl6pPr>
            <a:lvl7pPr lvl="6" algn="r" rtl="0">
              <a:spcBef>
                <a:spcPts val="1600"/>
              </a:spcBef>
              <a:spcAft>
                <a:spcPts val="0"/>
              </a:spcAft>
              <a:buSzPts val="1400"/>
              <a:buNone/>
              <a:defRPr/>
            </a:lvl7pPr>
            <a:lvl8pPr lvl="7" algn="r" rtl="0">
              <a:spcBef>
                <a:spcPts val="1600"/>
              </a:spcBef>
              <a:spcAft>
                <a:spcPts val="0"/>
              </a:spcAft>
              <a:buSzPts val="1400"/>
              <a:buNone/>
              <a:defRPr/>
            </a:lvl8pPr>
            <a:lvl9pPr lvl="8" algn="r" rtl="0">
              <a:spcBef>
                <a:spcPts val="1600"/>
              </a:spcBef>
              <a:spcAft>
                <a:spcPts val="1600"/>
              </a:spcAft>
              <a:buSzPts val="1400"/>
              <a:buNone/>
              <a:defRPr/>
            </a:lvl9pPr>
          </a:lstStyle>
          <a:p>
            <a:endParaRPr/>
          </a:p>
        </p:txBody>
      </p:sp>
      <p:sp>
        <p:nvSpPr>
          <p:cNvPr id="120" name="Google Shape;120;p13"/>
          <p:cNvSpPr txBox="1">
            <a:spLocks noGrp="1"/>
          </p:cNvSpPr>
          <p:nvPr>
            <p:ph type="subTitle" idx="9"/>
          </p:nvPr>
        </p:nvSpPr>
        <p:spPr>
          <a:xfrm>
            <a:off x="720032" y="3669177"/>
            <a:ext cx="1550700" cy="394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algn="r" rtl="0">
              <a:spcBef>
                <a:spcPts val="1600"/>
              </a:spcBef>
              <a:spcAft>
                <a:spcPts val="0"/>
              </a:spcAft>
              <a:buSzPts val="1400"/>
              <a:buNone/>
              <a:defRPr/>
            </a:lvl2pPr>
            <a:lvl3pPr lvl="2" algn="r" rtl="0">
              <a:spcBef>
                <a:spcPts val="1600"/>
              </a:spcBef>
              <a:spcAft>
                <a:spcPts val="0"/>
              </a:spcAft>
              <a:buSzPts val="1400"/>
              <a:buNone/>
              <a:defRPr/>
            </a:lvl3pPr>
            <a:lvl4pPr lvl="3" algn="r" rtl="0">
              <a:spcBef>
                <a:spcPts val="1600"/>
              </a:spcBef>
              <a:spcAft>
                <a:spcPts val="0"/>
              </a:spcAft>
              <a:buSzPts val="1400"/>
              <a:buNone/>
              <a:defRPr/>
            </a:lvl4pPr>
            <a:lvl5pPr lvl="4" algn="r" rtl="0">
              <a:spcBef>
                <a:spcPts val="1600"/>
              </a:spcBef>
              <a:spcAft>
                <a:spcPts val="0"/>
              </a:spcAft>
              <a:buSzPts val="1400"/>
              <a:buNone/>
              <a:defRPr/>
            </a:lvl5pPr>
            <a:lvl6pPr lvl="5" algn="r" rtl="0">
              <a:spcBef>
                <a:spcPts val="1600"/>
              </a:spcBef>
              <a:spcAft>
                <a:spcPts val="0"/>
              </a:spcAft>
              <a:buSzPts val="1400"/>
              <a:buNone/>
              <a:defRPr/>
            </a:lvl6pPr>
            <a:lvl7pPr lvl="6" algn="r" rtl="0">
              <a:spcBef>
                <a:spcPts val="1600"/>
              </a:spcBef>
              <a:spcAft>
                <a:spcPts val="0"/>
              </a:spcAft>
              <a:buSzPts val="1400"/>
              <a:buNone/>
              <a:defRPr/>
            </a:lvl7pPr>
            <a:lvl8pPr lvl="7" algn="r" rtl="0">
              <a:spcBef>
                <a:spcPts val="1600"/>
              </a:spcBef>
              <a:spcAft>
                <a:spcPts val="0"/>
              </a:spcAft>
              <a:buSzPts val="1400"/>
              <a:buNone/>
              <a:defRPr/>
            </a:lvl8pPr>
            <a:lvl9pPr lvl="8" algn="r" rtl="0">
              <a:spcBef>
                <a:spcPts val="1600"/>
              </a:spcBef>
              <a:spcAft>
                <a:spcPts val="1600"/>
              </a:spcAft>
              <a:buSzPts val="1400"/>
              <a:buNone/>
              <a:defRPr/>
            </a:lvl9pPr>
          </a:lstStyle>
          <a:p>
            <a:endParaRPr/>
          </a:p>
        </p:txBody>
      </p:sp>
      <p:sp>
        <p:nvSpPr>
          <p:cNvPr id="121" name="Google Shape;121;p13"/>
          <p:cNvSpPr txBox="1">
            <a:spLocks noGrp="1"/>
          </p:cNvSpPr>
          <p:nvPr>
            <p:ph type="subTitle" idx="13"/>
          </p:nvPr>
        </p:nvSpPr>
        <p:spPr>
          <a:xfrm>
            <a:off x="720029" y="2443595"/>
            <a:ext cx="1550700" cy="394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algn="r" rtl="0">
              <a:spcBef>
                <a:spcPts val="1600"/>
              </a:spcBef>
              <a:spcAft>
                <a:spcPts val="0"/>
              </a:spcAft>
              <a:buSzPts val="1400"/>
              <a:buNone/>
              <a:defRPr/>
            </a:lvl2pPr>
            <a:lvl3pPr lvl="2" algn="r" rtl="0">
              <a:spcBef>
                <a:spcPts val="1600"/>
              </a:spcBef>
              <a:spcAft>
                <a:spcPts val="0"/>
              </a:spcAft>
              <a:buSzPts val="1400"/>
              <a:buNone/>
              <a:defRPr/>
            </a:lvl3pPr>
            <a:lvl4pPr lvl="3" algn="r" rtl="0">
              <a:spcBef>
                <a:spcPts val="1600"/>
              </a:spcBef>
              <a:spcAft>
                <a:spcPts val="0"/>
              </a:spcAft>
              <a:buSzPts val="1400"/>
              <a:buNone/>
              <a:defRPr/>
            </a:lvl4pPr>
            <a:lvl5pPr lvl="4" algn="r" rtl="0">
              <a:spcBef>
                <a:spcPts val="1600"/>
              </a:spcBef>
              <a:spcAft>
                <a:spcPts val="0"/>
              </a:spcAft>
              <a:buSzPts val="1400"/>
              <a:buNone/>
              <a:defRPr/>
            </a:lvl5pPr>
            <a:lvl6pPr lvl="5" algn="r" rtl="0">
              <a:spcBef>
                <a:spcPts val="1600"/>
              </a:spcBef>
              <a:spcAft>
                <a:spcPts val="0"/>
              </a:spcAft>
              <a:buSzPts val="1400"/>
              <a:buNone/>
              <a:defRPr/>
            </a:lvl6pPr>
            <a:lvl7pPr lvl="6" algn="r" rtl="0">
              <a:spcBef>
                <a:spcPts val="1600"/>
              </a:spcBef>
              <a:spcAft>
                <a:spcPts val="0"/>
              </a:spcAft>
              <a:buSzPts val="1400"/>
              <a:buNone/>
              <a:defRPr/>
            </a:lvl7pPr>
            <a:lvl8pPr lvl="7" algn="r" rtl="0">
              <a:spcBef>
                <a:spcPts val="1600"/>
              </a:spcBef>
              <a:spcAft>
                <a:spcPts val="0"/>
              </a:spcAft>
              <a:buSzPts val="1400"/>
              <a:buNone/>
              <a:defRPr/>
            </a:lvl8pPr>
            <a:lvl9pPr lvl="8" algn="r" rtl="0">
              <a:spcBef>
                <a:spcPts val="1600"/>
              </a:spcBef>
              <a:spcAft>
                <a:spcPts val="1600"/>
              </a:spcAft>
              <a:buSzPts val="1400"/>
              <a:buNone/>
              <a:defRPr/>
            </a:lvl9pPr>
          </a:lstStyle>
          <a:p>
            <a:endParaRPr/>
          </a:p>
        </p:txBody>
      </p:sp>
      <p:sp>
        <p:nvSpPr>
          <p:cNvPr id="122" name="Google Shape;122;p13"/>
          <p:cNvSpPr txBox="1">
            <a:spLocks noGrp="1"/>
          </p:cNvSpPr>
          <p:nvPr>
            <p:ph type="subTitle" idx="14"/>
          </p:nvPr>
        </p:nvSpPr>
        <p:spPr>
          <a:xfrm>
            <a:off x="720881" y="1623939"/>
            <a:ext cx="1548900" cy="560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spcBef>
                <a:spcPts val="1600"/>
              </a:spcBef>
              <a:spcAft>
                <a:spcPts val="0"/>
              </a:spcAft>
              <a:buSzPts val="1400"/>
              <a:buNone/>
              <a:defRPr/>
            </a:lvl2pPr>
            <a:lvl3pPr lvl="2" algn="r" rtl="0">
              <a:spcBef>
                <a:spcPts val="1600"/>
              </a:spcBef>
              <a:spcAft>
                <a:spcPts val="0"/>
              </a:spcAft>
              <a:buSzPts val="1400"/>
              <a:buNone/>
              <a:defRPr/>
            </a:lvl3pPr>
            <a:lvl4pPr lvl="3" algn="r" rtl="0">
              <a:spcBef>
                <a:spcPts val="1600"/>
              </a:spcBef>
              <a:spcAft>
                <a:spcPts val="0"/>
              </a:spcAft>
              <a:buSzPts val="1400"/>
              <a:buNone/>
              <a:defRPr/>
            </a:lvl4pPr>
            <a:lvl5pPr lvl="4" algn="r" rtl="0">
              <a:spcBef>
                <a:spcPts val="1600"/>
              </a:spcBef>
              <a:spcAft>
                <a:spcPts val="0"/>
              </a:spcAft>
              <a:buSzPts val="1400"/>
              <a:buNone/>
              <a:defRPr/>
            </a:lvl5pPr>
            <a:lvl6pPr lvl="5" algn="r" rtl="0">
              <a:spcBef>
                <a:spcPts val="1600"/>
              </a:spcBef>
              <a:spcAft>
                <a:spcPts val="0"/>
              </a:spcAft>
              <a:buSzPts val="1400"/>
              <a:buNone/>
              <a:defRPr/>
            </a:lvl6pPr>
            <a:lvl7pPr lvl="6" algn="r" rtl="0">
              <a:spcBef>
                <a:spcPts val="1600"/>
              </a:spcBef>
              <a:spcAft>
                <a:spcPts val="0"/>
              </a:spcAft>
              <a:buSzPts val="1400"/>
              <a:buNone/>
              <a:defRPr/>
            </a:lvl7pPr>
            <a:lvl8pPr lvl="7" algn="r" rtl="0">
              <a:spcBef>
                <a:spcPts val="1600"/>
              </a:spcBef>
              <a:spcAft>
                <a:spcPts val="0"/>
              </a:spcAft>
              <a:buSzPts val="1400"/>
              <a:buNone/>
              <a:defRPr/>
            </a:lvl8pPr>
            <a:lvl9pPr lvl="8" algn="r" rtl="0">
              <a:spcBef>
                <a:spcPts val="1600"/>
              </a:spcBef>
              <a:spcAft>
                <a:spcPts val="1600"/>
              </a:spcAft>
              <a:buSzPts val="1400"/>
              <a:buNone/>
              <a:defRPr/>
            </a:lvl9pPr>
          </a:lstStyle>
          <a:p>
            <a:endParaRPr/>
          </a:p>
        </p:txBody>
      </p:sp>
      <p:sp>
        <p:nvSpPr>
          <p:cNvPr id="123" name="Google Shape;123;p13"/>
          <p:cNvSpPr txBox="1">
            <a:spLocks noGrp="1"/>
          </p:cNvSpPr>
          <p:nvPr>
            <p:ph type="subTitle" idx="15"/>
          </p:nvPr>
        </p:nvSpPr>
        <p:spPr>
          <a:xfrm>
            <a:off x="719175" y="1216071"/>
            <a:ext cx="1550700" cy="394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algn="r" rtl="0">
              <a:spcBef>
                <a:spcPts val="1600"/>
              </a:spcBef>
              <a:spcAft>
                <a:spcPts val="0"/>
              </a:spcAft>
              <a:buSzPts val="1400"/>
              <a:buNone/>
              <a:defRPr/>
            </a:lvl2pPr>
            <a:lvl3pPr lvl="2" algn="r" rtl="0">
              <a:spcBef>
                <a:spcPts val="1600"/>
              </a:spcBef>
              <a:spcAft>
                <a:spcPts val="0"/>
              </a:spcAft>
              <a:buSzPts val="1400"/>
              <a:buNone/>
              <a:defRPr/>
            </a:lvl3pPr>
            <a:lvl4pPr lvl="3" algn="r" rtl="0">
              <a:spcBef>
                <a:spcPts val="1600"/>
              </a:spcBef>
              <a:spcAft>
                <a:spcPts val="0"/>
              </a:spcAft>
              <a:buSzPts val="1400"/>
              <a:buNone/>
              <a:defRPr/>
            </a:lvl4pPr>
            <a:lvl5pPr lvl="4" algn="r" rtl="0">
              <a:spcBef>
                <a:spcPts val="1600"/>
              </a:spcBef>
              <a:spcAft>
                <a:spcPts val="0"/>
              </a:spcAft>
              <a:buSzPts val="1400"/>
              <a:buNone/>
              <a:defRPr/>
            </a:lvl5pPr>
            <a:lvl6pPr lvl="5" algn="r" rtl="0">
              <a:spcBef>
                <a:spcPts val="1600"/>
              </a:spcBef>
              <a:spcAft>
                <a:spcPts val="0"/>
              </a:spcAft>
              <a:buSzPts val="1400"/>
              <a:buNone/>
              <a:defRPr/>
            </a:lvl6pPr>
            <a:lvl7pPr lvl="6" algn="r" rtl="0">
              <a:spcBef>
                <a:spcPts val="1600"/>
              </a:spcBef>
              <a:spcAft>
                <a:spcPts val="0"/>
              </a:spcAft>
              <a:buSzPts val="1400"/>
              <a:buNone/>
              <a:defRPr/>
            </a:lvl7pPr>
            <a:lvl8pPr lvl="7" algn="r" rtl="0">
              <a:spcBef>
                <a:spcPts val="1600"/>
              </a:spcBef>
              <a:spcAft>
                <a:spcPts val="0"/>
              </a:spcAft>
              <a:buSzPts val="1400"/>
              <a:buNone/>
              <a:defRPr/>
            </a:lvl8pPr>
            <a:lvl9pPr lvl="8" algn="r" rtl="0">
              <a:spcBef>
                <a:spcPts val="1600"/>
              </a:spcBef>
              <a:spcAft>
                <a:spcPts val="1600"/>
              </a:spcAft>
              <a:buSzPts val="1400"/>
              <a:buNone/>
              <a:defRPr/>
            </a:lvl9pPr>
          </a:lstStyle>
          <a:p>
            <a:endParaRPr/>
          </a:p>
        </p:txBody>
      </p:sp>
      <p:grpSp>
        <p:nvGrpSpPr>
          <p:cNvPr id="124" name="Google Shape;124;p13"/>
          <p:cNvGrpSpPr/>
          <p:nvPr/>
        </p:nvGrpSpPr>
        <p:grpSpPr>
          <a:xfrm>
            <a:off x="8204100" y="-143550"/>
            <a:ext cx="1009050" cy="527050"/>
            <a:chOff x="6268475" y="1301925"/>
            <a:chExt cx="1009050" cy="527050"/>
          </a:xfrm>
        </p:grpSpPr>
        <p:sp>
          <p:nvSpPr>
            <p:cNvPr id="125" name="Google Shape;125;p13"/>
            <p:cNvSpPr/>
            <p:nvPr/>
          </p:nvSpPr>
          <p:spPr>
            <a:xfrm>
              <a:off x="6268475" y="1301925"/>
              <a:ext cx="1009050" cy="527050"/>
            </a:xfrm>
            <a:custGeom>
              <a:avLst/>
              <a:gdLst/>
              <a:ahLst/>
              <a:cxnLst/>
              <a:rect l="l" t="t" r="r" b="b"/>
              <a:pathLst>
                <a:path w="40362" h="21082" extrusionOk="0">
                  <a:moveTo>
                    <a:pt x="0" y="0"/>
                  </a:moveTo>
                  <a:cubicBezTo>
                    <a:pt x="602" y="1486"/>
                    <a:pt x="1274" y="2901"/>
                    <a:pt x="2052" y="4280"/>
                  </a:cubicBezTo>
                  <a:lnTo>
                    <a:pt x="16874" y="4280"/>
                  </a:lnTo>
                  <a:cubicBezTo>
                    <a:pt x="17510" y="8631"/>
                    <a:pt x="16378" y="12876"/>
                    <a:pt x="13549" y="16024"/>
                  </a:cubicBezTo>
                  <a:cubicBezTo>
                    <a:pt x="16838" y="18005"/>
                    <a:pt x="20446" y="19350"/>
                    <a:pt x="24161" y="20057"/>
                  </a:cubicBezTo>
                  <a:cubicBezTo>
                    <a:pt x="28167" y="20832"/>
                    <a:pt x="32294" y="21082"/>
                    <a:pt x="36390" y="21082"/>
                  </a:cubicBezTo>
                  <a:cubicBezTo>
                    <a:pt x="37719" y="21082"/>
                    <a:pt x="39045" y="21055"/>
                    <a:pt x="40362" y="21012"/>
                  </a:cubicBezTo>
                  <a:lnTo>
                    <a:pt x="40362" y="0"/>
                  </a:ln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3"/>
            <p:cNvSpPr/>
            <p:nvPr/>
          </p:nvSpPr>
          <p:spPr>
            <a:xfrm>
              <a:off x="6320650" y="1408925"/>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7" name="Google Shape;127;p13"/>
          <p:cNvGrpSpPr/>
          <p:nvPr/>
        </p:nvGrpSpPr>
        <p:grpSpPr>
          <a:xfrm>
            <a:off x="-69425" y="-98462"/>
            <a:ext cx="1064775" cy="1144725"/>
            <a:chOff x="499875" y="1396550"/>
            <a:chExt cx="1064775" cy="1144725"/>
          </a:xfrm>
        </p:grpSpPr>
        <p:sp>
          <p:nvSpPr>
            <p:cNvPr id="128" name="Google Shape;128;p13"/>
            <p:cNvSpPr/>
            <p:nvPr/>
          </p:nvSpPr>
          <p:spPr>
            <a:xfrm>
              <a:off x="499875" y="1404500"/>
              <a:ext cx="628800" cy="1136775"/>
            </a:xfrm>
            <a:custGeom>
              <a:avLst/>
              <a:gdLst/>
              <a:ahLst/>
              <a:cxnLst/>
              <a:rect l="l" t="t" r="r" b="b"/>
              <a:pathLst>
                <a:path w="25152" h="45471" extrusionOk="0">
                  <a:moveTo>
                    <a:pt x="1" y="0"/>
                  </a:moveTo>
                  <a:lnTo>
                    <a:pt x="1" y="40574"/>
                  </a:lnTo>
                  <a:cubicBezTo>
                    <a:pt x="1" y="41777"/>
                    <a:pt x="2795" y="44005"/>
                    <a:pt x="3644" y="44571"/>
                  </a:cubicBezTo>
                  <a:cubicBezTo>
                    <a:pt x="4616" y="45195"/>
                    <a:pt x="5603" y="45471"/>
                    <a:pt x="6563" y="45471"/>
                  </a:cubicBezTo>
                  <a:cubicBezTo>
                    <a:pt x="8818" y="45471"/>
                    <a:pt x="10921" y="43946"/>
                    <a:pt x="12311" y="41812"/>
                  </a:cubicBezTo>
                  <a:cubicBezTo>
                    <a:pt x="14716" y="38027"/>
                    <a:pt x="16980" y="33641"/>
                    <a:pt x="20199" y="30316"/>
                  </a:cubicBezTo>
                  <a:cubicBezTo>
                    <a:pt x="20482" y="29997"/>
                    <a:pt x="20800" y="29679"/>
                    <a:pt x="21154" y="29396"/>
                  </a:cubicBezTo>
                  <a:cubicBezTo>
                    <a:pt x="21826" y="23665"/>
                    <a:pt x="24727" y="18289"/>
                    <a:pt x="24939" y="12487"/>
                  </a:cubicBezTo>
                  <a:cubicBezTo>
                    <a:pt x="25151" y="7960"/>
                    <a:pt x="23560" y="3573"/>
                    <a:pt x="20871"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3"/>
            <p:cNvSpPr/>
            <p:nvPr/>
          </p:nvSpPr>
          <p:spPr>
            <a:xfrm>
              <a:off x="1015450" y="1396550"/>
              <a:ext cx="549200" cy="742875"/>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CUSTOM_3">
    <p:spTree>
      <p:nvGrpSpPr>
        <p:cNvPr id="1" name="Shape 130"/>
        <p:cNvGrpSpPr/>
        <p:nvPr/>
      </p:nvGrpSpPr>
      <p:grpSpPr>
        <a:xfrm>
          <a:off x="0" y="0"/>
          <a:ext cx="0" cy="0"/>
          <a:chOff x="0" y="0"/>
          <a:chExt cx="0" cy="0"/>
        </a:xfrm>
      </p:grpSpPr>
      <p:sp>
        <p:nvSpPr>
          <p:cNvPr id="131" name="Google Shape;131;p14"/>
          <p:cNvSpPr txBox="1">
            <a:spLocks noGrp="1"/>
          </p:cNvSpPr>
          <p:nvPr>
            <p:ph type="title"/>
          </p:nvPr>
        </p:nvSpPr>
        <p:spPr>
          <a:xfrm>
            <a:off x="5410825" y="4006001"/>
            <a:ext cx="2970600" cy="4659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sz="1400">
                <a:latin typeface="Lato"/>
                <a:ea typeface="Lato"/>
                <a:cs typeface="Lato"/>
                <a:sym typeface="Lato"/>
              </a:defRPr>
            </a:lvl1pPr>
            <a:lvl2pPr lvl="1">
              <a:spcBef>
                <a:spcPts val="0"/>
              </a:spcBef>
              <a:spcAft>
                <a:spcPts val="0"/>
              </a:spcAft>
              <a:buSzPts val="2800"/>
              <a:buNone/>
              <a:defRPr>
                <a:latin typeface="Lato"/>
                <a:ea typeface="Lato"/>
                <a:cs typeface="Lato"/>
                <a:sym typeface="Lato"/>
              </a:defRPr>
            </a:lvl2pPr>
            <a:lvl3pPr lvl="2">
              <a:spcBef>
                <a:spcPts val="0"/>
              </a:spcBef>
              <a:spcAft>
                <a:spcPts val="0"/>
              </a:spcAft>
              <a:buSzPts val="2800"/>
              <a:buNone/>
              <a:defRPr>
                <a:latin typeface="Lato"/>
                <a:ea typeface="Lato"/>
                <a:cs typeface="Lato"/>
                <a:sym typeface="Lato"/>
              </a:defRPr>
            </a:lvl3pPr>
            <a:lvl4pPr lvl="3">
              <a:spcBef>
                <a:spcPts val="0"/>
              </a:spcBef>
              <a:spcAft>
                <a:spcPts val="0"/>
              </a:spcAft>
              <a:buSzPts val="2800"/>
              <a:buNone/>
              <a:defRPr>
                <a:latin typeface="Lato"/>
                <a:ea typeface="Lato"/>
                <a:cs typeface="Lato"/>
                <a:sym typeface="Lato"/>
              </a:defRPr>
            </a:lvl4pPr>
            <a:lvl5pPr lvl="4">
              <a:spcBef>
                <a:spcPts val="0"/>
              </a:spcBef>
              <a:spcAft>
                <a:spcPts val="0"/>
              </a:spcAft>
              <a:buSzPts val="2800"/>
              <a:buNone/>
              <a:defRPr>
                <a:latin typeface="Lato"/>
                <a:ea typeface="Lato"/>
                <a:cs typeface="Lato"/>
                <a:sym typeface="Lato"/>
              </a:defRPr>
            </a:lvl5pPr>
            <a:lvl6pPr lvl="5">
              <a:spcBef>
                <a:spcPts val="0"/>
              </a:spcBef>
              <a:spcAft>
                <a:spcPts val="0"/>
              </a:spcAft>
              <a:buSzPts val="2800"/>
              <a:buNone/>
              <a:defRPr>
                <a:latin typeface="Lato"/>
                <a:ea typeface="Lato"/>
                <a:cs typeface="Lato"/>
                <a:sym typeface="Lato"/>
              </a:defRPr>
            </a:lvl6pPr>
            <a:lvl7pPr lvl="6">
              <a:spcBef>
                <a:spcPts val="0"/>
              </a:spcBef>
              <a:spcAft>
                <a:spcPts val="0"/>
              </a:spcAft>
              <a:buSzPts val="2800"/>
              <a:buNone/>
              <a:defRPr>
                <a:latin typeface="Lato"/>
                <a:ea typeface="Lato"/>
                <a:cs typeface="Lato"/>
                <a:sym typeface="Lato"/>
              </a:defRPr>
            </a:lvl7pPr>
            <a:lvl8pPr lvl="7">
              <a:spcBef>
                <a:spcPts val="0"/>
              </a:spcBef>
              <a:spcAft>
                <a:spcPts val="0"/>
              </a:spcAft>
              <a:buSzPts val="2800"/>
              <a:buNone/>
              <a:defRPr>
                <a:latin typeface="Lato"/>
                <a:ea typeface="Lato"/>
                <a:cs typeface="Lato"/>
                <a:sym typeface="Lato"/>
              </a:defRPr>
            </a:lvl8pPr>
            <a:lvl9pPr lvl="8">
              <a:spcBef>
                <a:spcPts val="0"/>
              </a:spcBef>
              <a:spcAft>
                <a:spcPts val="0"/>
              </a:spcAft>
              <a:buSzPts val="2800"/>
              <a:buNone/>
              <a:defRPr>
                <a:latin typeface="Lato"/>
                <a:ea typeface="Lato"/>
                <a:cs typeface="Lato"/>
                <a:sym typeface="Lato"/>
              </a:defRPr>
            </a:lvl9pPr>
          </a:lstStyle>
          <a:p>
            <a:endParaRPr/>
          </a:p>
        </p:txBody>
      </p:sp>
      <p:sp>
        <p:nvSpPr>
          <p:cNvPr id="132" name="Google Shape;132;p14"/>
          <p:cNvSpPr txBox="1">
            <a:spLocks noGrp="1"/>
          </p:cNvSpPr>
          <p:nvPr>
            <p:ph type="subTitle" idx="1"/>
          </p:nvPr>
        </p:nvSpPr>
        <p:spPr>
          <a:xfrm>
            <a:off x="5410825" y="686750"/>
            <a:ext cx="2970600" cy="2535900"/>
          </a:xfrm>
          <a:prstGeom prst="rect">
            <a:avLst/>
          </a:prstGeom>
        </p:spPr>
        <p:txBody>
          <a:bodyPr spcFirstLastPara="1" wrap="square" lIns="91425" tIns="91425" rIns="91425" bIns="91425" anchor="t" anchorCtr="0">
            <a:noAutofit/>
          </a:bodyPr>
          <a:lstStyle>
            <a:lvl1pPr lvl="0">
              <a:spcBef>
                <a:spcPts val="0"/>
              </a:spcBef>
              <a:spcAft>
                <a:spcPts val="0"/>
              </a:spcAft>
              <a:buSzPts val="1700"/>
              <a:buNone/>
              <a:defRPr>
                <a:latin typeface="Palanquin SemiBold"/>
                <a:ea typeface="Palanquin SemiBold"/>
                <a:cs typeface="Palanquin SemiBold"/>
                <a:sym typeface="Palanquin SemiBold"/>
              </a:defRPr>
            </a:lvl1pPr>
            <a:lvl2pPr lvl="1">
              <a:spcBef>
                <a:spcPts val="1600"/>
              </a:spcBef>
              <a:spcAft>
                <a:spcPts val="0"/>
              </a:spcAft>
              <a:buSzPts val="300"/>
              <a:buNone/>
              <a:defRPr sz="300"/>
            </a:lvl2pPr>
            <a:lvl3pPr lvl="2">
              <a:spcBef>
                <a:spcPts val="1600"/>
              </a:spcBef>
              <a:spcAft>
                <a:spcPts val="0"/>
              </a:spcAft>
              <a:buSzPts val="300"/>
              <a:buNone/>
              <a:defRPr sz="300"/>
            </a:lvl3pPr>
            <a:lvl4pPr lvl="3">
              <a:spcBef>
                <a:spcPts val="1600"/>
              </a:spcBef>
              <a:spcAft>
                <a:spcPts val="0"/>
              </a:spcAft>
              <a:buSzPts val="300"/>
              <a:buNone/>
              <a:defRPr sz="300"/>
            </a:lvl4pPr>
            <a:lvl5pPr lvl="4">
              <a:spcBef>
                <a:spcPts val="1600"/>
              </a:spcBef>
              <a:spcAft>
                <a:spcPts val="0"/>
              </a:spcAft>
              <a:buSzPts val="300"/>
              <a:buNone/>
              <a:defRPr sz="300"/>
            </a:lvl5pPr>
            <a:lvl6pPr lvl="5">
              <a:spcBef>
                <a:spcPts val="1600"/>
              </a:spcBef>
              <a:spcAft>
                <a:spcPts val="0"/>
              </a:spcAft>
              <a:buSzPts val="300"/>
              <a:buNone/>
              <a:defRPr sz="300"/>
            </a:lvl6pPr>
            <a:lvl7pPr lvl="6">
              <a:spcBef>
                <a:spcPts val="1600"/>
              </a:spcBef>
              <a:spcAft>
                <a:spcPts val="0"/>
              </a:spcAft>
              <a:buSzPts val="300"/>
              <a:buNone/>
              <a:defRPr sz="300"/>
            </a:lvl7pPr>
            <a:lvl8pPr lvl="7">
              <a:spcBef>
                <a:spcPts val="1600"/>
              </a:spcBef>
              <a:spcAft>
                <a:spcPts val="0"/>
              </a:spcAft>
              <a:buSzPts val="300"/>
              <a:buNone/>
              <a:defRPr sz="300"/>
            </a:lvl8pPr>
            <a:lvl9pPr lvl="8">
              <a:spcBef>
                <a:spcPts val="1600"/>
              </a:spcBef>
              <a:spcAft>
                <a:spcPts val="1600"/>
              </a:spcAft>
              <a:buSzPts val="300"/>
              <a:buNone/>
              <a:defRPr sz="300"/>
            </a:lvl9pPr>
          </a:lstStyle>
          <a:p>
            <a:endParaRPr/>
          </a:p>
        </p:txBody>
      </p:sp>
      <p:grpSp>
        <p:nvGrpSpPr>
          <p:cNvPr id="133" name="Google Shape;133;p14"/>
          <p:cNvGrpSpPr/>
          <p:nvPr/>
        </p:nvGrpSpPr>
        <p:grpSpPr>
          <a:xfrm>
            <a:off x="0" y="-121125"/>
            <a:ext cx="2066700" cy="1236700"/>
            <a:chOff x="499875" y="1304575"/>
            <a:chExt cx="2066700" cy="1236700"/>
          </a:xfrm>
        </p:grpSpPr>
        <p:sp>
          <p:nvSpPr>
            <p:cNvPr id="134" name="Google Shape;134;p14"/>
            <p:cNvSpPr/>
            <p:nvPr/>
          </p:nvSpPr>
          <p:spPr>
            <a:xfrm>
              <a:off x="499875" y="1404500"/>
              <a:ext cx="628800" cy="1136775"/>
            </a:xfrm>
            <a:custGeom>
              <a:avLst/>
              <a:gdLst/>
              <a:ahLst/>
              <a:cxnLst/>
              <a:rect l="l" t="t" r="r" b="b"/>
              <a:pathLst>
                <a:path w="25152" h="45471" extrusionOk="0">
                  <a:moveTo>
                    <a:pt x="1" y="0"/>
                  </a:moveTo>
                  <a:lnTo>
                    <a:pt x="1" y="40574"/>
                  </a:lnTo>
                  <a:cubicBezTo>
                    <a:pt x="1" y="41777"/>
                    <a:pt x="2795" y="44005"/>
                    <a:pt x="3644" y="44571"/>
                  </a:cubicBezTo>
                  <a:cubicBezTo>
                    <a:pt x="4616" y="45195"/>
                    <a:pt x="5603" y="45471"/>
                    <a:pt x="6563" y="45471"/>
                  </a:cubicBezTo>
                  <a:cubicBezTo>
                    <a:pt x="8818" y="45471"/>
                    <a:pt x="10921" y="43946"/>
                    <a:pt x="12311" y="41812"/>
                  </a:cubicBezTo>
                  <a:cubicBezTo>
                    <a:pt x="14716" y="38027"/>
                    <a:pt x="16980" y="33641"/>
                    <a:pt x="20199" y="30316"/>
                  </a:cubicBezTo>
                  <a:cubicBezTo>
                    <a:pt x="20482" y="29997"/>
                    <a:pt x="20800" y="29679"/>
                    <a:pt x="21154" y="29396"/>
                  </a:cubicBezTo>
                  <a:cubicBezTo>
                    <a:pt x="21826" y="23665"/>
                    <a:pt x="24727" y="18289"/>
                    <a:pt x="24939" y="12487"/>
                  </a:cubicBezTo>
                  <a:cubicBezTo>
                    <a:pt x="25151" y="7960"/>
                    <a:pt x="23560" y="3573"/>
                    <a:pt x="20871"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4"/>
            <p:cNvSpPr/>
            <p:nvPr/>
          </p:nvSpPr>
          <p:spPr>
            <a:xfrm>
              <a:off x="924375" y="1304575"/>
              <a:ext cx="1642200" cy="1192850"/>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4"/>
            <p:cNvSpPr/>
            <p:nvPr/>
          </p:nvSpPr>
          <p:spPr>
            <a:xfrm>
              <a:off x="1015450" y="1396550"/>
              <a:ext cx="549200" cy="742875"/>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7" name="Google Shape;137;p14"/>
          <p:cNvGrpSpPr/>
          <p:nvPr/>
        </p:nvGrpSpPr>
        <p:grpSpPr>
          <a:xfrm rot="-5400000">
            <a:off x="1913346" y="-321914"/>
            <a:ext cx="847718" cy="1369851"/>
            <a:chOff x="6130525" y="2382575"/>
            <a:chExt cx="1039125" cy="1679150"/>
          </a:xfrm>
        </p:grpSpPr>
        <p:sp>
          <p:nvSpPr>
            <p:cNvPr id="138" name="Google Shape;138;p14"/>
            <p:cNvSpPr/>
            <p:nvPr/>
          </p:nvSpPr>
          <p:spPr>
            <a:xfrm>
              <a:off x="6325075" y="3692300"/>
              <a:ext cx="587225" cy="359950"/>
            </a:xfrm>
            <a:custGeom>
              <a:avLst/>
              <a:gdLst/>
              <a:ahLst/>
              <a:cxnLst/>
              <a:rect l="l" t="t" r="r" b="b"/>
              <a:pathLst>
                <a:path w="23489" h="14398" extrusionOk="0">
                  <a:moveTo>
                    <a:pt x="0" y="0"/>
                  </a:moveTo>
                  <a:lnTo>
                    <a:pt x="0" y="0"/>
                  </a:lnTo>
                  <a:cubicBezTo>
                    <a:pt x="5483" y="7747"/>
                    <a:pt x="14044" y="13336"/>
                    <a:pt x="23488" y="14397"/>
                  </a:cubicBezTo>
                  <a:cubicBezTo>
                    <a:pt x="19314" y="6297"/>
                    <a:pt x="12806" y="3467"/>
                    <a:pt x="12806" y="3467"/>
                  </a:cubicBezTo>
                  <a:cubicBezTo>
                    <a:pt x="8773" y="1592"/>
                    <a:pt x="4422" y="425"/>
                    <a:pt x="0"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4"/>
            <p:cNvSpPr/>
            <p:nvPr/>
          </p:nvSpPr>
          <p:spPr>
            <a:xfrm>
              <a:off x="6130525" y="2382575"/>
              <a:ext cx="1039125" cy="1679150"/>
            </a:xfrm>
            <a:custGeom>
              <a:avLst/>
              <a:gdLst/>
              <a:ahLst/>
              <a:cxnLst/>
              <a:rect l="l" t="t" r="r" b="b"/>
              <a:pathLst>
                <a:path w="41565" h="67166" extrusionOk="0">
                  <a:moveTo>
                    <a:pt x="41564" y="1"/>
                  </a:moveTo>
                  <a:cubicBezTo>
                    <a:pt x="35091" y="1"/>
                    <a:pt x="28264" y="107"/>
                    <a:pt x="21967" y="1982"/>
                  </a:cubicBezTo>
                  <a:cubicBezTo>
                    <a:pt x="22356" y="4104"/>
                    <a:pt x="22427" y="6262"/>
                    <a:pt x="22109" y="8384"/>
                  </a:cubicBezTo>
                  <a:cubicBezTo>
                    <a:pt x="21401" y="13124"/>
                    <a:pt x="18394" y="19067"/>
                    <a:pt x="13973" y="21367"/>
                  </a:cubicBezTo>
                  <a:lnTo>
                    <a:pt x="13937" y="21367"/>
                  </a:lnTo>
                  <a:cubicBezTo>
                    <a:pt x="12310" y="22216"/>
                    <a:pt x="10435" y="22463"/>
                    <a:pt x="8631" y="22675"/>
                  </a:cubicBezTo>
                  <a:lnTo>
                    <a:pt x="2087" y="23418"/>
                  </a:lnTo>
                  <a:cubicBezTo>
                    <a:pt x="2016" y="23843"/>
                    <a:pt x="1910" y="24232"/>
                    <a:pt x="1804" y="24621"/>
                  </a:cubicBezTo>
                  <a:cubicBezTo>
                    <a:pt x="0" y="33111"/>
                    <a:pt x="1769" y="42414"/>
                    <a:pt x="6155" y="49842"/>
                  </a:cubicBezTo>
                  <a:cubicBezTo>
                    <a:pt x="6650" y="50691"/>
                    <a:pt x="7216" y="51540"/>
                    <a:pt x="7782" y="52389"/>
                  </a:cubicBezTo>
                  <a:cubicBezTo>
                    <a:pt x="12204" y="52814"/>
                    <a:pt x="16555" y="53981"/>
                    <a:pt x="20623" y="55821"/>
                  </a:cubicBezTo>
                  <a:cubicBezTo>
                    <a:pt x="20623" y="55821"/>
                    <a:pt x="27096" y="58686"/>
                    <a:pt x="31270" y="66786"/>
                  </a:cubicBezTo>
                  <a:cubicBezTo>
                    <a:pt x="31553" y="66822"/>
                    <a:pt x="31801" y="66857"/>
                    <a:pt x="32049" y="66857"/>
                  </a:cubicBezTo>
                  <a:cubicBezTo>
                    <a:pt x="32770" y="66911"/>
                    <a:pt x="37826" y="67166"/>
                    <a:pt x="40260" y="67166"/>
                  </a:cubicBezTo>
                  <a:cubicBezTo>
                    <a:pt x="41050" y="67166"/>
                    <a:pt x="41564" y="67139"/>
                    <a:pt x="41564" y="67069"/>
                  </a:cubicBezTo>
                  <a:lnTo>
                    <a:pt x="41564" y="1"/>
                  </a:ln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4"/>
            <p:cNvSpPr/>
            <p:nvPr/>
          </p:nvSpPr>
          <p:spPr>
            <a:xfrm>
              <a:off x="6182700" y="2433000"/>
              <a:ext cx="508525" cy="535925"/>
            </a:xfrm>
            <a:custGeom>
              <a:avLst/>
              <a:gdLst/>
              <a:ahLst/>
              <a:cxnLst/>
              <a:rect l="l" t="t" r="r" b="b"/>
              <a:pathLst>
                <a:path w="20341" h="21437" extrusionOk="0">
                  <a:moveTo>
                    <a:pt x="19880" y="0"/>
                  </a:moveTo>
                  <a:cubicBezTo>
                    <a:pt x="17687" y="637"/>
                    <a:pt x="15565" y="1521"/>
                    <a:pt x="13584" y="2653"/>
                  </a:cubicBezTo>
                  <a:cubicBezTo>
                    <a:pt x="6615" y="6580"/>
                    <a:pt x="1946" y="13796"/>
                    <a:pt x="0" y="21437"/>
                  </a:cubicBezTo>
                  <a:lnTo>
                    <a:pt x="6544" y="20694"/>
                  </a:lnTo>
                  <a:cubicBezTo>
                    <a:pt x="8348" y="20446"/>
                    <a:pt x="10223" y="20234"/>
                    <a:pt x="11850" y="19385"/>
                  </a:cubicBezTo>
                  <a:lnTo>
                    <a:pt x="11886" y="19385"/>
                  </a:lnTo>
                  <a:cubicBezTo>
                    <a:pt x="16307" y="17086"/>
                    <a:pt x="19314" y="11143"/>
                    <a:pt x="20022" y="6403"/>
                  </a:cubicBezTo>
                  <a:cubicBezTo>
                    <a:pt x="20340" y="4280"/>
                    <a:pt x="20269" y="2087"/>
                    <a:pt x="1988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1" name="Google Shape;141;p14"/>
          <p:cNvSpPr/>
          <p:nvPr/>
        </p:nvSpPr>
        <p:spPr>
          <a:xfrm>
            <a:off x="105500" y="4153475"/>
            <a:ext cx="979000" cy="893650"/>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4"/>
          <p:cNvSpPr/>
          <p:nvPr/>
        </p:nvSpPr>
        <p:spPr>
          <a:xfrm>
            <a:off x="587475" y="4489725"/>
            <a:ext cx="508525" cy="535925"/>
          </a:xfrm>
          <a:custGeom>
            <a:avLst/>
            <a:gdLst/>
            <a:ahLst/>
            <a:cxnLst/>
            <a:rect l="l" t="t" r="r" b="b"/>
            <a:pathLst>
              <a:path w="20341" h="21437" extrusionOk="0">
                <a:moveTo>
                  <a:pt x="19880" y="0"/>
                </a:moveTo>
                <a:cubicBezTo>
                  <a:pt x="17687" y="637"/>
                  <a:pt x="15565" y="1521"/>
                  <a:pt x="13584" y="2653"/>
                </a:cubicBezTo>
                <a:cubicBezTo>
                  <a:pt x="6615" y="6580"/>
                  <a:pt x="1946" y="13796"/>
                  <a:pt x="0" y="21437"/>
                </a:cubicBezTo>
                <a:lnTo>
                  <a:pt x="6544" y="20694"/>
                </a:lnTo>
                <a:cubicBezTo>
                  <a:pt x="8348" y="20446"/>
                  <a:pt x="10223" y="20234"/>
                  <a:pt x="11850" y="19385"/>
                </a:cubicBezTo>
                <a:lnTo>
                  <a:pt x="11886" y="19385"/>
                </a:lnTo>
                <a:cubicBezTo>
                  <a:pt x="16307" y="17086"/>
                  <a:pt x="19314" y="11143"/>
                  <a:pt x="20022" y="6403"/>
                </a:cubicBezTo>
                <a:cubicBezTo>
                  <a:pt x="20340" y="4280"/>
                  <a:pt x="20269" y="2087"/>
                  <a:pt x="1988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4"/>
          <p:cNvSpPr/>
          <p:nvPr/>
        </p:nvSpPr>
        <p:spPr>
          <a:xfrm rot="5400000">
            <a:off x="8220520" y="4001729"/>
            <a:ext cx="1501265" cy="784145"/>
          </a:xfrm>
          <a:custGeom>
            <a:avLst/>
            <a:gdLst/>
            <a:ahLst/>
            <a:cxnLst/>
            <a:rect l="l" t="t" r="r" b="b"/>
            <a:pathLst>
              <a:path w="40362" h="21082" extrusionOk="0">
                <a:moveTo>
                  <a:pt x="0" y="0"/>
                </a:moveTo>
                <a:cubicBezTo>
                  <a:pt x="602" y="1486"/>
                  <a:pt x="1274" y="2901"/>
                  <a:pt x="2052" y="4280"/>
                </a:cubicBezTo>
                <a:lnTo>
                  <a:pt x="16874" y="4280"/>
                </a:lnTo>
                <a:cubicBezTo>
                  <a:pt x="17510" y="8631"/>
                  <a:pt x="16378" y="12876"/>
                  <a:pt x="13549" y="16024"/>
                </a:cubicBezTo>
                <a:cubicBezTo>
                  <a:pt x="16838" y="18005"/>
                  <a:pt x="20446" y="19350"/>
                  <a:pt x="24161" y="20057"/>
                </a:cubicBezTo>
                <a:cubicBezTo>
                  <a:pt x="28167" y="20832"/>
                  <a:pt x="32294" y="21082"/>
                  <a:pt x="36390" y="21082"/>
                </a:cubicBezTo>
                <a:cubicBezTo>
                  <a:pt x="37719" y="21082"/>
                  <a:pt x="39045" y="21055"/>
                  <a:pt x="40362" y="21012"/>
                </a:cubicBezTo>
                <a:lnTo>
                  <a:pt x="40362" y="0"/>
                </a:ln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14"/>
          <p:cNvSpPr/>
          <p:nvPr/>
        </p:nvSpPr>
        <p:spPr>
          <a:xfrm rot="5400000">
            <a:off x="8698759" y="3789213"/>
            <a:ext cx="573696" cy="43685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1">
  <p:cSld name="TITLE_AND_BODY_2">
    <p:spTree>
      <p:nvGrpSpPr>
        <p:cNvPr id="1" name="Shape 145"/>
        <p:cNvGrpSpPr/>
        <p:nvPr/>
      </p:nvGrpSpPr>
      <p:grpSpPr>
        <a:xfrm>
          <a:off x="0" y="0"/>
          <a:ext cx="0" cy="0"/>
          <a:chOff x="0" y="0"/>
          <a:chExt cx="0" cy="0"/>
        </a:xfrm>
      </p:grpSpPr>
      <p:sp>
        <p:nvSpPr>
          <p:cNvPr id="146" name="Google Shape;146;p15"/>
          <p:cNvSpPr txBox="1">
            <a:spLocks noGrp="1"/>
          </p:cNvSpPr>
          <p:nvPr>
            <p:ph type="title"/>
          </p:nvPr>
        </p:nvSpPr>
        <p:spPr>
          <a:xfrm>
            <a:off x="716250" y="543200"/>
            <a:ext cx="7360200" cy="474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47" name="Google Shape;147;p15"/>
          <p:cNvSpPr txBox="1">
            <a:spLocks noGrp="1"/>
          </p:cNvSpPr>
          <p:nvPr>
            <p:ph type="subTitle" idx="1"/>
          </p:nvPr>
        </p:nvSpPr>
        <p:spPr>
          <a:xfrm>
            <a:off x="716250" y="1371600"/>
            <a:ext cx="2941800" cy="3086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48" name="Google Shape;148;p15"/>
          <p:cNvSpPr/>
          <p:nvPr/>
        </p:nvSpPr>
        <p:spPr>
          <a:xfrm>
            <a:off x="7126767" y="-339150"/>
            <a:ext cx="2127306" cy="1545218"/>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5"/>
          <p:cNvSpPr/>
          <p:nvPr/>
        </p:nvSpPr>
        <p:spPr>
          <a:xfrm>
            <a:off x="7244744" y="-220007"/>
            <a:ext cx="711434" cy="962320"/>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5"/>
          <p:cNvSpPr/>
          <p:nvPr/>
        </p:nvSpPr>
        <p:spPr>
          <a:xfrm rot="-6510446">
            <a:off x="7133673" y="875098"/>
            <a:ext cx="687990" cy="537653"/>
          </a:xfrm>
          <a:custGeom>
            <a:avLst/>
            <a:gdLst/>
            <a:ahLst/>
            <a:cxnLst/>
            <a:rect l="l" t="t" r="r" b="b"/>
            <a:pathLst>
              <a:path w="27522" h="21508" extrusionOk="0">
                <a:moveTo>
                  <a:pt x="13885" y="0"/>
                </a:moveTo>
                <a:cubicBezTo>
                  <a:pt x="11736" y="0"/>
                  <a:pt x="9587" y="354"/>
                  <a:pt x="7535" y="1061"/>
                </a:cubicBezTo>
                <a:cubicBezTo>
                  <a:pt x="5519" y="1663"/>
                  <a:pt x="3715" y="2795"/>
                  <a:pt x="2265" y="4280"/>
                </a:cubicBezTo>
                <a:cubicBezTo>
                  <a:pt x="850" y="5801"/>
                  <a:pt x="1" y="7924"/>
                  <a:pt x="284" y="9940"/>
                </a:cubicBezTo>
                <a:cubicBezTo>
                  <a:pt x="567" y="11956"/>
                  <a:pt x="1840" y="13619"/>
                  <a:pt x="3114" y="15175"/>
                </a:cubicBezTo>
                <a:lnTo>
                  <a:pt x="8101" y="21507"/>
                </a:lnTo>
                <a:cubicBezTo>
                  <a:pt x="9057" y="18784"/>
                  <a:pt x="10507" y="16307"/>
                  <a:pt x="12382" y="14150"/>
                </a:cubicBezTo>
                <a:cubicBezTo>
                  <a:pt x="16450" y="9657"/>
                  <a:pt x="21968" y="7889"/>
                  <a:pt x="27522" y="6155"/>
                </a:cubicBezTo>
                <a:cubicBezTo>
                  <a:pt x="25647" y="3750"/>
                  <a:pt x="23100" y="1981"/>
                  <a:pt x="20235" y="1061"/>
                </a:cubicBezTo>
                <a:cubicBezTo>
                  <a:pt x="18183" y="354"/>
                  <a:pt x="16034" y="0"/>
                  <a:pt x="13885"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5"/>
          <p:cNvSpPr/>
          <p:nvPr/>
        </p:nvSpPr>
        <p:spPr>
          <a:xfrm rot="-6510446">
            <a:off x="7279080" y="736007"/>
            <a:ext cx="550927" cy="481758"/>
          </a:xfrm>
          <a:custGeom>
            <a:avLst/>
            <a:gdLst/>
            <a:ahLst/>
            <a:cxnLst/>
            <a:rect l="l" t="t" r="r" b="b"/>
            <a:pathLst>
              <a:path w="22039" h="19272" extrusionOk="0">
                <a:moveTo>
                  <a:pt x="19421" y="0"/>
                </a:moveTo>
                <a:cubicBezTo>
                  <a:pt x="13867" y="1734"/>
                  <a:pt x="8384" y="3502"/>
                  <a:pt x="4281" y="7995"/>
                </a:cubicBezTo>
                <a:cubicBezTo>
                  <a:pt x="2406" y="10152"/>
                  <a:pt x="920" y="12629"/>
                  <a:pt x="0" y="15352"/>
                </a:cubicBezTo>
                <a:cubicBezTo>
                  <a:pt x="814" y="16378"/>
                  <a:pt x="1663" y="17439"/>
                  <a:pt x="2795" y="18112"/>
                </a:cubicBezTo>
                <a:cubicBezTo>
                  <a:pt x="4221" y="18931"/>
                  <a:pt x="6011" y="19272"/>
                  <a:pt x="7835" y="19272"/>
                </a:cubicBezTo>
                <a:cubicBezTo>
                  <a:pt x="9948" y="19272"/>
                  <a:pt x="12106" y="18814"/>
                  <a:pt x="13796" y="18112"/>
                </a:cubicBezTo>
                <a:cubicBezTo>
                  <a:pt x="17157" y="16661"/>
                  <a:pt x="19987" y="13902"/>
                  <a:pt x="21119" y="10400"/>
                </a:cubicBezTo>
                <a:cubicBezTo>
                  <a:pt x="22038" y="7676"/>
                  <a:pt x="21862" y="4740"/>
                  <a:pt x="20694" y="2123"/>
                </a:cubicBezTo>
                <a:cubicBezTo>
                  <a:pt x="20340" y="1380"/>
                  <a:pt x="19916" y="637"/>
                  <a:pt x="194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2" name="Google Shape;152;p15"/>
          <p:cNvGrpSpPr/>
          <p:nvPr/>
        </p:nvGrpSpPr>
        <p:grpSpPr>
          <a:xfrm rot="-5400000">
            <a:off x="647807" y="3046151"/>
            <a:ext cx="900907" cy="3335276"/>
            <a:chOff x="2810675" y="1400175"/>
            <a:chExt cx="1201850" cy="2625375"/>
          </a:xfrm>
        </p:grpSpPr>
        <p:sp>
          <p:nvSpPr>
            <p:cNvPr id="153" name="Google Shape;153;p15"/>
            <p:cNvSpPr/>
            <p:nvPr/>
          </p:nvSpPr>
          <p:spPr>
            <a:xfrm>
              <a:off x="2811550" y="1400175"/>
              <a:ext cx="1200975" cy="2428325"/>
            </a:xfrm>
            <a:custGeom>
              <a:avLst/>
              <a:gdLst/>
              <a:ahLst/>
              <a:cxnLst/>
              <a:rect l="l" t="t" r="r" b="b"/>
              <a:pathLst>
                <a:path w="48039" h="97133" extrusionOk="0">
                  <a:moveTo>
                    <a:pt x="429" y="0"/>
                  </a:moveTo>
                  <a:cubicBezTo>
                    <a:pt x="160" y="0"/>
                    <a:pt x="1" y="52"/>
                    <a:pt x="1" y="173"/>
                  </a:cubicBezTo>
                  <a:cubicBezTo>
                    <a:pt x="1" y="633"/>
                    <a:pt x="72" y="62077"/>
                    <a:pt x="72" y="90447"/>
                  </a:cubicBezTo>
                  <a:cubicBezTo>
                    <a:pt x="5166" y="92004"/>
                    <a:pt x="10578" y="94161"/>
                    <a:pt x="14929" y="97133"/>
                  </a:cubicBezTo>
                  <a:cubicBezTo>
                    <a:pt x="32085" y="84115"/>
                    <a:pt x="48039" y="60875"/>
                    <a:pt x="31413" y="41278"/>
                  </a:cubicBezTo>
                  <a:cubicBezTo>
                    <a:pt x="28052" y="37281"/>
                    <a:pt x="24055" y="33885"/>
                    <a:pt x="21119" y="29604"/>
                  </a:cubicBezTo>
                  <a:cubicBezTo>
                    <a:pt x="18218" y="25324"/>
                    <a:pt x="17263" y="20372"/>
                    <a:pt x="16450" y="15384"/>
                  </a:cubicBezTo>
                  <a:cubicBezTo>
                    <a:pt x="15919" y="12201"/>
                    <a:pt x="15282" y="8982"/>
                    <a:pt x="13584" y="6258"/>
                  </a:cubicBezTo>
                  <a:cubicBezTo>
                    <a:pt x="11851" y="3463"/>
                    <a:pt x="9623" y="2367"/>
                    <a:pt x="6616" y="1482"/>
                  </a:cubicBezTo>
                  <a:cubicBezTo>
                    <a:pt x="6024" y="1334"/>
                    <a:pt x="1800" y="0"/>
                    <a:pt x="429"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5"/>
            <p:cNvSpPr/>
            <p:nvPr/>
          </p:nvSpPr>
          <p:spPr>
            <a:xfrm>
              <a:off x="2810675" y="3659575"/>
              <a:ext cx="374100" cy="365975"/>
            </a:xfrm>
            <a:custGeom>
              <a:avLst/>
              <a:gdLst/>
              <a:ahLst/>
              <a:cxnLst/>
              <a:rect l="l" t="t" r="r" b="b"/>
              <a:pathLst>
                <a:path w="14964" h="14639" extrusionOk="0">
                  <a:moveTo>
                    <a:pt x="1" y="0"/>
                  </a:moveTo>
                  <a:lnTo>
                    <a:pt x="1" y="14539"/>
                  </a:lnTo>
                  <a:cubicBezTo>
                    <a:pt x="1" y="14607"/>
                    <a:pt x="63" y="14639"/>
                    <a:pt x="178" y="14639"/>
                  </a:cubicBezTo>
                  <a:cubicBezTo>
                    <a:pt x="1427" y="14639"/>
                    <a:pt x="8883" y="10907"/>
                    <a:pt x="9304" y="10648"/>
                  </a:cubicBezTo>
                  <a:cubicBezTo>
                    <a:pt x="11179" y="9481"/>
                    <a:pt x="13054" y="8172"/>
                    <a:pt x="14964" y="6757"/>
                  </a:cubicBezTo>
                  <a:cubicBezTo>
                    <a:pt x="10577" y="3785"/>
                    <a:pt x="5094" y="1557"/>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 name="Google Shape;155;p15"/>
          <p:cNvSpPr/>
          <p:nvPr/>
        </p:nvSpPr>
        <p:spPr>
          <a:xfrm rot="6972383">
            <a:off x="2539361" y="4634780"/>
            <a:ext cx="713401" cy="893601"/>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2">
  <p:cSld name="TITLE_AND_BODY_1">
    <p:spTree>
      <p:nvGrpSpPr>
        <p:cNvPr id="1" name="Shape 156"/>
        <p:cNvGrpSpPr/>
        <p:nvPr/>
      </p:nvGrpSpPr>
      <p:grpSpPr>
        <a:xfrm>
          <a:off x="0" y="0"/>
          <a:ext cx="0" cy="0"/>
          <a:chOff x="0" y="0"/>
          <a:chExt cx="0" cy="0"/>
        </a:xfrm>
      </p:grpSpPr>
      <p:sp>
        <p:nvSpPr>
          <p:cNvPr id="157" name="Google Shape;157;p16"/>
          <p:cNvSpPr txBox="1">
            <a:spLocks noGrp="1"/>
          </p:cNvSpPr>
          <p:nvPr>
            <p:ph type="title"/>
          </p:nvPr>
        </p:nvSpPr>
        <p:spPr>
          <a:xfrm>
            <a:off x="716250" y="543200"/>
            <a:ext cx="7360200" cy="474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58" name="Google Shape;158;p16"/>
          <p:cNvSpPr txBox="1">
            <a:spLocks noGrp="1"/>
          </p:cNvSpPr>
          <p:nvPr>
            <p:ph type="subTitle" idx="1"/>
          </p:nvPr>
        </p:nvSpPr>
        <p:spPr>
          <a:xfrm>
            <a:off x="4924650" y="1371600"/>
            <a:ext cx="2941800" cy="3086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159" name="Google Shape;159;p16"/>
          <p:cNvGrpSpPr/>
          <p:nvPr/>
        </p:nvGrpSpPr>
        <p:grpSpPr>
          <a:xfrm>
            <a:off x="7541968" y="3505591"/>
            <a:ext cx="1985861" cy="1765938"/>
            <a:chOff x="3033525" y="2679425"/>
            <a:chExt cx="1834175" cy="1631050"/>
          </a:xfrm>
        </p:grpSpPr>
        <p:sp>
          <p:nvSpPr>
            <p:cNvPr id="160" name="Google Shape;160;p16"/>
            <p:cNvSpPr/>
            <p:nvPr/>
          </p:nvSpPr>
          <p:spPr>
            <a:xfrm>
              <a:off x="4141625" y="2679425"/>
              <a:ext cx="720750" cy="504975"/>
            </a:xfrm>
            <a:custGeom>
              <a:avLst/>
              <a:gdLst/>
              <a:ahLst/>
              <a:cxnLst/>
              <a:rect l="l" t="t" r="r" b="b"/>
              <a:pathLst>
                <a:path w="28830" h="20199" extrusionOk="0">
                  <a:moveTo>
                    <a:pt x="16294" y="0"/>
                  </a:moveTo>
                  <a:cubicBezTo>
                    <a:pt x="11568" y="0"/>
                    <a:pt x="7077" y="1785"/>
                    <a:pt x="3750" y="5354"/>
                  </a:cubicBezTo>
                  <a:cubicBezTo>
                    <a:pt x="2229" y="6981"/>
                    <a:pt x="991" y="8785"/>
                    <a:pt x="0" y="10766"/>
                  </a:cubicBezTo>
                  <a:cubicBezTo>
                    <a:pt x="7932" y="16593"/>
                    <a:pt x="18027" y="20199"/>
                    <a:pt x="26488" y="20199"/>
                  </a:cubicBezTo>
                  <a:cubicBezTo>
                    <a:pt x="27272" y="20199"/>
                    <a:pt x="28042" y="20168"/>
                    <a:pt x="28795" y="20105"/>
                  </a:cubicBezTo>
                  <a:cubicBezTo>
                    <a:pt x="28795" y="20105"/>
                    <a:pt x="28795" y="13454"/>
                    <a:pt x="28830" y="4186"/>
                  </a:cubicBezTo>
                  <a:cubicBezTo>
                    <a:pt x="27627" y="1180"/>
                    <a:pt x="21118" y="437"/>
                    <a:pt x="18713" y="154"/>
                  </a:cubicBezTo>
                  <a:cubicBezTo>
                    <a:pt x="17903" y="51"/>
                    <a:pt x="17095" y="0"/>
                    <a:pt x="1629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6"/>
            <p:cNvSpPr/>
            <p:nvPr/>
          </p:nvSpPr>
          <p:spPr>
            <a:xfrm>
              <a:off x="3400525" y="2784075"/>
              <a:ext cx="1467175" cy="1526400"/>
            </a:xfrm>
            <a:custGeom>
              <a:avLst/>
              <a:gdLst/>
              <a:ahLst/>
              <a:cxnLst/>
              <a:rect l="l" t="t" r="r" b="b"/>
              <a:pathLst>
                <a:path w="58687" h="61056" extrusionOk="0">
                  <a:moveTo>
                    <a:pt x="58474" y="0"/>
                  </a:moveTo>
                  <a:cubicBezTo>
                    <a:pt x="58474" y="9268"/>
                    <a:pt x="58439" y="15919"/>
                    <a:pt x="58439" y="15919"/>
                  </a:cubicBezTo>
                  <a:cubicBezTo>
                    <a:pt x="57686" y="15982"/>
                    <a:pt x="56916" y="16013"/>
                    <a:pt x="56133" y="16013"/>
                  </a:cubicBezTo>
                  <a:cubicBezTo>
                    <a:pt x="47676" y="16013"/>
                    <a:pt x="37608" y="12407"/>
                    <a:pt x="29644" y="6580"/>
                  </a:cubicBezTo>
                  <a:cubicBezTo>
                    <a:pt x="27133" y="11426"/>
                    <a:pt x="25895" y="17086"/>
                    <a:pt x="25152" y="22321"/>
                  </a:cubicBezTo>
                  <a:cubicBezTo>
                    <a:pt x="23701" y="32721"/>
                    <a:pt x="21437" y="45562"/>
                    <a:pt x="9906" y="49311"/>
                  </a:cubicBezTo>
                  <a:cubicBezTo>
                    <a:pt x="7806" y="50011"/>
                    <a:pt x="5614" y="50250"/>
                    <a:pt x="3411" y="50250"/>
                  </a:cubicBezTo>
                  <a:cubicBezTo>
                    <a:pt x="2274" y="50250"/>
                    <a:pt x="1133" y="50186"/>
                    <a:pt x="1" y="50090"/>
                  </a:cubicBezTo>
                  <a:lnTo>
                    <a:pt x="1" y="50090"/>
                  </a:lnTo>
                  <a:cubicBezTo>
                    <a:pt x="2583" y="53450"/>
                    <a:pt x="4635" y="57129"/>
                    <a:pt x="6156" y="61056"/>
                  </a:cubicBezTo>
                  <a:lnTo>
                    <a:pt x="58686" y="61056"/>
                  </a:lnTo>
                  <a:lnTo>
                    <a:pt x="58686" y="991"/>
                  </a:lnTo>
                  <a:cubicBezTo>
                    <a:pt x="58686" y="673"/>
                    <a:pt x="58615" y="319"/>
                    <a:pt x="584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6"/>
            <p:cNvSpPr/>
            <p:nvPr/>
          </p:nvSpPr>
          <p:spPr>
            <a:xfrm>
              <a:off x="3033525" y="4024550"/>
              <a:ext cx="520900" cy="285925"/>
            </a:xfrm>
            <a:custGeom>
              <a:avLst/>
              <a:gdLst/>
              <a:ahLst/>
              <a:cxnLst/>
              <a:rect l="l" t="t" r="r" b="b"/>
              <a:pathLst>
                <a:path w="20836" h="11437" extrusionOk="0">
                  <a:moveTo>
                    <a:pt x="9485" y="1"/>
                  </a:moveTo>
                  <a:cubicBezTo>
                    <a:pt x="7802" y="1"/>
                    <a:pt x="6190" y="322"/>
                    <a:pt x="4599" y="1461"/>
                  </a:cubicBezTo>
                  <a:cubicBezTo>
                    <a:pt x="3078" y="2664"/>
                    <a:pt x="1911" y="4256"/>
                    <a:pt x="1274" y="6060"/>
                  </a:cubicBezTo>
                  <a:cubicBezTo>
                    <a:pt x="1097" y="6555"/>
                    <a:pt x="1" y="11437"/>
                    <a:pt x="461" y="11437"/>
                  </a:cubicBezTo>
                  <a:lnTo>
                    <a:pt x="20836" y="11437"/>
                  </a:lnTo>
                  <a:cubicBezTo>
                    <a:pt x="19315" y="7510"/>
                    <a:pt x="17263" y="3831"/>
                    <a:pt x="14716" y="471"/>
                  </a:cubicBezTo>
                  <a:cubicBezTo>
                    <a:pt x="14363" y="435"/>
                    <a:pt x="14009" y="400"/>
                    <a:pt x="13690" y="365"/>
                  </a:cubicBezTo>
                  <a:cubicBezTo>
                    <a:pt x="12227" y="207"/>
                    <a:pt x="10833" y="1"/>
                    <a:pt x="94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3" name="Google Shape;163;p16"/>
          <p:cNvSpPr/>
          <p:nvPr/>
        </p:nvSpPr>
        <p:spPr>
          <a:xfrm>
            <a:off x="8313925" y="1595550"/>
            <a:ext cx="587225" cy="359950"/>
          </a:xfrm>
          <a:custGeom>
            <a:avLst/>
            <a:gdLst/>
            <a:ahLst/>
            <a:cxnLst/>
            <a:rect l="l" t="t" r="r" b="b"/>
            <a:pathLst>
              <a:path w="23489" h="14398" extrusionOk="0">
                <a:moveTo>
                  <a:pt x="0" y="0"/>
                </a:moveTo>
                <a:lnTo>
                  <a:pt x="0" y="0"/>
                </a:lnTo>
                <a:cubicBezTo>
                  <a:pt x="5483" y="7747"/>
                  <a:pt x="14044" y="13336"/>
                  <a:pt x="23488" y="14397"/>
                </a:cubicBezTo>
                <a:cubicBezTo>
                  <a:pt x="19314" y="6297"/>
                  <a:pt x="12806" y="3467"/>
                  <a:pt x="12806" y="3467"/>
                </a:cubicBezTo>
                <a:cubicBezTo>
                  <a:pt x="8773" y="1592"/>
                  <a:pt x="4422" y="425"/>
                  <a:pt x="0"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6"/>
          <p:cNvSpPr/>
          <p:nvPr/>
        </p:nvSpPr>
        <p:spPr>
          <a:xfrm>
            <a:off x="8119375" y="285825"/>
            <a:ext cx="1039125" cy="1679150"/>
          </a:xfrm>
          <a:custGeom>
            <a:avLst/>
            <a:gdLst/>
            <a:ahLst/>
            <a:cxnLst/>
            <a:rect l="l" t="t" r="r" b="b"/>
            <a:pathLst>
              <a:path w="41565" h="67166" extrusionOk="0">
                <a:moveTo>
                  <a:pt x="41564" y="1"/>
                </a:moveTo>
                <a:cubicBezTo>
                  <a:pt x="35091" y="1"/>
                  <a:pt x="28264" y="107"/>
                  <a:pt x="21967" y="1982"/>
                </a:cubicBezTo>
                <a:cubicBezTo>
                  <a:pt x="22356" y="4104"/>
                  <a:pt x="22427" y="6262"/>
                  <a:pt x="22109" y="8384"/>
                </a:cubicBezTo>
                <a:cubicBezTo>
                  <a:pt x="21401" y="13124"/>
                  <a:pt x="18394" y="19067"/>
                  <a:pt x="13973" y="21367"/>
                </a:cubicBezTo>
                <a:lnTo>
                  <a:pt x="13937" y="21367"/>
                </a:lnTo>
                <a:cubicBezTo>
                  <a:pt x="12310" y="22216"/>
                  <a:pt x="10435" y="22463"/>
                  <a:pt x="8631" y="22675"/>
                </a:cubicBezTo>
                <a:lnTo>
                  <a:pt x="2087" y="23418"/>
                </a:lnTo>
                <a:cubicBezTo>
                  <a:pt x="2016" y="23843"/>
                  <a:pt x="1910" y="24232"/>
                  <a:pt x="1804" y="24621"/>
                </a:cubicBezTo>
                <a:cubicBezTo>
                  <a:pt x="0" y="33111"/>
                  <a:pt x="1769" y="42414"/>
                  <a:pt x="6155" y="49842"/>
                </a:cubicBezTo>
                <a:cubicBezTo>
                  <a:pt x="6650" y="50691"/>
                  <a:pt x="7216" y="51540"/>
                  <a:pt x="7782" y="52389"/>
                </a:cubicBezTo>
                <a:cubicBezTo>
                  <a:pt x="12204" y="52814"/>
                  <a:pt x="16555" y="53981"/>
                  <a:pt x="20623" y="55821"/>
                </a:cubicBezTo>
                <a:cubicBezTo>
                  <a:pt x="20623" y="55821"/>
                  <a:pt x="27096" y="58686"/>
                  <a:pt x="31270" y="66786"/>
                </a:cubicBezTo>
                <a:cubicBezTo>
                  <a:pt x="31553" y="66822"/>
                  <a:pt x="31801" y="66857"/>
                  <a:pt x="32049" y="66857"/>
                </a:cubicBezTo>
                <a:cubicBezTo>
                  <a:pt x="32770" y="66911"/>
                  <a:pt x="37826" y="67166"/>
                  <a:pt x="40260" y="67166"/>
                </a:cubicBezTo>
                <a:cubicBezTo>
                  <a:pt x="41050" y="67166"/>
                  <a:pt x="41564" y="67139"/>
                  <a:pt x="41564" y="67069"/>
                </a:cubicBezTo>
                <a:lnTo>
                  <a:pt x="41564" y="1"/>
                </a:ln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6"/>
          <p:cNvSpPr/>
          <p:nvPr/>
        </p:nvSpPr>
        <p:spPr>
          <a:xfrm>
            <a:off x="7689575" y="0"/>
            <a:ext cx="979000" cy="893650"/>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6"/>
          <p:cNvSpPr/>
          <p:nvPr/>
        </p:nvSpPr>
        <p:spPr>
          <a:xfrm>
            <a:off x="8171550" y="336250"/>
            <a:ext cx="508525" cy="535925"/>
          </a:xfrm>
          <a:custGeom>
            <a:avLst/>
            <a:gdLst/>
            <a:ahLst/>
            <a:cxnLst/>
            <a:rect l="l" t="t" r="r" b="b"/>
            <a:pathLst>
              <a:path w="20341" h="21437" extrusionOk="0">
                <a:moveTo>
                  <a:pt x="19880" y="0"/>
                </a:moveTo>
                <a:cubicBezTo>
                  <a:pt x="17687" y="637"/>
                  <a:pt x="15565" y="1521"/>
                  <a:pt x="13584" y="2653"/>
                </a:cubicBezTo>
                <a:cubicBezTo>
                  <a:pt x="6615" y="6580"/>
                  <a:pt x="1946" y="13796"/>
                  <a:pt x="0" y="21437"/>
                </a:cubicBezTo>
                <a:lnTo>
                  <a:pt x="6544" y="20694"/>
                </a:lnTo>
                <a:cubicBezTo>
                  <a:pt x="8348" y="20446"/>
                  <a:pt x="10223" y="20234"/>
                  <a:pt x="11850" y="19385"/>
                </a:cubicBezTo>
                <a:lnTo>
                  <a:pt x="11886" y="19385"/>
                </a:lnTo>
                <a:cubicBezTo>
                  <a:pt x="16307" y="17086"/>
                  <a:pt x="19314" y="11143"/>
                  <a:pt x="20022" y="6403"/>
                </a:cubicBezTo>
                <a:cubicBezTo>
                  <a:pt x="20340" y="4280"/>
                  <a:pt x="20269" y="2087"/>
                  <a:pt x="1988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3">
  <p:cSld name="TITLE_AND_BODY_1_1">
    <p:spTree>
      <p:nvGrpSpPr>
        <p:cNvPr id="1" name="Shape 167"/>
        <p:cNvGrpSpPr/>
        <p:nvPr/>
      </p:nvGrpSpPr>
      <p:grpSpPr>
        <a:xfrm>
          <a:off x="0" y="0"/>
          <a:ext cx="0" cy="0"/>
          <a:chOff x="0" y="0"/>
          <a:chExt cx="0" cy="0"/>
        </a:xfrm>
      </p:grpSpPr>
      <p:sp>
        <p:nvSpPr>
          <p:cNvPr id="168" name="Google Shape;168;p17"/>
          <p:cNvSpPr txBox="1">
            <a:spLocks noGrp="1"/>
          </p:cNvSpPr>
          <p:nvPr>
            <p:ph type="title"/>
          </p:nvPr>
        </p:nvSpPr>
        <p:spPr>
          <a:xfrm>
            <a:off x="716250" y="543200"/>
            <a:ext cx="7357800" cy="474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9" name="Google Shape;169;p17"/>
          <p:cNvSpPr txBox="1">
            <a:spLocks noGrp="1"/>
          </p:cNvSpPr>
          <p:nvPr>
            <p:ph type="subTitle" idx="1"/>
          </p:nvPr>
        </p:nvSpPr>
        <p:spPr>
          <a:xfrm>
            <a:off x="716250" y="1371600"/>
            <a:ext cx="2941800" cy="3086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170" name="Google Shape;170;p17"/>
          <p:cNvGrpSpPr/>
          <p:nvPr/>
        </p:nvGrpSpPr>
        <p:grpSpPr>
          <a:xfrm>
            <a:off x="-33687" y="3415800"/>
            <a:ext cx="1499875" cy="1607950"/>
            <a:chOff x="-33687" y="113450"/>
            <a:chExt cx="1499875" cy="1607950"/>
          </a:xfrm>
        </p:grpSpPr>
        <p:sp>
          <p:nvSpPr>
            <p:cNvPr id="171" name="Google Shape;171;p17"/>
            <p:cNvSpPr/>
            <p:nvPr/>
          </p:nvSpPr>
          <p:spPr>
            <a:xfrm flipH="1">
              <a:off x="-33687" y="113450"/>
              <a:ext cx="1002000" cy="1607950"/>
            </a:xfrm>
            <a:custGeom>
              <a:avLst/>
              <a:gdLst/>
              <a:ahLst/>
              <a:cxnLst/>
              <a:rect l="l" t="t" r="r" b="b"/>
              <a:pathLst>
                <a:path w="40080" h="64318" extrusionOk="0">
                  <a:moveTo>
                    <a:pt x="38384" y="1"/>
                  </a:moveTo>
                  <a:cubicBezTo>
                    <a:pt x="35907" y="1"/>
                    <a:pt x="31554" y="296"/>
                    <a:pt x="31201" y="321"/>
                  </a:cubicBezTo>
                  <a:cubicBezTo>
                    <a:pt x="24833" y="1064"/>
                    <a:pt x="18537" y="3187"/>
                    <a:pt x="13337" y="7042"/>
                  </a:cubicBezTo>
                  <a:cubicBezTo>
                    <a:pt x="10648" y="9059"/>
                    <a:pt x="8278" y="11499"/>
                    <a:pt x="6368" y="14294"/>
                  </a:cubicBezTo>
                  <a:cubicBezTo>
                    <a:pt x="8597" y="15284"/>
                    <a:pt x="10578" y="16735"/>
                    <a:pt x="12205" y="18574"/>
                  </a:cubicBezTo>
                  <a:cubicBezTo>
                    <a:pt x="15884" y="22854"/>
                    <a:pt x="11922" y="29682"/>
                    <a:pt x="8385" y="32653"/>
                  </a:cubicBezTo>
                  <a:cubicBezTo>
                    <a:pt x="5944" y="34705"/>
                    <a:pt x="3078" y="36226"/>
                    <a:pt x="1" y="37110"/>
                  </a:cubicBezTo>
                  <a:cubicBezTo>
                    <a:pt x="107" y="41709"/>
                    <a:pt x="1239" y="46272"/>
                    <a:pt x="3220" y="50411"/>
                  </a:cubicBezTo>
                  <a:cubicBezTo>
                    <a:pt x="11285" y="52321"/>
                    <a:pt x="18714" y="56283"/>
                    <a:pt x="24020" y="63004"/>
                  </a:cubicBezTo>
                  <a:cubicBezTo>
                    <a:pt x="24338" y="63428"/>
                    <a:pt x="24657" y="63853"/>
                    <a:pt x="24939" y="64277"/>
                  </a:cubicBezTo>
                  <a:cubicBezTo>
                    <a:pt x="25522" y="64305"/>
                    <a:pt x="26105" y="64318"/>
                    <a:pt x="26686" y="64318"/>
                  </a:cubicBezTo>
                  <a:cubicBezTo>
                    <a:pt x="28331" y="64318"/>
                    <a:pt x="29970" y="64212"/>
                    <a:pt x="31590" y="64029"/>
                  </a:cubicBezTo>
                  <a:cubicBezTo>
                    <a:pt x="32439" y="63923"/>
                    <a:pt x="40080" y="62862"/>
                    <a:pt x="40080" y="62261"/>
                  </a:cubicBezTo>
                  <a:lnTo>
                    <a:pt x="40080" y="180"/>
                  </a:lnTo>
                  <a:cubicBezTo>
                    <a:pt x="40069" y="48"/>
                    <a:pt x="39378" y="1"/>
                    <a:pt x="38384"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7"/>
            <p:cNvSpPr/>
            <p:nvPr/>
          </p:nvSpPr>
          <p:spPr>
            <a:xfrm flipH="1">
              <a:off x="344813" y="1374575"/>
              <a:ext cx="543025" cy="345825"/>
            </a:xfrm>
            <a:custGeom>
              <a:avLst/>
              <a:gdLst/>
              <a:ahLst/>
              <a:cxnLst/>
              <a:rect l="l" t="t" r="r" b="b"/>
              <a:pathLst>
                <a:path w="21721" h="13833" extrusionOk="0">
                  <a:moveTo>
                    <a:pt x="1" y="1"/>
                  </a:moveTo>
                  <a:cubicBezTo>
                    <a:pt x="2159" y="4352"/>
                    <a:pt x="5519" y="7995"/>
                    <a:pt x="9729" y="10472"/>
                  </a:cubicBezTo>
                  <a:cubicBezTo>
                    <a:pt x="13125" y="12382"/>
                    <a:pt x="16945" y="13549"/>
                    <a:pt x="20872" y="13797"/>
                  </a:cubicBezTo>
                  <a:lnTo>
                    <a:pt x="21720" y="13832"/>
                  </a:lnTo>
                  <a:cubicBezTo>
                    <a:pt x="21438" y="13408"/>
                    <a:pt x="21119" y="12983"/>
                    <a:pt x="20801" y="12594"/>
                  </a:cubicBezTo>
                  <a:cubicBezTo>
                    <a:pt x="15495" y="5873"/>
                    <a:pt x="8066" y="1911"/>
                    <a:pt x="1" y="1"/>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7"/>
            <p:cNvSpPr/>
            <p:nvPr/>
          </p:nvSpPr>
          <p:spPr>
            <a:xfrm flipH="1">
              <a:off x="809088" y="420675"/>
              <a:ext cx="657100" cy="644925"/>
            </a:xfrm>
            <a:custGeom>
              <a:avLst/>
              <a:gdLst/>
              <a:ahLst/>
              <a:cxnLst/>
              <a:rect l="l" t="t" r="r" b="b"/>
              <a:pathLst>
                <a:path w="26284" h="25797" extrusionOk="0">
                  <a:moveTo>
                    <a:pt x="16555" y="0"/>
                  </a:moveTo>
                  <a:cubicBezTo>
                    <a:pt x="14261" y="0"/>
                    <a:pt x="11956" y="260"/>
                    <a:pt x="9728" y="802"/>
                  </a:cubicBezTo>
                  <a:cubicBezTo>
                    <a:pt x="6863" y="1510"/>
                    <a:pt x="4811" y="3349"/>
                    <a:pt x="3219" y="5861"/>
                  </a:cubicBezTo>
                  <a:cubicBezTo>
                    <a:pt x="2618" y="6851"/>
                    <a:pt x="2088" y="7948"/>
                    <a:pt x="1698" y="9080"/>
                  </a:cubicBezTo>
                  <a:cubicBezTo>
                    <a:pt x="0" y="14067"/>
                    <a:pt x="1026" y="20965"/>
                    <a:pt x="5837" y="24007"/>
                  </a:cubicBezTo>
                  <a:cubicBezTo>
                    <a:pt x="7927" y="25325"/>
                    <a:pt x="10601" y="25796"/>
                    <a:pt x="13221" y="25796"/>
                  </a:cubicBezTo>
                  <a:cubicBezTo>
                    <a:pt x="14681" y="25796"/>
                    <a:pt x="16124" y="25650"/>
                    <a:pt x="17440" y="25422"/>
                  </a:cubicBezTo>
                  <a:cubicBezTo>
                    <a:pt x="18253" y="25281"/>
                    <a:pt x="19102" y="25104"/>
                    <a:pt x="19881" y="24856"/>
                  </a:cubicBezTo>
                  <a:cubicBezTo>
                    <a:pt x="19668" y="18772"/>
                    <a:pt x="20871" y="12723"/>
                    <a:pt x="23383" y="7170"/>
                  </a:cubicBezTo>
                  <a:cubicBezTo>
                    <a:pt x="24196" y="5365"/>
                    <a:pt x="25151" y="3632"/>
                    <a:pt x="26283" y="2005"/>
                  </a:cubicBezTo>
                  <a:cubicBezTo>
                    <a:pt x="24798" y="1333"/>
                    <a:pt x="23241" y="838"/>
                    <a:pt x="21649" y="519"/>
                  </a:cubicBezTo>
                  <a:cubicBezTo>
                    <a:pt x="20376" y="236"/>
                    <a:pt x="19067" y="95"/>
                    <a:pt x="17758" y="24"/>
                  </a:cubicBezTo>
                  <a:cubicBezTo>
                    <a:pt x="17358" y="8"/>
                    <a:pt x="16957" y="0"/>
                    <a:pt x="16555"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4" name="Google Shape;174;p17"/>
          <p:cNvSpPr/>
          <p:nvPr/>
        </p:nvSpPr>
        <p:spPr>
          <a:xfrm rot="1217948" flipH="1">
            <a:off x="7082284" y="-477709"/>
            <a:ext cx="1422297" cy="742898"/>
          </a:xfrm>
          <a:custGeom>
            <a:avLst/>
            <a:gdLst/>
            <a:ahLst/>
            <a:cxnLst/>
            <a:rect l="l" t="t" r="r" b="b"/>
            <a:pathLst>
              <a:path w="40362" h="21082" extrusionOk="0">
                <a:moveTo>
                  <a:pt x="0" y="0"/>
                </a:moveTo>
                <a:cubicBezTo>
                  <a:pt x="602" y="1486"/>
                  <a:pt x="1274" y="2901"/>
                  <a:pt x="2052" y="4280"/>
                </a:cubicBezTo>
                <a:lnTo>
                  <a:pt x="16874" y="4280"/>
                </a:lnTo>
                <a:cubicBezTo>
                  <a:pt x="17510" y="8631"/>
                  <a:pt x="16378" y="12876"/>
                  <a:pt x="13549" y="16024"/>
                </a:cubicBezTo>
                <a:cubicBezTo>
                  <a:pt x="16838" y="18005"/>
                  <a:pt x="20446" y="19350"/>
                  <a:pt x="24161" y="20057"/>
                </a:cubicBezTo>
                <a:cubicBezTo>
                  <a:pt x="28167" y="20832"/>
                  <a:pt x="32294" y="21082"/>
                  <a:pt x="36390" y="21082"/>
                </a:cubicBezTo>
                <a:cubicBezTo>
                  <a:pt x="37719" y="21082"/>
                  <a:pt x="39045" y="21055"/>
                  <a:pt x="40362" y="21012"/>
                </a:cubicBezTo>
                <a:lnTo>
                  <a:pt x="40362" y="0"/>
                </a:ln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7"/>
          <p:cNvSpPr/>
          <p:nvPr/>
        </p:nvSpPr>
        <p:spPr>
          <a:xfrm rot="1217948" flipH="1">
            <a:off x="7839205" y="100054"/>
            <a:ext cx="2105396" cy="1064062"/>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7"/>
          <p:cNvSpPr/>
          <p:nvPr/>
        </p:nvSpPr>
        <p:spPr>
          <a:xfrm rot="1217948" flipH="1">
            <a:off x="7869547" y="-199119"/>
            <a:ext cx="543519" cy="413876"/>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7"/>
          <p:cNvSpPr/>
          <p:nvPr/>
        </p:nvSpPr>
        <p:spPr>
          <a:xfrm rot="1217872" flipH="1">
            <a:off x="8321229" y="-28425"/>
            <a:ext cx="1493672" cy="754898"/>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Numbers and text">
  <p:cSld name="ONE_COLUMN_TEXT_2">
    <p:spTree>
      <p:nvGrpSpPr>
        <p:cNvPr id="1" name="Shape 178"/>
        <p:cNvGrpSpPr/>
        <p:nvPr/>
      </p:nvGrpSpPr>
      <p:grpSpPr>
        <a:xfrm>
          <a:off x="0" y="0"/>
          <a:ext cx="0" cy="0"/>
          <a:chOff x="0" y="0"/>
          <a:chExt cx="0" cy="0"/>
        </a:xfrm>
      </p:grpSpPr>
      <p:sp>
        <p:nvSpPr>
          <p:cNvPr id="179" name="Google Shape;179;p18"/>
          <p:cNvSpPr/>
          <p:nvPr/>
        </p:nvSpPr>
        <p:spPr>
          <a:xfrm rot="-9275902" flipH="1">
            <a:off x="3388571" y="3162920"/>
            <a:ext cx="723888" cy="1105844"/>
          </a:xfrm>
          <a:custGeom>
            <a:avLst/>
            <a:gdLst/>
            <a:ahLst/>
            <a:cxnLst/>
            <a:rect l="l" t="t" r="r" b="b"/>
            <a:pathLst>
              <a:path w="40080" h="64318" extrusionOk="0">
                <a:moveTo>
                  <a:pt x="38384" y="1"/>
                </a:moveTo>
                <a:cubicBezTo>
                  <a:pt x="35907" y="1"/>
                  <a:pt x="31554" y="296"/>
                  <a:pt x="31201" y="321"/>
                </a:cubicBezTo>
                <a:cubicBezTo>
                  <a:pt x="24833" y="1064"/>
                  <a:pt x="18537" y="3187"/>
                  <a:pt x="13337" y="7042"/>
                </a:cubicBezTo>
                <a:cubicBezTo>
                  <a:pt x="10648" y="9059"/>
                  <a:pt x="8278" y="11499"/>
                  <a:pt x="6368" y="14294"/>
                </a:cubicBezTo>
                <a:cubicBezTo>
                  <a:pt x="8597" y="15284"/>
                  <a:pt x="10578" y="16735"/>
                  <a:pt x="12205" y="18574"/>
                </a:cubicBezTo>
                <a:cubicBezTo>
                  <a:pt x="15884" y="22854"/>
                  <a:pt x="11922" y="29682"/>
                  <a:pt x="8385" y="32653"/>
                </a:cubicBezTo>
                <a:cubicBezTo>
                  <a:pt x="5944" y="34705"/>
                  <a:pt x="3078" y="36226"/>
                  <a:pt x="1" y="37110"/>
                </a:cubicBezTo>
                <a:cubicBezTo>
                  <a:pt x="107" y="41709"/>
                  <a:pt x="1239" y="46272"/>
                  <a:pt x="3220" y="50411"/>
                </a:cubicBezTo>
                <a:cubicBezTo>
                  <a:pt x="11285" y="52321"/>
                  <a:pt x="18714" y="56283"/>
                  <a:pt x="24020" y="63004"/>
                </a:cubicBezTo>
                <a:cubicBezTo>
                  <a:pt x="24338" y="63428"/>
                  <a:pt x="24657" y="63853"/>
                  <a:pt x="24939" y="64277"/>
                </a:cubicBezTo>
                <a:cubicBezTo>
                  <a:pt x="25522" y="64305"/>
                  <a:pt x="26105" y="64318"/>
                  <a:pt x="26686" y="64318"/>
                </a:cubicBezTo>
                <a:cubicBezTo>
                  <a:pt x="28331" y="64318"/>
                  <a:pt x="29970" y="64212"/>
                  <a:pt x="31590" y="64029"/>
                </a:cubicBezTo>
                <a:cubicBezTo>
                  <a:pt x="32439" y="63923"/>
                  <a:pt x="40080" y="62862"/>
                  <a:pt x="40080" y="62261"/>
                </a:cubicBezTo>
                <a:lnTo>
                  <a:pt x="40080" y="180"/>
                </a:lnTo>
                <a:cubicBezTo>
                  <a:pt x="40069" y="48"/>
                  <a:pt x="39378" y="1"/>
                  <a:pt x="38384" y="1"/>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8"/>
          <p:cNvSpPr/>
          <p:nvPr/>
        </p:nvSpPr>
        <p:spPr>
          <a:xfrm rot="-9275902" flipH="1">
            <a:off x="3354391" y="3523629"/>
            <a:ext cx="291343" cy="392903"/>
          </a:xfrm>
          <a:custGeom>
            <a:avLst/>
            <a:gdLst/>
            <a:ahLst/>
            <a:cxnLst/>
            <a:rect l="l" t="t" r="r" b="b"/>
            <a:pathLst>
              <a:path w="16131" h="22852" extrusionOk="0">
                <a:moveTo>
                  <a:pt x="6615" y="1"/>
                </a:moveTo>
                <a:cubicBezTo>
                  <a:pt x="5483" y="1628"/>
                  <a:pt x="4528" y="3361"/>
                  <a:pt x="3715" y="5165"/>
                </a:cubicBezTo>
                <a:cubicBezTo>
                  <a:pt x="1203" y="10719"/>
                  <a:pt x="0" y="16768"/>
                  <a:pt x="213" y="22852"/>
                </a:cubicBezTo>
                <a:cubicBezTo>
                  <a:pt x="3325" y="21968"/>
                  <a:pt x="6155" y="20447"/>
                  <a:pt x="8632" y="18395"/>
                </a:cubicBezTo>
                <a:cubicBezTo>
                  <a:pt x="12169" y="15424"/>
                  <a:pt x="16131" y="8596"/>
                  <a:pt x="12452" y="4316"/>
                </a:cubicBezTo>
                <a:cubicBezTo>
                  <a:pt x="10825" y="2477"/>
                  <a:pt x="8844" y="1026"/>
                  <a:pt x="66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8"/>
          <p:cNvSpPr/>
          <p:nvPr/>
        </p:nvSpPr>
        <p:spPr>
          <a:xfrm rot="-5400000">
            <a:off x="5088475" y="4368536"/>
            <a:ext cx="976415" cy="668313"/>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8"/>
          <p:cNvSpPr/>
          <p:nvPr/>
        </p:nvSpPr>
        <p:spPr>
          <a:xfrm>
            <a:off x="716450" y="2438025"/>
            <a:ext cx="1920300" cy="2705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3" name="Google Shape;183;p18"/>
          <p:cNvGrpSpPr/>
          <p:nvPr/>
        </p:nvGrpSpPr>
        <p:grpSpPr>
          <a:xfrm rot="10800000">
            <a:off x="-164768" y="4156051"/>
            <a:ext cx="1642200" cy="1192850"/>
            <a:chOff x="924375" y="1304575"/>
            <a:chExt cx="1642200" cy="1192850"/>
          </a:xfrm>
        </p:grpSpPr>
        <p:sp>
          <p:nvSpPr>
            <p:cNvPr id="184" name="Google Shape;184;p18"/>
            <p:cNvSpPr/>
            <p:nvPr/>
          </p:nvSpPr>
          <p:spPr>
            <a:xfrm>
              <a:off x="924375" y="1304575"/>
              <a:ext cx="1642200" cy="1192850"/>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18"/>
            <p:cNvSpPr/>
            <p:nvPr/>
          </p:nvSpPr>
          <p:spPr>
            <a:xfrm>
              <a:off x="1015450" y="1396550"/>
              <a:ext cx="549200" cy="742875"/>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6" name="Google Shape;186;p18"/>
          <p:cNvSpPr/>
          <p:nvPr/>
        </p:nvSpPr>
        <p:spPr>
          <a:xfrm>
            <a:off x="3611850" y="3037825"/>
            <a:ext cx="1920300" cy="2160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8"/>
          <p:cNvSpPr/>
          <p:nvPr/>
        </p:nvSpPr>
        <p:spPr>
          <a:xfrm>
            <a:off x="6507200" y="3818175"/>
            <a:ext cx="1920300" cy="1358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8"/>
          <p:cNvSpPr txBox="1">
            <a:spLocks noGrp="1"/>
          </p:cNvSpPr>
          <p:nvPr>
            <p:ph type="title"/>
          </p:nvPr>
        </p:nvSpPr>
        <p:spPr>
          <a:xfrm>
            <a:off x="716050" y="539496"/>
            <a:ext cx="2553000" cy="548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3000"/>
              <a:buNone/>
              <a:defRPr/>
            </a:lvl1pPr>
            <a:lvl2pPr lvl="1" rtl="0">
              <a:lnSpc>
                <a:spcPct val="100000"/>
              </a:lnSpc>
              <a:spcBef>
                <a:spcPts val="0"/>
              </a:spcBef>
              <a:spcAft>
                <a:spcPts val="0"/>
              </a:spcAft>
              <a:buSzPts val="2400"/>
              <a:buNone/>
              <a:defRPr sz="2400"/>
            </a:lvl2pPr>
            <a:lvl3pPr lvl="2" rtl="0">
              <a:lnSpc>
                <a:spcPct val="100000"/>
              </a:lnSpc>
              <a:spcBef>
                <a:spcPts val="0"/>
              </a:spcBef>
              <a:spcAft>
                <a:spcPts val="0"/>
              </a:spcAft>
              <a:buSzPts val="2400"/>
              <a:buNone/>
              <a:defRPr sz="2400"/>
            </a:lvl3pPr>
            <a:lvl4pPr lvl="3" rtl="0">
              <a:lnSpc>
                <a:spcPct val="100000"/>
              </a:lnSpc>
              <a:spcBef>
                <a:spcPts val="0"/>
              </a:spcBef>
              <a:spcAft>
                <a:spcPts val="0"/>
              </a:spcAft>
              <a:buSzPts val="2400"/>
              <a:buNone/>
              <a:defRPr sz="2400"/>
            </a:lvl4pPr>
            <a:lvl5pPr lvl="4" rtl="0">
              <a:lnSpc>
                <a:spcPct val="100000"/>
              </a:lnSpc>
              <a:spcBef>
                <a:spcPts val="0"/>
              </a:spcBef>
              <a:spcAft>
                <a:spcPts val="0"/>
              </a:spcAft>
              <a:buSzPts val="2400"/>
              <a:buNone/>
              <a:defRPr sz="2400"/>
            </a:lvl5pPr>
            <a:lvl6pPr lvl="5" rtl="0">
              <a:lnSpc>
                <a:spcPct val="100000"/>
              </a:lnSpc>
              <a:spcBef>
                <a:spcPts val="0"/>
              </a:spcBef>
              <a:spcAft>
                <a:spcPts val="0"/>
              </a:spcAft>
              <a:buSzPts val="2400"/>
              <a:buNone/>
              <a:defRPr sz="2400"/>
            </a:lvl6pPr>
            <a:lvl7pPr lvl="6" rtl="0">
              <a:lnSpc>
                <a:spcPct val="100000"/>
              </a:lnSpc>
              <a:spcBef>
                <a:spcPts val="0"/>
              </a:spcBef>
              <a:spcAft>
                <a:spcPts val="0"/>
              </a:spcAft>
              <a:buSzPts val="2400"/>
              <a:buNone/>
              <a:defRPr sz="2400"/>
            </a:lvl7pPr>
            <a:lvl8pPr lvl="7" rtl="0">
              <a:lnSpc>
                <a:spcPct val="100000"/>
              </a:lnSpc>
              <a:spcBef>
                <a:spcPts val="0"/>
              </a:spcBef>
              <a:spcAft>
                <a:spcPts val="0"/>
              </a:spcAft>
              <a:buSzPts val="2400"/>
              <a:buNone/>
              <a:defRPr sz="2400"/>
            </a:lvl8pPr>
            <a:lvl9pPr lvl="8" rtl="0">
              <a:lnSpc>
                <a:spcPct val="100000"/>
              </a:lnSpc>
              <a:spcBef>
                <a:spcPts val="0"/>
              </a:spcBef>
              <a:spcAft>
                <a:spcPts val="0"/>
              </a:spcAft>
              <a:buSzPts val="2400"/>
              <a:buNone/>
              <a:defRPr sz="2400"/>
            </a:lvl9pPr>
          </a:lstStyle>
          <a:p>
            <a:endParaRPr/>
          </a:p>
        </p:txBody>
      </p:sp>
      <p:sp>
        <p:nvSpPr>
          <p:cNvPr id="189" name="Google Shape;189;p18"/>
          <p:cNvSpPr txBox="1">
            <a:spLocks noGrp="1"/>
          </p:cNvSpPr>
          <p:nvPr>
            <p:ph type="subTitle" idx="1"/>
          </p:nvPr>
        </p:nvSpPr>
        <p:spPr>
          <a:xfrm>
            <a:off x="716450" y="1769919"/>
            <a:ext cx="1920300" cy="12528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400"/>
            </a:lvl1pPr>
            <a:lvl2pPr lvl="1">
              <a:lnSpc>
                <a:spcPct val="100000"/>
              </a:lnSpc>
              <a:spcBef>
                <a:spcPts val="1600"/>
              </a:spcBef>
              <a:spcAft>
                <a:spcPts val="0"/>
              </a:spcAft>
              <a:buSzPts val="1400"/>
              <a:buNone/>
              <a:defRPr/>
            </a:lvl2pPr>
            <a:lvl3pPr lvl="2">
              <a:lnSpc>
                <a:spcPct val="100000"/>
              </a:lnSpc>
              <a:spcBef>
                <a:spcPts val="1600"/>
              </a:spcBef>
              <a:spcAft>
                <a:spcPts val="0"/>
              </a:spcAft>
              <a:buSzPts val="1400"/>
              <a:buNone/>
              <a:defRPr/>
            </a:lvl3pPr>
            <a:lvl4pPr lvl="3">
              <a:lnSpc>
                <a:spcPct val="100000"/>
              </a:lnSpc>
              <a:spcBef>
                <a:spcPts val="1600"/>
              </a:spcBef>
              <a:spcAft>
                <a:spcPts val="0"/>
              </a:spcAft>
              <a:buSzPts val="1400"/>
              <a:buNone/>
              <a:defRPr/>
            </a:lvl4pPr>
            <a:lvl5pPr lvl="4">
              <a:lnSpc>
                <a:spcPct val="100000"/>
              </a:lnSpc>
              <a:spcBef>
                <a:spcPts val="1600"/>
              </a:spcBef>
              <a:spcAft>
                <a:spcPts val="0"/>
              </a:spcAft>
              <a:buSzPts val="1400"/>
              <a:buNone/>
              <a:defRPr/>
            </a:lvl5pPr>
            <a:lvl6pPr lvl="5">
              <a:lnSpc>
                <a:spcPct val="100000"/>
              </a:lnSpc>
              <a:spcBef>
                <a:spcPts val="1600"/>
              </a:spcBef>
              <a:spcAft>
                <a:spcPts val="0"/>
              </a:spcAft>
              <a:buSzPts val="1400"/>
              <a:buNone/>
              <a:defRPr/>
            </a:lvl6pPr>
            <a:lvl7pPr lvl="6">
              <a:lnSpc>
                <a:spcPct val="100000"/>
              </a:lnSpc>
              <a:spcBef>
                <a:spcPts val="1600"/>
              </a:spcBef>
              <a:spcAft>
                <a:spcPts val="0"/>
              </a:spcAft>
              <a:buSzPts val="1400"/>
              <a:buNone/>
              <a:defRPr/>
            </a:lvl7pPr>
            <a:lvl8pPr lvl="7">
              <a:lnSpc>
                <a:spcPct val="100000"/>
              </a:lnSpc>
              <a:spcBef>
                <a:spcPts val="1600"/>
              </a:spcBef>
              <a:spcAft>
                <a:spcPts val="0"/>
              </a:spcAft>
              <a:buSzPts val="1400"/>
              <a:buNone/>
              <a:defRPr/>
            </a:lvl8pPr>
            <a:lvl9pPr lvl="8">
              <a:lnSpc>
                <a:spcPct val="100000"/>
              </a:lnSpc>
              <a:spcBef>
                <a:spcPts val="1600"/>
              </a:spcBef>
              <a:spcAft>
                <a:spcPts val="1600"/>
              </a:spcAft>
              <a:buSzPts val="1400"/>
              <a:buNone/>
              <a:defRPr/>
            </a:lvl9pPr>
          </a:lstStyle>
          <a:p>
            <a:endParaRPr/>
          </a:p>
        </p:txBody>
      </p:sp>
      <p:sp>
        <p:nvSpPr>
          <p:cNvPr id="190" name="Google Shape;190;p18"/>
          <p:cNvSpPr txBox="1">
            <a:spLocks noGrp="1"/>
          </p:cNvSpPr>
          <p:nvPr>
            <p:ph type="title" idx="2" hasCustomPrompt="1"/>
          </p:nvPr>
        </p:nvSpPr>
        <p:spPr>
          <a:xfrm>
            <a:off x="716450" y="1249590"/>
            <a:ext cx="704100" cy="603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91" name="Google Shape;191;p18"/>
          <p:cNvSpPr txBox="1">
            <a:spLocks noGrp="1"/>
          </p:cNvSpPr>
          <p:nvPr>
            <p:ph type="subTitle" idx="3"/>
          </p:nvPr>
        </p:nvSpPr>
        <p:spPr>
          <a:xfrm>
            <a:off x="3611825" y="2354747"/>
            <a:ext cx="1920300" cy="12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192" name="Google Shape;192;p18"/>
          <p:cNvSpPr txBox="1">
            <a:spLocks noGrp="1"/>
          </p:cNvSpPr>
          <p:nvPr>
            <p:ph type="title" idx="4" hasCustomPrompt="1"/>
          </p:nvPr>
        </p:nvSpPr>
        <p:spPr>
          <a:xfrm>
            <a:off x="3611825" y="1834419"/>
            <a:ext cx="704100" cy="603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93" name="Google Shape;193;p18"/>
          <p:cNvSpPr txBox="1">
            <a:spLocks noGrp="1"/>
          </p:cNvSpPr>
          <p:nvPr>
            <p:ph type="subTitle" idx="5"/>
          </p:nvPr>
        </p:nvSpPr>
        <p:spPr>
          <a:xfrm>
            <a:off x="6507200" y="3159521"/>
            <a:ext cx="1920300" cy="12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194" name="Google Shape;194;p18"/>
          <p:cNvSpPr txBox="1">
            <a:spLocks noGrp="1"/>
          </p:cNvSpPr>
          <p:nvPr>
            <p:ph type="title" idx="6" hasCustomPrompt="1"/>
          </p:nvPr>
        </p:nvSpPr>
        <p:spPr>
          <a:xfrm>
            <a:off x="6507200" y="2639192"/>
            <a:ext cx="704100" cy="6036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grpSp>
        <p:nvGrpSpPr>
          <p:cNvPr id="195" name="Google Shape;195;p18"/>
          <p:cNvGrpSpPr/>
          <p:nvPr/>
        </p:nvGrpSpPr>
        <p:grpSpPr>
          <a:xfrm rot="10800000" flipH="1">
            <a:off x="7393975" y="-88825"/>
            <a:ext cx="1834175" cy="1631050"/>
            <a:chOff x="3033525" y="2679425"/>
            <a:chExt cx="1834175" cy="1631050"/>
          </a:xfrm>
        </p:grpSpPr>
        <p:sp>
          <p:nvSpPr>
            <p:cNvPr id="196" name="Google Shape;196;p18"/>
            <p:cNvSpPr/>
            <p:nvPr/>
          </p:nvSpPr>
          <p:spPr>
            <a:xfrm>
              <a:off x="4141625" y="2679425"/>
              <a:ext cx="720750" cy="504975"/>
            </a:xfrm>
            <a:custGeom>
              <a:avLst/>
              <a:gdLst/>
              <a:ahLst/>
              <a:cxnLst/>
              <a:rect l="l" t="t" r="r" b="b"/>
              <a:pathLst>
                <a:path w="28830" h="20199" extrusionOk="0">
                  <a:moveTo>
                    <a:pt x="16294" y="0"/>
                  </a:moveTo>
                  <a:cubicBezTo>
                    <a:pt x="11568" y="0"/>
                    <a:pt x="7077" y="1785"/>
                    <a:pt x="3750" y="5354"/>
                  </a:cubicBezTo>
                  <a:cubicBezTo>
                    <a:pt x="2229" y="6981"/>
                    <a:pt x="991" y="8785"/>
                    <a:pt x="0" y="10766"/>
                  </a:cubicBezTo>
                  <a:cubicBezTo>
                    <a:pt x="7932" y="16593"/>
                    <a:pt x="18027" y="20199"/>
                    <a:pt x="26488" y="20199"/>
                  </a:cubicBezTo>
                  <a:cubicBezTo>
                    <a:pt x="27272" y="20199"/>
                    <a:pt x="28042" y="20168"/>
                    <a:pt x="28795" y="20105"/>
                  </a:cubicBezTo>
                  <a:cubicBezTo>
                    <a:pt x="28795" y="20105"/>
                    <a:pt x="28795" y="13454"/>
                    <a:pt x="28830" y="4186"/>
                  </a:cubicBezTo>
                  <a:cubicBezTo>
                    <a:pt x="27627" y="1180"/>
                    <a:pt x="21118" y="437"/>
                    <a:pt x="18713" y="154"/>
                  </a:cubicBezTo>
                  <a:cubicBezTo>
                    <a:pt x="17903" y="51"/>
                    <a:pt x="17095" y="0"/>
                    <a:pt x="1629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8"/>
            <p:cNvSpPr/>
            <p:nvPr/>
          </p:nvSpPr>
          <p:spPr>
            <a:xfrm>
              <a:off x="3400525" y="2784075"/>
              <a:ext cx="1467175" cy="1526400"/>
            </a:xfrm>
            <a:custGeom>
              <a:avLst/>
              <a:gdLst/>
              <a:ahLst/>
              <a:cxnLst/>
              <a:rect l="l" t="t" r="r" b="b"/>
              <a:pathLst>
                <a:path w="58687" h="61056" extrusionOk="0">
                  <a:moveTo>
                    <a:pt x="58474" y="0"/>
                  </a:moveTo>
                  <a:cubicBezTo>
                    <a:pt x="58474" y="9268"/>
                    <a:pt x="58439" y="15919"/>
                    <a:pt x="58439" y="15919"/>
                  </a:cubicBezTo>
                  <a:cubicBezTo>
                    <a:pt x="57686" y="15982"/>
                    <a:pt x="56916" y="16013"/>
                    <a:pt x="56133" y="16013"/>
                  </a:cubicBezTo>
                  <a:cubicBezTo>
                    <a:pt x="47676" y="16013"/>
                    <a:pt x="37608" y="12407"/>
                    <a:pt x="29644" y="6580"/>
                  </a:cubicBezTo>
                  <a:cubicBezTo>
                    <a:pt x="27133" y="11426"/>
                    <a:pt x="25895" y="17086"/>
                    <a:pt x="25152" y="22321"/>
                  </a:cubicBezTo>
                  <a:cubicBezTo>
                    <a:pt x="23701" y="32721"/>
                    <a:pt x="21437" y="45562"/>
                    <a:pt x="9906" y="49311"/>
                  </a:cubicBezTo>
                  <a:cubicBezTo>
                    <a:pt x="7806" y="50011"/>
                    <a:pt x="5614" y="50250"/>
                    <a:pt x="3411" y="50250"/>
                  </a:cubicBezTo>
                  <a:cubicBezTo>
                    <a:pt x="2274" y="50250"/>
                    <a:pt x="1133" y="50186"/>
                    <a:pt x="1" y="50090"/>
                  </a:cubicBezTo>
                  <a:lnTo>
                    <a:pt x="1" y="50090"/>
                  </a:lnTo>
                  <a:cubicBezTo>
                    <a:pt x="2583" y="53450"/>
                    <a:pt x="4635" y="57129"/>
                    <a:pt x="6156" y="61056"/>
                  </a:cubicBezTo>
                  <a:lnTo>
                    <a:pt x="58686" y="61056"/>
                  </a:lnTo>
                  <a:lnTo>
                    <a:pt x="58686" y="991"/>
                  </a:lnTo>
                  <a:cubicBezTo>
                    <a:pt x="58686" y="673"/>
                    <a:pt x="58615" y="319"/>
                    <a:pt x="5847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8"/>
            <p:cNvSpPr/>
            <p:nvPr/>
          </p:nvSpPr>
          <p:spPr>
            <a:xfrm>
              <a:off x="3033525" y="4024550"/>
              <a:ext cx="520900" cy="285925"/>
            </a:xfrm>
            <a:custGeom>
              <a:avLst/>
              <a:gdLst/>
              <a:ahLst/>
              <a:cxnLst/>
              <a:rect l="l" t="t" r="r" b="b"/>
              <a:pathLst>
                <a:path w="20836" h="11437" extrusionOk="0">
                  <a:moveTo>
                    <a:pt x="9485" y="1"/>
                  </a:moveTo>
                  <a:cubicBezTo>
                    <a:pt x="7802" y="1"/>
                    <a:pt x="6190" y="322"/>
                    <a:pt x="4599" y="1461"/>
                  </a:cubicBezTo>
                  <a:cubicBezTo>
                    <a:pt x="3078" y="2664"/>
                    <a:pt x="1911" y="4256"/>
                    <a:pt x="1274" y="6060"/>
                  </a:cubicBezTo>
                  <a:cubicBezTo>
                    <a:pt x="1097" y="6555"/>
                    <a:pt x="1" y="11437"/>
                    <a:pt x="461" y="11437"/>
                  </a:cubicBezTo>
                  <a:lnTo>
                    <a:pt x="20836" y="11437"/>
                  </a:lnTo>
                  <a:cubicBezTo>
                    <a:pt x="19315" y="7510"/>
                    <a:pt x="17263" y="3831"/>
                    <a:pt x="14716" y="471"/>
                  </a:cubicBezTo>
                  <a:cubicBezTo>
                    <a:pt x="14363" y="435"/>
                    <a:pt x="14009" y="400"/>
                    <a:pt x="13690" y="365"/>
                  </a:cubicBezTo>
                  <a:cubicBezTo>
                    <a:pt x="12227" y="207"/>
                    <a:pt x="10833" y="1"/>
                    <a:pt x="9485" y="1"/>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9" name="Google Shape;199;p18"/>
          <p:cNvGrpSpPr/>
          <p:nvPr/>
        </p:nvGrpSpPr>
        <p:grpSpPr>
          <a:xfrm rot="5667719">
            <a:off x="7294962" y="531407"/>
            <a:ext cx="753523" cy="635695"/>
            <a:chOff x="3639300" y="1616750"/>
            <a:chExt cx="753500" cy="635675"/>
          </a:xfrm>
        </p:grpSpPr>
        <p:sp>
          <p:nvSpPr>
            <p:cNvPr id="200" name="Google Shape;200;p18"/>
            <p:cNvSpPr/>
            <p:nvPr/>
          </p:nvSpPr>
          <p:spPr>
            <a:xfrm>
              <a:off x="3639300" y="1616750"/>
              <a:ext cx="688050" cy="537700"/>
            </a:xfrm>
            <a:custGeom>
              <a:avLst/>
              <a:gdLst/>
              <a:ahLst/>
              <a:cxnLst/>
              <a:rect l="l" t="t" r="r" b="b"/>
              <a:pathLst>
                <a:path w="27522" h="21508" extrusionOk="0">
                  <a:moveTo>
                    <a:pt x="13885" y="0"/>
                  </a:moveTo>
                  <a:cubicBezTo>
                    <a:pt x="11736" y="0"/>
                    <a:pt x="9587" y="354"/>
                    <a:pt x="7535" y="1061"/>
                  </a:cubicBezTo>
                  <a:cubicBezTo>
                    <a:pt x="5519" y="1663"/>
                    <a:pt x="3715" y="2795"/>
                    <a:pt x="2265" y="4280"/>
                  </a:cubicBezTo>
                  <a:cubicBezTo>
                    <a:pt x="850" y="5801"/>
                    <a:pt x="1" y="7924"/>
                    <a:pt x="284" y="9940"/>
                  </a:cubicBezTo>
                  <a:cubicBezTo>
                    <a:pt x="567" y="11956"/>
                    <a:pt x="1840" y="13619"/>
                    <a:pt x="3114" y="15175"/>
                  </a:cubicBezTo>
                  <a:lnTo>
                    <a:pt x="8101" y="21507"/>
                  </a:lnTo>
                  <a:cubicBezTo>
                    <a:pt x="9057" y="18784"/>
                    <a:pt x="10507" y="16307"/>
                    <a:pt x="12382" y="14150"/>
                  </a:cubicBezTo>
                  <a:cubicBezTo>
                    <a:pt x="16450" y="9657"/>
                    <a:pt x="21968" y="7889"/>
                    <a:pt x="27522" y="6155"/>
                  </a:cubicBezTo>
                  <a:cubicBezTo>
                    <a:pt x="25647" y="3750"/>
                    <a:pt x="23100" y="1981"/>
                    <a:pt x="20235" y="1061"/>
                  </a:cubicBezTo>
                  <a:cubicBezTo>
                    <a:pt x="18183" y="354"/>
                    <a:pt x="16034" y="0"/>
                    <a:pt x="138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8"/>
            <p:cNvSpPr/>
            <p:nvPr/>
          </p:nvSpPr>
          <p:spPr>
            <a:xfrm>
              <a:off x="3841825" y="1770625"/>
              <a:ext cx="550975" cy="481800"/>
            </a:xfrm>
            <a:custGeom>
              <a:avLst/>
              <a:gdLst/>
              <a:ahLst/>
              <a:cxnLst/>
              <a:rect l="l" t="t" r="r" b="b"/>
              <a:pathLst>
                <a:path w="22039" h="19272" extrusionOk="0">
                  <a:moveTo>
                    <a:pt x="19421" y="0"/>
                  </a:moveTo>
                  <a:cubicBezTo>
                    <a:pt x="13867" y="1734"/>
                    <a:pt x="8384" y="3502"/>
                    <a:pt x="4281" y="7995"/>
                  </a:cubicBezTo>
                  <a:cubicBezTo>
                    <a:pt x="2406" y="10152"/>
                    <a:pt x="920" y="12629"/>
                    <a:pt x="0" y="15352"/>
                  </a:cubicBezTo>
                  <a:cubicBezTo>
                    <a:pt x="814" y="16378"/>
                    <a:pt x="1663" y="17439"/>
                    <a:pt x="2795" y="18112"/>
                  </a:cubicBezTo>
                  <a:cubicBezTo>
                    <a:pt x="4221" y="18931"/>
                    <a:pt x="6011" y="19272"/>
                    <a:pt x="7835" y="19272"/>
                  </a:cubicBezTo>
                  <a:cubicBezTo>
                    <a:pt x="9948" y="19272"/>
                    <a:pt x="12106" y="18814"/>
                    <a:pt x="13796" y="18112"/>
                  </a:cubicBezTo>
                  <a:cubicBezTo>
                    <a:pt x="17157" y="16661"/>
                    <a:pt x="19987" y="13902"/>
                    <a:pt x="21119" y="10400"/>
                  </a:cubicBezTo>
                  <a:cubicBezTo>
                    <a:pt x="22038" y="7676"/>
                    <a:pt x="21862" y="4740"/>
                    <a:pt x="20694" y="2123"/>
                  </a:cubicBezTo>
                  <a:cubicBezTo>
                    <a:pt x="20340" y="1380"/>
                    <a:pt x="19916" y="637"/>
                    <a:pt x="19421"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1">
  <p:cSld name="ONE_COLUMN_TEXT_1">
    <p:spTree>
      <p:nvGrpSpPr>
        <p:cNvPr id="1" name="Shape 202"/>
        <p:cNvGrpSpPr/>
        <p:nvPr/>
      </p:nvGrpSpPr>
      <p:grpSpPr>
        <a:xfrm>
          <a:off x="0" y="0"/>
          <a:ext cx="0" cy="0"/>
          <a:chOff x="0" y="0"/>
          <a:chExt cx="0" cy="0"/>
        </a:xfrm>
      </p:grpSpPr>
      <p:sp>
        <p:nvSpPr>
          <p:cNvPr id="203" name="Google Shape;203;p19"/>
          <p:cNvSpPr txBox="1">
            <a:spLocks noGrp="1"/>
          </p:cNvSpPr>
          <p:nvPr>
            <p:ph type="title"/>
          </p:nvPr>
        </p:nvSpPr>
        <p:spPr>
          <a:xfrm>
            <a:off x="716050" y="539496"/>
            <a:ext cx="2553000" cy="548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3000"/>
              <a:buNone/>
              <a:defRPr/>
            </a:lvl1pPr>
            <a:lvl2pPr lvl="1" rtl="0">
              <a:lnSpc>
                <a:spcPct val="100000"/>
              </a:lnSpc>
              <a:spcBef>
                <a:spcPts val="0"/>
              </a:spcBef>
              <a:spcAft>
                <a:spcPts val="0"/>
              </a:spcAft>
              <a:buSzPts val="2400"/>
              <a:buNone/>
              <a:defRPr sz="2400"/>
            </a:lvl2pPr>
            <a:lvl3pPr lvl="2" rtl="0">
              <a:lnSpc>
                <a:spcPct val="100000"/>
              </a:lnSpc>
              <a:spcBef>
                <a:spcPts val="0"/>
              </a:spcBef>
              <a:spcAft>
                <a:spcPts val="0"/>
              </a:spcAft>
              <a:buSzPts val="2400"/>
              <a:buNone/>
              <a:defRPr sz="2400"/>
            </a:lvl3pPr>
            <a:lvl4pPr lvl="3" rtl="0">
              <a:lnSpc>
                <a:spcPct val="100000"/>
              </a:lnSpc>
              <a:spcBef>
                <a:spcPts val="0"/>
              </a:spcBef>
              <a:spcAft>
                <a:spcPts val="0"/>
              </a:spcAft>
              <a:buSzPts val="2400"/>
              <a:buNone/>
              <a:defRPr sz="2400"/>
            </a:lvl4pPr>
            <a:lvl5pPr lvl="4" rtl="0">
              <a:lnSpc>
                <a:spcPct val="100000"/>
              </a:lnSpc>
              <a:spcBef>
                <a:spcPts val="0"/>
              </a:spcBef>
              <a:spcAft>
                <a:spcPts val="0"/>
              </a:spcAft>
              <a:buSzPts val="2400"/>
              <a:buNone/>
              <a:defRPr sz="2400"/>
            </a:lvl5pPr>
            <a:lvl6pPr lvl="5" rtl="0">
              <a:lnSpc>
                <a:spcPct val="100000"/>
              </a:lnSpc>
              <a:spcBef>
                <a:spcPts val="0"/>
              </a:spcBef>
              <a:spcAft>
                <a:spcPts val="0"/>
              </a:spcAft>
              <a:buSzPts val="2400"/>
              <a:buNone/>
              <a:defRPr sz="2400"/>
            </a:lvl6pPr>
            <a:lvl7pPr lvl="6" rtl="0">
              <a:lnSpc>
                <a:spcPct val="100000"/>
              </a:lnSpc>
              <a:spcBef>
                <a:spcPts val="0"/>
              </a:spcBef>
              <a:spcAft>
                <a:spcPts val="0"/>
              </a:spcAft>
              <a:buSzPts val="2400"/>
              <a:buNone/>
              <a:defRPr sz="2400"/>
            </a:lvl7pPr>
            <a:lvl8pPr lvl="7" rtl="0">
              <a:lnSpc>
                <a:spcPct val="100000"/>
              </a:lnSpc>
              <a:spcBef>
                <a:spcPts val="0"/>
              </a:spcBef>
              <a:spcAft>
                <a:spcPts val="0"/>
              </a:spcAft>
              <a:buSzPts val="2400"/>
              <a:buNone/>
              <a:defRPr sz="2400"/>
            </a:lvl8pPr>
            <a:lvl9pPr lvl="8" rtl="0">
              <a:lnSpc>
                <a:spcPct val="100000"/>
              </a:lnSpc>
              <a:spcBef>
                <a:spcPts val="0"/>
              </a:spcBef>
              <a:spcAft>
                <a:spcPts val="0"/>
              </a:spcAft>
              <a:buSzPts val="2400"/>
              <a:buNone/>
              <a:defRPr sz="2400"/>
            </a:lvl9pPr>
          </a:lstStyle>
          <a:p>
            <a:endParaRPr/>
          </a:p>
        </p:txBody>
      </p:sp>
      <p:grpSp>
        <p:nvGrpSpPr>
          <p:cNvPr id="204" name="Google Shape;204;p19"/>
          <p:cNvGrpSpPr/>
          <p:nvPr/>
        </p:nvGrpSpPr>
        <p:grpSpPr>
          <a:xfrm>
            <a:off x="8166950" y="-128750"/>
            <a:ext cx="1009050" cy="527050"/>
            <a:chOff x="6268475" y="1301925"/>
            <a:chExt cx="1009050" cy="527050"/>
          </a:xfrm>
        </p:grpSpPr>
        <p:sp>
          <p:nvSpPr>
            <p:cNvPr id="205" name="Google Shape;205;p19"/>
            <p:cNvSpPr/>
            <p:nvPr/>
          </p:nvSpPr>
          <p:spPr>
            <a:xfrm>
              <a:off x="6268475" y="1301925"/>
              <a:ext cx="1009050" cy="527050"/>
            </a:xfrm>
            <a:custGeom>
              <a:avLst/>
              <a:gdLst/>
              <a:ahLst/>
              <a:cxnLst/>
              <a:rect l="l" t="t" r="r" b="b"/>
              <a:pathLst>
                <a:path w="40362" h="21082" extrusionOk="0">
                  <a:moveTo>
                    <a:pt x="0" y="0"/>
                  </a:moveTo>
                  <a:cubicBezTo>
                    <a:pt x="602" y="1486"/>
                    <a:pt x="1274" y="2901"/>
                    <a:pt x="2052" y="4280"/>
                  </a:cubicBezTo>
                  <a:lnTo>
                    <a:pt x="16874" y="4280"/>
                  </a:lnTo>
                  <a:cubicBezTo>
                    <a:pt x="17510" y="8631"/>
                    <a:pt x="16378" y="12876"/>
                    <a:pt x="13549" y="16024"/>
                  </a:cubicBezTo>
                  <a:cubicBezTo>
                    <a:pt x="16838" y="18005"/>
                    <a:pt x="20446" y="19350"/>
                    <a:pt x="24161" y="20057"/>
                  </a:cubicBezTo>
                  <a:cubicBezTo>
                    <a:pt x="28167" y="20832"/>
                    <a:pt x="32294" y="21082"/>
                    <a:pt x="36390" y="21082"/>
                  </a:cubicBezTo>
                  <a:cubicBezTo>
                    <a:pt x="37719" y="21082"/>
                    <a:pt x="39045" y="21055"/>
                    <a:pt x="40362" y="21012"/>
                  </a:cubicBezTo>
                  <a:lnTo>
                    <a:pt x="4036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9"/>
            <p:cNvSpPr/>
            <p:nvPr/>
          </p:nvSpPr>
          <p:spPr>
            <a:xfrm>
              <a:off x="6320650" y="1408925"/>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7" name="Google Shape;207;p19"/>
          <p:cNvGrpSpPr/>
          <p:nvPr/>
        </p:nvGrpSpPr>
        <p:grpSpPr>
          <a:xfrm rot="-5400000">
            <a:off x="-457762" y="4032513"/>
            <a:ext cx="1592725" cy="754900"/>
            <a:chOff x="5113525" y="1408925"/>
            <a:chExt cx="1592725" cy="754900"/>
          </a:xfrm>
        </p:grpSpPr>
        <p:sp>
          <p:nvSpPr>
            <p:cNvPr id="208" name="Google Shape;208;p19"/>
            <p:cNvSpPr/>
            <p:nvPr/>
          </p:nvSpPr>
          <p:spPr>
            <a:xfrm>
              <a:off x="5113525" y="1408925"/>
              <a:ext cx="1493675" cy="754900"/>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19"/>
            <p:cNvSpPr/>
            <p:nvPr/>
          </p:nvSpPr>
          <p:spPr>
            <a:xfrm>
              <a:off x="6320650" y="1408925"/>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210"/>
        <p:cNvGrpSpPr/>
        <p:nvPr/>
      </p:nvGrpSpPr>
      <p:grpSpPr>
        <a:xfrm>
          <a:off x="0" y="0"/>
          <a:ext cx="0" cy="0"/>
          <a:chOff x="0" y="0"/>
          <a:chExt cx="0" cy="0"/>
        </a:xfrm>
      </p:grpSpPr>
      <p:sp>
        <p:nvSpPr>
          <p:cNvPr id="211" name="Google Shape;211;p20"/>
          <p:cNvSpPr txBox="1">
            <a:spLocks noGrp="1"/>
          </p:cNvSpPr>
          <p:nvPr>
            <p:ph type="title"/>
          </p:nvPr>
        </p:nvSpPr>
        <p:spPr>
          <a:xfrm>
            <a:off x="2412150" y="539496"/>
            <a:ext cx="4319700" cy="548700"/>
          </a:xfrm>
          <a:prstGeom prst="rect">
            <a:avLst/>
          </a:prstGeom>
        </p:spPr>
        <p:txBody>
          <a:bodyPr spcFirstLastPara="1" wrap="square" lIns="91425" tIns="91425" rIns="91425" bIns="91425" anchor="t" anchorCtr="0">
            <a:noAutofit/>
          </a:bodyPr>
          <a:lstStyle>
            <a:lvl1pPr lvl="0" algn="ctr">
              <a:spcBef>
                <a:spcPts val="0"/>
              </a:spcBef>
              <a:spcAft>
                <a:spcPts val="0"/>
              </a:spcAft>
              <a:buSzPts val="3000"/>
              <a:buNone/>
              <a:defRPr sz="3000"/>
            </a:lvl1pPr>
            <a:lvl2pPr lvl="1">
              <a:spcBef>
                <a:spcPts val="0"/>
              </a:spcBef>
              <a:spcAft>
                <a:spcPts val="0"/>
              </a:spcAft>
              <a:buSzPts val="2800"/>
              <a:buNone/>
              <a:defRPr>
                <a:latin typeface="Lato"/>
                <a:ea typeface="Lato"/>
                <a:cs typeface="Lato"/>
                <a:sym typeface="Lato"/>
              </a:defRPr>
            </a:lvl2pPr>
            <a:lvl3pPr lvl="2">
              <a:spcBef>
                <a:spcPts val="0"/>
              </a:spcBef>
              <a:spcAft>
                <a:spcPts val="0"/>
              </a:spcAft>
              <a:buSzPts val="2800"/>
              <a:buNone/>
              <a:defRPr>
                <a:latin typeface="Lato"/>
                <a:ea typeface="Lato"/>
                <a:cs typeface="Lato"/>
                <a:sym typeface="Lato"/>
              </a:defRPr>
            </a:lvl3pPr>
            <a:lvl4pPr lvl="3">
              <a:spcBef>
                <a:spcPts val="0"/>
              </a:spcBef>
              <a:spcAft>
                <a:spcPts val="0"/>
              </a:spcAft>
              <a:buSzPts val="2800"/>
              <a:buNone/>
              <a:defRPr>
                <a:latin typeface="Lato"/>
                <a:ea typeface="Lato"/>
                <a:cs typeface="Lato"/>
                <a:sym typeface="Lato"/>
              </a:defRPr>
            </a:lvl4pPr>
            <a:lvl5pPr lvl="4">
              <a:spcBef>
                <a:spcPts val="0"/>
              </a:spcBef>
              <a:spcAft>
                <a:spcPts val="0"/>
              </a:spcAft>
              <a:buSzPts val="2800"/>
              <a:buNone/>
              <a:defRPr>
                <a:latin typeface="Lato"/>
                <a:ea typeface="Lato"/>
                <a:cs typeface="Lato"/>
                <a:sym typeface="Lato"/>
              </a:defRPr>
            </a:lvl5pPr>
            <a:lvl6pPr lvl="5">
              <a:spcBef>
                <a:spcPts val="0"/>
              </a:spcBef>
              <a:spcAft>
                <a:spcPts val="0"/>
              </a:spcAft>
              <a:buSzPts val="2800"/>
              <a:buNone/>
              <a:defRPr>
                <a:latin typeface="Lato"/>
                <a:ea typeface="Lato"/>
                <a:cs typeface="Lato"/>
                <a:sym typeface="Lato"/>
              </a:defRPr>
            </a:lvl6pPr>
            <a:lvl7pPr lvl="6">
              <a:spcBef>
                <a:spcPts val="0"/>
              </a:spcBef>
              <a:spcAft>
                <a:spcPts val="0"/>
              </a:spcAft>
              <a:buSzPts val="2800"/>
              <a:buNone/>
              <a:defRPr>
                <a:latin typeface="Lato"/>
                <a:ea typeface="Lato"/>
                <a:cs typeface="Lato"/>
                <a:sym typeface="Lato"/>
              </a:defRPr>
            </a:lvl7pPr>
            <a:lvl8pPr lvl="7">
              <a:spcBef>
                <a:spcPts val="0"/>
              </a:spcBef>
              <a:spcAft>
                <a:spcPts val="0"/>
              </a:spcAft>
              <a:buSzPts val="2800"/>
              <a:buNone/>
              <a:defRPr>
                <a:latin typeface="Lato"/>
                <a:ea typeface="Lato"/>
                <a:cs typeface="Lato"/>
                <a:sym typeface="Lato"/>
              </a:defRPr>
            </a:lvl8pPr>
            <a:lvl9pPr lvl="8">
              <a:spcBef>
                <a:spcPts val="0"/>
              </a:spcBef>
              <a:spcAft>
                <a:spcPts val="0"/>
              </a:spcAft>
              <a:buSzPts val="2800"/>
              <a:buNone/>
              <a:defRPr>
                <a:latin typeface="Lato"/>
                <a:ea typeface="Lato"/>
                <a:cs typeface="Lato"/>
                <a:sym typeface="Lato"/>
              </a:defRPr>
            </a:lvl9pPr>
          </a:lstStyle>
          <a:p>
            <a:endParaRPr/>
          </a:p>
        </p:txBody>
      </p:sp>
      <p:sp>
        <p:nvSpPr>
          <p:cNvPr id="212" name="Google Shape;212;p20"/>
          <p:cNvSpPr txBox="1">
            <a:spLocks noGrp="1"/>
          </p:cNvSpPr>
          <p:nvPr>
            <p:ph type="subTitle" idx="1"/>
          </p:nvPr>
        </p:nvSpPr>
        <p:spPr>
          <a:xfrm>
            <a:off x="1097249" y="1496110"/>
            <a:ext cx="1579200" cy="7092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800"/>
              <a:buFont typeface="Playfair Display"/>
              <a:buNone/>
              <a:defRPr>
                <a:solidFill>
                  <a:schemeClr val="dk1"/>
                </a:solidFill>
                <a:latin typeface="Palanquin SemiBold"/>
                <a:ea typeface="Palanquin SemiBold"/>
                <a:cs typeface="Palanquin SemiBold"/>
                <a:sym typeface="Palanquin SemiBold"/>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213" name="Google Shape;213;p20"/>
          <p:cNvSpPr txBox="1">
            <a:spLocks noGrp="1"/>
          </p:cNvSpPr>
          <p:nvPr>
            <p:ph type="subTitle" idx="2"/>
          </p:nvPr>
        </p:nvSpPr>
        <p:spPr>
          <a:xfrm>
            <a:off x="716250" y="2185660"/>
            <a:ext cx="2130600" cy="7092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400">
                <a:solidFill>
                  <a:schemeClr val="dk1"/>
                </a:solidFill>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214" name="Google Shape;214;p20"/>
          <p:cNvSpPr txBox="1">
            <a:spLocks noGrp="1"/>
          </p:cNvSpPr>
          <p:nvPr>
            <p:ph type="subTitle" idx="3"/>
          </p:nvPr>
        </p:nvSpPr>
        <p:spPr>
          <a:xfrm>
            <a:off x="6661463" y="1496110"/>
            <a:ext cx="1581900" cy="709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solidFill>
                  <a:schemeClr val="dk1"/>
                </a:solidFill>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15" name="Google Shape;215;p20"/>
          <p:cNvSpPr txBox="1">
            <a:spLocks noGrp="1"/>
          </p:cNvSpPr>
          <p:nvPr>
            <p:ph type="subTitle" idx="4"/>
          </p:nvPr>
        </p:nvSpPr>
        <p:spPr>
          <a:xfrm>
            <a:off x="6297150" y="2185660"/>
            <a:ext cx="2130600" cy="709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dk1"/>
                </a:solidFill>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16" name="Google Shape;216;p20"/>
          <p:cNvSpPr txBox="1">
            <a:spLocks noGrp="1"/>
          </p:cNvSpPr>
          <p:nvPr>
            <p:ph type="subTitle" idx="5"/>
          </p:nvPr>
        </p:nvSpPr>
        <p:spPr>
          <a:xfrm>
            <a:off x="1097250" y="3200920"/>
            <a:ext cx="1194900" cy="709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solidFill>
                  <a:schemeClr val="dk1"/>
                </a:solidFill>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17" name="Google Shape;217;p20"/>
          <p:cNvSpPr txBox="1">
            <a:spLocks noGrp="1"/>
          </p:cNvSpPr>
          <p:nvPr>
            <p:ph type="subTitle" idx="6"/>
          </p:nvPr>
        </p:nvSpPr>
        <p:spPr>
          <a:xfrm>
            <a:off x="716250" y="3888622"/>
            <a:ext cx="2130600" cy="709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dk1"/>
                </a:solidFill>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18" name="Google Shape;218;p20"/>
          <p:cNvSpPr txBox="1">
            <a:spLocks noGrp="1"/>
          </p:cNvSpPr>
          <p:nvPr>
            <p:ph type="subTitle" idx="7"/>
          </p:nvPr>
        </p:nvSpPr>
        <p:spPr>
          <a:xfrm>
            <a:off x="6661463" y="3200920"/>
            <a:ext cx="1581900" cy="709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solidFill>
                  <a:schemeClr val="dk1"/>
                </a:solidFill>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19" name="Google Shape;219;p20"/>
          <p:cNvSpPr txBox="1">
            <a:spLocks noGrp="1"/>
          </p:cNvSpPr>
          <p:nvPr>
            <p:ph type="subTitle" idx="8"/>
          </p:nvPr>
        </p:nvSpPr>
        <p:spPr>
          <a:xfrm>
            <a:off x="6297150" y="3888622"/>
            <a:ext cx="2130600" cy="709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dk1"/>
                </a:solidFill>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20" name="Google Shape;220;p20"/>
          <p:cNvSpPr txBox="1">
            <a:spLocks noGrp="1"/>
          </p:cNvSpPr>
          <p:nvPr>
            <p:ph type="title" idx="9" hasCustomPrompt="1"/>
          </p:nvPr>
        </p:nvSpPr>
        <p:spPr>
          <a:xfrm>
            <a:off x="716250" y="1481479"/>
            <a:ext cx="466200" cy="4740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1800">
                <a:solidFill>
                  <a:schemeClr val="dk1"/>
                </a:solidFill>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221" name="Google Shape;221;p20"/>
          <p:cNvSpPr txBox="1">
            <a:spLocks noGrp="1"/>
          </p:cNvSpPr>
          <p:nvPr>
            <p:ph type="title" idx="13" hasCustomPrompt="1"/>
          </p:nvPr>
        </p:nvSpPr>
        <p:spPr>
          <a:xfrm>
            <a:off x="6297150" y="1481471"/>
            <a:ext cx="465300" cy="4740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1800">
                <a:solidFill>
                  <a:schemeClr val="dk1"/>
                </a:solidFill>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222" name="Google Shape;222;p20"/>
          <p:cNvSpPr txBox="1">
            <a:spLocks noGrp="1"/>
          </p:cNvSpPr>
          <p:nvPr>
            <p:ph type="title" idx="14" hasCustomPrompt="1"/>
          </p:nvPr>
        </p:nvSpPr>
        <p:spPr>
          <a:xfrm>
            <a:off x="716250" y="3185876"/>
            <a:ext cx="466200" cy="4740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1800">
                <a:solidFill>
                  <a:schemeClr val="dk1"/>
                </a:solidFill>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223" name="Google Shape;223;p20"/>
          <p:cNvSpPr txBox="1">
            <a:spLocks noGrp="1"/>
          </p:cNvSpPr>
          <p:nvPr>
            <p:ph type="title" idx="15" hasCustomPrompt="1"/>
          </p:nvPr>
        </p:nvSpPr>
        <p:spPr>
          <a:xfrm>
            <a:off x="6297150" y="3185870"/>
            <a:ext cx="465300" cy="4740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1800">
                <a:solidFill>
                  <a:schemeClr val="dk1"/>
                </a:solidFill>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224" name="Google Shape;224;p20"/>
          <p:cNvSpPr/>
          <p:nvPr/>
        </p:nvSpPr>
        <p:spPr>
          <a:xfrm>
            <a:off x="8204100" y="-100825"/>
            <a:ext cx="1009050" cy="527050"/>
          </a:xfrm>
          <a:custGeom>
            <a:avLst/>
            <a:gdLst/>
            <a:ahLst/>
            <a:cxnLst/>
            <a:rect l="l" t="t" r="r" b="b"/>
            <a:pathLst>
              <a:path w="40362" h="21082" extrusionOk="0">
                <a:moveTo>
                  <a:pt x="0" y="0"/>
                </a:moveTo>
                <a:cubicBezTo>
                  <a:pt x="602" y="1486"/>
                  <a:pt x="1274" y="2901"/>
                  <a:pt x="2052" y="4280"/>
                </a:cubicBezTo>
                <a:lnTo>
                  <a:pt x="16874" y="4280"/>
                </a:lnTo>
                <a:cubicBezTo>
                  <a:pt x="17510" y="8631"/>
                  <a:pt x="16378" y="12876"/>
                  <a:pt x="13549" y="16024"/>
                </a:cubicBezTo>
                <a:cubicBezTo>
                  <a:pt x="16838" y="18005"/>
                  <a:pt x="20446" y="19350"/>
                  <a:pt x="24161" y="20057"/>
                </a:cubicBezTo>
                <a:cubicBezTo>
                  <a:pt x="28167" y="20832"/>
                  <a:pt x="32294" y="21082"/>
                  <a:pt x="36390" y="21082"/>
                </a:cubicBezTo>
                <a:cubicBezTo>
                  <a:pt x="37719" y="21082"/>
                  <a:pt x="39045" y="21055"/>
                  <a:pt x="40362" y="21012"/>
                </a:cubicBezTo>
                <a:lnTo>
                  <a:pt x="40362" y="0"/>
                </a:ln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0"/>
          <p:cNvSpPr/>
          <p:nvPr/>
        </p:nvSpPr>
        <p:spPr>
          <a:xfrm>
            <a:off x="8256275" y="6175"/>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0"/>
          <p:cNvSpPr/>
          <p:nvPr/>
        </p:nvSpPr>
        <p:spPr>
          <a:xfrm>
            <a:off x="-589400" y="-708725"/>
            <a:ext cx="1200975" cy="2428325"/>
          </a:xfrm>
          <a:custGeom>
            <a:avLst/>
            <a:gdLst/>
            <a:ahLst/>
            <a:cxnLst/>
            <a:rect l="l" t="t" r="r" b="b"/>
            <a:pathLst>
              <a:path w="48039" h="97133" extrusionOk="0">
                <a:moveTo>
                  <a:pt x="429" y="0"/>
                </a:moveTo>
                <a:cubicBezTo>
                  <a:pt x="160" y="0"/>
                  <a:pt x="1" y="52"/>
                  <a:pt x="1" y="173"/>
                </a:cubicBezTo>
                <a:cubicBezTo>
                  <a:pt x="1" y="633"/>
                  <a:pt x="72" y="62077"/>
                  <a:pt x="72" y="90447"/>
                </a:cubicBezTo>
                <a:cubicBezTo>
                  <a:pt x="5166" y="92004"/>
                  <a:pt x="10578" y="94161"/>
                  <a:pt x="14929" y="97133"/>
                </a:cubicBezTo>
                <a:cubicBezTo>
                  <a:pt x="32085" y="84115"/>
                  <a:pt x="48039" y="60875"/>
                  <a:pt x="31413" y="41278"/>
                </a:cubicBezTo>
                <a:cubicBezTo>
                  <a:pt x="28052" y="37281"/>
                  <a:pt x="24055" y="33885"/>
                  <a:pt x="21119" y="29604"/>
                </a:cubicBezTo>
                <a:cubicBezTo>
                  <a:pt x="18218" y="25324"/>
                  <a:pt x="17263" y="20372"/>
                  <a:pt x="16450" y="15384"/>
                </a:cubicBezTo>
                <a:cubicBezTo>
                  <a:pt x="15919" y="12201"/>
                  <a:pt x="15282" y="8982"/>
                  <a:pt x="13584" y="6258"/>
                </a:cubicBezTo>
                <a:cubicBezTo>
                  <a:pt x="11851" y="3463"/>
                  <a:pt x="9623" y="2367"/>
                  <a:pt x="6616" y="1482"/>
                </a:cubicBezTo>
                <a:cubicBezTo>
                  <a:pt x="6024" y="1334"/>
                  <a:pt x="1800" y="0"/>
                  <a:pt x="429"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0"/>
          <p:cNvSpPr/>
          <p:nvPr/>
        </p:nvSpPr>
        <p:spPr>
          <a:xfrm>
            <a:off x="-590275" y="1550675"/>
            <a:ext cx="374100" cy="365975"/>
          </a:xfrm>
          <a:custGeom>
            <a:avLst/>
            <a:gdLst/>
            <a:ahLst/>
            <a:cxnLst/>
            <a:rect l="l" t="t" r="r" b="b"/>
            <a:pathLst>
              <a:path w="14964" h="14639" extrusionOk="0">
                <a:moveTo>
                  <a:pt x="1" y="0"/>
                </a:moveTo>
                <a:lnTo>
                  <a:pt x="1" y="14539"/>
                </a:lnTo>
                <a:cubicBezTo>
                  <a:pt x="1" y="14607"/>
                  <a:pt x="63" y="14639"/>
                  <a:pt x="178" y="14639"/>
                </a:cubicBezTo>
                <a:cubicBezTo>
                  <a:pt x="1427" y="14639"/>
                  <a:pt x="8883" y="10907"/>
                  <a:pt x="9304" y="10648"/>
                </a:cubicBezTo>
                <a:cubicBezTo>
                  <a:pt x="11179" y="9481"/>
                  <a:pt x="13054" y="8172"/>
                  <a:pt x="14964" y="6757"/>
                </a:cubicBezTo>
                <a:cubicBezTo>
                  <a:pt x="10577" y="3785"/>
                  <a:pt x="5094" y="1557"/>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5158350" y="2031552"/>
            <a:ext cx="3269400" cy="8418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38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1" name="Google Shape;21;p3"/>
          <p:cNvSpPr txBox="1">
            <a:spLocks noGrp="1"/>
          </p:cNvSpPr>
          <p:nvPr>
            <p:ph type="title" idx="2" hasCustomPrompt="1"/>
          </p:nvPr>
        </p:nvSpPr>
        <p:spPr>
          <a:xfrm>
            <a:off x="5158350" y="543200"/>
            <a:ext cx="3269400" cy="1508700"/>
          </a:xfrm>
          <a:prstGeom prst="rect">
            <a:avLst/>
          </a:prstGeom>
        </p:spPr>
        <p:txBody>
          <a:bodyPr spcFirstLastPara="1" wrap="square" lIns="91425" tIns="91425" rIns="91425" bIns="91425" anchor="ctr" anchorCtr="0">
            <a:noAutofit/>
          </a:bodyPr>
          <a:lstStyle>
            <a:lvl1pPr lvl="0" rtl="0">
              <a:spcBef>
                <a:spcPts val="0"/>
              </a:spcBef>
              <a:spcAft>
                <a:spcPts val="0"/>
              </a:spcAft>
              <a:buSzPts val="12000"/>
              <a:buNone/>
              <a:defRPr sz="118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22" name="Google Shape;22;p3"/>
          <p:cNvSpPr/>
          <p:nvPr/>
        </p:nvSpPr>
        <p:spPr>
          <a:xfrm rot="10800000" flipH="1">
            <a:off x="7517437" y="4250066"/>
            <a:ext cx="503166" cy="909647"/>
          </a:xfrm>
          <a:custGeom>
            <a:avLst/>
            <a:gdLst/>
            <a:ahLst/>
            <a:cxnLst/>
            <a:rect l="l" t="t" r="r" b="b"/>
            <a:pathLst>
              <a:path w="25152" h="45471" extrusionOk="0">
                <a:moveTo>
                  <a:pt x="1" y="0"/>
                </a:moveTo>
                <a:lnTo>
                  <a:pt x="1" y="40574"/>
                </a:lnTo>
                <a:cubicBezTo>
                  <a:pt x="1" y="41777"/>
                  <a:pt x="2795" y="44005"/>
                  <a:pt x="3644" y="44571"/>
                </a:cubicBezTo>
                <a:cubicBezTo>
                  <a:pt x="4616" y="45195"/>
                  <a:pt x="5603" y="45471"/>
                  <a:pt x="6563" y="45471"/>
                </a:cubicBezTo>
                <a:cubicBezTo>
                  <a:pt x="8818" y="45471"/>
                  <a:pt x="10921" y="43946"/>
                  <a:pt x="12311" y="41812"/>
                </a:cubicBezTo>
                <a:cubicBezTo>
                  <a:pt x="14716" y="38027"/>
                  <a:pt x="16980" y="33641"/>
                  <a:pt x="20199" y="30316"/>
                </a:cubicBezTo>
                <a:cubicBezTo>
                  <a:pt x="20482" y="29997"/>
                  <a:pt x="20800" y="29679"/>
                  <a:pt x="21154" y="29396"/>
                </a:cubicBezTo>
                <a:cubicBezTo>
                  <a:pt x="21826" y="23665"/>
                  <a:pt x="24727" y="18289"/>
                  <a:pt x="24939" y="12487"/>
                </a:cubicBezTo>
                <a:cubicBezTo>
                  <a:pt x="25151" y="7960"/>
                  <a:pt x="23560" y="3573"/>
                  <a:pt x="20871"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929992" y="4571627"/>
            <a:ext cx="439470" cy="594449"/>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flipH="1">
            <a:off x="6962268" y="4226313"/>
            <a:ext cx="434529" cy="276729"/>
          </a:xfrm>
          <a:custGeom>
            <a:avLst/>
            <a:gdLst/>
            <a:ahLst/>
            <a:cxnLst/>
            <a:rect l="l" t="t" r="r" b="b"/>
            <a:pathLst>
              <a:path w="21721" h="13833" extrusionOk="0">
                <a:moveTo>
                  <a:pt x="1" y="1"/>
                </a:moveTo>
                <a:cubicBezTo>
                  <a:pt x="2159" y="4352"/>
                  <a:pt x="5519" y="7995"/>
                  <a:pt x="9729" y="10472"/>
                </a:cubicBezTo>
                <a:cubicBezTo>
                  <a:pt x="13125" y="12382"/>
                  <a:pt x="16945" y="13549"/>
                  <a:pt x="20872" y="13797"/>
                </a:cubicBezTo>
                <a:lnTo>
                  <a:pt x="21720" y="13832"/>
                </a:lnTo>
                <a:cubicBezTo>
                  <a:pt x="21438" y="13408"/>
                  <a:pt x="21119" y="12983"/>
                  <a:pt x="20801" y="12594"/>
                </a:cubicBezTo>
                <a:cubicBezTo>
                  <a:pt x="15495" y="5873"/>
                  <a:pt x="8066" y="1911"/>
                  <a:pt x="1"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flipH="1">
            <a:off x="6892931" y="4769795"/>
            <a:ext cx="322701" cy="457154"/>
          </a:xfrm>
          <a:custGeom>
            <a:avLst/>
            <a:gdLst/>
            <a:ahLst/>
            <a:cxnLst/>
            <a:rect l="l" t="t" r="r" b="b"/>
            <a:pathLst>
              <a:path w="16131" h="22852" extrusionOk="0">
                <a:moveTo>
                  <a:pt x="6615" y="1"/>
                </a:moveTo>
                <a:cubicBezTo>
                  <a:pt x="5483" y="1628"/>
                  <a:pt x="4528" y="3361"/>
                  <a:pt x="3715" y="5165"/>
                </a:cubicBezTo>
                <a:cubicBezTo>
                  <a:pt x="1203" y="10719"/>
                  <a:pt x="0" y="16768"/>
                  <a:pt x="213" y="22852"/>
                </a:cubicBezTo>
                <a:cubicBezTo>
                  <a:pt x="3325" y="21968"/>
                  <a:pt x="6155" y="20447"/>
                  <a:pt x="8632" y="18395"/>
                </a:cubicBezTo>
                <a:cubicBezTo>
                  <a:pt x="12169" y="15424"/>
                  <a:pt x="16131" y="8596"/>
                  <a:pt x="12452" y="4316"/>
                </a:cubicBezTo>
                <a:cubicBezTo>
                  <a:pt x="10825" y="2477"/>
                  <a:pt x="8844" y="1026"/>
                  <a:pt x="66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rot="10800000" flipH="1">
            <a:off x="7857115" y="4285154"/>
            <a:ext cx="1314088" cy="954519"/>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rot="10800000" flipH="1">
            <a:off x="6897873" y="4225493"/>
            <a:ext cx="801800" cy="1286682"/>
          </a:xfrm>
          <a:custGeom>
            <a:avLst/>
            <a:gdLst/>
            <a:ahLst/>
            <a:cxnLst/>
            <a:rect l="l" t="t" r="r" b="b"/>
            <a:pathLst>
              <a:path w="40080" h="64318" extrusionOk="0">
                <a:moveTo>
                  <a:pt x="38384" y="1"/>
                </a:moveTo>
                <a:cubicBezTo>
                  <a:pt x="35907" y="1"/>
                  <a:pt x="31554" y="296"/>
                  <a:pt x="31201" y="321"/>
                </a:cubicBezTo>
                <a:cubicBezTo>
                  <a:pt x="24833" y="1064"/>
                  <a:pt x="18537" y="3187"/>
                  <a:pt x="13337" y="7042"/>
                </a:cubicBezTo>
                <a:cubicBezTo>
                  <a:pt x="10648" y="9059"/>
                  <a:pt x="8278" y="11499"/>
                  <a:pt x="6368" y="14294"/>
                </a:cubicBezTo>
                <a:cubicBezTo>
                  <a:pt x="8597" y="15284"/>
                  <a:pt x="10578" y="16735"/>
                  <a:pt x="12205" y="18574"/>
                </a:cubicBezTo>
                <a:cubicBezTo>
                  <a:pt x="15884" y="22854"/>
                  <a:pt x="11922" y="29682"/>
                  <a:pt x="8385" y="32653"/>
                </a:cubicBezTo>
                <a:cubicBezTo>
                  <a:pt x="5944" y="34705"/>
                  <a:pt x="3078" y="36226"/>
                  <a:pt x="1" y="37110"/>
                </a:cubicBezTo>
                <a:cubicBezTo>
                  <a:pt x="107" y="41709"/>
                  <a:pt x="1239" y="46272"/>
                  <a:pt x="3220" y="50411"/>
                </a:cubicBezTo>
                <a:cubicBezTo>
                  <a:pt x="11285" y="52321"/>
                  <a:pt x="18714" y="56283"/>
                  <a:pt x="24020" y="63004"/>
                </a:cubicBezTo>
                <a:cubicBezTo>
                  <a:pt x="24338" y="63428"/>
                  <a:pt x="24657" y="63853"/>
                  <a:pt x="24939" y="64277"/>
                </a:cubicBezTo>
                <a:cubicBezTo>
                  <a:pt x="25522" y="64305"/>
                  <a:pt x="26105" y="64318"/>
                  <a:pt x="26686" y="64318"/>
                </a:cubicBezTo>
                <a:cubicBezTo>
                  <a:pt x="28331" y="64318"/>
                  <a:pt x="29970" y="64212"/>
                  <a:pt x="31590" y="64029"/>
                </a:cubicBezTo>
                <a:cubicBezTo>
                  <a:pt x="32439" y="63923"/>
                  <a:pt x="40080" y="62862"/>
                  <a:pt x="40080" y="62261"/>
                </a:cubicBezTo>
                <a:lnTo>
                  <a:pt x="40080" y="180"/>
                </a:lnTo>
                <a:cubicBezTo>
                  <a:pt x="40069" y="48"/>
                  <a:pt x="39378" y="1"/>
                  <a:pt x="38384" y="1"/>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 name="Google Shape;28;p3"/>
          <p:cNvGrpSpPr/>
          <p:nvPr/>
        </p:nvGrpSpPr>
        <p:grpSpPr>
          <a:xfrm rot="10800000">
            <a:off x="-367400" y="-29425"/>
            <a:ext cx="1834175" cy="1631050"/>
            <a:chOff x="3033525" y="2679425"/>
            <a:chExt cx="1834175" cy="1631050"/>
          </a:xfrm>
        </p:grpSpPr>
        <p:sp>
          <p:nvSpPr>
            <p:cNvPr id="29" name="Google Shape;29;p3"/>
            <p:cNvSpPr/>
            <p:nvPr/>
          </p:nvSpPr>
          <p:spPr>
            <a:xfrm>
              <a:off x="4141625" y="2679425"/>
              <a:ext cx="720750" cy="504975"/>
            </a:xfrm>
            <a:custGeom>
              <a:avLst/>
              <a:gdLst/>
              <a:ahLst/>
              <a:cxnLst/>
              <a:rect l="l" t="t" r="r" b="b"/>
              <a:pathLst>
                <a:path w="28830" h="20199" extrusionOk="0">
                  <a:moveTo>
                    <a:pt x="16294" y="0"/>
                  </a:moveTo>
                  <a:cubicBezTo>
                    <a:pt x="11568" y="0"/>
                    <a:pt x="7077" y="1785"/>
                    <a:pt x="3750" y="5354"/>
                  </a:cubicBezTo>
                  <a:cubicBezTo>
                    <a:pt x="2229" y="6981"/>
                    <a:pt x="991" y="8785"/>
                    <a:pt x="0" y="10766"/>
                  </a:cubicBezTo>
                  <a:cubicBezTo>
                    <a:pt x="7932" y="16593"/>
                    <a:pt x="18027" y="20199"/>
                    <a:pt x="26488" y="20199"/>
                  </a:cubicBezTo>
                  <a:cubicBezTo>
                    <a:pt x="27272" y="20199"/>
                    <a:pt x="28042" y="20168"/>
                    <a:pt x="28795" y="20105"/>
                  </a:cubicBezTo>
                  <a:cubicBezTo>
                    <a:pt x="28795" y="20105"/>
                    <a:pt x="28795" y="13454"/>
                    <a:pt x="28830" y="4186"/>
                  </a:cubicBezTo>
                  <a:cubicBezTo>
                    <a:pt x="27627" y="1180"/>
                    <a:pt x="21118" y="437"/>
                    <a:pt x="18713" y="154"/>
                  </a:cubicBezTo>
                  <a:cubicBezTo>
                    <a:pt x="17903" y="51"/>
                    <a:pt x="17095" y="0"/>
                    <a:pt x="162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a:off x="3400525" y="2784075"/>
              <a:ext cx="1467175" cy="1526400"/>
            </a:xfrm>
            <a:custGeom>
              <a:avLst/>
              <a:gdLst/>
              <a:ahLst/>
              <a:cxnLst/>
              <a:rect l="l" t="t" r="r" b="b"/>
              <a:pathLst>
                <a:path w="58687" h="61056" extrusionOk="0">
                  <a:moveTo>
                    <a:pt x="58474" y="0"/>
                  </a:moveTo>
                  <a:cubicBezTo>
                    <a:pt x="58474" y="9268"/>
                    <a:pt x="58439" y="15919"/>
                    <a:pt x="58439" y="15919"/>
                  </a:cubicBezTo>
                  <a:cubicBezTo>
                    <a:pt x="57686" y="15982"/>
                    <a:pt x="56916" y="16013"/>
                    <a:pt x="56133" y="16013"/>
                  </a:cubicBezTo>
                  <a:cubicBezTo>
                    <a:pt x="47676" y="16013"/>
                    <a:pt x="37608" y="12407"/>
                    <a:pt x="29644" y="6580"/>
                  </a:cubicBezTo>
                  <a:cubicBezTo>
                    <a:pt x="27133" y="11426"/>
                    <a:pt x="25895" y="17086"/>
                    <a:pt x="25152" y="22321"/>
                  </a:cubicBezTo>
                  <a:cubicBezTo>
                    <a:pt x="23701" y="32721"/>
                    <a:pt x="21437" y="45562"/>
                    <a:pt x="9906" y="49311"/>
                  </a:cubicBezTo>
                  <a:cubicBezTo>
                    <a:pt x="7806" y="50011"/>
                    <a:pt x="5614" y="50250"/>
                    <a:pt x="3411" y="50250"/>
                  </a:cubicBezTo>
                  <a:cubicBezTo>
                    <a:pt x="2274" y="50250"/>
                    <a:pt x="1133" y="50186"/>
                    <a:pt x="1" y="50090"/>
                  </a:cubicBezTo>
                  <a:lnTo>
                    <a:pt x="1" y="50090"/>
                  </a:lnTo>
                  <a:cubicBezTo>
                    <a:pt x="2583" y="53450"/>
                    <a:pt x="4635" y="57129"/>
                    <a:pt x="6156" y="61056"/>
                  </a:cubicBezTo>
                  <a:lnTo>
                    <a:pt x="58686" y="61056"/>
                  </a:lnTo>
                  <a:lnTo>
                    <a:pt x="58686" y="991"/>
                  </a:lnTo>
                  <a:cubicBezTo>
                    <a:pt x="58686" y="673"/>
                    <a:pt x="58615" y="319"/>
                    <a:pt x="584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a:off x="3033525" y="4024550"/>
              <a:ext cx="520900" cy="285925"/>
            </a:xfrm>
            <a:custGeom>
              <a:avLst/>
              <a:gdLst/>
              <a:ahLst/>
              <a:cxnLst/>
              <a:rect l="l" t="t" r="r" b="b"/>
              <a:pathLst>
                <a:path w="20836" h="11437" extrusionOk="0">
                  <a:moveTo>
                    <a:pt x="9485" y="1"/>
                  </a:moveTo>
                  <a:cubicBezTo>
                    <a:pt x="7802" y="1"/>
                    <a:pt x="6190" y="322"/>
                    <a:pt x="4599" y="1461"/>
                  </a:cubicBezTo>
                  <a:cubicBezTo>
                    <a:pt x="3078" y="2664"/>
                    <a:pt x="1911" y="4256"/>
                    <a:pt x="1274" y="6060"/>
                  </a:cubicBezTo>
                  <a:cubicBezTo>
                    <a:pt x="1097" y="6555"/>
                    <a:pt x="1" y="11437"/>
                    <a:pt x="461" y="11437"/>
                  </a:cubicBezTo>
                  <a:lnTo>
                    <a:pt x="20836" y="11437"/>
                  </a:lnTo>
                  <a:cubicBezTo>
                    <a:pt x="19315" y="7510"/>
                    <a:pt x="17263" y="3831"/>
                    <a:pt x="14716" y="471"/>
                  </a:cubicBezTo>
                  <a:cubicBezTo>
                    <a:pt x="14363" y="435"/>
                    <a:pt x="14009" y="400"/>
                    <a:pt x="13690" y="365"/>
                  </a:cubicBezTo>
                  <a:cubicBezTo>
                    <a:pt x="12227" y="207"/>
                    <a:pt x="10833" y="1"/>
                    <a:pt x="9485" y="1"/>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2">
  <p:cSld name="ONE_COLUMN_TEXT_1_1_2">
    <p:spTree>
      <p:nvGrpSpPr>
        <p:cNvPr id="1" name="Shape 228"/>
        <p:cNvGrpSpPr/>
        <p:nvPr/>
      </p:nvGrpSpPr>
      <p:grpSpPr>
        <a:xfrm>
          <a:off x="0" y="0"/>
          <a:ext cx="0" cy="0"/>
          <a:chOff x="0" y="0"/>
          <a:chExt cx="0" cy="0"/>
        </a:xfrm>
      </p:grpSpPr>
      <p:sp>
        <p:nvSpPr>
          <p:cNvPr id="229" name="Google Shape;229;p21"/>
          <p:cNvSpPr txBox="1">
            <a:spLocks noGrp="1"/>
          </p:cNvSpPr>
          <p:nvPr>
            <p:ph type="title"/>
          </p:nvPr>
        </p:nvSpPr>
        <p:spPr>
          <a:xfrm>
            <a:off x="716262" y="539496"/>
            <a:ext cx="2784900" cy="2028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3000"/>
              <a:buNone/>
              <a:defRPr/>
            </a:lvl1pPr>
            <a:lvl2pPr lvl="1" rtl="0">
              <a:lnSpc>
                <a:spcPct val="100000"/>
              </a:lnSpc>
              <a:spcBef>
                <a:spcPts val="0"/>
              </a:spcBef>
              <a:spcAft>
                <a:spcPts val="0"/>
              </a:spcAft>
              <a:buSzPts val="2400"/>
              <a:buNone/>
              <a:defRPr sz="2400"/>
            </a:lvl2pPr>
            <a:lvl3pPr lvl="2" rtl="0">
              <a:lnSpc>
                <a:spcPct val="100000"/>
              </a:lnSpc>
              <a:spcBef>
                <a:spcPts val="0"/>
              </a:spcBef>
              <a:spcAft>
                <a:spcPts val="0"/>
              </a:spcAft>
              <a:buSzPts val="2400"/>
              <a:buNone/>
              <a:defRPr sz="2400"/>
            </a:lvl3pPr>
            <a:lvl4pPr lvl="3" rtl="0">
              <a:lnSpc>
                <a:spcPct val="100000"/>
              </a:lnSpc>
              <a:spcBef>
                <a:spcPts val="0"/>
              </a:spcBef>
              <a:spcAft>
                <a:spcPts val="0"/>
              </a:spcAft>
              <a:buSzPts val="2400"/>
              <a:buNone/>
              <a:defRPr sz="2400"/>
            </a:lvl4pPr>
            <a:lvl5pPr lvl="4" rtl="0">
              <a:lnSpc>
                <a:spcPct val="100000"/>
              </a:lnSpc>
              <a:spcBef>
                <a:spcPts val="0"/>
              </a:spcBef>
              <a:spcAft>
                <a:spcPts val="0"/>
              </a:spcAft>
              <a:buSzPts val="2400"/>
              <a:buNone/>
              <a:defRPr sz="2400"/>
            </a:lvl5pPr>
            <a:lvl6pPr lvl="5" rtl="0">
              <a:lnSpc>
                <a:spcPct val="100000"/>
              </a:lnSpc>
              <a:spcBef>
                <a:spcPts val="0"/>
              </a:spcBef>
              <a:spcAft>
                <a:spcPts val="0"/>
              </a:spcAft>
              <a:buSzPts val="2400"/>
              <a:buNone/>
              <a:defRPr sz="2400"/>
            </a:lvl6pPr>
            <a:lvl7pPr lvl="6" rtl="0">
              <a:lnSpc>
                <a:spcPct val="100000"/>
              </a:lnSpc>
              <a:spcBef>
                <a:spcPts val="0"/>
              </a:spcBef>
              <a:spcAft>
                <a:spcPts val="0"/>
              </a:spcAft>
              <a:buSzPts val="2400"/>
              <a:buNone/>
              <a:defRPr sz="2400"/>
            </a:lvl7pPr>
            <a:lvl8pPr lvl="7" rtl="0">
              <a:lnSpc>
                <a:spcPct val="100000"/>
              </a:lnSpc>
              <a:spcBef>
                <a:spcPts val="0"/>
              </a:spcBef>
              <a:spcAft>
                <a:spcPts val="0"/>
              </a:spcAft>
              <a:buSzPts val="2400"/>
              <a:buNone/>
              <a:defRPr sz="2400"/>
            </a:lvl8pPr>
            <a:lvl9pPr lvl="8" rtl="0">
              <a:lnSpc>
                <a:spcPct val="100000"/>
              </a:lnSpc>
              <a:spcBef>
                <a:spcPts val="0"/>
              </a:spcBef>
              <a:spcAft>
                <a:spcPts val="0"/>
              </a:spcAft>
              <a:buSzPts val="2400"/>
              <a:buNone/>
              <a:defRPr sz="2400"/>
            </a:lvl9pPr>
          </a:lstStyle>
          <a:p>
            <a:endParaRPr/>
          </a:p>
        </p:txBody>
      </p:sp>
      <p:sp>
        <p:nvSpPr>
          <p:cNvPr id="230" name="Google Shape;230;p21"/>
          <p:cNvSpPr txBox="1">
            <a:spLocks noGrp="1"/>
          </p:cNvSpPr>
          <p:nvPr>
            <p:ph type="subTitle" idx="1"/>
          </p:nvPr>
        </p:nvSpPr>
        <p:spPr>
          <a:xfrm>
            <a:off x="716250" y="2266350"/>
            <a:ext cx="2055600" cy="11325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400"/>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grpSp>
        <p:nvGrpSpPr>
          <p:cNvPr id="231" name="Google Shape;231;p21"/>
          <p:cNvGrpSpPr/>
          <p:nvPr/>
        </p:nvGrpSpPr>
        <p:grpSpPr>
          <a:xfrm rot="1515244">
            <a:off x="3967553" y="2625257"/>
            <a:ext cx="2307987" cy="1676459"/>
            <a:chOff x="924375" y="1304575"/>
            <a:chExt cx="1642200" cy="1192850"/>
          </a:xfrm>
        </p:grpSpPr>
        <p:sp>
          <p:nvSpPr>
            <p:cNvPr id="232" name="Google Shape;232;p21"/>
            <p:cNvSpPr/>
            <p:nvPr/>
          </p:nvSpPr>
          <p:spPr>
            <a:xfrm>
              <a:off x="924375" y="1304575"/>
              <a:ext cx="1642200" cy="1192850"/>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1"/>
            <p:cNvSpPr/>
            <p:nvPr/>
          </p:nvSpPr>
          <p:spPr>
            <a:xfrm>
              <a:off x="1015450" y="1396550"/>
              <a:ext cx="549200" cy="742875"/>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21"/>
          <p:cNvGrpSpPr/>
          <p:nvPr/>
        </p:nvGrpSpPr>
        <p:grpSpPr>
          <a:xfrm rot="-1846565">
            <a:off x="2740505" y="3353532"/>
            <a:ext cx="990530" cy="893677"/>
            <a:chOff x="5700725" y="2096750"/>
            <a:chExt cx="990500" cy="893650"/>
          </a:xfrm>
        </p:grpSpPr>
        <p:sp>
          <p:nvSpPr>
            <p:cNvPr id="235" name="Google Shape;235;p21"/>
            <p:cNvSpPr/>
            <p:nvPr/>
          </p:nvSpPr>
          <p:spPr>
            <a:xfrm>
              <a:off x="5700725" y="2096750"/>
              <a:ext cx="979000" cy="893650"/>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1"/>
            <p:cNvSpPr/>
            <p:nvPr/>
          </p:nvSpPr>
          <p:spPr>
            <a:xfrm>
              <a:off x="6182700" y="2433000"/>
              <a:ext cx="508525" cy="535925"/>
            </a:xfrm>
            <a:custGeom>
              <a:avLst/>
              <a:gdLst/>
              <a:ahLst/>
              <a:cxnLst/>
              <a:rect l="l" t="t" r="r" b="b"/>
              <a:pathLst>
                <a:path w="20341" h="21437" extrusionOk="0">
                  <a:moveTo>
                    <a:pt x="19880" y="0"/>
                  </a:moveTo>
                  <a:cubicBezTo>
                    <a:pt x="17687" y="637"/>
                    <a:pt x="15565" y="1521"/>
                    <a:pt x="13584" y="2653"/>
                  </a:cubicBezTo>
                  <a:cubicBezTo>
                    <a:pt x="6615" y="6580"/>
                    <a:pt x="1946" y="13796"/>
                    <a:pt x="0" y="21437"/>
                  </a:cubicBezTo>
                  <a:lnTo>
                    <a:pt x="6544" y="20694"/>
                  </a:lnTo>
                  <a:cubicBezTo>
                    <a:pt x="8348" y="20446"/>
                    <a:pt x="10223" y="20234"/>
                    <a:pt x="11850" y="19385"/>
                  </a:cubicBezTo>
                  <a:lnTo>
                    <a:pt x="11886" y="19385"/>
                  </a:lnTo>
                  <a:cubicBezTo>
                    <a:pt x="16307" y="17086"/>
                    <a:pt x="19314" y="11143"/>
                    <a:pt x="20022" y="6403"/>
                  </a:cubicBezTo>
                  <a:cubicBezTo>
                    <a:pt x="20340" y="4280"/>
                    <a:pt x="20269" y="2087"/>
                    <a:pt x="198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only 3">
  <p:cSld name="ONE_COLUMN_TEXT_2_1">
    <p:spTree>
      <p:nvGrpSpPr>
        <p:cNvPr id="1" name="Shape 237"/>
        <p:cNvGrpSpPr/>
        <p:nvPr/>
      </p:nvGrpSpPr>
      <p:grpSpPr>
        <a:xfrm>
          <a:off x="0" y="0"/>
          <a:ext cx="0" cy="0"/>
          <a:chOff x="0" y="0"/>
          <a:chExt cx="0" cy="0"/>
        </a:xfrm>
      </p:grpSpPr>
      <p:sp>
        <p:nvSpPr>
          <p:cNvPr id="238" name="Google Shape;238;p22"/>
          <p:cNvSpPr txBox="1">
            <a:spLocks noGrp="1"/>
          </p:cNvSpPr>
          <p:nvPr>
            <p:ph type="title"/>
          </p:nvPr>
        </p:nvSpPr>
        <p:spPr>
          <a:xfrm>
            <a:off x="716050" y="539500"/>
            <a:ext cx="5681100" cy="548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3000"/>
              <a:buNone/>
              <a:defRPr/>
            </a:lvl1pPr>
            <a:lvl2pPr lvl="1" rtl="0">
              <a:lnSpc>
                <a:spcPct val="100000"/>
              </a:lnSpc>
              <a:spcBef>
                <a:spcPts val="0"/>
              </a:spcBef>
              <a:spcAft>
                <a:spcPts val="0"/>
              </a:spcAft>
              <a:buSzPts val="2400"/>
              <a:buNone/>
              <a:defRPr sz="2400"/>
            </a:lvl2pPr>
            <a:lvl3pPr lvl="2" rtl="0">
              <a:lnSpc>
                <a:spcPct val="100000"/>
              </a:lnSpc>
              <a:spcBef>
                <a:spcPts val="0"/>
              </a:spcBef>
              <a:spcAft>
                <a:spcPts val="0"/>
              </a:spcAft>
              <a:buSzPts val="2400"/>
              <a:buNone/>
              <a:defRPr sz="2400"/>
            </a:lvl3pPr>
            <a:lvl4pPr lvl="3" rtl="0">
              <a:lnSpc>
                <a:spcPct val="100000"/>
              </a:lnSpc>
              <a:spcBef>
                <a:spcPts val="0"/>
              </a:spcBef>
              <a:spcAft>
                <a:spcPts val="0"/>
              </a:spcAft>
              <a:buSzPts val="2400"/>
              <a:buNone/>
              <a:defRPr sz="2400"/>
            </a:lvl4pPr>
            <a:lvl5pPr lvl="4" rtl="0">
              <a:lnSpc>
                <a:spcPct val="100000"/>
              </a:lnSpc>
              <a:spcBef>
                <a:spcPts val="0"/>
              </a:spcBef>
              <a:spcAft>
                <a:spcPts val="0"/>
              </a:spcAft>
              <a:buSzPts val="2400"/>
              <a:buNone/>
              <a:defRPr sz="2400"/>
            </a:lvl5pPr>
            <a:lvl6pPr lvl="5" rtl="0">
              <a:lnSpc>
                <a:spcPct val="100000"/>
              </a:lnSpc>
              <a:spcBef>
                <a:spcPts val="0"/>
              </a:spcBef>
              <a:spcAft>
                <a:spcPts val="0"/>
              </a:spcAft>
              <a:buSzPts val="2400"/>
              <a:buNone/>
              <a:defRPr sz="2400"/>
            </a:lvl6pPr>
            <a:lvl7pPr lvl="6" rtl="0">
              <a:lnSpc>
                <a:spcPct val="100000"/>
              </a:lnSpc>
              <a:spcBef>
                <a:spcPts val="0"/>
              </a:spcBef>
              <a:spcAft>
                <a:spcPts val="0"/>
              </a:spcAft>
              <a:buSzPts val="2400"/>
              <a:buNone/>
              <a:defRPr sz="2400"/>
            </a:lvl7pPr>
            <a:lvl8pPr lvl="7" rtl="0">
              <a:lnSpc>
                <a:spcPct val="100000"/>
              </a:lnSpc>
              <a:spcBef>
                <a:spcPts val="0"/>
              </a:spcBef>
              <a:spcAft>
                <a:spcPts val="0"/>
              </a:spcAft>
              <a:buSzPts val="2400"/>
              <a:buNone/>
              <a:defRPr sz="2400"/>
            </a:lvl8pPr>
            <a:lvl9pPr lvl="8" rtl="0">
              <a:lnSpc>
                <a:spcPct val="100000"/>
              </a:lnSpc>
              <a:spcBef>
                <a:spcPts val="0"/>
              </a:spcBef>
              <a:spcAft>
                <a:spcPts val="0"/>
              </a:spcAft>
              <a:buSzPts val="2400"/>
              <a:buNone/>
              <a:defRPr sz="2400"/>
            </a:lvl9pPr>
          </a:lstStyle>
          <a:p>
            <a:endParaRPr/>
          </a:p>
        </p:txBody>
      </p:sp>
      <p:sp>
        <p:nvSpPr>
          <p:cNvPr id="239" name="Google Shape;239;p22"/>
          <p:cNvSpPr/>
          <p:nvPr/>
        </p:nvSpPr>
        <p:spPr>
          <a:xfrm rot="10800000">
            <a:off x="7632713" y="-54800"/>
            <a:ext cx="1590075" cy="630850"/>
          </a:xfrm>
          <a:custGeom>
            <a:avLst/>
            <a:gdLst/>
            <a:ahLst/>
            <a:cxnLst/>
            <a:rect l="l" t="t" r="r" b="b"/>
            <a:pathLst>
              <a:path w="63603" h="25234" extrusionOk="0">
                <a:moveTo>
                  <a:pt x="34152" y="0"/>
                </a:moveTo>
                <a:cubicBezTo>
                  <a:pt x="11142" y="0"/>
                  <a:pt x="0" y="25234"/>
                  <a:pt x="0" y="25234"/>
                </a:cubicBezTo>
                <a:lnTo>
                  <a:pt x="63603" y="25234"/>
                </a:lnTo>
                <a:cubicBezTo>
                  <a:pt x="63178" y="21519"/>
                  <a:pt x="62081" y="17876"/>
                  <a:pt x="60383" y="14515"/>
                </a:cubicBezTo>
                <a:cubicBezTo>
                  <a:pt x="50903" y="13454"/>
                  <a:pt x="42378" y="7865"/>
                  <a:pt x="36895" y="118"/>
                </a:cubicBezTo>
                <a:cubicBezTo>
                  <a:pt x="35963" y="39"/>
                  <a:pt x="35048" y="0"/>
                  <a:pt x="341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2"/>
          <p:cNvSpPr/>
          <p:nvPr/>
        </p:nvSpPr>
        <p:spPr>
          <a:xfrm rot="10800000">
            <a:off x="7713188" y="213150"/>
            <a:ext cx="587225" cy="359950"/>
          </a:xfrm>
          <a:custGeom>
            <a:avLst/>
            <a:gdLst/>
            <a:ahLst/>
            <a:cxnLst/>
            <a:rect l="l" t="t" r="r" b="b"/>
            <a:pathLst>
              <a:path w="23489" h="14398" extrusionOk="0">
                <a:moveTo>
                  <a:pt x="0" y="0"/>
                </a:moveTo>
                <a:lnTo>
                  <a:pt x="0" y="0"/>
                </a:lnTo>
                <a:cubicBezTo>
                  <a:pt x="5483" y="7747"/>
                  <a:pt x="14044" y="13336"/>
                  <a:pt x="23488" y="14397"/>
                </a:cubicBezTo>
                <a:cubicBezTo>
                  <a:pt x="19314" y="6297"/>
                  <a:pt x="12806" y="3467"/>
                  <a:pt x="12806" y="3467"/>
                </a:cubicBezTo>
                <a:cubicBezTo>
                  <a:pt x="8773" y="1592"/>
                  <a:pt x="4422" y="425"/>
                  <a:pt x="0"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2"/>
          <p:cNvSpPr/>
          <p:nvPr/>
        </p:nvSpPr>
        <p:spPr>
          <a:xfrm>
            <a:off x="-116300" y="2161050"/>
            <a:ext cx="1200975" cy="2428325"/>
          </a:xfrm>
          <a:custGeom>
            <a:avLst/>
            <a:gdLst/>
            <a:ahLst/>
            <a:cxnLst/>
            <a:rect l="l" t="t" r="r" b="b"/>
            <a:pathLst>
              <a:path w="48039" h="97133" extrusionOk="0">
                <a:moveTo>
                  <a:pt x="429" y="0"/>
                </a:moveTo>
                <a:cubicBezTo>
                  <a:pt x="160" y="0"/>
                  <a:pt x="1" y="52"/>
                  <a:pt x="1" y="173"/>
                </a:cubicBezTo>
                <a:cubicBezTo>
                  <a:pt x="1" y="633"/>
                  <a:pt x="72" y="62077"/>
                  <a:pt x="72" y="90447"/>
                </a:cubicBezTo>
                <a:cubicBezTo>
                  <a:pt x="5166" y="92004"/>
                  <a:pt x="10578" y="94161"/>
                  <a:pt x="14929" y="97133"/>
                </a:cubicBezTo>
                <a:cubicBezTo>
                  <a:pt x="32085" y="84115"/>
                  <a:pt x="48039" y="60875"/>
                  <a:pt x="31413" y="41278"/>
                </a:cubicBezTo>
                <a:cubicBezTo>
                  <a:pt x="28052" y="37281"/>
                  <a:pt x="24055" y="33885"/>
                  <a:pt x="21119" y="29604"/>
                </a:cubicBezTo>
                <a:cubicBezTo>
                  <a:pt x="18218" y="25324"/>
                  <a:pt x="17263" y="20372"/>
                  <a:pt x="16450" y="15384"/>
                </a:cubicBezTo>
                <a:cubicBezTo>
                  <a:pt x="15919" y="12201"/>
                  <a:pt x="15282" y="8982"/>
                  <a:pt x="13584" y="6258"/>
                </a:cubicBezTo>
                <a:cubicBezTo>
                  <a:pt x="11851" y="3463"/>
                  <a:pt x="9623" y="2367"/>
                  <a:pt x="6616" y="1482"/>
                </a:cubicBezTo>
                <a:cubicBezTo>
                  <a:pt x="6024" y="1334"/>
                  <a:pt x="1800" y="0"/>
                  <a:pt x="42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2"/>
          <p:cNvSpPr/>
          <p:nvPr/>
        </p:nvSpPr>
        <p:spPr>
          <a:xfrm>
            <a:off x="-208250" y="4396575"/>
            <a:ext cx="884350" cy="898525"/>
          </a:xfrm>
          <a:custGeom>
            <a:avLst/>
            <a:gdLst/>
            <a:ahLst/>
            <a:cxnLst/>
            <a:rect l="l" t="t" r="r" b="b"/>
            <a:pathLst>
              <a:path w="35374" h="35941" extrusionOk="0">
                <a:moveTo>
                  <a:pt x="0" y="0"/>
                </a:moveTo>
                <a:lnTo>
                  <a:pt x="0" y="35940"/>
                </a:lnTo>
                <a:lnTo>
                  <a:pt x="35374" y="35940"/>
                </a:lnTo>
                <a:cubicBezTo>
                  <a:pt x="35162" y="32898"/>
                  <a:pt x="34490" y="29856"/>
                  <a:pt x="33393" y="26991"/>
                </a:cubicBezTo>
                <a:lnTo>
                  <a:pt x="13018" y="26991"/>
                </a:lnTo>
                <a:cubicBezTo>
                  <a:pt x="12558" y="26991"/>
                  <a:pt x="13654" y="22109"/>
                  <a:pt x="13831" y="21614"/>
                </a:cubicBezTo>
                <a:cubicBezTo>
                  <a:pt x="14468" y="19810"/>
                  <a:pt x="15635" y="18218"/>
                  <a:pt x="17156" y="17015"/>
                </a:cubicBezTo>
                <a:cubicBezTo>
                  <a:pt x="18733" y="15867"/>
                  <a:pt x="20331" y="15543"/>
                  <a:pt x="21991" y="15543"/>
                </a:cubicBezTo>
                <a:cubicBezTo>
                  <a:pt x="23349" y="15543"/>
                  <a:pt x="24748" y="15759"/>
                  <a:pt x="26212" y="15919"/>
                </a:cubicBezTo>
                <a:cubicBezTo>
                  <a:pt x="26530" y="15954"/>
                  <a:pt x="26884" y="15989"/>
                  <a:pt x="27238" y="16025"/>
                </a:cubicBezTo>
                <a:cubicBezTo>
                  <a:pt x="25823" y="14150"/>
                  <a:pt x="24267" y="12417"/>
                  <a:pt x="22569" y="10825"/>
                </a:cubicBezTo>
                <a:cubicBezTo>
                  <a:pt x="21330" y="9693"/>
                  <a:pt x="19986" y="8667"/>
                  <a:pt x="18571" y="7712"/>
                </a:cubicBezTo>
                <a:cubicBezTo>
                  <a:pt x="16697" y="9127"/>
                  <a:pt x="14786" y="10436"/>
                  <a:pt x="12911" y="11603"/>
                </a:cubicBezTo>
                <a:cubicBezTo>
                  <a:pt x="12525" y="11861"/>
                  <a:pt x="5555" y="15351"/>
                  <a:pt x="4324" y="15351"/>
                </a:cubicBezTo>
                <a:cubicBezTo>
                  <a:pt x="4204" y="15351"/>
                  <a:pt x="4139" y="15318"/>
                  <a:pt x="4139" y="15246"/>
                </a:cubicBezTo>
                <a:lnTo>
                  <a:pt x="4139" y="1168"/>
                </a:lnTo>
                <a:cubicBezTo>
                  <a:pt x="2759" y="708"/>
                  <a:pt x="1380" y="354"/>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2"/>
          <p:cNvSpPr/>
          <p:nvPr/>
        </p:nvSpPr>
        <p:spPr>
          <a:xfrm>
            <a:off x="-117175" y="4420450"/>
            <a:ext cx="374100" cy="365975"/>
          </a:xfrm>
          <a:custGeom>
            <a:avLst/>
            <a:gdLst/>
            <a:ahLst/>
            <a:cxnLst/>
            <a:rect l="l" t="t" r="r" b="b"/>
            <a:pathLst>
              <a:path w="14964" h="14639" extrusionOk="0">
                <a:moveTo>
                  <a:pt x="1" y="0"/>
                </a:moveTo>
                <a:lnTo>
                  <a:pt x="1" y="14539"/>
                </a:lnTo>
                <a:cubicBezTo>
                  <a:pt x="1" y="14607"/>
                  <a:pt x="63" y="14639"/>
                  <a:pt x="178" y="14639"/>
                </a:cubicBezTo>
                <a:cubicBezTo>
                  <a:pt x="1427" y="14639"/>
                  <a:pt x="8883" y="10907"/>
                  <a:pt x="9304" y="10648"/>
                </a:cubicBezTo>
                <a:cubicBezTo>
                  <a:pt x="11179" y="9481"/>
                  <a:pt x="13054" y="8172"/>
                  <a:pt x="14964" y="6757"/>
                </a:cubicBezTo>
                <a:cubicBezTo>
                  <a:pt x="10577" y="3785"/>
                  <a:pt x="5094" y="155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2"/>
          <p:cNvSpPr/>
          <p:nvPr/>
        </p:nvSpPr>
        <p:spPr>
          <a:xfrm>
            <a:off x="105675" y="4785425"/>
            <a:ext cx="520900" cy="285925"/>
          </a:xfrm>
          <a:custGeom>
            <a:avLst/>
            <a:gdLst/>
            <a:ahLst/>
            <a:cxnLst/>
            <a:rect l="l" t="t" r="r" b="b"/>
            <a:pathLst>
              <a:path w="20836" h="11437" extrusionOk="0">
                <a:moveTo>
                  <a:pt x="9485" y="1"/>
                </a:moveTo>
                <a:cubicBezTo>
                  <a:pt x="7802" y="1"/>
                  <a:pt x="6190" y="322"/>
                  <a:pt x="4599" y="1461"/>
                </a:cubicBezTo>
                <a:cubicBezTo>
                  <a:pt x="3078" y="2664"/>
                  <a:pt x="1911" y="4256"/>
                  <a:pt x="1274" y="6060"/>
                </a:cubicBezTo>
                <a:cubicBezTo>
                  <a:pt x="1097" y="6555"/>
                  <a:pt x="1" y="11437"/>
                  <a:pt x="461" y="11437"/>
                </a:cubicBezTo>
                <a:lnTo>
                  <a:pt x="20836" y="11437"/>
                </a:lnTo>
                <a:cubicBezTo>
                  <a:pt x="19315" y="7510"/>
                  <a:pt x="17263" y="3831"/>
                  <a:pt x="14716" y="471"/>
                </a:cubicBezTo>
                <a:cubicBezTo>
                  <a:pt x="14363" y="435"/>
                  <a:pt x="14009" y="400"/>
                  <a:pt x="13690" y="365"/>
                </a:cubicBezTo>
                <a:cubicBezTo>
                  <a:pt x="12227" y="207"/>
                  <a:pt x="10833" y="1"/>
                  <a:pt x="9485" y="1"/>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only 4">
  <p:cSld name="CUSTOM_1">
    <p:spTree>
      <p:nvGrpSpPr>
        <p:cNvPr id="1" name="Shape 245"/>
        <p:cNvGrpSpPr/>
        <p:nvPr/>
      </p:nvGrpSpPr>
      <p:grpSpPr>
        <a:xfrm>
          <a:off x="0" y="0"/>
          <a:ext cx="0" cy="0"/>
          <a:chOff x="0" y="0"/>
          <a:chExt cx="0" cy="0"/>
        </a:xfrm>
      </p:grpSpPr>
      <p:sp>
        <p:nvSpPr>
          <p:cNvPr id="246" name="Google Shape;246;p23"/>
          <p:cNvSpPr txBox="1">
            <a:spLocks noGrp="1"/>
          </p:cNvSpPr>
          <p:nvPr>
            <p:ph type="title"/>
          </p:nvPr>
        </p:nvSpPr>
        <p:spPr>
          <a:xfrm>
            <a:off x="716250" y="540608"/>
            <a:ext cx="3871200" cy="544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3000">
                <a:solidFill>
                  <a:schemeClr val="dk1"/>
                </a:solidFill>
              </a:defRPr>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247" name="Google Shape;247;p23"/>
          <p:cNvSpPr/>
          <p:nvPr/>
        </p:nvSpPr>
        <p:spPr>
          <a:xfrm rot="1217872" flipH="1">
            <a:off x="8321229" y="-28425"/>
            <a:ext cx="1493672" cy="754898"/>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3"/>
          <p:cNvSpPr/>
          <p:nvPr/>
        </p:nvSpPr>
        <p:spPr>
          <a:xfrm rot="1217948" flipH="1">
            <a:off x="7082284" y="-477709"/>
            <a:ext cx="1422297" cy="742898"/>
          </a:xfrm>
          <a:custGeom>
            <a:avLst/>
            <a:gdLst/>
            <a:ahLst/>
            <a:cxnLst/>
            <a:rect l="l" t="t" r="r" b="b"/>
            <a:pathLst>
              <a:path w="40362" h="21082" extrusionOk="0">
                <a:moveTo>
                  <a:pt x="0" y="0"/>
                </a:moveTo>
                <a:cubicBezTo>
                  <a:pt x="602" y="1486"/>
                  <a:pt x="1274" y="2901"/>
                  <a:pt x="2052" y="4280"/>
                </a:cubicBezTo>
                <a:lnTo>
                  <a:pt x="16874" y="4280"/>
                </a:lnTo>
                <a:cubicBezTo>
                  <a:pt x="17510" y="8631"/>
                  <a:pt x="16378" y="12876"/>
                  <a:pt x="13549" y="16024"/>
                </a:cubicBezTo>
                <a:cubicBezTo>
                  <a:pt x="16838" y="18005"/>
                  <a:pt x="20446" y="19350"/>
                  <a:pt x="24161" y="20057"/>
                </a:cubicBezTo>
                <a:cubicBezTo>
                  <a:pt x="28167" y="20832"/>
                  <a:pt x="32294" y="21082"/>
                  <a:pt x="36390" y="21082"/>
                </a:cubicBezTo>
                <a:cubicBezTo>
                  <a:pt x="37719" y="21082"/>
                  <a:pt x="39045" y="21055"/>
                  <a:pt x="40362" y="21012"/>
                </a:cubicBezTo>
                <a:lnTo>
                  <a:pt x="40362" y="0"/>
                </a:ln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3"/>
          <p:cNvSpPr/>
          <p:nvPr/>
        </p:nvSpPr>
        <p:spPr>
          <a:xfrm rot="1217948" flipH="1">
            <a:off x="7839205" y="100054"/>
            <a:ext cx="2105396" cy="1064062"/>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3"/>
          <p:cNvSpPr/>
          <p:nvPr/>
        </p:nvSpPr>
        <p:spPr>
          <a:xfrm rot="1217948" flipH="1">
            <a:off x="7869547" y="-199119"/>
            <a:ext cx="543519" cy="413876"/>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only 5">
  <p:cSld name="CUSTOM_1_3">
    <p:bg>
      <p:bgPr>
        <a:solidFill>
          <a:schemeClr val="lt1"/>
        </a:solidFill>
        <a:effectLst/>
      </p:bgPr>
    </p:bg>
    <p:spTree>
      <p:nvGrpSpPr>
        <p:cNvPr id="1" name="Shape 251"/>
        <p:cNvGrpSpPr/>
        <p:nvPr/>
      </p:nvGrpSpPr>
      <p:grpSpPr>
        <a:xfrm>
          <a:off x="0" y="0"/>
          <a:ext cx="0" cy="0"/>
          <a:chOff x="0" y="0"/>
          <a:chExt cx="0" cy="0"/>
        </a:xfrm>
      </p:grpSpPr>
      <p:sp>
        <p:nvSpPr>
          <p:cNvPr id="252" name="Google Shape;252;p24"/>
          <p:cNvSpPr txBox="1">
            <a:spLocks noGrp="1"/>
          </p:cNvSpPr>
          <p:nvPr>
            <p:ph type="title"/>
          </p:nvPr>
        </p:nvSpPr>
        <p:spPr>
          <a:xfrm>
            <a:off x="716250" y="540865"/>
            <a:ext cx="3871200" cy="544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solidFill>
                  <a:schemeClr val="dk1"/>
                </a:solidFill>
              </a:defRPr>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CUSTOM_1_2">
    <p:spTree>
      <p:nvGrpSpPr>
        <p:cNvPr id="1" name="Shape 253"/>
        <p:cNvGrpSpPr/>
        <p:nvPr/>
      </p:nvGrpSpPr>
      <p:grpSpPr>
        <a:xfrm>
          <a:off x="0" y="0"/>
          <a:ext cx="0" cy="0"/>
          <a:chOff x="0" y="0"/>
          <a:chExt cx="0" cy="0"/>
        </a:xfrm>
      </p:grpSpPr>
      <p:sp>
        <p:nvSpPr>
          <p:cNvPr id="254" name="Google Shape;254;p25"/>
          <p:cNvSpPr txBox="1">
            <a:spLocks noGrp="1"/>
          </p:cNvSpPr>
          <p:nvPr>
            <p:ph type="title"/>
          </p:nvPr>
        </p:nvSpPr>
        <p:spPr>
          <a:xfrm>
            <a:off x="716250" y="540608"/>
            <a:ext cx="3871200" cy="544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solidFill>
                  <a:schemeClr val="dk1"/>
                </a:solidFill>
              </a:defRPr>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255" name="Google Shape;255;p25"/>
          <p:cNvSpPr txBox="1">
            <a:spLocks noGrp="1"/>
          </p:cNvSpPr>
          <p:nvPr>
            <p:ph type="subTitle" idx="1"/>
          </p:nvPr>
        </p:nvSpPr>
        <p:spPr>
          <a:xfrm>
            <a:off x="716250" y="3645145"/>
            <a:ext cx="2142000" cy="674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400"/>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256" name="Google Shape;256;p25"/>
          <p:cNvSpPr txBox="1">
            <a:spLocks noGrp="1"/>
          </p:cNvSpPr>
          <p:nvPr>
            <p:ph type="subTitle" idx="2"/>
          </p:nvPr>
        </p:nvSpPr>
        <p:spPr>
          <a:xfrm>
            <a:off x="3371300" y="3645145"/>
            <a:ext cx="2142000" cy="674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57" name="Google Shape;257;p25"/>
          <p:cNvSpPr txBox="1">
            <a:spLocks noGrp="1"/>
          </p:cNvSpPr>
          <p:nvPr>
            <p:ph type="subTitle" idx="3"/>
          </p:nvPr>
        </p:nvSpPr>
        <p:spPr>
          <a:xfrm>
            <a:off x="6026350" y="3645145"/>
            <a:ext cx="2142000" cy="674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58" name="Google Shape;258;p25"/>
          <p:cNvSpPr txBox="1">
            <a:spLocks noGrp="1"/>
          </p:cNvSpPr>
          <p:nvPr>
            <p:ph type="subTitle" idx="4"/>
          </p:nvPr>
        </p:nvSpPr>
        <p:spPr>
          <a:xfrm>
            <a:off x="716250" y="3230200"/>
            <a:ext cx="2142000" cy="36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Font typeface="Playfair Display"/>
              <a:buNone/>
              <a:defRPr>
                <a:latin typeface="Playfair Display"/>
                <a:ea typeface="Playfair Display"/>
                <a:cs typeface="Playfair Display"/>
                <a:sym typeface="Playfair Display"/>
              </a:defRPr>
            </a:lvl2pPr>
            <a:lvl3pPr lvl="2" rtl="0">
              <a:spcBef>
                <a:spcPts val="1600"/>
              </a:spcBef>
              <a:spcAft>
                <a:spcPts val="0"/>
              </a:spcAft>
              <a:buSzPts val="1400"/>
              <a:buFont typeface="Playfair Display"/>
              <a:buNone/>
              <a:defRPr>
                <a:latin typeface="Playfair Display"/>
                <a:ea typeface="Playfair Display"/>
                <a:cs typeface="Playfair Display"/>
                <a:sym typeface="Playfair Display"/>
              </a:defRPr>
            </a:lvl3pPr>
            <a:lvl4pPr lvl="3" rtl="0">
              <a:spcBef>
                <a:spcPts val="1600"/>
              </a:spcBef>
              <a:spcAft>
                <a:spcPts val="0"/>
              </a:spcAft>
              <a:buSzPts val="1400"/>
              <a:buFont typeface="Playfair Display"/>
              <a:buNone/>
              <a:defRPr>
                <a:latin typeface="Playfair Display"/>
                <a:ea typeface="Playfair Display"/>
                <a:cs typeface="Playfair Display"/>
                <a:sym typeface="Playfair Display"/>
              </a:defRPr>
            </a:lvl4pPr>
            <a:lvl5pPr lvl="4" rtl="0">
              <a:spcBef>
                <a:spcPts val="1600"/>
              </a:spcBef>
              <a:spcAft>
                <a:spcPts val="0"/>
              </a:spcAft>
              <a:buSzPts val="1400"/>
              <a:buFont typeface="Playfair Display"/>
              <a:buNone/>
              <a:defRPr>
                <a:latin typeface="Playfair Display"/>
                <a:ea typeface="Playfair Display"/>
                <a:cs typeface="Playfair Display"/>
                <a:sym typeface="Playfair Display"/>
              </a:defRPr>
            </a:lvl5pPr>
            <a:lvl6pPr lvl="5" rtl="0">
              <a:spcBef>
                <a:spcPts val="1600"/>
              </a:spcBef>
              <a:spcAft>
                <a:spcPts val="0"/>
              </a:spcAft>
              <a:buSzPts val="1400"/>
              <a:buFont typeface="Playfair Display"/>
              <a:buNone/>
              <a:defRPr>
                <a:latin typeface="Playfair Display"/>
                <a:ea typeface="Playfair Display"/>
                <a:cs typeface="Playfair Display"/>
                <a:sym typeface="Playfair Display"/>
              </a:defRPr>
            </a:lvl6pPr>
            <a:lvl7pPr lvl="6" rtl="0">
              <a:spcBef>
                <a:spcPts val="1600"/>
              </a:spcBef>
              <a:spcAft>
                <a:spcPts val="0"/>
              </a:spcAft>
              <a:buSzPts val="1400"/>
              <a:buFont typeface="Playfair Display"/>
              <a:buNone/>
              <a:defRPr>
                <a:latin typeface="Playfair Display"/>
                <a:ea typeface="Playfair Display"/>
                <a:cs typeface="Playfair Display"/>
                <a:sym typeface="Playfair Display"/>
              </a:defRPr>
            </a:lvl7pPr>
            <a:lvl8pPr lvl="7" rtl="0">
              <a:spcBef>
                <a:spcPts val="1600"/>
              </a:spcBef>
              <a:spcAft>
                <a:spcPts val="0"/>
              </a:spcAft>
              <a:buSzPts val="1400"/>
              <a:buFont typeface="Playfair Display"/>
              <a:buNone/>
              <a:defRPr>
                <a:latin typeface="Playfair Display"/>
                <a:ea typeface="Playfair Display"/>
                <a:cs typeface="Playfair Display"/>
                <a:sym typeface="Playfair Display"/>
              </a:defRPr>
            </a:lvl8pPr>
            <a:lvl9pPr lvl="8" rtl="0">
              <a:spcBef>
                <a:spcPts val="1600"/>
              </a:spcBef>
              <a:spcAft>
                <a:spcPts val="1600"/>
              </a:spcAft>
              <a:buSzPts val="1400"/>
              <a:buFont typeface="Playfair Display"/>
              <a:buNone/>
              <a:defRPr>
                <a:latin typeface="Playfair Display"/>
                <a:ea typeface="Playfair Display"/>
                <a:cs typeface="Playfair Display"/>
                <a:sym typeface="Playfair Display"/>
              </a:defRPr>
            </a:lvl9pPr>
          </a:lstStyle>
          <a:p>
            <a:endParaRPr/>
          </a:p>
        </p:txBody>
      </p:sp>
      <p:sp>
        <p:nvSpPr>
          <p:cNvPr id="259" name="Google Shape;259;p25"/>
          <p:cNvSpPr txBox="1">
            <a:spLocks noGrp="1"/>
          </p:cNvSpPr>
          <p:nvPr>
            <p:ph type="subTitle" idx="5"/>
          </p:nvPr>
        </p:nvSpPr>
        <p:spPr>
          <a:xfrm>
            <a:off x="3371300" y="3230200"/>
            <a:ext cx="2142000" cy="36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Font typeface="Playfair Display"/>
              <a:buNone/>
              <a:defRPr>
                <a:latin typeface="Playfair Display"/>
                <a:ea typeface="Playfair Display"/>
                <a:cs typeface="Playfair Display"/>
                <a:sym typeface="Playfair Display"/>
              </a:defRPr>
            </a:lvl2pPr>
            <a:lvl3pPr lvl="2" rtl="0">
              <a:spcBef>
                <a:spcPts val="1600"/>
              </a:spcBef>
              <a:spcAft>
                <a:spcPts val="0"/>
              </a:spcAft>
              <a:buSzPts val="1400"/>
              <a:buFont typeface="Playfair Display"/>
              <a:buNone/>
              <a:defRPr>
                <a:latin typeface="Playfair Display"/>
                <a:ea typeface="Playfair Display"/>
                <a:cs typeface="Playfair Display"/>
                <a:sym typeface="Playfair Display"/>
              </a:defRPr>
            </a:lvl3pPr>
            <a:lvl4pPr lvl="3" rtl="0">
              <a:spcBef>
                <a:spcPts val="1600"/>
              </a:spcBef>
              <a:spcAft>
                <a:spcPts val="0"/>
              </a:spcAft>
              <a:buSzPts val="1400"/>
              <a:buFont typeface="Playfair Display"/>
              <a:buNone/>
              <a:defRPr>
                <a:latin typeface="Playfair Display"/>
                <a:ea typeface="Playfair Display"/>
                <a:cs typeface="Playfair Display"/>
                <a:sym typeface="Playfair Display"/>
              </a:defRPr>
            </a:lvl4pPr>
            <a:lvl5pPr lvl="4" rtl="0">
              <a:spcBef>
                <a:spcPts val="1600"/>
              </a:spcBef>
              <a:spcAft>
                <a:spcPts val="0"/>
              </a:spcAft>
              <a:buSzPts val="1400"/>
              <a:buFont typeface="Playfair Display"/>
              <a:buNone/>
              <a:defRPr>
                <a:latin typeface="Playfair Display"/>
                <a:ea typeface="Playfair Display"/>
                <a:cs typeface="Playfair Display"/>
                <a:sym typeface="Playfair Display"/>
              </a:defRPr>
            </a:lvl5pPr>
            <a:lvl6pPr lvl="5" rtl="0">
              <a:spcBef>
                <a:spcPts val="1600"/>
              </a:spcBef>
              <a:spcAft>
                <a:spcPts val="0"/>
              </a:spcAft>
              <a:buSzPts val="1400"/>
              <a:buFont typeface="Playfair Display"/>
              <a:buNone/>
              <a:defRPr>
                <a:latin typeface="Playfair Display"/>
                <a:ea typeface="Playfair Display"/>
                <a:cs typeface="Playfair Display"/>
                <a:sym typeface="Playfair Display"/>
              </a:defRPr>
            </a:lvl6pPr>
            <a:lvl7pPr lvl="6" rtl="0">
              <a:spcBef>
                <a:spcPts val="1600"/>
              </a:spcBef>
              <a:spcAft>
                <a:spcPts val="0"/>
              </a:spcAft>
              <a:buSzPts val="1400"/>
              <a:buFont typeface="Playfair Display"/>
              <a:buNone/>
              <a:defRPr>
                <a:latin typeface="Playfair Display"/>
                <a:ea typeface="Playfair Display"/>
                <a:cs typeface="Playfair Display"/>
                <a:sym typeface="Playfair Display"/>
              </a:defRPr>
            </a:lvl7pPr>
            <a:lvl8pPr lvl="7" rtl="0">
              <a:spcBef>
                <a:spcPts val="1600"/>
              </a:spcBef>
              <a:spcAft>
                <a:spcPts val="0"/>
              </a:spcAft>
              <a:buSzPts val="1400"/>
              <a:buFont typeface="Playfair Display"/>
              <a:buNone/>
              <a:defRPr>
                <a:latin typeface="Playfair Display"/>
                <a:ea typeface="Playfair Display"/>
                <a:cs typeface="Playfair Display"/>
                <a:sym typeface="Playfair Display"/>
              </a:defRPr>
            </a:lvl8pPr>
            <a:lvl9pPr lvl="8" rtl="0">
              <a:spcBef>
                <a:spcPts val="1600"/>
              </a:spcBef>
              <a:spcAft>
                <a:spcPts val="1600"/>
              </a:spcAft>
              <a:buSzPts val="1400"/>
              <a:buFont typeface="Playfair Display"/>
              <a:buNone/>
              <a:defRPr>
                <a:latin typeface="Playfair Display"/>
                <a:ea typeface="Playfair Display"/>
                <a:cs typeface="Playfair Display"/>
                <a:sym typeface="Playfair Display"/>
              </a:defRPr>
            </a:lvl9pPr>
          </a:lstStyle>
          <a:p>
            <a:endParaRPr/>
          </a:p>
        </p:txBody>
      </p:sp>
      <p:sp>
        <p:nvSpPr>
          <p:cNvPr id="260" name="Google Shape;260;p25"/>
          <p:cNvSpPr txBox="1">
            <a:spLocks noGrp="1"/>
          </p:cNvSpPr>
          <p:nvPr>
            <p:ph type="subTitle" idx="6"/>
          </p:nvPr>
        </p:nvSpPr>
        <p:spPr>
          <a:xfrm>
            <a:off x="6026350" y="3230200"/>
            <a:ext cx="2142000" cy="36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Font typeface="Playfair Display"/>
              <a:buNone/>
              <a:defRPr>
                <a:latin typeface="Playfair Display"/>
                <a:ea typeface="Playfair Display"/>
                <a:cs typeface="Playfair Display"/>
                <a:sym typeface="Playfair Display"/>
              </a:defRPr>
            </a:lvl2pPr>
            <a:lvl3pPr lvl="2" rtl="0">
              <a:spcBef>
                <a:spcPts val="1600"/>
              </a:spcBef>
              <a:spcAft>
                <a:spcPts val="0"/>
              </a:spcAft>
              <a:buSzPts val="1400"/>
              <a:buFont typeface="Playfair Display"/>
              <a:buNone/>
              <a:defRPr>
                <a:latin typeface="Playfair Display"/>
                <a:ea typeface="Playfair Display"/>
                <a:cs typeface="Playfair Display"/>
                <a:sym typeface="Playfair Display"/>
              </a:defRPr>
            </a:lvl3pPr>
            <a:lvl4pPr lvl="3" rtl="0">
              <a:spcBef>
                <a:spcPts val="1600"/>
              </a:spcBef>
              <a:spcAft>
                <a:spcPts val="0"/>
              </a:spcAft>
              <a:buSzPts val="1400"/>
              <a:buFont typeface="Playfair Display"/>
              <a:buNone/>
              <a:defRPr>
                <a:latin typeface="Playfair Display"/>
                <a:ea typeface="Playfair Display"/>
                <a:cs typeface="Playfair Display"/>
                <a:sym typeface="Playfair Display"/>
              </a:defRPr>
            </a:lvl4pPr>
            <a:lvl5pPr lvl="4" rtl="0">
              <a:spcBef>
                <a:spcPts val="1600"/>
              </a:spcBef>
              <a:spcAft>
                <a:spcPts val="0"/>
              </a:spcAft>
              <a:buSzPts val="1400"/>
              <a:buFont typeface="Playfair Display"/>
              <a:buNone/>
              <a:defRPr>
                <a:latin typeface="Playfair Display"/>
                <a:ea typeface="Playfair Display"/>
                <a:cs typeface="Playfair Display"/>
                <a:sym typeface="Playfair Display"/>
              </a:defRPr>
            </a:lvl5pPr>
            <a:lvl6pPr lvl="5" rtl="0">
              <a:spcBef>
                <a:spcPts val="1600"/>
              </a:spcBef>
              <a:spcAft>
                <a:spcPts val="0"/>
              </a:spcAft>
              <a:buSzPts val="1400"/>
              <a:buFont typeface="Playfair Display"/>
              <a:buNone/>
              <a:defRPr>
                <a:latin typeface="Playfair Display"/>
                <a:ea typeface="Playfair Display"/>
                <a:cs typeface="Playfair Display"/>
                <a:sym typeface="Playfair Display"/>
              </a:defRPr>
            </a:lvl6pPr>
            <a:lvl7pPr lvl="6" rtl="0">
              <a:spcBef>
                <a:spcPts val="1600"/>
              </a:spcBef>
              <a:spcAft>
                <a:spcPts val="0"/>
              </a:spcAft>
              <a:buSzPts val="1400"/>
              <a:buFont typeface="Playfair Display"/>
              <a:buNone/>
              <a:defRPr>
                <a:latin typeface="Playfair Display"/>
                <a:ea typeface="Playfair Display"/>
                <a:cs typeface="Playfair Display"/>
                <a:sym typeface="Playfair Display"/>
              </a:defRPr>
            </a:lvl7pPr>
            <a:lvl8pPr lvl="7" rtl="0">
              <a:spcBef>
                <a:spcPts val="1600"/>
              </a:spcBef>
              <a:spcAft>
                <a:spcPts val="0"/>
              </a:spcAft>
              <a:buSzPts val="1400"/>
              <a:buFont typeface="Playfair Display"/>
              <a:buNone/>
              <a:defRPr>
                <a:latin typeface="Playfair Display"/>
                <a:ea typeface="Playfair Display"/>
                <a:cs typeface="Playfair Display"/>
                <a:sym typeface="Playfair Display"/>
              </a:defRPr>
            </a:lvl8pPr>
            <a:lvl9pPr lvl="8" rtl="0">
              <a:spcBef>
                <a:spcPts val="1600"/>
              </a:spcBef>
              <a:spcAft>
                <a:spcPts val="1600"/>
              </a:spcAft>
              <a:buSzPts val="1400"/>
              <a:buFont typeface="Playfair Display"/>
              <a:buNone/>
              <a:defRPr>
                <a:latin typeface="Playfair Display"/>
                <a:ea typeface="Playfair Display"/>
                <a:cs typeface="Playfair Display"/>
                <a:sym typeface="Playfair Display"/>
              </a:defRPr>
            </a:lvl9pPr>
          </a:lstStyle>
          <a:p>
            <a:endParaRPr/>
          </a:p>
        </p:txBody>
      </p:sp>
      <p:sp>
        <p:nvSpPr>
          <p:cNvPr id="261" name="Google Shape;261;p25"/>
          <p:cNvSpPr/>
          <p:nvPr/>
        </p:nvSpPr>
        <p:spPr>
          <a:xfrm>
            <a:off x="8084325" y="-99500"/>
            <a:ext cx="1493675" cy="754900"/>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5"/>
          <p:cNvSpPr/>
          <p:nvPr/>
        </p:nvSpPr>
        <p:spPr>
          <a:xfrm>
            <a:off x="9291450" y="-99500"/>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5"/>
          <p:cNvSpPr/>
          <p:nvPr/>
        </p:nvSpPr>
        <p:spPr>
          <a:xfrm>
            <a:off x="7002050" y="-366050"/>
            <a:ext cx="1713000" cy="10416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5"/>
          <p:cNvSpPr/>
          <p:nvPr/>
        </p:nvSpPr>
        <p:spPr>
          <a:xfrm rot="-5400000">
            <a:off x="-408050" y="4272363"/>
            <a:ext cx="1493675" cy="754900"/>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5"/>
          <p:cNvSpPr/>
          <p:nvPr/>
        </p:nvSpPr>
        <p:spPr>
          <a:xfrm rot="-5400000">
            <a:off x="-84650" y="3849913"/>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5"/>
          <p:cNvSpPr/>
          <p:nvPr/>
        </p:nvSpPr>
        <p:spPr>
          <a:xfrm rot="-1945347" flipH="1">
            <a:off x="-1394767" y="1479549"/>
            <a:ext cx="2235921" cy="1624113"/>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25"/>
          <p:cNvSpPr/>
          <p:nvPr/>
        </p:nvSpPr>
        <p:spPr>
          <a:xfrm rot="-1945347" flipH="1">
            <a:off x="-280137" y="1356314"/>
            <a:ext cx="747758" cy="1011454"/>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5"/>
          <p:cNvSpPr/>
          <p:nvPr/>
        </p:nvSpPr>
        <p:spPr>
          <a:xfrm rot="3323966" flipH="1">
            <a:off x="730668" y="2021042"/>
            <a:ext cx="540405" cy="511426"/>
          </a:xfrm>
          <a:custGeom>
            <a:avLst/>
            <a:gdLst/>
            <a:ahLst/>
            <a:cxnLst/>
            <a:rect l="l" t="t" r="r" b="b"/>
            <a:pathLst>
              <a:path w="27522" h="21508" extrusionOk="0">
                <a:moveTo>
                  <a:pt x="13885" y="0"/>
                </a:moveTo>
                <a:cubicBezTo>
                  <a:pt x="11736" y="0"/>
                  <a:pt x="9587" y="354"/>
                  <a:pt x="7535" y="1061"/>
                </a:cubicBezTo>
                <a:cubicBezTo>
                  <a:pt x="5519" y="1663"/>
                  <a:pt x="3715" y="2795"/>
                  <a:pt x="2265" y="4280"/>
                </a:cubicBezTo>
                <a:cubicBezTo>
                  <a:pt x="850" y="5801"/>
                  <a:pt x="1" y="7924"/>
                  <a:pt x="284" y="9940"/>
                </a:cubicBezTo>
                <a:cubicBezTo>
                  <a:pt x="567" y="11956"/>
                  <a:pt x="1840" y="13619"/>
                  <a:pt x="3114" y="15175"/>
                </a:cubicBezTo>
                <a:lnTo>
                  <a:pt x="8101" y="21507"/>
                </a:lnTo>
                <a:cubicBezTo>
                  <a:pt x="9057" y="18784"/>
                  <a:pt x="10507" y="16307"/>
                  <a:pt x="12382" y="14150"/>
                </a:cubicBezTo>
                <a:cubicBezTo>
                  <a:pt x="16450" y="9657"/>
                  <a:pt x="21968" y="7889"/>
                  <a:pt x="27522" y="6155"/>
                </a:cubicBezTo>
                <a:cubicBezTo>
                  <a:pt x="25647" y="3750"/>
                  <a:pt x="23100" y="1981"/>
                  <a:pt x="20235" y="1061"/>
                </a:cubicBezTo>
                <a:cubicBezTo>
                  <a:pt x="18183" y="354"/>
                  <a:pt x="16034" y="0"/>
                  <a:pt x="138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5"/>
          <p:cNvSpPr/>
          <p:nvPr/>
        </p:nvSpPr>
        <p:spPr>
          <a:xfrm rot="3323966" flipH="1">
            <a:off x="612024" y="2001574"/>
            <a:ext cx="432745" cy="458257"/>
          </a:xfrm>
          <a:custGeom>
            <a:avLst/>
            <a:gdLst/>
            <a:ahLst/>
            <a:cxnLst/>
            <a:rect l="l" t="t" r="r" b="b"/>
            <a:pathLst>
              <a:path w="22039" h="19272" extrusionOk="0">
                <a:moveTo>
                  <a:pt x="19421" y="0"/>
                </a:moveTo>
                <a:cubicBezTo>
                  <a:pt x="13867" y="1734"/>
                  <a:pt x="8384" y="3502"/>
                  <a:pt x="4281" y="7995"/>
                </a:cubicBezTo>
                <a:cubicBezTo>
                  <a:pt x="2406" y="10152"/>
                  <a:pt x="920" y="12629"/>
                  <a:pt x="0" y="15352"/>
                </a:cubicBezTo>
                <a:cubicBezTo>
                  <a:pt x="814" y="16378"/>
                  <a:pt x="1663" y="17439"/>
                  <a:pt x="2795" y="18112"/>
                </a:cubicBezTo>
                <a:cubicBezTo>
                  <a:pt x="4221" y="18931"/>
                  <a:pt x="6011" y="19272"/>
                  <a:pt x="7835" y="19272"/>
                </a:cubicBezTo>
                <a:cubicBezTo>
                  <a:pt x="9948" y="19272"/>
                  <a:pt x="12106" y="18814"/>
                  <a:pt x="13796" y="18112"/>
                </a:cubicBezTo>
                <a:cubicBezTo>
                  <a:pt x="17157" y="16661"/>
                  <a:pt x="19987" y="13902"/>
                  <a:pt x="21119" y="10400"/>
                </a:cubicBezTo>
                <a:cubicBezTo>
                  <a:pt x="22038" y="7676"/>
                  <a:pt x="21862" y="4740"/>
                  <a:pt x="20694" y="2123"/>
                </a:cubicBezTo>
                <a:cubicBezTo>
                  <a:pt x="20340" y="1380"/>
                  <a:pt x="19916" y="637"/>
                  <a:pt x="1942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0" name="Google Shape;270;p25"/>
          <p:cNvGrpSpPr/>
          <p:nvPr/>
        </p:nvGrpSpPr>
        <p:grpSpPr>
          <a:xfrm rot="752930">
            <a:off x="1670264" y="2215328"/>
            <a:ext cx="614527" cy="554439"/>
            <a:chOff x="5700725" y="2096750"/>
            <a:chExt cx="990500" cy="893650"/>
          </a:xfrm>
        </p:grpSpPr>
        <p:sp>
          <p:nvSpPr>
            <p:cNvPr id="271" name="Google Shape;271;p25"/>
            <p:cNvSpPr/>
            <p:nvPr/>
          </p:nvSpPr>
          <p:spPr>
            <a:xfrm>
              <a:off x="5700725" y="2096750"/>
              <a:ext cx="979000" cy="893650"/>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5"/>
            <p:cNvSpPr/>
            <p:nvPr/>
          </p:nvSpPr>
          <p:spPr>
            <a:xfrm>
              <a:off x="6182700" y="2433000"/>
              <a:ext cx="508525" cy="535925"/>
            </a:xfrm>
            <a:custGeom>
              <a:avLst/>
              <a:gdLst/>
              <a:ahLst/>
              <a:cxnLst/>
              <a:rect l="l" t="t" r="r" b="b"/>
              <a:pathLst>
                <a:path w="20341" h="21437" extrusionOk="0">
                  <a:moveTo>
                    <a:pt x="19880" y="0"/>
                  </a:moveTo>
                  <a:cubicBezTo>
                    <a:pt x="17687" y="637"/>
                    <a:pt x="15565" y="1521"/>
                    <a:pt x="13584" y="2653"/>
                  </a:cubicBezTo>
                  <a:cubicBezTo>
                    <a:pt x="6615" y="6580"/>
                    <a:pt x="1946" y="13796"/>
                    <a:pt x="0" y="21437"/>
                  </a:cubicBezTo>
                  <a:lnTo>
                    <a:pt x="6544" y="20694"/>
                  </a:lnTo>
                  <a:cubicBezTo>
                    <a:pt x="8348" y="20446"/>
                    <a:pt x="10223" y="20234"/>
                    <a:pt x="11850" y="19385"/>
                  </a:cubicBezTo>
                  <a:lnTo>
                    <a:pt x="11886" y="19385"/>
                  </a:lnTo>
                  <a:cubicBezTo>
                    <a:pt x="16307" y="17086"/>
                    <a:pt x="19314" y="11143"/>
                    <a:pt x="20022" y="6403"/>
                  </a:cubicBezTo>
                  <a:cubicBezTo>
                    <a:pt x="20340" y="4280"/>
                    <a:pt x="20269" y="2087"/>
                    <a:pt x="198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only 6">
  <p:cSld name="CUSTOM_1_1">
    <p:spTree>
      <p:nvGrpSpPr>
        <p:cNvPr id="1" name="Shape 273"/>
        <p:cNvGrpSpPr/>
        <p:nvPr/>
      </p:nvGrpSpPr>
      <p:grpSpPr>
        <a:xfrm>
          <a:off x="0" y="0"/>
          <a:ext cx="0" cy="0"/>
          <a:chOff x="0" y="0"/>
          <a:chExt cx="0" cy="0"/>
        </a:xfrm>
      </p:grpSpPr>
      <p:sp>
        <p:nvSpPr>
          <p:cNvPr id="274" name="Google Shape;274;p26"/>
          <p:cNvSpPr txBox="1">
            <a:spLocks noGrp="1"/>
          </p:cNvSpPr>
          <p:nvPr>
            <p:ph type="title"/>
          </p:nvPr>
        </p:nvSpPr>
        <p:spPr>
          <a:xfrm>
            <a:off x="716250" y="540808"/>
            <a:ext cx="3855900" cy="544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30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275" name="Google Shape;275;p26"/>
          <p:cNvSpPr/>
          <p:nvPr/>
        </p:nvSpPr>
        <p:spPr>
          <a:xfrm>
            <a:off x="8278407" y="4764865"/>
            <a:ext cx="601847" cy="368913"/>
          </a:xfrm>
          <a:custGeom>
            <a:avLst/>
            <a:gdLst/>
            <a:ahLst/>
            <a:cxnLst/>
            <a:rect l="l" t="t" r="r" b="b"/>
            <a:pathLst>
              <a:path w="23489" h="14398" extrusionOk="0">
                <a:moveTo>
                  <a:pt x="0" y="0"/>
                </a:moveTo>
                <a:lnTo>
                  <a:pt x="0" y="0"/>
                </a:lnTo>
                <a:cubicBezTo>
                  <a:pt x="5483" y="7747"/>
                  <a:pt x="14044" y="13336"/>
                  <a:pt x="23488" y="14397"/>
                </a:cubicBezTo>
                <a:cubicBezTo>
                  <a:pt x="19314" y="6297"/>
                  <a:pt x="12806" y="3467"/>
                  <a:pt x="12806" y="3467"/>
                </a:cubicBezTo>
                <a:cubicBezTo>
                  <a:pt x="8773" y="1592"/>
                  <a:pt x="4422" y="425"/>
                  <a:pt x="0"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6"/>
          <p:cNvSpPr/>
          <p:nvPr/>
        </p:nvSpPr>
        <p:spPr>
          <a:xfrm>
            <a:off x="8079017" y="3422562"/>
            <a:ext cx="1064999" cy="1720961"/>
          </a:xfrm>
          <a:custGeom>
            <a:avLst/>
            <a:gdLst/>
            <a:ahLst/>
            <a:cxnLst/>
            <a:rect l="l" t="t" r="r" b="b"/>
            <a:pathLst>
              <a:path w="41565" h="67166" extrusionOk="0">
                <a:moveTo>
                  <a:pt x="41564" y="1"/>
                </a:moveTo>
                <a:cubicBezTo>
                  <a:pt x="35091" y="1"/>
                  <a:pt x="28264" y="107"/>
                  <a:pt x="21967" y="1982"/>
                </a:cubicBezTo>
                <a:cubicBezTo>
                  <a:pt x="22356" y="4104"/>
                  <a:pt x="22427" y="6262"/>
                  <a:pt x="22109" y="8384"/>
                </a:cubicBezTo>
                <a:cubicBezTo>
                  <a:pt x="21401" y="13124"/>
                  <a:pt x="18394" y="19067"/>
                  <a:pt x="13973" y="21367"/>
                </a:cubicBezTo>
                <a:lnTo>
                  <a:pt x="13937" y="21367"/>
                </a:lnTo>
                <a:cubicBezTo>
                  <a:pt x="12310" y="22216"/>
                  <a:pt x="10435" y="22463"/>
                  <a:pt x="8631" y="22675"/>
                </a:cubicBezTo>
                <a:lnTo>
                  <a:pt x="2087" y="23418"/>
                </a:lnTo>
                <a:cubicBezTo>
                  <a:pt x="2016" y="23843"/>
                  <a:pt x="1910" y="24232"/>
                  <a:pt x="1804" y="24621"/>
                </a:cubicBezTo>
                <a:cubicBezTo>
                  <a:pt x="0" y="33111"/>
                  <a:pt x="1769" y="42414"/>
                  <a:pt x="6155" y="49842"/>
                </a:cubicBezTo>
                <a:cubicBezTo>
                  <a:pt x="6650" y="50691"/>
                  <a:pt x="7216" y="51540"/>
                  <a:pt x="7782" y="52389"/>
                </a:cubicBezTo>
                <a:cubicBezTo>
                  <a:pt x="12204" y="52814"/>
                  <a:pt x="16555" y="53981"/>
                  <a:pt x="20623" y="55821"/>
                </a:cubicBezTo>
                <a:cubicBezTo>
                  <a:pt x="20623" y="55821"/>
                  <a:pt x="27096" y="58686"/>
                  <a:pt x="31270" y="66786"/>
                </a:cubicBezTo>
                <a:cubicBezTo>
                  <a:pt x="31553" y="66822"/>
                  <a:pt x="31801" y="66857"/>
                  <a:pt x="32049" y="66857"/>
                </a:cubicBezTo>
                <a:cubicBezTo>
                  <a:pt x="32770" y="66911"/>
                  <a:pt x="37826" y="67166"/>
                  <a:pt x="40260" y="67166"/>
                </a:cubicBezTo>
                <a:cubicBezTo>
                  <a:pt x="41050" y="67166"/>
                  <a:pt x="41564" y="67139"/>
                  <a:pt x="41564" y="67069"/>
                </a:cubicBezTo>
                <a:lnTo>
                  <a:pt x="41564" y="1"/>
                </a:ln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6"/>
          <p:cNvSpPr/>
          <p:nvPr/>
        </p:nvSpPr>
        <p:spPr>
          <a:xfrm>
            <a:off x="7638524" y="3129627"/>
            <a:ext cx="1003377" cy="915902"/>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26"/>
          <p:cNvSpPr/>
          <p:nvPr/>
        </p:nvSpPr>
        <p:spPr>
          <a:xfrm>
            <a:off x="8132490" y="3474241"/>
            <a:ext cx="521187" cy="549270"/>
          </a:xfrm>
          <a:custGeom>
            <a:avLst/>
            <a:gdLst/>
            <a:ahLst/>
            <a:cxnLst/>
            <a:rect l="l" t="t" r="r" b="b"/>
            <a:pathLst>
              <a:path w="20341" h="21437" extrusionOk="0">
                <a:moveTo>
                  <a:pt x="19880" y="0"/>
                </a:moveTo>
                <a:cubicBezTo>
                  <a:pt x="17687" y="637"/>
                  <a:pt x="15565" y="1521"/>
                  <a:pt x="13584" y="2653"/>
                </a:cubicBezTo>
                <a:cubicBezTo>
                  <a:pt x="6615" y="6580"/>
                  <a:pt x="1946" y="13796"/>
                  <a:pt x="0" y="21437"/>
                </a:cubicBezTo>
                <a:lnTo>
                  <a:pt x="6544" y="20694"/>
                </a:lnTo>
                <a:cubicBezTo>
                  <a:pt x="8348" y="20446"/>
                  <a:pt x="10223" y="20234"/>
                  <a:pt x="11850" y="19385"/>
                </a:cubicBezTo>
                <a:lnTo>
                  <a:pt x="11886" y="19385"/>
                </a:lnTo>
                <a:cubicBezTo>
                  <a:pt x="16307" y="17086"/>
                  <a:pt x="19314" y="11143"/>
                  <a:pt x="20022" y="6403"/>
                </a:cubicBezTo>
                <a:cubicBezTo>
                  <a:pt x="20340" y="4280"/>
                  <a:pt x="20269" y="2087"/>
                  <a:pt x="1988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26"/>
          <p:cNvSpPr/>
          <p:nvPr/>
        </p:nvSpPr>
        <p:spPr>
          <a:xfrm>
            <a:off x="7516651" y="-112525"/>
            <a:ext cx="1642200" cy="1192850"/>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6"/>
          <p:cNvSpPr/>
          <p:nvPr/>
        </p:nvSpPr>
        <p:spPr>
          <a:xfrm>
            <a:off x="7602801" y="-20550"/>
            <a:ext cx="549200" cy="742875"/>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26"/>
          <p:cNvSpPr/>
          <p:nvPr/>
        </p:nvSpPr>
        <p:spPr>
          <a:xfrm>
            <a:off x="-494450" y="4515775"/>
            <a:ext cx="2184915" cy="668452"/>
          </a:xfrm>
          <a:custGeom>
            <a:avLst/>
            <a:gdLst/>
            <a:ahLst/>
            <a:cxnLst/>
            <a:rect l="l" t="t" r="r" b="b"/>
            <a:pathLst>
              <a:path w="71350" h="21827" extrusionOk="0">
                <a:moveTo>
                  <a:pt x="34242" y="1"/>
                </a:moveTo>
                <a:cubicBezTo>
                  <a:pt x="29988" y="1"/>
                  <a:pt x="25770" y="443"/>
                  <a:pt x="21791" y="1239"/>
                </a:cubicBezTo>
                <a:cubicBezTo>
                  <a:pt x="21069" y="1389"/>
                  <a:pt x="5824" y="3432"/>
                  <a:pt x="1272" y="3432"/>
                </a:cubicBezTo>
                <a:cubicBezTo>
                  <a:pt x="470" y="3432"/>
                  <a:pt x="0" y="3368"/>
                  <a:pt x="0" y="3220"/>
                </a:cubicBezTo>
                <a:lnTo>
                  <a:pt x="0" y="21827"/>
                </a:lnTo>
                <a:lnTo>
                  <a:pt x="71349" y="21827"/>
                </a:lnTo>
                <a:cubicBezTo>
                  <a:pt x="70960" y="19456"/>
                  <a:pt x="70040" y="17193"/>
                  <a:pt x="68625" y="15247"/>
                </a:cubicBezTo>
                <a:lnTo>
                  <a:pt x="67777" y="15212"/>
                </a:lnTo>
                <a:cubicBezTo>
                  <a:pt x="63850" y="14964"/>
                  <a:pt x="60030" y="13797"/>
                  <a:pt x="56634" y="11887"/>
                </a:cubicBezTo>
                <a:cubicBezTo>
                  <a:pt x="52424" y="9410"/>
                  <a:pt x="49028" y="5767"/>
                  <a:pt x="46906" y="1416"/>
                </a:cubicBezTo>
                <a:cubicBezTo>
                  <a:pt x="42785" y="443"/>
                  <a:pt x="38496" y="1"/>
                  <a:pt x="34242" y="1"/>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6"/>
          <p:cNvSpPr/>
          <p:nvPr/>
        </p:nvSpPr>
        <p:spPr>
          <a:xfrm>
            <a:off x="941929" y="4559109"/>
            <a:ext cx="665151" cy="423636"/>
          </a:xfrm>
          <a:custGeom>
            <a:avLst/>
            <a:gdLst/>
            <a:ahLst/>
            <a:cxnLst/>
            <a:rect l="l" t="t" r="r" b="b"/>
            <a:pathLst>
              <a:path w="21721" h="13833" extrusionOk="0">
                <a:moveTo>
                  <a:pt x="1" y="1"/>
                </a:moveTo>
                <a:cubicBezTo>
                  <a:pt x="2159" y="4352"/>
                  <a:pt x="5519" y="7995"/>
                  <a:pt x="9729" y="10472"/>
                </a:cubicBezTo>
                <a:cubicBezTo>
                  <a:pt x="13125" y="12382"/>
                  <a:pt x="16945" y="13549"/>
                  <a:pt x="20872" y="13797"/>
                </a:cubicBezTo>
                <a:lnTo>
                  <a:pt x="21720" y="13832"/>
                </a:lnTo>
                <a:cubicBezTo>
                  <a:pt x="21438" y="13408"/>
                  <a:pt x="21119" y="12983"/>
                  <a:pt x="20801" y="12594"/>
                </a:cubicBezTo>
                <a:cubicBezTo>
                  <a:pt x="15495" y="5873"/>
                  <a:pt x="8066" y="1911"/>
                  <a:pt x="1"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3" name="Google Shape;283;p26"/>
          <p:cNvGrpSpPr/>
          <p:nvPr/>
        </p:nvGrpSpPr>
        <p:grpSpPr>
          <a:xfrm rot="-2700000">
            <a:off x="6821202" y="1159923"/>
            <a:ext cx="894966" cy="644919"/>
            <a:chOff x="1224745" y="2688978"/>
            <a:chExt cx="894975" cy="644925"/>
          </a:xfrm>
        </p:grpSpPr>
        <p:sp>
          <p:nvSpPr>
            <p:cNvPr id="284" name="Google Shape;284;p26"/>
            <p:cNvSpPr/>
            <p:nvPr/>
          </p:nvSpPr>
          <p:spPr>
            <a:xfrm>
              <a:off x="1224745" y="2688978"/>
              <a:ext cx="657100" cy="644925"/>
            </a:xfrm>
            <a:custGeom>
              <a:avLst/>
              <a:gdLst/>
              <a:ahLst/>
              <a:cxnLst/>
              <a:rect l="l" t="t" r="r" b="b"/>
              <a:pathLst>
                <a:path w="26284" h="25797" extrusionOk="0">
                  <a:moveTo>
                    <a:pt x="16555" y="0"/>
                  </a:moveTo>
                  <a:cubicBezTo>
                    <a:pt x="14261" y="0"/>
                    <a:pt x="11956" y="260"/>
                    <a:pt x="9728" y="802"/>
                  </a:cubicBezTo>
                  <a:cubicBezTo>
                    <a:pt x="6863" y="1510"/>
                    <a:pt x="4811" y="3349"/>
                    <a:pt x="3219" y="5861"/>
                  </a:cubicBezTo>
                  <a:cubicBezTo>
                    <a:pt x="2618" y="6851"/>
                    <a:pt x="2088" y="7948"/>
                    <a:pt x="1698" y="9080"/>
                  </a:cubicBezTo>
                  <a:cubicBezTo>
                    <a:pt x="0" y="14067"/>
                    <a:pt x="1026" y="20965"/>
                    <a:pt x="5837" y="24007"/>
                  </a:cubicBezTo>
                  <a:cubicBezTo>
                    <a:pt x="7927" y="25325"/>
                    <a:pt x="10601" y="25796"/>
                    <a:pt x="13221" y="25796"/>
                  </a:cubicBezTo>
                  <a:cubicBezTo>
                    <a:pt x="14681" y="25796"/>
                    <a:pt x="16124" y="25650"/>
                    <a:pt x="17440" y="25422"/>
                  </a:cubicBezTo>
                  <a:cubicBezTo>
                    <a:pt x="18253" y="25281"/>
                    <a:pt x="19102" y="25104"/>
                    <a:pt x="19881" y="24856"/>
                  </a:cubicBezTo>
                  <a:cubicBezTo>
                    <a:pt x="19668" y="18772"/>
                    <a:pt x="20871" y="12723"/>
                    <a:pt x="23383" y="7170"/>
                  </a:cubicBezTo>
                  <a:cubicBezTo>
                    <a:pt x="24196" y="5365"/>
                    <a:pt x="25151" y="3632"/>
                    <a:pt x="26283" y="2005"/>
                  </a:cubicBezTo>
                  <a:cubicBezTo>
                    <a:pt x="24798" y="1333"/>
                    <a:pt x="23241" y="838"/>
                    <a:pt x="21649" y="519"/>
                  </a:cubicBezTo>
                  <a:cubicBezTo>
                    <a:pt x="20376" y="236"/>
                    <a:pt x="19067" y="95"/>
                    <a:pt x="17758" y="24"/>
                  </a:cubicBezTo>
                  <a:cubicBezTo>
                    <a:pt x="17358" y="8"/>
                    <a:pt x="16957" y="0"/>
                    <a:pt x="165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6"/>
            <p:cNvSpPr/>
            <p:nvPr/>
          </p:nvSpPr>
          <p:spPr>
            <a:xfrm>
              <a:off x="1716445" y="2738203"/>
              <a:ext cx="403275" cy="571300"/>
            </a:xfrm>
            <a:custGeom>
              <a:avLst/>
              <a:gdLst/>
              <a:ahLst/>
              <a:cxnLst/>
              <a:rect l="l" t="t" r="r" b="b"/>
              <a:pathLst>
                <a:path w="16131" h="22852" extrusionOk="0">
                  <a:moveTo>
                    <a:pt x="6615" y="1"/>
                  </a:moveTo>
                  <a:cubicBezTo>
                    <a:pt x="5483" y="1628"/>
                    <a:pt x="4528" y="3361"/>
                    <a:pt x="3715" y="5165"/>
                  </a:cubicBezTo>
                  <a:cubicBezTo>
                    <a:pt x="1203" y="10719"/>
                    <a:pt x="0" y="16768"/>
                    <a:pt x="213" y="22852"/>
                  </a:cubicBezTo>
                  <a:cubicBezTo>
                    <a:pt x="3325" y="21968"/>
                    <a:pt x="6155" y="20447"/>
                    <a:pt x="8632" y="18395"/>
                  </a:cubicBezTo>
                  <a:cubicBezTo>
                    <a:pt x="12169" y="15424"/>
                    <a:pt x="16131" y="8596"/>
                    <a:pt x="12452" y="4316"/>
                  </a:cubicBezTo>
                  <a:cubicBezTo>
                    <a:pt x="10825" y="2477"/>
                    <a:pt x="8844" y="1026"/>
                    <a:pt x="66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Numbers and text 1">
  <p:cSld name="CUSTOM_1_1_3">
    <p:spTree>
      <p:nvGrpSpPr>
        <p:cNvPr id="1" name="Shape 286"/>
        <p:cNvGrpSpPr/>
        <p:nvPr/>
      </p:nvGrpSpPr>
      <p:grpSpPr>
        <a:xfrm>
          <a:off x="0" y="0"/>
          <a:ext cx="0" cy="0"/>
          <a:chOff x="0" y="0"/>
          <a:chExt cx="0" cy="0"/>
        </a:xfrm>
      </p:grpSpPr>
      <p:sp>
        <p:nvSpPr>
          <p:cNvPr id="287" name="Google Shape;287;p27"/>
          <p:cNvSpPr txBox="1">
            <a:spLocks noGrp="1"/>
          </p:cNvSpPr>
          <p:nvPr>
            <p:ph type="title"/>
          </p:nvPr>
        </p:nvSpPr>
        <p:spPr>
          <a:xfrm>
            <a:off x="716250" y="543200"/>
            <a:ext cx="4720200" cy="544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288" name="Google Shape;288;p27"/>
          <p:cNvSpPr txBox="1">
            <a:spLocks noGrp="1"/>
          </p:cNvSpPr>
          <p:nvPr>
            <p:ph type="title" idx="2" hasCustomPrompt="1"/>
          </p:nvPr>
        </p:nvSpPr>
        <p:spPr>
          <a:xfrm>
            <a:off x="716252" y="1272795"/>
            <a:ext cx="1773000" cy="7485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6500"/>
              <a:buNone/>
              <a:defRPr sz="2400"/>
            </a:lvl1pPr>
            <a:lvl2pPr lvl="1" algn="ctr" rtl="0">
              <a:spcBef>
                <a:spcPts val="0"/>
              </a:spcBef>
              <a:spcAft>
                <a:spcPts val="0"/>
              </a:spcAft>
              <a:buSzPts val="6500"/>
              <a:buNone/>
              <a:defRPr sz="6500"/>
            </a:lvl2pPr>
            <a:lvl3pPr lvl="2" algn="ctr" rtl="0">
              <a:spcBef>
                <a:spcPts val="0"/>
              </a:spcBef>
              <a:spcAft>
                <a:spcPts val="0"/>
              </a:spcAft>
              <a:buSzPts val="6500"/>
              <a:buNone/>
              <a:defRPr sz="6500"/>
            </a:lvl3pPr>
            <a:lvl4pPr lvl="3" algn="ctr" rtl="0">
              <a:spcBef>
                <a:spcPts val="0"/>
              </a:spcBef>
              <a:spcAft>
                <a:spcPts val="0"/>
              </a:spcAft>
              <a:buSzPts val="6500"/>
              <a:buNone/>
              <a:defRPr sz="6500"/>
            </a:lvl4pPr>
            <a:lvl5pPr lvl="4" algn="ctr" rtl="0">
              <a:spcBef>
                <a:spcPts val="0"/>
              </a:spcBef>
              <a:spcAft>
                <a:spcPts val="0"/>
              </a:spcAft>
              <a:buSzPts val="6500"/>
              <a:buNone/>
              <a:defRPr sz="6500"/>
            </a:lvl5pPr>
            <a:lvl6pPr lvl="5" algn="ctr" rtl="0">
              <a:spcBef>
                <a:spcPts val="0"/>
              </a:spcBef>
              <a:spcAft>
                <a:spcPts val="0"/>
              </a:spcAft>
              <a:buSzPts val="6500"/>
              <a:buNone/>
              <a:defRPr sz="6500"/>
            </a:lvl6pPr>
            <a:lvl7pPr lvl="6" algn="ctr" rtl="0">
              <a:spcBef>
                <a:spcPts val="0"/>
              </a:spcBef>
              <a:spcAft>
                <a:spcPts val="0"/>
              </a:spcAft>
              <a:buSzPts val="6500"/>
              <a:buNone/>
              <a:defRPr sz="6500"/>
            </a:lvl7pPr>
            <a:lvl8pPr lvl="7" algn="ctr" rtl="0">
              <a:spcBef>
                <a:spcPts val="0"/>
              </a:spcBef>
              <a:spcAft>
                <a:spcPts val="0"/>
              </a:spcAft>
              <a:buSzPts val="6500"/>
              <a:buNone/>
              <a:defRPr sz="6500"/>
            </a:lvl8pPr>
            <a:lvl9pPr lvl="8" algn="ctr" rtl="0">
              <a:spcBef>
                <a:spcPts val="0"/>
              </a:spcBef>
              <a:spcAft>
                <a:spcPts val="0"/>
              </a:spcAft>
              <a:buSzPts val="6500"/>
              <a:buNone/>
              <a:defRPr sz="6500"/>
            </a:lvl9pPr>
          </a:lstStyle>
          <a:p>
            <a:r>
              <a:t>xx%</a:t>
            </a:r>
          </a:p>
        </p:txBody>
      </p:sp>
      <p:sp>
        <p:nvSpPr>
          <p:cNvPr id="289" name="Google Shape;289;p27"/>
          <p:cNvSpPr txBox="1">
            <a:spLocks noGrp="1"/>
          </p:cNvSpPr>
          <p:nvPr>
            <p:ph type="subTitle" idx="1"/>
          </p:nvPr>
        </p:nvSpPr>
        <p:spPr>
          <a:xfrm>
            <a:off x="716252" y="2129226"/>
            <a:ext cx="1773900" cy="614100"/>
          </a:xfrm>
          <a:prstGeom prst="rect">
            <a:avLst/>
          </a:prstGeom>
        </p:spPr>
        <p:txBody>
          <a:bodyPr spcFirstLastPara="1" wrap="square" lIns="91425" tIns="91425" rIns="91425" bIns="91425" anchor="b" anchorCtr="0">
            <a:noAutofit/>
          </a:bodyPr>
          <a:lstStyle>
            <a:lvl1pPr lvl="0" algn="r">
              <a:spcBef>
                <a:spcPts val="0"/>
              </a:spcBef>
              <a:spcAft>
                <a:spcPts val="0"/>
              </a:spcAft>
              <a:buSzPts val="1800"/>
              <a:buNone/>
              <a:defRPr sz="1400"/>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290" name="Google Shape;290;p27"/>
          <p:cNvSpPr txBox="1">
            <a:spLocks noGrp="1"/>
          </p:cNvSpPr>
          <p:nvPr>
            <p:ph type="title" idx="3" hasCustomPrompt="1"/>
          </p:nvPr>
        </p:nvSpPr>
        <p:spPr>
          <a:xfrm>
            <a:off x="6649003" y="1272795"/>
            <a:ext cx="1773000" cy="748500"/>
          </a:xfrm>
          <a:prstGeom prst="rect">
            <a:avLst/>
          </a:prstGeom>
        </p:spPr>
        <p:txBody>
          <a:bodyPr spcFirstLastPara="1" wrap="square" lIns="91425" tIns="91425" rIns="91425" bIns="91425" anchor="ctr" anchorCtr="0">
            <a:noAutofit/>
          </a:bodyPr>
          <a:lstStyle>
            <a:lvl1pPr lvl="0" rtl="0">
              <a:spcBef>
                <a:spcPts val="0"/>
              </a:spcBef>
              <a:spcAft>
                <a:spcPts val="0"/>
              </a:spcAft>
              <a:buSzPts val="6500"/>
              <a:buNone/>
              <a:defRPr sz="2400"/>
            </a:lvl1pPr>
            <a:lvl2pPr lvl="1" algn="ctr" rtl="0">
              <a:spcBef>
                <a:spcPts val="0"/>
              </a:spcBef>
              <a:spcAft>
                <a:spcPts val="0"/>
              </a:spcAft>
              <a:buSzPts val="6500"/>
              <a:buNone/>
              <a:defRPr sz="6500"/>
            </a:lvl2pPr>
            <a:lvl3pPr lvl="2" algn="ctr" rtl="0">
              <a:spcBef>
                <a:spcPts val="0"/>
              </a:spcBef>
              <a:spcAft>
                <a:spcPts val="0"/>
              </a:spcAft>
              <a:buSzPts val="6500"/>
              <a:buNone/>
              <a:defRPr sz="6500"/>
            </a:lvl3pPr>
            <a:lvl4pPr lvl="3" algn="ctr" rtl="0">
              <a:spcBef>
                <a:spcPts val="0"/>
              </a:spcBef>
              <a:spcAft>
                <a:spcPts val="0"/>
              </a:spcAft>
              <a:buSzPts val="6500"/>
              <a:buNone/>
              <a:defRPr sz="6500"/>
            </a:lvl4pPr>
            <a:lvl5pPr lvl="4" algn="ctr" rtl="0">
              <a:spcBef>
                <a:spcPts val="0"/>
              </a:spcBef>
              <a:spcAft>
                <a:spcPts val="0"/>
              </a:spcAft>
              <a:buSzPts val="6500"/>
              <a:buNone/>
              <a:defRPr sz="6500"/>
            </a:lvl5pPr>
            <a:lvl6pPr lvl="5" algn="ctr" rtl="0">
              <a:spcBef>
                <a:spcPts val="0"/>
              </a:spcBef>
              <a:spcAft>
                <a:spcPts val="0"/>
              </a:spcAft>
              <a:buSzPts val="6500"/>
              <a:buNone/>
              <a:defRPr sz="6500"/>
            </a:lvl6pPr>
            <a:lvl7pPr lvl="6" algn="ctr" rtl="0">
              <a:spcBef>
                <a:spcPts val="0"/>
              </a:spcBef>
              <a:spcAft>
                <a:spcPts val="0"/>
              </a:spcAft>
              <a:buSzPts val="6500"/>
              <a:buNone/>
              <a:defRPr sz="6500"/>
            </a:lvl7pPr>
            <a:lvl8pPr lvl="7" algn="ctr" rtl="0">
              <a:spcBef>
                <a:spcPts val="0"/>
              </a:spcBef>
              <a:spcAft>
                <a:spcPts val="0"/>
              </a:spcAft>
              <a:buSzPts val="6500"/>
              <a:buNone/>
              <a:defRPr sz="6500"/>
            </a:lvl8pPr>
            <a:lvl9pPr lvl="8" algn="ctr" rtl="0">
              <a:spcBef>
                <a:spcPts val="0"/>
              </a:spcBef>
              <a:spcAft>
                <a:spcPts val="0"/>
              </a:spcAft>
              <a:buSzPts val="6500"/>
              <a:buNone/>
              <a:defRPr sz="6500"/>
            </a:lvl9pPr>
          </a:lstStyle>
          <a:p>
            <a:r>
              <a:t>xx%</a:t>
            </a:r>
          </a:p>
        </p:txBody>
      </p:sp>
      <p:sp>
        <p:nvSpPr>
          <p:cNvPr id="291" name="Google Shape;291;p27"/>
          <p:cNvSpPr txBox="1">
            <a:spLocks noGrp="1"/>
          </p:cNvSpPr>
          <p:nvPr>
            <p:ph type="subTitle" idx="4"/>
          </p:nvPr>
        </p:nvSpPr>
        <p:spPr>
          <a:xfrm>
            <a:off x="6648103" y="2129226"/>
            <a:ext cx="1773900" cy="614100"/>
          </a:xfrm>
          <a:prstGeom prst="rect">
            <a:avLst/>
          </a:prstGeom>
        </p:spPr>
        <p:txBody>
          <a:bodyPr spcFirstLastPara="1" wrap="square" lIns="91425" tIns="91425" rIns="91425" bIns="91425" anchor="b" anchorCtr="0">
            <a:noAutofit/>
          </a:bodyPr>
          <a:lstStyle>
            <a:lvl1pPr lvl="0" rtl="0">
              <a:spcBef>
                <a:spcPts val="0"/>
              </a:spcBef>
              <a:spcAft>
                <a:spcPts val="0"/>
              </a:spcAft>
              <a:buSzPts val="18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92" name="Google Shape;292;p27"/>
          <p:cNvSpPr txBox="1">
            <a:spLocks noGrp="1"/>
          </p:cNvSpPr>
          <p:nvPr>
            <p:ph type="title" idx="5" hasCustomPrompt="1"/>
          </p:nvPr>
        </p:nvSpPr>
        <p:spPr>
          <a:xfrm>
            <a:off x="716252" y="3137320"/>
            <a:ext cx="1773000" cy="7485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6500"/>
              <a:buNone/>
              <a:defRPr sz="2400"/>
            </a:lvl1pPr>
            <a:lvl2pPr lvl="1" algn="ctr" rtl="0">
              <a:spcBef>
                <a:spcPts val="0"/>
              </a:spcBef>
              <a:spcAft>
                <a:spcPts val="0"/>
              </a:spcAft>
              <a:buSzPts val="6500"/>
              <a:buNone/>
              <a:defRPr sz="6500"/>
            </a:lvl2pPr>
            <a:lvl3pPr lvl="2" algn="ctr" rtl="0">
              <a:spcBef>
                <a:spcPts val="0"/>
              </a:spcBef>
              <a:spcAft>
                <a:spcPts val="0"/>
              </a:spcAft>
              <a:buSzPts val="6500"/>
              <a:buNone/>
              <a:defRPr sz="6500"/>
            </a:lvl3pPr>
            <a:lvl4pPr lvl="3" algn="ctr" rtl="0">
              <a:spcBef>
                <a:spcPts val="0"/>
              </a:spcBef>
              <a:spcAft>
                <a:spcPts val="0"/>
              </a:spcAft>
              <a:buSzPts val="6500"/>
              <a:buNone/>
              <a:defRPr sz="6500"/>
            </a:lvl4pPr>
            <a:lvl5pPr lvl="4" algn="ctr" rtl="0">
              <a:spcBef>
                <a:spcPts val="0"/>
              </a:spcBef>
              <a:spcAft>
                <a:spcPts val="0"/>
              </a:spcAft>
              <a:buSzPts val="6500"/>
              <a:buNone/>
              <a:defRPr sz="6500"/>
            </a:lvl5pPr>
            <a:lvl6pPr lvl="5" algn="ctr" rtl="0">
              <a:spcBef>
                <a:spcPts val="0"/>
              </a:spcBef>
              <a:spcAft>
                <a:spcPts val="0"/>
              </a:spcAft>
              <a:buSzPts val="6500"/>
              <a:buNone/>
              <a:defRPr sz="6500"/>
            </a:lvl6pPr>
            <a:lvl7pPr lvl="6" algn="ctr" rtl="0">
              <a:spcBef>
                <a:spcPts val="0"/>
              </a:spcBef>
              <a:spcAft>
                <a:spcPts val="0"/>
              </a:spcAft>
              <a:buSzPts val="6500"/>
              <a:buNone/>
              <a:defRPr sz="6500"/>
            </a:lvl7pPr>
            <a:lvl8pPr lvl="7" algn="ctr" rtl="0">
              <a:spcBef>
                <a:spcPts val="0"/>
              </a:spcBef>
              <a:spcAft>
                <a:spcPts val="0"/>
              </a:spcAft>
              <a:buSzPts val="6500"/>
              <a:buNone/>
              <a:defRPr sz="6500"/>
            </a:lvl8pPr>
            <a:lvl9pPr lvl="8" algn="ctr" rtl="0">
              <a:spcBef>
                <a:spcPts val="0"/>
              </a:spcBef>
              <a:spcAft>
                <a:spcPts val="0"/>
              </a:spcAft>
              <a:buSzPts val="6500"/>
              <a:buNone/>
              <a:defRPr sz="6500"/>
            </a:lvl9pPr>
          </a:lstStyle>
          <a:p>
            <a:r>
              <a:t>xx%</a:t>
            </a:r>
          </a:p>
        </p:txBody>
      </p:sp>
      <p:sp>
        <p:nvSpPr>
          <p:cNvPr id="293" name="Google Shape;293;p27"/>
          <p:cNvSpPr txBox="1">
            <a:spLocks noGrp="1"/>
          </p:cNvSpPr>
          <p:nvPr>
            <p:ph type="subTitle" idx="6"/>
          </p:nvPr>
        </p:nvSpPr>
        <p:spPr>
          <a:xfrm>
            <a:off x="716252" y="3993751"/>
            <a:ext cx="1773900" cy="614100"/>
          </a:xfrm>
          <a:prstGeom prst="rect">
            <a:avLst/>
          </a:prstGeom>
        </p:spPr>
        <p:txBody>
          <a:bodyPr spcFirstLastPara="1" wrap="square" lIns="91425" tIns="91425" rIns="91425" bIns="91425" anchor="b" anchorCtr="0">
            <a:noAutofit/>
          </a:bodyPr>
          <a:lstStyle>
            <a:lvl1pPr lvl="0" algn="r" rtl="0">
              <a:spcBef>
                <a:spcPts val="0"/>
              </a:spcBef>
              <a:spcAft>
                <a:spcPts val="0"/>
              </a:spcAft>
              <a:buSzPts val="18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94" name="Google Shape;294;p27"/>
          <p:cNvSpPr txBox="1">
            <a:spLocks noGrp="1"/>
          </p:cNvSpPr>
          <p:nvPr>
            <p:ph type="title" idx="7" hasCustomPrompt="1"/>
          </p:nvPr>
        </p:nvSpPr>
        <p:spPr>
          <a:xfrm>
            <a:off x="6649003" y="3137320"/>
            <a:ext cx="1773000" cy="748500"/>
          </a:xfrm>
          <a:prstGeom prst="rect">
            <a:avLst/>
          </a:prstGeom>
        </p:spPr>
        <p:txBody>
          <a:bodyPr spcFirstLastPara="1" wrap="square" lIns="91425" tIns="91425" rIns="91425" bIns="91425" anchor="ctr" anchorCtr="0">
            <a:noAutofit/>
          </a:bodyPr>
          <a:lstStyle>
            <a:lvl1pPr lvl="0" rtl="0">
              <a:spcBef>
                <a:spcPts val="0"/>
              </a:spcBef>
              <a:spcAft>
                <a:spcPts val="0"/>
              </a:spcAft>
              <a:buSzPts val="6500"/>
              <a:buNone/>
              <a:defRPr sz="2400"/>
            </a:lvl1pPr>
            <a:lvl2pPr lvl="1" algn="ctr" rtl="0">
              <a:spcBef>
                <a:spcPts val="0"/>
              </a:spcBef>
              <a:spcAft>
                <a:spcPts val="0"/>
              </a:spcAft>
              <a:buSzPts val="6500"/>
              <a:buNone/>
              <a:defRPr sz="6500"/>
            </a:lvl2pPr>
            <a:lvl3pPr lvl="2" algn="ctr" rtl="0">
              <a:spcBef>
                <a:spcPts val="0"/>
              </a:spcBef>
              <a:spcAft>
                <a:spcPts val="0"/>
              </a:spcAft>
              <a:buSzPts val="6500"/>
              <a:buNone/>
              <a:defRPr sz="6500"/>
            </a:lvl3pPr>
            <a:lvl4pPr lvl="3" algn="ctr" rtl="0">
              <a:spcBef>
                <a:spcPts val="0"/>
              </a:spcBef>
              <a:spcAft>
                <a:spcPts val="0"/>
              </a:spcAft>
              <a:buSzPts val="6500"/>
              <a:buNone/>
              <a:defRPr sz="6500"/>
            </a:lvl4pPr>
            <a:lvl5pPr lvl="4" algn="ctr" rtl="0">
              <a:spcBef>
                <a:spcPts val="0"/>
              </a:spcBef>
              <a:spcAft>
                <a:spcPts val="0"/>
              </a:spcAft>
              <a:buSzPts val="6500"/>
              <a:buNone/>
              <a:defRPr sz="6500"/>
            </a:lvl5pPr>
            <a:lvl6pPr lvl="5" algn="ctr" rtl="0">
              <a:spcBef>
                <a:spcPts val="0"/>
              </a:spcBef>
              <a:spcAft>
                <a:spcPts val="0"/>
              </a:spcAft>
              <a:buSzPts val="6500"/>
              <a:buNone/>
              <a:defRPr sz="6500"/>
            </a:lvl6pPr>
            <a:lvl7pPr lvl="6" algn="ctr" rtl="0">
              <a:spcBef>
                <a:spcPts val="0"/>
              </a:spcBef>
              <a:spcAft>
                <a:spcPts val="0"/>
              </a:spcAft>
              <a:buSzPts val="6500"/>
              <a:buNone/>
              <a:defRPr sz="6500"/>
            </a:lvl7pPr>
            <a:lvl8pPr lvl="7" algn="ctr" rtl="0">
              <a:spcBef>
                <a:spcPts val="0"/>
              </a:spcBef>
              <a:spcAft>
                <a:spcPts val="0"/>
              </a:spcAft>
              <a:buSzPts val="6500"/>
              <a:buNone/>
              <a:defRPr sz="6500"/>
            </a:lvl8pPr>
            <a:lvl9pPr lvl="8" algn="ctr" rtl="0">
              <a:spcBef>
                <a:spcPts val="0"/>
              </a:spcBef>
              <a:spcAft>
                <a:spcPts val="0"/>
              </a:spcAft>
              <a:buSzPts val="6500"/>
              <a:buNone/>
              <a:defRPr sz="6500"/>
            </a:lvl9pPr>
          </a:lstStyle>
          <a:p>
            <a:r>
              <a:t>xx%</a:t>
            </a:r>
          </a:p>
        </p:txBody>
      </p:sp>
      <p:sp>
        <p:nvSpPr>
          <p:cNvPr id="295" name="Google Shape;295;p27"/>
          <p:cNvSpPr txBox="1">
            <a:spLocks noGrp="1"/>
          </p:cNvSpPr>
          <p:nvPr>
            <p:ph type="subTitle" idx="8"/>
          </p:nvPr>
        </p:nvSpPr>
        <p:spPr>
          <a:xfrm>
            <a:off x="6648103" y="3993751"/>
            <a:ext cx="1773900" cy="614100"/>
          </a:xfrm>
          <a:prstGeom prst="rect">
            <a:avLst/>
          </a:prstGeom>
        </p:spPr>
        <p:txBody>
          <a:bodyPr spcFirstLastPara="1" wrap="square" lIns="91425" tIns="91425" rIns="91425" bIns="91425" anchor="b" anchorCtr="0">
            <a:noAutofit/>
          </a:bodyPr>
          <a:lstStyle>
            <a:lvl1pPr lvl="0" rtl="0">
              <a:spcBef>
                <a:spcPts val="0"/>
              </a:spcBef>
              <a:spcAft>
                <a:spcPts val="0"/>
              </a:spcAft>
              <a:buSzPts val="18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296" name="Google Shape;296;p27"/>
          <p:cNvGrpSpPr/>
          <p:nvPr/>
        </p:nvGrpSpPr>
        <p:grpSpPr>
          <a:xfrm rot="-5400000">
            <a:off x="7797199" y="-549076"/>
            <a:ext cx="1175456" cy="1743807"/>
            <a:chOff x="3639300" y="1362050"/>
            <a:chExt cx="1228400" cy="1822350"/>
          </a:xfrm>
        </p:grpSpPr>
        <p:sp>
          <p:nvSpPr>
            <p:cNvPr id="297" name="Google Shape;297;p27"/>
            <p:cNvSpPr/>
            <p:nvPr/>
          </p:nvSpPr>
          <p:spPr>
            <a:xfrm>
              <a:off x="4141625" y="2679425"/>
              <a:ext cx="720750" cy="504975"/>
            </a:xfrm>
            <a:custGeom>
              <a:avLst/>
              <a:gdLst/>
              <a:ahLst/>
              <a:cxnLst/>
              <a:rect l="l" t="t" r="r" b="b"/>
              <a:pathLst>
                <a:path w="28830" h="20199" extrusionOk="0">
                  <a:moveTo>
                    <a:pt x="16294" y="0"/>
                  </a:moveTo>
                  <a:cubicBezTo>
                    <a:pt x="11568" y="0"/>
                    <a:pt x="7077" y="1785"/>
                    <a:pt x="3750" y="5354"/>
                  </a:cubicBezTo>
                  <a:cubicBezTo>
                    <a:pt x="2229" y="6981"/>
                    <a:pt x="991" y="8785"/>
                    <a:pt x="0" y="10766"/>
                  </a:cubicBezTo>
                  <a:cubicBezTo>
                    <a:pt x="7932" y="16593"/>
                    <a:pt x="18027" y="20199"/>
                    <a:pt x="26488" y="20199"/>
                  </a:cubicBezTo>
                  <a:cubicBezTo>
                    <a:pt x="27272" y="20199"/>
                    <a:pt x="28042" y="20168"/>
                    <a:pt x="28795" y="20105"/>
                  </a:cubicBezTo>
                  <a:cubicBezTo>
                    <a:pt x="28795" y="20105"/>
                    <a:pt x="28795" y="13454"/>
                    <a:pt x="28830" y="4186"/>
                  </a:cubicBezTo>
                  <a:cubicBezTo>
                    <a:pt x="27627" y="1180"/>
                    <a:pt x="21118" y="437"/>
                    <a:pt x="18713" y="154"/>
                  </a:cubicBezTo>
                  <a:cubicBezTo>
                    <a:pt x="17903" y="51"/>
                    <a:pt x="17095" y="0"/>
                    <a:pt x="16294"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7"/>
            <p:cNvSpPr/>
            <p:nvPr/>
          </p:nvSpPr>
          <p:spPr>
            <a:xfrm>
              <a:off x="3749850" y="1362050"/>
              <a:ext cx="1117850" cy="1586525"/>
            </a:xfrm>
            <a:custGeom>
              <a:avLst/>
              <a:gdLst/>
              <a:ahLst/>
              <a:cxnLst/>
              <a:rect l="l" t="t" r="r" b="b"/>
              <a:pathLst>
                <a:path w="44714" h="63461" extrusionOk="0">
                  <a:moveTo>
                    <a:pt x="44713" y="1"/>
                  </a:moveTo>
                  <a:cubicBezTo>
                    <a:pt x="44678" y="7040"/>
                    <a:pt x="34879" y="11992"/>
                    <a:pt x="29502" y="14150"/>
                  </a:cubicBezTo>
                  <a:cubicBezTo>
                    <a:pt x="27415" y="14964"/>
                    <a:pt x="25258" y="15671"/>
                    <a:pt x="23100" y="16343"/>
                  </a:cubicBezTo>
                  <a:cubicBezTo>
                    <a:pt x="23595" y="17015"/>
                    <a:pt x="24019" y="17723"/>
                    <a:pt x="24373" y="18466"/>
                  </a:cubicBezTo>
                  <a:cubicBezTo>
                    <a:pt x="25541" y="21083"/>
                    <a:pt x="25682" y="24055"/>
                    <a:pt x="24798" y="26778"/>
                  </a:cubicBezTo>
                  <a:cubicBezTo>
                    <a:pt x="23666" y="30245"/>
                    <a:pt x="20836" y="33004"/>
                    <a:pt x="17475" y="34455"/>
                  </a:cubicBezTo>
                  <a:cubicBezTo>
                    <a:pt x="15798" y="35190"/>
                    <a:pt x="13648" y="35654"/>
                    <a:pt x="11545" y="35654"/>
                  </a:cubicBezTo>
                  <a:cubicBezTo>
                    <a:pt x="9702" y="35654"/>
                    <a:pt x="7895" y="35297"/>
                    <a:pt x="6474" y="34455"/>
                  </a:cubicBezTo>
                  <a:lnTo>
                    <a:pt x="6439" y="34455"/>
                  </a:lnTo>
                  <a:cubicBezTo>
                    <a:pt x="5342" y="33782"/>
                    <a:pt x="4493" y="32757"/>
                    <a:pt x="3679" y="31731"/>
                  </a:cubicBezTo>
                  <a:lnTo>
                    <a:pt x="3644" y="31695"/>
                  </a:lnTo>
                  <a:cubicBezTo>
                    <a:pt x="3113" y="33146"/>
                    <a:pt x="2689" y="34631"/>
                    <a:pt x="2371" y="36152"/>
                  </a:cubicBezTo>
                  <a:cubicBezTo>
                    <a:pt x="1" y="46835"/>
                    <a:pt x="6403" y="56669"/>
                    <a:pt x="15636" y="63461"/>
                  </a:cubicBezTo>
                  <a:cubicBezTo>
                    <a:pt x="16626" y="61515"/>
                    <a:pt x="17900" y="59676"/>
                    <a:pt x="19385" y="58049"/>
                  </a:cubicBezTo>
                  <a:cubicBezTo>
                    <a:pt x="22763" y="54488"/>
                    <a:pt x="27293" y="52708"/>
                    <a:pt x="32052" y="52708"/>
                  </a:cubicBezTo>
                  <a:cubicBezTo>
                    <a:pt x="32824" y="52708"/>
                    <a:pt x="33603" y="52755"/>
                    <a:pt x="34384" y="52849"/>
                  </a:cubicBezTo>
                  <a:cubicBezTo>
                    <a:pt x="36754" y="53132"/>
                    <a:pt x="43263" y="53910"/>
                    <a:pt x="44501" y="56881"/>
                  </a:cubicBezTo>
                  <a:cubicBezTo>
                    <a:pt x="44572" y="35454"/>
                    <a:pt x="44713" y="30"/>
                    <a:pt x="44713"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7"/>
            <p:cNvSpPr/>
            <p:nvPr/>
          </p:nvSpPr>
          <p:spPr>
            <a:xfrm>
              <a:off x="3639300" y="1616750"/>
              <a:ext cx="688050" cy="537700"/>
            </a:xfrm>
            <a:custGeom>
              <a:avLst/>
              <a:gdLst/>
              <a:ahLst/>
              <a:cxnLst/>
              <a:rect l="l" t="t" r="r" b="b"/>
              <a:pathLst>
                <a:path w="27522" h="21508" extrusionOk="0">
                  <a:moveTo>
                    <a:pt x="13885" y="0"/>
                  </a:moveTo>
                  <a:cubicBezTo>
                    <a:pt x="11736" y="0"/>
                    <a:pt x="9587" y="354"/>
                    <a:pt x="7535" y="1061"/>
                  </a:cubicBezTo>
                  <a:cubicBezTo>
                    <a:pt x="5519" y="1663"/>
                    <a:pt x="3715" y="2795"/>
                    <a:pt x="2265" y="4280"/>
                  </a:cubicBezTo>
                  <a:cubicBezTo>
                    <a:pt x="850" y="5801"/>
                    <a:pt x="1" y="7924"/>
                    <a:pt x="284" y="9940"/>
                  </a:cubicBezTo>
                  <a:cubicBezTo>
                    <a:pt x="567" y="11956"/>
                    <a:pt x="1840" y="13619"/>
                    <a:pt x="3114" y="15175"/>
                  </a:cubicBezTo>
                  <a:lnTo>
                    <a:pt x="8101" y="21507"/>
                  </a:lnTo>
                  <a:cubicBezTo>
                    <a:pt x="9057" y="18784"/>
                    <a:pt x="10507" y="16307"/>
                    <a:pt x="12382" y="14150"/>
                  </a:cubicBezTo>
                  <a:cubicBezTo>
                    <a:pt x="16450" y="9657"/>
                    <a:pt x="21968" y="7889"/>
                    <a:pt x="27522" y="6155"/>
                  </a:cubicBezTo>
                  <a:cubicBezTo>
                    <a:pt x="25647" y="3750"/>
                    <a:pt x="23100" y="1981"/>
                    <a:pt x="20235" y="1061"/>
                  </a:cubicBezTo>
                  <a:cubicBezTo>
                    <a:pt x="18183" y="354"/>
                    <a:pt x="16034" y="0"/>
                    <a:pt x="13885"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7"/>
            <p:cNvSpPr/>
            <p:nvPr/>
          </p:nvSpPr>
          <p:spPr>
            <a:xfrm>
              <a:off x="3841825" y="1770625"/>
              <a:ext cx="550975" cy="481800"/>
            </a:xfrm>
            <a:custGeom>
              <a:avLst/>
              <a:gdLst/>
              <a:ahLst/>
              <a:cxnLst/>
              <a:rect l="l" t="t" r="r" b="b"/>
              <a:pathLst>
                <a:path w="22039" h="19272" extrusionOk="0">
                  <a:moveTo>
                    <a:pt x="19421" y="0"/>
                  </a:moveTo>
                  <a:cubicBezTo>
                    <a:pt x="13867" y="1734"/>
                    <a:pt x="8384" y="3502"/>
                    <a:pt x="4281" y="7995"/>
                  </a:cubicBezTo>
                  <a:cubicBezTo>
                    <a:pt x="2406" y="10152"/>
                    <a:pt x="920" y="12629"/>
                    <a:pt x="0" y="15352"/>
                  </a:cubicBezTo>
                  <a:cubicBezTo>
                    <a:pt x="814" y="16378"/>
                    <a:pt x="1663" y="17439"/>
                    <a:pt x="2795" y="18112"/>
                  </a:cubicBezTo>
                  <a:cubicBezTo>
                    <a:pt x="4221" y="18931"/>
                    <a:pt x="6011" y="19272"/>
                    <a:pt x="7835" y="19272"/>
                  </a:cubicBezTo>
                  <a:cubicBezTo>
                    <a:pt x="9948" y="19272"/>
                    <a:pt x="12106" y="18814"/>
                    <a:pt x="13796" y="18112"/>
                  </a:cubicBezTo>
                  <a:cubicBezTo>
                    <a:pt x="17157" y="16661"/>
                    <a:pt x="19987" y="13902"/>
                    <a:pt x="21119" y="10400"/>
                  </a:cubicBezTo>
                  <a:cubicBezTo>
                    <a:pt x="22038" y="7676"/>
                    <a:pt x="21862" y="4740"/>
                    <a:pt x="20694" y="2123"/>
                  </a:cubicBezTo>
                  <a:cubicBezTo>
                    <a:pt x="20340" y="1380"/>
                    <a:pt x="19916" y="637"/>
                    <a:pt x="19421"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1" name="Google Shape;301;p27"/>
          <p:cNvSpPr/>
          <p:nvPr/>
        </p:nvSpPr>
        <p:spPr>
          <a:xfrm>
            <a:off x="0" y="4600300"/>
            <a:ext cx="1783750" cy="545675"/>
          </a:xfrm>
          <a:custGeom>
            <a:avLst/>
            <a:gdLst/>
            <a:ahLst/>
            <a:cxnLst/>
            <a:rect l="l" t="t" r="r" b="b"/>
            <a:pathLst>
              <a:path w="71350" h="21827" extrusionOk="0">
                <a:moveTo>
                  <a:pt x="34242" y="1"/>
                </a:moveTo>
                <a:cubicBezTo>
                  <a:pt x="29988" y="1"/>
                  <a:pt x="25770" y="443"/>
                  <a:pt x="21791" y="1239"/>
                </a:cubicBezTo>
                <a:cubicBezTo>
                  <a:pt x="21069" y="1389"/>
                  <a:pt x="5824" y="3432"/>
                  <a:pt x="1272" y="3432"/>
                </a:cubicBezTo>
                <a:cubicBezTo>
                  <a:pt x="470" y="3432"/>
                  <a:pt x="0" y="3368"/>
                  <a:pt x="0" y="3220"/>
                </a:cubicBezTo>
                <a:lnTo>
                  <a:pt x="0" y="21827"/>
                </a:lnTo>
                <a:lnTo>
                  <a:pt x="71349" y="21827"/>
                </a:lnTo>
                <a:cubicBezTo>
                  <a:pt x="70960" y="19456"/>
                  <a:pt x="70040" y="17193"/>
                  <a:pt x="68625" y="15247"/>
                </a:cubicBezTo>
                <a:lnTo>
                  <a:pt x="67777" y="15212"/>
                </a:lnTo>
                <a:cubicBezTo>
                  <a:pt x="63850" y="14964"/>
                  <a:pt x="60030" y="13797"/>
                  <a:pt x="56634" y="11887"/>
                </a:cubicBezTo>
                <a:cubicBezTo>
                  <a:pt x="52424" y="9410"/>
                  <a:pt x="49028" y="5767"/>
                  <a:pt x="46906" y="1416"/>
                </a:cubicBezTo>
                <a:cubicBezTo>
                  <a:pt x="42785" y="443"/>
                  <a:pt x="38496" y="1"/>
                  <a:pt x="342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7"/>
          <p:cNvSpPr/>
          <p:nvPr/>
        </p:nvSpPr>
        <p:spPr>
          <a:xfrm>
            <a:off x="1172625" y="4635675"/>
            <a:ext cx="543025" cy="345825"/>
          </a:xfrm>
          <a:custGeom>
            <a:avLst/>
            <a:gdLst/>
            <a:ahLst/>
            <a:cxnLst/>
            <a:rect l="l" t="t" r="r" b="b"/>
            <a:pathLst>
              <a:path w="21721" h="13833" extrusionOk="0">
                <a:moveTo>
                  <a:pt x="1" y="1"/>
                </a:moveTo>
                <a:cubicBezTo>
                  <a:pt x="2159" y="4352"/>
                  <a:pt x="5519" y="7995"/>
                  <a:pt x="9729" y="10472"/>
                </a:cubicBezTo>
                <a:cubicBezTo>
                  <a:pt x="13125" y="12382"/>
                  <a:pt x="16945" y="13549"/>
                  <a:pt x="20872" y="13797"/>
                </a:cubicBezTo>
                <a:lnTo>
                  <a:pt x="21720" y="13832"/>
                </a:lnTo>
                <a:cubicBezTo>
                  <a:pt x="21438" y="13408"/>
                  <a:pt x="21119" y="12983"/>
                  <a:pt x="20801" y="12594"/>
                </a:cubicBezTo>
                <a:cubicBezTo>
                  <a:pt x="15495" y="5873"/>
                  <a:pt x="8066" y="1911"/>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Section header 1">
  <p:cSld name="CUSTOM_1_1_2">
    <p:spTree>
      <p:nvGrpSpPr>
        <p:cNvPr id="1" name="Shape 303"/>
        <p:cNvGrpSpPr/>
        <p:nvPr/>
      </p:nvGrpSpPr>
      <p:grpSpPr>
        <a:xfrm>
          <a:off x="0" y="0"/>
          <a:ext cx="0" cy="0"/>
          <a:chOff x="0" y="0"/>
          <a:chExt cx="0" cy="0"/>
        </a:xfrm>
      </p:grpSpPr>
      <p:sp>
        <p:nvSpPr>
          <p:cNvPr id="304" name="Google Shape;304;p28"/>
          <p:cNvSpPr txBox="1">
            <a:spLocks noGrp="1"/>
          </p:cNvSpPr>
          <p:nvPr>
            <p:ph type="title"/>
          </p:nvPr>
        </p:nvSpPr>
        <p:spPr>
          <a:xfrm>
            <a:off x="3453003" y="3905900"/>
            <a:ext cx="4752000" cy="694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38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305" name="Google Shape;305;p28"/>
          <p:cNvSpPr txBox="1">
            <a:spLocks noGrp="1"/>
          </p:cNvSpPr>
          <p:nvPr>
            <p:ph type="title" idx="2" hasCustomPrompt="1"/>
          </p:nvPr>
        </p:nvSpPr>
        <p:spPr>
          <a:xfrm>
            <a:off x="716250" y="543200"/>
            <a:ext cx="2959500" cy="1512300"/>
          </a:xfrm>
          <a:prstGeom prst="rect">
            <a:avLst/>
          </a:prstGeom>
        </p:spPr>
        <p:txBody>
          <a:bodyPr spcFirstLastPara="1" wrap="square" lIns="91425" tIns="91425" rIns="91425" bIns="91425" anchor="ctr" anchorCtr="0">
            <a:noAutofit/>
          </a:bodyPr>
          <a:lstStyle>
            <a:lvl1pPr lvl="0" rtl="0">
              <a:spcBef>
                <a:spcPts val="0"/>
              </a:spcBef>
              <a:spcAft>
                <a:spcPts val="0"/>
              </a:spcAft>
              <a:buSzPts val="12000"/>
              <a:buNone/>
              <a:defRPr sz="118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306" name="Google Shape;306;p28"/>
          <p:cNvSpPr/>
          <p:nvPr/>
        </p:nvSpPr>
        <p:spPr>
          <a:xfrm flipH="1">
            <a:off x="5782" y="4440953"/>
            <a:ext cx="778410" cy="545373"/>
          </a:xfrm>
          <a:custGeom>
            <a:avLst/>
            <a:gdLst/>
            <a:ahLst/>
            <a:cxnLst/>
            <a:rect l="l" t="t" r="r" b="b"/>
            <a:pathLst>
              <a:path w="28830" h="20199" extrusionOk="0">
                <a:moveTo>
                  <a:pt x="16294" y="0"/>
                </a:moveTo>
                <a:cubicBezTo>
                  <a:pt x="11568" y="0"/>
                  <a:pt x="7077" y="1785"/>
                  <a:pt x="3750" y="5354"/>
                </a:cubicBezTo>
                <a:cubicBezTo>
                  <a:pt x="2229" y="6981"/>
                  <a:pt x="991" y="8785"/>
                  <a:pt x="0" y="10766"/>
                </a:cubicBezTo>
                <a:cubicBezTo>
                  <a:pt x="7932" y="16593"/>
                  <a:pt x="18027" y="20199"/>
                  <a:pt x="26488" y="20199"/>
                </a:cubicBezTo>
                <a:cubicBezTo>
                  <a:pt x="27272" y="20199"/>
                  <a:pt x="28042" y="20168"/>
                  <a:pt x="28795" y="20105"/>
                </a:cubicBezTo>
                <a:cubicBezTo>
                  <a:pt x="28795" y="20105"/>
                  <a:pt x="28795" y="13454"/>
                  <a:pt x="28830" y="4186"/>
                </a:cubicBezTo>
                <a:cubicBezTo>
                  <a:pt x="27627" y="1180"/>
                  <a:pt x="21118" y="437"/>
                  <a:pt x="18713" y="154"/>
                </a:cubicBezTo>
                <a:cubicBezTo>
                  <a:pt x="17903" y="51"/>
                  <a:pt x="17095" y="0"/>
                  <a:pt x="16294"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8"/>
          <p:cNvSpPr/>
          <p:nvPr/>
        </p:nvSpPr>
        <p:spPr>
          <a:xfrm flipH="1">
            <a:off x="48" y="3018125"/>
            <a:ext cx="1207278" cy="1713447"/>
          </a:xfrm>
          <a:custGeom>
            <a:avLst/>
            <a:gdLst/>
            <a:ahLst/>
            <a:cxnLst/>
            <a:rect l="l" t="t" r="r" b="b"/>
            <a:pathLst>
              <a:path w="44714" h="63461" extrusionOk="0">
                <a:moveTo>
                  <a:pt x="44713" y="1"/>
                </a:moveTo>
                <a:cubicBezTo>
                  <a:pt x="44678" y="7040"/>
                  <a:pt x="34879" y="11992"/>
                  <a:pt x="29502" y="14150"/>
                </a:cubicBezTo>
                <a:cubicBezTo>
                  <a:pt x="27415" y="14964"/>
                  <a:pt x="25258" y="15671"/>
                  <a:pt x="23100" y="16343"/>
                </a:cubicBezTo>
                <a:cubicBezTo>
                  <a:pt x="23595" y="17015"/>
                  <a:pt x="24019" y="17723"/>
                  <a:pt x="24373" y="18466"/>
                </a:cubicBezTo>
                <a:cubicBezTo>
                  <a:pt x="25541" y="21083"/>
                  <a:pt x="25682" y="24055"/>
                  <a:pt x="24798" y="26778"/>
                </a:cubicBezTo>
                <a:cubicBezTo>
                  <a:pt x="23666" y="30245"/>
                  <a:pt x="20836" y="33004"/>
                  <a:pt x="17475" y="34455"/>
                </a:cubicBezTo>
                <a:cubicBezTo>
                  <a:pt x="15798" y="35190"/>
                  <a:pt x="13648" y="35654"/>
                  <a:pt x="11545" y="35654"/>
                </a:cubicBezTo>
                <a:cubicBezTo>
                  <a:pt x="9702" y="35654"/>
                  <a:pt x="7895" y="35297"/>
                  <a:pt x="6474" y="34455"/>
                </a:cubicBezTo>
                <a:lnTo>
                  <a:pt x="6439" y="34455"/>
                </a:lnTo>
                <a:cubicBezTo>
                  <a:pt x="5342" y="33782"/>
                  <a:pt x="4493" y="32757"/>
                  <a:pt x="3679" y="31731"/>
                </a:cubicBezTo>
                <a:lnTo>
                  <a:pt x="3644" y="31695"/>
                </a:lnTo>
                <a:cubicBezTo>
                  <a:pt x="3113" y="33146"/>
                  <a:pt x="2689" y="34631"/>
                  <a:pt x="2371" y="36152"/>
                </a:cubicBezTo>
                <a:cubicBezTo>
                  <a:pt x="1" y="46835"/>
                  <a:pt x="6403" y="56669"/>
                  <a:pt x="15636" y="63461"/>
                </a:cubicBezTo>
                <a:cubicBezTo>
                  <a:pt x="16626" y="61515"/>
                  <a:pt x="17900" y="59676"/>
                  <a:pt x="19385" y="58049"/>
                </a:cubicBezTo>
                <a:cubicBezTo>
                  <a:pt x="22763" y="54488"/>
                  <a:pt x="27293" y="52708"/>
                  <a:pt x="32052" y="52708"/>
                </a:cubicBezTo>
                <a:cubicBezTo>
                  <a:pt x="32824" y="52708"/>
                  <a:pt x="33603" y="52755"/>
                  <a:pt x="34384" y="52849"/>
                </a:cubicBezTo>
                <a:cubicBezTo>
                  <a:pt x="36754" y="53132"/>
                  <a:pt x="43263" y="53910"/>
                  <a:pt x="44501" y="56881"/>
                </a:cubicBezTo>
                <a:cubicBezTo>
                  <a:pt x="44572" y="35454"/>
                  <a:pt x="44713" y="30"/>
                  <a:pt x="44713"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8"/>
          <p:cNvSpPr/>
          <p:nvPr/>
        </p:nvSpPr>
        <p:spPr>
          <a:xfrm flipH="1">
            <a:off x="583631" y="3293213"/>
            <a:ext cx="743094" cy="580716"/>
          </a:xfrm>
          <a:custGeom>
            <a:avLst/>
            <a:gdLst/>
            <a:ahLst/>
            <a:cxnLst/>
            <a:rect l="l" t="t" r="r" b="b"/>
            <a:pathLst>
              <a:path w="27522" h="21508" extrusionOk="0">
                <a:moveTo>
                  <a:pt x="13885" y="0"/>
                </a:moveTo>
                <a:cubicBezTo>
                  <a:pt x="11736" y="0"/>
                  <a:pt x="9587" y="354"/>
                  <a:pt x="7535" y="1061"/>
                </a:cubicBezTo>
                <a:cubicBezTo>
                  <a:pt x="5519" y="1663"/>
                  <a:pt x="3715" y="2795"/>
                  <a:pt x="2265" y="4280"/>
                </a:cubicBezTo>
                <a:cubicBezTo>
                  <a:pt x="850" y="5801"/>
                  <a:pt x="1" y="7924"/>
                  <a:pt x="284" y="9940"/>
                </a:cubicBezTo>
                <a:cubicBezTo>
                  <a:pt x="567" y="11956"/>
                  <a:pt x="1840" y="13619"/>
                  <a:pt x="3114" y="15175"/>
                </a:cubicBezTo>
                <a:lnTo>
                  <a:pt x="8101" y="21507"/>
                </a:lnTo>
                <a:cubicBezTo>
                  <a:pt x="9057" y="18784"/>
                  <a:pt x="10507" y="16307"/>
                  <a:pt x="12382" y="14150"/>
                </a:cubicBezTo>
                <a:cubicBezTo>
                  <a:pt x="16450" y="9657"/>
                  <a:pt x="21968" y="7889"/>
                  <a:pt x="27522" y="6155"/>
                </a:cubicBezTo>
                <a:cubicBezTo>
                  <a:pt x="25647" y="3750"/>
                  <a:pt x="23100" y="1981"/>
                  <a:pt x="20235" y="1061"/>
                </a:cubicBezTo>
                <a:cubicBezTo>
                  <a:pt x="18183" y="354"/>
                  <a:pt x="16034" y="0"/>
                  <a:pt x="13885"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8"/>
          <p:cNvSpPr/>
          <p:nvPr/>
        </p:nvSpPr>
        <p:spPr>
          <a:xfrm flipH="1">
            <a:off x="512936" y="3459406"/>
            <a:ext cx="595053" cy="520344"/>
          </a:xfrm>
          <a:custGeom>
            <a:avLst/>
            <a:gdLst/>
            <a:ahLst/>
            <a:cxnLst/>
            <a:rect l="l" t="t" r="r" b="b"/>
            <a:pathLst>
              <a:path w="22039" h="19272" extrusionOk="0">
                <a:moveTo>
                  <a:pt x="19421" y="0"/>
                </a:moveTo>
                <a:cubicBezTo>
                  <a:pt x="13867" y="1734"/>
                  <a:pt x="8384" y="3502"/>
                  <a:pt x="4281" y="7995"/>
                </a:cubicBezTo>
                <a:cubicBezTo>
                  <a:pt x="2406" y="10152"/>
                  <a:pt x="920" y="12629"/>
                  <a:pt x="0" y="15352"/>
                </a:cubicBezTo>
                <a:cubicBezTo>
                  <a:pt x="814" y="16378"/>
                  <a:pt x="1663" y="17439"/>
                  <a:pt x="2795" y="18112"/>
                </a:cubicBezTo>
                <a:cubicBezTo>
                  <a:pt x="4221" y="18931"/>
                  <a:pt x="6011" y="19272"/>
                  <a:pt x="7835" y="19272"/>
                </a:cubicBezTo>
                <a:cubicBezTo>
                  <a:pt x="9948" y="19272"/>
                  <a:pt x="12106" y="18814"/>
                  <a:pt x="13796" y="18112"/>
                </a:cubicBezTo>
                <a:cubicBezTo>
                  <a:pt x="17157" y="16661"/>
                  <a:pt x="19987" y="13902"/>
                  <a:pt x="21119" y="10400"/>
                </a:cubicBezTo>
                <a:cubicBezTo>
                  <a:pt x="22038" y="7676"/>
                  <a:pt x="21862" y="4740"/>
                  <a:pt x="20694" y="2123"/>
                </a:cubicBezTo>
                <a:cubicBezTo>
                  <a:pt x="20340" y="1380"/>
                  <a:pt x="19916" y="637"/>
                  <a:pt x="19421"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8"/>
          <p:cNvSpPr/>
          <p:nvPr/>
        </p:nvSpPr>
        <p:spPr>
          <a:xfrm>
            <a:off x="8199150" y="-158428"/>
            <a:ext cx="1009050" cy="527050"/>
          </a:xfrm>
          <a:custGeom>
            <a:avLst/>
            <a:gdLst/>
            <a:ahLst/>
            <a:cxnLst/>
            <a:rect l="l" t="t" r="r" b="b"/>
            <a:pathLst>
              <a:path w="40362" h="21082" extrusionOk="0">
                <a:moveTo>
                  <a:pt x="0" y="0"/>
                </a:moveTo>
                <a:cubicBezTo>
                  <a:pt x="602" y="1486"/>
                  <a:pt x="1274" y="2901"/>
                  <a:pt x="2052" y="4280"/>
                </a:cubicBezTo>
                <a:lnTo>
                  <a:pt x="16874" y="4280"/>
                </a:lnTo>
                <a:cubicBezTo>
                  <a:pt x="17510" y="8631"/>
                  <a:pt x="16378" y="12876"/>
                  <a:pt x="13549" y="16024"/>
                </a:cubicBezTo>
                <a:cubicBezTo>
                  <a:pt x="16838" y="18005"/>
                  <a:pt x="20446" y="19350"/>
                  <a:pt x="24161" y="20057"/>
                </a:cubicBezTo>
                <a:cubicBezTo>
                  <a:pt x="28167" y="20832"/>
                  <a:pt x="32294" y="21082"/>
                  <a:pt x="36390" y="21082"/>
                </a:cubicBezTo>
                <a:cubicBezTo>
                  <a:pt x="37719" y="21082"/>
                  <a:pt x="39045" y="21055"/>
                  <a:pt x="40362" y="21012"/>
                </a:cubicBezTo>
                <a:lnTo>
                  <a:pt x="40362" y="0"/>
                </a:ln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8"/>
          <p:cNvSpPr/>
          <p:nvPr/>
        </p:nvSpPr>
        <p:spPr>
          <a:xfrm>
            <a:off x="7044200" y="-51428"/>
            <a:ext cx="1493675" cy="754900"/>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8"/>
          <p:cNvSpPr/>
          <p:nvPr/>
        </p:nvSpPr>
        <p:spPr>
          <a:xfrm>
            <a:off x="8251325" y="-51428"/>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8"/>
          <p:cNvSpPr/>
          <p:nvPr/>
        </p:nvSpPr>
        <p:spPr>
          <a:xfrm rot="-6359726">
            <a:off x="6196703" y="-628312"/>
            <a:ext cx="1197772" cy="1829997"/>
          </a:xfrm>
          <a:custGeom>
            <a:avLst/>
            <a:gdLst/>
            <a:ahLst/>
            <a:cxnLst/>
            <a:rect l="l" t="t" r="r" b="b"/>
            <a:pathLst>
              <a:path w="40080" h="64318" extrusionOk="0">
                <a:moveTo>
                  <a:pt x="38384" y="1"/>
                </a:moveTo>
                <a:cubicBezTo>
                  <a:pt x="35907" y="1"/>
                  <a:pt x="31554" y="296"/>
                  <a:pt x="31201" y="321"/>
                </a:cubicBezTo>
                <a:cubicBezTo>
                  <a:pt x="24833" y="1064"/>
                  <a:pt x="18537" y="3187"/>
                  <a:pt x="13337" y="7042"/>
                </a:cubicBezTo>
                <a:cubicBezTo>
                  <a:pt x="10648" y="9059"/>
                  <a:pt x="8278" y="11499"/>
                  <a:pt x="6368" y="14294"/>
                </a:cubicBezTo>
                <a:cubicBezTo>
                  <a:pt x="8597" y="15284"/>
                  <a:pt x="10578" y="16735"/>
                  <a:pt x="12205" y="18574"/>
                </a:cubicBezTo>
                <a:cubicBezTo>
                  <a:pt x="15884" y="22854"/>
                  <a:pt x="11922" y="29682"/>
                  <a:pt x="8385" y="32653"/>
                </a:cubicBezTo>
                <a:cubicBezTo>
                  <a:pt x="5944" y="34705"/>
                  <a:pt x="3078" y="36226"/>
                  <a:pt x="1" y="37110"/>
                </a:cubicBezTo>
                <a:cubicBezTo>
                  <a:pt x="107" y="41709"/>
                  <a:pt x="1239" y="46272"/>
                  <a:pt x="3220" y="50411"/>
                </a:cubicBezTo>
                <a:cubicBezTo>
                  <a:pt x="11285" y="52321"/>
                  <a:pt x="18714" y="56283"/>
                  <a:pt x="24020" y="63004"/>
                </a:cubicBezTo>
                <a:cubicBezTo>
                  <a:pt x="24338" y="63428"/>
                  <a:pt x="24657" y="63853"/>
                  <a:pt x="24939" y="64277"/>
                </a:cubicBezTo>
                <a:cubicBezTo>
                  <a:pt x="25522" y="64305"/>
                  <a:pt x="26105" y="64318"/>
                  <a:pt x="26686" y="64318"/>
                </a:cubicBezTo>
                <a:cubicBezTo>
                  <a:pt x="28331" y="64318"/>
                  <a:pt x="29970" y="64212"/>
                  <a:pt x="31590" y="64029"/>
                </a:cubicBezTo>
                <a:cubicBezTo>
                  <a:pt x="32439" y="63923"/>
                  <a:pt x="40080" y="62862"/>
                  <a:pt x="40080" y="62261"/>
                </a:cubicBezTo>
                <a:lnTo>
                  <a:pt x="40080" y="180"/>
                </a:lnTo>
                <a:cubicBezTo>
                  <a:pt x="40069" y="48"/>
                  <a:pt x="39378" y="1"/>
                  <a:pt x="38384" y="1"/>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8"/>
          <p:cNvSpPr/>
          <p:nvPr/>
        </p:nvSpPr>
        <p:spPr>
          <a:xfrm rot="-6359726">
            <a:off x="6479876" y="369269"/>
            <a:ext cx="482067" cy="650193"/>
          </a:xfrm>
          <a:custGeom>
            <a:avLst/>
            <a:gdLst/>
            <a:ahLst/>
            <a:cxnLst/>
            <a:rect l="l" t="t" r="r" b="b"/>
            <a:pathLst>
              <a:path w="16131" h="22852" extrusionOk="0">
                <a:moveTo>
                  <a:pt x="6615" y="1"/>
                </a:moveTo>
                <a:cubicBezTo>
                  <a:pt x="5483" y="1628"/>
                  <a:pt x="4528" y="3361"/>
                  <a:pt x="3715" y="5165"/>
                </a:cubicBezTo>
                <a:cubicBezTo>
                  <a:pt x="1203" y="10719"/>
                  <a:pt x="0" y="16768"/>
                  <a:pt x="213" y="22852"/>
                </a:cubicBezTo>
                <a:cubicBezTo>
                  <a:pt x="3325" y="21968"/>
                  <a:pt x="6155" y="20447"/>
                  <a:pt x="8632" y="18395"/>
                </a:cubicBezTo>
                <a:cubicBezTo>
                  <a:pt x="12169" y="15424"/>
                  <a:pt x="16131" y="8596"/>
                  <a:pt x="12452" y="4316"/>
                </a:cubicBezTo>
                <a:cubicBezTo>
                  <a:pt x="10825" y="2477"/>
                  <a:pt x="8844" y="1026"/>
                  <a:pt x="6615"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and three columns 1">
  <p:cSld name="CUSTOM_2">
    <p:spTree>
      <p:nvGrpSpPr>
        <p:cNvPr id="1" name="Shape 315"/>
        <p:cNvGrpSpPr/>
        <p:nvPr/>
      </p:nvGrpSpPr>
      <p:grpSpPr>
        <a:xfrm>
          <a:off x="0" y="0"/>
          <a:ext cx="0" cy="0"/>
          <a:chOff x="0" y="0"/>
          <a:chExt cx="0" cy="0"/>
        </a:xfrm>
      </p:grpSpPr>
      <p:sp>
        <p:nvSpPr>
          <p:cNvPr id="316" name="Google Shape;316;p29"/>
          <p:cNvSpPr txBox="1">
            <a:spLocks noGrp="1"/>
          </p:cNvSpPr>
          <p:nvPr>
            <p:ph type="title"/>
          </p:nvPr>
        </p:nvSpPr>
        <p:spPr>
          <a:xfrm>
            <a:off x="716259" y="543200"/>
            <a:ext cx="3627000" cy="544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30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317" name="Google Shape;317;p29"/>
          <p:cNvSpPr txBox="1">
            <a:spLocks noGrp="1"/>
          </p:cNvSpPr>
          <p:nvPr>
            <p:ph type="subTitle" idx="1"/>
          </p:nvPr>
        </p:nvSpPr>
        <p:spPr>
          <a:xfrm>
            <a:off x="6370125" y="1000592"/>
            <a:ext cx="2021400" cy="315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18" name="Google Shape;318;p29"/>
          <p:cNvSpPr txBox="1">
            <a:spLocks noGrp="1"/>
          </p:cNvSpPr>
          <p:nvPr>
            <p:ph type="subTitle" idx="2"/>
          </p:nvPr>
        </p:nvSpPr>
        <p:spPr>
          <a:xfrm>
            <a:off x="6370125" y="1413155"/>
            <a:ext cx="2021400" cy="701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19" name="Google Shape;319;p29"/>
          <p:cNvSpPr txBox="1">
            <a:spLocks noGrp="1"/>
          </p:cNvSpPr>
          <p:nvPr>
            <p:ph type="subTitle" idx="3"/>
          </p:nvPr>
        </p:nvSpPr>
        <p:spPr>
          <a:xfrm>
            <a:off x="6370125" y="2242293"/>
            <a:ext cx="2020800" cy="315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20" name="Google Shape;320;p29"/>
          <p:cNvSpPr txBox="1">
            <a:spLocks noGrp="1"/>
          </p:cNvSpPr>
          <p:nvPr>
            <p:ph type="subTitle" idx="4"/>
          </p:nvPr>
        </p:nvSpPr>
        <p:spPr>
          <a:xfrm>
            <a:off x="6370125" y="2657325"/>
            <a:ext cx="2020800" cy="701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21" name="Google Shape;321;p29"/>
          <p:cNvSpPr txBox="1">
            <a:spLocks noGrp="1"/>
          </p:cNvSpPr>
          <p:nvPr>
            <p:ph type="subTitle" idx="5"/>
          </p:nvPr>
        </p:nvSpPr>
        <p:spPr>
          <a:xfrm>
            <a:off x="6370125" y="3483999"/>
            <a:ext cx="2020800" cy="315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22" name="Google Shape;322;p29"/>
          <p:cNvSpPr txBox="1">
            <a:spLocks noGrp="1"/>
          </p:cNvSpPr>
          <p:nvPr>
            <p:ph type="subTitle" idx="6"/>
          </p:nvPr>
        </p:nvSpPr>
        <p:spPr>
          <a:xfrm>
            <a:off x="6370125" y="3899026"/>
            <a:ext cx="2020800" cy="701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23" name="Google Shape;323;p29"/>
          <p:cNvSpPr/>
          <p:nvPr/>
        </p:nvSpPr>
        <p:spPr>
          <a:xfrm>
            <a:off x="8012042" y="-555707"/>
            <a:ext cx="439470" cy="594449"/>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9"/>
          <p:cNvSpPr/>
          <p:nvPr/>
        </p:nvSpPr>
        <p:spPr>
          <a:xfrm>
            <a:off x="6974981" y="-616581"/>
            <a:ext cx="322701" cy="457154"/>
          </a:xfrm>
          <a:custGeom>
            <a:avLst/>
            <a:gdLst/>
            <a:ahLst/>
            <a:cxnLst/>
            <a:rect l="l" t="t" r="r" b="b"/>
            <a:pathLst>
              <a:path w="16131" h="22852" extrusionOk="0">
                <a:moveTo>
                  <a:pt x="6615" y="1"/>
                </a:moveTo>
                <a:cubicBezTo>
                  <a:pt x="5483" y="1628"/>
                  <a:pt x="4528" y="3361"/>
                  <a:pt x="3715" y="5165"/>
                </a:cubicBezTo>
                <a:cubicBezTo>
                  <a:pt x="1203" y="10719"/>
                  <a:pt x="0" y="16768"/>
                  <a:pt x="213" y="22852"/>
                </a:cubicBezTo>
                <a:cubicBezTo>
                  <a:pt x="3325" y="21968"/>
                  <a:pt x="6155" y="20447"/>
                  <a:pt x="8632" y="18395"/>
                </a:cubicBezTo>
                <a:cubicBezTo>
                  <a:pt x="12169" y="15424"/>
                  <a:pt x="16131" y="8596"/>
                  <a:pt x="12452" y="4316"/>
                </a:cubicBezTo>
                <a:cubicBezTo>
                  <a:pt x="10825" y="2477"/>
                  <a:pt x="8844" y="1026"/>
                  <a:pt x="6615" y="1"/>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9"/>
          <p:cNvSpPr/>
          <p:nvPr/>
        </p:nvSpPr>
        <p:spPr>
          <a:xfrm>
            <a:off x="7599487" y="-549345"/>
            <a:ext cx="503166" cy="909647"/>
          </a:xfrm>
          <a:custGeom>
            <a:avLst/>
            <a:gdLst/>
            <a:ahLst/>
            <a:cxnLst/>
            <a:rect l="l" t="t" r="r" b="b"/>
            <a:pathLst>
              <a:path w="25152" h="45471" extrusionOk="0">
                <a:moveTo>
                  <a:pt x="1" y="0"/>
                </a:moveTo>
                <a:lnTo>
                  <a:pt x="1" y="40574"/>
                </a:lnTo>
                <a:cubicBezTo>
                  <a:pt x="1" y="41777"/>
                  <a:pt x="2795" y="44005"/>
                  <a:pt x="3644" y="44571"/>
                </a:cubicBezTo>
                <a:cubicBezTo>
                  <a:pt x="4616" y="45195"/>
                  <a:pt x="5603" y="45471"/>
                  <a:pt x="6563" y="45471"/>
                </a:cubicBezTo>
                <a:cubicBezTo>
                  <a:pt x="8818" y="45471"/>
                  <a:pt x="10921" y="43946"/>
                  <a:pt x="12311" y="41812"/>
                </a:cubicBezTo>
                <a:cubicBezTo>
                  <a:pt x="14716" y="38027"/>
                  <a:pt x="16980" y="33641"/>
                  <a:pt x="20199" y="30316"/>
                </a:cubicBezTo>
                <a:cubicBezTo>
                  <a:pt x="20482" y="29997"/>
                  <a:pt x="20800" y="29679"/>
                  <a:pt x="21154" y="29396"/>
                </a:cubicBezTo>
                <a:cubicBezTo>
                  <a:pt x="21826" y="23665"/>
                  <a:pt x="24727" y="18289"/>
                  <a:pt x="24939" y="12487"/>
                </a:cubicBezTo>
                <a:cubicBezTo>
                  <a:pt x="25151" y="7960"/>
                  <a:pt x="23560" y="3573"/>
                  <a:pt x="20871"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9"/>
          <p:cNvSpPr/>
          <p:nvPr/>
        </p:nvSpPr>
        <p:spPr>
          <a:xfrm>
            <a:off x="7939165" y="-629304"/>
            <a:ext cx="1314088" cy="954519"/>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9"/>
          <p:cNvSpPr/>
          <p:nvPr/>
        </p:nvSpPr>
        <p:spPr>
          <a:xfrm>
            <a:off x="6979923" y="-901807"/>
            <a:ext cx="801800" cy="1286682"/>
          </a:xfrm>
          <a:custGeom>
            <a:avLst/>
            <a:gdLst/>
            <a:ahLst/>
            <a:cxnLst/>
            <a:rect l="l" t="t" r="r" b="b"/>
            <a:pathLst>
              <a:path w="40080" h="64318" extrusionOk="0">
                <a:moveTo>
                  <a:pt x="38384" y="1"/>
                </a:moveTo>
                <a:cubicBezTo>
                  <a:pt x="35907" y="1"/>
                  <a:pt x="31554" y="296"/>
                  <a:pt x="31201" y="321"/>
                </a:cubicBezTo>
                <a:cubicBezTo>
                  <a:pt x="24833" y="1064"/>
                  <a:pt x="18537" y="3187"/>
                  <a:pt x="13337" y="7042"/>
                </a:cubicBezTo>
                <a:cubicBezTo>
                  <a:pt x="10648" y="9059"/>
                  <a:pt x="8278" y="11499"/>
                  <a:pt x="6368" y="14294"/>
                </a:cubicBezTo>
                <a:cubicBezTo>
                  <a:pt x="8597" y="15284"/>
                  <a:pt x="10578" y="16735"/>
                  <a:pt x="12205" y="18574"/>
                </a:cubicBezTo>
                <a:cubicBezTo>
                  <a:pt x="15884" y="22854"/>
                  <a:pt x="11922" y="29682"/>
                  <a:pt x="8385" y="32653"/>
                </a:cubicBezTo>
                <a:cubicBezTo>
                  <a:pt x="5944" y="34705"/>
                  <a:pt x="3078" y="36226"/>
                  <a:pt x="1" y="37110"/>
                </a:cubicBezTo>
                <a:cubicBezTo>
                  <a:pt x="107" y="41709"/>
                  <a:pt x="1239" y="46272"/>
                  <a:pt x="3220" y="50411"/>
                </a:cubicBezTo>
                <a:cubicBezTo>
                  <a:pt x="11285" y="52321"/>
                  <a:pt x="18714" y="56283"/>
                  <a:pt x="24020" y="63004"/>
                </a:cubicBezTo>
                <a:cubicBezTo>
                  <a:pt x="24338" y="63428"/>
                  <a:pt x="24657" y="63853"/>
                  <a:pt x="24939" y="64277"/>
                </a:cubicBezTo>
                <a:cubicBezTo>
                  <a:pt x="25522" y="64305"/>
                  <a:pt x="26105" y="64318"/>
                  <a:pt x="26686" y="64318"/>
                </a:cubicBezTo>
                <a:cubicBezTo>
                  <a:pt x="28331" y="64318"/>
                  <a:pt x="29970" y="64212"/>
                  <a:pt x="31590" y="64029"/>
                </a:cubicBezTo>
                <a:cubicBezTo>
                  <a:pt x="32439" y="63923"/>
                  <a:pt x="40080" y="62862"/>
                  <a:pt x="40080" y="62261"/>
                </a:cubicBezTo>
                <a:lnTo>
                  <a:pt x="40080" y="180"/>
                </a:lnTo>
                <a:cubicBezTo>
                  <a:pt x="40069" y="48"/>
                  <a:pt x="39378" y="1"/>
                  <a:pt x="383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9"/>
          <p:cNvSpPr/>
          <p:nvPr/>
        </p:nvSpPr>
        <p:spPr>
          <a:xfrm>
            <a:off x="7044318" y="107326"/>
            <a:ext cx="434529" cy="276729"/>
          </a:xfrm>
          <a:custGeom>
            <a:avLst/>
            <a:gdLst/>
            <a:ahLst/>
            <a:cxnLst/>
            <a:rect l="l" t="t" r="r" b="b"/>
            <a:pathLst>
              <a:path w="21721" h="13833" extrusionOk="0">
                <a:moveTo>
                  <a:pt x="1" y="1"/>
                </a:moveTo>
                <a:cubicBezTo>
                  <a:pt x="2159" y="4352"/>
                  <a:pt x="5519" y="7995"/>
                  <a:pt x="9729" y="10472"/>
                </a:cubicBezTo>
                <a:cubicBezTo>
                  <a:pt x="13125" y="12382"/>
                  <a:pt x="16945" y="13549"/>
                  <a:pt x="20872" y="13797"/>
                </a:cubicBezTo>
                <a:lnTo>
                  <a:pt x="21720" y="13832"/>
                </a:lnTo>
                <a:cubicBezTo>
                  <a:pt x="21438" y="13408"/>
                  <a:pt x="21119" y="12983"/>
                  <a:pt x="20801" y="12594"/>
                </a:cubicBezTo>
                <a:cubicBezTo>
                  <a:pt x="15495" y="5873"/>
                  <a:pt x="8066" y="1911"/>
                  <a:pt x="1"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9" name="Google Shape;329;p29"/>
          <p:cNvGrpSpPr/>
          <p:nvPr/>
        </p:nvGrpSpPr>
        <p:grpSpPr>
          <a:xfrm rot="-8253681">
            <a:off x="7158920" y="53553"/>
            <a:ext cx="753500" cy="635675"/>
            <a:chOff x="3639300" y="1616750"/>
            <a:chExt cx="753500" cy="635675"/>
          </a:xfrm>
        </p:grpSpPr>
        <p:sp>
          <p:nvSpPr>
            <p:cNvPr id="330" name="Google Shape;330;p29"/>
            <p:cNvSpPr/>
            <p:nvPr/>
          </p:nvSpPr>
          <p:spPr>
            <a:xfrm>
              <a:off x="3639300" y="1616750"/>
              <a:ext cx="688050" cy="537700"/>
            </a:xfrm>
            <a:custGeom>
              <a:avLst/>
              <a:gdLst/>
              <a:ahLst/>
              <a:cxnLst/>
              <a:rect l="l" t="t" r="r" b="b"/>
              <a:pathLst>
                <a:path w="27522" h="21508" extrusionOk="0">
                  <a:moveTo>
                    <a:pt x="13885" y="0"/>
                  </a:moveTo>
                  <a:cubicBezTo>
                    <a:pt x="11736" y="0"/>
                    <a:pt x="9587" y="354"/>
                    <a:pt x="7535" y="1061"/>
                  </a:cubicBezTo>
                  <a:cubicBezTo>
                    <a:pt x="5519" y="1663"/>
                    <a:pt x="3715" y="2795"/>
                    <a:pt x="2265" y="4280"/>
                  </a:cubicBezTo>
                  <a:cubicBezTo>
                    <a:pt x="850" y="5801"/>
                    <a:pt x="1" y="7924"/>
                    <a:pt x="284" y="9940"/>
                  </a:cubicBezTo>
                  <a:cubicBezTo>
                    <a:pt x="567" y="11956"/>
                    <a:pt x="1840" y="13619"/>
                    <a:pt x="3114" y="15175"/>
                  </a:cubicBezTo>
                  <a:lnTo>
                    <a:pt x="8101" y="21507"/>
                  </a:lnTo>
                  <a:cubicBezTo>
                    <a:pt x="9057" y="18784"/>
                    <a:pt x="10507" y="16307"/>
                    <a:pt x="12382" y="14150"/>
                  </a:cubicBezTo>
                  <a:cubicBezTo>
                    <a:pt x="16450" y="9657"/>
                    <a:pt x="21968" y="7889"/>
                    <a:pt x="27522" y="6155"/>
                  </a:cubicBezTo>
                  <a:cubicBezTo>
                    <a:pt x="25647" y="3750"/>
                    <a:pt x="23100" y="1981"/>
                    <a:pt x="20235" y="1061"/>
                  </a:cubicBezTo>
                  <a:cubicBezTo>
                    <a:pt x="18183" y="354"/>
                    <a:pt x="16034" y="0"/>
                    <a:pt x="13885"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9"/>
            <p:cNvSpPr/>
            <p:nvPr/>
          </p:nvSpPr>
          <p:spPr>
            <a:xfrm>
              <a:off x="3841825" y="1770625"/>
              <a:ext cx="550975" cy="481800"/>
            </a:xfrm>
            <a:custGeom>
              <a:avLst/>
              <a:gdLst/>
              <a:ahLst/>
              <a:cxnLst/>
              <a:rect l="l" t="t" r="r" b="b"/>
              <a:pathLst>
                <a:path w="22039" h="19272" extrusionOk="0">
                  <a:moveTo>
                    <a:pt x="19421" y="0"/>
                  </a:moveTo>
                  <a:cubicBezTo>
                    <a:pt x="13867" y="1734"/>
                    <a:pt x="8384" y="3502"/>
                    <a:pt x="4281" y="7995"/>
                  </a:cubicBezTo>
                  <a:cubicBezTo>
                    <a:pt x="2406" y="10152"/>
                    <a:pt x="920" y="12629"/>
                    <a:pt x="0" y="15352"/>
                  </a:cubicBezTo>
                  <a:cubicBezTo>
                    <a:pt x="814" y="16378"/>
                    <a:pt x="1663" y="17439"/>
                    <a:pt x="2795" y="18112"/>
                  </a:cubicBezTo>
                  <a:cubicBezTo>
                    <a:pt x="4221" y="18931"/>
                    <a:pt x="6011" y="19272"/>
                    <a:pt x="7835" y="19272"/>
                  </a:cubicBezTo>
                  <a:cubicBezTo>
                    <a:pt x="9948" y="19272"/>
                    <a:pt x="12106" y="18814"/>
                    <a:pt x="13796" y="18112"/>
                  </a:cubicBezTo>
                  <a:cubicBezTo>
                    <a:pt x="17157" y="16661"/>
                    <a:pt x="19987" y="13902"/>
                    <a:pt x="21119" y="10400"/>
                  </a:cubicBezTo>
                  <a:cubicBezTo>
                    <a:pt x="22038" y="7676"/>
                    <a:pt x="21862" y="4740"/>
                    <a:pt x="20694" y="2123"/>
                  </a:cubicBezTo>
                  <a:cubicBezTo>
                    <a:pt x="20340" y="1380"/>
                    <a:pt x="19916" y="637"/>
                    <a:pt x="19421"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2" name="Google Shape;332;p29"/>
          <p:cNvGrpSpPr/>
          <p:nvPr/>
        </p:nvGrpSpPr>
        <p:grpSpPr>
          <a:xfrm rot="5400000">
            <a:off x="136560" y="4274347"/>
            <a:ext cx="808790" cy="1081915"/>
            <a:chOff x="5700725" y="2096750"/>
            <a:chExt cx="1468925" cy="1964975"/>
          </a:xfrm>
        </p:grpSpPr>
        <p:sp>
          <p:nvSpPr>
            <p:cNvPr id="333" name="Google Shape;333;p29"/>
            <p:cNvSpPr/>
            <p:nvPr/>
          </p:nvSpPr>
          <p:spPr>
            <a:xfrm>
              <a:off x="6325075" y="3692300"/>
              <a:ext cx="587225" cy="359950"/>
            </a:xfrm>
            <a:custGeom>
              <a:avLst/>
              <a:gdLst/>
              <a:ahLst/>
              <a:cxnLst/>
              <a:rect l="l" t="t" r="r" b="b"/>
              <a:pathLst>
                <a:path w="23489" h="14398" extrusionOk="0">
                  <a:moveTo>
                    <a:pt x="0" y="0"/>
                  </a:moveTo>
                  <a:lnTo>
                    <a:pt x="0" y="0"/>
                  </a:lnTo>
                  <a:cubicBezTo>
                    <a:pt x="5483" y="7747"/>
                    <a:pt x="14044" y="13336"/>
                    <a:pt x="23488" y="14397"/>
                  </a:cubicBezTo>
                  <a:cubicBezTo>
                    <a:pt x="19314" y="6297"/>
                    <a:pt x="12806" y="3467"/>
                    <a:pt x="12806" y="3467"/>
                  </a:cubicBezTo>
                  <a:cubicBezTo>
                    <a:pt x="8773" y="1592"/>
                    <a:pt x="4422" y="425"/>
                    <a:pt x="0"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9"/>
            <p:cNvSpPr/>
            <p:nvPr/>
          </p:nvSpPr>
          <p:spPr>
            <a:xfrm>
              <a:off x="6130525" y="2382575"/>
              <a:ext cx="1039125" cy="1679150"/>
            </a:xfrm>
            <a:custGeom>
              <a:avLst/>
              <a:gdLst/>
              <a:ahLst/>
              <a:cxnLst/>
              <a:rect l="l" t="t" r="r" b="b"/>
              <a:pathLst>
                <a:path w="41565" h="67166" extrusionOk="0">
                  <a:moveTo>
                    <a:pt x="41564" y="1"/>
                  </a:moveTo>
                  <a:cubicBezTo>
                    <a:pt x="35091" y="1"/>
                    <a:pt x="28264" y="107"/>
                    <a:pt x="21967" y="1982"/>
                  </a:cubicBezTo>
                  <a:cubicBezTo>
                    <a:pt x="22356" y="4104"/>
                    <a:pt x="22427" y="6262"/>
                    <a:pt x="22109" y="8384"/>
                  </a:cubicBezTo>
                  <a:cubicBezTo>
                    <a:pt x="21401" y="13124"/>
                    <a:pt x="18394" y="19067"/>
                    <a:pt x="13973" y="21367"/>
                  </a:cubicBezTo>
                  <a:lnTo>
                    <a:pt x="13937" y="21367"/>
                  </a:lnTo>
                  <a:cubicBezTo>
                    <a:pt x="12310" y="22216"/>
                    <a:pt x="10435" y="22463"/>
                    <a:pt x="8631" y="22675"/>
                  </a:cubicBezTo>
                  <a:lnTo>
                    <a:pt x="2087" y="23418"/>
                  </a:lnTo>
                  <a:cubicBezTo>
                    <a:pt x="2016" y="23843"/>
                    <a:pt x="1910" y="24232"/>
                    <a:pt x="1804" y="24621"/>
                  </a:cubicBezTo>
                  <a:cubicBezTo>
                    <a:pt x="0" y="33111"/>
                    <a:pt x="1769" y="42414"/>
                    <a:pt x="6155" y="49842"/>
                  </a:cubicBezTo>
                  <a:cubicBezTo>
                    <a:pt x="6650" y="50691"/>
                    <a:pt x="7216" y="51540"/>
                    <a:pt x="7782" y="52389"/>
                  </a:cubicBezTo>
                  <a:cubicBezTo>
                    <a:pt x="12204" y="52814"/>
                    <a:pt x="16555" y="53981"/>
                    <a:pt x="20623" y="55821"/>
                  </a:cubicBezTo>
                  <a:cubicBezTo>
                    <a:pt x="20623" y="55821"/>
                    <a:pt x="27096" y="58686"/>
                    <a:pt x="31270" y="66786"/>
                  </a:cubicBezTo>
                  <a:cubicBezTo>
                    <a:pt x="31553" y="66822"/>
                    <a:pt x="31801" y="66857"/>
                    <a:pt x="32049" y="66857"/>
                  </a:cubicBezTo>
                  <a:cubicBezTo>
                    <a:pt x="32770" y="66911"/>
                    <a:pt x="37826" y="67166"/>
                    <a:pt x="40260" y="67166"/>
                  </a:cubicBezTo>
                  <a:cubicBezTo>
                    <a:pt x="41050" y="67166"/>
                    <a:pt x="41564" y="67139"/>
                    <a:pt x="41564" y="67069"/>
                  </a:cubicBezTo>
                  <a:lnTo>
                    <a:pt x="41564" y="1"/>
                  </a:ln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9"/>
            <p:cNvSpPr/>
            <p:nvPr/>
          </p:nvSpPr>
          <p:spPr>
            <a:xfrm>
              <a:off x="5700725" y="2096750"/>
              <a:ext cx="979000" cy="893650"/>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9"/>
            <p:cNvSpPr/>
            <p:nvPr/>
          </p:nvSpPr>
          <p:spPr>
            <a:xfrm>
              <a:off x="6182700" y="2433000"/>
              <a:ext cx="508525" cy="535925"/>
            </a:xfrm>
            <a:custGeom>
              <a:avLst/>
              <a:gdLst/>
              <a:ahLst/>
              <a:cxnLst/>
              <a:rect l="l" t="t" r="r" b="b"/>
              <a:pathLst>
                <a:path w="20341" h="21437" extrusionOk="0">
                  <a:moveTo>
                    <a:pt x="19880" y="0"/>
                  </a:moveTo>
                  <a:cubicBezTo>
                    <a:pt x="17687" y="637"/>
                    <a:pt x="15565" y="1521"/>
                    <a:pt x="13584" y="2653"/>
                  </a:cubicBezTo>
                  <a:cubicBezTo>
                    <a:pt x="6615" y="6580"/>
                    <a:pt x="1946" y="13796"/>
                    <a:pt x="0" y="21437"/>
                  </a:cubicBezTo>
                  <a:lnTo>
                    <a:pt x="6544" y="20694"/>
                  </a:lnTo>
                  <a:cubicBezTo>
                    <a:pt x="8348" y="20446"/>
                    <a:pt x="10223" y="20234"/>
                    <a:pt x="11850" y="19385"/>
                  </a:cubicBezTo>
                  <a:lnTo>
                    <a:pt x="11886" y="19385"/>
                  </a:lnTo>
                  <a:cubicBezTo>
                    <a:pt x="16307" y="17086"/>
                    <a:pt x="19314" y="11143"/>
                    <a:pt x="20022" y="6403"/>
                  </a:cubicBezTo>
                  <a:cubicBezTo>
                    <a:pt x="20340" y="4280"/>
                    <a:pt x="20269" y="2087"/>
                    <a:pt x="1988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and three columns 2">
  <p:cSld name="CUSTOM_2_2">
    <p:spTree>
      <p:nvGrpSpPr>
        <p:cNvPr id="1" name="Shape 337"/>
        <p:cNvGrpSpPr/>
        <p:nvPr/>
      </p:nvGrpSpPr>
      <p:grpSpPr>
        <a:xfrm>
          <a:off x="0" y="0"/>
          <a:ext cx="0" cy="0"/>
          <a:chOff x="0" y="0"/>
          <a:chExt cx="0" cy="0"/>
        </a:xfrm>
      </p:grpSpPr>
      <p:sp>
        <p:nvSpPr>
          <p:cNvPr id="338" name="Google Shape;338;p30"/>
          <p:cNvSpPr txBox="1">
            <a:spLocks noGrp="1"/>
          </p:cNvSpPr>
          <p:nvPr>
            <p:ph type="title"/>
          </p:nvPr>
        </p:nvSpPr>
        <p:spPr>
          <a:xfrm>
            <a:off x="716250" y="540618"/>
            <a:ext cx="5351700" cy="670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339" name="Google Shape;339;p30"/>
          <p:cNvSpPr txBox="1">
            <a:spLocks noGrp="1"/>
          </p:cNvSpPr>
          <p:nvPr>
            <p:ph type="subTitle" idx="1"/>
          </p:nvPr>
        </p:nvSpPr>
        <p:spPr>
          <a:xfrm>
            <a:off x="1387275" y="1661063"/>
            <a:ext cx="1115400" cy="548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40" name="Google Shape;340;p30"/>
          <p:cNvSpPr txBox="1">
            <a:spLocks noGrp="1"/>
          </p:cNvSpPr>
          <p:nvPr>
            <p:ph type="subTitle" idx="2"/>
          </p:nvPr>
        </p:nvSpPr>
        <p:spPr>
          <a:xfrm>
            <a:off x="2420050" y="1661063"/>
            <a:ext cx="2999400" cy="548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41" name="Google Shape;341;p30"/>
          <p:cNvSpPr txBox="1">
            <a:spLocks noGrp="1"/>
          </p:cNvSpPr>
          <p:nvPr>
            <p:ph type="subTitle" idx="3"/>
          </p:nvPr>
        </p:nvSpPr>
        <p:spPr>
          <a:xfrm>
            <a:off x="1386319" y="2706231"/>
            <a:ext cx="1116900" cy="548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42" name="Google Shape;342;p30"/>
          <p:cNvSpPr txBox="1">
            <a:spLocks noGrp="1"/>
          </p:cNvSpPr>
          <p:nvPr>
            <p:ph type="subTitle" idx="4"/>
          </p:nvPr>
        </p:nvSpPr>
        <p:spPr>
          <a:xfrm>
            <a:off x="2420044" y="2706231"/>
            <a:ext cx="2999400" cy="548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43" name="Google Shape;343;p30"/>
          <p:cNvSpPr txBox="1">
            <a:spLocks noGrp="1"/>
          </p:cNvSpPr>
          <p:nvPr>
            <p:ph type="subTitle" idx="5"/>
          </p:nvPr>
        </p:nvSpPr>
        <p:spPr>
          <a:xfrm>
            <a:off x="1386319" y="3751400"/>
            <a:ext cx="1116900" cy="548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44" name="Google Shape;344;p30"/>
          <p:cNvSpPr txBox="1">
            <a:spLocks noGrp="1"/>
          </p:cNvSpPr>
          <p:nvPr>
            <p:ph type="subTitle" idx="6"/>
          </p:nvPr>
        </p:nvSpPr>
        <p:spPr>
          <a:xfrm>
            <a:off x="2420045" y="3751400"/>
            <a:ext cx="2999400" cy="548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45" name="Google Shape;345;p30"/>
          <p:cNvSpPr/>
          <p:nvPr/>
        </p:nvSpPr>
        <p:spPr>
          <a:xfrm flipH="1">
            <a:off x="-171484" y="4744993"/>
            <a:ext cx="1110826" cy="440712"/>
          </a:xfrm>
          <a:custGeom>
            <a:avLst/>
            <a:gdLst/>
            <a:ahLst/>
            <a:cxnLst/>
            <a:rect l="l" t="t" r="r" b="b"/>
            <a:pathLst>
              <a:path w="63603" h="25234" extrusionOk="0">
                <a:moveTo>
                  <a:pt x="34152" y="0"/>
                </a:moveTo>
                <a:cubicBezTo>
                  <a:pt x="11142" y="0"/>
                  <a:pt x="0" y="25234"/>
                  <a:pt x="0" y="25234"/>
                </a:cubicBezTo>
                <a:lnTo>
                  <a:pt x="63603" y="25234"/>
                </a:lnTo>
                <a:cubicBezTo>
                  <a:pt x="63178" y="21519"/>
                  <a:pt x="62081" y="17876"/>
                  <a:pt x="60383" y="14515"/>
                </a:cubicBezTo>
                <a:cubicBezTo>
                  <a:pt x="50903" y="13454"/>
                  <a:pt x="42378" y="7865"/>
                  <a:pt x="36895" y="118"/>
                </a:cubicBezTo>
                <a:cubicBezTo>
                  <a:pt x="35963" y="39"/>
                  <a:pt x="35048" y="0"/>
                  <a:pt x="34152"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0"/>
          <p:cNvSpPr/>
          <p:nvPr/>
        </p:nvSpPr>
        <p:spPr>
          <a:xfrm flipH="1">
            <a:off x="-115297" y="4747053"/>
            <a:ext cx="410235" cy="251461"/>
          </a:xfrm>
          <a:custGeom>
            <a:avLst/>
            <a:gdLst/>
            <a:ahLst/>
            <a:cxnLst/>
            <a:rect l="l" t="t" r="r" b="b"/>
            <a:pathLst>
              <a:path w="23489" h="14398" extrusionOk="0">
                <a:moveTo>
                  <a:pt x="0" y="0"/>
                </a:moveTo>
                <a:lnTo>
                  <a:pt x="0" y="0"/>
                </a:lnTo>
                <a:cubicBezTo>
                  <a:pt x="5483" y="7747"/>
                  <a:pt x="14044" y="13336"/>
                  <a:pt x="23488" y="14397"/>
                </a:cubicBezTo>
                <a:cubicBezTo>
                  <a:pt x="19314" y="6297"/>
                  <a:pt x="12806" y="3467"/>
                  <a:pt x="12806" y="3467"/>
                </a:cubicBezTo>
                <a:cubicBezTo>
                  <a:pt x="8773" y="1592"/>
                  <a:pt x="4422" y="425"/>
                  <a:pt x="0"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0"/>
          <p:cNvSpPr/>
          <p:nvPr/>
        </p:nvSpPr>
        <p:spPr>
          <a:xfrm flipH="1">
            <a:off x="-295075" y="3832037"/>
            <a:ext cx="725933" cy="1173054"/>
          </a:xfrm>
          <a:custGeom>
            <a:avLst/>
            <a:gdLst/>
            <a:ahLst/>
            <a:cxnLst/>
            <a:rect l="l" t="t" r="r" b="b"/>
            <a:pathLst>
              <a:path w="41565" h="67166" extrusionOk="0">
                <a:moveTo>
                  <a:pt x="41564" y="1"/>
                </a:moveTo>
                <a:cubicBezTo>
                  <a:pt x="35091" y="1"/>
                  <a:pt x="28264" y="107"/>
                  <a:pt x="21967" y="1982"/>
                </a:cubicBezTo>
                <a:cubicBezTo>
                  <a:pt x="22356" y="4104"/>
                  <a:pt x="22427" y="6262"/>
                  <a:pt x="22109" y="8384"/>
                </a:cubicBezTo>
                <a:cubicBezTo>
                  <a:pt x="21401" y="13124"/>
                  <a:pt x="18394" y="19067"/>
                  <a:pt x="13973" y="21367"/>
                </a:cubicBezTo>
                <a:lnTo>
                  <a:pt x="13937" y="21367"/>
                </a:lnTo>
                <a:cubicBezTo>
                  <a:pt x="12310" y="22216"/>
                  <a:pt x="10435" y="22463"/>
                  <a:pt x="8631" y="22675"/>
                </a:cubicBezTo>
                <a:lnTo>
                  <a:pt x="2087" y="23418"/>
                </a:lnTo>
                <a:cubicBezTo>
                  <a:pt x="2016" y="23843"/>
                  <a:pt x="1910" y="24232"/>
                  <a:pt x="1804" y="24621"/>
                </a:cubicBezTo>
                <a:cubicBezTo>
                  <a:pt x="0" y="33111"/>
                  <a:pt x="1769" y="42414"/>
                  <a:pt x="6155" y="49842"/>
                </a:cubicBezTo>
                <a:cubicBezTo>
                  <a:pt x="6650" y="50691"/>
                  <a:pt x="7216" y="51540"/>
                  <a:pt x="7782" y="52389"/>
                </a:cubicBezTo>
                <a:cubicBezTo>
                  <a:pt x="12204" y="52814"/>
                  <a:pt x="16555" y="53981"/>
                  <a:pt x="20623" y="55821"/>
                </a:cubicBezTo>
                <a:cubicBezTo>
                  <a:pt x="20623" y="55821"/>
                  <a:pt x="27096" y="58686"/>
                  <a:pt x="31270" y="66786"/>
                </a:cubicBezTo>
                <a:cubicBezTo>
                  <a:pt x="31553" y="66822"/>
                  <a:pt x="31801" y="66857"/>
                  <a:pt x="32049" y="66857"/>
                </a:cubicBezTo>
                <a:cubicBezTo>
                  <a:pt x="32770" y="66911"/>
                  <a:pt x="37826" y="67166"/>
                  <a:pt x="40260" y="67166"/>
                </a:cubicBezTo>
                <a:cubicBezTo>
                  <a:pt x="41050" y="67166"/>
                  <a:pt x="41564" y="67139"/>
                  <a:pt x="41564" y="67069"/>
                </a:cubicBezTo>
                <a:lnTo>
                  <a:pt x="41564" y="1"/>
                </a:ln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0"/>
          <p:cNvSpPr/>
          <p:nvPr/>
        </p:nvSpPr>
        <p:spPr>
          <a:xfrm flipH="1">
            <a:off x="47202" y="3632350"/>
            <a:ext cx="683929" cy="624304"/>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0"/>
          <p:cNvSpPr/>
          <p:nvPr/>
        </p:nvSpPr>
        <p:spPr>
          <a:xfrm flipH="1">
            <a:off x="39151" y="3867265"/>
            <a:ext cx="355256" cy="374397"/>
          </a:xfrm>
          <a:custGeom>
            <a:avLst/>
            <a:gdLst/>
            <a:ahLst/>
            <a:cxnLst/>
            <a:rect l="l" t="t" r="r" b="b"/>
            <a:pathLst>
              <a:path w="20341" h="21437" extrusionOk="0">
                <a:moveTo>
                  <a:pt x="19880" y="0"/>
                </a:moveTo>
                <a:cubicBezTo>
                  <a:pt x="17687" y="637"/>
                  <a:pt x="15565" y="1521"/>
                  <a:pt x="13584" y="2653"/>
                </a:cubicBezTo>
                <a:cubicBezTo>
                  <a:pt x="6615" y="6580"/>
                  <a:pt x="1946" y="13796"/>
                  <a:pt x="0" y="21437"/>
                </a:cubicBezTo>
                <a:lnTo>
                  <a:pt x="6544" y="20694"/>
                </a:lnTo>
                <a:cubicBezTo>
                  <a:pt x="8348" y="20446"/>
                  <a:pt x="10223" y="20234"/>
                  <a:pt x="11850" y="19385"/>
                </a:cubicBezTo>
                <a:lnTo>
                  <a:pt x="11886" y="19385"/>
                </a:lnTo>
                <a:cubicBezTo>
                  <a:pt x="16307" y="17086"/>
                  <a:pt x="19314" y="11143"/>
                  <a:pt x="20022" y="6403"/>
                </a:cubicBezTo>
                <a:cubicBezTo>
                  <a:pt x="20340" y="4280"/>
                  <a:pt x="20269" y="2087"/>
                  <a:pt x="1988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2"/>
        <p:cNvGrpSpPr/>
        <p:nvPr/>
      </p:nvGrpSpPr>
      <p:grpSpPr>
        <a:xfrm>
          <a:off x="0" y="0"/>
          <a:ext cx="0" cy="0"/>
          <a:chOff x="0" y="0"/>
          <a:chExt cx="0" cy="0"/>
        </a:xfrm>
      </p:grpSpPr>
      <p:sp>
        <p:nvSpPr>
          <p:cNvPr id="33" name="Google Shape;33;p4"/>
          <p:cNvSpPr txBox="1">
            <a:spLocks noGrp="1"/>
          </p:cNvSpPr>
          <p:nvPr>
            <p:ph type="title"/>
          </p:nvPr>
        </p:nvSpPr>
        <p:spPr>
          <a:xfrm>
            <a:off x="716250" y="543200"/>
            <a:ext cx="7360200" cy="548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4" name="Google Shape;34;p4"/>
          <p:cNvSpPr txBox="1">
            <a:spLocks noGrp="1"/>
          </p:cNvSpPr>
          <p:nvPr>
            <p:ph type="subTitle" idx="1"/>
          </p:nvPr>
        </p:nvSpPr>
        <p:spPr>
          <a:xfrm>
            <a:off x="716250" y="1304825"/>
            <a:ext cx="7711500" cy="32955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rgbClr val="212121"/>
              </a:buClr>
              <a:buSzPts val="1200"/>
              <a:buFont typeface="Montserrat Medium"/>
              <a:buAutoNum type="arabicPeriod"/>
              <a:defRPr sz="1200"/>
            </a:lvl1pPr>
            <a:lvl2pPr lvl="1">
              <a:spcBef>
                <a:spcPts val="1600"/>
              </a:spcBef>
              <a:spcAft>
                <a:spcPts val="0"/>
              </a:spcAft>
              <a:buClr>
                <a:srgbClr val="212121"/>
              </a:buClr>
              <a:buSzPts val="1200"/>
              <a:buFont typeface="Montserrat Medium"/>
              <a:buAutoNum type="alphaLcPeriod"/>
              <a:defRPr/>
            </a:lvl2pPr>
            <a:lvl3pPr lvl="2">
              <a:spcBef>
                <a:spcPts val="1600"/>
              </a:spcBef>
              <a:spcAft>
                <a:spcPts val="0"/>
              </a:spcAft>
              <a:buClr>
                <a:srgbClr val="212121"/>
              </a:buClr>
              <a:buSzPts val="1200"/>
              <a:buFont typeface="Montserrat Medium"/>
              <a:buAutoNum type="romanLcPeriod"/>
              <a:defRPr/>
            </a:lvl3pPr>
            <a:lvl4pPr lvl="3">
              <a:spcBef>
                <a:spcPts val="1600"/>
              </a:spcBef>
              <a:spcAft>
                <a:spcPts val="0"/>
              </a:spcAft>
              <a:buClr>
                <a:srgbClr val="212121"/>
              </a:buClr>
              <a:buSzPts val="1200"/>
              <a:buFont typeface="Montserrat Medium"/>
              <a:buAutoNum type="arabicPeriod"/>
              <a:defRPr/>
            </a:lvl4pPr>
            <a:lvl5pPr lvl="4">
              <a:spcBef>
                <a:spcPts val="1600"/>
              </a:spcBef>
              <a:spcAft>
                <a:spcPts val="0"/>
              </a:spcAft>
              <a:buClr>
                <a:srgbClr val="212121"/>
              </a:buClr>
              <a:buSzPts val="1200"/>
              <a:buFont typeface="Montserrat Medium"/>
              <a:buAutoNum type="alphaLcPeriod"/>
              <a:defRPr/>
            </a:lvl5pPr>
            <a:lvl6pPr lvl="5">
              <a:spcBef>
                <a:spcPts val="1600"/>
              </a:spcBef>
              <a:spcAft>
                <a:spcPts val="0"/>
              </a:spcAft>
              <a:buClr>
                <a:srgbClr val="212121"/>
              </a:buClr>
              <a:buSzPts val="1200"/>
              <a:buFont typeface="Montserrat Medium"/>
              <a:buAutoNum type="romanLcPeriod"/>
              <a:defRPr/>
            </a:lvl6pPr>
            <a:lvl7pPr lvl="6">
              <a:spcBef>
                <a:spcPts val="1600"/>
              </a:spcBef>
              <a:spcAft>
                <a:spcPts val="0"/>
              </a:spcAft>
              <a:buClr>
                <a:srgbClr val="212121"/>
              </a:buClr>
              <a:buSzPts val="1200"/>
              <a:buFont typeface="Montserrat Medium"/>
              <a:buAutoNum type="arabicPeriod"/>
              <a:defRPr/>
            </a:lvl7pPr>
            <a:lvl8pPr lvl="7">
              <a:spcBef>
                <a:spcPts val="1600"/>
              </a:spcBef>
              <a:spcAft>
                <a:spcPts val="0"/>
              </a:spcAft>
              <a:buClr>
                <a:srgbClr val="212121"/>
              </a:buClr>
              <a:buSzPts val="1200"/>
              <a:buFont typeface="Montserrat Medium"/>
              <a:buAutoNum type="alphaLcPeriod"/>
              <a:defRPr/>
            </a:lvl8pPr>
            <a:lvl9pPr lvl="8">
              <a:spcBef>
                <a:spcPts val="1600"/>
              </a:spcBef>
              <a:spcAft>
                <a:spcPts val="1600"/>
              </a:spcAft>
              <a:buClr>
                <a:srgbClr val="212121"/>
              </a:buClr>
              <a:buSzPts val="1200"/>
              <a:buFont typeface="Montserrat Medium"/>
              <a:buAutoNum type="romanLcPeriod"/>
              <a:defRPr/>
            </a:lvl9pPr>
          </a:lstStyle>
          <a:p>
            <a:endParaRPr/>
          </a:p>
        </p:txBody>
      </p:sp>
      <p:sp>
        <p:nvSpPr>
          <p:cNvPr id="35" name="Google Shape;35;p4"/>
          <p:cNvSpPr/>
          <p:nvPr/>
        </p:nvSpPr>
        <p:spPr>
          <a:xfrm rot="5400000">
            <a:off x="8019700" y="353513"/>
            <a:ext cx="1493675" cy="754900"/>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4"/>
          <p:cNvSpPr/>
          <p:nvPr/>
        </p:nvSpPr>
        <p:spPr>
          <a:xfrm rot="5400000">
            <a:off x="8804375" y="1237238"/>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bullet list">
  <p:cSld name="CUSTOM_2_2_2">
    <p:spTree>
      <p:nvGrpSpPr>
        <p:cNvPr id="1" name="Shape 350"/>
        <p:cNvGrpSpPr/>
        <p:nvPr/>
      </p:nvGrpSpPr>
      <p:grpSpPr>
        <a:xfrm>
          <a:off x="0" y="0"/>
          <a:ext cx="0" cy="0"/>
          <a:chOff x="0" y="0"/>
          <a:chExt cx="0" cy="0"/>
        </a:xfrm>
      </p:grpSpPr>
      <p:sp>
        <p:nvSpPr>
          <p:cNvPr id="351" name="Google Shape;351;p31"/>
          <p:cNvSpPr txBox="1">
            <a:spLocks noGrp="1"/>
          </p:cNvSpPr>
          <p:nvPr>
            <p:ph type="title"/>
          </p:nvPr>
        </p:nvSpPr>
        <p:spPr>
          <a:xfrm>
            <a:off x="716250" y="540875"/>
            <a:ext cx="3738000" cy="11178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3000"/>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352" name="Google Shape;352;p31"/>
          <p:cNvSpPr txBox="1">
            <a:spLocks noGrp="1"/>
          </p:cNvSpPr>
          <p:nvPr>
            <p:ph type="subTitle" idx="1"/>
          </p:nvPr>
        </p:nvSpPr>
        <p:spPr>
          <a:xfrm>
            <a:off x="5148200" y="1371600"/>
            <a:ext cx="3279600" cy="3086100"/>
          </a:xfrm>
          <a:prstGeom prst="rect">
            <a:avLst/>
          </a:prstGeom>
        </p:spPr>
        <p:txBody>
          <a:bodyPr spcFirstLastPara="1" wrap="square" lIns="91425" tIns="91425" rIns="91425" bIns="91425" anchor="ctr" anchorCtr="0">
            <a:noAutofit/>
          </a:bodyPr>
          <a:lstStyle>
            <a:lvl1pPr lvl="0" rtl="0">
              <a:lnSpc>
                <a:spcPct val="150000"/>
              </a:lnSpc>
              <a:spcBef>
                <a:spcPts val="0"/>
              </a:spcBef>
              <a:spcAft>
                <a:spcPts val="0"/>
              </a:spcAft>
              <a:buSzPts val="1400"/>
              <a:buChar char="●"/>
              <a:defRPr sz="1400"/>
            </a:lvl1pPr>
            <a:lvl2pPr lvl="1" rtl="0">
              <a:spcBef>
                <a:spcPts val="1600"/>
              </a:spcBef>
              <a:spcAft>
                <a:spcPts val="0"/>
              </a:spcAft>
              <a:buSzPts val="1400"/>
              <a:buChar char="○"/>
              <a:defRPr/>
            </a:lvl2pPr>
            <a:lvl3pPr lvl="2" rtl="0">
              <a:spcBef>
                <a:spcPts val="1600"/>
              </a:spcBef>
              <a:spcAft>
                <a:spcPts val="0"/>
              </a:spcAft>
              <a:buSzPts val="1400"/>
              <a:buChar char="■"/>
              <a:defRPr/>
            </a:lvl3pPr>
            <a:lvl4pPr lvl="3" rtl="0">
              <a:spcBef>
                <a:spcPts val="1600"/>
              </a:spcBef>
              <a:spcAft>
                <a:spcPts val="0"/>
              </a:spcAft>
              <a:buSzPts val="1400"/>
              <a:buChar char="●"/>
              <a:defRPr/>
            </a:lvl4pPr>
            <a:lvl5pPr lvl="4" rtl="0">
              <a:spcBef>
                <a:spcPts val="1600"/>
              </a:spcBef>
              <a:spcAft>
                <a:spcPts val="0"/>
              </a:spcAft>
              <a:buSzPts val="1400"/>
              <a:buChar char="○"/>
              <a:defRPr/>
            </a:lvl5pPr>
            <a:lvl6pPr lvl="5" rtl="0">
              <a:spcBef>
                <a:spcPts val="1600"/>
              </a:spcBef>
              <a:spcAft>
                <a:spcPts val="0"/>
              </a:spcAft>
              <a:buSzPts val="1400"/>
              <a:buChar char="■"/>
              <a:defRPr/>
            </a:lvl6pPr>
            <a:lvl7pPr lvl="6" rtl="0">
              <a:spcBef>
                <a:spcPts val="1600"/>
              </a:spcBef>
              <a:spcAft>
                <a:spcPts val="0"/>
              </a:spcAft>
              <a:buSzPts val="1400"/>
              <a:buChar char="●"/>
              <a:defRPr/>
            </a:lvl7pPr>
            <a:lvl8pPr lvl="7" rtl="0">
              <a:spcBef>
                <a:spcPts val="1600"/>
              </a:spcBef>
              <a:spcAft>
                <a:spcPts val="0"/>
              </a:spcAft>
              <a:buSzPts val="1400"/>
              <a:buChar char="○"/>
              <a:defRPr/>
            </a:lvl8pPr>
            <a:lvl9pPr lvl="8" rtl="0">
              <a:spcBef>
                <a:spcPts val="1600"/>
              </a:spcBef>
              <a:spcAft>
                <a:spcPts val="1600"/>
              </a:spcAft>
              <a:buSzPts val="1400"/>
              <a:buChar char="■"/>
              <a:defRPr/>
            </a:lvl9pPr>
          </a:lstStyle>
          <a:p>
            <a:endParaRPr/>
          </a:p>
        </p:txBody>
      </p:sp>
      <p:sp>
        <p:nvSpPr>
          <p:cNvPr id="353" name="Google Shape;353;p31"/>
          <p:cNvSpPr/>
          <p:nvPr/>
        </p:nvSpPr>
        <p:spPr>
          <a:xfrm rot="10800000" flipH="1">
            <a:off x="7602801" y="4488000"/>
            <a:ext cx="549200" cy="742875"/>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4" name="Google Shape;354;p31"/>
          <p:cNvGrpSpPr/>
          <p:nvPr/>
        </p:nvGrpSpPr>
        <p:grpSpPr>
          <a:xfrm rot="-5400000" flipH="1">
            <a:off x="5372413" y="-356913"/>
            <a:ext cx="884350" cy="898525"/>
            <a:chOff x="2714650" y="3639413"/>
            <a:chExt cx="884350" cy="898525"/>
          </a:xfrm>
        </p:grpSpPr>
        <p:sp>
          <p:nvSpPr>
            <p:cNvPr id="355" name="Google Shape;355;p31"/>
            <p:cNvSpPr/>
            <p:nvPr/>
          </p:nvSpPr>
          <p:spPr>
            <a:xfrm>
              <a:off x="2714650" y="3639413"/>
              <a:ext cx="884350" cy="898525"/>
            </a:xfrm>
            <a:custGeom>
              <a:avLst/>
              <a:gdLst/>
              <a:ahLst/>
              <a:cxnLst/>
              <a:rect l="l" t="t" r="r" b="b"/>
              <a:pathLst>
                <a:path w="35374" h="35941" extrusionOk="0">
                  <a:moveTo>
                    <a:pt x="0" y="0"/>
                  </a:moveTo>
                  <a:lnTo>
                    <a:pt x="0" y="35940"/>
                  </a:lnTo>
                  <a:lnTo>
                    <a:pt x="35374" y="35940"/>
                  </a:lnTo>
                  <a:cubicBezTo>
                    <a:pt x="35162" y="32898"/>
                    <a:pt x="34490" y="29856"/>
                    <a:pt x="33393" y="26991"/>
                  </a:cubicBezTo>
                  <a:lnTo>
                    <a:pt x="13018" y="26991"/>
                  </a:lnTo>
                  <a:cubicBezTo>
                    <a:pt x="12558" y="26991"/>
                    <a:pt x="13654" y="22109"/>
                    <a:pt x="13831" y="21614"/>
                  </a:cubicBezTo>
                  <a:cubicBezTo>
                    <a:pt x="14468" y="19810"/>
                    <a:pt x="15635" y="18218"/>
                    <a:pt x="17156" y="17015"/>
                  </a:cubicBezTo>
                  <a:cubicBezTo>
                    <a:pt x="18733" y="15867"/>
                    <a:pt x="20331" y="15543"/>
                    <a:pt x="21991" y="15543"/>
                  </a:cubicBezTo>
                  <a:cubicBezTo>
                    <a:pt x="23349" y="15543"/>
                    <a:pt x="24748" y="15759"/>
                    <a:pt x="26212" y="15919"/>
                  </a:cubicBezTo>
                  <a:cubicBezTo>
                    <a:pt x="26530" y="15954"/>
                    <a:pt x="26884" y="15989"/>
                    <a:pt x="27238" y="16025"/>
                  </a:cubicBezTo>
                  <a:cubicBezTo>
                    <a:pt x="25823" y="14150"/>
                    <a:pt x="24267" y="12417"/>
                    <a:pt x="22569" y="10825"/>
                  </a:cubicBezTo>
                  <a:cubicBezTo>
                    <a:pt x="21330" y="9693"/>
                    <a:pt x="19986" y="8667"/>
                    <a:pt x="18571" y="7712"/>
                  </a:cubicBezTo>
                  <a:cubicBezTo>
                    <a:pt x="16697" y="9127"/>
                    <a:pt x="14786" y="10436"/>
                    <a:pt x="12911" y="11603"/>
                  </a:cubicBezTo>
                  <a:cubicBezTo>
                    <a:pt x="12525" y="11861"/>
                    <a:pt x="5555" y="15351"/>
                    <a:pt x="4324" y="15351"/>
                  </a:cubicBezTo>
                  <a:cubicBezTo>
                    <a:pt x="4204" y="15351"/>
                    <a:pt x="4139" y="15318"/>
                    <a:pt x="4139" y="15246"/>
                  </a:cubicBezTo>
                  <a:lnTo>
                    <a:pt x="4139" y="1168"/>
                  </a:lnTo>
                  <a:cubicBezTo>
                    <a:pt x="2759" y="708"/>
                    <a:pt x="1380" y="354"/>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1"/>
            <p:cNvSpPr/>
            <p:nvPr/>
          </p:nvSpPr>
          <p:spPr>
            <a:xfrm>
              <a:off x="2806962" y="3664525"/>
              <a:ext cx="374100" cy="365975"/>
            </a:xfrm>
            <a:custGeom>
              <a:avLst/>
              <a:gdLst/>
              <a:ahLst/>
              <a:cxnLst/>
              <a:rect l="l" t="t" r="r" b="b"/>
              <a:pathLst>
                <a:path w="14964" h="14639" extrusionOk="0">
                  <a:moveTo>
                    <a:pt x="1" y="0"/>
                  </a:moveTo>
                  <a:lnTo>
                    <a:pt x="1" y="14539"/>
                  </a:lnTo>
                  <a:cubicBezTo>
                    <a:pt x="1" y="14607"/>
                    <a:pt x="63" y="14639"/>
                    <a:pt x="178" y="14639"/>
                  </a:cubicBezTo>
                  <a:cubicBezTo>
                    <a:pt x="1427" y="14639"/>
                    <a:pt x="8883" y="10907"/>
                    <a:pt x="9304" y="10648"/>
                  </a:cubicBezTo>
                  <a:cubicBezTo>
                    <a:pt x="11179" y="9481"/>
                    <a:pt x="13054" y="8172"/>
                    <a:pt x="14964" y="6757"/>
                  </a:cubicBezTo>
                  <a:cubicBezTo>
                    <a:pt x="10577" y="3785"/>
                    <a:pt x="5094" y="155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1"/>
            <p:cNvSpPr/>
            <p:nvPr/>
          </p:nvSpPr>
          <p:spPr>
            <a:xfrm>
              <a:off x="3022387" y="4028263"/>
              <a:ext cx="520900" cy="285925"/>
            </a:xfrm>
            <a:custGeom>
              <a:avLst/>
              <a:gdLst/>
              <a:ahLst/>
              <a:cxnLst/>
              <a:rect l="l" t="t" r="r" b="b"/>
              <a:pathLst>
                <a:path w="20836" h="11437" extrusionOk="0">
                  <a:moveTo>
                    <a:pt x="9485" y="1"/>
                  </a:moveTo>
                  <a:cubicBezTo>
                    <a:pt x="7802" y="1"/>
                    <a:pt x="6190" y="322"/>
                    <a:pt x="4599" y="1461"/>
                  </a:cubicBezTo>
                  <a:cubicBezTo>
                    <a:pt x="3078" y="2664"/>
                    <a:pt x="1911" y="4256"/>
                    <a:pt x="1274" y="6060"/>
                  </a:cubicBezTo>
                  <a:cubicBezTo>
                    <a:pt x="1097" y="6555"/>
                    <a:pt x="1" y="11437"/>
                    <a:pt x="461" y="11437"/>
                  </a:cubicBezTo>
                  <a:lnTo>
                    <a:pt x="20836" y="11437"/>
                  </a:lnTo>
                  <a:cubicBezTo>
                    <a:pt x="19315" y="7510"/>
                    <a:pt x="17263" y="3831"/>
                    <a:pt x="14716" y="471"/>
                  </a:cubicBezTo>
                  <a:cubicBezTo>
                    <a:pt x="14363" y="435"/>
                    <a:pt x="14009" y="400"/>
                    <a:pt x="13690" y="365"/>
                  </a:cubicBezTo>
                  <a:cubicBezTo>
                    <a:pt x="12227" y="207"/>
                    <a:pt x="10833" y="1"/>
                    <a:pt x="9485"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8" name="Google Shape;358;p31"/>
          <p:cNvGrpSpPr/>
          <p:nvPr/>
        </p:nvGrpSpPr>
        <p:grpSpPr>
          <a:xfrm flipH="1">
            <a:off x="6260144" y="-165852"/>
            <a:ext cx="2883746" cy="1151043"/>
            <a:chOff x="5113525" y="1300068"/>
            <a:chExt cx="2164000" cy="863757"/>
          </a:xfrm>
        </p:grpSpPr>
        <p:sp>
          <p:nvSpPr>
            <p:cNvPr id="359" name="Google Shape;359;p31"/>
            <p:cNvSpPr/>
            <p:nvPr/>
          </p:nvSpPr>
          <p:spPr>
            <a:xfrm>
              <a:off x="6268475" y="1300068"/>
              <a:ext cx="1009050" cy="527050"/>
            </a:xfrm>
            <a:custGeom>
              <a:avLst/>
              <a:gdLst/>
              <a:ahLst/>
              <a:cxnLst/>
              <a:rect l="l" t="t" r="r" b="b"/>
              <a:pathLst>
                <a:path w="40362" h="21082" extrusionOk="0">
                  <a:moveTo>
                    <a:pt x="0" y="0"/>
                  </a:moveTo>
                  <a:cubicBezTo>
                    <a:pt x="602" y="1486"/>
                    <a:pt x="1274" y="2901"/>
                    <a:pt x="2052" y="4280"/>
                  </a:cubicBezTo>
                  <a:lnTo>
                    <a:pt x="16874" y="4280"/>
                  </a:lnTo>
                  <a:cubicBezTo>
                    <a:pt x="17510" y="8631"/>
                    <a:pt x="16378" y="12876"/>
                    <a:pt x="13549" y="16024"/>
                  </a:cubicBezTo>
                  <a:cubicBezTo>
                    <a:pt x="16838" y="18005"/>
                    <a:pt x="20446" y="19350"/>
                    <a:pt x="24161" y="20057"/>
                  </a:cubicBezTo>
                  <a:cubicBezTo>
                    <a:pt x="28167" y="20832"/>
                    <a:pt x="32294" y="21082"/>
                    <a:pt x="36390" y="21082"/>
                  </a:cubicBezTo>
                  <a:cubicBezTo>
                    <a:pt x="37719" y="21082"/>
                    <a:pt x="39045" y="21055"/>
                    <a:pt x="40362" y="21012"/>
                  </a:cubicBezTo>
                  <a:lnTo>
                    <a:pt x="40362" y="0"/>
                  </a:ln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1"/>
            <p:cNvSpPr/>
            <p:nvPr/>
          </p:nvSpPr>
          <p:spPr>
            <a:xfrm>
              <a:off x="5113525" y="1408925"/>
              <a:ext cx="1493675" cy="754900"/>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1"/>
            <p:cNvSpPr/>
            <p:nvPr/>
          </p:nvSpPr>
          <p:spPr>
            <a:xfrm>
              <a:off x="6320650" y="1408925"/>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2" name="Google Shape;362;p31"/>
          <p:cNvGrpSpPr/>
          <p:nvPr/>
        </p:nvGrpSpPr>
        <p:grpSpPr>
          <a:xfrm>
            <a:off x="7" y="3016426"/>
            <a:ext cx="973739" cy="2127079"/>
            <a:chOff x="2810675" y="1400175"/>
            <a:chExt cx="1201850" cy="2625375"/>
          </a:xfrm>
        </p:grpSpPr>
        <p:sp>
          <p:nvSpPr>
            <p:cNvPr id="363" name="Google Shape;363;p31"/>
            <p:cNvSpPr/>
            <p:nvPr/>
          </p:nvSpPr>
          <p:spPr>
            <a:xfrm>
              <a:off x="2811550" y="1400175"/>
              <a:ext cx="1200975" cy="2428325"/>
            </a:xfrm>
            <a:custGeom>
              <a:avLst/>
              <a:gdLst/>
              <a:ahLst/>
              <a:cxnLst/>
              <a:rect l="l" t="t" r="r" b="b"/>
              <a:pathLst>
                <a:path w="48039" h="97133" extrusionOk="0">
                  <a:moveTo>
                    <a:pt x="429" y="0"/>
                  </a:moveTo>
                  <a:cubicBezTo>
                    <a:pt x="160" y="0"/>
                    <a:pt x="1" y="52"/>
                    <a:pt x="1" y="173"/>
                  </a:cubicBezTo>
                  <a:cubicBezTo>
                    <a:pt x="1" y="633"/>
                    <a:pt x="72" y="62077"/>
                    <a:pt x="72" y="90447"/>
                  </a:cubicBezTo>
                  <a:cubicBezTo>
                    <a:pt x="5166" y="92004"/>
                    <a:pt x="10578" y="94161"/>
                    <a:pt x="14929" y="97133"/>
                  </a:cubicBezTo>
                  <a:cubicBezTo>
                    <a:pt x="32085" y="84115"/>
                    <a:pt x="48039" y="60875"/>
                    <a:pt x="31413" y="41278"/>
                  </a:cubicBezTo>
                  <a:cubicBezTo>
                    <a:pt x="28052" y="37281"/>
                    <a:pt x="24055" y="33885"/>
                    <a:pt x="21119" y="29604"/>
                  </a:cubicBezTo>
                  <a:cubicBezTo>
                    <a:pt x="18218" y="25324"/>
                    <a:pt x="17263" y="20372"/>
                    <a:pt x="16450" y="15384"/>
                  </a:cubicBezTo>
                  <a:cubicBezTo>
                    <a:pt x="15919" y="12201"/>
                    <a:pt x="15282" y="8982"/>
                    <a:pt x="13584" y="6258"/>
                  </a:cubicBezTo>
                  <a:cubicBezTo>
                    <a:pt x="11851" y="3463"/>
                    <a:pt x="9623" y="2367"/>
                    <a:pt x="6616" y="1482"/>
                  </a:cubicBezTo>
                  <a:cubicBezTo>
                    <a:pt x="6024" y="1334"/>
                    <a:pt x="1800" y="0"/>
                    <a:pt x="429"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1"/>
            <p:cNvSpPr/>
            <p:nvPr/>
          </p:nvSpPr>
          <p:spPr>
            <a:xfrm>
              <a:off x="2810675" y="3659575"/>
              <a:ext cx="374100" cy="365975"/>
            </a:xfrm>
            <a:custGeom>
              <a:avLst/>
              <a:gdLst/>
              <a:ahLst/>
              <a:cxnLst/>
              <a:rect l="l" t="t" r="r" b="b"/>
              <a:pathLst>
                <a:path w="14964" h="14639" extrusionOk="0">
                  <a:moveTo>
                    <a:pt x="1" y="0"/>
                  </a:moveTo>
                  <a:lnTo>
                    <a:pt x="1" y="14539"/>
                  </a:lnTo>
                  <a:cubicBezTo>
                    <a:pt x="1" y="14607"/>
                    <a:pt x="63" y="14639"/>
                    <a:pt x="178" y="14639"/>
                  </a:cubicBezTo>
                  <a:cubicBezTo>
                    <a:pt x="1427" y="14639"/>
                    <a:pt x="8883" y="10907"/>
                    <a:pt x="9304" y="10648"/>
                  </a:cubicBezTo>
                  <a:cubicBezTo>
                    <a:pt x="11179" y="9481"/>
                    <a:pt x="13054" y="8172"/>
                    <a:pt x="14964" y="6757"/>
                  </a:cubicBezTo>
                  <a:cubicBezTo>
                    <a:pt x="10577" y="3785"/>
                    <a:pt x="5094" y="1557"/>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5" name="Google Shape;365;p31"/>
          <p:cNvSpPr/>
          <p:nvPr/>
        </p:nvSpPr>
        <p:spPr>
          <a:xfrm rot="10800000" flipH="1">
            <a:off x="7516651" y="4130000"/>
            <a:ext cx="1642200" cy="1192850"/>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two bullet lists">
  <p:cSld name="CUSTOM_2_2_2_1_1">
    <p:spTree>
      <p:nvGrpSpPr>
        <p:cNvPr id="1" name="Shape 366"/>
        <p:cNvGrpSpPr/>
        <p:nvPr/>
      </p:nvGrpSpPr>
      <p:grpSpPr>
        <a:xfrm>
          <a:off x="0" y="0"/>
          <a:ext cx="0" cy="0"/>
          <a:chOff x="0" y="0"/>
          <a:chExt cx="0" cy="0"/>
        </a:xfrm>
      </p:grpSpPr>
      <p:sp>
        <p:nvSpPr>
          <p:cNvPr id="367" name="Google Shape;367;p32"/>
          <p:cNvSpPr txBox="1">
            <a:spLocks noGrp="1"/>
          </p:cNvSpPr>
          <p:nvPr>
            <p:ph type="title"/>
          </p:nvPr>
        </p:nvSpPr>
        <p:spPr>
          <a:xfrm>
            <a:off x="716250" y="540618"/>
            <a:ext cx="3738000" cy="11178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368" name="Google Shape;368;p32"/>
          <p:cNvSpPr txBox="1">
            <a:spLocks noGrp="1"/>
          </p:cNvSpPr>
          <p:nvPr>
            <p:ph type="subTitle" idx="1"/>
          </p:nvPr>
        </p:nvSpPr>
        <p:spPr>
          <a:xfrm>
            <a:off x="4572000" y="4099626"/>
            <a:ext cx="3855900" cy="69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Char char="●"/>
              <a:defRPr sz="1400"/>
            </a:lvl1pPr>
            <a:lvl2pPr lvl="1" rtl="0">
              <a:spcBef>
                <a:spcPts val="1600"/>
              </a:spcBef>
              <a:spcAft>
                <a:spcPts val="0"/>
              </a:spcAft>
              <a:buSzPts val="1400"/>
              <a:buChar char="○"/>
              <a:defRPr/>
            </a:lvl2pPr>
            <a:lvl3pPr lvl="2" rtl="0">
              <a:spcBef>
                <a:spcPts val="1600"/>
              </a:spcBef>
              <a:spcAft>
                <a:spcPts val="0"/>
              </a:spcAft>
              <a:buSzPts val="1400"/>
              <a:buChar char="■"/>
              <a:defRPr/>
            </a:lvl3pPr>
            <a:lvl4pPr lvl="3" rtl="0">
              <a:spcBef>
                <a:spcPts val="1600"/>
              </a:spcBef>
              <a:spcAft>
                <a:spcPts val="0"/>
              </a:spcAft>
              <a:buSzPts val="1400"/>
              <a:buChar char="●"/>
              <a:defRPr/>
            </a:lvl4pPr>
            <a:lvl5pPr lvl="4" rtl="0">
              <a:spcBef>
                <a:spcPts val="1600"/>
              </a:spcBef>
              <a:spcAft>
                <a:spcPts val="0"/>
              </a:spcAft>
              <a:buSzPts val="1400"/>
              <a:buChar char="○"/>
              <a:defRPr/>
            </a:lvl5pPr>
            <a:lvl6pPr lvl="5" rtl="0">
              <a:spcBef>
                <a:spcPts val="1600"/>
              </a:spcBef>
              <a:spcAft>
                <a:spcPts val="0"/>
              </a:spcAft>
              <a:buSzPts val="1400"/>
              <a:buChar char="■"/>
              <a:defRPr/>
            </a:lvl6pPr>
            <a:lvl7pPr lvl="6" rtl="0">
              <a:spcBef>
                <a:spcPts val="1600"/>
              </a:spcBef>
              <a:spcAft>
                <a:spcPts val="0"/>
              </a:spcAft>
              <a:buSzPts val="1400"/>
              <a:buChar char="●"/>
              <a:defRPr/>
            </a:lvl7pPr>
            <a:lvl8pPr lvl="7" rtl="0">
              <a:spcBef>
                <a:spcPts val="1600"/>
              </a:spcBef>
              <a:spcAft>
                <a:spcPts val="0"/>
              </a:spcAft>
              <a:buSzPts val="1400"/>
              <a:buChar char="○"/>
              <a:defRPr/>
            </a:lvl8pPr>
            <a:lvl9pPr lvl="8" rtl="0">
              <a:spcBef>
                <a:spcPts val="1600"/>
              </a:spcBef>
              <a:spcAft>
                <a:spcPts val="1600"/>
              </a:spcAft>
              <a:buSzPts val="1400"/>
              <a:buChar char="■"/>
              <a:defRPr/>
            </a:lvl9pPr>
          </a:lstStyle>
          <a:p>
            <a:endParaRPr/>
          </a:p>
        </p:txBody>
      </p:sp>
      <p:sp>
        <p:nvSpPr>
          <p:cNvPr id="369" name="Google Shape;369;p32"/>
          <p:cNvSpPr txBox="1">
            <a:spLocks noGrp="1"/>
          </p:cNvSpPr>
          <p:nvPr>
            <p:ph type="subTitle" idx="2"/>
          </p:nvPr>
        </p:nvSpPr>
        <p:spPr>
          <a:xfrm>
            <a:off x="4572000" y="3566151"/>
            <a:ext cx="3858900" cy="399600"/>
          </a:xfrm>
          <a:prstGeom prst="rect">
            <a:avLst/>
          </a:prstGeom>
        </p:spPr>
        <p:txBody>
          <a:bodyPr spcFirstLastPara="1" wrap="square" lIns="91425" tIns="91425" rIns="91425" bIns="91425" anchor="t" anchorCtr="0">
            <a:noAutofit/>
          </a:bodyPr>
          <a:lstStyle>
            <a:lvl1pPr lvl="0">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370" name="Google Shape;370;p32"/>
          <p:cNvSpPr txBox="1">
            <a:spLocks noGrp="1"/>
          </p:cNvSpPr>
          <p:nvPr>
            <p:ph type="subTitle" idx="3"/>
          </p:nvPr>
        </p:nvSpPr>
        <p:spPr>
          <a:xfrm>
            <a:off x="716175" y="1653725"/>
            <a:ext cx="3855900" cy="2890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Char char="●"/>
              <a:defRPr sz="1400"/>
            </a:lvl1pPr>
            <a:lvl2pPr lvl="1" rtl="0">
              <a:spcBef>
                <a:spcPts val="1600"/>
              </a:spcBef>
              <a:spcAft>
                <a:spcPts val="0"/>
              </a:spcAft>
              <a:buSzPts val="1400"/>
              <a:buChar char="○"/>
              <a:defRPr/>
            </a:lvl2pPr>
            <a:lvl3pPr lvl="2" rtl="0">
              <a:spcBef>
                <a:spcPts val="1600"/>
              </a:spcBef>
              <a:spcAft>
                <a:spcPts val="0"/>
              </a:spcAft>
              <a:buSzPts val="1400"/>
              <a:buChar char="■"/>
              <a:defRPr/>
            </a:lvl3pPr>
            <a:lvl4pPr lvl="3" rtl="0">
              <a:spcBef>
                <a:spcPts val="1600"/>
              </a:spcBef>
              <a:spcAft>
                <a:spcPts val="0"/>
              </a:spcAft>
              <a:buSzPts val="1400"/>
              <a:buChar char="●"/>
              <a:defRPr/>
            </a:lvl4pPr>
            <a:lvl5pPr lvl="4" rtl="0">
              <a:spcBef>
                <a:spcPts val="1600"/>
              </a:spcBef>
              <a:spcAft>
                <a:spcPts val="0"/>
              </a:spcAft>
              <a:buSzPts val="1400"/>
              <a:buChar char="○"/>
              <a:defRPr/>
            </a:lvl5pPr>
            <a:lvl6pPr lvl="5" rtl="0">
              <a:spcBef>
                <a:spcPts val="1600"/>
              </a:spcBef>
              <a:spcAft>
                <a:spcPts val="0"/>
              </a:spcAft>
              <a:buSzPts val="1400"/>
              <a:buChar char="■"/>
              <a:defRPr/>
            </a:lvl6pPr>
            <a:lvl7pPr lvl="6" rtl="0">
              <a:spcBef>
                <a:spcPts val="1600"/>
              </a:spcBef>
              <a:spcAft>
                <a:spcPts val="0"/>
              </a:spcAft>
              <a:buSzPts val="1400"/>
              <a:buChar char="●"/>
              <a:defRPr/>
            </a:lvl7pPr>
            <a:lvl8pPr lvl="7" rtl="0">
              <a:spcBef>
                <a:spcPts val="1600"/>
              </a:spcBef>
              <a:spcAft>
                <a:spcPts val="0"/>
              </a:spcAft>
              <a:buSzPts val="1400"/>
              <a:buChar char="○"/>
              <a:defRPr/>
            </a:lvl8pPr>
            <a:lvl9pPr lvl="8" rtl="0">
              <a:spcBef>
                <a:spcPts val="1600"/>
              </a:spcBef>
              <a:spcAft>
                <a:spcPts val="1600"/>
              </a:spcAft>
              <a:buSzPts val="1400"/>
              <a:buChar char="■"/>
              <a:defRPr/>
            </a:lvl9pPr>
          </a:lstStyle>
          <a:p>
            <a:endParaRPr/>
          </a:p>
        </p:txBody>
      </p:sp>
      <p:sp>
        <p:nvSpPr>
          <p:cNvPr id="371" name="Google Shape;371;p32"/>
          <p:cNvSpPr txBox="1">
            <a:spLocks noGrp="1"/>
          </p:cNvSpPr>
          <p:nvPr>
            <p:ph type="subTitle" idx="4"/>
          </p:nvPr>
        </p:nvSpPr>
        <p:spPr>
          <a:xfrm>
            <a:off x="714750" y="1120250"/>
            <a:ext cx="3858900" cy="3996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72" name="Google Shape;372;p32"/>
          <p:cNvSpPr txBox="1">
            <a:spLocks noGrp="1"/>
          </p:cNvSpPr>
          <p:nvPr>
            <p:ph type="subTitle" idx="5"/>
          </p:nvPr>
        </p:nvSpPr>
        <p:spPr>
          <a:xfrm>
            <a:off x="4573650" y="1650900"/>
            <a:ext cx="3855900" cy="1841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Char char="●"/>
              <a:defRPr sz="1400"/>
            </a:lvl1pPr>
            <a:lvl2pPr lvl="1" rtl="0">
              <a:spcBef>
                <a:spcPts val="1600"/>
              </a:spcBef>
              <a:spcAft>
                <a:spcPts val="0"/>
              </a:spcAft>
              <a:buSzPts val="1400"/>
              <a:buChar char="○"/>
              <a:defRPr/>
            </a:lvl2pPr>
            <a:lvl3pPr lvl="2" rtl="0">
              <a:spcBef>
                <a:spcPts val="1600"/>
              </a:spcBef>
              <a:spcAft>
                <a:spcPts val="0"/>
              </a:spcAft>
              <a:buSzPts val="1400"/>
              <a:buChar char="■"/>
              <a:defRPr/>
            </a:lvl3pPr>
            <a:lvl4pPr lvl="3" rtl="0">
              <a:spcBef>
                <a:spcPts val="1600"/>
              </a:spcBef>
              <a:spcAft>
                <a:spcPts val="0"/>
              </a:spcAft>
              <a:buSzPts val="1400"/>
              <a:buChar char="●"/>
              <a:defRPr/>
            </a:lvl4pPr>
            <a:lvl5pPr lvl="4" rtl="0">
              <a:spcBef>
                <a:spcPts val="1600"/>
              </a:spcBef>
              <a:spcAft>
                <a:spcPts val="0"/>
              </a:spcAft>
              <a:buSzPts val="1400"/>
              <a:buChar char="○"/>
              <a:defRPr/>
            </a:lvl5pPr>
            <a:lvl6pPr lvl="5" rtl="0">
              <a:spcBef>
                <a:spcPts val="1600"/>
              </a:spcBef>
              <a:spcAft>
                <a:spcPts val="0"/>
              </a:spcAft>
              <a:buSzPts val="1400"/>
              <a:buChar char="■"/>
              <a:defRPr/>
            </a:lvl6pPr>
            <a:lvl7pPr lvl="6" rtl="0">
              <a:spcBef>
                <a:spcPts val="1600"/>
              </a:spcBef>
              <a:spcAft>
                <a:spcPts val="0"/>
              </a:spcAft>
              <a:buSzPts val="1400"/>
              <a:buChar char="●"/>
              <a:defRPr/>
            </a:lvl7pPr>
            <a:lvl8pPr lvl="7" rtl="0">
              <a:spcBef>
                <a:spcPts val="1600"/>
              </a:spcBef>
              <a:spcAft>
                <a:spcPts val="0"/>
              </a:spcAft>
              <a:buSzPts val="1400"/>
              <a:buChar char="○"/>
              <a:defRPr/>
            </a:lvl8pPr>
            <a:lvl9pPr lvl="8" rtl="0">
              <a:spcBef>
                <a:spcPts val="1600"/>
              </a:spcBef>
              <a:spcAft>
                <a:spcPts val="1600"/>
              </a:spcAft>
              <a:buSzPts val="1400"/>
              <a:buChar char="■"/>
              <a:defRPr/>
            </a:lvl9pPr>
          </a:lstStyle>
          <a:p>
            <a:endParaRPr/>
          </a:p>
        </p:txBody>
      </p:sp>
      <p:grpSp>
        <p:nvGrpSpPr>
          <p:cNvPr id="373" name="Google Shape;373;p32"/>
          <p:cNvGrpSpPr/>
          <p:nvPr/>
        </p:nvGrpSpPr>
        <p:grpSpPr>
          <a:xfrm rot="10800000" flipH="1">
            <a:off x="7395775" y="-88825"/>
            <a:ext cx="1834175" cy="1631050"/>
            <a:chOff x="3033525" y="2679425"/>
            <a:chExt cx="1834175" cy="1631050"/>
          </a:xfrm>
        </p:grpSpPr>
        <p:sp>
          <p:nvSpPr>
            <p:cNvPr id="374" name="Google Shape;374;p32"/>
            <p:cNvSpPr/>
            <p:nvPr/>
          </p:nvSpPr>
          <p:spPr>
            <a:xfrm>
              <a:off x="4141625" y="2679425"/>
              <a:ext cx="720750" cy="504975"/>
            </a:xfrm>
            <a:custGeom>
              <a:avLst/>
              <a:gdLst/>
              <a:ahLst/>
              <a:cxnLst/>
              <a:rect l="l" t="t" r="r" b="b"/>
              <a:pathLst>
                <a:path w="28830" h="20199" extrusionOk="0">
                  <a:moveTo>
                    <a:pt x="16294" y="0"/>
                  </a:moveTo>
                  <a:cubicBezTo>
                    <a:pt x="11568" y="0"/>
                    <a:pt x="7077" y="1785"/>
                    <a:pt x="3750" y="5354"/>
                  </a:cubicBezTo>
                  <a:cubicBezTo>
                    <a:pt x="2229" y="6981"/>
                    <a:pt x="991" y="8785"/>
                    <a:pt x="0" y="10766"/>
                  </a:cubicBezTo>
                  <a:cubicBezTo>
                    <a:pt x="7932" y="16593"/>
                    <a:pt x="18027" y="20199"/>
                    <a:pt x="26488" y="20199"/>
                  </a:cubicBezTo>
                  <a:cubicBezTo>
                    <a:pt x="27272" y="20199"/>
                    <a:pt x="28042" y="20168"/>
                    <a:pt x="28795" y="20105"/>
                  </a:cubicBezTo>
                  <a:cubicBezTo>
                    <a:pt x="28795" y="20105"/>
                    <a:pt x="28795" y="13454"/>
                    <a:pt x="28830" y="4186"/>
                  </a:cubicBezTo>
                  <a:cubicBezTo>
                    <a:pt x="27627" y="1180"/>
                    <a:pt x="21118" y="437"/>
                    <a:pt x="18713" y="154"/>
                  </a:cubicBezTo>
                  <a:cubicBezTo>
                    <a:pt x="17903" y="51"/>
                    <a:pt x="17095" y="0"/>
                    <a:pt x="162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2"/>
            <p:cNvSpPr/>
            <p:nvPr/>
          </p:nvSpPr>
          <p:spPr>
            <a:xfrm>
              <a:off x="3400525" y="2784075"/>
              <a:ext cx="1467175" cy="1526400"/>
            </a:xfrm>
            <a:custGeom>
              <a:avLst/>
              <a:gdLst/>
              <a:ahLst/>
              <a:cxnLst/>
              <a:rect l="l" t="t" r="r" b="b"/>
              <a:pathLst>
                <a:path w="58687" h="61056" extrusionOk="0">
                  <a:moveTo>
                    <a:pt x="58474" y="0"/>
                  </a:moveTo>
                  <a:cubicBezTo>
                    <a:pt x="58474" y="9268"/>
                    <a:pt x="58439" y="15919"/>
                    <a:pt x="58439" y="15919"/>
                  </a:cubicBezTo>
                  <a:cubicBezTo>
                    <a:pt x="57686" y="15982"/>
                    <a:pt x="56916" y="16013"/>
                    <a:pt x="56133" y="16013"/>
                  </a:cubicBezTo>
                  <a:cubicBezTo>
                    <a:pt x="47676" y="16013"/>
                    <a:pt x="37608" y="12407"/>
                    <a:pt x="29644" y="6580"/>
                  </a:cubicBezTo>
                  <a:cubicBezTo>
                    <a:pt x="27133" y="11426"/>
                    <a:pt x="25895" y="17086"/>
                    <a:pt x="25152" y="22321"/>
                  </a:cubicBezTo>
                  <a:cubicBezTo>
                    <a:pt x="23701" y="32721"/>
                    <a:pt x="21437" y="45562"/>
                    <a:pt x="9906" y="49311"/>
                  </a:cubicBezTo>
                  <a:cubicBezTo>
                    <a:pt x="7806" y="50011"/>
                    <a:pt x="5614" y="50250"/>
                    <a:pt x="3411" y="50250"/>
                  </a:cubicBezTo>
                  <a:cubicBezTo>
                    <a:pt x="2274" y="50250"/>
                    <a:pt x="1133" y="50186"/>
                    <a:pt x="1" y="50090"/>
                  </a:cubicBezTo>
                  <a:lnTo>
                    <a:pt x="1" y="50090"/>
                  </a:lnTo>
                  <a:cubicBezTo>
                    <a:pt x="2583" y="53450"/>
                    <a:pt x="4635" y="57129"/>
                    <a:pt x="6156" y="61056"/>
                  </a:cubicBezTo>
                  <a:lnTo>
                    <a:pt x="58686" y="61056"/>
                  </a:lnTo>
                  <a:lnTo>
                    <a:pt x="58686" y="991"/>
                  </a:lnTo>
                  <a:cubicBezTo>
                    <a:pt x="58686" y="673"/>
                    <a:pt x="58615" y="319"/>
                    <a:pt x="584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2"/>
            <p:cNvSpPr/>
            <p:nvPr/>
          </p:nvSpPr>
          <p:spPr>
            <a:xfrm>
              <a:off x="3033525" y="4024550"/>
              <a:ext cx="520900" cy="285925"/>
            </a:xfrm>
            <a:custGeom>
              <a:avLst/>
              <a:gdLst/>
              <a:ahLst/>
              <a:cxnLst/>
              <a:rect l="l" t="t" r="r" b="b"/>
              <a:pathLst>
                <a:path w="20836" h="11437" extrusionOk="0">
                  <a:moveTo>
                    <a:pt x="9485" y="1"/>
                  </a:moveTo>
                  <a:cubicBezTo>
                    <a:pt x="7802" y="1"/>
                    <a:pt x="6190" y="322"/>
                    <a:pt x="4599" y="1461"/>
                  </a:cubicBezTo>
                  <a:cubicBezTo>
                    <a:pt x="3078" y="2664"/>
                    <a:pt x="1911" y="4256"/>
                    <a:pt x="1274" y="6060"/>
                  </a:cubicBezTo>
                  <a:cubicBezTo>
                    <a:pt x="1097" y="6555"/>
                    <a:pt x="1" y="11437"/>
                    <a:pt x="461" y="11437"/>
                  </a:cubicBezTo>
                  <a:lnTo>
                    <a:pt x="20836" y="11437"/>
                  </a:lnTo>
                  <a:cubicBezTo>
                    <a:pt x="19315" y="7510"/>
                    <a:pt x="17263" y="3831"/>
                    <a:pt x="14716" y="471"/>
                  </a:cubicBezTo>
                  <a:cubicBezTo>
                    <a:pt x="14363" y="435"/>
                    <a:pt x="14009" y="400"/>
                    <a:pt x="13690" y="365"/>
                  </a:cubicBezTo>
                  <a:cubicBezTo>
                    <a:pt x="12227" y="207"/>
                    <a:pt x="10833" y="1"/>
                    <a:pt x="94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7" name="Google Shape;377;p32"/>
          <p:cNvGrpSpPr/>
          <p:nvPr/>
        </p:nvGrpSpPr>
        <p:grpSpPr>
          <a:xfrm rot="5667719">
            <a:off x="7296762" y="531407"/>
            <a:ext cx="753523" cy="635695"/>
            <a:chOff x="3639300" y="1616750"/>
            <a:chExt cx="753500" cy="635675"/>
          </a:xfrm>
        </p:grpSpPr>
        <p:sp>
          <p:nvSpPr>
            <p:cNvPr id="378" name="Google Shape;378;p32"/>
            <p:cNvSpPr/>
            <p:nvPr/>
          </p:nvSpPr>
          <p:spPr>
            <a:xfrm>
              <a:off x="3639300" y="1616750"/>
              <a:ext cx="688050" cy="537700"/>
            </a:xfrm>
            <a:custGeom>
              <a:avLst/>
              <a:gdLst/>
              <a:ahLst/>
              <a:cxnLst/>
              <a:rect l="l" t="t" r="r" b="b"/>
              <a:pathLst>
                <a:path w="27522" h="21508" extrusionOk="0">
                  <a:moveTo>
                    <a:pt x="13885" y="0"/>
                  </a:moveTo>
                  <a:cubicBezTo>
                    <a:pt x="11736" y="0"/>
                    <a:pt x="9587" y="354"/>
                    <a:pt x="7535" y="1061"/>
                  </a:cubicBezTo>
                  <a:cubicBezTo>
                    <a:pt x="5519" y="1663"/>
                    <a:pt x="3715" y="2795"/>
                    <a:pt x="2265" y="4280"/>
                  </a:cubicBezTo>
                  <a:cubicBezTo>
                    <a:pt x="850" y="5801"/>
                    <a:pt x="1" y="7924"/>
                    <a:pt x="284" y="9940"/>
                  </a:cubicBezTo>
                  <a:cubicBezTo>
                    <a:pt x="567" y="11956"/>
                    <a:pt x="1840" y="13619"/>
                    <a:pt x="3114" y="15175"/>
                  </a:cubicBezTo>
                  <a:lnTo>
                    <a:pt x="8101" y="21507"/>
                  </a:lnTo>
                  <a:cubicBezTo>
                    <a:pt x="9057" y="18784"/>
                    <a:pt x="10507" y="16307"/>
                    <a:pt x="12382" y="14150"/>
                  </a:cubicBezTo>
                  <a:cubicBezTo>
                    <a:pt x="16450" y="9657"/>
                    <a:pt x="21968" y="7889"/>
                    <a:pt x="27522" y="6155"/>
                  </a:cubicBezTo>
                  <a:cubicBezTo>
                    <a:pt x="25647" y="3750"/>
                    <a:pt x="23100" y="1981"/>
                    <a:pt x="20235" y="1061"/>
                  </a:cubicBezTo>
                  <a:cubicBezTo>
                    <a:pt x="18183" y="354"/>
                    <a:pt x="16034" y="0"/>
                    <a:pt x="1388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2"/>
            <p:cNvSpPr/>
            <p:nvPr/>
          </p:nvSpPr>
          <p:spPr>
            <a:xfrm>
              <a:off x="3841825" y="1770625"/>
              <a:ext cx="550975" cy="481800"/>
            </a:xfrm>
            <a:custGeom>
              <a:avLst/>
              <a:gdLst/>
              <a:ahLst/>
              <a:cxnLst/>
              <a:rect l="l" t="t" r="r" b="b"/>
              <a:pathLst>
                <a:path w="22039" h="19272" extrusionOk="0">
                  <a:moveTo>
                    <a:pt x="19421" y="0"/>
                  </a:moveTo>
                  <a:cubicBezTo>
                    <a:pt x="13867" y="1734"/>
                    <a:pt x="8384" y="3502"/>
                    <a:pt x="4281" y="7995"/>
                  </a:cubicBezTo>
                  <a:cubicBezTo>
                    <a:pt x="2406" y="10152"/>
                    <a:pt x="920" y="12629"/>
                    <a:pt x="0" y="15352"/>
                  </a:cubicBezTo>
                  <a:cubicBezTo>
                    <a:pt x="814" y="16378"/>
                    <a:pt x="1663" y="17439"/>
                    <a:pt x="2795" y="18112"/>
                  </a:cubicBezTo>
                  <a:cubicBezTo>
                    <a:pt x="4221" y="18931"/>
                    <a:pt x="6011" y="19272"/>
                    <a:pt x="7835" y="19272"/>
                  </a:cubicBezTo>
                  <a:cubicBezTo>
                    <a:pt x="9948" y="19272"/>
                    <a:pt x="12106" y="18814"/>
                    <a:pt x="13796" y="18112"/>
                  </a:cubicBezTo>
                  <a:cubicBezTo>
                    <a:pt x="17157" y="16661"/>
                    <a:pt x="19987" y="13902"/>
                    <a:pt x="21119" y="10400"/>
                  </a:cubicBezTo>
                  <a:cubicBezTo>
                    <a:pt x="22038" y="7676"/>
                    <a:pt x="21862" y="4740"/>
                    <a:pt x="20694" y="2123"/>
                  </a:cubicBezTo>
                  <a:cubicBezTo>
                    <a:pt x="20340" y="1380"/>
                    <a:pt x="19916" y="637"/>
                    <a:pt x="194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bullet list 1">
  <p:cSld name="CUSTOM_2_2_2_1_1_1">
    <p:spTree>
      <p:nvGrpSpPr>
        <p:cNvPr id="1" name="Shape 380"/>
        <p:cNvGrpSpPr/>
        <p:nvPr/>
      </p:nvGrpSpPr>
      <p:grpSpPr>
        <a:xfrm>
          <a:off x="0" y="0"/>
          <a:ext cx="0" cy="0"/>
          <a:chOff x="0" y="0"/>
          <a:chExt cx="0" cy="0"/>
        </a:xfrm>
      </p:grpSpPr>
      <p:sp>
        <p:nvSpPr>
          <p:cNvPr id="381" name="Google Shape;381;p33"/>
          <p:cNvSpPr txBox="1">
            <a:spLocks noGrp="1"/>
          </p:cNvSpPr>
          <p:nvPr>
            <p:ph type="title"/>
          </p:nvPr>
        </p:nvSpPr>
        <p:spPr>
          <a:xfrm>
            <a:off x="716250" y="540618"/>
            <a:ext cx="5361300" cy="6654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382" name="Google Shape;382;p33"/>
          <p:cNvSpPr txBox="1">
            <a:spLocks noGrp="1"/>
          </p:cNvSpPr>
          <p:nvPr>
            <p:ph type="subTitle" idx="1"/>
          </p:nvPr>
        </p:nvSpPr>
        <p:spPr>
          <a:xfrm>
            <a:off x="716175" y="1653725"/>
            <a:ext cx="5280900" cy="2946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Char char="●"/>
              <a:defRPr sz="1400"/>
            </a:lvl1pPr>
            <a:lvl2pPr lvl="1" rtl="0">
              <a:spcBef>
                <a:spcPts val="1600"/>
              </a:spcBef>
              <a:spcAft>
                <a:spcPts val="0"/>
              </a:spcAft>
              <a:buSzPts val="1400"/>
              <a:buChar char="○"/>
              <a:defRPr/>
            </a:lvl2pPr>
            <a:lvl3pPr lvl="2" rtl="0">
              <a:spcBef>
                <a:spcPts val="1600"/>
              </a:spcBef>
              <a:spcAft>
                <a:spcPts val="0"/>
              </a:spcAft>
              <a:buSzPts val="1400"/>
              <a:buChar char="■"/>
              <a:defRPr/>
            </a:lvl3pPr>
            <a:lvl4pPr lvl="3" rtl="0">
              <a:spcBef>
                <a:spcPts val="1600"/>
              </a:spcBef>
              <a:spcAft>
                <a:spcPts val="0"/>
              </a:spcAft>
              <a:buSzPts val="1400"/>
              <a:buChar char="●"/>
              <a:defRPr/>
            </a:lvl4pPr>
            <a:lvl5pPr lvl="4" rtl="0">
              <a:spcBef>
                <a:spcPts val="1600"/>
              </a:spcBef>
              <a:spcAft>
                <a:spcPts val="0"/>
              </a:spcAft>
              <a:buSzPts val="1400"/>
              <a:buChar char="○"/>
              <a:defRPr/>
            </a:lvl5pPr>
            <a:lvl6pPr lvl="5" rtl="0">
              <a:spcBef>
                <a:spcPts val="1600"/>
              </a:spcBef>
              <a:spcAft>
                <a:spcPts val="0"/>
              </a:spcAft>
              <a:buSzPts val="1400"/>
              <a:buChar char="■"/>
              <a:defRPr/>
            </a:lvl6pPr>
            <a:lvl7pPr lvl="6" rtl="0">
              <a:spcBef>
                <a:spcPts val="1600"/>
              </a:spcBef>
              <a:spcAft>
                <a:spcPts val="0"/>
              </a:spcAft>
              <a:buSzPts val="1400"/>
              <a:buChar char="●"/>
              <a:defRPr/>
            </a:lvl7pPr>
            <a:lvl8pPr lvl="7" rtl="0">
              <a:spcBef>
                <a:spcPts val="1600"/>
              </a:spcBef>
              <a:spcAft>
                <a:spcPts val="0"/>
              </a:spcAft>
              <a:buSzPts val="1400"/>
              <a:buChar char="○"/>
              <a:defRPr/>
            </a:lvl8pPr>
            <a:lvl9pPr lvl="8" rtl="0">
              <a:spcBef>
                <a:spcPts val="1600"/>
              </a:spcBef>
              <a:spcAft>
                <a:spcPts val="1600"/>
              </a:spcAft>
              <a:buSzPts val="1400"/>
              <a:buChar char="■"/>
              <a:defRPr/>
            </a:lvl9pPr>
          </a:lstStyle>
          <a:p>
            <a:endParaRPr/>
          </a:p>
        </p:txBody>
      </p:sp>
      <p:sp>
        <p:nvSpPr>
          <p:cNvPr id="383" name="Google Shape;383;p33"/>
          <p:cNvSpPr txBox="1">
            <a:spLocks noGrp="1"/>
          </p:cNvSpPr>
          <p:nvPr>
            <p:ph type="subTitle" idx="2"/>
          </p:nvPr>
        </p:nvSpPr>
        <p:spPr>
          <a:xfrm>
            <a:off x="714750" y="1120250"/>
            <a:ext cx="3858900" cy="3996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and three columns 3">
  <p:cSld name="CUSTOM_2_2_1">
    <p:spTree>
      <p:nvGrpSpPr>
        <p:cNvPr id="1" name="Shape 384"/>
        <p:cNvGrpSpPr/>
        <p:nvPr/>
      </p:nvGrpSpPr>
      <p:grpSpPr>
        <a:xfrm>
          <a:off x="0" y="0"/>
          <a:ext cx="0" cy="0"/>
          <a:chOff x="0" y="0"/>
          <a:chExt cx="0" cy="0"/>
        </a:xfrm>
      </p:grpSpPr>
      <p:sp>
        <p:nvSpPr>
          <p:cNvPr id="385" name="Google Shape;385;p34"/>
          <p:cNvSpPr txBox="1">
            <a:spLocks noGrp="1"/>
          </p:cNvSpPr>
          <p:nvPr>
            <p:ph type="title"/>
          </p:nvPr>
        </p:nvSpPr>
        <p:spPr>
          <a:xfrm>
            <a:off x="716250" y="540618"/>
            <a:ext cx="3578700" cy="544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386" name="Google Shape;386;p34"/>
          <p:cNvSpPr txBox="1">
            <a:spLocks noGrp="1"/>
          </p:cNvSpPr>
          <p:nvPr>
            <p:ph type="subTitle" idx="1"/>
          </p:nvPr>
        </p:nvSpPr>
        <p:spPr>
          <a:xfrm>
            <a:off x="4683979" y="1422984"/>
            <a:ext cx="1235100" cy="412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87" name="Google Shape;387;p34"/>
          <p:cNvSpPr txBox="1">
            <a:spLocks noGrp="1"/>
          </p:cNvSpPr>
          <p:nvPr>
            <p:ph type="subTitle" idx="2"/>
          </p:nvPr>
        </p:nvSpPr>
        <p:spPr>
          <a:xfrm>
            <a:off x="5970300" y="1472050"/>
            <a:ext cx="2455200" cy="731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88" name="Google Shape;388;p34"/>
          <p:cNvSpPr txBox="1">
            <a:spLocks noGrp="1"/>
          </p:cNvSpPr>
          <p:nvPr>
            <p:ph type="subTitle" idx="3"/>
          </p:nvPr>
        </p:nvSpPr>
        <p:spPr>
          <a:xfrm>
            <a:off x="4683979" y="2472868"/>
            <a:ext cx="1237200" cy="412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89" name="Google Shape;389;p34"/>
          <p:cNvSpPr txBox="1">
            <a:spLocks noGrp="1"/>
          </p:cNvSpPr>
          <p:nvPr>
            <p:ph type="subTitle" idx="4"/>
          </p:nvPr>
        </p:nvSpPr>
        <p:spPr>
          <a:xfrm>
            <a:off x="5968044" y="2521928"/>
            <a:ext cx="2459700" cy="731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90" name="Google Shape;390;p34"/>
          <p:cNvSpPr txBox="1">
            <a:spLocks noGrp="1"/>
          </p:cNvSpPr>
          <p:nvPr>
            <p:ph type="subTitle" idx="5"/>
          </p:nvPr>
        </p:nvSpPr>
        <p:spPr>
          <a:xfrm>
            <a:off x="4683979" y="3518053"/>
            <a:ext cx="1237200" cy="412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91" name="Google Shape;391;p34"/>
          <p:cNvSpPr txBox="1">
            <a:spLocks noGrp="1"/>
          </p:cNvSpPr>
          <p:nvPr>
            <p:ph type="subTitle" idx="6"/>
          </p:nvPr>
        </p:nvSpPr>
        <p:spPr>
          <a:xfrm>
            <a:off x="5970301" y="3567100"/>
            <a:ext cx="2455200" cy="731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92" name="Google Shape;392;p34"/>
          <p:cNvSpPr/>
          <p:nvPr/>
        </p:nvSpPr>
        <p:spPr>
          <a:xfrm flipH="1">
            <a:off x="-203650" y="4711500"/>
            <a:ext cx="720750" cy="504975"/>
          </a:xfrm>
          <a:custGeom>
            <a:avLst/>
            <a:gdLst/>
            <a:ahLst/>
            <a:cxnLst/>
            <a:rect l="l" t="t" r="r" b="b"/>
            <a:pathLst>
              <a:path w="28830" h="20199" extrusionOk="0">
                <a:moveTo>
                  <a:pt x="16294" y="0"/>
                </a:moveTo>
                <a:cubicBezTo>
                  <a:pt x="11568" y="0"/>
                  <a:pt x="7077" y="1785"/>
                  <a:pt x="3750" y="5354"/>
                </a:cubicBezTo>
                <a:cubicBezTo>
                  <a:pt x="2229" y="6981"/>
                  <a:pt x="991" y="8785"/>
                  <a:pt x="0" y="10766"/>
                </a:cubicBezTo>
                <a:cubicBezTo>
                  <a:pt x="7932" y="16593"/>
                  <a:pt x="18027" y="20199"/>
                  <a:pt x="26488" y="20199"/>
                </a:cubicBezTo>
                <a:cubicBezTo>
                  <a:pt x="27272" y="20199"/>
                  <a:pt x="28042" y="20168"/>
                  <a:pt x="28795" y="20105"/>
                </a:cubicBezTo>
                <a:cubicBezTo>
                  <a:pt x="28795" y="20105"/>
                  <a:pt x="28795" y="13454"/>
                  <a:pt x="28830" y="4186"/>
                </a:cubicBezTo>
                <a:cubicBezTo>
                  <a:pt x="27627" y="1180"/>
                  <a:pt x="21118" y="437"/>
                  <a:pt x="18713" y="154"/>
                </a:cubicBezTo>
                <a:cubicBezTo>
                  <a:pt x="17903" y="51"/>
                  <a:pt x="17095" y="0"/>
                  <a:pt x="16294"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34"/>
          <p:cNvSpPr/>
          <p:nvPr/>
        </p:nvSpPr>
        <p:spPr>
          <a:xfrm flipH="1">
            <a:off x="-208975" y="3394125"/>
            <a:ext cx="1117850" cy="1586525"/>
          </a:xfrm>
          <a:custGeom>
            <a:avLst/>
            <a:gdLst/>
            <a:ahLst/>
            <a:cxnLst/>
            <a:rect l="l" t="t" r="r" b="b"/>
            <a:pathLst>
              <a:path w="44714" h="63461" extrusionOk="0">
                <a:moveTo>
                  <a:pt x="44713" y="1"/>
                </a:moveTo>
                <a:cubicBezTo>
                  <a:pt x="44678" y="7040"/>
                  <a:pt x="34879" y="11992"/>
                  <a:pt x="29502" y="14150"/>
                </a:cubicBezTo>
                <a:cubicBezTo>
                  <a:pt x="27415" y="14964"/>
                  <a:pt x="25258" y="15671"/>
                  <a:pt x="23100" y="16343"/>
                </a:cubicBezTo>
                <a:cubicBezTo>
                  <a:pt x="23595" y="17015"/>
                  <a:pt x="24019" y="17723"/>
                  <a:pt x="24373" y="18466"/>
                </a:cubicBezTo>
                <a:cubicBezTo>
                  <a:pt x="25541" y="21083"/>
                  <a:pt x="25682" y="24055"/>
                  <a:pt x="24798" y="26778"/>
                </a:cubicBezTo>
                <a:cubicBezTo>
                  <a:pt x="23666" y="30245"/>
                  <a:pt x="20836" y="33004"/>
                  <a:pt x="17475" y="34455"/>
                </a:cubicBezTo>
                <a:cubicBezTo>
                  <a:pt x="15798" y="35190"/>
                  <a:pt x="13648" y="35654"/>
                  <a:pt x="11545" y="35654"/>
                </a:cubicBezTo>
                <a:cubicBezTo>
                  <a:pt x="9702" y="35654"/>
                  <a:pt x="7895" y="35297"/>
                  <a:pt x="6474" y="34455"/>
                </a:cubicBezTo>
                <a:lnTo>
                  <a:pt x="6439" y="34455"/>
                </a:lnTo>
                <a:cubicBezTo>
                  <a:pt x="5342" y="33782"/>
                  <a:pt x="4493" y="32757"/>
                  <a:pt x="3679" y="31731"/>
                </a:cubicBezTo>
                <a:lnTo>
                  <a:pt x="3644" y="31695"/>
                </a:lnTo>
                <a:cubicBezTo>
                  <a:pt x="3113" y="33146"/>
                  <a:pt x="2689" y="34631"/>
                  <a:pt x="2371" y="36152"/>
                </a:cubicBezTo>
                <a:cubicBezTo>
                  <a:pt x="1" y="46835"/>
                  <a:pt x="6403" y="56669"/>
                  <a:pt x="15636" y="63461"/>
                </a:cubicBezTo>
                <a:cubicBezTo>
                  <a:pt x="16626" y="61515"/>
                  <a:pt x="17900" y="59676"/>
                  <a:pt x="19385" y="58049"/>
                </a:cubicBezTo>
                <a:cubicBezTo>
                  <a:pt x="22763" y="54488"/>
                  <a:pt x="27293" y="52708"/>
                  <a:pt x="32052" y="52708"/>
                </a:cubicBezTo>
                <a:cubicBezTo>
                  <a:pt x="32824" y="52708"/>
                  <a:pt x="33603" y="52755"/>
                  <a:pt x="34384" y="52849"/>
                </a:cubicBezTo>
                <a:cubicBezTo>
                  <a:pt x="36754" y="53132"/>
                  <a:pt x="43263" y="53910"/>
                  <a:pt x="44501" y="56881"/>
                </a:cubicBezTo>
                <a:cubicBezTo>
                  <a:pt x="44572" y="35454"/>
                  <a:pt x="44713" y="30"/>
                  <a:pt x="44713"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4"/>
          <p:cNvSpPr/>
          <p:nvPr/>
        </p:nvSpPr>
        <p:spPr>
          <a:xfrm flipH="1">
            <a:off x="331375" y="3648825"/>
            <a:ext cx="688050" cy="537700"/>
          </a:xfrm>
          <a:custGeom>
            <a:avLst/>
            <a:gdLst/>
            <a:ahLst/>
            <a:cxnLst/>
            <a:rect l="l" t="t" r="r" b="b"/>
            <a:pathLst>
              <a:path w="27522" h="21508" extrusionOk="0">
                <a:moveTo>
                  <a:pt x="13885" y="0"/>
                </a:moveTo>
                <a:cubicBezTo>
                  <a:pt x="11736" y="0"/>
                  <a:pt x="9587" y="354"/>
                  <a:pt x="7535" y="1061"/>
                </a:cubicBezTo>
                <a:cubicBezTo>
                  <a:pt x="5519" y="1663"/>
                  <a:pt x="3715" y="2795"/>
                  <a:pt x="2265" y="4280"/>
                </a:cubicBezTo>
                <a:cubicBezTo>
                  <a:pt x="850" y="5801"/>
                  <a:pt x="1" y="7924"/>
                  <a:pt x="284" y="9940"/>
                </a:cubicBezTo>
                <a:cubicBezTo>
                  <a:pt x="567" y="11956"/>
                  <a:pt x="1840" y="13619"/>
                  <a:pt x="3114" y="15175"/>
                </a:cubicBezTo>
                <a:lnTo>
                  <a:pt x="8101" y="21507"/>
                </a:lnTo>
                <a:cubicBezTo>
                  <a:pt x="9057" y="18784"/>
                  <a:pt x="10507" y="16307"/>
                  <a:pt x="12382" y="14150"/>
                </a:cubicBezTo>
                <a:cubicBezTo>
                  <a:pt x="16450" y="9657"/>
                  <a:pt x="21968" y="7889"/>
                  <a:pt x="27522" y="6155"/>
                </a:cubicBezTo>
                <a:cubicBezTo>
                  <a:pt x="25647" y="3750"/>
                  <a:pt x="23100" y="1981"/>
                  <a:pt x="20235" y="1061"/>
                </a:cubicBezTo>
                <a:cubicBezTo>
                  <a:pt x="18183" y="354"/>
                  <a:pt x="16034" y="0"/>
                  <a:pt x="13885"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4"/>
          <p:cNvSpPr/>
          <p:nvPr/>
        </p:nvSpPr>
        <p:spPr>
          <a:xfrm flipH="1">
            <a:off x="265925" y="3802700"/>
            <a:ext cx="550975" cy="481800"/>
          </a:xfrm>
          <a:custGeom>
            <a:avLst/>
            <a:gdLst/>
            <a:ahLst/>
            <a:cxnLst/>
            <a:rect l="l" t="t" r="r" b="b"/>
            <a:pathLst>
              <a:path w="22039" h="19272" extrusionOk="0">
                <a:moveTo>
                  <a:pt x="19421" y="0"/>
                </a:moveTo>
                <a:cubicBezTo>
                  <a:pt x="13867" y="1734"/>
                  <a:pt x="8384" y="3502"/>
                  <a:pt x="4281" y="7995"/>
                </a:cubicBezTo>
                <a:cubicBezTo>
                  <a:pt x="2406" y="10152"/>
                  <a:pt x="920" y="12629"/>
                  <a:pt x="0" y="15352"/>
                </a:cubicBezTo>
                <a:cubicBezTo>
                  <a:pt x="814" y="16378"/>
                  <a:pt x="1663" y="17439"/>
                  <a:pt x="2795" y="18112"/>
                </a:cubicBezTo>
                <a:cubicBezTo>
                  <a:pt x="4221" y="18931"/>
                  <a:pt x="6011" y="19272"/>
                  <a:pt x="7835" y="19272"/>
                </a:cubicBezTo>
                <a:cubicBezTo>
                  <a:pt x="9948" y="19272"/>
                  <a:pt x="12106" y="18814"/>
                  <a:pt x="13796" y="18112"/>
                </a:cubicBezTo>
                <a:cubicBezTo>
                  <a:pt x="17157" y="16661"/>
                  <a:pt x="19987" y="13902"/>
                  <a:pt x="21119" y="10400"/>
                </a:cubicBezTo>
                <a:cubicBezTo>
                  <a:pt x="22038" y="7676"/>
                  <a:pt x="21862" y="4740"/>
                  <a:pt x="20694" y="2123"/>
                </a:cubicBezTo>
                <a:cubicBezTo>
                  <a:pt x="20340" y="1380"/>
                  <a:pt x="19916" y="637"/>
                  <a:pt x="19421"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4"/>
          <p:cNvSpPr/>
          <p:nvPr/>
        </p:nvSpPr>
        <p:spPr>
          <a:xfrm rot="10800000">
            <a:off x="7360250" y="0"/>
            <a:ext cx="1783750" cy="545675"/>
          </a:xfrm>
          <a:custGeom>
            <a:avLst/>
            <a:gdLst/>
            <a:ahLst/>
            <a:cxnLst/>
            <a:rect l="l" t="t" r="r" b="b"/>
            <a:pathLst>
              <a:path w="71350" h="21827" extrusionOk="0">
                <a:moveTo>
                  <a:pt x="34242" y="1"/>
                </a:moveTo>
                <a:cubicBezTo>
                  <a:pt x="29988" y="1"/>
                  <a:pt x="25770" y="443"/>
                  <a:pt x="21791" y="1239"/>
                </a:cubicBezTo>
                <a:cubicBezTo>
                  <a:pt x="21069" y="1389"/>
                  <a:pt x="5824" y="3432"/>
                  <a:pt x="1272" y="3432"/>
                </a:cubicBezTo>
                <a:cubicBezTo>
                  <a:pt x="470" y="3432"/>
                  <a:pt x="0" y="3368"/>
                  <a:pt x="0" y="3220"/>
                </a:cubicBezTo>
                <a:lnTo>
                  <a:pt x="0" y="21827"/>
                </a:lnTo>
                <a:lnTo>
                  <a:pt x="71349" y="21827"/>
                </a:lnTo>
                <a:cubicBezTo>
                  <a:pt x="70960" y="19456"/>
                  <a:pt x="70040" y="17193"/>
                  <a:pt x="68625" y="15247"/>
                </a:cubicBezTo>
                <a:lnTo>
                  <a:pt x="67777" y="15212"/>
                </a:lnTo>
                <a:cubicBezTo>
                  <a:pt x="63850" y="14964"/>
                  <a:pt x="60030" y="13797"/>
                  <a:pt x="56634" y="11887"/>
                </a:cubicBezTo>
                <a:cubicBezTo>
                  <a:pt x="52424" y="9410"/>
                  <a:pt x="49028" y="5767"/>
                  <a:pt x="46906" y="1416"/>
                </a:cubicBezTo>
                <a:cubicBezTo>
                  <a:pt x="42785" y="443"/>
                  <a:pt x="38496" y="1"/>
                  <a:pt x="342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4"/>
          <p:cNvSpPr/>
          <p:nvPr/>
        </p:nvSpPr>
        <p:spPr>
          <a:xfrm rot="10800000">
            <a:off x="7428350" y="164475"/>
            <a:ext cx="543025" cy="345825"/>
          </a:xfrm>
          <a:custGeom>
            <a:avLst/>
            <a:gdLst/>
            <a:ahLst/>
            <a:cxnLst/>
            <a:rect l="l" t="t" r="r" b="b"/>
            <a:pathLst>
              <a:path w="21721" h="13833" extrusionOk="0">
                <a:moveTo>
                  <a:pt x="1" y="1"/>
                </a:moveTo>
                <a:cubicBezTo>
                  <a:pt x="2159" y="4352"/>
                  <a:pt x="5519" y="7995"/>
                  <a:pt x="9729" y="10472"/>
                </a:cubicBezTo>
                <a:cubicBezTo>
                  <a:pt x="13125" y="12382"/>
                  <a:pt x="16945" y="13549"/>
                  <a:pt x="20872" y="13797"/>
                </a:cubicBezTo>
                <a:lnTo>
                  <a:pt x="21720" y="13832"/>
                </a:lnTo>
                <a:cubicBezTo>
                  <a:pt x="21438" y="13408"/>
                  <a:pt x="21119" y="12983"/>
                  <a:pt x="20801" y="12594"/>
                </a:cubicBezTo>
                <a:cubicBezTo>
                  <a:pt x="15495" y="5873"/>
                  <a:pt x="8066" y="1911"/>
                  <a:pt x="1"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and four columns">
  <p:cSld name="CUSTOM_2_1">
    <p:spTree>
      <p:nvGrpSpPr>
        <p:cNvPr id="1" name="Shape 398"/>
        <p:cNvGrpSpPr/>
        <p:nvPr/>
      </p:nvGrpSpPr>
      <p:grpSpPr>
        <a:xfrm>
          <a:off x="0" y="0"/>
          <a:ext cx="0" cy="0"/>
          <a:chOff x="0" y="0"/>
          <a:chExt cx="0" cy="0"/>
        </a:xfrm>
      </p:grpSpPr>
      <p:sp>
        <p:nvSpPr>
          <p:cNvPr id="399" name="Google Shape;399;p35"/>
          <p:cNvSpPr txBox="1">
            <a:spLocks noGrp="1"/>
          </p:cNvSpPr>
          <p:nvPr>
            <p:ph type="title"/>
          </p:nvPr>
        </p:nvSpPr>
        <p:spPr>
          <a:xfrm>
            <a:off x="716250" y="540865"/>
            <a:ext cx="2562300" cy="548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400" name="Google Shape;400;p35"/>
          <p:cNvSpPr txBox="1">
            <a:spLocks noGrp="1"/>
          </p:cNvSpPr>
          <p:nvPr>
            <p:ph type="subTitle" idx="1"/>
          </p:nvPr>
        </p:nvSpPr>
        <p:spPr>
          <a:xfrm>
            <a:off x="716239" y="1382530"/>
            <a:ext cx="2130600" cy="4389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800"/>
              <a:buFont typeface="Playfair Display"/>
              <a:buNone/>
              <a:defRPr>
                <a:solidFill>
                  <a:schemeClr val="dk1"/>
                </a:solidFill>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01" name="Google Shape;401;p35"/>
          <p:cNvSpPr txBox="1">
            <a:spLocks noGrp="1"/>
          </p:cNvSpPr>
          <p:nvPr>
            <p:ph type="subTitle" idx="2"/>
          </p:nvPr>
        </p:nvSpPr>
        <p:spPr>
          <a:xfrm>
            <a:off x="716239" y="1794884"/>
            <a:ext cx="2130600" cy="1255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solidFill>
                  <a:schemeClr val="dk1"/>
                </a:solidFill>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02" name="Google Shape;402;p35"/>
          <p:cNvSpPr txBox="1">
            <a:spLocks noGrp="1"/>
          </p:cNvSpPr>
          <p:nvPr>
            <p:ph type="subTitle" idx="3"/>
          </p:nvPr>
        </p:nvSpPr>
        <p:spPr>
          <a:xfrm>
            <a:off x="6275589" y="1382530"/>
            <a:ext cx="2130600" cy="438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solidFill>
                  <a:schemeClr val="dk1"/>
                </a:solidFill>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03" name="Google Shape;403;p35"/>
          <p:cNvSpPr txBox="1">
            <a:spLocks noGrp="1"/>
          </p:cNvSpPr>
          <p:nvPr>
            <p:ph type="subTitle" idx="4"/>
          </p:nvPr>
        </p:nvSpPr>
        <p:spPr>
          <a:xfrm>
            <a:off x="6275589" y="1794884"/>
            <a:ext cx="2130600" cy="1255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dk1"/>
                </a:solidFill>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04" name="Google Shape;404;p35"/>
          <p:cNvSpPr txBox="1">
            <a:spLocks noGrp="1"/>
          </p:cNvSpPr>
          <p:nvPr>
            <p:ph type="subTitle" idx="5"/>
          </p:nvPr>
        </p:nvSpPr>
        <p:spPr>
          <a:xfrm>
            <a:off x="716239" y="3120567"/>
            <a:ext cx="2130600" cy="4389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800"/>
              <a:buFont typeface="Playfair Display"/>
              <a:buNone/>
              <a:defRPr>
                <a:solidFill>
                  <a:schemeClr val="dk1"/>
                </a:solidFill>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05" name="Google Shape;405;p35"/>
          <p:cNvSpPr txBox="1">
            <a:spLocks noGrp="1"/>
          </p:cNvSpPr>
          <p:nvPr>
            <p:ph type="subTitle" idx="6"/>
          </p:nvPr>
        </p:nvSpPr>
        <p:spPr>
          <a:xfrm>
            <a:off x="716239" y="3532239"/>
            <a:ext cx="2130600" cy="1255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solidFill>
                  <a:schemeClr val="dk1"/>
                </a:solidFill>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06" name="Google Shape;406;p35"/>
          <p:cNvSpPr txBox="1">
            <a:spLocks noGrp="1"/>
          </p:cNvSpPr>
          <p:nvPr>
            <p:ph type="subTitle" idx="7"/>
          </p:nvPr>
        </p:nvSpPr>
        <p:spPr>
          <a:xfrm>
            <a:off x="6275589" y="3120567"/>
            <a:ext cx="2130600" cy="438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solidFill>
                  <a:schemeClr val="dk1"/>
                </a:solidFill>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07" name="Google Shape;407;p35"/>
          <p:cNvSpPr txBox="1">
            <a:spLocks noGrp="1"/>
          </p:cNvSpPr>
          <p:nvPr>
            <p:ph type="subTitle" idx="8"/>
          </p:nvPr>
        </p:nvSpPr>
        <p:spPr>
          <a:xfrm>
            <a:off x="6275589" y="3532239"/>
            <a:ext cx="2130600" cy="1255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dk1"/>
                </a:solidFill>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408" name="Google Shape;408;p35"/>
          <p:cNvGrpSpPr/>
          <p:nvPr/>
        </p:nvGrpSpPr>
        <p:grpSpPr>
          <a:xfrm rot="5400000">
            <a:off x="8425408" y="-1217177"/>
            <a:ext cx="900907" cy="3335276"/>
            <a:chOff x="2810675" y="1400175"/>
            <a:chExt cx="1201850" cy="2625375"/>
          </a:xfrm>
        </p:grpSpPr>
        <p:sp>
          <p:nvSpPr>
            <p:cNvPr id="409" name="Google Shape;409;p35"/>
            <p:cNvSpPr/>
            <p:nvPr/>
          </p:nvSpPr>
          <p:spPr>
            <a:xfrm>
              <a:off x="2811550" y="1400175"/>
              <a:ext cx="1200975" cy="2428325"/>
            </a:xfrm>
            <a:custGeom>
              <a:avLst/>
              <a:gdLst/>
              <a:ahLst/>
              <a:cxnLst/>
              <a:rect l="l" t="t" r="r" b="b"/>
              <a:pathLst>
                <a:path w="48039" h="97133" extrusionOk="0">
                  <a:moveTo>
                    <a:pt x="429" y="0"/>
                  </a:moveTo>
                  <a:cubicBezTo>
                    <a:pt x="160" y="0"/>
                    <a:pt x="1" y="52"/>
                    <a:pt x="1" y="173"/>
                  </a:cubicBezTo>
                  <a:cubicBezTo>
                    <a:pt x="1" y="633"/>
                    <a:pt x="72" y="62077"/>
                    <a:pt x="72" y="90447"/>
                  </a:cubicBezTo>
                  <a:cubicBezTo>
                    <a:pt x="5166" y="92004"/>
                    <a:pt x="10578" y="94161"/>
                    <a:pt x="14929" y="97133"/>
                  </a:cubicBezTo>
                  <a:cubicBezTo>
                    <a:pt x="32085" y="84115"/>
                    <a:pt x="48039" y="60875"/>
                    <a:pt x="31413" y="41278"/>
                  </a:cubicBezTo>
                  <a:cubicBezTo>
                    <a:pt x="28052" y="37281"/>
                    <a:pt x="24055" y="33885"/>
                    <a:pt x="21119" y="29604"/>
                  </a:cubicBezTo>
                  <a:cubicBezTo>
                    <a:pt x="18218" y="25324"/>
                    <a:pt x="17263" y="20372"/>
                    <a:pt x="16450" y="15384"/>
                  </a:cubicBezTo>
                  <a:cubicBezTo>
                    <a:pt x="15919" y="12201"/>
                    <a:pt x="15282" y="8982"/>
                    <a:pt x="13584" y="6258"/>
                  </a:cubicBezTo>
                  <a:cubicBezTo>
                    <a:pt x="11851" y="3463"/>
                    <a:pt x="9623" y="2367"/>
                    <a:pt x="6616" y="1482"/>
                  </a:cubicBezTo>
                  <a:cubicBezTo>
                    <a:pt x="6024" y="1334"/>
                    <a:pt x="1800" y="0"/>
                    <a:pt x="429"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5"/>
            <p:cNvSpPr/>
            <p:nvPr/>
          </p:nvSpPr>
          <p:spPr>
            <a:xfrm>
              <a:off x="2810675" y="3659575"/>
              <a:ext cx="374100" cy="365975"/>
            </a:xfrm>
            <a:custGeom>
              <a:avLst/>
              <a:gdLst/>
              <a:ahLst/>
              <a:cxnLst/>
              <a:rect l="l" t="t" r="r" b="b"/>
              <a:pathLst>
                <a:path w="14964" h="14639" extrusionOk="0">
                  <a:moveTo>
                    <a:pt x="1" y="0"/>
                  </a:moveTo>
                  <a:lnTo>
                    <a:pt x="1" y="14539"/>
                  </a:lnTo>
                  <a:cubicBezTo>
                    <a:pt x="1" y="14607"/>
                    <a:pt x="63" y="14639"/>
                    <a:pt x="178" y="14639"/>
                  </a:cubicBezTo>
                  <a:cubicBezTo>
                    <a:pt x="1427" y="14639"/>
                    <a:pt x="8883" y="10907"/>
                    <a:pt x="9304" y="10648"/>
                  </a:cubicBezTo>
                  <a:cubicBezTo>
                    <a:pt x="11179" y="9481"/>
                    <a:pt x="13054" y="8172"/>
                    <a:pt x="14964" y="6757"/>
                  </a:cubicBezTo>
                  <a:cubicBezTo>
                    <a:pt x="10577" y="3785"/>
                    <a:pt x="5094" y="1557"/>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1" name="Google Shape;411;p35"/>
          <p:cNvSpPr/>
          <p:nvPr/>
        </p:nvSpPr>
        <p:spPr>
          <a:xfrm rot="-3827617">
            <a:off x="6721359" y="-364131"/>
            <a:ext cx="713401" cy="893601"/>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5"/>
          <p:cNvSpPr/>
          <p:nvPr/>
        </p:nvSpPr>
        <p:spPr>
          <a:xfrm rot="10800000" flipH="1">
            <a:off x="-304675" y="4429302"/>
            <a:ext cx="1493675" cy="754900"/>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5"/>
          <p:cNvSpPr/>
          <p:nvPr/>
        </p:nvSpPr>
        <p:spPr>
          <a:xfrm rot="10800000" flipH="1">
            <a:off x="902450" y="4890577"/>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only 7">
  <p:cSld name="CUSTOM_1_1_1">
    <p:bg>
      <p:bgPr>
        <a:solidFill>
          <a:schemeClr val="lt1"/>
        </a:solidFill>
        <a:effectLst/>
      </p:bgPr>
    </p:bg>
    <p:spTree>
      <p:nvGrpSpPr>
        <p:cNvPr id="1" name="Shape 414"/>
        <p:cNvGrpSpPr/>
        <p:nvPr/>
      </p:nvGrpSpPr>
      <p:grpSpPr>
        <a:xfrm>
          <a:off x="0" y="0"/>
          <a:ext cx="0" cy="0"/>
          <a:chOff x="0" y="0"/>
          <a:chExt cx="0" cy="0"/>
        </a:xfrm>
      </p:grpSpPr>
      <p:sp>
        <p:nvSpPr>
          <p:cNvPr id="415" name="Google Shape;415;p36"/>
          <p:cNvSpPr txBox="1">
            <a:spLocks noGrp="1"/>
          </p:cNvSpPr>
          <p:nvPr>
            <p:ph type="title"/>
          </p:nvPr>
        </p:nvSpPr>
        <p:spPr>
          <a:xfrm>
            <a:off x="716250" y="540865"/>
            <a:ext cx="3855900" cy="544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416" name="Google Shape;416;p36"/>
          <p:cNvSpPr/>
          <p:nvPr/>
        </p:nvSpPr>
        <p:spPr>
          <a:xfrm>
            <a:off x="7126767" y="-339150"/>
            <a:ext cx="2127306" cy="1545218"/>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6"/>
          <p:cNvSpPr/>
          <p:nvPr/>
        </p:nvSpPr>
        <p:spPr>
          <a:xfrm>
            <a:off x="7244744" y="-220007"/>
            <a:ext cx="711434" cy="962320"/>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6"/>
          <p:cNvSpPr/>
          <p:nvPr/>
        </p:nvSpPr>
        <p:spPr>
          <a:xfrm rot="-6510446">
            <a:off x="7133673" y="875098"/>
            <a:ext cx="687990" cy="537653"/>
          </a:xfrm>
          <a:custGeom>
            <a:avLst/>
            <a:gdLst/>
            <a:ahLst/>
            <a:cxnLst/>
            <a:rect l="l" t="t" r="r" b="b"/>
            <a:pathLst>
              <a:path w="27522" h="21508" extrusionOk="0">
                <a:moveTo>
                  <a:pt x="13885" y="0"/>
                </a:moveTo>
                <a:cubicBezTo>
                  <a:pt x="11736" y="0"/>
                  <a:pt x="9587" y="354"/>
                  <a:pt x="7535" y="1061"/>
                </a:cubicBezTo>
                <a:cubicBezTo>
                  <a:pt x="5519" y="1663"/>
                  <a:pt x="3715" y="2795"/>
                  <a:pt x="2265" y="4280"/>
                </a:cubicBezTo>
                <a:cubicBezTo>
                  <a:pt x="850" y="5801"/>
                  <a:pt x="1" y="7924"/>
                  <a:pt x="284" y="9940"/>
                </a:cubicBezTo>
                <a:cubicBezTo>
                  <a:pt x="567" y="11956"/>
                  <a:pt x="1840" y="13619"/>
                  <a:pt x="3114" y="15175"/>
                </a:cubicBezTo>
                <a:lnTo>
                  <a:pt x="8101" y="21507"/>
                </a:lnTo>
                <a:cubicBezTo>
                  <a:pt x="9057" y="18784"/>
                  <a:pt x="10507" y="16307"/>
                  <a:pt x="12382" y="14150"/>
                </a:cubicBezTo>
                <a:cubicBezTo>
                  <a:pt x="16450" y="9657"/>
                  <a:pt x="21968" y="7889"/>
                  <a:pt x="27522" y="6155"/>
                </a:cubicBezTo>
                <a:cubicBezTo>
                  <a:pt x="25647" y="3750"/>
                  <a:pt x="23100" y="1981"/>
                  <a:pt x="20235" y="1061"/>
                </a:cubicBezTo>
                <a:cubicBezTo>
                  <a:pt x="18183" y="354"/>
                  <a:pt x="16034" y="0"/>
                  <a:pt x="13885"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6"/>
          <p:cNvSpPr/>
          <p:nvPr/>
        </p:nvSpPr>
        <p:spPr>
          <a:xfrm rot="-6510446">
            <a:off x="7279080" y="736007"/>
            <a:ext cx="550927" cy="481758"/>
          </a:xfrm>
          <a:custGeom>
            <a:avLst/>
            <a:gdLst/>
            <a:ahLst/>
            <a:cxnLst/>
            <a:rect l="l" t="t" r="r" b="b"/>
            <a:pathLst>
              <a:path w="22039" h="19272" extrusionOk="0">
                <a:moveTo>
                  <a:pt x="19421" y="0"/>
                </a:moveTo>
                <a:cubicBezTo>
                  <a:pt x="13867" y="1734"/>
                  <a:pt x="8384" y="3502"/>
                  <a:pt x="4281" y="7995"/>
                </a:cubicBezTo>
                <a:cubicBezTo>
                  <a:pt x="2406" y="10152"/>
                  <a:pt x="920" y="12629"/>
                  <a:pt x="0" y="15352"/>
                </a:cubicBezTo>
                <a:cubicBezTo>
                  <a:pt x="814" y="16378"/>
                  <a:pt x="1663" y="17439"/>
                  <a:pt x="2795" y="18112"/>
                </a:cubicBezTo>
                <a:cubicBezTo>
                  <a:pt x="4221" y="18931"/>
                  <a:pt x="6011" y="19272"/>
                  <a:pt x="7835" y="19272"/>
                </a:cubicBezTo>
                <a:cubicBezTo>
                  <a:pt x="9948" y="19272"/>
                  <a:pt x="12106" y="18814"/>
                  <a:pt x="13796" y="18112"/>
                </a:cubicBezTo>
                <a:cubicBezTo>
                  <a:pt x="17157" y="16661"/>
                  <a:pt x="19987" y="13902"/>
                  <a:pt x="21119" y="10400"/>
                </a:cubicBezTo>
                <a:cubicBezTo>
                  <a:pt x="22038" y="7676"/>
                  <a:pt x="21862" y="4740"/>
                  <a:pt x="20694" y="2123"/>
                </a:cubicBezTo>
                <a:cubicBezTo>
                  <a:pt x="20340" y="1380"/>
                  <a:pt x="19916" y="637"/>
                  <a:pt x="19421"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and three columns 4">
  <p:cSld name="CUSTOM_1_1_1_1">
    <p:spTree>
      <p:nvGrpSpPr>
        <p:cNvPr id="1" name="Shape 420"/>
        <p:cNvGrpSpPr/>
        <p:nvPr/>
      </p:nvGrpSpPr>
      <p:grpSpPr>
        <a:xfrm>
          <a:off x="0" y="0"/>
          <a:ext cx="0" cy="0"/>
          <a:chOff x="0" y="0"/>
          <a:chExt cx="0" cy="0"/>
        </a:xfrm>
      </p:grpSpPr>
      <p:sp>
        <p:nvSpPr>
          <p:cNvPr id="421" name="Google Shape;421;p37"/>
          <p:cNvSpPr txBox="1">
            <a:spLocks noGrp="1"/>
          </p:cNvSpPr>
          <p:nvPr>
            <p:ph type="title"/>
          </p:nvPr>
        </p:nvSpPr>
        <p:spPr>
          <a:xfrm>
            <a:off x="716250" y="540608"/>
            <a:ext cx="3855900" cy="544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2800"/>
              <a:buNone/>
              <a:defRPr>
                <a:latin typeface="Lato"/>
                <a:ea typeface="Lato"/>
                <a:cs typeface="Lato"/>
                <a:sym typeface="Lato"/>
              </a:defRPr>
            </a:lvl2pPr>
            <a:lvl3pPr lvl="2" rtl="0">
              <a:spcBef>
                <a:spcPts val="0"/>
              </a:spcBef>
              <a:spcAft>
                <a:spcPts val="0"/>
              </a:spcAft>
              <a:buSzPts val="2800"/>
              <a:buNone/>
              <a:defRPr>
                <a:latin typeface="Lato"/>
                <a:ea typeface="Lato"/>
                <a:cs typeface="Lato"/>
                <a:sym typeface="Lato"/>
              </a:defRPr>
            </a:lvl3pPr>
            <a:lvl4pPr lvl="3" rtl="0">
              <a:spcBef>
                <a:spcPts val="0"/>
              </a:spcBef>
              <a:spcAft>
                <a:spcPts val="0"/>
              </a:spcAft>
              <a:buSzPts val="2800"/>
              <a:buNone/>
              <a:defRPr>
                <a:latin typeface="Lato"/>
                <a:ea typeface="Lato"/>
                <a:cs typeface="Lato"/>
                <a:sym typeface="Lato"/>
              </a:defRPr>
            </a:lvl4pPr>
            <a:lvl5pPr lvl="4" rtl="0">
              <a:spcBef>
                <a:spcPts val="0"/>
              </a:spcBef>
              <a:spcAft>
                <a:spcPts val="0"/>
              </a:spcAft>
              <a:buSzPts val="2800"/>
              <a:buNone/>
              <a:defRPr>
                <a:latin typeface="Lato"/>
                <a:ea typeface="Lato"/>
                <a:cs typeface="Lato"/>
                <a:sym typeface="Lato"/>
              </a:defRPr>
            </a:lvl5pPr>
            <a:lvl6pPr lvl="5" rtl="0">
              <a:spcBef>
                <a:spcPts val="0"/>
              </a:spcBef>
              <a:spcAft>
                <a:spcPts val="0"/>
              </a:spcAft>
              <a:buSzPts val="2800"/>
              <a:buNone/>
              <a:defRPr>
                <a:latin typeface="Lato"/>
                <a:ea typeface="Lato"/>
                <a:cs typeface="Lato"/>
                <a:sym typeface="Lato"/>
              </a:defRPr>
            </a:lvl6pPr>
            <a:lvl7pPr lvl="6" rtl="0">
              <a:spcBef>
                <a:spcPts val="0"/>
              </a:spcBef>
              <a:spcAft>
                <a:spcPts val="0"/>
              </a:spcAft>
              <a:buSzPts val="2800"/>
              <a:buNone/>
              <a:defRPr>
                <a:latin typeface="Lato"/>
                <a:ea typeface="Lato"/>
                <a:cs typeface="Lato"/>
                <a:sym typeface="Lato"/>
              </a:defRPr>
            </a:lvl7pPr>
            <a:lvl8pPr lvl="7" rtl="0">
              <a:spcBef>
                <a:spcPts val="0"/>
              </a:spcBef>
              <a:spcAft>
                <a:spcPts val="0"/>
              </a:spcAft>
              <a:buSzPts val="2800"/>
              <a:buNone/>
              <a:defRPr>
                <a:latin typeface="Lato"/>
                <a:ea typeface="Lato"/>
                <a:cs typeface="Lato"/>
                <a:sym typeface="Lato"/>
              </a:defRPr>
            </a:lvl8pPr>
            <a:lvl9pPr lvl="8" rtl="0">
              <a:spcBef>
                <a:spcPts val="0"/>
              </a:spcBef>
              <a:spcAft>
                <a:spcPts val="0"/>
              </a:spcAft>
              <a:buSzPts val="2800"/>
              <a:buNone/>
              <a:defRPr>
                <a:latin typeface="Lato"/>
                <a:ea typeface="Lato"/>
                <a:cs typeface="Lato"/>
                <a:sym typeface="Lato"/>
              </a:defRPr>
            </a:lvl9pPr>
          </a:lstStyle>
          <a:p>
            <a:endParaRPr/>
          </a:p>
        </p:txBody>
      </p:sp>
      <p:sp>
        <p:nvSpPr>
          <p:cNvPr id="422" name="Google Shape;422;p37"/>
          <p:cNvSpPr txBox="1">
            <a:spLocks noGrp="1"/>
          </p:cNvSpPr>
          <p:nvPr>
            <p:ph type="subTitle" idx="1"/>
          </p:nvPr>
        </p:nvSpPr>
        <p:spPr>
          <a:xfrm>
            <a:off x="717444" y="3284084"/>
            <a:ext cx="2139600" cy="412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423" name="Google Shape;423;p37"/>
          <p:cNvSpPr txBox="1">
            <a:spLocks noGrp="1"/>
          </p:cNvSpPr>
          <p:nvPr>
            <p:ph type="subTitle" idx="2"/>
          </p:nvPr>
        </p:nvSpPr>
        <p:spPr>
          <a:xfrm>
            <a:off x="716244" y="3695589"/>
            <a:ext cx="2142000" cy="548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424" name="Google Shape;424;p37"/>
          <p:cNvSpPr txBox="1">
            <a:spLocks noGrp="1"/>
          </p:cNvSpPr>
          <p:nvPr>
            <p:ph type="subTitle" idx="3"/>
          </p:nvPr>
        </p:nvSpPr>
        <p:spPr>
          <a:xfrm>
            <a:off x="3502200" y="3284083"/>
            <a:ext cx="2139600" cy="412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425" name="Google Shape;425;p37"/>
          <p:cNvSpPr txBox="1">
            <a:spLocks noGrp="1"/>
          </p:cNvSpPr>
          <p:nvPr>
            <p:ph type="subTitle" idx="4"/>
          </p:nvPr>
        </p:nvSpPr>
        <p:spPr>
          <a:xfrm>
            <a:off x="3504150" y="3696295"/>
            <a:ext cx="2135700" cy="548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426" name="Google Shape;426;p37"/>
          <p:cNvSpPr txBox="1">
            <a:spLocks noGrp="1"/>
          </p:cNvSpPr>
          <p:nvPr>
            <p:ph type="subTitle" idx="5"/>
          </p:nvPr>
        </p:nvSpPr>
        <p:spPr>
          <a:xfrm>
            <a:off x="6285750" y="3284084"/>
            <a:ext cx="2142000" cy="412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427" name="Google Shape;427;p37"/>
          <p:cNvSpPr txBox="1">
            <a:spLocks noGrp="1"/>
          </p:cNvSpPr>
          <p:nvPr>
            <p:ph type="subTitle" idx="6"/>
          </p:nvPr>
        </p:nvSpPr>
        <p:spPr>
          <a:xfrm>
            <a:off x="6285750" y="3695589"/>
            <a:ext cx="2142000" cy="548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428" name="Google Shape;428;p37"/>
          <p:cNvSpPr/>
          <p:nvPr/>
        </p:nvSpPr>
        <p:spPr>
          <a:xfrm rot="-5400000">
            <a:off x="8033525" y="227050"/>
            <a:ext cx="1590075" cy="630850"/>
          </a:xfrm>
          <a:custGeom>
            <a:avLst/>
            <a:gdLst/>
            <a:ahLst/>
            <a:cxnLst/>
            <a:rect l="l" t="t" r="r" b="b"/>
            <a:pathLst>
              <a:path w="63603" h="25234" extrusionOk="0">
                <a:moveTo>
                  <a:pt x="34152" y="0"/>
                </a:moveTo>
                <a:cubicBezTo>
                  <a:pt x="11142" y="0"/>
                  <a:pt x="0" y="25234"/>
                  <a:pt x="0" y="25234"/>
                </a:cubicBezTo>
                <a:lnTo>
                  <a:pt x="63603" y="25234"/>
                </a:lnTo>
                <a:cubicBezTo>
                  <a:pt x="63178" y="21519"/>
                  <a:pt x="62081" y="17876"/>
                  <a:pt x="60383" y="14515"/>
                </a:cubicBezTo>
                <a:cubicBezTo>
                  <a:pt x="50903" y="13454"/>
                  <a:pt x="42378" y="7865"/>
                  <a:pt x="36895" y="118"/>
                </a:cubicBezTo>
                <a:cubicBezTo>
                  <a:pt x="35963" y="39"/>
                  <a:pt x="35048" y="0"/>
                  <a:pt x="34152"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37"/>
          <p:cNvSpPr/>
          <p:nvPr/>
        </p:nvSpPr>
        <p:spPr>
          <a:xfrm rot="-5400000">
            <a:off x="8402450" y="-58450"/>
            <a:ext cx="587225" cy="359950"/>
          </a:xfrm>
          <a:custGeom>
            <a:avLst/>
            <a:gdLst/>
            <a:ahLst/>
            <a:cxnLst/>
            <a:rect l="l" t="t" r="r" b="b"/>
            <a:pathLst>
              <a:path w="23489" h="14398" extrusionOk="0">
                <a:moveTo>
                  <a:pt x="0" y="0"/>
                </a:moveTo>
                <a:lnTo>
                  <a:pt x="0" y="0"/>
                </a:lnTo>
                <a:cubicBezTo>
                  <a:pt x="5483" y="7747"/>
                  <a:pt x="14044" y="13336"/>
                  <a:pt x="23488" y="14397"/>
                </a:cubicBezTo>
                <a:cubicBezTo>
                  <a:pt x="19314" y="6297"/>
                  <a:pt x="12806" y="3467"/>
                  <a:pt x="12806" y="3467"/>
                </a:cubicBezTo>
                <a:cubicBezTo>
                  <a:pt x="8773" y="1592"/>
                  <a:pt x="4422" y="425"/>
                  <a:pt x="0"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37"/>
          <p:cNvSpPr/>
          <p:nvPr/>
        </p:nvSpPr>
        <p:spPr>
          <a:xfrm rot="-5400000">
            <a:off x="7526375" y="-749450"/>
            <a:ext cx="1039125" cy="1679150"/>
          </a:xfrm>
          <a:custGeom>
            <a:avLst/>
            <a:gdLst/>
            <a:ahLst/>
            <a:cxnLst/>
            <a:rect l="l" t="t" r="r" b="b"/>
            <a:pathLst>
              <a:path w="41565" h="67166" extrusionOk="0">
                <a:moveTo>
                  <a:pt x="41564" y="1"/>
                </a:moveTo>
                <a:cubicBezTo>
                  <a:pt x="35091" y="1"/>
                  <a:pt x="28264" y="107"/>
                  <a:pt x="21967" y="1982"/>
                </a:cubicBezTo>
                <a:cubicBezTo>
                  <a:pt x="22356" y="4104"/>
                  <a:pt x="22427" y="6262"/>
                  <a:pt x="22109" y="8384"/>
                </a:cubicBezTo>
                <a:cubicBezTo>
                  <a:pt x="21401" y="13124"/>
                  <a:pt x="18394" y="19067"/>
                  <a:pt x="13973" y="21367"/>
                </a:cubicBezTo>
                <a:lnTo>
                  <a:pt x="13937" y="21367"/>
                </a:lnTo>
                <a:cubicBezTo>
                  <a:pt x="12310" y="22216"/>
                  <a:pt x="10435" y="22463"/>
                  <a:pt x="8631" y="22675"/>
                </a:cubicBezTo>
                <a:lnTo>
                  <a:pt x="2087" y="23418"/>
                </a:lnTo>
                <a:cubicBezTo>
                  <a:pt x="2016" y="23843"/>
                  <a:pt x="1910" y="24232"/>
                  <a:pt x="1804" y="24621"/>
                </a:cubicBezTo>
                <a:cubicBezTo>
                  <a:pt x="0" y="33111"/>
                  <a:pt x="1769" y="42414"/>
                  <a:pt x="6155" y="49842"/>
                </a:cubicBezTo>
                <a:cubicBezTo>
                  <a:pt x="6650" y="50691"/>
                  <a:pt x="7216" y="51540"/>
                  <a:pt x="7782" y="52389"/>
                </a:cubicBezTo>
                <a:cubicBezTo>
                  <a:pt x="12204" y="52814"/>
                  <a:pt x="16555" y="53981"/>
                  <a:pt x="20623" y="55821"/>
                </a:cubicBezTo>
                <a:cubicBezTo>
                  <a:pt x="20623" y="55821"/>
                  <a:pt x="27096" y="58686"/>
                  <a:pt x="31270" y="66786"/>
                </a:cubicBezTo>
                <a:cubicBezTo>
                  <a:pt x="31553" y="66822"/>
                  <a:pt x="31801" y="66857"/>
                  <a:pt x="32049" y="66857"/>
                </a:cubicBezTo>
                <a:cubicBezTo>
                  <a:pt x="32770" y="66911"/>
                  <a:pt x="37826" y="67166"/>
                  <a:pt x="40260" y="67166"/>
                </a:cubicBezTo>
                <a:cubicBezTo>
                  <a:pt x="41050" y="67166"/>
                  <a:pt x="41564" y="67139"/>
                  <a:pt x="41564" y="67069"/>
                </a:cubicBezTo>
                <a:lnTo>
                  <a:pt x="41564" y="1"/>
                </a:ln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7"/>
          <p:cNvSpPr/>
          <p:nvPr/>
        </p:nvSpPr>
        <p:spPr>
          <a:xfrm rot="-5400000">
            <a:off x="7270488" y="35288"/>
            <a:ext cx="508525" cy="535925"/>
          </a:xfrm>
          <a:custGeom>
            <a:avLst/>
            <a:gdLst/>
            <a:ahLst/>
            <a:cxnLst/>
            <a:rect l="l" t="t" r="r" b="b"/>
            <a:pathLst>
              <a:path w="20341" h="21437" extrusionOk="0">
                <a:moveTo>
                  <a:pt x="19880" y="0"/>
                </a:moveTo>
                <a:cubicBezTo>
                  <a:pt x="17687" y="637"/>
                  <a:pt x="15565" y="1521"/>
                  <a:pt x="13584" y="2653"/>
                </a:cubicBezTo>
                <a:cubicBezTo>
                  <a:pt x="6615" y="6580"/>
                  <a:pt x="1946" y="13796"/>
                  <a:pt x="0" y="21437"/>
                </a:cubicBezTo>
                <a:lnTo>
                  <a:pt x="6544" y="20694"/>
                </a:lnTo>
                <a:cubicBezTo>
                  <a:pt x="8348" y="20446"/>
                  <a:pt x="10223" y="20234"/>
                  <a:pt x="11850" y="19385"/>
                </a:cubicBezTo>
                <a:lnTo>
                  <a:pt x="11886" y="19385"/>
                </a:lnTo>
                <a:cubicBezTo>
                  <a:pt x="16307" y="17086"/>
                  <a:pt x="19314" y="11143"/>
                  <a:pt x="20022" y="6403"/>
                </a:cubicBezTo>
                <a:cubicBezTo>
                  <a:pt x="20340" y="4280"/>
                  <a:pt x="20269" y="2087"/>
                  <a:pt x="1988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7"/>
          <p:cNvSpPr/>
          <p:nvPr/>
        </p:nvSpPr>
        <p:spPr>
          <a:xfrm rot="10800000" flipH="1">
            <a:off x="314150" y="4454052"/>
            <a:ext cx="1493675" cy="754900"/>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7"/>
          <p:cNvSpPr/>
          <p:nvPr/>
        </p:nvSpPr>
        <p:spPr>
          <a:xfrm rot="10800000" flipH="1">
            <a:off x="1521275" y="4915327"/>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7"/>
          <p:cNvSpPr/>
          <p:nvPr/>
        </p:nvSpPr>
        <p:spPr>
          <a:xfrm rot="-4440274" flipH="1">
            <a:off x="-533347" y="3955838"/>
            <a:ext cx="1197772" cy="1829997"/>
          </a:xfrm>
          <a:custGeom>
            <a:avLst/>
            <a:gdLst/>
            <a:ahLst/>
            <a:cxnLst/>
            <a:rect l="l" t="t" r="r" b="b"/>
            <a:pathLst>
              <a:path w="40080" h="64318" extrusionOk="0">
                <a:moveTo>
                  <a:pt x="38384" y="1"/>
                </a:moveTo>
                <a:cubicBezTo>
                  <a:pt x="35907" y="1"/>
                  <a:pt x="31554" y="296"/>
                  <a:pt x="31201" y="321"/>
                </a:cubicBezTo>
                <a:cubicBezTo>
                  <a:pt x="24833" y="1064"/>
                  <a:pt x="18537" y="3187"/>
                  <a:pt x="13337" y="7042"/>
                </a:cubicBezTo>
                <a:cubicBezTo>
                  <a:pt x="10648" y="9059"/>
                  <a:pt x="8278" y="11499"/>
                  <a:pt x="6368" y="14294"/>
                </a:cubicBezTo>
                <a:cubicBezTo>
                  <a:pt x="8597" y="15284"/>
                  <a:pt x="10578" y="16735"/>
                  <a:pt x="12205" y="18574"/>
                </a:cubicBezTo>
                <a:cubicBezTo>
                  <a:pt x="15884" y="22854"/>
                  <a:pt x="11922" y="29682"/>
                  <a:pt x="8385" y="32653"/>
                </a:cubicBezTo>
                <a:cubicBezTo>
                  <a:pt x="5944" y="34705"/>
                  <a:pt x="3078" y="36226"/>
                  <a:pt x="1" y="37110"/>
                </a:cubicBezTo>
                <a:cubicBezTo>
                  <a:pt x="107" y="41709"/>
                  <a:pt x="1239" y="46272"/>
                  <a:pt x="3220" y="50411"/>
                </a:cubicBezTo>
                <a:cubicBezTo>
                  <a:pt x="11285" y="52321"/>
                  <a:pt x="18714" y="56283"/>
                  <a:pt x="24020" y="63004"/>
                </a:cubicBezTo>
                <a:cubicBezTo>
                  <a:pt x="24338" y="63428"/>
                  <a:pt x="24657" y="63853"/>
                  <a:pt x="24939" y="64277"/>
                </a:cubicBezTo>
                <a:cubicBezTo>
                  <a:pt x="25522" y="64305"/>
                  <a:pt x="26105" y="64318"/>
                  <a:pt x="26686" y="64318"/>
                </a:cubicBezTo>
                <a:cubicBezTo>
                  <a:pt x="28331" y="64318"/>
                  <a:pt x="29970" y="64212"/>
                  <a:pt x="31590" y="64029"/>
                </a:cubicBezTo>
                <a:cubicBezTo>
                  <a:pt x="32439" y="63923"/>
                  <a:pt x="40080" y="62862"/>
                  <a:pt x="40080" y="62261"/>
                </a:cubicBezTo>
                <a:lnTo>
                  <a:pt x="40080" y="180"/>
                </a:lnTo>
                <a:cubicBezTo>
                  <a:pt x="40069" y="48"/>
                  <a:pt x="39378" y="1"/>
                  <a:pt x="38384" y="1"/>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7"/>
          <p:cNvSpPr/>
          <p:nvPr/>
        </p:nvSpPr>
        <p:spPr>
          <a:xfrm rot="-4440274" flipH="1">
            <a:off x="-250174" y="4138062"/>
            <a:ext cx="482067" cy="650193"/>
          </a:xfrm>
          <a:custGeom>
            <a:avLst/>
            <a:gdLst/>
            <a:ahLst/>
            <a:cxnLst/>
            <a:rect l="l" t="t" r="r" b="b"/>
            <a:pathLst>
              <a:path w="16131" h="22852" extrusionOk="0">
                <a:moveTo>
                  <a:pt x="6615" y="1"/>
                </a:moveTo>
                <a:cubicBezTo>
                  <a:pt x="5483" y="1628"/>
                  <a:pt x="4528" y="3361"/>
                  <a:pt x="3715" y="5165"/>
                </a:cubicBezTo>
                <a:cubicBezTo>
                  <a:pt x="1203" y="10719"/>
                  <a:pt x="0" y="16768"/>
                  <a:pt x="213" y="22852"/>
                </a:cubicBezTo>
                <a:cubicBezTo>
                  <a:pt x="3325" y="21968"/>
                  <a:pt x="6155" y="20447"/>
                  <a:pt x="8632" y="18395"/>
                </a:cubicBezTo>
                <a:cubicBezTo>
                  <a:pt x="12169" y="15424"/>
                  <a:pt x="16131" y="8596"/>
                  <a:pt x="12452" y="4316"/>
                </a:cubicBezTo>
                <a:cubicBezTo>
                  <a:pt x="10825" y="2477"/>
                  <a:pt x="8844" y="1026"/>
                  <a:pt x="6615"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hanks">
  <p:cSld name="TITLE_1">
    <p:bg>
      <p:bgPr>
        <a:solidFill>
          <a:schemeClr val="lt1"/>
        </a:solidFill>
        <a:effectLst/>
      </p:bgPr>
    </p:bg>
    <p:spTree>
      <p:nvGrpSpPr>
        <p:cNvPr id="1" name="Shape 436"/>
        <p:cNvGrpSpPr/>
        <p:nvPr/>
      </p:nvGrpSpPr>
      <p:grpSpPr>
        <a:xfrm>
          <a:off x="0" y="0"/>
          <a:ext cx="0" cy="0"/>
          <a:chOff x="0" y="0"/>
          <a:chExt cx="0" cy="0"/>
        </a:xfrm>
      </p:grpSpPr>
      <p:sp>
        <p:nvSpPr>
          <p:cNvPr id="437" name="Google Shape;437;p38"/>
          <p:cNvSpPr txBox="1">
            <a:spLocks noGrp="1"/>
          </p:cNvSpPr>
          <p:nvPr>
            <p:ph type="ctrTitle"/>
          </p:nvPr>
        </p:nvSpPr>
        <p:spPr>
          <a:xfrm flipH="1">
            <a:off x="5014050" y="543200"/>
            <a:ext cx="3413700" cy="15915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1"/>
              </a:buClr>
              <a:buSzPts val="5200"/>
              <a:buNone/>
              <a:defRPr sz="5500">
                <a:solidFill>
                  <a:schemeClr val="dk1"/>
                </a:solidFill>
              </a:defRPr>
            </a:lvl1pPr>
            <a:lvl2pPr lvl="1" algn="ctr" rtl="0">
              <a:spcBef>
                <a:spcPts val="0"/>
              </a:spcBef>
              <a:spcAft>
                <a:spcPts val="0"/>
              </a:spcAft>
              <a:buClr>
                <a:schemeClr val="dk1"/>
              </a:buClr>
              <a:buSzPts val="5200"/>
              <a:buNone/>
              <a:defRPr sz="5200">
                <a:solidFill>
                  <a:schemeClr val="dk1"/>
                </a:solidFill>
              </a:defRPr>
            </a:lvl2pPr>
            <a:lvl3pPr lvl="2" algn="ctr" rtl="0">
              <a:spcBef>
                <a:spcPts val="0"/>
              </a:spcBef>
              <a:spcAft>
                <a:spcPts val="0"/>
              </a:spcAft>
              <a:buClr>
                <a:schemeClr val="dk1"/>
              </a:buClr>
              <a:buSzPts val="5200"/>
              <a:buNone/>
              <a:defRPr sz="5200">
                <a:solidFill>
                  <a:schemeClr val="dk1"/>
                </a:solidFill>
              </a:defRPr>
            </a:lvl3pPr>
            <a:lvl4pPr lvl="3" algn="ctr" rtl="0">
              <a:spcBef>
                <a:spcPts val="0"/>
              </a:spcBef>
              <a:spcAft>
                <a:spcPts val="0"/>
              </a:spcAft>
              <a:buClr>
                <a:schemeClr val="dk1"/>
              </a:buClr>
              <a:buSzPts val="5200"/>
              <a:buNone/>
              <a:defRPr sz="5200">
                <a:solidFill>
                  <a:schemeClr val="dk1"/>
                </a:solidFill>
              </a:defRPr>
            </a:lvl4pPr>
            <a:lvl5pPr lvl="4" algn="ctr" rtl="0">
              <a:spcBef>
                <a:spcPts val="0"/>
              </a:spcBef>
              <a:spcAft>
                <a:spcPts val="0"/>
              </a:spcAft>
              <a:buClr>
                <a:schemeClr val="dk1"/>
              </a:buClr>
              <a:buSzPts val="5200"/>
              <a:buNone/>
              <a:defRPr sz="5200">
                <a:solidFill>
                  <a:schemeClr val="dk1"/>
                </a:solidFill>
              </a:defRPr>
            </a:lvl5pPr>
            <a:lvl6pPr lvl="5" algn="ctr" rtl="0">
              <a:spcBef>
                <a:spcPts val="0"/>
              </a:spcBef>
              <a:spcAft>
                <a:spcPts val="0"/>
              </a:spcAft>
              <a:buClr>
                <a:schemeClr val="dk1"/>
              </a:buClr>
              <a:buSzPts val="5200"/>
              <a:buNone/>
              <a:defRPr sz="5200">
                <a:solidFill>
                  <a:schemeClr val="dk1"/>
                </a:solidFill>
              </a:defRPr>
            </a:lvl6pPr>
            <a:lvl7pPr lvl="6" algn="ctr" rtl="0">
              <a:spcBef>
                <a:spcPts val="0"/>
              </a:spcBef>
              <a:spcAft>
                <a:spcPts val="0"/>
              </a:spcAft>
              <a:buClr>
                <a:schemeClr val="dk1"/>
              </a:buClr>
              <a:buSzPts val="5200"/>
              <a:buNone/>
              <a:defRPr sz="5200">
                <a:solidFill>
                  <a:schemeClr val="dk1"/>
                </a:solidFill>
              </a:defRPr>
            </a:lvl7pPr>
            <a:lvl8pPr lvl="7" algn="ctr" rtl="0">
              <a:spcBef>
                <a:spcPts val="0"/>
              </a:spcBef>
              <a:spcAft>
                <a:spcPts val="0"/>
              </a:spcAft>
              <a:buClr>
                <a:schemeClr val="dk1"/>
              </a:buClr>
              <a:buSzPts val="5200"/>
              <a:buNone/>
              <a:defRPr sz="5200">
                <a:solidFill>
                  <a:schemeClr val="dk1"/>
                </a:solidFill>
              </a:defRPr>
            </a:lvl8pPr>
            <a:lvl9pPr lvl="8" algn="ctr" rtl="0">
              <a:spcBef>
                <a:spcPts val="0"/>
              </a:spcBef>
              <a:spcAft>
                <a:spcPts val="0"/>
              </a:spcAft>
              <a:buClr>
                <a:schemeClr val="dk1"/>
              </a:buClr>
              <a:buSzPts val="5200"/>
              <a:buNone/>
              <a:defRPr sz="5200">
                <a:solidFill>
                  <a:schemeClr val="dk1"/>
                </a:solidFill>
              </a:defRPr>
            </a:lvl9pPr>
          </a:lstStyle>
          <a:p>
            <a:endParaRPr/>
          </a:p>
        </p:txBody>
      </p:sp>
      <p:sp>
        <p:nvSpPr>
          <p:cNvPr id="438" name="Google Shape;438;p38"/>
          <p:cNvSpPr txBox="1">
            <a:spLocks noGrp="1"/>
          </p:cNvSpPr>
          <p:nvPr>
            <p:ph type="subTitle" idx="1"/>
          </p:nvPr>
        </p:nvSpPr>
        <p:spPr>
          <a:xfrm>
            <a:off x="5014050" y="2134700"/>
            <a:ext cx="2614500" cy="1346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800"/>
              <a:buNone/>
              <a:defRPr sz="1400">
                <a:solidFill>
                  <a:schemeClr val="dk1"/>
                </a:solidFill>
              </a:defRPr>
            </a:lvl1pPr>
            <a:lvl2pPr lvl="1" algn="ctr" rtl="0">
              <a:lnSpc>
                <a:spcPct val="100000"/>
              </a:lnSpc>
              <a:spcBef>
                <a:spcPts val="0"/>
              </a:spcBef>
              <a:spcAft>
                <a:spcPts val="0"/>
              </a:spcAft>
              <a:buClr>
                <a:schemeClr val="dk1"/>
              </a:buClr>
              <a:buSzPts val="2800"/>
              <a:buNone/>
              <a:defRPr sz="2800">
                <a:solidFill>
                  <a:schemeClr val="dk1"/>
                </a:solidFill>
              </a:defRPr>
            </a:lvl2pPr>
            <a:lvl3pPr lvl="2" algn="ctr" rtl="0">
              <a:lnSpc>
                <a:spcPct val="100000"/>
              </a:lnSpc>
              <a:spcBef>
                <a:spcPts val="0"/>
              </a:spcBef>
              <a:spcAft>
                <a:spcPts val="0"/>
              </a:spcAft>
              <a:buClr>
                <a:schemeClr val="dk1"/>
              </a:buClr>
              <a:buSzPts val="2800"/>
              <a:buNone/>
              <a:defRPr sz="2800">
                <a:solidFill>
                  <a:schemeClr val="dk1"/>
                </a:solidFill>
              </a:defRPr>
            </a:lvl3pPr>
            <a:lvl4pPr lvl="3" algn="ctr" rtl="0">
              <a:lnSpc>
                <a:spcPct val="100000"/>
              </a:lnSpc>
              <a:spcBef>
                <a:spcPts val="0"/>
              </a:spcBef>
              <a:spcAft>
                <a:spcPts val="0"/>
              </a:spcAft>
              <a:buClr>
                <a:schemeClr val="dk1"/>
              </a:buClr>
              <a:buSzPts val="2800"/>
              <a:buNone/>
              <a:defRPr sz="2800">
                <a:solidFill>
                  <a:schemeClr val="dk1"/>
                </a:solidFill>
              </a:defRPr>
            </a:lvl4pPr>
            <a:lvl5pPr lvl="4" algn="ctr" rtl="0">
              <a:lnSpc>
                <a:spcPct val="100000"/>
              </a:lnSpc>
              <a:spcBef>
                <a:spcPts val="0"/>
              </a:spcBef>
              <a:spcAft>
                <a:spcPts val="0"/>
              </a:spcAft>
              <a:buClr>
                <a:schemeClr val="dk1"/>
              </a:buClr>
              <a:buSzPts val="2800"/>
              <a:buNone/>
              <a:defRPr sz="2800">
                <a:solidFill>
                  <a:schemeClr val="dk1"/>
                </a:solidFill>
              </a:defRPr>
            </a:lvl5pPr>
            <a:lvl6pPr lvl="5" algn="ctr" rtl="0">
              <a:lnSpc>
                <a:spcPct val="100000"/>
              </a:lnSpc>
              <a:spcBef>
                <a:spcPts val="0"/>
              </a:spcBef>
              <a:spcAft>
                <a:spcPts val="0"/>
              </a:spcAft>
              <a:buClr>
                <a:schemeClr val="dk1"/>
              </a:buClr>
              <a:buSzPts val="2800"/>
              <a:buNone/>
              <a:defRPr sz="2800">
                <a:solidFill>
                  <a:schemeClr val="dk1"/>
                </a:solidFill>
              </a:defRPr>
            </a:lvl6pPr>
            <a:lvl7pPr lvl="6" algn="ctr" rtl="0">
              <a:lnSpc>
                <a:spcPct val="100000"/>
              </a:lnSpc>
              <a:spcBef>
                <a:spcPts val="0"/>
              </a:spcBef>
              <a:spcAft>
                <a:spcPts val="0"/>
              </a:spcAft>
              <a:buClr>
                <a:schemeClr val="dk1"/>
              </a:buClr>
              <a:buSzPts val="2800"/>
              <a:buNone/>
              <a:defRPr sz="2800">
                <a:solidFill>
                  <a:schemeClr val="dk1"/>
                </a:solidFill>
              </a:defRPr>
            </a:lvl7pPr>
            <a:lvl8pPr lvl="7" algn="ctr" rtl="0">
              <a:lnSpc>
                <a:spcPct val="100000"/>
              </a:lnSpc>
              <a:spcBef>
                <a:spcPts val="0"/>
              </a:spcBef>
              <a:spcAft>
                <a:spcPts val="0"/>
              </a:spcAft>
              <a:buClr>
                <a:schemeClr val="dk1"/>
              </a:buClr>
              <a:buSzPts val="2800"/>
              <a:buNone/>
              <a:defRPr sz="2800">
                <a:solidFill>
                  <a:schemeClr val="dk1"/>
                </a:solidFill>
              </a:defRPr>
            </a:lvl8pPr>
            <a:lvl9pPr lvl="8" algn="ctr" rtl="0">
              <a:lnSpc>
                <a:spcPct val="100000"/>
              </a:lnSpc>
              <a:spcBef>
                <a:spcPts val="0"/>
              </a:spcBef>
              <a:spcAft>
                <a:spcPts val="0"/>
              </a:spcAft>
              <a:buClr>
                <a:schemeClr val="dk1"/>
              </a:buClr>
              <a:buSzPts val="2800"/>
              <a:buNone/>
              <a:defRPr sz="2800">
                <a:solidFill>
                  <a:schemeClr val="dk1"/>
                </a:solidFill>
              </a:defRPr>
            </a:lvl9pPr>
          </a:lstStyle>
          <a:p>
            <a:endParaRPr/>
          </a:p>
        </p:txBody>
      </p:sp>
      <p:sp>
        <p:nvSpPr>
          <p:cNvPr id="439" name="Google Shape;439;p38"/>
          <p:cNvSpPr txBox="1"/>
          <p:nvPr/>
        </p:nvSpPr>
        <p:spPr>
          <a:xfrm>
            <a:off x="5008507" y="3786229"/>
            <a:ext cx="3424800" cy="601500"/>
          </a:xfrm>
          <a:prstGeom prst="rect">
            <a:avLst/>
          </a:prstGeom>
          <a:noFill/>
          <a:ln>
            <a:noFill/>
          </a:ln>
        </p:spPr>
        <p:txBody>
          <a:bodyPr spcFirstLastPara="1" wrap="square" lIns="91425" tIns="91425" rIns="91425" bIns="91425" anchor="t" anchorCtr="0">
            <a:noAutofit/>
          </a:bodyPr>
          <a:lstStyle/>
          <a:p>
            <a:pPr marL="0" lvl="0" indent="0" algn="l" rtl="0">
              <a:spcBef>
                <a:spcPts val="300"/>
              </a:spcBef>
              <a:spcAft>
                <a:spcPts val="0"/>
              </a:spcAft>
              <a:buNone/>
            </a:pPr>
            <a:r>
              <a:rPr lang="en" sz="1200">
                <a:solidFill>
                  <a:srgbClr val="000000"/>
                </a:solidFill>
                <a:latin typeface="Lato"/>
                <a:ea typeface="Lato"/>
                <a:cs typeface="Lato"/>
                <a:sym typeface="Lato"/>
              </a:rPr>
              <a:t>CREDITS: This presentation template was created by </a:t>
            </a:r>
            <a:r>
              <a:rPr lang="en" sz="1200">
                <a:solidFill>
                  <a:srgbClr val="000000"/>
                </a:solidFill>
                <a:uFill>
                  <a:noFill/>
                </a:uFill>
                <a:latin typeface="Lato"/>
                <a:ea typeface="Lato"/>
                <a:cs typeface="Lato"/>
                <a:sym typeface="Lato"/>
                <a:hlinkClick r:id="rId2">
                  <a:extLst>
                    <a:ext uri="{A12FA001-AC4F-418D-AE19-62706E023703}">
                      <ahyp:hlinkClr xmlns:ahyp="http://schemas.microsoft.com/office/drawing/2018/hyperlinkcolor" val="tx"/>
                    </a:ext>
                  </a:extLst>
                </a:hlinkClick>
              </a:rPr>
              <a:t>Slidesgo</a:t>
            </a:r>
            <a:r>
              <a:rPr lang="en" sz="1200">
                <a:solidFill>
                  <a:srgbClr val="000000"/>
                </a:solidFill>
                <a:latin typeface="Lato"/>
                <a:ea typeface="Lato"/>
                <a:cs typeface="Lato"/>
                <a:sym typeface="Lato"/>
              </a:rPr>
              <a:t>, including icons by </a:t>
            </a:r>
            <a:r>
              <a:rPr lang="en" sz="1200">
                <a:solidFill>
                  <a:srgbClr val="000000"/>
                </a:solidFill>
                <a:uFill>
                  <a:noFill/>
                </a:uFill>
                <a:latin typeface="Lato"/>
                <a:ea typeface="Lato"/>
                <a:cs typeface="Lato"/>
                <a:sym typeface="Lato"/>
                <a:hlinkClick r:id="rId3">
                  <a:extLst>
                    <a:ext uri="{A12FA001-AC4F-418D-AE19-62706E023703}">
                      <ahyp:hlinkClr xmlns:ahyp="http://schemas.microsoft.com/office/drawing/2018/hyperlinkcolor" val="tx"/>
                    </a:ext>
                  </a:extLst>
                </a:hlinkClick>
              </a:rPr>
              <a:t>Flaticon</a:t>
            </a:r>
            <a:r>
              <a:rPr lang="en" sz="1200">
                <a:solidFill>
                  <a:srgbClr val="000000"/>
                </a:solidFill>
                <a:latin typeface="Lato"/>
                <a:ea typeface="Lato"/>
                <a:cs typeface="Lato"/>
                <a:sym typeface="Lato"/>
              </a:rPr>
              <a:t>,</a:t>
            </a:r>
            <a:r>
              <a:rPr lang="en" sz="1200">
                <a:latin typeface="Lato"/>
                <a:ea typeface="Lato"/>
                <a:cs typeface="Lato"/>
                <a:sym typeface="Lato"/>
              </a:rPr>
              <a:t> </a:t>
            </a:r>
            <a:r>
              <a:rPr lang="en" sz="1200">
                <a:solidFill>
                  <a:srgbClr val="000000"/>
                </a:solidFill>
                <a:latin typeface="Lato"/>
                <a:ea typeface="Lato"/>
                <a:cs typeface="Lato"/>
                <a:sym typeface="Lato"/>
              </a:rPr>
              <a:t>infographics &amp; images by Freepik</a:t>
            </a:r>
            <a:r>
              <a:rPr lang="en" sz="1200">
                <a:latin typeface="Lato"/>
                <a:ea typeface="Lato"/>
                <a:cs typeface="Lato"/>
                <a:sym typeface="Lato"/>
              </a:rPr>
              <a:t> and illustrations by Storyset</a:t>
            </a:r>
            <a:endParaRPr sz="1200">
              <a:solidFill>
                <a:srgbClr val="000000"/>
              </a:solidFill>
              <a:latin typeface="Lato"/>
              <a:ea typeface="Lato"/>
              <a:cs typeface="Lato"/>
              <a:sym typeface="Lato"/>
            </a:endParaRPr>
          </a:p>
        </p:txBody>
      </p:sp>
      <p:sp>
        <p:nvSpPr>
          <p:cNvPr id="440" name="Google Shape;440;p38"/>
          <p:cNvSpPr/>
          <p:nvPr/>
        </p:nvSpPr>
        <p:spPr>
          <a:xfrm>
            <a:off x="8403000" y="-294028"/>
            <a:ext cx="1009050" cy="527050"/>
          </a:xfrm>
          <a:custGeom>
            <a:avLst/>
            <a:gdLst/>
            <a:ahLst/>
            <a:cxnLst/>
            <a:rect l="l" t="t" r="r" b="b"/>
            <a:pathLst>
              <a:path w="40362" h="21082" extrusionOk="0">
                <a:moveTo>
                  <a:pt x="0" y="0"/>
                </a:moveTo>
                <a:cubicBezTo>
                  <a:pt x="602" y="1486"/>
                  <a:pt x="1274" y="2901"/>
                  <a:pt x="2052" y="4280"/>
                </a:cubicBezTo>
                <a:lnTo>
                  <a:pt x="16874" y="4280"/>
                </a:lnTo>
                <a:cubicBezTo>
                  <a:pt x="17510" y="8631"/>
                  <a:pt x="16378" y="12876"/>
                  <a:pt x="13549" y="16024"/>
                </a:cubicBezTo>
                <a:cubicBezTo>
                  <a:pt x="16838" y="18005"/>
                  <a:pt x="20446" y="19350"/>
                  <a:pt x="24161" y="20057"/>
                </a:cubicBezTo>
                <a:cubicBezTo>
                  <a:pt x="28167" y="20832"/>
                  <a:pt x="32294" y="21082"/>
                  <a:pt x="36390" y="21082"/>
                </a:cubicBezTo>
                <a:cubicBezTo>
                  <a:pt x="37719" y="21082"/>
                  <a:pt x="39045" y="21055"/>
                  <a:pt x="40362" y="21012"/>
                </a:cubicBezTo>
                <a:lnTo>
                  <a:pt x="40362" y="0"/>
                </a:ln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8"/>
          <p:cNvSpPr/>
          <p:nvPr/>
        </p:nvSpPr>
        <p:spPr>
          <a:xfrm>
            <a:off x="7248050" y="-187028"/>
            <a:ext cx="1493675" cy="754900"/>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8"/>
          <p:cNvSpPr/>
          <p:nvPr/>
        </p:nvSpPr>
        <p:spPr>
          <a:xfrm>
            <a:off x="8455175" y="-187028"/>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8"/>
          <p:cNvSpPr/>
          <p:nvPr/>
        </p:nvSpPr>
        <p:spPr>
          <a:xfrm rot="-6359726">
            <a:off x="6400553" y="-763912"/>
            <a:ext cx="1197772" cy="1829997"/>
          </a:xfrm>
          <a:custGeom>
            <a:avLst/>
            <a:gdLst/>
            <a:ahLst/>
            <a:cxnLst/>
            <a:rect l="l" t="t" r="r" b="b"/>
            <a:pathLst>
              <a:path w="40080" h="64318" extrusionOk="0">
                <a:moveTo>
                  <a:pt x="38384" y="1"/>
                </a:moveTo>
                <a:cubicBezTo>
                  <a:pt x="35907" y="1"/>
                  <a:pt x="31554" y="296"/>
                  <a:pt x="31201" y="321"/>
                </a:cubicBezTo>
                <a:cubicBezTo>
                  <a:pt x="24833" y="1064"/>
                  <a:pt x="18537" y="3187"/>
                  <a:pt x="13337" y="7042"/>
                </a:cubicBezTo>
                <a:cubicBezTo>
                  <a:pt x="10648" y="9059"/>
                  <a:pt x="8278" y="11499"/>
                  <a:pt x="6368" y="14294"/>
                </a:cubicBezTo>
                <a:cubicBezTo>
                  <a:pt x="8597" y="15284"/>
                  <a:pt x="10578" y="16735"/>
                  <a:pt x="12205" y="18574"/>
                </a:cubicBezTo>
                <a:cubicBezTo>
                  <a:pt x="15884" y="22854"/>
                  <a:pt x="11922" y="29682"/>
                  <a:pt x="8385" y="32653"/>
                </a:cubicBezTo>
                <a:cubicBezTo>
                  <a:pt x="5944" y="34705"/>
                  <a:pt x="3078" y="36226"/>
                  <a:pt x="1" y="37110"/>
                </a:cubicBezTo>
                <a:cubicBezTo>
                  <a:pt x="107" y="41709"/>
                  <a:pt x="1239" y="46272"/>
                  <a:pt x="3220" y="50411"/>
                </a:cubicBezTo>
                <a:cubicBezTo>
                  <a:pt x="11285" y="52321"/>
                  <a:pt x="18714" y="56283"/>
                  <a:pt x="24020" y="63004"/>
                </a:cubicBezTo>
                <a:cubicBezTo>
                  <a:pt x="24338" y="63428"/>
                  <a:pt x="24657" y="63853"/>
                  <a:pt x="24939" y="64277"/>
                </a:cubicBezTo>
                <a:cubicBezTo>
                  <a:pt x="25522" y="64305"/>
                  <a:pt x="26105" y="64318"/>
                  <a:pt x="26686" y="64318"/>
                </a:cubicBezTo>
                <a:cubicBezTo>
                  <a:pt x="28331" y="64318"/>
                  <a:pt x="29970" y="64212"/>
                  <a:pt x="31590" y="64029"/>
                </a:cubicBezTo>
                <a:cubicBezTo>
                  <a:pt x="32439" y="63923"/>
                  <a:pt x="40080" y="62862"/>
                  <a:pt x="40080" y="62261"/>
                </a:cubicBezTo>
                <a:lnTo>
                  <a:pt x="40080" y="180"/>
                </a:lnTo>
                <a:cubicBezTo>
                  <a:pt x="40069" y="48"/>
                  <a:pt x="39378" y="1"/>
                  <a:pt x="38384" y="1"/>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8"/>
          <p:cNvSpPr/>
          <p:nvPr/>
        </p:nvSpPr>
        <p:spPr>
          <a:xfrm rot="-6359726">
            <a:off x="6683726" y="233669"/>
            <a:ext cx="482067" cy="650193"/>
          </a:xfrm>
          <a:custGeom>
            <a:avLst/>
            <a:gdLst/>
            <a:ahLst/>
            <a:cxnLst/>
            <a:rect l="l" t="t" r="r" b="b"/>
            <a:pathLst>
              <a:path w="16131" h="22852" extrusionOk="0">
                <a:moveTo>
                  <a:pt x="6615" y="1"/>
                </a:moveTo>
                <a:cubicBezTo>
                  <a:pt x="5483" y="1628"/>
                  <a:pt x="4528" y="3361"/>
                  <a:pt x="3715" y="5165"/>
                </a:cubicBezTo>
                <a:cubicBezTo>
                  <a:pt x="1203" y="10719"/>
                  <a:pt x="0" y="16768"/>
                  <a:pt x="213" y="22852"/>
                </a:cubicBezTo>
                <a:cubicBezTo>
                  <a:pt x="3325" y="21968"/>
                  <a:pt x="6155" y="20447"/>
                  <a:pt x="8632" y="18395"/>
                </a:cubicBezTo>
                <a:cubicBezTo>
                  <a:pt x="12169" y="15424"/>
                  <a:pt x="16131" y="8596"/>
                  <a:pt x="12452" y="4316"/>
                </a:cubicBezTo>
                <a:cubicBezTo>
                  <a:pt x="10825" y="2477"/>
                  <a:pt x="8844" y="1026"/>
                  <a:pt x="6615"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8"/>
          <p:cNvSpPr/>
          <p:nvPr/>
        </p:nvSpPr>
        <p:spPr>
          <a:xfrm flipH="1">
            <a:off x="5782" y="4440953"/>
            <a:ext cx="778410" cy="545373"/>
          </a:xfrm>
          <a:custGeom>
            <a:avLst/>
            <a:gdLst/>
            <a:ahLst/>
            <a:cxnLst/>
            <a:rect l="l" t="t" r="r" b="b"/>
            <a:pathLst>
              <a:path w="28830" h="20199" extrusionOk="0">
                <a:moveTo>
                  <a:pt x="16294" y="0"/>
                </a:moveTo>
                <a:cubicBezTo>
                  <a:pt x="11568" y="0"/>
                  <a:pt x="7077" y="1785"/>
                  <a:pt x="3750" y="5354"/>
                </a:cubicBezTo>
                <a:cubicBezTo>
                  <a:pt x="2229" y="6981"/>
                  <a:pt x="991" y="8785"/>
                  <a:pt x="0" y="10766"/>
                </a:cubicBezTo>
                <a:cubicBezTo>
                  <a:pt x="7932" y="16593"/>
                  <a:pt x="18027" y="20199"/>
                  <a:pt x="26488" y="20199"/>
                </a:cubicBezTo>
                <a:cubicBezTo>
                  <a:pt x="27272" y="20199"/>
                  <a:pt x="28042" y="20168"/>
                  <a:pt x="28795" y="20105"/>
                </a:cubicBezTo>
                <a:cubicBezTo>
                  <a:pt x="28795" y="20105"/>
                  <a:pt x="28795" y="13454"/>
                  <a:pt x="28830" y="4186"/>
                </a:cubicBezTo>
                <a:cubicBezTo>
                  <a:pt x="27627" y="1180"/>
                  <a:pt x="21118" y="437"/>
                  <a:pt x="18713" y="154"/>
                </a:cubicBezTo>
                <a:cubicBezTo>
                  <a:pt x="17903" y="51"/>
                  <a:pt x="17095" y="0"/>
                  <a:pt x="16294"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8"/>
          <p:cNvSpPr/>
          <p:nvPr/>
        </p:nvSpPr>
        <p:spPr>
          <a:xfrm flipH="1">
            <a:off x="48" y="3018125"/>
            <a:ext cx="1207278" cy="1713447"/>
          </a:xfrm>
          <a:custGeom>
            <a:avLst/>
            <a:gdLst/>
            <a:ahLst/>
            <a:cxnLst/>
            <a:rect l="l" t="t" r="r" b="b"/>
            <a:pathLst>
              <a:path w="44714" h="63461" extrusionOk="0">
                <a:moveTo>
                  <a:pt x="44713" y="1"/>
                </a:moveTo>
                <a:cubicBezTo>
                  <a:pt x="44678" y="7040"/>
                  <a:pt x="34879" y="11992"/>
                  <a:pt x="29502" y="14150"/>
                </a:cubicBezTo>
                <a:cubicBezTo>
                  <a:pt x="27415" y="14964"/>
                  <a:pt x="25258" y="15671"/>
                  <a:pt x="23100" y="16343"/>
                </a:cubicBezTo>
                <a:cubicBezTo>
                  <a:pt x="23595" y="17015"/>
                  <a:pt x="24019" y="17723"/>
                  <a:pt x="24373" y="18466"/>
                </a:cubicBezTo>
                <a:cubicBezTo>
                  <a:pt x="25541" y="21083"/>
                  <a:pt x="25682" y="24055"/>
                  <a:pt x="24798" y="26778"/>
                </a:cubicBezTo>
                <a:cubicBezTo>
                  <a:pt x="23666" y="30245"/>
                  <a:pt x="20836" y="33004"/>
                  <a:pt x="17475" y="34455"/>
                </a:cubicBezTo>
                <a:cubicBezTo>
                  <a:pt x="15798" y="35190"/>
                  <a:pt x="13648" y="35654"/>
                  <a:pt x="11545" y="35654"/>
                </a:cubicBezTo>
                <a:cubicBezTo>
                  <a:pt x="9702" y="35654"/>
                  <a:pt x="7895" y="35297"/>
                  <a:pt x="6474" y="34455"/>
                </a:cubicBezTo>
                <a:lnTo>
                  <a:pt x="6439" y="34455"/>
                </a:lnTo>
                <a:cubicBezTo>
                  <a:pt x="5342" y="33782"/>
                  <a:pt x="4493" y="32757"/>
                  <a:pt x="3679" y="31731"/>
                </a:cubicBezTo>
                <a:lnTo>
                  <a:pt x="3644" y="31695"/>
                </a:lnTo>
                <a:cubicBezTo>
                  <a:pt x="3113" y="33146"/>
                  <a:pt x="2689" y="34631"/>
                  <a:pt x="2371" y="36152"/>
                </a:cubicBezTo>
                <a:cubicBezTo>
                  <a:pt x="1" y="46835"/>
                  <a:pt x="6403" y="56669"/>
                  <a:pt x="15636" y="63461"/>
                </a:cubicBezTo>
                <a:cubicBezTo>
                  <a:pt x="16626" y="61515"/>
                  <a:pt x="17900" y="59676"/>
                  <a:pt x="19385" y="58049"/>
                </a:cubicBezTo>
                <a:cubicBezTo>
                  <a:pt x="22763" y="54488"/>
                  <a:pt x="27293" y="52708"/>
                  <a:pt x="32052" y="52708"/>
                </a:cubicBezTo>
                <a:cubicBezTo>
                  <a:pt x="32824" y="52708"/>
                  <a:pt x="33603" y="52755"/>
                  <a:pt x="34384" y="52849"/>
                </a:cubicBezTo>
                <a:cubicBezTo>
                  <a:pt x="36754" y="53132"/>
                  <a:pt x="43263" y="53910"/>
                  <a:pt x="44501" y="56881"/>
                </a:cubicBezTo>
                <a:cubicBezTo>
                  <a:pt x="44572" y="35454"/>
                  <a:pt x="44713" y="30"/>
                  <a:pt x="44713"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8"/>
          <p:cNvSpPr/>
          <p:nvPr/>
        </p:nvSpPr>
        <p:spPr>
          <a:xfrm flipH="1">
            <a:off x="512936" y="3459406"/>
            <a:ext cx="595053" cy="520344"/>
          </a:xfrm>
          <a:custGeom>
            <a:avLst/>
            <a:gdLst/>
            <a:ahLst/>
            <a:cxnLst/>
            <a:rect l="l" t="t" r="r" b="b"/>
            <a:pathLst>
              <a:path w="22039" h="19272" extrusionOk="0">
                <a:moveTo>
                  <a:pt x="19421" y="0"/>
                </a:moveTo>
                <a:cubicBezTo>
                  <a:pt x="13867" y="1734"/>
                  <a:pt x="8384" y="3502"/>
                  <a:pt x="4281" y="7995"/>
                </a:cubicBezTo>
                <a:cubicBezTo>
                  <a:pt x="2406" y="10152"/>
                  <a:pt x="920" y="12629"/>
                  <a:pt x="0" y="15352"/>
                </a:cubicBezTo>
                <a:cubicBezTo>
                  <a:pt x="814" y="16378"/>
                  <a:pt x="1663" y="17439"/>
                  <a:pt x="2795" y="18112"/>
                </a:cubicBezTo>
                <a:cubicBezTo>
                  <a:pt x="4221" y="18931"/>
                  <a:pt x="6011" y="19272"/>
                  <a:pt x="7835" y="19272"/>
                </a:cubicBezTo>
                <a:cubicBezTo>
                  <a:pt x="9948" y="19272"/>
                  <a:pt x="12106" y="18814"/>
                  <a:pt x="13796" y="18112"/>
                </a:cubicBezTo>
                <a:cubicBezTo>
                  <a:pt x="17157" y="16661"/>
                  <a:pt x="19987" y="13902"/>
                  <a:pt x="21119" y="10400"/>
                </a:cubicBezTo>
                <a:cubicBezTo>
                  <a:pt x="22038" y="7676"/>
                  <a:pt x="21862" y="4740"/>
                  <a:pt x="20694" y="2123"/>
                </a:cubicBezTo>
                <a:cubicBezTo>
                  <a:pt x="20340" y="1380"/>
                  <a:pt x="19916" y="637"/>
                  <a:pt x="19421"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8"/>
          <p:cNvSpPr/>
          <p:nvPr/>
        </p:nvSpPr>
        <p:spPr>
          <a:xfrm>
            <a:off x="-48425" y="-1292850"/>
            <a:ext cx="1200975" cy="2428325"/>
          </a:xfrm>
          <a:custGeom>
            <a:avLst/>
            <a:gdLst/>
            <a:ahLst/>
            <a:cxnLst/>
            <a:rect l="l" t="t" r="r" b="b"/>
            <a:pathLst>
              <a:path w="48039" h="97133" extrusionOk="0">
                <a:moveTo>
                  <a:pt x="429" y="0"/>
                </a:moveTo>
                <a:cubicBezTo>
                  <a:pt x="160" y="0"/>
                  <a:pt x="1" y="52"/>
                  <a:pt x="1" y="173"/>
                </a:cubicBezTo>
                <a:cubicBezTo>
                  <a:pt x="1" y="633"/>
                  <a:pt x="72" y="62077"/>
                  <a:pt x="72" y="90447"/>
                </a:cubicBezTo>
                <a:cubicBezTo>
                  <a:pt x="5166" y="92004"/>
                  <a:pt x="10578" y="94161"/>
                  <a:pt x="14929" y="97133"/>
                </a:cubicBezTo>
                <a:cubicBezTo>
                  <a:pt x="32085" y="84115"/>
                  <a:pt x="48039" y="60875"/>
                  <a:pt x="31413" y="41278"/>
                </a:cubicBezTo>
                <a:cubicBezTo>
                  <a:pt x="28052" y="37281"/>
                  <a:pt x="24055" y="33885"/>
                  <a:pt x="21119" y="29604"/>
                </a:cubicBezTo>
                <a:cubicBezTo>
                  <a:pt x="18218" y="25324"/>
                  <a:pt x="17263" y="20372"/>
                  <a:pt x="16450" y="15384"/>
                </a:cubicBezTo>
                <a:cubicBezTo>
                  <a:pt x="15919" y="12201"/>
                  <a:pt x="15282" y="8982"/>
                  <a:pt x="13584" y="6258"/>
                </a:cubicBezTo>
                <a:cubicBezTo>
                  <a:pt x="11851" y="3463"/>
                  <a:pt x="9623" y="2367"/>
                  <a:pt x="6616" y="1482"/>
                </a:cubicBezTo>
                <a:cubicBezTo>
                  <a:pt x="6024" y="1334"/>
                  <a:pt x="1800" y="0"/>
                  <a:pt x="42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8"/>
          <p:cNvSpPr/>
          <p:nvPr/>
        </p:nvSpPr>
        <p:spPr>
          <a:xfrm>
            <a:off x="-49300" y="966550"/>
            <a:ext cx="374100" cy="365975"/>
          </a:xfrm>
          <a:custGeom>
            <a:avLst/>
            <a:gdLst/>
            <a:ahLst/>
            <a:cxnLst/>
            <a:rect l="l" t="t" r="r" b="b"/>
            <a:pathLst>
              <a:path w="14964" h="14639" extrusionOk="0">
                <a:moveTo>
                  <a:pt x="1" y="0"/>
                </a:moveTo>
                <a:lnTo>
                  <a:pt x="1" y="14539"/>
                </a:lnTo>
                <a:cubicBezTo>
                  <a:pt x="1" y="14607"/>
                  <a:pt x="63" y="14639"/>
                  <a:pt x="178" y="14639"/>
                </a:cubicBezTo>
                <a:cubicBezTo>
                  <a:pt x="1427" y="14639"/>
                  <a:pt x="8883" y="10907"/>
                  <a:pt x="9304" y="10648"/>
                </a:cubicBezTo>
                <a:cubicBezTo>
                  <a:pt x="11179" y="9481"/>
                  <a:pt x="13054" y="8172"/>
                  <a:pt x="14964" y="6757"/>
                </a:cubicBezTo>
                <a:cubicBezTo>
                  <a:pt x="10577" y="3785"/>
                  <a:pt x="5094" y="1557"/>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Background 1">
  <p:cSld name="CUSTOM_4">
    <p:spTree>
      <p:nvGrpSpPr>
        <p:cNvPr id="1" name="Shape 450"/>
        <p:cNvGrpSpPr/>
        <p:nvPr/>
      </p:nvGrpSpPr>
      <p:grpSpPr>
        <a:xfrm>
          <a:off x="0" y="0"/>
          <a:ext cx="0" cy="0"/>
          <a:chOff x="0" y="0"/>
          <a:chExt cx="0" cy="0"/>
        </a:xfrm>
      </p:grpSpPr>
      <p:sp>
        <p:nvSpPr>
          <p:cNvPr id="451" name="Google Shape;451;p39"/>
          <p:cNvSpPr/>
          <p:nvPr/>
        </p:nvSpPr>
        <p:spPr>
          <a:xfrm rot="10800000" flipH="1">
            <a:off x="7517437" y="4250066"/>
            <a:ext cx="503166" cy="909647"/>
          </a:xfrm>
          <a:custGeom>
            <a:avLst/>
            <a:gdLst/>
            <a:ahLst/>
            <a:cxnLst/>
            <a:rect l="l" t="t" r="r" b="b"/>
            <a:pathLst>
              <a:path w="25152" h="45471" extrusionOk="0">
                <a:moveTo>
                  <a:pt x="1" y="0"/>
                </a:moveTo>
                <a:lnTo>
                  <a:pt x="1" y="40574"/>
                </a:lnTo>
                <a:cubicBezTo>
                  <a:pt x="1" y="41777"/>
                  <a:pt x="2795" y="44005"/>
                  <a:pt x="3644" y="44571"/>
                </a:cubicBezTo>
                <a:cubicBezTo>
                  <a:pt x="4616" y="45195"/>
                  <a:pt x="5603" y="45471"/>
                  <a:pt x="6563" y="45471"/>
                </a:cubicBezTo>
                <a:cubicBezTo>
                  <a:pt x="8818" y="45471"/>
                  <a:pt x="10921" y="43946"/>
                  <a:pt x="12311" y="41812"/>
                </a:cubicBezTo>
                <a:cubicBezTo>
                  <a:pt x="14716" y="38027"/>
                  <a:pt x="16980" y="33641"/>
                  <a:pt x="20199" y="30316"/>
                </a:cubicBezTo>
                <a:cubicBezTo>
                  <a:pt x="20482" y="29997"/>
                  <a:pt x="20800" y="29679"/>
                  <a:pt x="21154" y="29396"/>
                </a:cubicBezTo>
                <a:cubicBezTo>
                  <a:pt x="21826" y="23665"/>
                  <a:pt x="24727" y="18289"/>
                  <a:pt x="24939" y="12487"/>
                </a:cubicBezTo>
                <a:cubicBezTo>
                  <a:pt x="25151" y="7960"/>
                  <a:pt x="23560" y="3573"/>
                  <a:pt x="20871"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9"/>
          <p:cNvSpPr/>
          <p:nvPr/>
        </p:nvSpPr>
        <p:spPr>
          <a:xfrm rot="10800000" flipH="1">
            <a:off x="7929992" y="4571627"/>
            <a:ext cx="439470" cy="594449"/>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9"/>
          <p:cNvSpPr/>
          <p:nvPr/>
        </p:nvSpPr>
        <p:spPr>
          <a:xfrm rot="10800000" flipH="1">
            <a:off x="6962268" y="4226313"/>
            <a:ext cx="434529" cy="276729"/>
          </a:xfrm>
          <a:custGeom>
            <a:avLst/>
            <a:gdLst/>
            <a:ahLst/>
            <a:cxnLst/>
            <a:rect l="l" t="t" r="r" b="b"/>
            <a:pathLst>
              <a:path w="21721" h="13833" extrusionOk="0">
                <a:moveTo>
                  <a:pt x="1" y="1"/>
                </a:moveTo>
                <a:cubicBezTo>
                  <a:pt x="2159" y="4352"/>
                  <a:pt x="5519" y="7995"/>
                  <a:pt x="9729" y="10472"/>
                </a:cubicBezTo>
                <a:cubicBezTo>
                  <a:pt x="13125" y="12382"/>
                  <a:pt x="16945" y="13549"/>
                  <a:pt x="20872" y="13797"/>
                </a:cubicBezTo>
                <a:lnTo>
                  <a:pt x="21720" y="13832"/>
                </a:lnTo>
                <a:cubicBezTo>
                  <a:pt x="21438" y="13408"/>
                  <a:pt x="21119" y="12983"/>
                  <a:pt x="20801" y="12594"/>
                </a:cubicBezTo>
                <a:cubicBezTo>
                  <a:pt x="15495" y="5873"/>
                  <a:pt x="8066" y="1911"/>
                  <a:pt x="1"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9"/>
          <p:cNvSpPr/>
          <p:nvPr/>
        </p:nvSpPr>
        <p:spPr>
          <a:xfrm rot="10800000" flipH="1">
            <a:off x="6892931" y="4769795"/>
            <a:ext cx="322701" cy="457154"/>
          </a:xfrm>
          <a:custGeom>
            <a:avLst/>
            <a:gdLst/>
            <a:ahLst/>
            <a:cxnLst/>
            <a:rect l="l" t="t" r="r" b="b"/>
            <a:pathLst>
              <a:path w="16131" h="22852" extrusionOk="0">
                <a:moveTo>
                  <a:pt x="6615" y="1"/>
                </a:moveTo>
                <a:cubicBezTo>
                  <a:pt x="5483" y="1628"/>
                  <a:pt x="4528" y="3361"/>
                  <a:pt x="3715" y="5165"/>
                </a:cubicBezTo>
                <a:cubicBezTo>
                  <a:pt x="1203" y="10719"/>
                  <a:pt x="0" y="16768"/>
                  <a:pt x="213" y="22852"/>
                </a:cubicBezTo>
                <a:cubicBezTo>
                  <a:pt x="3325" y="21968"/>
                  <a:pt x="6155" y="20447"/>
                  <a:pt x="8632" y="18395"/>
                </a:cubicBezTo>
                <a:cubicBezTo>
                  <a:pt x="12169" y="15424"/>
                  <a:pt x="16131" y="8596"/>
                  <a:pt x="12452" y="4316"/>
                </a:cubicBezTo>
                <a:cubicBezTo>
                  <a:pt x="10825" y="2477"/>
                  <a:pt x="8844" y="1026"/>
                  <a:pt x="66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9"/>
          <p:cNvSpPr/>
          <p:nvPr/>
        </p:nvSpPr>
        <p:spPr>
          <a:xfrm rot="10800000" flipH="1">
            <a:off x="7857115" y="4285154"/>
            <a:ext cx="1314088" cy="954519"/>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9"/>
          <p:cNvSpPr/>
          <p:nvPr/>
        </p:nvSpPr>
        <p:spPr>
          <a:xfrm rot="10800000" flipH="1">
            <a:off x="6897873" y="4225493"/>
            <a:ext cx="801800" cy="1286682"/>
          </a:xfrm>
          <a:custGeom>
            <a:avLst/>
            <a:gdLst/>
            <a:ahLst/>
            <a:cxnLst/>
            <a:rect l="l" t="t" r="r" b="b"/>
            <a:pathLst>
              <a:path w="40080" h="64318" extrusionOk="0">
                <a:moveTo>
                  <a:pt x="38384" y="1"/>
                </a:moveTo>
                <a:cubicBezTo>
                  <a:pt x="35907" y="1"/>
                  <a:pt x="31554" y="296"/>
                  <a:pt x="31201" y="321"/>
                </a:cubicBezTo>
                <a:cubicBezTo>
                  <a:pt x="24833" y="1064"/>
                  <a:pt x="18537" y="3187"/>
                  <a:pt x="13337" y="7042"/>
                </a:cubicBezTo>
                <a:cubicBezTo>
                  <a:pt x="10648" y="9059"/>
                  <a:pt x="8278" y="11499"/>
                  <a:pt x="6368" y="14294"/>
                </a:cubicBezTo>
                <a:cubicBezTo>
                  <a:pt x="8597" y="15284"/>
                  <a:pt x="10578" y="16735"/>
                  <a:pt x="12205" y="18574"/>
                </a:cubicBezTo>
                <a:cubicBezTo>
                  <a:pt x="15884" y="22854"/>
                  <a:pt x="11922" y="29682"/>
                  <a:pt x="8385" y="32653"/>
                </a:cubicBezTo>
                <a:cubicBezTo>
                  <a:pt x="5944" y="34705"/>
                  <a:pt x="3078" y="36226"/>
                  <a:pt x="1" y="37110"/>
                </a:cubicBezTo>
                <a:cubicBezTo>
                  <a:pt x="107" y="41709"/>
                  <a:pt x="1239" y="46272"/>
                  <a:pt x="3220" y="50411"/>
                </a:cubicBezTo>
                <a:cubicBezTo>
                  <a:pt x="11285" y="52321"/>
                  <a:pt x="18714" y="56283"/>
                  <a:pt x="24020" y="63004"/>
                </a:cubicBezTo>
                <a:cubicBezTo>
                  <a:pt x="24338" y="63428"/>
                  <a:pt x="24657" y="63853"/>
                  <a:pt x="24939" y="64277"/>
                </a:cubicBezTo>
                <a:cubicBezTo>
                  <a:pt x="25522" y="64305"/>
                  <a:pt x="26105" y="64318"/>
                  <a:pt x="26686" y="64318"/>
                </a:cubicBezTo>
                <a:cubicBezTo>
                  <a:pt x="28331" y="64318"/>
                  <a:pt x="29970" y="64212"/>
                  <a:pt x="31590" y="64029"/>
                </a:cubicBezTo>
                <a:cubicBezTo>
                  <a:pt x="32439" y="63923"/>
                  <a:pt x="40080" y="62862"/>
                  <a:pt x="40080" y="62261"/>
                </a:cubicBezTo>
                <a:lnTo>
                  <a:pt x="40080" y="180"/>
                </a:lnTo>
                <a:cubicBezTo>
                  <a:pt x="40069" y="48"/>
                  <a:pt x="39378" y="1"/>
                  <a:pt x="38384" y="1"/>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9"/>
          <p:cNvSpPr/>
          <p:nvPr/>
        </p:nvSpPr>
        <p:spPr>
          <a:xfrm rot="10800000" flipH="1">
            <a:off x="-61900" y="-16512"/>
            <a:ext cx="1783750" cy="545675"/>
          </a:xfrm>
          <a:custGeom>
            <a:avLst/>
            <a:gdLst/>
            <a:ahLst/>
            <a:cxnLst/>
            <a:rect l="l" t="t" r="r" b="b"/>
            <a:pathLst>
              <a:path w="71350" h="21827" extrusionOk="0">
                <a:moveTo>
                  <a:pt x="34242" y="1"/>
                </a:moveTo>
                <a:cubicBezTo>
                  <a:pt x="29988" y="1"/>
                  <a:pt x="25770" y="443"/>
                  <a:pt x="21791" y="1239"/>
                </a:cubicBezTo>
                <a:cubicBezTo>
                  <a:pt x="21069" y="1389"/>
                  <a:pt x="5824" y="3432"/>
                  <a:pt x="1272" y="3432"/>
                </a:cubicBezTo>
                <a:cubicBezTo>
                  <a:pt x="470" y="3432"/>
                  <a:pt x="0" y="3368"/>
                  <a:pt x="0" y="3220"/>
                </a:cubicBezTo>
                <a:lnTo>
                  <a:pt x="0" y="21827"/>
                </a:lnTo>
                <a:lnTo>
                  <a:pt x="71349" y="21827"/>
                </a:lnTo>
                <a:cubicBezTo>
                  <a:pt x="70960" y="19456"/>
                  <a:pt x="70040" y="17193"/>
                  <a:pt x="68625" y="15247"/>
                </a:cubicBezTo>
                <a:lnTo>
                  <a:pt x="67777" y="15212"/>
                </a:lnTo>
                <a:cubicBezTo>
                  <a:pt x="63850" y="14964"/>
                  <a:pt x="60030" y="13797"/>
                  <a:pt x="56634" y="11887"/>
                </a:cubicBezTo>
                <a:cubicBezTo>
                  <a:pt x="52424" y="9410"/>
                  <a:pt x="49028" y="5767"/>
                  <a:pt x="46906" y="1416"/>
                </a:cubicBezTo>
                <a:cubicBezTo>
                  <a:pt x="42785" y="443"/>
                  <a:pt x="38496" y="1"/>
                  <a:pt x="342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9"/>
          <p:cNvSpPr/>
          <p:nvPr/>
        </p:nvSpPr>
        <p:spPr>
          <a:xfrm rot="10800000" flipH="1">
            <a:off x="1110725" y="147963"/>
            <a:ext cx="543025" cy="345825"/>
          </a:xfrm>
          <a:custGeom>
            <a:avLst/>
            <a:gdLst/>
            <a:ahLst/>
            <a:cxnLst/>
            <a:rect l="l" t="t" r="r" b="b"/>
            <a:pathLst>
              <a:path w="21721" h="13833" extrusionOk="0">
                <a:moveTo>
                  <a:pt x="1" y="1"/>
                </a:moveTo>
                <a:cubicBezTo>
                  <a:pt x="2159" y="4352"/>
                  <a:pt x="5519" y="7995"/>
                  <a:pt x="9729" y="10472"/>
                </a:cubicBezTo>
                <a:cubicBezTo>
                  <a:pt x="13125" y="12382"/>
                  <a:pt x="16945" y="13549"/>
                  <a:pt x="20872" y="13797"/>
                </a:cubicBezTo>
                <a:lnTo>
                  <a:pt x="21720" y="13832"/>
                </a:lnTo>
                <a:cubicBezTo>
                  <a:pt x="21438" y="13408"/>
                  <a:pt x="21119" y="12983"/>
                  <a:pt x="20801" y="12594"/>
                </a:cubicBezTo>
                <a:cubicBezTo>
                  <a:pt x="15495" y="5873"/>
                  <a:pt x="8066" y="1911"/>
                  <a:pt x="1"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Background 2">
  <p:cSld name="CUSTOM_4_1">
    <p:spTree>
      <p:nvGrpSpPr>
        <p:cNvPr id="1" name="Shape 459"/>
        <p:cNvGrpSpPr/>
        <p:nvPr/>
      </p:nvGrpSpPr>
      <p:grpSpPr>
        <a:xfrm>
          <a:off x="0" y="0"/>
          <a:ext cx="0" cy="0"/>
          <a:chOff x="0" y="0"/>
          <a:chExt cx="0" cy="0"/>
        </a:xfrm>
      </p:grpSpPr>
      <p:grpSp>
        <p:nvGrpSpPr>
          <p:cNvPr id="460" name="Google Shape;460;p40"/>
          <p:cNvGrpSpPr/>
          <p:nvPr/>
        </p:nvGrpSpPr>
        <p:grpSpPr>
          <a:xfrm rot="5400000">
            <a:off x="8425408" y="-1217177"/>
            <a:ext cx="900907" cy="3335276"/>
            <a:chOff x="2810675" y="1400175"/>
            <a:chExt cx="1201850" cy="2625375"/>
          </a:xfrm>
        </p:grpSpPr>
        <p:sp>
          <p:nvSpPr>
            <p:cNvPr id="461" name="Google Shape;461;p40"/>
            <p:cNvSpPr/>
            <p:nvPr/>
          </p:nvSpPr>
          <p:spPr>
            <a:xfrm>
              <a:off x="2811550" y="1400175"/>
              <a:ext cx="1200975" cy="2428325"/>
            </a:xfrm>
            <a:custGeom>
              <a:avLst/>
              <a:gdLst/>
              <a:ahLst/>
              <a:cxnLst/>
              <a:rect l="l" t="t" r="r" b="b"/>
              <a:pathLst>
                <a:path w="48039" h="97133" extrusionOk="0">
                  <a:moveTo>
                    <a:pt x="429" y="0"/>
                  </a:moveTo>
                  <a:cubicBezTo>
                    <a:pt x="160" y="0"/>
                    <a:pt x="1" y="52"/>
                    <a:pt x="1" y="173"/>
                  </a:cubicBezTo>
                  <a:cubicBezTo>
                    <a:pt x="1" y="633"/>
                    <a:pt x="72" y="62077"/>
                    <a:pt x="72" y="90447"/>
                  </a:cubicBezTo>
                  <a:cubicBezTo>
                    <a:pt x="5166" y="92004"/>
                    <a:pt x="10578" y="94161"/>
                    <a:pt x="14929" y="97133"/>
                  </a:cubicBezTo>
                  <a:cubicBezTo>
                    <a:pt x="32085" y="84115"/>
                    <a:pt x="48039" y="60875"/>
                    <a:pt x="31413" y="41278"/>
                  </a:cubicBezTo>
                  <a:cubicBezTo>
                    <a:pt x="28052" y="37281"/>
                    <a:pt x="24055" y="33885"/>
                    <a:pt x="21119" y="29604"/>
                  </a:cubicBezTo>
                  <a:cubicBezTo>
                    <a:pt x="18218" y="25324"/>
                    <a:pt x="17263" y="20372"/>
                    <a:pt x="16450" y="15384"/>
                  </a:cubicBezTo>
                  <a:cubicBezTo>
                    <a:pt x="15919" y="12201"/>
                    <a:pt x="15282" y="8982"/>
                    <a:pt x="13584" y="6258"/>
                  </a:cubicBezTo>
                  <a:cubicBezTo>
                    <a:pt x="11851" y="3463"/>
                    <a:pt x="9623" y="2367"/>
                    <a:pt x="6616" y="1482"/>
                  </a:cubicBezTo>
                  <a:cubicBezTo>
                    <a:pt x="6024" y="1334"/>
                    <a:pt x="1800" y="0"/>
                    <a:pt x="429"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40"/>
            <p:cNvSpPr/>
            <p:nvPr/>
          </p:nvSpPr>
          <p:spPr>
            <a:xfrm>
              <a:off x="2810675" y="3659575"/>
              <a:ext cx="374100" cy="365975"/>
            </a:xfrm>
            <a:custGeom>
              <a:avLst/>
              <a:gdLst/>
              <a:ahLst/>
              <a:cxnLst/>
              <a:rect l="l" t="t" r="r" b="b"/>
              <a:pathLst>
                <a:path w="14964" h="14639" extrusionOk="0">
                  <a:moveTo>
                    <a:pt x="1" y="0"/>
                  </a:moveTo>
                  <a:lnTo>
                    <a:pt x="1" y="14539"/>
                  </a:lnTo>
                  <a:cubicBezTo>
                    <a:pt x="1" y="14607"/>
                    <a:pt x="63" y="14639"/>
                    <a:pt x="178" y="14639"/>
                  </a:cubicBezTo>
                  <a:cubicBezTo>
                    <a:pt x="1427" y="14639"/>
                    <a:pt x="8883" y="10907"/>
                    <a:pt x="9304" y="10648"/>
                  </a:cubicBezTo>
                  <a:cubicBezTo>
                    <a:pt x="11179" y="9481"/>
                    <a:pt x="13054" y="8172"/>
                    <a:pt x="14964" y="6757"/>
                  </a:cubicBezTo>
                  <a:cubicBezTo>
                    <a:pt x="10577" y="3785"/>
                    <a:pt x="5094" y="1557"/>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3" name="Google Shape;463;p40"/>
          <p:cNvSpPr/>
          <p:nvPr/>
        </p:nvSpPr>
        <p:spPr>
          <a:xfrm rot="-3827617">
            <a:off x="6721359" y="-364131"/>
            <a:ext cx="713401" cy="893601"/>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40"/>
          <p:cNvSpPr/>
          <p:nvPr/>
        </p:nvSpPr>
        <p:spPr>
          <a:xfrm rot="10800000" flipH="1">
            <a:off x="-304675" y="4429302"/>
            <a:ext cx="1493675" cy="754900"/>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40"/>
          <p:cNvSpPr/>
          <p:nvPr/>
        </p:nvSpPr>
        <p:spPr>
          <a:xfrm rot="10800000" flipH="1">
            <a:off x="902450" y="4890577"/>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7"/>
        <p:cNvGrpSpPr/>
        <p:nvPr/>
      </p:nvGrpSpPr>
      <p:grpSpPr>
        <a:xfrm>
          <a:off x="0" y="0"/>
          <a:ext cx="0" cy="0"/>
          <a:chOff x="0" y="0"/>
          <a:chExt cx="0" cy="0"/>
        </a:xfrm>
      </p:grpSpPr>
      <p:sp>
        <p:nvSpPr>
          <p:cNvPr id="38" name="Google Shape;38;p5"/>
          <p:cNvSpPr txBox="1">
            <a:spLocks noGrp="1"/>
          </p:cNvSpPr>
          <p:nvPr>
            <p:ph type="title"/>
          </p:nvPr>
        </p:nvSpPr>
        <p:spPr>
          <a:xfrm>
            <a:off x="716250" y="539496"/>
            <a:ext cx="3855600" cy="548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9" name="Google Shape;39;p5"/>
          <p:cNvSpPr txBox="1">
            <a:spLocks noGrp="1"/>
          </p:cNvSpPr>
          <p:nvPr>
            <p:ph type="subTitle" idx="1"/>
          </p:nvPr>
        </p:nvSpPr>
        <p:spPr>
          <a:xfrm>
            <a:off x="5700752" y="3875159"/>
            <a:ext cx="2722500" cy="560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400"/>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40" name="Google Shape;40;p5"/>
          <p:cNvSpPr txBox="1">
            <a:spLocks noGrp="1"/>
          </p:cNvSpPr>
          <p:nvPr>
            <p:ph type="subTitle" idx="2"/>
          </p:nvPr>
        </p:nvSpPr>
        <p:spPr>
          <a:xfrm>
            <a:off x="5703750" y="2647626"/>
            <a:ext cx="2722500" cy="560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1" name="Google Shape;41;p5"/>
          <p:cNvSpPr txBox="1">
            <a:spLocks noGrp="1"/>
          </p:cNvSpPr>
          <p:nvPr>
            <p:ph type="subTitle" idx="3"/>
          </p:nvPr>
        </p:nvSpPr>
        <p:spPr>
          <a:xfrm>
            <a:off x="5700758" y="3465340"/>
            <a:ext cx="2725500" cy="3942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42" name="Google Shape;42;p5"/>
          <p:cNvSpPr txBox="1">
            <a:spLocks noGrp="1"/>
          </p:cNvSpPr>
          <p:nvPr>
            <p:ph type="subTitle" idx="4"/>
          </p:nvPr>
        </p:nvSpPr>
        <p:spPr>
          <a:xfrm>
            <a:off x="5700753" y="2239757"/>
            <a:ext cx="2725500" cy="394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Font typeface="Playfair Display"/>
              <a:buNone/>
              <a:defRPr>
                <a:latin typeface="Palanquin SemiBold"/>
                <a:ea typeface="Palanquin SemiBold"/>
                <a:cs typeface="Palanquin SemiBold"/>
                <a:sym typeface="Palanquin SemiBold"/>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3" name="Google Shape;43;p5"/>
          <p:cNvSpPr/>
          <p:nvPr/>
        </p:nvSpPr>
        <p:spPr>
          <a:xfrm rot="-5400000">
            <a:off x="8053863" y="448288"/>
            <a:ext cx="1590075" cy="630850"/>
          </a:xfrm>
          <a:custGeom>
            <a:avLst/>
            <a:gdLst/>
            <a:ahLst/>
            <a:cxnLst/>
            <a:rect l="l" t="t" r="r" b="b"/>
            <a:pathLst>
              <a:path w="63603" h="25234" extrusionOk="0">
                <a:moveTo>
                  <a:pt x="34152" y="0"/>
                </a:moveTo>
                <a:cubicBezTo>
                  <a:pt x="11142" y="0"/>
                  <a:pt x="0" y="25234"/>
                  <a:pt x="0" y="25234"/>
                </a:cubicBezTo>
                <a:lnTo>
                  <a:pt x="63603" y="25234"/>
                </a:lnTo>
                <a:cubicBezTo>
                  <a:pt x="63178" y="21519"/>
                  <a:pt x="62081" y="17876"/>
                  <a:pt x="60383" y="14515"/>
                </a:cubicBezTo>
                <a:cubicBezTo>
                  <a:pt x="50903" y="13454"/>
                  <a:pt x="42378" y="7865"/>
                  <a:pt x="36895" y="118"/>
                </a:cubicBezTo>
                <a:cubicBezTo>
                  <a:pt x="35963" y="39"/>
                  <a:pt x="35048" y="0"/>
                  <a:pt x="34152"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5"/>
          <p:cNvSpPr/>
          <p:nvPr/>
        </p:nvSpPr>
        <p:spPr>
          <a:xfrm rot="-5400000">
            <a:off x="8422788" y="162788"/>
            <a:ext cx="587225" cy="359950"/>
          </a:xfrm>
          <a:custGeom>
            <a:avLst/>
            <a:gdLst/>
            <a:ahLst/>
            <a:cxnLst/>
            <a:rect l="l" t="t" r="r" b="b"/>
            <a:pathLst>
              <a:path w="23489" h="14398" extrusionOk="0">
                <a:moveTo>
                  <a:pt x="0" y="0"/>
                </a:moveTo>
                <a:lnTo>
                  <a:pt x="0" y="0"/>
                </a:lnTo>
                <a:cubicBezTo>
                  <a:pt x="5483" y="7747"/>
                  <a:pt x="14044" y="13336"/>
                  <a:pt x="23488" y="14397"/>
                </a:cubicBezTo>
                <a:cubicBezTo>
                  <a:pt x="19314" y="6297"/>
                  <a:pt x="12806" y="3467"/>
                  <a:pt x="12806" y="3467"/>
                </a:cubicBezTo>
                <a:cubicBezTo>
                  <a:pt x="8773" y="1592"/>
                  <a:pt x="4422" y="425"/>
                  <a:pt x="0"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5"/>
          <p:cNvSpPr/>
          <p:nvPr/>
        </p:nvSpPr>
        <p:spPr>
          <a:xfrm rot="-5400000">
            <a:off x="7546713" y="-528212"/>
            <a:ext cx="1039125" cy="1679150"/>
          </a:xfrm>
          <a:custGeom>
            <a:avLst/>
            <a:gdLst/>
            <a:ahLst/>
            <a:cxnLst/>
            <a:rect l="l" t="t" r="r" b="b"/>
            <a:pathLst>
              <a:path w="41565" h="67166" extrusionOk="0">
                <a:moveTo>
                  <a:pt x="41564" y="1"/>
                </a:moveTo>
                <a:cubicBezTo>
                  <a:pt x="35091" y="1"/>
                  <a:pt x="28264" y="107"/>
                  <a:pt x="21967" y="1982"/>
                </a:cubicBezTo>
                <a:cubicBezTo>
                  <a:pt x="22356" y="4104"/>
                  <a:pt x="22427" y="6262"/>
                  <a:pt x="22109" y="8384"/>
                </a:cubicBezTo>
                <a:cubicBezTo>
                  <a:pt x="21401" y="13124"/>
                  <a:pt x="18394" y="19067"/>
                  <a:pt x="13973" y="21367"/>
                </a:cubicBezTo>
                <a:lnTo>
                  <a:pt x="13937" y="21367"/>
                </a:lnTo>
                <a:cubicBezTo>
                  <a:pt x="12310" y="22216"/>
                  <a:pt x="10435" y="22463"/>
                  <a:pt x="8631" y="22675"/>
                </a:cubicBezTo>
                <a:lnTo>
                  <a:pt x="2087" y="23418"/>
                </a:lnTo>
                <a:cubicBezTo>
                  <a:pt x="2016" y="23843"/>
                  <a:pt x="1910" y="24232"/>
                  <a:pt x="1804" y="24621"/>
                </a:cubicBezTo>
                <a:cubicBezTo>
                  <a:pt x="0" y="33111"/>
                  <a:pt x="1769" y="42414"/>
                  <a:pt x="6155" y="49842"/>
                </a:cubicBezTo>
                <a:cubicBezTo>
                  <a:pt x="6650" y="50691"/>
                  <a:pt x="7216" y="51540"/>
                  <a:pt x="7782" y="52389"/>
                </a:cubicBezTo>
                <a:cubicBezTo>
                  <a:pt x="12204" y="52814"/>
                  <a:pt x="16555" y="53981"/>
                  <a:pt x="20623" y="55821"/>
                </a:cubicBezTo>
                <a:cubicBezTo>
                  <a:pt x="20623" y="55821"/>
                  <a:pt x="27096" y="58686"/>
                  <a:pt x="31270" y="66786"/>
                </a:cubicBezTo>
                <a:cubicBezTo>
                  <a:pt x="31553" y="66822"/>
                  <a:pt x="31801" y="66857"/>
                  <a:pt x="32049" y="66857"/>
                </a:cubicBezTo>
                <a:cubicBezTo>
                  <a:pt x="32770" y="66911"/>
                  <a:pt x="37826" y="67166"/>
                  <a:pt x="40260" y="67166"/>
                </a:cubicBezTo>
                <a:cubicBezTo>
                  <a:pt x="41050" y="67166"/>
                  <a:pt x="41564" y="67139"/>
                  <a:pt x="41564" y="67069"/>
                </a:cubicBezTo>
                <a:lnTo>
                  <a:pt x="41564" y="1"/>
                </a:ln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5"/>
          <p:cNvSpPr/>
          <p:nvPr/>
        </p:nvSpPr>
        <p:spPr>
          <a:xfrm rot="-5400000">
            <a:off x="6898200" y="324400"/>
            <a:ext cx="979000" cy="893650"/>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5"/>
          <p:cNvSpPr/>
          <p:nvPr/>
        </p:nvSpPr>
        <p:spPr>
          <a:xfrm rot="-5400000">
            <a:off x="7290825" y="256525"/>
            <a:ext cx="508525" cy="535925"/>
          </a:xfrm>
          <a:custGeom>
            <a:avLst/>
            <a:gdLst/>
            <a:ahLst/>
            <a:cxnLst/>
            <a:rect l="l" t="t" r="r" b="b"/>
            <a:pathLst>
              <a:path w="20341" h="21437" extrusionOk="0">
                <a:moveTo>
                  <a:pt x="19880" y="0"/>
                </a:moveTo>
                <a:cubicBezTo>
                  <a:pt x="17687" y="637"/>
                  <a:pt x="15565" y="1521"/>
                  <a:pt x="13584" y="2653"/>
                </a:cubicBezTo>
                <a:cubicBezTo>
                  <a:pt x="6615" y="6580"/>
                  <a:pt x="1946" y="13796"/>
                  <a:pt x="0" y="21437"/>
                </a:cubicBezTo>
                <a:lnTo>
                  <a:pt x="6544" y="20694"/>
                </a:lnTo>
                <a:cubicBezTo>
                  <a:pt x="8348" y="20446"/>
                  <a:pt x="10223" y="20234"/>
                  <a:pt x="11850" y="19385"/>
                </a:cubicBezTo>
                <a:lnTo>
                  <a:pt x="11886" y="19385"/>
                </a:lnTo>
                <a:cubicBezTo>
                  <a:pt x="16307" y="17086"/>
                  <a:pt x="19314" y="11143"/>
                  <a:pt x="20022" y="6403"/>
                </a:cubicBezTo>
                <a:cubicBezTo>
                  <a:pt x="20340" y="4280"/>
                  <a:pt x="20269" y="2087"/>
                  <a:pt x="1988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5"/>
          <p:cNvSpPr/>
          <p:nvPr/>
        </p:nvSpPr>
        <p:spPr>
          <a:xfrm rot="10800000">
            <a:off x="-804162" y="4002395"/>
            <a:ext cx="2127306" cy="1545218"/>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5"/>
          <p:cNvSpPr/>
          <p:nvPr/>
        </p:nvSpPr>
        <p:spPr>
          <a:xfrm rot="10800000">
            <a:off x="493733" y="4466149"/>
            <a:ext cx="711434" cy="962320"/>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5"/>
          <p:cNvSpPr/>
          <p:nvPr/>
        </p:nvSpPr>
        <p:spPr>
          <a:xfrm rot="4289554">
            <a:off x="628248" y="3795711"/>
            <a:ext cx="687990" cy="537653"/>
          </a:xfrm>
          <a:custGeom>
            <a:avLst/>
            <a:gdLst/>
            <a:ahLst/>
            <a:cxnLst/>
            <a:rect l="l" t="t" r="r" b="b"/>
            <a:pathLst>
              <a:path w="27522" h="21508" extrusionOk="0">
                <a:moveTo>
                  <a:pt x="13885" y="0"/>
                </a:moveTo>
                <a:cubicBezTo>
                  <a:pt x="11736" y="0"/>
                  <a:pt x="9587" y="354"/>
                  <a:pt x="7535" y="1061"/>
                </a:cubicBezTo>
                <a:cubicBezTo>
                  <a:pt x="5519" y="1663"/>
                  <a:pt x="3715" y="2795"/>
                  <a:pt x="2265" y="4280"/>
                </a:cubicBezTo>
                <a:cubicBezTo>
                  <a:pt x="850" y="5801"/>
                  <a:pt x="1" y="7924"/>
                  <a:pt x="284" y="9940"/>
                </a:cubicBezTo>
                <a:cubicBezTo>
                  <a:pt x="567" y="11956"/>
                  <a:pt x="1840" y="13619"/>
                  <a:pt x="3114" y="15175"/>
                </a:cubicBezTo>
                <a:lnTo>
                  <a:pt x="8101" y="21507"/>
                </a:lnTo>
                <a:cubicBezTo>
                  <a:pt x="9057" y="18784"/>
                  <a:pt x="10507" y="16307"/>
                  <a:pt x="12382" y="14150"/>
                </a:cubicBezTo>
                <a:cubicBezTo>
                  <a:pt x="16450" y="9657"/>
                  <a:pt x="21968" y="7889"/>
                  <a:pt x="27522" y="6155"/>
                </a:cubicBezTo>
                <a:cubicBezTo>
                  <a:pt x="25647" y="3750"/>
                  <a:pt x="23100" y="1981"/>
                  <a:pt x="20235" y="1061"/>
                </a:cubicBezTo>
                <a:cubicBezTo>
                  <a:pt x="18183" y="354"/>
                  <a:pt x="16034" y="0"/>
                  <a:pt x="138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Background 3">
  <p:cSld name="CUSTOM_4_1_1">
    <p:spTree>
      <p:nvGrpSpPr>
        <p:cNvPr id="1" name="Shape 466"/>
        <p:cNvGrpSpPr/>
        <p:nvPr/>
      </p:nvGrpSpPr>
      <p:grpSpPr>
        <a:xfrm>
          <a:off x="0" y="0"/>
          <a:ext cx="0" cy="0"/>
          <a:chOff x="0" y="0"/>
          <a:chExt cx="0" cy="0"/>
        </a:xfrm>
      </p:grpSpPr>
      <p:grpSp>
        <p:nvGrpSpPr>
          <p:cNvPr id="467" name="Google Shape;467;p41"/>
          <p:cNvGrpSpPr/>
          <p:nvPr/>
        </p:nvGrpSpPr>
        <p:grpSpPr>
          <a:xfrm flipH="1">
            <a:off x="-276682" y="3505591"/>
            <a:ext cx="1985861" cy="1765938"/>
            <a:chOff x="3033525" y="2679425"/>
            <a:chExt cx="1834175" cy="1631050"/>
          </a:xfrm>
        </p:grpSpPr>
        <p:sp>
          <p:nvSpPr>
            <p:cNvPr id="468" name="Google Shape;468;p41"/>
            <p:cNvSpPr/>
            <p:nvPr/>
          </p:nvSpPr>
          <p:spPr>
            <a:xfrm>
              <a:off x="4141625" y="2679425"/>
              <a:ext cx="720750" cy="504975"/>
            </a:xfrm>
            <a:custGeom>
              <a:avLst/>
              <a:gdLst/>
              <a:ahLst/>
              <a:cxnLst/>
              <a:rect l="l" t="t" r="r" b="b"/>
              <a:pathLst>
                <a:path w="28830" h="20199" extrusionOk="0">
                  <a:moveTo>
                    <a:pt x="16294" y="0"/>
                  </a:moveTo>
                  <a:cubicBezTo>
                    <a:pt x="11568" y="0"/>
                    <a:pt x="7077" y="1785"/>
                    <a:pt x="3750" y="5354"/>
                  </a:cubicBezTo>
                  <a:cubicBezTo>
                    <a:pt x="2229" y="6981"/>
                    <a:pt x="991" y="8785"/>
                    <a:pt x="0" y="10766"/>
                  </a:cubicBezTo>
                  <a:cubicBezTo>
                    <a:pt x="7932" y="16593"/>
                    <a:pt x="18027" y="20199"/>
                    <a:pt x="26488" y="20199"/>
                  </a:cubicBezTo>
                  <a:cubicBezTo>
                    <a:pt x="27272" y="20199"/>
                    <a:pt x="28042" y="20168"/>
                    <a:pt x="28795" y="20105"/>
                  </a:cubicBezTo>
                  <a:cubicBezTo>
                    <a:pt x="28795" y="20105"/>
                    <a:pt x="28795" y="13454"/>
                    <a:pt x="28830" y="4186"/>
                  </a:cubicBezTo>
                  <a:cubicBezTo>
                    <a:pt x="27627" y="1180"/>
                    <a:pt x="21118" y="437"/>
                    <a:pt x="18713" y="154"/>
                  </a:cubicBezTo>
                  <a:cubicBezTo>
                    <a:pt x="17903" y="51"/>
                    <a:pt x="17095" y="0"/>
                    <a:pt x="1629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41"/>
            <p:cNvSpPr/>
            <p:nvPr/>
          </p:nvSpPr>
          <p:spPr>
            <a:xfrm>
              <a:off x="3400525" y="2784075"/>
              <a:ext cx="1467175" cy="1526400"/>
            </a:xfrm>
            <a:custGeom>
              <a:avLst/>
              <a:gdLst/>
              <a:ahLst/>
              <a:cxnLst/>
              <a:rect l="l" t="t" r="r" b="b"/>
              <a:pathLst>
                <a:path w="58687" h="61056" extrusionOk="0">
                  <a:moveTo>
                    <a:pt x="58474" y="0"/>
                  </a:moveTo>
                  <a:cubicBezTo>
                    <a:pt x="58474" y="9268"/>
                    <a:pt x="58439" y="15919"/>
                    <a:pt x="58439" y="15919"/>
                  </a:cubicBezTo>
                  <a:cubicBezTo>
                    <a:pt x="57686" y="15982"/>
                    <a:pt x="56916" y="16013"/>
                    <a:pt x="56133" y="16013"/>
                  </a:cubicBezTo>
                  <a:cubicBezTo>
                    <a:pt x="47676" y="16013"/>
                    <a:pt x="37608" y="12407"/>
                    <a:pt x="29644" y="6580"/>
                  </a:cubicBezTo>
                  <a:cubicBezTo>
                    <a:pt x="27133" y="11426"/>
                    <a:pt x="25895" y="17086"/>
                    <a:pt x="25152" y="22321"/>
                  </a:cubicBezTo>
                  <a:cubicBezTo>
                    <a:pt x="23701" y="32721"/>
                    <a:pt x="21437" y="45562"/>
                    <a:pt x="9906" y="49311"/>
                  </a:cubicBezTo>
                  <a:cubicBezTo>
                    <a:pt x="7806" y="50011"/>
                    <a:pt x="5614" y="50250"/>
                    <a:pt x="3411" y="50250"/>
                  </a:cubicBezTo>
                  <a:cubicBezTo>
                    <a:pt x="2274" y="50250"/>
                    <a:pt x="1133" y="50186"/>
                    <a:pt x="1" y="50090"/>
                  </a:cubicBezTo>
                  <a:lnTo>
                    <a:pt x="1" y="50090"/>
                  </a:lnTo>
                  <a:cubicBezTo>
                    <a:pt x="2583" y="53450"/>
                    <a:pt x="4635" y="57129"/>
                    <a:pt x="6156" y="61056"/>
                  </a:cubicBezTo>
                  <a:lnTo>
                    <a:pt x="58686" y="61056"/>
                  </a:lnTo>
                  <a:lnTo>
                    <a:pt x="58686" y="991"/>
                  </a:lnTo>
                  <a:cubicBezTo>
                    <a:pt x="58686" y="673"/>
                    <a:pt x="58615" y="319"/>
                    <a:pt x="584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41"/>
            <p:cNvSpPr/>
            <p:nvPr/>
          </p:nvSpPr>
          <p:spPr>
            <a:xfrm>
              <a:off x="3033525" y="4024550"/>
              <a:ext cx="520900" cy="285925"/>
            </a:xfrm>
            <a:custGeom>
              <a:avLst/>
              <a:gdLst/>
              <a:ahLst/>
              <a:cxnLst/>
              <a:rect l="l" t="t" r="r" b="b"/>
              <a:pathLst>
                <a:path w="20836" h="11437" extrusionOk="0">
                  <a:moveTo>
                    <a:pt x="9485" y="1"/>
                  </a:moveTo>
                  <a:cubicBezTo>
                    <a:pt x="7802" y="1"/>
                    <a:pt x="6190" y="322"/>
                    <a:pt x="4599" y="1461"/>
                  </a:cubicBezTo>
                  <a:cubicBezTo>
                    <a:pt x="3078" y="2664"/>
                    <a:pt x="1911" y="4256"/>
                    <a:pt x="1274" y="6060"/>
                  </a:cubicBezTo>
                  <a:cubicBezTo>
                    <a:pt x="1097" y="6555"/>
                    <a:pt x="1" y="11437"/>
                    <a:pt x="461" y="11437"/>
                  </a:cubicBezTo>
                  <a:lnTo>
                    <a:pt x="20836" y="11437"/>
                  </a:lnTo>
                  <a:cubicBezTo>
                    <a:pt x="19315" y="7510"/>
                    <a:pt x="17263" y="3831"/>
                    <a:pt x="14716" y="471"/>
                  </a:cubicBezTo>
                  <a:cubicBezTo>
                    <a:pt x="14363" y="435"/>
                    <a:pt x="14009" y="400"/>
                    <a:pt x="13690" y="365"/>
                  </a:cubicBezTo>
                  <a:cubicBezTo>
                    <a:pt x="12227" y="207"/>
                    <a:pt x="10833" y="1"/>
                    <a:pt x="94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1" name="Google Shape;471;p41"/>
          <p:cNvSpPr/>
          <p:nvPr/>
        </p:nvSpPr>
        <p:spPr>
          <a:xfrm>
            <a:off x="8313925" y="1595550"/>
            <a:ext cx="587225" cy="359950"/>
          </a:xfrm>
          <a:custGeom>
            <a:avLst/>
            <a:gdLst/>
            <a:ahLst/>
            <a:cxnLst/>
            <a:rect l="l" t="t" r="r" b="b"/>
            <a:pathLst>
              <a:path w="23489" h="14398" extrusionOk="0">
                <a:moveTo>
                  <a:pt x="0" y="0"/>
                </a:moveTo>
                <a:lnTo>
                  <a:pt x="0" y="0"/>
                </a:lnTo>
                <a:cubicBezTo>
                  <a:pt x="5483" y="7747"/>
                  <a:pt x="14044" y="13336"/>
                  <a:pt x="23488" y="14397"/>
                </a:cubicBezTo>
                <a:cubicBezTo>
                  <a:pt x="19314" y="6297"/>
                  <a:pt x="12806" y="3467"/>
                  <a:pt x="12806" y="3467"/>
                </a:cubicBezTo>
                <a:cubicBezTo>
                  <a:pt x="8773" y="1592"/>
                  <a:pt x="4422" y="425"/>
                  <a:pt x="0"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41"/>
          <p:cNvSpPr/>
          <p:nvPr/>
        </p:nvSpPr>
        <p:spPr>
          <a:xfrm>
            <a:off x="8119375" y="285825"/>
            <a:ext cx="1039125" cy="1679150"/>
          </a:xfrm>
          <a:custGeom>
            <a:avLst/>
            <a:gdLst/>
            <a:ahLst/>
            <a:cxnLst/>
            <a:rect l="l" t="t" r="r" b="b"/>
            <a:pathLst>
              <a:path w="41565" h="67166" extrusionOk="0">
                <a:moveTo>
                  <a:pt x="41564" y="1"/>
                </a:moveTo>
                <a:cubicBezTo>
                  <a:pt x="35091" y="1"/>
                  <a:pt x="28264" y="107"/>
                  <a:pt x="21967" y="1982"/>
                </a:cubicBezTo>
                <a:cubicBezTo>
                  <a:pt x="22356" y="4104"/>
                  <a:pt x="22427" y="6262"/>
                  <a:pt x="22109" y="8384"/>
                </a:cubicBezTo>
                <a:cubicBezTo>
                  <a:pt x="21401" y="13124"/>
                  <a:pt x="18394" y="19067"/>
                  <a:pt x="13973" y="21367"/>
                </a:cubicBezTo>
                <a:lnTo>
                  <a:pt x="13937" y="21367"/>
                </a:lnTo>
                <a:cubicBezTo>
                  <a:pt x="12310" y="22216"/>
                  <a:pt x="10435" y="22463"/>
                  <a:pt x="8631" y="22675"/>
                </a:cubicBezTo>
                <a:lnTo>
                  <a:pt x="2087" y="23418"/>
                </a:lnTo>
                <a:cubicBezTo>
                  <a:pt x="2016" y="23843"/>
                  <a:pt x="1910" y="24232"/>
                  <a:pt x="1804" y="24621"/>
                </a:cubicBezTo>
                <a:cubicBezTo>
                  <a:pt x="0" y="33111"/>
                  <a:pt x="1769" y="42414"/>
                  <a:pt x="6155" y="49842"/>
                </a:cubicBezTo>
                <a:cubicBezTo>
                  <a:pt x="6650" y="50691"/>
                  <a:pt x="7216" y="51540"/>
                  <a:pt x="7782" y="52389"/>
                </a:cubicBezTo>
                <a:cubicBezTo>
                  <a:pt x="12204" y="52814"/>
                  <a:pt x="16555" y="53981"/>
                  <a:pt x="20623" y="55821"/>
                </a:cubicBezTo>
                <a:cubicBezTo>
                  <a:pt x="20623" y="55821"/>
                  <a:pt x="27096" y="58686"/>
                  <a:pt x="31270" y="66786"/>
                </a:cubicBezTo>
                <a:cubicBezTo>
                  <a:pt x="31553" y="66822"/>
                  <a:pt x="31801" y="66857"/>
                  <a:pt x="32049" y="66857"/>
                </a:cubicBezTo>
                <a:cubicBezTo>
                  <a:pt x="32770" y="66911"/>
                  <a:pt x="37826" y="67166"/>
                  <a:pt x="40260" y="67166"/>
                </a:cubicBezTo>
                <a:cubicBezTo>
                  <a:pt x="41050" y="67166"/>
                  <a:pt x="41564" y="67139"/>
                  <a:pt x="41564" y="67069"/>
                </a:cubicBezTo>
                <a:lnTo>
                  <a:pt x="41564" y="1"/>
                </a:ln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41"/>
          <p:cNvSpPr/>
          <p:nvPr/>
        </p:nvSpPr>
        <p:spPr>
          <a:xfrm>
            <a:off x="7689575" y="0"/>
            <a:ext cx="979000" cy="893650"/>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1"/>
          <p:cNvSpPr/>
          <p:nvPr/>
        </p:nvSpPr>
        <p:spPr>
          <a:xfrm>
            <a:off x="8171550" y="336250"/>
            <a:ext cx="508525" cy="535925"/>
          </a:xfrm>
          <a:custGeom>
            <a:avLst/>
            <a:gdLst/>
            <a:ahLst/>
            <a:cxnLst/>
            <a:rect l="l" t="t" r="r" b="b"/>
            <a:pathLst>
              <a:path w="20341" h="21437" extrusionOk="0">
                <a:moveTo>
                  <a:pt x="19880" y="0"/>
                </a:moveTo>
                <a:cubicBezTo>
                  <a:pt x="17687" y="637"/>
                  <a:pt x="15565" y="1521"/>
                  <a:pt x="13584" y="2653"/>
                </a:cubicBezTo>
                <a:cubicBezTo>
                  <a:pt x="6615" y="6580"/>
                  <a:pt x="1946" y="13796"/>
                  <a:pt x="0" y="21437"/>
                </a:cubicBezTo>
                <a:lnTo>
                  <a:pt x="6544" y="20694"/>
                </a:lnTo>
                <a:cubicBezTo>
                  <a:pt x="8348" y="20446"/>
                  <a:pt x="10223" y="20234"/>
                  <a:pt x="11850" y="19385"/>
                </a:cubicBezTo>
                <a:lnTo>
                  <a:pt x="11886" y="19385"/>
                </a:lnTo>
                <a:cubicBezTo>
                  <a:pt x="16307" y="17086"/>
                  <a:pt x="19314" y="11143"/>
                  <a:pt x="20022" y="6403"/>
                </a:cubicBezTo>
                <a:cubicBezTo>
                  <a:pt x="20340" y="4280"/>
                  <a:pt x="20269" y="2087"/>
                  <a:pt x="1988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itle and four columns 1">
  <p:cSld name="ONE_COLUMN_TEXT_1_1_1_1">
    <p:bg>
      <p:bgPr>
        <a:noFill/>
        <a:effectLst/>
      </p:bgPr>
    </p:bg>
    <p:spTree>
      <p:nvGrpSpPr>
        <p:cNvPr id="1" name="Shape 114"/>
        <p:cNvGrpSpPr/>
        <p:nvPr/>
      </p:nvGrpSpPr>
      <p:grpSpPr>
        <a:xfrm>
          <a:off x="0" y="0"/>
          <a:ext cx="0" cy="0"/>
          <a:chOff x="0" y="0"/>
          <a:chExt cx="0" cy="0"/>
        </a:xfrm>
      </p:grpSpPr>
      <p:sp>
        <p:nvSpPr>
          <p:cNvPr id="115" name="Google Shape;115;p18"/>
          <p:cNvSpPr/>
          <p:nvPr/>
        </p:nvSpPr>
        <p:spPr>
          <a:xfrm>
            <a:off x="718225" y="483900"/>
            <a:ext cx="7703700" cy="457200"/>
          </a:xfrm>
          <a:prstGeom prst="roundRect">
            <a:avLst>
              <a:gd name="adj" fmla="val 50000"/>
            </a:avLst>
          </a:prstGeom>
          <a:gradFill>
            <a:gsLst>
              <a:gs pos="0">
                <a:schemeClr val="accent5"/>
              </a:gs>
              <a:gs pos="100000">
                <a:schemeClr val="accent4"/>
              </a:gs>
            </a:gsLst>
            <a:lin ang="5400700" scaled="0"/>
          </a:gradFill>
          <a:ln>
            <a:noFill/>
          </a:ln>
          <a:effectLst>
            <a:outerShdw blurRad="71438" dist="9525" dir="396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8"/>
          <p:cNvSpPr txBox="1">
            <a:spLocks noGrp="1"/>
          </p:cNvSpPr>
          <p:nvPr>
            <p:ph type="subTitle" idx="1"/>
          </p:nvPr>
        </p:nvSpPr>
        <p:spPr>
          <a:xfrm>
            <a:off x="1166525" y="2167425"/>
            <a:ext cx="2875200" cy="704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300"/>
            </a:lvl1pPr>
            <a:lvl2pPr lvl="1" algn="ctr" rtl="0">
              <a:lnSpc>
                <a:spcPct val="100000"/>
              </a:lnSpc>
              <a:spcBef>
                <a:spcPts val="1600"/>
              </a:spcBef>
              <a:spcAft>
                <a:spcPts val="0"/>
              </a:spcAft>
              <a:buNone/>
              <a:defRPr sz="1300"/>
            </a:lvl2pPr>
            <a:lvl3pPr lvl="2" algn="ctr" rtl="0">
              <a:lnSpc>
                <a:spcPct val="100000"/>
              </a:lnSpc>
              <a:spcBef>
                <a:spcPts val="1600"/>
              </a:spcBef>
              <a:spcAft>
                <a:spcPts val="0"/>
              </a:spcAft>
              <a:buNone/>
              <a:defRPr sz="1300"/>
            </a:lvl3pPr>
            <a:lvl4pPr lvl="3" algn="ctr" rtl="0">
              <a:lnSpc>
                <a:spcPct val="100000"/>
              </a:lnSpc>
              <a:spcBef>
                <a:spcPts val="1600"/>
              </a:spcBef>
              <a:spcAft>
                <a:spcPts val="0"/>
              </a:spcAft>
              <a:buNone/>
              <a:defRPr sz="1300"/>
            </a:lvl4pPr>
            <a:lvl5pPr lvl="4" algn="ctr" rtl="0">
              <a:lnSpc>
                <a:spcPct val="100000"/>
              </a:lnSpc>
              <a:spcBef>
                <a:spcPts val="1600"/>
              </a:spcBef>
              <a:spcAft>
                <a:spcPts val="0"/>
              </a:spcAft>
              <a:buNone/>
              <a:defRPr sz="1300"/>
            </a:lvl5pPr>
            <a:lvl6pPr lvl="5" algn="ctr" rtl="0">
              <a:lnSpc>
                <a:spcPct val="100000"/>
              </a:lnSpc>
              <a:spcBef>
                <a:spcPts val="1600"/>
              </a:spcBef>
              <a:spcAft>
                <a:spcPts val="0"/>
              </a:spcAft>
              <a:buNone/>
              <a:defRPr sz="1300"/>
            </a:lvl6pPr>
            <a:lvl7pPr lvl="6" algn="ctr" rtl="0">
              <a:lnSpc>
                <a:spcPct val="100000"/>
              </a:lnSpc>
              <a:spcBef>
                <a:spcPts val="1600"/>
              </a:spcBef>
              <a:spcAft>
                <a:spcPts val="0"/>
              </a:spcAft>
              <a:buNone/>
              <a:defRPr sz="1300"/>
            </a:lvl7pPr>
            <a:lvl8pPr lvl="7" algn="ctr" rtl="0">
              <a:lnSpc>
                <a:spcPct val="100000"/>
              </a:lnSpc>
              <a:spcBef>
                <a:spcPts val="1600"/>
              </a:spcBef>
              <a:spcAft>
                <a:spcPts val="0"/>
              </a:spcAft>
              <a:buNone/>
              <a:defRPr sz="1300"/>
            </a:lvl8pPr>
            <a:lvl9pPr lvl="8" algn="ctr" rtl="0">
              <a:lnSpc>
                <a:spcPct val="100000"/>
              </a:lnSpc>
              <a:spcBef>
                <a:spcPts val="1600"/>
              </a:spcBef>
              <a:spcAft>
                <a:spcPts val="1600"/>
              </a:spcAft>
              <a:buNone/>
              <a:defRPr sz="1300"/>
            </a:lvl9pPr>
          </a:lstStyle>
          <a:p>
            <a:endParaRPr/>
          </a:p>
        </p:txBody>
      </p:sp>
      <p:sp>
        <p:nvSpPr>
          <p:cNvPr id="117" name="Google Shape;117;p18"/>
          <p:cNvSpPr txBox="1">
            <a:spLocks noGrp="1"/>
          </p:cNvSpPr>
          <p:nvPr>
            <p:ph type="subTitle" idx="2"/>
          </p:nvPr>
        </p:nvSpPr>
        <p:spPr>
          <a:xfrm>
            <a:off x="1166525" y="3716351"/>
            <a:ext cx="2875200" cy="704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300"/>
            </a:lvl1pPr>
            <a:lvl2pPr lvl="1" algn="ctr" rtl="0">
              <a:lnSpc>
                <a:spcPct val="100000"/>
              </a:lnSpc>
              <a:spcBef>
                <a:spcPts val="1600"/>
              </a:spcBef>
              <a:spcAft>
                <a:spcPts val="0"/>
              </a:spcAft>
              <a:buNone/>
              <a:defRPr sz="1300"/>
            </a:lvl2pPr>
            <a:lvl3pPr lvl="2" algn="ctr" rtl="0">
              <a:lnSpc>
                <a:spcPct val="100000"/>
              </a:lnSpc>
              <a:spcBef>
                <a:spcPts val="1600"/>
              </a:spcBef>
              <a:spcAft>
                <a:spcPts val="0"/>
              </a:spcAft>
              <a:buNone/>
              <a:defRPr sz="1300"/>
            </a:lvl3pPr>
            <a:lvl4pPr lvl="3" algn="ctr" rtl="0">
              <a:lnSpc>
                <a:spcPct val="100000"/>
              </a:lnSpc>
              <a:spcBef>
                <a:spcPts val="1600"/>
              </a:spcBef>
              <a:spcAft>
                <a:spcPts val="0"/>
              </a:spcAft>
              <a:buNone/>
              <a:defRPr sz="1300"/>
            </a:lvl4pPr>
            <a:lvl5pPr lvl="4" algn="ctr" rtl="0">
              <a:lnSpc>
                <a:spcPct val="100000"/>
              </a:lnSpc>
              <a:spcBef>
                <a:spcPts val="1600"/>
              </a:spcBef>
              <a:spcAft>
                <a:spcPts val="0"/>
              </a:spcAft>
              <a:buNone/>
              <a:defRPr sz="1300"/>
            </a:lvl5pPr>
            <a:lvl6pPr lvl="5" algn="ctr" rtl="0">
              <a:lnSpc>
                <a:spcPct val="100000"/>
              </a:lnSpc>
              <a:spcBef>
                <a:spcPts val="1600"/>
              </a:spcBef>
              <a:spcAft>
                <a:spcPts val="0"/>
              </a:spcAft>
              <a:buNone/>
              <a:defRPr sz="1300"/>
            </a:lvl6pPr>
            <a:lvl7pPr lvl="6" algn="ctr" rtl="0">
              <a:lnSpc>
                <a:spcPct val="100000"/>
              </a:lnSpc>
              <a:spcBef>
                <a:spcPts val="1600"/>
              </a:spcBef>
              <a:spcAft>
                <a:spcPts val="0"/>
              </a:spcAft>
              <a:buNone/>
              <a:defRPr sz="1300"/>
            </a:lvl7pPr>
            <a:lvl8pPr lvl="7" algn="ctr" rtl="0">
              <a:lnSpc>
                <a:spcPct val="100000"/>
              </a:lnSpc>
              <a:spcBef>
                <a:spcPts val="1600"/>
              </a:spcBef>
              <a:spcAft>
                <a:spcPts val="0"/>
              </a:spcAft>
              <a:buNone/>
              <a:defRPr sz="1300"/>
            </a:lvl8pPr>
            <a:lvl9pPr lvl="8" algn="ctr" rtl="0">
              <a:lnSpc>
                <a:spcPct val="100000"/>
              </a:lnSpc>
              <a:spcBef>
                <a:spcPts val="1600"/>
              </a:spcBef>
              <a:spcAft>
                <a:spcPts val="1600"/>
              </a:spcAft>
              <a:buNone/>
              <a:defRPr sz="1300"/>
            </a:lvl9pPr>
          </a:lstStyle>
          <a:p>
            <a:endParaRPr/>
          </a:p>
        </p:txBody>
      </p:sp>
      <p:sp>
        <p:nvSpPr>
          <p:cNvPr id="118" name="Google Shape;118;p18"/>
          <p:cNvSpPr txBox="1">
            <a:spLocks noGrp="1"/>
          </p:cNvSpPr>
          <p:nvPr>
            <p:ph type="title"/>
          </p:nvPr>
        </p:nvSpPr>
        <p:spPr>
          <a:xfrm>
            <a:off x="2260800" y="483900"/>
            <a:ext cx="4622400" cy="4572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000"/>
            </a:lvl1pPr>
            <a:lvl2pPr lvl="1" algn="ctr" rtl="0">
              <a:spcBef>
                <a:spcPts val="0"/>
              </a:spcBef>
              <a:spcAft>
                <a:spcPts val="0"/>
              </a:spcAft>
              <a:buNone/>
              <a:defRPr sz="2000">
                <a:latin typeface="Roboto Slab"/>
                <a:ea typeface="Roboto Slab"/>
                <a:cs typeface="Roboto Slab"/>
                <a:sym typeface="Roboto Slab"/>
              </a:defRPr>
            </a:lvl2pPr>
            <a:lvl3pPr lvl="2" algn="ctr" rtl="0">
              <a:spcBef>
                <a:spcPts val="0"/>
              </a:spcBef>
              <a:spcAft>
                <a:spcPts val="0"/>
              </a:spcAft>
              <a:buNone/>
              <a:defRPr sz="2000">
                <a:latin typeface="Roboto Slab"/>
                <a:ea typeface="Roboto Slab"/>
                <a:cs typeface="Roboto Slab"/>
                <a:sym typeface="Roboto Slab"/>
              </a:defRPr>
            </a:lvl3pPr>
            <a:lvl4pPr lvl="3" algn="ctr" rtl="0">
              <a:spcBef>
                <a:spcPts val="0"/>
              </a:spcBef>
              <a:spcAft>
                <a:spcPts val="0"/>
              </a:spcAft>
              <a:buNone/>
              <a:defRPr sz="2000">
                <a:latin typeface="Roboto Slab"/>
                <a:ea typeface="Roboto Slab"/>
                <a:cs typeface="Roboto Slab"/>
                <a:sym typeface="Roboto Slab"/>
              </a:defRPr>
            </a:lvl4pPr>
            <a:lvl5pPr lvl="4" algn="ctr" rtl="0">
              <a:spcBef>
                <a:spcPts val="0"/>
              </a:spcBef>
              <a:spcAft>
                <a:spcPts val="0"/>
              </a:spcAft>
              <a:buNone/>
              <a:defRPr sz="2000">
                <a:latin typeface="Roboto Slab"/>
                <a:ea typeface="Roboto Slab"/>
                <a:cs typeface="Roboto Slab"/>
                <a:sym typeface="Roboto Slab"/>
              </a:defRPr>
            </a:lvl5pPr>
            <a:lvl6pPr lvl="5" algn="ctr" rtl="0">
              <a:spcBef>
                <a:spcPts val="0"/>
              </a:spcBef>
              <a:spcAft>
                <a:spcPts val="0"/>
              </a:spcAft>
              <a:buNone/>
              <a:defRPr sz="2000">
                <a:latin typeface="Roboto Slab"/>
                <a:ea typeface="Roboto Slab"/>
                <a:cs typeface="Roboto Slab"/>
                <a:sym typeface="Roboto Slab"/>
              </a:defRPr>
            </a:lvl6pPr>
            <a:lvl7pPr lvl="6" algn="ctr" rtl="0">
              <a:spcBef>
                <a:spcPts val="0"/>
              </a:spcBef>
              <a:spcAft>
                <a:spcPts val="0"/>
              </a:spcAft>
              <a:buNone/>
              <a:defRPr sz="2000">
                <a:latin typeface="Roboto Slab"/>
                <a:ea typeface="Roboto Slab"/>
                <a:cs typeface="Roboto Slab"/>
                <a:sym typeface="Roboto Slab"/>
              </a:defRPr>
            </a:lvl7pPr>
            <a:lvl8pPr lvl="7" algn="ctr" rtl="0">
              <a:spcBef>
                <a:spcPts val="0"/>
              </a:spcBef>
              <a:spcAft>
                <a:spcPts val="0"/>
              </a:spcAft>
              <a:buNone/>
              <a:defRPr sz="2000">
                <a:latin typeface="Roboto Slab"/>
                <a:ea typeface="Roboto Slab"/>
                <a:cs typeface="Roboto Slab"/>
                <a:sym typeface="Roboto Slab"/>
              </a:defRPr>
            </a:lvl8pPr>
            <a:lvl9pPr lvl="8" algn="ctr" rtl="0">
              <a:spcBef>
                <a:spcPts val="0"/>
              </a:spcBef>
              <a:spcAft>
                <a:spcPts val="0"/>
              </a:spcAft>
              <a:buNone/>
              <a:defRPr sz="2000">
                <a:latin typeface="Roboto Slab"/>
                <a:ea typeface="Roboto Slab"/>
                <a:cs typeface="Roboto Slab"/>
                <a:sym typeface="Roboto Slab"/>
              </a:defRPr>
            </a:lvl9pPr>
          </a:lstStyle>
          <a:p>
            <a:endParaRPr/>
          </a:p>
        </p:txBody>
      </p:sp>
      <p:sp>
        <p:nvSpPr>
          <p:cNvPr id="119" name="Google Shape;119;p18"/>
          <p:cNvSpPr txBox="1">
            <a:spLocks noGrp="1"/>
          </p:cNvSpPr>
          <p:nvPr>
            <p:ph type="subTitle" idx="3"/>
          </p:nvPr>
        </p:nvSpPr>
        <p:spPr>
          <a:xfrm>
            <a:off x="2305485" y="1489365"/>
            <a:ext cx="597300" cy="294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b="1">
                <a:solidFill>
                  <a:schemeClr val="lt1"/>
                </a:solidFill>
                <a:latin typeface="Advent Pro"/>
                <a:ea typeface="Advent Pro"/>
                <a:cs typeface="Advent Pro"/>
                <a:sym typeface="Advent Pro"/>
              </a:defRPr>
            </a:lvl1pPr>
            <a:lvl2pPr lvl="1" algn="ctr" rtl="0">
              <a:lnSpc>
                <a:spcPct val="100000"/>
              </a:lnSpc>
              <a:spcBef>
                <a:spcPts val="1600"/>
              </a:spcBef>
              <a:spcAft>
                <a:spcPts val="0"/>
              </a:spcAft>
              <a:buNone/>
              <a:defRPr b="1">
                <a:solidFill>
                  <a:schemeClr val="lt1"/>
                </a:solidFill>
                <a:latin typeface="Advent Pro"/>
                <a:ea typeface="Advent Pro"/>
                <a:cs typeface="Advent Pro"/>
                <a:sym typeface="Advent Pro"/>
              </a:defRPr>
            </a:lvl2pPr>
            <a:lvl3pPr lvl="2" algn="ctr" rtl="0">
              <a:lnSpc>
                <a:spcPct val="100000"/>
              </a:lnSpc>
              <a:spcBef>
                <a:spcPts val="1600"/>
              </a:spcBef>
              <a:spcAft>
                <a:spcPts val="0"/>
              </a:spcAft>
              <a:buNone/>
              <a:defRPr b="1">
                <a:solidFill>
                  <a:schemeClr val="lt1"/>
                </a:solidFill>
                <a:latin typeface="Advent Pro"/>
                <a:ea typeface="Advent Pro"/>
                <a:cs typeface="Advent Pro"/>
                <a:sym typeface="Advent Pro"/>
              </a:defRPr>
            </a:lvl3pPr>
            <a:lvl4pPr lvl="3" algn="ctr" rtl="0">
              <a:lnSpc>
                <a:spcPct val="100000"/>
              </a:lnSpc>
              <a:spcBef>
                <a:spcPts val="1600"/>
              </a:spcBef>
              <a:spcAft>
                <a:spcPts val="0"/>
              </a:spcAft>
              <a:buNone/>
              <a:defRPr b="1">
                <a:solidFill>
                  <a:schemeClr val="lt1"/>
                </a:solidFill>
                <a:latin typeface="Advent Pro"/>
                <a:ea typeface="Advent Pro"/>
                <a:cs typeface="Advent Pro"/>
                <a:sym typeface="Advent Pro"/>
              </a:defRPr>
            </a:lvl4pPr>
            <a:lvl5pPr lvl="4" algn="ctr" rtl="0">
              <a:lnSpc>
                <a:spcPct val="100000"/>
              </a:lnSpc>
              <a:spcBef>
                <a:spcPts val="1600"/>
              </a:spcBef>
              <a:spcAft>
                <a:spcPts val="0"/>
              </a:spcAft>
              <a:buNone/>
              <a:defRPr b="1">
                <a:solidFill>
                  <a:schemeClr val="lt1"/>
                </a:solidFill>
                <a:latin typeface="Advent Pro"/>
                <a:ea typeface="Advent Pro"/>
                <a:cs typeface="Advent Pro"/>
                <a:sym typeface="Advent Pro"/>
              </a:defRPr>
            </a:lvl5pPr>
            <a:lvl6pPr lvl="5" algn="ctr" rtl="0">
              <a:lnSpc>
                <a:spcPct val="100000"/>
              </a:lnSpc>
              <a:spcBef>
                <a:spcPts val="1600"/>
              </a:spcBef>
              <a:spcAft>
                <a:spcPts val="0"/>
              </a:spcAft>
              <a:buNone/>
              <a:defRPr b="1">
                <a:solidFill>
                  <a:schemeClr val="lt1"/>
                </a:solidFill>
                <a:latin typeface="Advent Pro"/>
                <a:ea typeface="Advent Pro"/>
                <a:cs typeface="Advent Pro"/>
                <a:sym typeface="Advent Pro"/>
              </a:defRPr>
            </a:lvl6pPr>
            <a:lvl7pPr lvl="6" algn="ctr" rtl="0">
              <a:lnSpc>
                <a:spcPct val="100000"/>
              </a:lnSpc>
              <a:spcBef>
                <a:spcPts val="1600"/>
              </a:spcBef>
              <a:spcAft>
                <a:spcPts val="0"/>
              </a:spcAft>
              <a:buNone/>
              <a:defRPr b="1">
                <a:solidFill>
                  <a:schemeClr val="lt1"/>
                </a:solidFill>
                <a:latin typeface="Advent Pro"/>
                <a:ea typeface="Advent Pro"/>
                <a:cs typeface="Advent Pro"/>
                <a:sym typeface="Advent Pro"/>
              </a:defRPr>
            </a:lvl7pPr>
            <a:lvl8pPr lvl="7" algn="ctr" rtl="0">
              <a:lnSpc>
                <a:spcPct val="100000"/>
              </a:lnSpc>
              <a:spcBef>
                <a:spcPts val="1600"/>
              </a:spcBef>
              <a:spcAft>
                <a:spcPts val="0"/>
              </a:spcAft>
              <a:buNone/>
              <a:defRPr b="1">
                <a:solidFill>
                  <a:schemeClr val="lt1"/>
                </a:solidFill>
                <a:latin typeface="Advent Pro"/>
                <a:ea typeface="Advent Pro"/>
                <a:cs typeface="Advent Pro"/>
                <a:sym typeface="Advent Pro"/>
              </a:defRPr>
            </a:lvl8pPr>
            <a:lvl9pPr lvl="8" algn="ctr" rtl="0">
              <a:lnSpc>
                <a:spcPct val="100000"/>
              </a:lnSpc>
              <a:spcBef>
                <a:spcPts val="1600"/>
              </a:spcBef>
              <a:spcAft>
                <a:spcPts val="1600"/>
              </a:spcAft>
              <a:buNone/>
              <a:defRPr b="1">
                <a:solidFill>
                  <a:schemeClr val="lt1"/>
                </a:solidFill>
                <a:latin typeface="Advent Pro"/>
                <a:ea typeface="Advent Pro"/>
                <a:cs typeface="Advent Pro"/>
                <a:sym typeface="Advent Pro"/>
              </a:defRPr>
            </a:lvl9pPr>
          </a:lstStyle>
          <a:p>
            <a:endParaRPr/>
          </a:p>
        </p:txBody>
      </p:sp>
      <p:sp>
        <p:nvSpPr>
          <p:cNvPr id="120" name="Google Shape;120;p18"/>
          <p:cNvSpPr txBox="1">
            <a:spLocks noGrp="1"/>
          </p:cNvSpPr>
          <p:nvPr>
            <p:ph type="subTitle" idx="4"/>
          </p:nvPr>
        </p:nvSpPr>
        <p:spPr>
          <a:xfrm>
            <a:off x="2305485" y="3040503"/>
            <a:ext cx="597300" cy="292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b="1">
                <a:solidFill>
                  <a:schemeClr val="lt1"/>
                </a:solidFill>
                <a:latin typeface="Advent Pro"/>
                <a:ea typeface="Advent Pro"/>
                <a:cs typeface="Advent Pro"/>
                <a:sym typeface="Advent Pro"/>
              </a:defRPr>
            </a:lvl1pPr>
            <a:lvl2pPr lvl="1" algn="ctr" rtl="0">
              <a:lnSpc>
                <a:spcPct val="100000"/>
              </a:lnSpc>
              <a:spcBef>
                <a:spcPts val="1600"/>
              </a:spcBef>
              <a:spcAft>
                <a:spcPts val="0"/>
              </a:spcAft>
              <a:buNone/>
              <a:defRPr b="1">
                <a:solidFill>
                  <a:schemeClr val="lt1"/>
                </a:solidFill>
                <a:latin typeface="Advent Pro"/>
                <a:ea typeface="Advent Pro"/>
                <a:cs typeface="Advent Pro"/>
                <a:sym typeface="Advent Pro"/>
              </a:defRPr>
            </a:lvl2pPr>
            <a:lvl3pPr lvl="2" algn="ctr" rtl="0">
              <a:lnSpc>
                <a:spcPct val="100000"/>
              </a:lnSpc>
              <a:spcBef>
                <a:spcPts val="1600"/>
              </a:spcBef>
              <a:spcAft>
                <a:spcPts val="0"/>
              </a:spcAft>
              <a:buNone/>
              <a:defRPr b="1">
                <a:solidFill>
                  <a:schemeClr val="lt1"/>
                </a:solidFill>
                <a:latin typeface="Advent Pro"/>
                <a:ea typeface="Advent Pro"/>
                <a:cs typeface="Advent Pro"/>
                <a:sym typeface="Advent Pro"/>
              </a:defRPr>
            </a:lvl3pPr>
            <a:lvl4pPr lvl="3" algn="ctr" rtl="0">
              <a:lnSpc>
                <a:spcPct val="100000"/>
              </a:lnSpc>
              <a:spcBef>
                <a:spcPts val="1600"/>
              </a:spcBef>
              <a:spcAft>
                <a:spcPts val="0"/>
              </a:spcAft>
              <a:buNone/>
              <a:defRPr b="1">
                <a:solidFill>
                  <a:schemeClr val="lt1"/>
                </a:solidFill>
                <a:latin typeface="Advent Pro"/>
                <a:ea typeface="Advent Pro"/>
                <a:cs typeface="Advent Pro"/>
                <a:sym typeface="Advent Pro"/>
              </a:defRPr>
            </a:lvl4pPr>
            <a:lvl5pPr lvl="4" algn="ctr" rtl="0">
              <a:lnSpc>
                <a:spcPct val="100000"/>
              </a:lnSpc>
              <a:spcBef>
                <a:spcPts val="1600"/>
              </a:spcBef>
              <a:spcAft>
                <a:spcPts val="0"/>
              </a:spcAft>
              <a:buNone/>
              <a:defRPr b="1">
                <a:solidFill>
                  <a:schemeClr val="lt1"/>
                </a:solidFill>
                <a:latin typeface="Advent Pro"/>
                <a:ea typeface="Advent Pro"/>
                <a:cs typeface="Advent Pro"/>
                <a:sym typeface="Advent Pro"/>
              </a:defRPr>
            </a:lvl5pPr>
            <a:lvl6pPr lvl="5" algn="ctr" rtl="0">
              <a:lnSpc>
                <a:spcPct val="100000"/>
              </a:lnSpc>
              <a:spcBef>
                <a:spcPts val="1600"/>
              </a:spcBef>
              <a:spcAft>
                <a:spcPts val="0"/>
              </a:spcAft>
              <a:buNone/>
              <a:defRPr b="1">
                <a:solidFill>
                  <a:schemeClr val="lt1"/>
                </a:solidFill>
                <a:latin typeface="Advent Pro"/>
                <a:ea typeface="Advent Pro"/>
                <a:cs typeface="Advent Pro"/>
                <a:sym typeface="Advent Pro"/>
              </a:defRPr>
            </a:lvl6pPr>
            <a:lvl7pPr lvl="6" algn="ctr" rtl="0">
              <a:lnSpc>
                <a:spcPct val="100000"/>
              </a:lnSpc>
              <a:spcBef>
                <a:spcPts val="1600"/>
              </a:spcBef>
              <a:spcAft>
                <a:spcPts val="0"/>
              </a:spcAft>
              <a:buNone/>
              <a:defRPr b="1">
                <a:solidFill>
                  <a:schemeClr val="lt1"/>
                </a:solidFill>
                <a:latin typeface="Advent Pro"/>
                <a:ea typeface="Advent Pro"/>
                <a:cs typeface="Advent Pro"/>
                <a:sym typeface="Advent Pro"/>
              </a:defRPr>
            </a:lvl7pPr>
            <a:lvl8pPr lvl="7" algn="ctr" rtl="0">
              <a:lnSpc>
                <a:spcPct val="100000"/>
              </a:lnSpc>
              <a:spcBef>
                <a:spcPts val="1600"/>
              </a:spcBef>
              <a:spcAft>
                <a:spcPts val="0"/>
              </a:spcAft>
              <a:buNone/>
              <a:defRPr b="1">
                <a:solidFill>
                  <a:schemeClr val="lt1"/>
                </a:solidFill>
                <a:latin typeface="Advent Pro"/>
                <a:ea typeface="Advent Pro"/>
                <a:cs typeface="Advent Pro"/>
                <a:sym typeface="Advent Pro"/>
              </a:defRPr>
            </a:lvl8pPr>
            <a:lvl9pPr lvl="8" algn="ctr" rtl="0">
              <a:lnSpc>
                <a:spcPct val="100000"/>
              </a:lnSpc>
              <a:spcBef>
                <a:spcPts val="1600"/>
              </a:spcBef>
              <a:spcAft>
                <a:spcPts val="1600"/>
              </a:spcAft>
              <a:buNone/>
              <a:defRPr b="1">
                <a:solidFill>
                  <a:schemeClr val="lt1"/>
                </a:solidFill>
                <a:latin typeface="Advent Pro"/>
                <a:ea typeface="Advent Pro"/>
                <a:cs typeface="Advent Pro"/>
                <a:sym typeface="Advent Pro"/>
              </a:defRPr>
            </a:lvl9pPr>
          </a:lstStyle>
          <a:p>
            <a:endParaRPr/>
          </a:p>
        </p:txBody>
      </p:sp>
      <p:sp>
        <p:nvSpPr>
          <p:cNvPr id="121" name="Google Shape;121;p18"/>
          <p:cNvSpPr txBox="1">
            <a:spLocks noGrp="1"/>
          </p:cNvSpPr>
          <p:nvPr>
            <p:ph type="subTitle" idx="5"/>
          </p:nvPr>
        </p:nvSpPr>
        <p:spPr>
          <a:xfrm>
            <a:off x="5102276" y="2167425"/>
            <a:ext cx="2875200" cy="704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300"/>
            </a:lvl1pPr>
            <a:lvl2pPr lvl="1" algn="ctr" rtl="0">
              <a:lnSpc>
                <a:spcPct val="100000"/>
              </a:lnSpc>
              <a:spcBef>
                <a:spcPts val="1600"/>
              </a:spcBef>
              <a:spcAft>
                <a:spcPts val="0"/>
              </a:spcAft>
              <a:buNone/>
              <a:defRPr sz="1300"/>
            </a:lvl2pPr>
            <a:lvl3pPr lvl="2" algn="ctr" rtl="0">
              <a:lnSpc>
                <a:spcPct val="100000"/>
              </a:lnSpc>
              <a:spcBef>
                <a:spcPts val="1600"/>
              </a:spcBef>
              <a:spcAft>
                <a:spcPts val="0"/>
              </a:spcAft>
              <a:buNone/>
              <a:defRPr sz="1300"/>
            </a:lvl3pPr>
            <a:lvl4pPr lvl="3" algn="ctr" rtl="0">
              <a:lnSpc>
                <a:spcPct val="100000"/>
              </a:lnSpc>
              <a:spcBef>
                <a:spcPts val="1600"/>
              </a:spcBef>
              <a:spcAft>
                <a:spcPts val="0"/>
              </a:spcAft>
              <a:buNone/>
              <a:defRPr sz="1300"/>
            </a:lvl4pPr>
            <a:lvl5pPr lvl="4" algn="ctr" rtl="0">
              <a:lnSpc>
                <a:spcPct val="100000"/>
              </a:lnSpc>
              <a:spcBef>
                <a:spcPts val="1600"/>
              </a:spcBef>
              <a:spcAft>
                <a:spcPts val="0"/>
              </a:spcAft>
              <a:buNone/>
              <a:defRPr sz="1300"/>
            </a:lvl5pPr>
            <a:lvl6pPr lvl="5" algn="ctr" rtl="0">
              <a:lnSpc>
                <a:spcPct val="100000"/>
              </a:lnSpc>
              <a:spcBef>
                <a:spcPts val="1600"/>
              </a:spcBef>
              <a:spcAft>
                <a:spcPts val="0"/>
              </a:spcAft>
              <a:buNone/>
              <a:defRPr sz="1300"/>
            </a:lvl6pPr>
            <a:lvl7pPr lvl="6" algn="ctr" rtl="0">
              <a:lnSpc>
                <a:spcPct val="100000"/>
              </a:lnSpc>
              <a:spcBef>
                <a:spcPts val="1600"/>
              </a:spcBef>
              <a:spcAft>
                <a:spcPts val="0"/>
              </a:spcAft>
              <a:buNone/>
              <a:defRPr sz="1300"/>
            </a:lvl7pPr>
            <a:lvl8pPr lvl="7" algn="ctr" rtl="0">
              <a:lnSpc>
                <a:spcPct val="100000"/>
              </a:lnSpc>
              <a:spcBef>
                <a:spcPts val="1600"/>
              </a:spcBef>
              <a:spcAft>
                <a:spcPts val="0"/>
              </a:spcAft>
              <a:buNone/>
              <a:defRPr sz="1300"/>
            </a:lvl8pPr>
            <a:lvl9pPr lvl="8" algn="ctr" rtl="0">
              <a:lnSpc>
                <a:spcPct val="100000"/>
              </a:lnSpc>
              <a:spcBef>
                <a:spcPts val="1600"/>
              </a:spcBef>
              <a:spcAft>
                <a:spcPts val="1600"/>
              </a:spcAft>
              <a:buNone/>
              <a:defRPr sz="1300"/>
            </a:lvl9pPr>
          </a:lstStyle>
          <a:p>
            <a:endParaRPr/>
          </a:p>
        </p:txBody>
      </p:sp>
      <p:sp>
        <p:nvSpPr>
          <p:cNvPr id="122" name="Google Shape;122;p18"/>
          <p:cNvSpPr txBox="1">
            <a:spLocks noGrp="1"/>
          </p:cNvSpPr>
          <p:nvPr>
            <p:ph type="subTitle" idx="6"/>
          </p:nvPr>
        </p:nvSpPr>
        <p:spPr>
          <a:xfrm>
            <a:off x="5102276" y="3716352"/>
            <a:ext cx="2875200" cy="704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300"/>
            </a:lvl1pPr>
            <a:lvl2pPr lvl="1" algn="ctr" rtl="0">
              <a:lnSpc>
                <a:spcPct val="100000"/>
              </a:lnSpc>
              <a:spcBef>
                <a:spcPts val="1600"/>
              </a:spcBef>
              <a:spcAft>
                <a:spcPts val="0"/>
              </a:spcAft>
              <a:buNone/>
              <a:defRPr sz="1300"/>
            </a:lvl2pPr>
            <a:lvl3pPr lvl="2" algn="ctr" rtl="0">
              <a:lnSpc>
                <a:spcPct val="100000"/>
              </a:lnSpc>
              <a:spcBef>
                <a:spcPts val="1600"/>
              </a:spcBef>
              <a:spcAft>
                <a:spcPts val="0"/>
              </a:spcAft>
              <a:buNone/>
              <a:defRPr sz="1300"/>
            </a:lvl3pPr>
            <a:lvl4pPr lvl="3" algn="ctr" rtl="0">
              <a:lnSpc>
                <a:spcPct val="100000"/>
              </a:lnSpc>
              <a:spcBef>
                <a:spcPts val="1600"/>
              </a:spcBef>
              <a:spcAft>
                <a:spcPts val="0"/>
              </a:spcAft>
              <a:buNone/>
              <a:defRPr sz="1300"/>
            </a:lvl4pPr>
            <a:lvl5pPr lvl="4" algn="ctr" rtl="0">
              <a:lnSpc>
                <a:spcPct val="100000"/>
              </a:lnSpc>
              <a:spcBef>
                <a:spcPts val="1600"/>
              </a:spcBef>
              <a:spcAft>
                <a:spcPts val="0"/>
              </a:spcAft>
              <a:buNone/>
              <a:defRPr sz="1300"/>
            </a:lvl5pPr>
            <a:lvl6pPr lvl="5" algn="ctr" rtl="0">
              <a:lnSpc>
                <a:spcPct val="100000"/>
              </a:lnSpc>
              <a:spcBef>
                <a:spcPts val="1600"/>
              </a:spcBef>
              <a:spcAft>
                <a:spcPts val="0"/>
              </a:spcAft>
              <a:buNone/>
              <a:defRPr sz="1300"/>
            </a:lvl6pPr>
            <a:lvl7pPr lvl="6" algn="ctr" rtl="0">
              <a:lnSpc>
                <a:spcPct val="100000"/>
              </a:lnSpc>
              <a:spcBef>
                <a:spcPts val="1600"/>
              </a:spcBef>
              <a:spcAft>
                <a:spcPts val="0"/>
              </a:spcAft>
              <a:buNone/>
              <a:defRPr sz="1300"/>
            </a:lvl7pPr>
            <a:lvl8pPr lvl="7" algn="ctr" rtl="0">
              <a:lnSpc>
                <a:spcPct val="100000"/>
              </a:lnSpc>
              <a:spcBef>
                <a:spcPts val="1600"/>
              </a:spcBef>
              <a:spcAft>
                <a:spcPts val="0"/>
              </a:spcAft>
              <a:buNone/>
              <a:defRPr sz="1300"/>
            </a:lvl8pPr>
            <a:lvl9pPr lvl="8" algn="ctr" rtl="0">
              <a:lnSpc>
                <a:spcPct val="100000"/>
              </a:lnSpc>
              <a:spcBef>
                <a:spcPts val="1600"/>
              </a:spcBef>
              <a:spcAft>
                <a:spcPts val="1600"/>
              </a:spcAft>
              <a:buNone/>
              <a:defRPr sz="1300"/>
            </a:lvl9pPr>
          </a:lstStyle>
          <a:p>
            <a:endParaRPr/>
          </a:p>
        </p:txBody>
      </p:sp>
      <p:sp>
        <p:nvSpPr>
          <p:cNvPr id="123" name="Google Shape;123;p18"/>
          <p:cNvSpPr txBox="1">
            <a:spLocks noGrp="1"/>
          </p:cNvSpPr>
          <p:nvPr>
            <p:ph type="subTitle" idx="7"/>
          </p:nvPr>
        </p:nvSpPr>
        <p:spPr>
          <a:xfrm>
            <a:off x="6236347" y="1489365"/>
            <a:ext cx="597300" cy="294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b="1">
                <a:solidFill>
                  <a:schemeClr val="lt1"/>
                </a:solidFill>
                <a:latin typeface="Advent Pro"/>
                <a:ea typeface="Advent Pro"/>
                <a:cs typeface="Advent Pro"/>
                <a:sym typeface="Advent Pro"/>
              </a:defRPr>
            </a:lvl1pPr>
            <a:lvl2pPr lvl="1" algn="ctr" rtl="0">
              <a:lnSpc>
                <a:spcPct val="100000"/>
              </a:lnSpc>
              <a:spcBef>
                <a:spcPts val="1600"/>
              </a:spcBef>
              <a:spcAft>
                <a:spcPts val="0"/>
              </a:spcAft>
              <a:buNone/>
              <a:defRPr b="1">
                <a:solidFill>
                  <a:schemeClr val="lt1"/>
                </a:solidFill>
                <a:latin typeface="Advent Pro"/>
                <a:ea typeface="Advent Pro"/>
                <a:cs typeface="Advent Pro"/>
                <a:sym typeface="Advent Pro"/>
              </a:defRPr>
            </a:lvl2pPr>
            <a:lvl3pPr lvl="2" algn="ctr" rtl="0">
              <a:lnSpc>
                <a:spcPct val="100000"/>
              </a:lnSpc>
              <a:spcBef>
                <a:spcPts val="1600"/>
              </a:spcBef>
              <a:spcAft>
                <a:spcPts val="0"/>
              </a:spcAft>
              <a:buNone/>
              <a:defRPr b="1">
                <a:solidFill>
                  <a:schemeClr val="lt1"/>
                </a:solidFill>
                <a:latin typeface="Advent Pro"/>
                <a:ea typeface="Advent Pro"/>
                <a:cs typeface="Advent Pro"/>
                <a:sym typeface="Advent Pro"/>
              </a:defRPr>
            </a:lvl3pPr>
            <a:lvl4pPr lvl="3" algn="ctr" rtl="0">
              <a:lnSpc>
                <a:spcPct val="100000"/>
              </a:lnSpc>
              <a:spcBef>
                <a:spcPts val="1600"/>
              </a:spcBef>
              <a:spcAft>
                <a:spcPts val="0"/>
              </a:spcAft>
              <a:buNone/>
              <a:defRPr b="1">
                <a:solidFill>
                  <a:schemeClr val="lt1"/>
                </a:solidFill>
                <a:latin typeface="Advent Pro"/>
                <a:ea typeface="Advent Pro"/>
                <a:cs typeface="Advent Pro"/>
                <a:sym typeface="Advent Pro"/>
              </a:defRPr>
            </a:lvl4pPr>
            <a:lvl5pPr lvl="4" algn="ctr" rtl="0">
              <a:lnSpc>
                <a:spcPct val="100000"/>
              </a:lnSpc>
              <a:spcBef>
                <a:spcPts val="1600"/>
              </a:spcBef>
              <a:spcAft>
                <a:spcPts val="0"/>
              </a:spcAft>
              <a:buNone/>
              <a:defRPr b="1">
                <a:solidFill>
                  <a:schemeClr val="lt1"/>
                </a:solidFill>
                <a:latin typeface="Advent Pro"/>
                <a:ea typeface="Advent Pro"/>
                <a:cs typeface="Advent Pro"/>
                <a:sym typeface="Advent Pro"/>
              </a:defRPr>
            </a:lvl5pPr>
            <a:lvl6pPr lvl="5" algn="ctr" rtl="0">
              <a:lnSpc>
                <a:spcPct val="100000"/>
              </a:lnSpc>
              <a:spcBef>
                <a:spcPts val="1600"/>
              </a:spcBef>
              <a:spcAft>
                <a:spcPts val="0"/>
              </a:spcAft>
              <a:buNone/>
              <a:defRPr b="1">
                <a:solidFill>
                  <a:schemeClr val="lt1"/>
                </a:solidFill>
                <a:latin typeface="Advent Pro"/>
                <a:ea typeface="Advent Pro"/>
                <a:cs typeface="Advent Pro"/>
                <a:sym typeface="Advent Pro"/>
              </a:defRPr>
            </a:lvl6pPr>
            <a:lvl7pPr lvl="6" algn="ctr" rtl="0">
              <a:lnSpc>
                <a:spcPct val="100000"/>
              </a:lnSpc>
              <a:spcBef>
                <a:spcPts val="1600"/>
              </a:spcBef>
              <a:spcAft>
                <a:spcPts val="0"/>
              </a:spcAft>
              <a:buNone/>
              <a:defRPr b="1">
                <a:solidFill>
                  <a:schemeClr val="lt1"/>
                </a:solidFill>
                <a:latin typeface="Advent Pro"/>
                <a:ea typeface="Advent Pro"/>
                <a:cs typeface="Advent Pro"/>
                <a:sym typeface="Advent Pro"/>
              </a:defRPr>
            </a:lvl7pPr>
            <a:lvl8pPr lvl="7" algn="ctr" rtl="0">
              <a:lnSpc>
                <a:spcPct val="100000"/>
              </a:lnSpc>
              <a:spcBef>
                <a:spcPts val="1600"/>
              </a:spcBef>
              <a:spcAft>
                <a:spcPts val="0"/>
              </a:spcAft>
              <a:buNone/>
              <a:defRPr b="1">
                <a:solidFill>
                  <a:schemeClr val="lt1"/>
                </a:solidFill>
                <a:latin typeface="Advent Pro"/>
                <a:ea typeface="Advent Pro"/>
                <a:cs typeface="Advent Pro"/>
                <a:sym typeface="Advent Pro"/>
              </a:defRPr>
            </a:lvl8pPr>
            <a:lvl9pPr lvl="8" algn="ctr" rtl="0">
              <a:lnSpc>
                <a:spcPct val="100000"/>
              </a:lnSpc>
              <a:spcBef>
                <a:spcPts val="1600"/>
              </a:spcBef>
              <a:spcAft>
                <a:spcPts val="1600"/>
              </a:spcAft>
              <a:buNone/>
              <a:defRPr b="1">
                <a:solidFill>
                  <a:schemeClr val="lt1"/>
                </a:solidFill>
                <a:latin typeface="Advent Pro"/>
                <a:ea typeface="Advent Pro"/>
                <a:cs typeface="Advent Pro"/>
                <a:sym typeface="Advent Pro"/>
              </a:defRPr>
            </a:lvl9pPr>
          </a:lstStyle>
          <a:p>
            <a:endParaRPr/>
          </a:p>
        </p:txBody>
      </p:sp>
      <p:sp>
        <p:nvSpPr>
          <p:cNvPr id="124" name="Google Shape;124;p18"/>
          <p:cNvSpPr txBox="1">
            <a:spLocks noGrp="1"/>
          </p:cNvSpPr>
          <p:nvPr>
            <p:ph type="subTitle" idx="8"/>
          </p:nvPr>
        </p:nvSpPr>
        <p:spPr>
          <a:xfrm>
            <a:off x="6236347" y="3040503"/>
            <a:ext cx="597300" cy="292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b="1">
                <a:solidFill>
                  <a:schemeClr val="lt1"/>
                </a:solidFill>
                <a:latin typeface="Advent Pro"/>
                <a:ea typeface="Advent Pro"/>
                <a:cs typeface="Advent Pro"/>
                <a:sym typeface="Advent Pro"/>
              </a:defRPr>
            </a:lvl1pPr>
            <a:lvl2pPr lvl="1" algn="ctr" rtl="0">
              <a:lnSpc>
                <a:spcPct val="100000"/>
              </a:lnSpc>
              <a:spcBef>
                <a:spcPts val="1600"/>
              </a:spcBef>
              <a:spcAft>
                <a:spcPts val="0"/>
              </a:spcAft>
              <a:buNone/>
              <a:defRPr b="1">
                <a:solidFill>
                  <a:schemeClr val="lt1"/>
                </a:solidFill>
                <a:latin typeface="Advent Pro"/>
                <a:ea typeface="Advent Pro"/>
                <a:cs typeface="Advent Pro"/>
                <a:sym typeface="Advent Pro"/>
              </a:defRPr>
            </a:lvl2pPr>
            <a:lvl3pPr lvl="2" algn="ctr" rtl="0">
              <a:lnSpc>
                <a:spcPct val="100000"/>
              </a:lnSpc>
              <a:spcBef>
                <a:spcPts val="1600"/>
              </a:spcBef>
              <a:spcAft>
                <a:spcPts val="0"/>
              </a:spcAft>
              <a:buNone/>
              <a:defRPr b="1">
                <a:solidFill>
                  <a:schemeClr val="lt1"/>
                </a:solidFill>
                <a:latin typeface="Advent Pro"/>
                <a:ea typeface="Advent Pro"/>
                <a:cs typeface="Advent Pro"/>
                <a:sym typeface="Advent Pro"/>
              </a:defRPr>
            </a:lvl3pPr>
            <a:lvl4pPr lvl="3" algn="ctr" rtl="0">
              <a:lnSpc>
                <a:spcPct val="100000"/>
              </a:lnSpc>
              <a:spcBef>
                <a:spcPts val="1600"/>
              </a:spcBef>
              <a:spcAft>
                <a:spcPts val="0"/>
              </a:spcAft>
              <a:buNone/>
              <a:defRPr b="1">
                <a:solidFill>
                  <a:schemeClr val="lt1"/>
                </a:solidFill>
                <a:latin typeface="Advent Pro"/>
                <a:ea typeface="Advent Pro"/>
                <a:cs typeface="Advent Pro"/>
                <a:sym typeface="Advent Pro"/>
              </a:defRPr>
            </a:lvl4pPr>
            <a:lvl5pPr lvl="4" algn="ctr" rtl="0">
              <a:lnSpc>
                <a:spcPct val="100000"/>
              </a:lnSpc>
              <a:spcBef>
                <a:spcPts val="1600"/>
              </a:spcBef>
              <a:spcAft>
                <a:spcPts val="0"/>
              </a:spcAft>
              <a:buNone/>
              <a:defRPr b="1">
                <a:solidFill>
                  <a:schemeClr val="lt1"/>
                </a:solidFill>
                <a:latin typeface="Advent Pro"/>
                <a:ea typeface="Advent Pro"/>
                <a:cs typeface="Advent Pro"/>
                <a:sym typeface="Advent Pro"/>
              </a:defRPr>
            </a:lvl5pPr>
            <a:lvl6pPr lvl="5" algn="ctr" rtl="0">
              <a:lnSpc>
                <a:spcPct val="100000"/>
              </a:lnSpc>
              <a:spcBef>
                <a:spcPts val="1600"/>
              </a:spcBef>
              <a:spcAft>
                <a:spcPts val="0"/>
              </a:spcAft>
              <a:buNone/>
              <a:defRPr b="1">
                <a:solidFill>
                  <a:schemeClr val="lt1"/>
                </a:solidFill>
                <a:latin typeface="Advent Pro"/>
                <a:ea typeface="Advent Pro"/>
                <a:cs typeface="Advent Pro"/>
                <a:sym typeface="Advent Pro"/>
              </a:defRPr>
            </a:lvl6pPr>
            <a:lvl7pPr lvl="6" algn="ctr" rtl="0">
              <a:lnSpc>
                <a:spcPct val="100000"/>
              </a:lnSpc>
              <a:spcBef>
                <a:spcPts val="1600"/>
              </a:spcBef>
              <a:spcAft>
                <a:spcPts val="0"/>
              </a:spcAft>
              <a:buNone/>
              <a:defRPr b="1">
                <a:solidFill>
                  <a:schemeClr val="lt1"/>
                </a:solidFill>
                <a:latin typeface="Advent Pro"/>
                <a:ea typeface="Advent Pro"/>
                <a:cs typeface="Advent Pro"/>
                <a:sym typeface="Advent Pro"/>
              </a:defRPr>
            </a:lvl7pPr>
            <a:lvl8pPr lvl="7" algn="ctr" rtl="0">
              <a:lnSpc>
                <a:spcPct val="100000"/>
              </a:lnSpc>
              <a:spcBef>
                <a:spcPts val="1600"/>
              </a:spcBef>
              <a:spcAft>
                <a:spcPts val="0"/>
              </a:spcAft>
              <a:buNone/>
              <a:defRPr b="1">
                <a:solidFill>
                  <a:schemeClr val="lt1"/>
                </a:solidFill>
                <a:latin typeface="Advent Pro"/>
                <a:ea typeface="Advent Pro"/>
                <a:cs typeface="Advent Pro"/>
                <a:sym typeface="Advent Pro"/>
              </a:defRPr>
            </a:lvl8pPr>
            <a:lvl9pPr lvl="8" algn="ctr" rtl="0">
              <a:lnSpc>
                <a:spcPct val="100000"/>
              </a:lnSpc>
              <a:spcBef>
                <a:spcPts val="1600"/>
              </a:spcBef>
              <a:spcAft>
                <a:spcPts val="1600"/>
              </a:spcAft>
              <a:buNone/>
              <a:defRPr b="1">
                <a:solidFill>
                  <a:schemeClr val="lt1"/>
                </a:solidFill>
                <a:latin typeface="Advent Pro"/>
                <a:ea typeface="Advent Pro"/>
                <a:cs typeface="Advent Pro"/>
                <a:sym typeface="Advent Pro"/>
              </a:defRPr>
            </a:lvl9pPr>
          </a:lstStyle>
          <a:p>
            <a:endParaRPr/>
          </a:p>
        </p:txBody>
      </p:sp>
      <p:cxnSp>
        <p:nvCxnSpPr>
          <p:cNvPr id="125" name="Google Shape;125;p18"/>
          <p:cNvCxnSpPr/>
          <p:nvPr/>
        </p:nvCxnSpPr>
        <p:spPr>
          <a:xfrm>
            <a:off x="715625" y="4646600"/>
            <a:ext cx="7715400" cy="0"/>
          </a:xfrm>
          <a:prstGeom prst="straightConnector1">
            <a:avLst/>
          </a:prstGeom>
          <a:noFill/>
          <a:ln w="9525" cap="flat" cmpd="sng">
            <a:solidFill>
              <a:schemeClr val="dk1"/>
            </a:solidFill>
            <a:prstDash val="solid"/>
            <a:round/>
            <a:headEnd type="none" w="med" len="med"/>
            <a:tailEnd type="none" w="med" len="med"/>
          </a:ln>
        </p:spPr>
      </p:cxnSp>
    </p:spTree>
    <p:extLst>
      <p:ext uri="{BB962C8B-B14F-4D97-AF65-F5344CB8AC3E}">
        <p14:creationId xmlns:p14="http://schemas.microsoft.com/office/powerpoint/2010/main" val="64638679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BIG TEXT">
  <p:cSld name="CUSTOM_6_1_1_1">
    <p:bg>
      <p:bgPr>
        <a:solidFill>
          <a:srgbClr val="F3F3F3"/>
        </a:solidFill>
        <a:effectLst/>
      </p:bgPr>
    </p:bg>
    <p:spTree>
      <p:nvGrpSpPr>
        <p:cNvPr id="1" name="Shape 61"/>
        <p:cNvGrpSpPr/>
        <p:nvPr/>
      </p:nvGrpSpPr>
      <p:grpSpPr>
        <a:xfrm>
          <a:off x="0" y="0"/>
          <a:ext cx="0" cy="0"/>
          <a:chOff x="0" y="0"/>
          <a:chExt cx="0" cy="0"/>
        </a:xfrm>
      </p:grpSpPr>
      <p:sp>
        <p:nvSpPr>
          <p:cNvPr id="62" name="Google Shape;62;p10"/>
          <p:cNvSpPr txBox="1">
            <a:spLocks noGrp="1"/>
          </p:cNvSpPr>
          <p:nvPr>
            <p:ph type="ctrTitle"/>
          </p:nvPr>
        </p:nvSpPr>
        <p:spPr>
          <a:xfrm>
            <a:off x="889350" y="1658275"/>
            <a:ext cx="4538400" cy="18270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2D406A"/>
              </a:buClr>
              <a:buSzPts val="4800"/>
              <a:buNone/>
              <a:defRPr sz="7200" b="0">
                <a:latin typeface="Staatliches"/>
                <a:ea typeface="Staatliches"/>
                <a:cs typeface="Staatliches"/>
                <a:sym typeface="Staatliches"/>
              </a:defRPr>
            </a:lvl1pPr>
            <a:lvl2pPr lvl="1" algn="ctr" rtl="0">
              <a:spcBef>
                <a:spcPts val="0"/>
              </a:spcBef>
              <a:spcAft>
                <a:spcPts val="0"/>
              </a:spcAft>
              <a:buClr>
                <a:srgbClr val="338987"/>
              </a:buClr>
              <a:buSzPts val="4800"/>
              <a:buNone/>
              <a:defRPr sz="4800" b="0">
                <a:solidFill>
                  <a:srgbClr val="338987"/>
                </a:solidFill>
              </a:defRPr>
            </a:lvl2pPr>
            <a:lvl3pPr lvl="2" algn="ctr" rtl="0">
              <a:spcBef>
                <a:spcPts val="0"/>
              </a:spcBef>
              <a:spcAft>
                <a:spcPts val="0"/>
              </a:spcAft>
              <a:buClr>
                <a:srgbClr val="338987"/>
              </a:buClr>
              <a:buSzPts val="4800"/>
              <a:buNone/>
              <a:defRPr sz="4800" b="0">
                <a:solidFill>
                  <a:srgbClr val="338987"/>
                </a:solidFill>
              </a:defRPr>
            </a:lvl3pPr>
            <a:lvl4pPr lvl="3" algn="ctr" rtl="0">
              <a:spcBef>
                <a:spcPts val="0"/>
              </a:spcBef>
              <a:spcAft>
                <a:spcPts val="0"/>
              </a:spcAft>
              <a:buClr>
                <a:srgbClr val="338987"/>
              </a:buClr>
              <a:buSzPts val="4800"/>
              <a:buNone/>
              <a:defRPr sz="4800" b="0">
                <a:solidFill>
                  <a:srgbClr val="338987"/>
                </a:solidFill>
              </a:defRPr>
            </a:lvl4pPr>
            <a:lvl5pPr lvl="4" algn="ctr" rtl="0">
              <a:spcBef>
                <a:spcPts val="0"/>
              </a:spcBef>
              <a:spcAft>
                <a:spcPts val="0"/>
              </a:spcAft>
              <a:buClr>
                <a:srgbClr val="338987"/>
              </a:buClr>
              <a:buSzPts val="4800"/>
              <a:buNone/>
              <a:defRPr sz="4800" b="0">
                <a:solidFill>
                  <a:srgbClr val="338987"/>
                </a:solidFill>
              </a:defRPr>
            </a:lvl5pPr>
            <a:lvl6pPr lvl="5" algn="ctr" rtl="0">
              <a:spcBef>
                <a:spcPts val="0"/>
              </a:spcBef>
              <a:spcAft>
                <a:spcPts val="0"/>
              </a:spcAft>
              <a:buClr>
                <a:srgbClr val="338987"/>
              </a:buClr>
              <a:buSzPts val="4800"/>
              <a:buNone/>
              <a:defRPr sz="4800" b="0">
                <a:solidFill>
                  <a:srgbClr val="338987"/>
                </a:solidFill>
              </a:defRPr>
            </a:lvl6pPr>
            <a:lvl7pPr lvl="6" algn="ctr" rtl="0">
              <a:spcBef>
                <a:spcPts val="0"/>
              </a:spcBef>
              <a:spcAft>
                <a:spcPts val="0"/>
              </a:spcAft>
              <a:buClr>
                <a:srgbClr val="338987"/>
              </a:buClr>
              <a:buSzPts val="4800"/>
              <a:buNone/>
              <a:defRPr sz="4800" b="0">
                <a:solidFill>
                  <a:srgbClr val="338987"/>
                </a:solidFill>
              </a:defRPr>
            </a:lvl7pPr>
            <a:lvl8pPr lvl="7" algn="ctr" rtl="0">
              <a:spcBef>
                <a:spcPts val="0"/>
              </a:spcBef>
              <a:spcAft>
                <a:spcPts val="0"/>
              </a:spcAft>
              <a:buClr>
                <a:srgbClr val="338987"/>
              </a:buClr>
              <a:buSzPts val="4800"/>
              <a:buNone/>
              <a:defRPr sz="4800" b="0">
                <a:solidFill>
                  <a:srgbClr val="338987"/>
                </a:solidFill>
              </a:defRPr>
            </a:lvl8pPr>
            <a:lvl9pPr lvl="8" algn="ctr" rtl="0">
              <a:spcBef>
                <a:spcPts val="0"/>
              </a:spcBef>
              <a:spcAft>
                <a:spcPts val="0"/>
              </a:spcAft>
              <a:buClr>
                <a:srgbClr val="338987"/>
              </a:buClr>
              <a:buSzPts val="4800"/>
              <a:buNone/>
              <a:defRPr sz="4800" b="0">
                <a:solidFill>
                  <a:srgbClr val="338987"/>
                </a:solidFill>
              </a:defRPr>
            </a:lvl9pPr>
          </a:lstStyle>
          <a:p>
            <a:endParaRPr/>
          </a:p>
        </p:txBody>
      </p:sp>
    </p:spTree>
    <p:extLst>
      <p:ext uri="{BB962C8B-B14F-4D97-AF65-F5344CB8AC3E}">
        <p14:creationId xmlns:p14="http://schemas.microsoft.com/office/powerpoint/2010/main" val="205475078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noFill/>
        <a:effectLst/>
      </p:bgPr>
    </p:bg>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899700" y="1261100"/>
            <a:ext cx="3525600" cy="2595900"/>
          </a:xfrm>
          <a:prstGeom prst="rect">
            <a:avLst/>
          </a:prstGeom>
        </p:spPr>
        <p:txBody>
          <a:bodyPr spcFirstLastPara="1" wrap="square" lIns="91425" tIns="91425" rIns="91425" bIns="91425" anchor="b" anchorCtr="0">
            <a:noAutofit/>
          </a:bodyPr>
          <a:lstStyle>
            <a:lvl1pPr lvl="0" algn="r" rtl="0">
              <a:spcBef>
                <a:spcPts val="0"/>
              </a:spcBef>
              <a:spcAft>
                <a:spcPts val="0"/>
              </a:spcAft>
              <a:buSzPts val="4200"/>
              <a:buNone/>
              <a:defRPr sz="48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5" name="Google Shape;15;p3"/>
          <p:cNvSpPr txBox="1">
            <a:spLocks noGrp="1"/>
          </p:cNvSpPr>
          <p:nvPr>
            <p:ph type="subTitle" idx="1"/>
          </p:nvPr>
        </p:nvSpPr>
        <p:spPr>
          <a:xfrm>
            <a:off x="4971100" y="3927363"/>
            <a:ext cx="3382800" cy="316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100"/>
              <a:buNone/>
              <a:defRPr sz="12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6" name="Google Shape;16;p3"/>
          <p:cNvSpPr txBox="1">
            <a:spLocks noGrp="1"/>
          </p:cNvSpPr>
          <p:nvPr>
            <p:ph type="title" idx="2" hasCustomPrompt="1"/>
          </p:nvPr>
        </p:nvSpPr>
        <p:spPr>
          <a:xfrm>
            <a:off x="7356875" y="382337"/>
            <a:ext cx="1068300" cy="818700"/>
          </a:xfrm>
          <a:prstGeom prst="rect">
            <a:avLst/>
          </a:prstGeom>
          <a:noFill/>
        </p:spPr>
        <p:txBody>
          <a:bodyPr spcFirstLastPara="1" wrap="square" lIns="91425" tIns="91425" rIns="91425" bIns="91425" anchor="b" anchorCtr="0">
            <a:noAutofit/>
          </a:bodyPr>
          <a:lstStyle>
            <a:lvl1pPr lvl="0" algn="r" rtl="0">
              <a:spcBef>
                <a:spcPts val="0"/>
              </a:spcBef>
              <a:spcAft>
                <a:spcPts val="0"/>
              </a:spcAft>
              <a:buSzPts val="3600"/>
              <a:buNone/>
              <a:defRPr sz="4800"/>
            </a:lvl1pPr>
            <a:lvl2pPr lvl="1" algn="r" rtl="0">
              <a:spcBef>
                <a:spcPts val="0"/>
              </a:spcBef>
              <a:spcAft>
                <a:spcPts val="0"/>
              </a:spcAft>
              <a:buSzPts val="4800"/>
              <a:buFont typeface="DM Sans"/>
              <a:buNone/>
              <a:defRPr sz="4800">
                <a:latin typeface="DM Sans"/>
                <a:ea typeface="DM Sans"/>
                <a:cs typeface="DM Sans"/>
                <a:sym typeface="DM Sans"/>
              </a:defRPr>
            </a:lvl2pPr>
            <a:lvl3pPr lvl="2" algn="r" rtl="0">
              <a:spcBef>
                <a:spcPts val="0"/>
              </a:spcBef>
              <a:spcAft>
                <a:spcPts val="0"/>
              </a:spcAft>
              <a:buSzPts val="4800"/>
              <a:buFont typeface="DM Sans"/>
              <a:buNone/>
              <a:defRPr sz="4800">
                <a:latin typeface="DM Sans"/>
                <a:ea typeface="DM Sans"/>
                <a:cs typeface="DM Sans"/>
                <a:sym typeface="DM Sans"/>
              </a:defRPr>
            </a:lvl3pPr>
            <a:lvl4pPr lvl="3" algn="r" rtl="0">
              <a:spcBef>
                <a:spcPts val="0"/>
              </a:spcBef>
              <a:spcAft>
                <a:spcPts val="0"/>
              </a:spcAft>
              <a:buSzPts val="4800"/>
              <a:buFont typeface="DM Sans"/>
              <a:buNone/>
              <a:defRPr sz="4800">
                <a:latin typeface="DM Sans"/>
                <a:ea typeface="DM Sans"/>
                <a:cs typeface="DM Sans"/>
                <a:sym typeface="DM Sans"/>
              </a:defRPr>
            </a:lvl4pPr>
            <a:lvl5pPr lvl="4" algn="r" rtl="0">
              <a:spcBef>
                <a:spcPts val="0"/>
              </a:spcBef>
              <a:spcAft>
                <a:spcPts val="0"/>
              </a:spcAft>
              <a:buSzPts val="4800"/>
              <a:buFont typeface="DM Sans"/>
              <a:buNone/>
              <a:defRPr sz="4800">
                <a:latin typeface="DM Sans"/>
                <a:ea typeface="DM Sans"/>
                <a:cs typeface="DM Sans"/>
                <a:sym typeface="DM Sans"/>
              </a:defRPr>
            </a:lvl5pPr>
            <a:lvl6pPr lvl="5" algn="r" rtl="0">
              <a:spcBef>
                <a:spcPts val="0"/>
              </a:spcBef>
              <a:spcAft>
                <a:spcPts val="0"/>
              </a:spcAft>
              <a:buSzPts val="4800"/>
              <a:buFont typeface="DM Sans"/>
              <a:buNone/>
              <a:defRPr sz="4800">
                <a:latin typeface="DM Sans"/>
                <a:ea typeface="DM Sans"/>
                <a:cs typeface="DM Sans"/>
                <a:sym typeface="DM Sans"/>
              </a:defRPr>
            </a:lvl6pPr>
            <a:lvl7pPr lvl="6" algn="r" rtl="0">
              <a:spcBef>
                <a:spcPts val="0"/>
              </a:spcBef>
              <a:spcAft>
                <a:spcPts val="0"/>
              </a:spcAft>
              <a:buSzPts val="4800"/>
              <a:buFont typeface="DM Sans"/>
              <a:buNone/>
              <a:defRPr sz="4800">
                <a:latin typeface="DM Sans"/>
                <a:ea typeface="DM Sans"/>
                <a:cs typeface="DM Sans"/>
                <a:sym typeface="DM Sans"/>
              </a:defRPr>
            </a:lvl7pPr>
            <a:lvl8pPr lvl="7" algn="r" rtl="0">
              <a:spcBef>
                <a:spcPts val="0"/>
              </a:spcBef>
              <a:spcAft>
                <a:spcPts val="0"/>
              </a:spcAft>
              <a:buSzPts val="4800"/>
              <a:buFont typeface="DM Sans"/>
              <a:buNone/>
              <a:defRPr sz="4800">
                <a:latin typeface="DM Sans"/>
                <a:ea typeface="DM Sans"/>
                <a:cs typeface="DM Sans"/>
                <a:sym typeface="DM Sans"/>
              </a:defRPr>
            </a:lvl8pPr>
            <a:lvl9pPr lvl="8" algn="r" rtl="0">
              <a:spcBef>
                <a:spcPts val="0"/>
              </a:spcBef>
              <a:spcAft>
                <a:spcPts val="0"/>
              </a:spcAft>
              <a:buSzPts val="4800"/>
              <a:buFont typeface="DM Sans"/>
              <a:buNone/>
              <a:defRPr sz="4800">
                <a:latin typeface="DM Sans"/>
                <a:ea typeface="DM Sans"/>
                <a:cs typeface="DM Sans"/>
                <a:sym typeface="DM Sans"/>
              </a:defRPr>
            </a:lvl9pPr>
          </a:lstStyle>
          <a:p>
            <a:r>
              <a:t>xx%</a:t>
            </a:r>
          </a:p>
        </p:txBody>
      </p:sp>
      <p:cxnSp>
        <p:nvCxnSpPr>
          <p:cNvPr id="17" name="Google Shape;17;p3"/>
          <p:cNvCxnSpPr/>
          <p:nvPr/>
        </p:nvCxnSpPr>
        <p:spPr>
          <a:xfrm>
            <a:off x="715625" y="4646600"/>
            <a:ext cx="7715400" cy="0"/>
          </a:xfrm>
          <a:prstGeom prst="straightConnector1">
            <a:avLst/>
          </a:prstGeom>
          <a:noFill/>
          <a:ln w="9525" cap="flat" cmpd="sng">
            <a:solidFill>
              <a:schemeClr val="dk1"/>
            </a:solidFill>
            <a:prstDash val="solid"/>
            <a:round/>
            <a:headEnd type="none" w="med" len="med"/>
            <a:tailEnd type="none" w="med" len="med"/>
          </a:ln>
        </p:spPr>
      </p:cxnSp>
      <p:cxnSp>
        <p:nvCxnSpPr>
          <p:cNvPr id="18" name="Google Shape;18;p3"/>
          <p:cNvCxnSpPr/>
          <p:nvPr/>
        </p:nvCxnSpPr>
        <p:spPr>
          <a:xfrm>
            <a:off x="715625" y="4646600"/>
            <a:ext cx="7715400" cy="0"/>
          </a:xfrm>
          <a:prstGeom prst="straightConnector1">
            <a:avLst/>
          </a:prstGeom>
          <a:noFill/>
          <a:ln w="9525" cap="flat" cmpd="sng">
            <a:solidFill>
              <a:schemeClr val="dk1"/>
            </a:solidFill>
            <a:prstDash val="solid"/>
            <a:round/>
            <a:headEnd type="none" w="med" len="med"/>
            <a:tailEnd type="none" w="med" len="med"/>
          </a:ln>
        </p:spPr>
      </p:cxnSp>
    </p:spTree>
    <p:extLst>
      <p:ext uri="{BB962C8B-B14F-4D97-AF65-F5344CB8AC3E}">
        <p14:creationId xmlns:p14="http://schemas.microsoft.com/office/powerpoint/2010/main" val="33647407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478"/>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6"/>
          <p:cNvSpPr txBox="1">
            <a:spLocks noGrp="1"/>
          </p:cNvSpPr>
          <p:nvPr>
            <p:ph type="title"/>
          </p:nvPr>
        </p:nvSpPr>
        <p:spPr>
          <a:xfrm>
            <a:off x="716250" y="539496"/>
            <a:ext cx="2551200" cy="548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53" name="Google Shape;53;p6"/>
          <p:cNvSpPr/>
          <p:nvPr/>
        </p:nvSpPr>
        <p:spPr>
          <a:xfrm>
            <a:off x="7841775" y="-295700"/>
            <a:ext cx="1642200" cy="1192850"/>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6"/>
          <p:cNvSpPr/>
          <p:nvPr/>
        </p:nvSpPr>
        <p:spPr>
          <a:xfrm>
            <a:off x="7932850" y="-203725"/>
            <a:ext cx="549200" cy="742875"/>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5"/>
        <p:cNvGrpSpPr/>
        <p:nvPr/>
      </p:nvGrpSpPr>
      <p:grpSpPr>
        <a:xfrm>
          <a:off x="0" y="0"/>
          <a:ext cx="0" cy="0"/>
          <a:chOff x="0" y="0"/>
          <a:chExt cx="0" cy="0"/>
        </a:xfrm>
      </p:grpSpPr>
      <p:sp>
        <p:nvSpPr>
          <p:cNvPr id="56" name="Google Shape;56;p7"/>
          <p:cNvSpPr txBox="1">
            <a:spLocks noGrp="1"/>
          </p:cNvSpPr>
          <p:nvPr>
            <p:ph type="title"/>
          </p:nvPr>
        </p:nvSpPr>
        <p:spPr>
          <a:xfrm>
            <a:off x="716250" y="539496"/>
            <a:ext cx="2661900" cy="548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3000"/>
              <a:buNone/>
              <a:defRPr sz="30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a:endParaRPr/>
          </a:p>
        </p:txBody>
      </p:sp>
      <p:sp>
        <p:nvSpPr>
          <p:cNvPr id="57" name="Google Shape;57;p7"/>
          <p:cNvSpPr txBox="1">
            <a:spLocks noGrp="1"/>
          </p:cNvSpPr>
          <p:nvPr>
            <p:ph type="subTitle" idx="1"/>
          </p:nvPr>
        </p:nvSpPr>
        <p:spPr>
          <a:xfrm>
            <a:off x="4687050" y="1371600"/>
            <a:ext cx="2661900" cy="30861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400"/>
              <a:buNone/>
              <a:defRPr sz="1400"/>
            </a:lvl1pPr>
            <a:lvl2pPr lvl="1">
              <a:lnSpc>
                <a:spcPct val="100000"/>
              </a:lnSpc>
              <a:spcBef>
                <a:spcPts val="1600"/>
              </a:spcBef>
              <a:spcAft>
                <a:spcPts val="0"/>
              </a:spcAft>
              <a:buSzPts val="1400"/>
              <a:buNone/>
              <a:defRPr/>
            </a:lvl2pPr>
            <a:lvl3pPr lvl="2">
              <a:lnSpc>
                <a:spcPct val="100000"/>
              </a:lnSpc>
              <a:spcBef>
                <a:spcPts val="1600"/>
              </a:spcBef>
              <a:spcAft>
                <a:spcPts val="0"/>
              </a:spcAft>
              <a:buSzPts val="1400"/>
              <a:buNone/>
              <a:defRPr/>
            </a:lvl3pPr>
            <a:lvl4pPr lvl="3">
              <a:lnSpc>
                <a:spcPct val="100000"/>
              </a:lnSpc>
              <a:spcBef>
                <a:spcPts val="1600"/>
              </a:spcBef>
              <a:spcAft>
                <a:spcPts val="0"/>
              </a:spcAft>
              <a:buSzPts val="1400"/>
              <a:buNone/>
              <a:defRPr/>
            </a:lvl4pPr>
            <a:lvl5pPr lvl="4">
              <a:lnSpc>
                <a:spcPct val="100000"/>
              </a:lnSpc>
              <a:spcBef>
                <a:spcPts val="1600"/>
              </a:spcBef>
              <a:spcAft>
                <a:spcPts val="0"/>
              </a:spcAft>
              <a:buSzPts val="1400"/>
              <a:buNone/>
              <a:defRPr/>
            </a:lvl5pPr>
            <a:lvl6pPr lvl="5">
              <a:lnSpc>
                <a:spcPct val="100000"/>
              </a:lnSpc>
              <a:spcBef>
                <a:spcPts val="1600"/>
              </a:spcBef>
              <a:spcAft>
                <a:spcPts val="0"/>
              </a:spcAft>
              <a:buSzPts val="1400"/>
              <a:buNone/>
              <a:defRPr/>
            </a:lvl6pPr>
            <a:lvl7pPr lvl="6">
              <a:lnSpc>
                <a:spcPct val="100000"/>
              </a:lnSpc>
              <a:spcBef>
                <a:spcPts val="1600"/>
              </a:spcBef>
              <a:spcAft>
                <a:spcPts val="0"/>
              </a:spcAft>
              <a:buSzPts val="1400"/>
              <a:buNone/>
              <a:defRPr/>
            </a:lvl7pPr>
            <a:lvl8pPr lvl="7">
              <a:lnSpc>
                <a:spcPct val="100000"/>
              </a:lnSpc>
              <a:spcBef>
                <a:spcPts val="1600"/>
              </a:spcBef>
              <a:spcAft>
                <a:spcPts val="0"/>
              </a:spcAft>
              <a:buSzPts val="1400"/>
              <a:buNone/>
              <a:defRPr/>
            </a:lvl8pPr>
            <a:lvl9pPr lvl="8">
              <a:lnSpc>
                <a:spcPct val="100000"/>
              </a:lnSpc>
              <a:spcBef>
                <a:spcPts val="1600"/>
              </a:spcBef>
              <a:spcAft>
                <a:spcPts val="1600"/>
              </a:spcAft>
              <a:buSzPts val="1400"/>
              <a:buNone/>
              <a:defRPr/>
            </a:lvl9pPr>
          </a:lstStyle>
          <a:p>
            <a:endParaRPr/>
          </a:p>
        </p:txBody>
      </p:sp>
      <p:sp>
        <p:nvSpPr>
          <p:cNvPr id="58" name="Google Shape;58;p7"/>
          <p:cNvSpPr/>
          <p:nvPr/>
        </p:nvSpPr>
        <p:spPr>
          <a:xfrm>
            <a:off x="7377050" y="4537325"/>
            <a:ext cx="1590075" cy="630850"/>
          </a:xfrm>
          <a:custGeom>
            <a:avLst/>
            <a:gdLst/>
            <a:ahLst/>
            <a:cxnLst/>
            <a:rect l="l" t="t" r="r" b="b"/>
            <a:pathLst>
              <a:path w="63603" h="25234" extrusionOk="0">
                <a:moveTo>
                  <a:pt x="34152" y="0"/>
                </a:moveTo>
                <a:cubicBezTo>
                  <a:pt x="11142" y="0"/>
                  <a:pt x="0" y="25234"/>
                  <a:pt x="0" y="25234"/>
                </a:cubicBezTo>
                <a:lnTo>
                  <a:pt x="63603" y="25234"/>
                </a:lnTo>
                <a:cubicBezTo>
                  <a:pt x="63178" y="21519"/>
                  <a:pt x="62081" y="17876"/>
                  <a:pt x="60383" y="14515"/>
                </a:cubicBezTo>
                <a:cubicBezTo>
                  <a:pt x="50903" y="13454"/>
                  <a:pt x="42378" y="7865"/>
                  <a:pt x="36895" y="118"/>
                </a:cubicBezTo>
                <a:cubicBezTo>
                  <a:pt x="35963" y="39"/>
                  <a:pt x="35048" y="0"/>
                  <a:pt x="34152"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7"/>
          <p:cNvSpPr/>
          <p:nvPr/>
        </p:nvSpPr>
        <p:spPr>
          <a:xfrm>
            <a:off x="8299425" y="4540275"/>
            <a:ext cx="587225" cy="359950"/>
          </a:xfrm>
          <a:custGeom>
            <a:avLst/>
            <a:gdLst/>
            <a:ahLst/>
            <a:cxnLst/>
            <a:rect l="l" t="t" r="r" b="b"/>
            <a:pathLst>
              <a:path w="23489" h="14398" extrusionOk="0">
                <a:moveTo>
                  <a:pt x="0" y="0"/>
                </a:moveTo>
                <a:lnTo>
                  <a:pt x="0" y="0"/>
                </a:lnTo>
                <a:cubicBezTo>
                  <a:pt x="5483" y="7747"/>
                  <a:pt x="14044" y="13336"/>
                  <a:pt x="23488" y="14397"/>
                </a:cubicBezTo>
                <a:cubicBezTo>
                  <a:pt x="19314" y="6297"/>
                  <a:pt x="12806" y="3467"/>
                  <a:pt x="12806" y="3467"/>
                </a:cubicBezTo>
                <a:cubicBezTo>
                  <a:pt x="8773" y="1592"/>
                  <a:pt x="4422" y="425"/>
                  <a:pt x="0"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7"/>
          <p:cNvSpPr/>
          <p:nvPr/>
        </p:nvSpPr>
        <p:spPr>
          <a:xfrm>
            <a:off x="8104875" y="3230550"/>
            <a:ext cx="1039125" cy="1679150"/>
          </a:xfrm>
          <a:custGeom>
            <a:avLst/>
            <a:gdLst/>
            <a:ahLst/>
            <a:cxnLst/>
            <a:rect l="l" t="t" r="r" b="b"/>
            <a:pathLst>
              <a:path w="41565" h="67166" extrusionOk="0">
                <a:moveTo>
                  <a:pt x="41564" y="1"/>
                </a:moveTo>
                <a:cubicBezTo>
                  <a:pt x="35091" y="1"/>
                  <a:pt x="28264" y="107"/>
                  <a:pt x="21967" y="1982"/>
                </a:cubicBezTo>
                <a:cubicBezTo>
                  <a:pt x="22356" y="4104"/>
                  <a:pt x="22427" y="6262"/>
                  <a:pt x="22109" y="8384"/>
                </a:cubicBezTo>
                <a:cubicBezTo>
                  <a:pt x="21401" y="13124"/>
                  <a:pt x="18394" y="19067"/>
                  <a:pt x="13973" y="21367"/>
                </a:cubicBezTo>
                <a:lnTo>
                  <a:pt x="13937" y="21367"/>
                </a:lnTo>
                <a:cubicBezTo>
                  <a:pt x="12310" y="22216"/>
                  <a:pt x="10435" y="22463"/>
                  <a:pt x="8631" y="22675"/>
                </a:cubicBezTo>
                <a:lnTo>
                  <a:pt x="2087" y="23418"/>
                </a:lnTo>
                <a:cubicBezTo>
                  <a:pt x="2016" y="23843"/>
                  <a:pt x="1910" y="24232"/>
                  <a:pt x="1804" y="24621"/>
                </a:cubicBezTo>
                <a:cubicBezTo>
                  <a:pt x="0" y="33111"/>
                  <a:pt x="1769" y="42414"/>
                  <a:pt x="6155" y="49842"/>
                </a:cubicBezTo>
                <a:cubicBezTo>
                  <a:pt x="6650" y="50691"/>
                  <a:pt x="7216" y="51540"/>
                  <a:pt x="7782" y="52389"/>
                </a:cubicBezTo>
                <a:cubicBezTo>
                  <a:pt x="12204" y="52814"/>
                  <a:pt x="16555" y="53981"/>
                  <a:pt x="20623" y="55821"/>
                </a:cubicBezTo>
                <a:cubicBezTo>
                  <a:pt x="20623" y="55821"/>
                  <a:pt x="27096" y="58686"/>
                  <a:pt x="31270" y="66786"/>
                </a:cubicBezTo>
                <a:cubicBezTo>
                  <a:pt x="31553" y="66822"/>
                  <a:pt x="31801" y="66857"/>
                  <a:pt x="32049" y="66857"/>
                </a:cubicBezTo>
                <a:cubicBezTo>
                  <a:pt x="32770" y="66911"/>
                  <a:pt x="37826" y="67166"/>
                  <a:pt x="40260" y="67166"/>
                </a:cubicBezTo>
                <a:cubicBezTo>
                  <a:pt x="41050" y="67166"/>
                  <a:pt x="41564" y="67139"/>
                  <a:pt x="41564" y="67069"/>
                </a:cubicBezTo>
                <a:lnTo>
                  <a:pt x="41564" y="1"/>
                </a:ln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7"/>
          <p:cNvSpPr/>
          <p:nvPr/>
        </p:nvSpPr>
        <p:spPr>
          <a:xfrm>
            <a:off x="7675075" y="2944725"/>
            <a:ext cx="979000" cy="893650"/>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7"/>
          <p:cNvSpPr/>
          <p:nvPr/>
        </p:nvSpPr>
        <p:spPr>
          <a:xfrm>
            <a:off x="8157050" y="3280975"/>
            <a:ext cx="508525" cy="535925"/>
          </a:xfrm>
          <a:custGeom>
            <a:avLst/>
            <a:gdLst/>
            <a:ahLst/>
            <a:cxnLst/>
            <a:rect l="l" t="t" r="r" b="b"/>
            <a:pathLst>
              <a:path w="20341" h="21437" extrusionOk="0">
                <a:moveTo>
                  <a:pt x="19880" y="0"/>
                </a:moveTo>
                <a:cubicBezTo>
                  <a:pt x="17687" y="637"/>
                  <a:pt x="15565" y="1521"/>
                  <a:pt x="13584" y="2653"/>
                </a:cubicBezTo>
                <a:cubicBezTo>
                  <a:pt x="6615" y="6580"/>
                  <a:pt x="1946" y="13796"/>
                  <a:pt x="0" y="21437"/>
                </a:cubicBezTo>
                <a:lnTo>
                  <a:pt x="6544" y="20694"/>
                </a:lnTo>
                <a:cubicBezTo>
                  <a:pt x="8348" y="20446"/>
                  <a:pt x="10223" y="20234"/>
                  <a:pt x="11850" y="19385"/>
                </a:cubicBezTo>
                <a:lnTo>
                  <a:pt x="11886" y="19385"/>
                </a:lnTo>
                <a:cubicBezTo>
                  <a:pt x="16307" y="17086"/>
                  <a:pt x="19314" y="11143"/>
                  <a:pt x="20022" y="6403"/>
                </a:cubicBezTo>
                <a:cubicBezTo>
                  <a:pt x="20340" y="4280"/>
                  <a:pt x="20269" y="2087"/>
                  <a:pt x="1988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3"/>
        <p:cNvGrpSpPr/>
        <p:nvPr/>
      </p:nvGrpSpPr>
      <p:grpSpPr>
        <a:xfrm>
          <a:off x="0" y="0"/>
          <a:ext cx="0" cy="0"/>
          <a:chOff x="0" y="0"/>
          <a:chExt cx="0" cy="0"/>
        </a:xfrm>
      </p:grpSpPr>
      <p:sp>
        <p:nvSpPr>
          <p:cNvPr id="64" name="Google Shape;64;p8"/>
          <p:cNvSpPr txBox="1">
            <a:spLocks noGrp="1"/>
          </p:cNvSpPr>
          <p:nvPr>
            <p:ph type="title"/>
          </p:nvPr>
        </p:nvSpPr>
        <p:spPr>
          <a:xfrm>
            <a:off x="817807" y="1600200"/>
            <a:ext cx="3502200" cy="1773900"/>
          </a:xfrm>
          <a:prstGeom prst="rect">
            <a:avLst/>
          </a:prstGeom>
        </p:spPr>
        <p:txBody>
          <a:bodyPr spcFirstLastPara="1" wrap="square" lIns="91425" tIns="91425" rIns="91425" bIns="91425" anchor="b" anchorCtr="0">
            <a:noAutofit/>
          </a:bodyPr>
          <a:lstStyle>
            <a:lvl1pPr lvl="0" algn="r">
              <a:spcBef>
                <a:spcPts val="0"/>
              </a:spcBef>
              <a:spcAft>
                <a:spcPts val="0"/>
              </a:spcAft>
              <a:buSzPts val="5900"/>
              <a:buNone/>
              <a:defRPr sz="59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grpSp>
        <p:nvGrpSpPr>
          <p:cNvPr id="65" name="Google Shape;65;p8"/>
          <p:cNvGrpSpPr/>
          <p:nvPr/>
        </p:nvGrpSpPr>
        <p:grpSpPr>
          <a:xfrm rot="-5400000" flipH="1">
            <a:off x="5372413" y="-356913"/>
            <a:ext cx="884350" cy="898525"/>
            <a:chOff x="2714650" y="3639413"/>
            <a:chExt cx="884350" cy="898525"/>
          </a:xfrm>
        </p:grpSpPr>
        <p:sp>
          <p:nvSpPr>
            <p:cNvPr id="66" name="Google Shape;66;p8"/>
            <p:cNvSpPr/>
            <p:nvPr/>
          </p:nvSpPr>
          <p:spPr>
            <a:xfrm>
              <a:off x="2714650" y="3639413"/>
              <a:ext cx="884350" cy="898525"/>
            </a:xfrm>
            <a:custGeom>
              <a:avLst/>
              <a:gdLst/>
              <a:ahLst/>
              <a:cxnLst/>
              <a:rect l="l" t="t" r="r" b="b"/>
              <a:pathLst>
                <a:path w="35374" h="35941" extrusionOk="0">
                  <a:moveTo>
                    <a:pt x="0" y="0"/>
                  </a:moveTo>
                  <a:lnTo>
                    <a:pt x="0" y="35940"/>
                  </a:lnTo>
                  <a:lnTo>
                    <a:pt x="35374" y="35940"/>
                  </a:lnTo>
                  <a:cubicBezTo>
                    <a:pt x="35162" y="32898"/>
                    <a:pt x="34490" y="29856"/>
                    <a:pt x="33393" y="26991"/>
                  </a:cubicBezTo>
                  <a:lnTo>
                    <a:pt x="13018" y="26991"/>
                  </a:lnTo>
                  <a:cubicBezTo>
                    <a:pt x="12558" y="26991"/>
                    <a:pt x="13654" y="22109"/>
                    <a:pt x="13831" y="21614"/>
                  </a:cubicBezTo>
                  <a:cubicBezTo>
                    <a:pt x="14468" y="19810"/>
                    <a:pt x="15635" y="18218"/>
                    <a:pt x="17156" y="17015"/>
                  </a:cubicBezTo>
                  <a:cubicBezTo>
                    <a:pt x="18733" y="15867"/>
                    <a:pt x="20331" y="15543"/>
                    <a:pt x="21991" y="15543"/>
                  </a:cubicBezTo>
                  <a:cubicBezTo>
                    <a:pt x="23349" y="15543"/>
                    <a:pt x="24748" y="15759"/>
                    <a:pt x="26212" y="15919"/>
                  </a:cubicBezTo>
                  <a:cubicBezTo>
                    <a:pt x="26530" y="15954"/>
                    <a:pt x="26884" y="15989"/>
                    <a:pt x="27238" y="16025"/>
                  </a:cubicBezTo>
                  <a:cubicBezTo>
                    <a:pt x="25823" y="14150"/>
                    <a:pt x="24267" y="12417"/>
                    <a:pt x="22569" y="10825"/>
                  </a:cubicBezTo>
                  <a:cubicBezTo>
                    <a:pt x="21330" y="9693"/>
                    <a:pt x="19986" y="8667"/>
                    <a:pt x="18571" y="7712"/>
                  </a:cubicBezTo>
                  <a:cubicBezTo>
                    <a:pt x="16697" y="9127"/>
                    <a:pt x="14786" y="10436"/>
                    <a:pt x="12911" y="11603"/>
                  </a:cubicBezTo>
                  <a:cubicBezTo>
                    <a:pt x="12525" y="11861"/>
                    <a:pt x="5555" y="15351"/>
                    <a:pt x="4324" y="15351"/>
                  </a:cubicBezTo>
                  <a:cubicBezTo>
                    <a:pt x="4204" y="15351"/>
                    <a:pt x="4139" y="15318"/>
                    <a:pt x="4139" y="15246"/>
                  </a:cubicBezTo>
                  <a:lnTo>
                    <a:pt x="4139" y="1168"/>
                  </a:lnTo>
                  <a:cubicBezTo>
                    <a:pt x="2759" y="708"/>
                    <a:pt x="1380" y="354"/>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8"/>
            <p:cNvSpPr/>
            <p:nvPr/>
          </p:nvSpPr>
          <p:spPr>
            <a:xfrm>
              <a:off x="2806962" y="3664525"/>
              <a:ext cx="374100" cy="365975"/>
            </a:xfrm>
            <a:custGeom>
              <a:avLst/>
              <a:gdLst/>
              <a:ahLst/>
              <a:cxnLst/>
              <a:rect l="l" t="t" r="r" b="b"/>
              <a:pathLst>
                <a:path w="14964" h="14639" extrusionOk="0">
                  <a:moveTo>
                    <a:pt x="1" y="0"/>
                  </a:moveTo>
                  <a:lnTo>
                    <a:pt x="1" y="14539"/>
                  </a:lnTo>
                  <a:cubicBezTo>
                    <a:pt x="1" y="14607"/>
                    <a:pt x="63" y="14639"/>
                    <a:pt x="178" y="14639"/>
                  </a:cubicBezTo>
                  <a:cubicBezTo>
                    <a:pt x="1427" y="14639"/>
                    <a:pt x="8883" y="10907"/>
                    <a:pt x="9304" y="10648"/>
                  </a:cubicBezTo>
                  <a:cubicBezTo>
                    <a:pt x="11179" y="9481"/>
                    <a:pt x="13054" y="8172"/>
                    <a:pt x="14964" y="6757"/>
                  </a:cubicBezTo>
                  <a:cubicBezTo>
                    <a:pt x="10577" y="3785"/>
                    <a:pt x="5094" y="155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8"/>
            <p:cNvSpPr/>
            <p:nvPr/>
          </p:nvSpPr>
          <p:spPr>
            <a:xfrm>
              <a:off x="3022387" y="4028263"/>
              <a:ext cx="520900" cy="285925"/>
            </a:xfrm>
            <a:custGeom>
              <a:avLst/>
              <a:gdLst/>
              <a:ahLst/>
              <a:cxnLst/>
              <a:rect l="l" t="t" r="r" b="b"/>
              <a:pathLst>
                <a:path w="20836" h="11437" extrusionOk="0">
                  <a:moveTo>
                    <a:pt x="9485" y="1"/>
                  </a:moveTo>
                  <a:cubicBezTo>
                    <a:pt x="7802" y="1"/>
                    <a:pt x="6190" y="322"/>
                    <a:pt x="4599" y="1461"/>
                  </a:cubicBezTo>
                  <a:cubicBezTo>
                    <a:pt x="3078" y="2664"/>
                    <a:pt x="1911" y="4256"/>
                    <a:pt x="1274" y="6060"/>
                  </a:cubicBezTo>
                  <a:cubicBezTo>
                    <a:pt x="1097" y="6555"/>
                    <a:pt x="1" y="11437"/>
                    <a:pt x="461" y="11437"/>
                  </a:cubicBezTo>
                  <a:lnTo>
                    <a:pt x="20836" y="11437"/>
                  </a:lnTo>
                  <a:cubicBezTo>
                    <a:pt x="19315" y="7510"/>
                    <a:pt x="17263" y="3831"/>
                    <a:pt x="14716" y="471"/>
                  </a:cubicBezTo>
                  <a:cubicBezTo>
                    <a:pt x="14363" y="435"/>
                    <a:pt x="14009" y="400"/>
                    <a:pt x="13690" y="365"/>
                  </a:cubicBezTo>
                  <a:cubicBezTo>
                    <a:pt x="12227" y="207"/>
                    <a:pt x="10833" y="1"/>
                    <a:pt x="9485"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 name="Google Shape;69;p8"/>
          <p:cNvGrpSpPr/>
          <p:nvPr/>
        </p:nvGrpSpPr>
        <p:grpSpPr>
          <a:xfrm flipH="1">
            <a:off x="6260144" y="-165852"/>
            <a:ext cx="2883746" cy="1151043"/>
            <a:chOff x="5113525" y="1300068"/>
            <a:chExt cx="2164000" cy="863757"/>
          </a:xfrm>
        </p:grpSpPr>
        <p:sp>
          <p:nvSpPr>
            <p:cNvPr id="70" name="Google Shape;70;p8"/>
            <p:cNvSpPr/>
            <p:nvPr/>
          </p:nvSpPr>
          <p:spPr>
            <a:xfrm>
              <a:off x="6268475" y="1300068"/>
              <a:ext cx="1009050" cy="527050"/>
            </a:xfrm>
            <a:custGeom>
              <a:avLst/>
              <a:gdLst/>
              <a:ahLst/>
              <a:cxnLst/>
              <a:rect l="l" t="t" r="r" b="b"/>
              <a:pathLst>
                <a:path w="40362" h="21082" extrusionOk="0">
                  <a:moveTo>
                    <a:pt x="0" y="0"/>
                  </a:moveTo>
                  <a:cubicBezTo>
                    <a:pt x="602" y="1486"/>
                    <a:pt x="1274" y="2901"/>
                    <a:pt x="2052" y="4280"/>
                  </a:cubicBezTo>
                  <a:lnTo>
                    <a:pt x="16874" y="4280"/>
                  </a:lnTo>
                  <a:cubicBezTo>
                    <a:pt x="17510" y="8631"/>
                    <a:pt x="16378" y="12876"/>
                    <a:pt x="13549" y="16024"/>
                  </a:cubicBezTo>
                  <a:cubicBezTo>
                    <a:pt x="16838" y="18005"/>
                    <a:pt x="20446" y="19350"/>
                    <a:pt x="24161" y="20057"/>
                  </a:cubicBezTo>
                  <a:cubicBezTo>
                    <a:pt x="28167" y="20832"/>
                    <a:pt x="32294" y="21082"/>
                    <a:pt x="36390" y="21082"/>
                  </a:cubicBezTo>
                  <a:cubicBezTo>
                    <a:pt x="37719" y="21082"/>
                    <a:pt x="39045" y="21055"/>
                    <a:pt x="40362" y="21012"/>
                  </a:cubicBezTo>
                  <a:lnTo>
                    <a:pt x="40362" y="0"/>
                  </a:ln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8"/>
            <p:cNvSpPr/>
            <p:nvPr/>
          </p:nvSpPr>
          <p:spPr>
            <a:xfrm>
              <a:off x="5113525" y="1408925"/>
              <a:ext cx="1493675" cy="754900"/>
            </a:xfrm>
            <a:custGeom>
              <a:avLst/>
              <a:gdLst/>
              <a:ahLst/>
              <a:cxnLst/>
              <a:rect l="l" t="t" r="r" b="b"/>
              <a:pathLst>
                <a:path w="59747" h="30196" extrusionOk="0">
                  <a:moveTo>
                    <a:pt x="0" y="0"/>
                  </a:moveTo>
                  <a:lnTo>
                    <a:pt x="0" y="30139"/>
                  </a:lnTo>
                  <a:cubicBezTo>
                    <a:pt x="0" y="30178"/>
                    <a:pt x="76" y="30196"/>
                    <a:pt x="215" y="30196"/>
                  </a:cubicBezTo>
                  <a:cubicBezTo>
                    <a:pt x="1725" y="30196"/>
                    <a:pt x="10684" y="28099"/>
                    <a:pt x="11461" y="27839"/>
                  </a:cubicBezTo>
                  <a:cubicBezTo>
                    <a:pt x="15671" y="26495"/>
                    <a:pt x="19986" y="24762"/>
                    <a:pt x="23701" y="22286"/>
                  </a:cubicBezTo>
                  <a:cubicBezTo>
                    <a:pt x="28511" y="19138"/>
                    <a:pt x="33428" y="18076"/>
                    <a:pt x="39124" y="17829"/>
                  </a:cubicBezTo>
                  <a:cubicBezTo>
                    <a:pt x="45208" y="17546"/>
                    <a:pt x="51964" y="17546"/>
                    <a:pt x="57200" y="14008"/>
                  </a:cubicBezTo>
                  <a:cubicBezTo>
                    <a:pt x="58155" y="13372"/>
                    <a:pt x="59004" y="12593"/>
                    <a:pt x="59747" y="11744"/>
                  </a:cubicBezTo>
                  <a:cubicBezTo>
                    <a:pt x="54971" y="8879"/>
                    <a:pt x="51009" y="4847"/>
                    <a:pt x="48250" y="0"/>
                  </a:cubicBez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8"/>
            <p:cNvSpPr/>
            <p:nvPr/>
          </p:nvSpPr>
          <p:spPr>
            <a:xfrm>
              <a:off x="6320650" y="1408925"/>
              <a:ext cx="385600" cy="293625"/>
            </a:xfrm>
            <a:custGeom>
              <a:avLst/>
              <a:gdLst/>
              <a:ahLst/>
              <a:cxnLst/>
              <a:rect l="l" t="t" r="r" b="b"/>
              <a:pathLst>
                <a:path w="15424" h="11745" extrusionOk="0">
                  <a:moveTo>
                    <a:pt x="0" y="0"/>
                  </a:moveTo>
                  <a:cubicBezTo>
                    <a:pt x="2724" y="4847"/>
                    <a:pt x="6686" y="8879"/>
                    <a:pt x="11497" y="11744"/>
                  </a:cubicBezTo>
                  <a:cubicBezTo>
                    <a:pt x="14291" y="8596"/>
                    <a:pt x="15423" y="4351"/>
                    <a:pt x="14787"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 name="Google Shape;73;p8"/>
          <p:cNvSpPr/>
          <p:nvPr/>
        </p:nvSpPr>
        <p:spPr>
          <a:xfrm rot="10800000">
            <a:off x="771127" y="4488000"/>
            <a:ext cx="549200" cy="742875"/>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8"/>
          <p:cNvSpPr/>
          <p:nvPr/>
        </p:nvSpPr>
        <p:spPr>
          <a:xfrm rot="10800000">
            <a:off x="-235724" y="4130000"/>
            <a:ext cx="1642200" cy="1192850"/>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75"/>
        <p:cNvGrpSpPr/>
        <p:nvPr/>
      </p:nvGrpSpPr>
      <p:grpSpPr>
        <a:xfrm>
          <a:off x="0" y="0"/>
          <a:ext cx="0" cy="0"/>
          <a:chOff x="0" y="0"/>
          <a:chExt cx="0" cy="0"/>
        </a:xfrm>
      </p:grpSpPr>
      <p:sp>
        <p:nvSpPr>
          <p:cNvPr id="76" name="Google Shape;76;p9"/>
          <p:cNvSpPr txBox="1">
            <a:spLocks noGrp="1"/>
          </p:cNvSpPr>
          <p:nvPr>
            <p:ph type="title"/>
          </p:nvPr>
        </p:nvSpPr>
        <p:spPr>
          <a:xfrm>
            <a:off x="716250" y="445578"/>
            <a:ext cx="3855900" cy="640200"/>
          </a:xfrm>
          <a:prstGeom prst="rect">
            <a:avLst/>
          </a:prstGeom>
        </p:spPr>
        <p:txBody>
          <a:bodyPr spcFirstLastPara="1" wrap="square" lIns="91425" tIns="91425" rIns="91425" bIns="91425" anchor="t" anchorCtr="0">
            <a:noAutofit/>
          </a:bodyPr>
          <a:lstStyle>
            <a:lvl1pPr lvl="0">
              <a:spcBef>
                <a:spcPts val="0"/>
              </a:spcBef>
              <a:spcAft>
                <a:spcPts val="0"/>
              </a:spcAft>
              <a:buSzPts val="3800"/>
              <a:buNone/>
              <a:defRPr sz="38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77" name="Google Shape;77;p9"/>
          <p:cNvSpPr txBox="1">
            <a:spLocks noGrp="1"/>
          </p:cNvSpPr>
          <p:nvPr>
            <p:ph type="subTitle" idx="1"/>
          </p:nvPr>
        </p:nvSpPr>
        <p:spPr>
          <a:xfrm>
            <a:off x="5148200" y="1371600"/>
            <a:ext cx="2844000" cy="30861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400"/>
              <a:buNone/>
              <a:defRPr sz="1400"/>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78" name="Google Shape;78;p9"/>
          <p:cNvSpPr/>
          <p:nvPr/>
        </p:nvSpPr>
        <p:spPr>
          <a:xfrm>
            <a:off x="0" y="4512650"/>
            <a:ext cx="1590075" cy="630850"/>
          </a:xfrm>
          <a:custGeom>
            <a:avLst/>
            <a:gdLst/>
            <a:ahLst/>
            <a:cxnLst/>
            <a:rect l="l" t="t" r="r" b="b"/>
            <a:pathLst>
              <a:path w="63603" h="25234" extrusionOk="0">
                <a:moveTo>
                  <a:pt x="34152" y="0"/>
                </a:moveTo>
                <a:cubicBezTo>
                  <a:pt x="11142" y="0"/>
                  <a:pt x="0" y="25234"/>
                  <a:pt x="0" y="25234"/>
                </a:cubicBezTo>
                <a:lnTo>
                  <a:pt x="63603" y="25234"/>
                </a:lnTo>
                <a:cubicBezTo>
                  <a:pt x="63178" y="21519"/>
                  <a:pt x="62081" y="17876"/>
                  <a:pt x="60383" y="14515"/>
                </a:cubicBezTo>
                <a:cubicBezTo>
                  <a:pt x="50903" y="13454"/>
                  <a:pt x="42378" y="7865"/>
                  <a:pt x="36895" y="118"/>
                </a:cubicBezTo>
                <a:cubicBezTo>
                  <a:pt x="35963" y="39"/>
                  <a:pt x="35048" y="0"/>
                  <a:pt x="341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9"/>
          <p:cNvSpPr/>
          <p:nvPr/>
        </p:nvSpPr>
        <p:spPr>
          <a:xfrm>
            <a:off x="8313925" y="1595550"/>
            <a:ext cx="587225" cy="359950"/>
          </a:xfrm>
          <a:custGeom>
            <a:avLst/>
            <a:gdLst/>
            <a:ahLst/>
            <a:cxnLst/>
            <a:rect l="l" t="t" r="r" b="b"/>
            <a:pathLst>
              <a:path w="23489" h="14398" extrusionOk="0">
                <a:moveTo>
                  <a:pt x="0" y="0"/>
                </a:moveTo>
                <a:lnTo>
                  <a:pt x="0" y="0"/>
                </a:lnTo>
                <a:cubicBezTo>
                  <a:pt x="5483" y="7747"/>
                  <a:pt x="14044" y="13336"/>
                  <a:pt x="23488" y="14397"/>
                </a:cubicBezTo>
                <a:cubicBezTo>
                  <a:pt x="19314" y="6297"/>
                  <a:pt x="12806" y="3467"/>
                  <a:pt x="12806" y="3467"/>
                </a:cubicBezTo>
                <a:cubicBezTo>
                  <a:pt x="8773" y="1592"/>
                  <a:pt x="4422" y="425"/>
                  <a:pt x="0"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9"/>
          <p:cNvSpPr/>
          <p:nvPr/>
        </p:nvSpPr>
        <p:spPr>
          <a:xfrm>
            <a:off x="8119375" y="285825"/>
            <a:ext cx="1039125" cy="1679150"/>
          </a:xfrm>
          <a:custGeom>
            <a:avLst/>
            <a:gdLst/>
            <a:ahLst/>
            <a:cxnLst/>
            <a:rect l="l" t="t" r="r" b="b"/>
            <a:pathLst>
              <a:path w="41565" h="67166" extrusionOk="0">
                <a:moveTo>
                  <a:pt x="41564" y="1"/>
                </a:moveTo>
                <a:cubicBezTo>
                  <a:pt x="35091" y="1"/>
                  <a:pt x="28264" y="107"/>
                  <a:pt x="21967" y="1982"/>
                </a:cubicBezTo>
                <a:cubicBezTo>
                  <a:pt x="22356" y="4104"/>
                  <a:pt x="22427" y="6262"/>
                  <a:pt x="22109" y="8384"/>
                </a:cubicBezTo>
                <a:cubicBezTo>
                  <a:pt x="21401" y="13124"/>
                  <a:pt x="18394" y="19067"/>
                  <a:pt x="13973" y="21367"/>
                </a:cubicBezTo>
                <a:lnTo>
                  <a:pt x="13937" y="21367"/>
                </a:lnTo>
                <a:cubicBezTo>
                  <a:pt x="12310" y="22216"/>
                  <a:pt x="10435" y="22463"/>
                  <a:pt x="8631" y="22675"/>
                </a:cubicBezTo>
                <a:lnTo>
                  <a:pt x="2087" y="23418"/>
                </a:lnTo>
                <a:cubicBezTo>
                  <a:pt x="2016" y="23843"/>
                  <a:pt x="1910" y="24232"/>
                  <a:pt x="1804" y="24621"/>
                </a:cubicBezTo>
                <a:cubicBezTo>
                  <a:pt x="0" y="33111"/>
                  <a:pt x="1769" y="42414"/>
                  <a:pt x="6155" y="49842"/>
                </a:cubicBezTo>
                <a:cubicBezTo>
                  <a:pt x="6650" y="50691"/>
                  <a:pt x="7216" y="51540"/>
                  <a:pt x="7782" y="52389"/>
                </a:cubicBezTo>
                <a:cubicBezTo>
                  <a:pt x="12204" y="52814"/>
                  <a:pt x="16555" y="53981"/>
                  <a:pt x="20623" y="55821"/>
                </a:cubicBezTo>
                <a:cubicBezTo>
                  <a:pt x="20623" y="55821"/>
                  <a:pt x="27096" y="58686"/>
                  <a:pt x="31270" y="66786"/>
                </a:cubicBezTo>
                <a:cubicBezTo>
                  <a:pt x="31553" y="66822"/>
                  <a:pt x="31801" y="66857"/>
                  <a:pt x="32049" y="66857"/>
                </a:cubicBezTo>
                <a:cubicBezTo>
                  <a:pt x="32770" y="66911"/>
                  <a:pt x="37826" y="67166"/>
                  <a:pt x="40260" y="67166"/>
                </a:cubicBezTo>
                <a:cubicBezTo>
                  <a:pt x="41050" y="67166"/>
                  <a:pt x="41564" y="67139"/>
                  <a:pt x="41564" y="67069"/>
                </a:cubicBezTo>
                <a:lnTo>
                  <a:pt x="41564" y="1"/>
                </a:lnTo>
                <a:close/>
              </a:path>
            </a:pathLst>
          </a:custGeom>
          <a:solidFill>
            <a:srgbClr val="FFA8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9"/>
          <p:cNvSpPr/>
          <p:nvPr/>
        </p:nvSpPr>
        <p:spPr>
          <a:xfrm>
            <a:off x="7689575" y="0"/>
            <a:ext cx="979000" cy="893650"/>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9"/>
          <p:cNvSpPr/>
          <p:nvPr/>
        </p:nvSpPr>
        <p:spPr>
          <a:xfrm>
            <a:off x="8171550" y="336250"/>
            <a:ext cx="508525" cy="535925"/>
          </a:xfrm>
          <a:custGeom>
            <a:avLst/>
            <a:gdLst/>
            <a:ahLst/>
            <a:cxnLst/>
            <a:rect l="l" t="t" r="r" b="b"/>
            <a:pathLst>
              <a:path w="20341" h="21437" extrusionOk="0">
                <a:moveTo>
                  <a:pt x="19880" y="0"/>
                </a:moveTo>
                <a:cubicBezTo>
                  <a:pt x="17687" y="637"/>
                  <a:pt x="15565" y="1521"/>
                  <a:pt x="13584" y="2653"/>
                </a:cubicBezTo>
                <a:cubicBezTo>
                  <a:pt x="6615" y="6580"/>
                  <a:pt x="1946" y="13796"/>
                  <a:pt x="0" y="21437"/>
                </a:cubicBezTo>
                <a:lnTo>
                  <a:pt x="6544" y="20694"/>
                </a:lnTo>
                <a:cubicBezTo>
                  <a:pt x="8348" y="20446"/>
                  <a:pt x="10223" y="20234"/>
                  <a:pt x="11850" y="19385"/>
                </a:cubicBezTo>
                <a:lnTo>
                  <a:pt x="11886" y="19385"/>
                </a:lnTo>
                <a:cubicBezTo>
                  <a:pt x="16307" y="17086"/>
                  <a:pt x="19314" y="11143"/>
                  <a:pt x="20022" y="6403"/>
                </a:cubicBezTo>
                <a:cubicBezTo>
                  <a:pt x="20340" y="4280"/>
                  <a:pt x="20269" y="2087"/>
                  <a:pt x="19880"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9"/>
          <p:cNvSpPr/>
          <p:nvPr/>
        </p:nvSpPr>
        <p:spPr>
          <a:xfrm>
            <a:off x="922375" y="4512650"/>
            <a:ext cx="587225" cy="359950"/>
          </a:xfrm>
          <a:custGeom>
            <a:avLst/>
            <a:gdLst/>
            <a:ahLst/>
            <a:cxnLst/>
            <a:rect l="l" t="t" r="r" b="b"/>
            <a:pathLst>
              <a:path w="23489" h="14398" extrusionOk="0">
                <a:moveTo>
                  <a:pt x="0" y="0"/>
                </a:moveTo>
                <a:lnTo>
                  <a:pt x="0" y="0"/>
                </a:lnTo>
                <a:cubicBezTo>
                  <a:pt x="5483" y="7747"/>
                  <a:pt x="14044" y="13336"/>
                  <a:pt x="23488" y="14397"/>
                </a:cubicBezTo>
                <a:cubicBezTo>
                  <a:pt x="19314" y="6297"/>
                  <a:pt x="12806" y="3467"/>
                  <a:pt x="12806" y="3467"/>
                </a:cubicBezTo>
                <a:cubicBezTo>
                  <a:pt x="8773" y="1592"/>
                  <a:pt x="4422" y="425"/>
                  <a:pt x="0"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4"/>
        <p:cNvGrpSpPr/>
        <p:nvPr/>
      </p:nvGrpSpPr>
      <p:grpSpPr>
        <a:xfrm>
          <a:off x="0" y="0"/>
          <a:ext cx="0" cy="0"/>
          <a:chOff x="0" y="0"/>
          <a:chExt cx="0" cy="0"/>
        </a:xfrm>
      </p:grpSpPr>
      <p:sp>
        <p:nvSpPr>
          <p:cNvPr id="85" name="Google Shape;85;p10"/>
          <p:cNvSpPr txBox="1">
            <a:spLocks noGrp="1"/>
          </p:cNvSpPr>
          <p:nvPr>
            <p:ph type="body" idx="1"/>
          </p:nvPr>
        </p:nvSpPr>
        <p:spPr>
          <a:xfrm>
            <a:off x="3807450" y="1803625"/>
            <a:ext cx="4620300" cy="1459500"/>
          </a:xfrm>
          <a:prstGeom prst="rect">
            <a:avLst/>
          </a:prstGeom>
        </p:spPr>
        <p:txBody>
          <a:bodyPr spcFirstLastPara="1" wrap="square" lIns="91425" tIns="91425" rIns="91425" bIns="91425" anchor="ctr" anchorCtr="0">
            <a:noAutofit/>
          </a:bodyPr>
          <a:lstStyle>
            <a:lvl1pPr marL="457200" lvl="0" indent="-228600" algn="r">
              <a:lnSpc>
                <a:spcPct val="100000"/>
              </a:lnSpc>
              <a:spcBef>
                <a:spcPts val="0"/>
              </a:spcBef>
              <a:spcAft>
                <a:spcPts val="0"/>
              </a:spcAft>
              <a:buSzPts val="1800"/>
              <a:buNone/>
              <a:defRPr sz="3000">
                <a:latin typeface="Palanquin SemiBold"/>
                <a:ea typeface="Palanquin SemiBold"/>
                <a:cs typeface="Palanquin SemiBold"/>
                <a:sym typeface="Palanquin SemiBold"/>
              </a:defRPr>
            </a:lvl1pPr>
          </a:lstStyle>
          <a:p>
            <a:endParaRPr/>
          </a:p>
        </p:txBody>
      </p:sp>
      <p:grpSp>
        <p:nvGrpSpPr>
          <p:cNvPr id="86" name="Google Shape;86;p10"/>
          <p:cNvGrpSpPr/>
          <p:nvPr/>
        </p:nvGrpSpPr>
        <p:grpSpPr>
          <a:xfrm rot="-5400000">
            <a:off x="7268093" y="89816"/>
            <a:ext cx="1985861" cy="1765938"/>
            <a:chOff x="3033525" y="2679425"/>
            <a:chExt cx="1834175" cy="1631050"/>
          </a:xfrm>
        </p:grpSpPr>
        <p:sp>
          <p:nvSpPr>
            <p:cNvPr id="87" name="Google Shape;87;p10"/>
            <p:cNvSpPr/>
            <p:nvPr/>
          </p:nvSpPr>
          <p:spPr>
            <a:xfrm>
              <a:off x="4141625" y="2679425"/>
              <a:ext cx="720750" cy="504975"/>
            </a:xfrm>
            <a:custGeom>
              <a:avLst/>
              <a:gdLst/>
              <a:ahLst/>
              <a:cxnLst/>
              <a:rect l="l" t="t" r="r" b="b"/>
              <a:pathLst>
                <a:path w="28830" h="20199" extrusionOk="0">
                  <a:moveTo>
                    <a:pt x="16294" y="0"/>
                  </a:moveTo>
                  <a:cubicBezTo>
                    <a:pt x="11568" y="0"/>
                    <a:pt x="7077" y="1785"/>
                    <a:pt x="3750" y="5354"/>
                  </a:cubicBezTo>
                  <a:cubicBezTo>
                    <a:pt x="2229" y="6981"/>
                    <a:pt x="991" y="8785"/>
                    <a:pt x="0" y="10766"/>
                  </a:cubicBezTo>
                  <a:cubicBezTo>
                    <a:pt x="7932" y="16593"/>
                    <a:pt x="18027" y="20199"/>
                    <a:pt x="26488" y="20199"/>
                  </a:cubicBezTo>
                  <a:cubicBezTo>
                    <a:pt x="27272" y="20199"/>
                    <a:pt x="28042" y="20168"/>
                    <a:pt x="28795" y="20105"/>
                  </a:cubicBezTo>
                  <a:cubicBezTo>
                    <a:pt x="28795" y="20105"/>
                    <a:pt x="28795" y="13454"/>
                    <a:pt x="28830" y="4186"/>
                  </a:cubicBezTo>
                  <a:cubicBezTo>
                    <a:pt x="27627" y="1180"/>
                    <a:pt x="21118" y="437"/>
                    <a:pt x="18713" y="154"/>
                  </a:cubicBezTo>
                  <a:cubicBezTo>
                    <a:pt x="17903" y="51"/>
                    <a:pt x="17095" y="0"/>
                    <a:pt x="1629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0"/>
            <p:cNvSpPr/>
            <p:nvPr/>
          </p:nvSpPr>
          <p:spPr>
            <a:xfrm>
              <a:off x="3400525" y="2784075"/>
              <a:ext cx="1467175" cy="1526400"/>
            </a:xfrm>
            <a:custGeom>
              <a:avLst/>
              <a:gdLst/>
              <a:ahLst/>
              <a:cxnLst/>
              <a:rect l="l" t="t" r="r" b="b"/>
              <a:pathLst>
                <a:path w="58687" h="61056" extrusionOk="0">
                  <a:moveTo>
                    <a:pt x="58474" y="0"/>
                  </a:moveTo>
                  <a:cubicBezTo>
                    <a:pt x="58474" y="9268"/>
                    <a:pt x="58439" y="15919"/>
                    <a:pt x="58439" y="15919"/>
                  </a:cubicBezTo>
                  <a:cubicBezTo>
                    <a:pt x="57686" y="15982"/>
                    <a:pt x="56916" y="16013"/>
                    <a:pt x="56133" y="16013"/>
                  </a:cubicBezTo>
                  <a:cubicBezTo>
                    <a:pt x="47676" y="16013"/>
                    <a:pt x="37608" y="12407"/>
                    <a:pt x="29644" y="6580"/>
                  </a:cubicBezTo>
                  <a:cubicBezTo>
                    <a:pt x="27133" y="11426"/>
                    <a:pt x="25895" y="17086"/>
                    <a:pt x="25152" y="22321"/>
                  </a:cubicBezTo>
                  <a:cubicBezTo>
                    <a:pt x="23701" y="32721"/>
                    <a:pt x="21437" y="45562"/>
                    <a:pt x="9906" y="49311"/>
                  </a:cubicBezTo>
                  <a:cubicBezTo>
                    <a:pt x="7806" y="50011"/>
                    <a:pt x="5614" y="50250"/>
                    <a:pt x="3411" y="50250"/>
                  </a:cubicBezTo>
                  <a:cubicBezTo>
                    <a:pt x="2274" y="50250"/>
                    <a:pt x="1133" y="50186"/>
                    <a:pt x="1" y="50090"/>
                  </a:cubicBezTo>
                  <a:lnTo>
                    <a:pt x="1" y="50090"/>
                  </a:lnTo>
                  <a:cubicBezTo>
                    <a:pt x="2583" y="53450"/>
                    <a:pt x="4635" y="57129"/>
                    <a:pt x="6156" y="61056"/>
                  </a:cubicBezTo>
                  <a:lnTo>
                    <a:pt x="58686" y="61056"/>
                  </a:lnTo>
                  <a:lnTo>
                    <a:pt x="58686" y="991"/>
                  </a:lnTo>
                  <a:cubicBezTo>
                    <a:pt x="58686" y="673"/>
                    <a:pt x="58615" y="319"/>
                    <a:pt x="5847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0"/>
            <p:cNvSpPr/>
            <p:nvPr/>
          </p:nvSpPr>
          <p:spPr>
            <a:xfrm>
              <a:off x="3033525" y="4024550"/>
              <a:ext cx="520900" cy="285925"/>
            </a:xfrm>
            <a:custGeom>
              <a:avLst/>
              <a:gdLst/>
              <a:ahLst/>
              <a:cxnLst/>
              <a:rect l="l" t="t" r="r" b="b"/>
              <a:pathLst>
                <a:path w="20836" h="11437" extrusionOk="0">
                  <a:moveTo>
                    <a:pt x="9485" y="1"/>
                  </a:moveTo>
                  <a:cubicBezTo>
                    <a:pt x="7802" y="1"/>
                    <a:pt x="6190" y="322"/>
                    <a:pt x="4599" y="1461"/>
                  </a:cubicBezTo>
                  <a:cubicBezTo>
                    <a:pt x="3078" y="2664"/>
                    <a:pt x="1911" y="4256"/>
                    <a:pt x="1274" y="6060"/>
                  </a:cubicBezTo>
                  <a:cubicBezTo>
                    <a:pt x="1097" y="6555"/>
                    <a:pt x="1" y="11437"/>
                    <a:pt x="461" y="11437"/>
                  </a:cubicBezTo>
                  <a:lnTo>
                    <a:pt x="20836" y="11437"/>
                  </a:lnTo>
                  <a:cubicBezTo>
                    <a:pt x="19315" y="7510"/>
                    <a:pt x="17263" y="3831"/>
                    <a:pt x="14716" y="471"/>
                  </a:cubicBezTo>
                  <a:cubicBezTo>
                    <a:pt x="14363" y="435"/>
                    <a:pt x="14009" y="400"/>
                    <a:pt x="13690" y="365"/>
                  </a:cubicBezTo>
                  <a:cubicBezTo>
                    <a:pt x="12227" y="207"/>
                    <a:pt x="10833" y="1"/>
                    <a:pt x="94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 name="Google Shape;90;p10"/>
          <p:cNvSpPr/>
          <p:nvPr/>
        </p:nvSpPr>
        <p:spPr>
          <a:xfrm rot="10800000" flipH="1">
            <a:off x="7100029" y="3681857"/>
            <a:ext cx="2127306" cy="1545218"/>
          </a:xfrm>
          <a:custGeom>
            <a:avLst/>
            <a:gdLst/>
            <a:ahLst/>
            <a:cxnLst/>
            <a:rect l="l" t="t" r="r" b="b"/>
            <a:pathLst>
              <a:path w="65688" h="47714" extrusionOk="0">
                <a:moveTo>
                  <a:pt x="65300" y="0"/>
                </a:moveTo>
                <a:lnTo>
                  <a:pt x="0" y="36"/>
                </a:lnTo>
                <a:lnTo>
                  <a:pt x="0" y="36"/>
                </a:lnTo>
                <a:cubicBezTo>
                  <a:pt x="531" y="36"/>
                  <a:pt x="1663" y="1486"/>
                  <a:pt x="1981" y="1804"/>
                </a:cubicBezTo>
                <a:cubicBezTo>
                  <a:pt x="2653" y="2476"/>
                  <a:pt x="3290" y="3219"/>
                  <a:pt x="3891" y="3997"/>
                </a:cubicBezTo>
                <a:lnTo>
                  <a:pt x="23524" y="3997"/>
                </a:lnTo>
                <a:cubicBezTo>
                  <a:pt x="25611" y="3997"/>
                  <a:pt x="24160" y="14999"/>
                  <a:pt x="23736" y="16272"/>
                </a:cubicBezTo>
                <a:cubicBezTo>
                  <a:pt x="22356" y="19916"/>
                  <a:pt x="19951" y="23064"/>
                  <a:pt x="16767" y="25292"/>
                </a:cubicBezTo>
                <a:cubicBezTo>
                  <a:pt x="12664" y="28122"/>
                  <a:pt x="7888" y="30033"/>
                  <a:pt x="4139" y="33393"/>
                </a:cubicBezTo>
                <a:cubicBezTo>
                  <a:pt x="4139" y="33570"/>
                  <a:pt x="4103" y="33782"/>
                  <a:pt x="4068" y="33959"/>
                </a:cubicBezTo>
                <a:cubicBezTo>
                  <a:pt x="3431" y="41175"/>
                  <a:pt x="7464" y="47260"/>
                  <a:pt x="14999" y="47684"/>
                </a:cubicBezTo>
                <a:cubicBezTo>
                  <a:pt x="15353" y="47704"/>
                  <a:pt x="15707" y="47714"/>
                  <a:pt x="16062" y="47714"/>
                </a:cubicBezTo>
                <a:cubicBezTo>
                  <a:pt x="19467" y="47714"/>
                  <a:pt x="22903" y="46828"/>
                  <a:pt x="26106" y="45738"/>
                </a:cubicBezTo>
                <a:cubicBezTo>
                  <a:pt x="31341" y="43934"/>
                  <a:pt x="36435" y="41670"/>
                  <a:pt x="41281" y="38982"/>
                </a:cubicBezTo>
                <a:cubicBezTo>
                  <a:pt x="44996" y="36930"/>
                  <a:pt x="48639" y="34454"/>
                  <a:pt x="52601" y="32792"/>
                </a:cubicBezTo>
                <a:cubicBezTo>
                  <a:pt x="55323" y="31693"/>
                  <a:pt x="58722" y="30806"/>
                  <a:pt x="61897" y="30806"/>
                </a:cubicBezTo>
                <a:cubicBezTo>
                  <a:pt x="63013" y="30806"/>
                  <a:pt x="64102" y="30916"/>
                  <a:pt x="65123" y="31164"/>
                </a:cubicBezTo>
                <a:cubicBezTo>
                  <a:pt x="65125" y="31165"/>
                  <a:pt x="65126" y="31165"/>
                  <a:pt x="65127" y="31165"/>
                </a:cubicBezTo>
                <a:cubicBezTo>
                  <a:pt x="65688" y="31165"/>
                  <a:pt x="65300" y="0"/>
                  <a:pt x="653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0"/>
          <p:cNvSpPr/>
          <p:nvPr/>
        </p:nvSpPr>
        <p:spPr>
          <a:xfrm rot="10800000" flipH="1">
            <a:off x="7218006" y="4145612"/>
            <a:ext cx="711434" cy="962320"/>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0"/>
          <p:cNvSpPr/>
          <p:nvPr/>
        </p:nvSpPr>
        <p:spPr>
          <a:xfrm rot="-4289554" flipH="1">
            <a:off x="7106935" y="3475173"/>
            <a:ext cx="687990" cy="537653"/>
          </a:xfrm>
          <a:custGeom>
            <a:avLst/>
            <a:gdLst/>
            <a:ahLst/>
            <a:cxnLst/>
            <a:rect l="l" t="t" r="r" b="b"/>
            <a:pathLst>
              <a:path w="27522" h="21508" extrusionOk="0">
                <a:moveTo>
                  <a:pt x="13885" y="0"/>
                </a:moveTo>
                <a:cubicBezTo>
                  <a:pt x="11736" y="0"/>
                  <a:pt x="9587" y="354"/>
                  <a:pt x="7535" y="1061"/>
                </a:cubicBezTo>
                <a:cubicBezTo>
                  <a:pt x="5519" y="1663"/>
                  <a:pt x="3715" y="2795"/>
                  <a:pt x="2265" y="4280"/>
                </a:cubicBezTo>
                <a:cubicBezTo>
                  <a:pt x="850" y="5801"/>
                  <a:pt x="1" y="7924"/>
                  <a:pt x="284" y="9940"/>
                </a:cubicBezTo>
                <a:cubicBezTo>
                  <a:pt x="567" y="11956"/>
                  <a:pt x="1840" y="13619"/>
                  <a:pt x="3114" y="15175"/>
                </a:cubicBezTo>
                <a:lnTo>
                  <a:pt x="8101" y="21507"/>
                </a:lnTo>
                <a:cubicBezTo>
                  <a:pt x="9057" y="18784"/>
                  <a:pt x="10507" y="16307"/>
                  <a:pt x="12382" y="14150"/>
                </a:cubicBezTo>
                <a:cubicBezTo>
                  <a:pt x="16450" y="9657"/>
                  <a:pt x="21968" y="7889"/>
                  <a:pt x="27522" y="6155"/>
                </a:cubicBezTo>
                <a:cubicBezTo>
                  <a:pt x="25647" y="3750"/>
                  <a:pt x="23100" y="1981"/>
                  <a:pt x="20235" y="1061"/>
                </a:cubicBezTo>
                <a:cubicBezTo>
                  <a:pt x="18183" y="354"/>
                  <a:pt x="16034" y="0"/>
                  <a:pt x="13885"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0"/>
          <p:cNvSpPr/>
          <p:nvPr/>
        </p:nvSpPr>
        <p:spPr>
          <a:xfrm rot="-4289554" flipH="1">
            <a:off x="7252342" y="3670160"/>
            <a:ext cx="550927" cy="481758"/>
          </a:xfrm>
          <a:custGeom>
            <a:avLst/>
            <a:gdLst/>
            <a:ahLst/>
            <a:cxnLst/>
            <a:rect l="l" t="t" r="r" b="b"/>
            <a:pathLst>
              <a:path w="22039" h="19272" extrusionOk="0">
                <a:moveTo>
                  <a:pt x="19421" y="0"/>
                </a:moveTo>
                <a:cubicBezTo>
                  <a:pt x="13867" y="1734"/>
                  <a:pt x="8384" y="3502"/>
                  <a:pt x="4281" y="7995"/>
                </a:cubicBezTo>
                <a:cubicBezTo>
                  <a:pt x="2406" y="10152"/>
                  <a:pt x="920" y="12629"/>
                  <a:pt x="0" y="15352"/>
                </a:cubicBezTo>
                <a:cubicBezTo>
                  <a:pt x="814" y="16378"/>
                  <a:pt x="1663" y="17439"/>
                  <a:pt x="2795" y="18112"/>
                </a:cubicBezTo>
                <a:cubicBezTo>
                  <a:pt x="4221" y="18931"/>
                  <a:pt x="6011" y="19272"/>
                  <a:pt x="7835" y="19272"/>
                </a:cubicBezTo>
                <a:cubicBezTo>
                  <a:pt x="9948" y="19272"/>
                  <a:pt x="12106" y="18814"/>
                  <a:pt x="13796" y="18112"/>
                </a:cubicBezTo>
                <a:cubicBezTo>
                  <a:pt x="17157" y="16661"/>
                  <a:pt x="19987" y="13902"/>
                  <a:pt x="21119" y="10400"/>
                </a:cubicBezTo>
                <a:cubicBezTo>
                  <a:pt x="22038" y="7676"/>
                  <a:pt x="21862" y="4740"/>
                  <a:pt x="20694" y="2123"/>
                </a:cubicBezTo>
                <a:cubicBezTo>
                  <a:pt x="20340" y="1380"/>
                  <a:pt x="19916" y="637"/>
                  <a:pt x="194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slideLayout" Target="../slideLayouts/slideLayout18.xml" /><Relationship Id="rId26" Type="http://schemas.openxmlformats.org/officeDocument/2006/relationships/slideLayout" Target="../slideLayouts/slideLayout26.xml" /><Relationship Id="rId39" Type="http://schemas.openxmlformats.org/officeDocument/2006/relationships/slideLayout" Target="../slideLayouts/slideLayout39.xml" /><Relationship Id="rId3" Type="http://schemas.openxmlformats.org/officeDocument/2006/relationships/slideLayout" Target="../slideLayouts/slideLayout3.xml" /><Relationship Id="rId21" Type="http://schemas.openxmlformats.org/officeDocument/2006/relationships/slideLayout" Target="../slideLayouts/slideLayout21.xml" /><Relationship Id="rId34" Type="http://schemas.openxmlformats.org/officeDocument/2006/relationships/slideLayout" Target="../slideLayouts/slideLayout34.xml" /><Relationship Id="rId42" Type="http://schemas.openxmlformats.org/officeDocument/2006/relationships/slideLayout" Target="../slideLayouts/slideLayout42.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5" Type="http://schemas.openxmlformats.org/officeDocument/2006/relationships/slideLayout" Target="../slideLayouts/slideLayout25.xml" /><Relationship Id="rId33" Type="http://schemas.openxmlformats.org/officeDocument/2006/relationships/slideLayout" Target="../slideLayouts/slideLayout33.xml" /><Relationship Id="rId38" Type="http://schemas.openxmlformats.org/officeDocument/2006/relationships/slideLayout" Target="../slideLayouts/slideLayout38.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slideLayout" Target="../slideLayouts/slideLayout20.xml" /><Relationship Id="rId29" Type="http://schemas.openxmlformats.org/officeDocument/2006/relationships/slideLayout" Target="../slideLayouts/slideLayout29.xml" /><Relationship Id="rId41" Type="http://schemas.openxmlformats.org/officeDocument/2006/relationships/slideLayout" Target="../slideLayouts/slideLayout41.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24" Type="http://schemas.openxmlformats.org/officeDocument/2006/relationships/slideLayout" Target="../slideLayouts/slideLayout24.xml" /><Relationship Id="rId32" Type="http://schemas.openxmlformats.org/officeDocument/2006/relationships/slideLayout" Target="../slideLayouts/slideLayout32.xml" /><Relationship Id="rId37" Type="http://schemas.openxmlformats.org/officeDocument/2006/relationships/slideLayout" Target="../slideLayouts/slideLayout37.xml" /><Relationship Id="rId40" Type="http://schemas.openxmlformats.org/officeDocument/2006/relationships/slideLayout" Target="../slideLayouts/slideLayout40.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23" Type="http://schemas.openxmlformats.org/officeDocument/2006/relationships/slideLayout" Target="../slideLayouts/slideLayout23.xml" /><Relationship Id="rId28" Type="http://schemas.openxmlformats.org/officeDocument/2006/relationships/slideLayout" Target="../slideLayouts/slideLayout28.xml" /><Relationship Id="rId36" Type="http://schemas.openxmlformats.org/officeDocument/2006/relationships/slideLayout" Target="../slideLayouts/slideLayout36.xml" /><Relationship Id="rId10" Type="http://schemas.openxmlformats.org/officeDocument/2006/relationships/slideLayout" Target="../slideLayouts/slideLayout10.xml" /><Relationship Id="rId19" Type="http://schemas.openxmlformats.org/officeDocument/2006/relationships/slideLayout" Target="../slideLayouts/slideLayout19.xml" /><Relationship Id="rId31" Type="http://schemas.openxmlformats.org/officeDocument/2006/relationships/slideLayout" Target="../slideLayouts/slideLayout31.xml" /><Relationship Id="rId44" Type="http://schemas.openxmlformats.org/officeDocument/2006/relationships/theme" Target="../theme/theme1.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 Id="rId22" Type="http://schemas.openxmlformats.org/officeDocument/2006/relationships/slideLayout" Target="../slideLayouts/slideLayout22.xml" /><Relationship Id="rId27" Type="http://schemas.openxmlformats.org/officeDocument/2006/relationships/slideLayout" Target="../slideLayouts/slideLayout27.xml" /><Relationship Id="rId30" Type="http://schemas.openxmlformats.org/officeDocument/2006/relationships/slideLayout" Target="../slideLayouts/slideLayout30.xml" /><Relationship Id="rId35" Type="http://schemas.openxmlformats.org/officeDocument/2006/relationships/slideLayout" Target="../slideLayouts/slideLayout35.xml" /><Relationship Id="rId43" Type="http://schemas.openxmlformats.org/officeDocument/2006/relationships/slideLayout" Target="../slideLayouts/slideLayout43.xml" /></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 /><Relationship Id="rId1" Type="http://schemas.openxmlformats.org/officeDocument/2006/relationships/slideLayout" Target="../slideLayouts/slideLayout4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6250" y="543200"/>
            <a:ext cx="7711500" cy="474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Palanquin SemiBold"/>
              <a:buNone/>
              <a:defRPr sz="3000">
                <a:solidFill>
                  <a:schemeClr val="dk1"/>
                </a:solidFill>
                <a:latin typeface="Palanquin SemiBold"/>
                <a:ea typeface="Palanquin SemiBold"/>
                <a:cs typeface="Palanquin SemiBold"/>
                <a:sym typeface="Palanquin SemiBold"/>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716250" y="1701675"/>
            <a:ext cx="7711500" cy="2867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Lato"/>
              <a:buChar char="●"/>
              <a:defRPr sz="1800">
                <a:solidFill>
                  <a:schemeClr val="dk1"/>
                </a:solidFill>
                <a:latin typeface="Lato"/>
                <a:ea typeface="Lato"/>
                <a:cs typeface="Lato"/>
                <a:sym typeface="Lato"/>
              </a:defRPr>
            </a:lvl1pPr>
            <a:lvl2pPr marL="914400" lvl="1" indent="-3175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2pPr>
            <a:lvl3pPr marL="1371600" lvl="2" indent="-3175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3pPr>
            <a:lvl4pPr marL="1828800" lvl="3" indent="-3175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4pPr>
            <a:lvl5pPr marL="2286000" lvl="4" indent="-3175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5pPr>
            <a:lvl6pPr marL="2743200" lvl="5" indent="-3175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6pPr>
            <a:lvl7pPr marL="3200400" lvl="6" indent="-3175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7pPr>
            <a:lvl8pPr marL="3657600" lvl="7" indent="-317500">
              <a:lnSpc>
                <a:spcPct val="115000"/>
              </a:lnSpc>
              <a:spcBef>
                <a:spcPts val="1600"/>
              </a:spcBef>
              <a:spcAft>
                <a:spcPts val="0"/>
              </a:spcAft>
              <a:buClr>
                <a:schemeClr val="dk1"/>
              </a:buClr>
              <a:buSzPts val="1400"/>
              <a:buFont typeface="Lato"/>
              <a:buChar char="○"/>
              <a:defRPr>
                <a:solidFill>
                  <a:schemeClr val="dk1"/>
                </a:solidFill>
                <a:latin typeface="Lato"/>
                <a:ea typeface="Lato"/>
                <a:cs typeface="Lato"/>
                <a:sym typeface="Lato"/>
              </a:defRPr>
            </a:lvl8pPr>
            <a:lvl9pPr marL="4114800" lvl="8" indent="-317500">
              <a:lnSpc>
                <a:spcPct val="115000"/>
              </a:lnSpc>
              <a:spcBef>
                <a:spcPts val="1600"/>
              </a:spcBef>
              <a:spcAft>
                <a:spcPts val="1600"/>
              </a:spcAft>
              <a:buClr>
                <a:schemeClr val="dk1"/>
              </a:buClr>
              <a:buSzPts val="1400"/>
              <a:buFont typeface="Lato"/>
              <a:buChar char="■"/>
              <a:defRPr>
                <a:solidFill>
                  <a:schemeClr val="dk1"/>
                </a:solidFill>
                <a:latin typeface="Lato"/>
                <a:ea typeface="Lato"/>
                <a:cs typeface="Lato"/>
                <a:sym typeface="La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 id="2147483685" r:id="rId38"/>
    <p:sldLayoutId id="2147483686" r:id="rId39"/>
    <p:sldLayoutId id="2147483687" r:id="rId40"/>
    <p:sldLayoutId id="2147483691" r:id="rId41"/>
    <p:sldLayoutId id="2147483692" r:id="rId42"/>
    <p:sldLayoutId id="2147483693" r:id="rId4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475"/>
        <p:cNvGrpSpPr/>
        <p:nvPr/>
      </p:nvGrpSpPr>
      <p:grpSpPr>
        <a:xfrm>
          <a:off x="0" y="0"/>
          <a:ext cx="0" cy="0"/>
          <a:chOff x="0" y="0"/>
          <a:chExt cx="0" cy="0"/>
        </a:xfrm>
      </p:grpSpPr>
      <p:sp>
        <p:nvSpPr>
          <p:cNvPr id="476" name="Google Shape;476;p42"/>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477" name="Google Shape;477;p42"/>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8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42.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19.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6.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8.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3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6.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3.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8.xml" /></Relationships>
</file>

<file path=ppt/slides/_rels/slide22.xml.rels><?xml version="1.0" encoding="UTF-8" standalone="yes"?>
<Relationships xmlns="http://schemas.openxmlformats.org/package/2006/relationships"><Relationship Id="rId3" Type="http://schemas.openxmlformats.org/officeDocument/2006/relationships/image" Target="../media/image2.jpg" /><Relationship Id="rId2" Type="http://schemas.openxmlformats.org/officeDocument/2006/relationships/notesSlide" Target="../notesSlides/notesSlide10.xml" /><Relationship Id="rId1" Type="http://schemas.openxmlformats.org/officeDocument/2006/relationships/slideLayout" Target="../slideLayouts/slideLayout9.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8.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8.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3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B037AE7E-50BA-665F-D255-7273AF7600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232" y="218540"/>
            <a:ext cx="1536503" cy="1382261"/>
          </a:xfrm>
          <a:prstGeom prst="rect">
            <a:avLst/>
          </a:prstGeom>
        </p:spPr>
      </p:pic>
      <p:pic>
        <p:nvPicPr>
          <p:cNvPr id="5" name="Image 4">
            <a:extLst>
              <a:ext uri="{FF2B5EF4-FFF2-40B4-BE49-F238E27FC236}">
                <a16:creationId xmlns:a16="http://schemas.microsoft.com/office/drawing/2014/main" id="{5DC16E18-D000-2015-E0DC-AF24935D37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00483" y="218539"/>
            <a:ext cx="1536503" cy="1382261"/>
          </a:xfrm>
          <a:prstGeom prst="rect">
            <a:avLst/>
          </a:prstGeom>
        </p:spPr>
      </p:pic>
      <p:sp>
        <p:nvSpPr>
          <p:cNvPr id="2" name="ZoneTexte 1">
            <a:extLst>
              <a:ext uri="{FF2B5EF4-FFF2-40B4-BE49-F238E27FC236}">
                <a16:creationId xmlns:a16="http://schemas.microsoft.com/office/drawing/2014/main" id="{4E69FE7C-3405-1B78-8CD2-A2457F229694}"/>
              </a:ext>
            </a:extLst>
          </p:cNvPr>
          <p:cNvSpPr txBox="1"/>
          <p:nvPr/>
        </p:nvSpPr>
        <p:spPr>
          <a:xfrm>
            <a:off x="1934690" y="209950"/>
            <a:ext cx="5274619" cy="2031325"/>
          </a:xfrm>
          <a:prstGeom prst="rect">
            <a:avLst/>
          </a:prstGeom>
          <a:noFill/>
        </p:spPr>
        <p:txBody>
          <a:bodyPr wrap="square" rtlCol="0">
            <a:spAutoFit/>
          </a:bodyPr>
          <a:lstStyle/>
          <a:p>
            <a:pPr algn="ctr" rtl="1"/>
            <a:r>
              <a:rPr lang="fr-FR" sz="1800" b="1" dirty="0" err="1">
                <a:solidFill>
                  <a:schemeClr val="tx1">
                    <a:lumMod val="10000"/>
                  </a:schemeClr>
                </a:solidFill>
              </a:rPr>
              <a:t>وزارة</a:t>
            </a:r>
            <a:r>
              <a:rPr lang="fr-FR" sz="1800" b="1" dirty="0">
                <a:solidFill>
                  <a:schemeClr val="tx1">
                    <a:lumMod val="10000"/>
                  </a:schemeClr>
                </a:solidFill>
              </a:rPr>
              <a:t> </a:t>
            </a:r>
            <a:r>
              <a:rPr lang="fr-FR" sz="1800" b="1" dirty="0" err="1">
                <a:solidFill>
                  <a:schemeClr val="tx1">
                    <a:lumMod val="10000"/>
                  </a:schemeClr>
                </a:solidFill>
              </a:rPr>
              <a:t>التعليم</a:t>
            </a:r>
            <a:r>
              <a:rPr lang="fr-FR" sz="1800" b="1" dirty="0">
                <a:solidFill>
                  <a:schemeClr val="tx1">
                    <a:lumMod val="10000"/>
                  </a:schemeClr>
                </a:solidFill>
              </a:rPr>
              <a:t> </a:t>
            </a:r>
            <a:r>
              <a:rPr lang="fr-FR" sz="1800" b="1" dirty="0" err="1">
                <a:solidFill>
                  <a:schemeClr val="tx1">
                    <a:lumMod val="10000"/>
                  </a:schemeClr>
                </a:solidFill>
              </a:rPr>
              <a:t>العالي</a:t>
            </a:r>
            <a:r>
              <a:rPr lang="fr-FR" sz="1800" b="1" dirty="0">
                <a:solidFill>
                  <a:schemeClr val="tx1">
                    <a:lumMod val="10000"/>
                  </a:schemeClr>
                </a:solidFill>
              </a:rPr>
              <a:t>  </a:t>
            </a:r>
            <a:r>
              <a:rPr lang="fr-FR" sz="1800" b="1" dirty="0" err="1">
                <a:solidFill>
                  <a:schemeClr val="tx1">
                    <a:lumMod val="10000"/>
                  </a:schemeClr>
                </a:solidFill>
              </a:rPr>
              <a:t>والبحث</a:t>
            </a:r>
            <a:r>
              <a:rPr lang="fr-FR" sz="1800" b="1" dirty="0">
                <a:solidFill>
                  <a:schemeClr val="tx1">
                    <a:lumMod val="10000"/>
                  </a:schemeClr>
                </a:solidFill>
              </a:rPr>
              <a:t> </a:t>
            </a:r>
            <a:r>
              <a:rPr lang="fr-FR" sz="1800" b="1" dirty="0" err="1">
                <a:solidFill>
                  <a:schemeClr val="tx1">
                    <a:lumMod val="10000"/>
                  </a:schemeClr>
                </a:solidFill>
              </a:rPr>
              <a:t>العلمي</a:t>
            </a:r>
            <a:r>
              <a:rPr lang="fr-FR" sz="1800" b="1" dirty="0">
                <a:solidFill>
                  <a:schemeClr val="tx1">
                    <a:lumMod val="10000"/>
                  </a:schemeClr>
                </a:solidFill>
              </a:rPr>
              <a:t> 
</a:t>
            </a:r>
            <a:r>
              <a:rPr lang="fr-FR" sz="1800" b="1" dirty="0" err="1">
                <a:solidFill>
                  <a:schemeClr val="tx1">
                    <a:lumMod val="10000"/>
                  </a:schemeClr>
                </a:solidFill>
              </a:rPr>
              <a:t>جامعة</a:t>
            </a:r>
            <a:r>
              <a:rPr lang="fr-FR" sz="1800" b="1" dirty="0">
                <a:solidFill>
                  <a:schemeClr val="tx1">
                    <a:lumMod val="10000"/>
                  </a:schemeClr>
                </a:solidFill>
              </a:rPr>
              <a:t> 8 </a:t>
            </a:r>
            <a:r>
              <a:rPr lang="ar-DZ" sz="1800" b="1" dirty="0">
                <a:solidFill>
                  <a:schemeClr val="tx1">
                    <a:lumMod val="10000"/>
                  </a:schemeClr>
                </a:solidFill>
              </a:rPr>
              <a:t> </a:t>
            </a:r>
            <a:r>
              <a:rPr lang="fr-FR" sz="1800" b="1" dirty="0" err="1">
                <a:solidFill>
                  <a:schemeClr val="tx1">
                    <a:lumMod val="10000"/>
                  </a:schemeClr>
                </a:solidFill>
              </a:rPr>
              <a:t>ماي</a:t>
            </a:r>
            <a:r>
              <a:rPr lang="fr-FR" sz="1800" b="1" dirty="0">
                <a:solidFill>
                  <a:schemeClr val="tx1">
                    <a:lumMod val="10000"/>
                  </a:schemeClr>
                </a:solidFill>
              </a:rPr>
              <a:t> 1945 </a:t>
            </a:r>
            <a:r>
              <a:rPr lang="ar-DZ" sz="1800" b="1" dirty="0">
                <a:solidFill>
                  <a:schemeClr val="tx1">
                    <a:lumMod val="10000"/>
                  </a:schemeClr>
                </a:solidFill>
              </a:rPr>
              <a:t> </a:t>
            </a:r>
            <a:r>
              <a:rPr lang="fr-FR" sz="1800" b="1" dirty="0">
                <a:solidFill>
                  <a:schemeClr val="tx1">
                    <a:lumMod val="10000"/>
                  </a:schemeClr>
                </a:solidFill>
              </a:rPr>
              <a:t>ـ </a:t>
            </a:r>
            <a:r>
              <a:rPr lang="fr-FR" sz="1800" b="1" dirty="0" err="1">
                <a:solidFill>
                  <a:schemeClr val="tx1">
                    <a:lumMod val="10000"/>
                  </a:schemeClr>
                </a:solidFill>
              </a:rPr>
              <a:t>قالمة</a:t>
            </a:r>
            <a:r>
              <a:rPr lang="fr-FR" sz="1800" b="1" dirty="0">
                <a:solidFill>
                  <a:schemeClr val="tx1">
                    <a:lumMod val="10000"/>
                  </a:schemeClr>
                </a:solidFill>
              </a:rPr>
              <a:t> ـ  
</a:t>
            </a:r>
            <a:r>
              <a:rPr lang="fr-FR" sz="1800" b="1" dirty="0" err="1">
                <a:solidFill>
                  <a:schemeClr val="tx1">
                    <a:lumMod val="10000"/>
                  </a:schemeClr>
                </a:solidFill>
              </a:rPr>
              <a:t>كلية</a:t>
            </a:r>
            <a:r>
              <a:rPr lang="fr-FR" sz="1800" b="1" dirty="0">
                <a:solidFill>
                  <a:schemeClr val="tx1">
                    <a:lumMod val="10000"/>
                  </a:schemeClr>
                </a:solidFill>
              </a:rPr>
              <a:t> </a:t>
            </a:r>
            <a:r>
              <a:rPr lang="fr-FR" sz="1800" b="1" dirty="0" err="1">
                <a:solidFill>
                  <a:schemeClr val="tx1">
                    <a:lumMod val="10000"/>
                  </a:schemeClr>
                </a:solidFill>
              </a:rPr>
              <a:t>العلوم</a:t>
            </a:r>
            <a:r>
              <a:rPr lang="fr-FR" sz="1800" b="1" dirty="0">
                <a:solidFill>
                  <a:schemeClr val="tx1">
                    <a:lumMod val="10000"/>
                  </a:schemeClr>
                </a:solidFill>
              </a:rPr>
              <a:t> </a:t>
            </a:r>
            <a:r>
              <a:rPr lang="fr-FR" sz="1800" b="1" dirty="0" err="1">
                <a:solidFill>
                  <a:schemeClr val="tx1">
                    <a:lumMod val="10000"/>
                  </a:schemeClr>
                </a:solidFill>
              </a:rPr>
              <a:t>الإقتصادية</a:t>
            </a:r>
            <a:r>
              <a:rPr lang="ar-DZ" sz="1800" b="1" dirty="0">
                <a:solidFill>
                  <a:schemeClr val="tx1">
                    <a:lumMod val="10000"/>
                  </a:schemeClr>
                </a:solidFill>
              </a:rPr>
              <a:t> و</a:t>
            </a:r>
            <a:r>
              <a:rPr lang="fr-FR" sz="1800" b="1" dirty="0" err="1">
                <a:solidFill>
                  <a:schemeClr val="tx1">
                    <a:lumMod val="10000"/>
                  </a:schemeClr>
                </a:solidFill>
              </a:rPr>
              <a:t>التجارية</a:t>
            </a:r>
            <a:r>
              <a:rPr lang="fr-FR" sz="1800" b="1" dirty="0">
                <a:solidFill>
                  <a:schemeClr val="tx1">
                    <a:lumMod val="10000"/>
                  </a:schemeClr>
                </a:solidFill>
              </a:rPr>
              <a:t> </a:t>
            </a:r>
            <a:r>
              <a:rPr lang="fr-FR" sz="1800" b="1" dirty="0" err="1">
                <a:solidFill>
                  <a:schemeClr val="tx1">
                    <a:lumMod val="10000"/>
                  </a:schemeClr>
                </a:solidFill>
              </a:rPr>
              <a:t>وعلوم</a:t>
            </a:r>
            <a:r>
              <a:rPr lang="fr-FR" sz="1800" b="1" dirty="0">
                <a:solidFill>
                  <a:schemeClr val="tx1">
                    <a:lumMod val="10000"/>
                  </a:schemeClr>
                </a:solidFill>
              </a:rPr>
              <a:t> </a:t>
            </a:r>
            <a:r>
              <a:rPr lang="fr-FR" sz="1800" b="1" dirty="0" err="1">
                <a:solidFill>
                  <a:schemeClr val="tx1">
                    <a:lumMod val="10000"/>
                  </a:schemeClr>
                </a:solidFill>
              </a:rPr>
              <a:t>التسيير</a:t>
            </a:r>
            <a:r>
              <a:rPr lang="fr-FR" sz="1800" b="1" dirty="0">
                <a:solidFill>
                  <a:schemeClr val="tx1">
                    <a:lumMod val="10000"/>
                  </a:schemeClr>
                </a:solidFill>
              </a:rPr>
              <a:t> </a:t>
            </a:r>
          </a:p>
          <a:p>
            <a:pPr algn="ctr" rtl="1"/>
            <a:r>
              <a:rPr lang="fr-FR" sz="1800" b="1" dirty="0" err="1">
                <a:solidFill>
                  <a:schemeClr val="tx1">
                    <a:lumMod val="10000"/>
                  </a:schemeClr>
                </a:solidFill>
              </a:rPr>
              <a:t>قسم</a:t>
            </a:r>
            <a:r>
              <a:rPr lang="fr-FR" sz="1800" b="1" dirty="0">
                <a:solidFill>
                  <a:schemeClr val="tx1">
                    <a:lumMod val="10000"/>
                  </a:schemeClr>
                </a:solidFill>
              </a:rPr>
              <a:t> </a:t>
            </a:r>
            <a:r>
              <a:rPr lang="fr-FR" sz="1800" b="1" dirty="0" err="1">
                <a:solidFill>
                  <a:schemeClr val="tx1">
                    <a:lumMod val="10000"/>
                  </a:schemeClr>
                </a:solidFill>
              </a:rPr>
              <a:t>العلوم</a:t>
            </a:r>
            <a:r>
              <a:rPr lang="fr-FR" sz="1800" b="1" dirty="0">
                <a:solidFill>
                  <a:schemeClr val="tx1">
                    <a:lumMod val="10000"/>
                  </a:schemeClr>
                </a:solidFill>
              </a:rPr>
              <a:t> التجارية 
</a:t>
            </a:r>
            <a:r>
              <a:rPr lang="fr-FR" sz="1800" b="1" dirty="0" err="1">
                <a:solidFill>
                  <a:schemeClr val="tx1">
                    <a:lumMod val="10000"/>
                  </a:schemeClr>
                </a:solidFill>
              </a:rPr>
              <a:t>تخصص</a:t>
            </a:r>
            <a:r>
              <a:rPr lang="fr-FR" sz="1800" b="1" dirty="0">
                <a:solidFill>
                  <a:schemeClr val="tx1">
                    <a:lumMod val="10000"/>
                  </a:schemeClr>
                </a:solidFill>
              </a:rPr>
              <a:t>: </a:t>
            </a:r>
            <a:r>
              <a:rPr lang="fr-FR" sz="1800" b="1" dirty="0" err="1">
                <a:solidFill>
                  <a:schemeClr val="tx1">
                    <a:lumMod val="10000"/>
                  </a:schemeClr>
                </a:solidFill>
              </a:rPr>
              <a:t>تجارة</a:t>
            </a:r>
            <a:r>
              <a:rPr lang="fr-FR" sz="1800" b="1" dirty="0">
                <a:solidFill>
                  <a:schemeClr val="tx1">
                    <a:lumMod val="10000"/>
                  </a:schemeClr>
                </a:solidFill>
              </a:rPr>
              <a:t> </a:t>
            </a:r>
            <a:r>
              <a:rPr lang="fr-FR" sz="1800" b="1" dirty="0" err="1">
                <a:solidFill>
                  <a:schemeClr val="tx1">
                    <a:lumMod val="10000"/>
                  </a:schemeClr>
                </a:solidFill>
              </a:rPr>
              <a:t>دولية</a:t>
            </a:r>
            <a:r>
              <a:rPr lang="fr-FR" sz="1800" b="1" dirty="0">
                <a:solidFill>
                  <a:schemeClr val="tx1">
                    <a:lumMod val="10000"/>
                  </a:schemeClr>
                </a:solidFill>
              </a:rPr>
              <a:t> </a:t>
            </a:r>
            <a:r>
              <a:rPr lang="fr-FR" sz="1800" b="1" dirty="0" err="1">
                <a:solidFill>
                  <a:schemeClr val="tx1">
                    <a:lumMod val="10000"/>
                  </a:schemeClr>
                </a:solidFill>
              </a:rPr>
              <a:t>وإمداد</a:t>
            </a:r>
            <a:endParaRPr lang="fr-FR" sz="1800" b="1" dirty="0">
              <a:solidFill>
                <a:schemeClr val="tx1">
                  <a:lumMod val="10000"/>
                </a:schemeClr>
              </a:solidFill>
            </a:endParaRPr>
          </a:p>
          <a:p>
            <a:pPr algn="ctr" rtl="1"/>
            <a:endParaRPr lang="fr-FR" sz="1800" b="1" dirty="0">
              <a:solidFill>
                <a:schemeClr val="tx1">
                  <a:lumMod val="10000"/>
                </a:schemeClr>
              </a:solidFill>
            </a:endParaRPr>
          </a:p>
          <a:p>
            <a:pPr algn="ctr" rtl="1"/>
            <a:endParaRPr lang="fr-FR" sz="1800" b="1" dirty="0">
              <a:solidFill>
                <a:schemeClr val="tx1">
                  <a:lumMod val="10000"/>
                </a:schemeClr>
              </a:solidFill>
            </a:endParaRPr>
          </a:p>
        </p:txBody>
      </p:sp>
      <p:sp>
        <p:nvSpPr>
          <p:cNvPr id="4" name="ZoneTexte 3">
            <a:extLst>
              <a:ext uri="{FF2B5EF4-FFF2-40B4-BE49-F238E27FC236}">
                <a16:creationId xmlns:a16="http://schemas.microsoft.com/office/drawing/2014/main" id="{A608D25D-18C2-5AA0-B240-1C782EEF7CD8}"/>
              </a:ext>
            </a:extLst>
          </p:cNvPr>
          <p:cNvSpPr txBox="1"/>
          <p:nvPr/>
        </p:nvSpPr>
        <p:spPr>
          <a:xfrm>
            <a:off x="961688" y="3235285"/>
            <a:ext cx="7358980" cy="1631216"/>
          </a:xfrm>
          <a:prstGeom prst="rect">
            <a:avLst/>
          </a:prstGeom>
          <a:noFill/>
        </p:spPr>
        <p:txBody>
          <a:bodyPr wrap="square" rtlCol="0">
            <a:spAutoFit/>
          </a:bodyPr>
          <a:lstStyle/>
          <a:p>
            <a:pPr algn="r" rtl="1"/>
            <a:r>
              <a:rPr lang="fr-FR" sz="1800" b="1" u="sng" dirty="0" err="1">
                <a:solidFill>
                  <a:schemeClr val="tx1">
                    <a:lumMod val="10000"/>
                  </a:schemeClr>
                </a:solidFill>
              </a:rPr>
              <a:t>من</a:t>
            </a:r>
            <a:r>
              <a:rPr lang="fr-FR" sz="1800" b="1" u="sng" dirty="0">
                <a:solidFill>
                  <a:schemeClr val="tx1">
                    <a:lumMod val="10000"/>
                  </a:schemeClr>
                </a:solidFill>
              </a:rPr>
              <a:t> </a:t>
            </a:r>
            <a:r>
              <a:rPr lang="fr-FR" sz="1800" b="1" u="sng" dirty="0" err="1">
                <a:solidFill>
                  <a:schemeClr val="tx1">
                    <a:lumMod val="10000"/>
                  </a:schemeClr>
                </a:solidFill>
              </a:rPr>
              <a:t>إعداد</a:t>
            </a:r>
            <a:r>
              <a:rPr lang="fr-FR" sz="1800" b="1" u="sng" dirty="0">
                <a:solidFill>
                  <a:schemeClr val="tx1">
                    <a:lumMod val="10000"/>
                  </a:schemeClr>
                </a:solidFill>
              </a:rPr>
              <a:t> </a:t>
            </a:r>
            <a:r>
              <a:rPr lang="fr-FR" sz="1800" b="1" u="sng" dirty="0" err="1">
                <a:solidFill>
                  <a:schemeClr val="tx1">
                    <a:lumMod val="10000"/>
                  </a:schemeClr>
                </a:solidFill>
              </a:rPr>
              <a:t>الطلبة</a:t>
            </a:r>
            <a:r>
              <a:rPr lang="ar-DZ" sz="1800" b="1" u="sng" dirty="0">
                <a:solidFill>
                  <a:schemeClr val="tx1">
                    <a:lumMod val="10000"/>
                  </a:schemeClr>
                </a:solidFill>
              </a:rPr>
              <a:t>:</a:t>
            </a:r>
            <a:endParaRPr lang="fr-FR" sz="1800" b="1" u="sng" dirty="0">
              <a:solidFill>
                <a:schemeClr val="tx1">
                  <a:lumMod val="10000"/>
                </a:schemeClr>
              </a:solidFill>
            </a:endParaRPr>
          </a:p>
          <a:p>
            <a:pPr algn="r" rtl="1"/>
            <a:r>
              <a:rPr lang="fr-FR" b="1" dirty="0">
                <a:solidFill>
                  <a:schemeClr val="tx1">
                    <a:lumMod val="10000"/>
                  </a:schemeClr>
                </a:solidFill>
              </a:rPr>
              <a:t>                           </a:t>
            </a:r>
          </a:p>
          <a:p>
            <a:pPr marL="285750" indent="-285750" algn="r" rtl="1">
              <a:buFont typeface="Arial" panose="020B0604020202020204" pitchFamily="34" charset="0"/>
              <a:buChar char="•"/>
            </a:pPr>
            <a:r>
              <a:rPr lang="fr-FR" sz="1800" b="1" dirty="0" err="1">
                <a:solidFill>
                  <a:schemeClr val="tx1">
                    <a:lumMod val="10000"/>
                  </a:schemeClr>
                </a:solidFill>
              </a:rPr>
              <a:t>عليك</a:t>
            </a:r>
            <a:r>
              <a:rPr lang="fr-FR" sz="1800" b="1" dirty="0">
                <a:solidFill>
                  <a:schemeClr val="tx1">
                    <a:lumMod val="10000"/>
                  </a:schemeClr>
                </a:solidFill>
              </a:rPr>
              <a:t> </a:t>
            </a:r>
            <a:r>
              <a:rPr lang="fr-FR" sz="1800" b="1" dirty="0" err="1">
                <a:solidFill>
                  <a:schemeClr val="tx1">
                    <a:lumMod val="10000"/>
                  </a:schemeClr>
                </a:solidFill>
              </a:rPr>
              <a:t>عبد</a:t>
            </a:r>
            <a:r>
              <a:rPr lang="fr-FR" sz="1800" b="1" dirty="0">
                <a:solidFill>
                  <a:schemeClr val="tx1">
                    <a:lumMod val="10000"/>
                  </a:schemeClr>
                </a:solidFill>
              </a:rPr>
              <a:t> </a:t>
            </a:r>
            <a:r>
              <a:rPr lang="fr-FR" sz="1800" b="1" dirty="0" err="1">
                <a:solidFill>
                  <a:schemeClr val="tx1">
                    <a:lumMod val="10000"/>
                  </a:schemeClr>
                </a:solidFill>
              </a:rPr>
              <a:t>النور</a:t>
            </a:r>
            <a:endParaRPr lang="fr-FR" sz="1800" b="1" dirty="0">
              <a:solidFill>
                <a:schemeClr val="tx1">
                  <a:lumMod val="10000"/>
                </a:schemeClr>
              </a:solidFill>
            </a:endParaRPr>
          </a:p>
          <a:p>
            <a:pPr marL="285750" indent="-285750" algn="r" rtl="1">
              <a:buFont typeface="Arial" panose="020B0604020202020204" pitchFamily="34" charset="0"/>
              <a:buChar char="•"/>
            </a:pPr>
            <a:r>
              <a:rPr lang="fr-FR" sz="1800" b="1" dirty="0" err="1">
                <a:solidFill>
                  <a:schemeClr val="tx1">
                    <a:lumMod val="10000"/>
                  </a:schemeClr>
                </a:solidFill>
              </a:rPr>
              <a:t>زايدي</a:t>
            </a:r>
            <a:r>
              <a:rPr lang="fr-FR" sz="1800" b="1" dirty="0">
                <a:solidFill>
                  <a:schemeClr val="tx1">
                    <a:lumMod val="10000"/>
                  </a:schemeClr>
                </a:solidFill>
              </a:rPr>
              <a:t> </a:t>
            </a:r>
            <a:r>
              <a:rPr lang="fr-FR" sz="1800" b="1" dirty="0" err="1">
                <a:solidFill>
                  <a:schemeClr val="tx1">
                    <a:lumMod val="10000"/>
                  </a:schemeClr>
                </a:solidFill>
              </a:rPr>
              <a:t>عبد</a:t>
            </a:r>
            <a:r>
              <a:rPr lang="fr-FR" sz="1800" b="1" dirty="0">
                <a:solidFill>
                  <a:schemeClr val="tx1">
                    <a:lumMod val="10000"/>
                  </a:schemeClr>
                </a:solidFill>
              </a:rPr>
              <a:t> </a:t>
            </a:r>
            <a:r>
              <a:rPr lang="fr-FR" sz="1800" b="1" dirty="0" err="1">
                <a:solidFill>
                  <a:schemeClr val="tx1">
                    <a:lumMod val="10000"/>
                  </a:schemeClr>
                </a:solidFill>
              </a:rPr>
              <a:t>الحكيم</a:t>
            </a:r>
            <a:endParaRPr lang="fr-FR" sz="1800" b="1" dirty="0">
              <a:solidFill>
                <a:schemeClr val="tx1">
                  <a:lumMod val="10000"/>
                </a:schemeClr>
              </a:solidFill>
            </a:endParaRPr>
          </a:p>
          <a:p>
            <a:pPr marL="285750" indent="-285750" algn="r" rtl="1">
              <a:buFont typeface="Arial" panose="020B0604020202020204" pitchFamily="34" charset="0"/>
              <a:buChar char="•"/>
            </a:pPr>
            <a:r>
              <a:rPr lang="fr-FR" sz="1800" b="1" dirty="0" err="1">
                <a:solidFill>
                  <a:schemeClr val="tx1">
                    <a:lumMod val="10000"/>
                  </a:schemeClr>
                </a:solidFill>
              </a:rPr>
              <a:t>خروبي</a:t>
            </a:r>
            <a:r>
              <a:rPr lang="fr-FR" sz="1800" b="1" dirty="0">
                <a:solidFill>
                  <a:schemeClr val="tx1">
                    <a:lumMod val="10000"/>
                  </a:schemeClr>
                </a:solidFill>
              </a:rPr>
              <a:t> </a:t>
            </a:r>
            <a:r>
              <a:rPr lang="fr-FR" sz="1800" b="1" dirty="0" err="1">
                <a:solidFill>
                  <a:schemeClr val="tx1">
                    <a:lumMod val="10000"/>
                  </a:schemeClr>
                </a:solidFill>
              </a:rPr>
              <a:t>محمد</a:t>
            </a:r>
            <a:r>
              <a:rPr lang="fr-FR" sz="1800" b="1" dirty="0">
                <a:solidFill>
                  <a:schemeClr val="tx1">
                    <a:lumMod val="10000"/>
                  </a:schemeClr>
                </a:solidFill>
              </a:rPr>
              <a:t> </a:t>
            </a:r>
            <a:r>
              <a:rPr lang="fr-FR" sz="1800" b="1" dirty="0" err="1">
                <a:solidFill>
                  <a:schemeClr val="tx1">
                    <a:lumMod val="10000"/>
                  </a:schemeClr>
                </a:solidFill>
              </a:rPr>
              <a:t>ايوب</a:t>
            </a:r>
            <a:endParaRPr lang="fr-FR" sz="1800" b="1" dirty="0">
              <a:solidFill>
                <a:schemeClr val="tx1">
                  <a:lumMod val="10000"/>
                </a:schemeClr>
              </a:solidFill>
            </a:endParaRPr>
          </a:p>
          <a:p>
            <a:pPr algn="r" rtl="1"/>
            <a:endParaRPr lang="fr-FR" b="1" dirty="0">
              <a:solidFill>
                <a:schemeClr val="tx1">
                  <a:lumMod val="10000"/>
                </a:schemeClr>
              </a:solidFill>
            </a:endParaRPr>
          </a:p>
        </p:txBody>
      </p:sp>
      <p:sp>
        <p:nvSpPr>
          <p:cNvPr id="7" name="ZoneTexte 6">
            <a:extLst>
              <a:ext uri="{FF2B5EF4-FFF2-40B4-BE49-F238E27FC236}">
                <a16:creationId xmlns:a16="http://schemas.microsoft.com/office/drawing/2014/main" id="{5BC1A2FA-987F-DE92-0AE4-B0CFB9C46AAB}"/>
              </a:ext>
            </a:extLst>
          </p:cNvPr>
          <p:cNvSpPr txBox="1"/>
          <p:nvPr/>
        </p:nvSpPr>
        <p:spPr>
          <a:xfrm>
            <a:off x="0" y="3266062"/>
            <a:ext cx="2518248" cy="923330"/>
          </a:xfrm>
          <a:prstGeom prst="rect">
            <a:avLst/>
          </a:prstGeom>
          <a:noFill/>
        </p:spPr>
        <p:txBody>
          <a:bodyPr wrap="square" rtlCol="0">
            <a:spAutoFit/>
          </a:bodyPr>
          <a:lstStyle/>
          <a:p>
            <a:pPr algn="r" rtl="1"/>
            <a:r>
              <a:rPr lang="fr-FR" sz="1800" b="1" u="sng" dirty="0" err="1"/>
              <a:t>تحت</a:t>
            </a:r>
            <a:r>
              <a:rPr lang="fr-FR" sz="1800" b="1" u="sng" dirty="0"/>
              <a:t> </a:t>
            </a:r>
            <a:r>
              <a:rPr lang="fr-FR" sz="1800" b="1" u="sng" dirty="0" err="1"/>
              <a:t>إشراف</a:t>
            </a:r>
            <a:r>
              <a:rPr lang="fr-FR" sz="1800" b="1" u="sng" dirty="0"/>
              <a:t> :</a:t>
            </a:r>
          </a:p>
          <a:p>
            <a:pPr algn="r" rtl="1"/>
            <a:endParaRPr lang="fr-FR" sz="1800" b="1" dirty="0"/>
          </a:p>
          <a:p>
            <a:pPr algn="r" rtl="1"/>
            <a:r>
              <a:rPr lang="fr-FR" sz="1800" b="1" dirty="0"/>
              <a:t>د. </a:t>
            </a:r>
            <a:r>
              <a:rPr lang="fr-FR" sz="1800" b="1" dirty="0" err="1"/>
              <a:t>حاجي</a:t>
            </a:r>
            <a:r>
              <a:rPr lang="fr-FR" sz="1800" b="1" dirty="0"/>
              <a:t> </a:t>
            </a:r>
            <a:r>
              <a:rPr lang="fr-FR" sz="1800" b="1" dirty="0" err="1"/>
              <a:t>أسماء</a:t>
            </a:r>
            <a:endParaRPr lang="fr-FR" sz="1800" b="1" dirty="0"/>
          </a:p>
        </p:txBody>
      </p:sp>
      <p:sp>
        <p:nvSpPr>
          <p:cNvPr id="8" name="ZoneTexte 7">
            <a:extLst>
              <a:ext uri="{FF2B5EF4-FFF2-40B4-BE49-F238E27FC236}">
                <a16:creationId xmlns:a16="http://schemas.microsoft.com/office/drawing/2014/main" id="{EB8D5898-C1E2-CC42-BF2D-B30AF225D5A4}"/>
              </a:ext>
            </a:extLst>
          </p:cNvPr>
          <p:cNvSpPr txBox="1"/>
          <p:nvPr/>
        </p:nvSpPr>
        <p:spPr>
          <a:xfrm>
            <a:off x="3161105" y="4625773"/>
            <a:ext cx="2960146" cy="307777"/>
          </a:xfrm>
          <a:prstGeom prst="rect">
            <a:avLst/>
          </a:prstGeom>
          <a:noFill/>
        </p:spPr>
        <p:txBody>
          <a:bodyPr wrap="square" rtlCol="0">
            <a:spAutoFit/>
          </a:bodyPr>
          <a:lstStyle/>
          <a:p>
            <a:pPr algn="ctr" rtl="1"/>
            <a:r>
              <a:rPr lang="fr-FR" b="1" dirty="0" err="1">
                <a:solidFill>
                  <a:schemeClr val="tx1">
                    <a:lumMod val="10000"/>
                  </a:schemeClr>
                </a:solidFill>
              </a:rPr>
              <a:t>السنة</a:t>
            </a:r>
            <a:r>
              <a:rPr lang="fr-FR" b="1" dirty="0">
                <a:solidFill>
                  <a:schemeClr val="tx1">
                    <a:lumMod val="10000"/>
                  </a:schemeClr>
                </a:solidFill>
              </a:rPr>
              <a:t> </a:t>
            </a:r>
            <a:r>
              <a:rPr lang="fr-FR" b="1" dirty="0" err="1">
                <a:solidFill>
                  <a:schemeClr val="tx1">
                    <a:lumMod val="10000"/>
                  </a:schemeClr>
                </a:solidFill>
              </a:rPr>
              <a:t>الجامعية</a:t>
            </a:r>
            <a:r>
              <a:rPr lang="fr-FR" b="1" dirty="0">
                <a:solidFill>
                  <a:schemeClr val="tx1">
                    <a:lumMod val="10000"/>
                  </a:schemeClr>
                </a:solidFill>
              </a:rPr>
              <a:t> </a:t>
            </a:r>
            <a:r>
              <a:rPr lang="ar-DZ" b="1" dirty="0">
                <a:solidFill>
                  <a:schemeClr val="tx1">
                    <a:lumMod val="10000"/>
                  </a:schemeClr>
                </a:solidFill>
              </a:rPr>
              <a:t>:</a:t>
            </a:r>
            <a:r>
              <a:rPr lang="fr-FR" b="1" dirty="0">
                <a:solidFill>
                  <a:schemeClr val="tx1">
                    <a:lumMod val="10000"/>
                  </a:schemeClr>
                </a:solidFill>
              </a:rPr>
              <a:t>2024/2023</a:t>
            </a:r>
          </a:p>
        </p:txBody>
      </p:sp>
      <p:sp>
        <p:nvSpPr>
          <p:cNvPr id="14" name="Google Shape;139;p22">
            <a:extLst>
              <a:ext uri="{FF2B5EF4-FFF2-40B4-BE49-F238E27FC236}">
                <a16:creationId xmlns:a16="http://schemas.microsoft.com/office/drawing/2014/main" id="{FA4FB00A-3BEE-851B-62EC-D96FC6788445}"/>
              </a:ext>
            </a:extLst>
          </p:cNvPr>
          <p:cNvSpPr/>
          <p:nvPr/>
        </p:nvSpPr>
        <p:spPr>
          <a:xfrm>
            <a:off x="1898755" y="1993839"/>
            <a:ext cx="5310554" cy="973405"/>
          </a:xfrm>
          <a:prstGeom prst="roundRect">
            <a:avLst>
              <a:gd name="adj" fmla="val 50000"/>
            </a:avLst>
          </a:prstGeom>
          <a:gradFill>
            <a:gsLst>
              <a:gs pos="0">
                <a:schemeClr val="accent5"/>
              </a:gs>
              <a:gs pos="100000">
                <a:schemeClr val="accent4"/>
              </a:gs>
            </a:gsLst>
            <a:lin ang="5400700" scaled="0"/>
          </a:gradFill>
          <a:ln>
            <a:noFill/>
          </a:ln>
          <a:effectLst>
            <a:outerShdw blurRad="42863" dist="9525" dir="540000" algn="bl" rotWithShape="0">
              <a:schemeClr val="dk1">
                <a:alpha val="30000"/>
              </a:schemeClr>
            </a:outerShdw>
          </a:effectLst>
        </p:spPr>
        <p:txBody>
          <a:bodyPr spcFirstLastPara="1" wrap="square" lIns="91425" tIns="91425" rIns="91425" bIns="91425" anchor="ctr" anchorCtr="0">
            <a:noAutofit/>
          </a:bodyPr>
          <a:lstStyle/>
          <a:p>
            <a:pPr marL="0" lvl="0" indent="0" algn="ctr" rtl="1">
              <a:spcBef>
                <a:spcPts val="0"/>
              </a:spcBef>
              <a:spcAft>
                <a:spcPts val="0"/>
              </a:spcAft>
              <a:buNone/>
            </a:pPr>
            <a:r>
              <a:rPr lang="fr-FR" sz="2800" b="1" dirty="0" err="1">
                <a:solidFill>
                  <a:schemeClr val="accent5">
                    <a:lumMod val="10000"/>
                  </a:schemeClr>
                </a:solidFill>
              </a:rPr>
              <a:t>المقاصة</a:t>
            </a:r>
            <a:r>
              <a:rPr lang="fr-FR" sz="2800" b="1" dirty="0">
                <a:solidFill>
                  <a:schemeClr val="accent5">
                    <a:lumMod val="10000"/>
                  </a:schemeClr>
                </a:solidFill>
              </a:rPr>
              <a:t> </a:t>
            </a:r>
            <a:r>
              <a:rPr lang="fr-FR" sz="2800" b="1" dirty="0" err="1">
                <a:solidFill>
                  <a:schemeClr val="accent5">
                    <a:lumMod val="10000"/>
                  </a:schemeClr>
                </a:solidFill>
              </a:rPr>
              <a:t>والتسوية</a:t>
            </a:r>
            <a:endParaRPr sz="2800" b="1" dirty="0">
              <a:solidFill>
                <a:schemeClr val="accent5">
                  <a:lumMod val="10000"/>
                </a:schemeClr>
              </a:solidFill>
            </a:endParaRPr>
          </a:p>
        </p:txBody>
      </p:sp>
    </p:spTree>
    <p:extLst>
      <p:ext uri="{BB962C8B-B14F-4D97-AF65-F5344CB8AC3E}">
        <p14:creationId xmlns:p14="http://schemas.microsoft.com/office/powerpoint/2010/main" val="266363920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02"/>
        <p:cNvGrpSpPr/>
        <p:nvPr/>
      </p:nvGrpSpPr>
      <p:grpSpPr>
        <a:xfrm>
          <a:off x="0" y="0"/>
          <a:ext cx="0" cy="0"/>
          <a:chOff x="0" y="0"/>
          <a:chExt cx="0" cy="0"/>
        </a:xfrm>
      </p:grpSpPr>
      <p:sp>
        <p:nvSpPr>
          <p:cNvPr id="29" name="Organigramme : Alternative 28">
            <a:extLst>
              <a:ext uri="{FF2B5EF4-FFF2-40B4-BE49-F238E27FC236}">
                <a16:creationId xmlns:a16="http://schemas.microsoft.com/office/drawing/2014/main" id="{684CECAB-A9E7-5DA2-5CDF-BA1828F7D7FB}"/>
              </a:ext>
            </a:extLst>
          </p:cNvPr>
          <p:cNvSpPr/>
          <p:nvPr/>
        </p:nvSpPr>
        <p:spPr>
          <a:xfrm>
            <a:off x="4662763" y="646026"/>
            <a:ext cx="3523857" cy="57305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fr-FR" sz="2000" b="1" dirty="0" err="1"/>
              <a:t>المطلب</a:t>
            </a:r>
            <a:r>
              <a:rPr lang="fr-FR" sz="2000" b="1" dirty="0"/>
              <a:t> الأول: </a:t>
            </a:r>
            <a:r>
              <a:rPr lang="fr-FR" sz="2000" b="1" dirty="0" err="1"/>
              <a:t>مفهوم</a:t>
            </a:r>
            <a:r>
              <a:rPr lang="fr-FR" sz="2000" b="1" dirty="0"/>
              <a:t> </a:t>
            </a:r>
            <a:r>
              <a:rPr lang="fr-FR" sz="2000" b="1" dirty="0" err="1"/>
              <a:t>المقاصة</a:t>
            </a:r>
            <a:r>
              <a:rPr lang="fr-FR" sz="2000" b="1" dirty="0"/>
              <a:t> </a:t>
            </a:r>
            <a:r>
              <a:rPr lang="fr-FR" sz="2000" b="1" dirty="0" err="1"/>
              <a:t>وأهميتها</a:t>
            </a:r>
            <a:endParaRPr lang="fr-FR" sz="2000" b="1" dirty="0"/>
          </a:p>
        </p:txBody>
      </p:sp>
      <p:sp>
        <p:nvSpPr>
          <p:cNvPr id="2" name="ZoneTexte 1">
            <a:extLst>
              <a:ext uri="{FF2B5EF4-FFF2-40B4-BE49-F238E27FC236}">
                <a16:creationId xmlns:a16="http://schemas.microsoft.com/office/drawing/2014/main" id="{0BBCDD65-1C6E-BD02-9463-D5CE777CC1C1}"/>
              </a:ext>
            </a:extLst>
          </p:cNvPr>
          <p:cNvSpPr txBox="1"/>
          <p:nvPr/>
        </p:nvSpPr>
        <p:spPr>
          <a:xfrm>
            <a:off x="926947" y="1812459"/>
            <a:ext cx="7290106" cy="1938992"/>
          </a:xfrm>
          <a:prstGeom prst="rect">
            <a:avLst/>
          </a:prstGeom>
          <a:noFill/>
        </p:spPr>
        <p:txBody>
          <a:bodyPr wrap="square" rtlCol="0">
            <a:spAutoFit/>
          </a:bodyPr>
          <a:lstStyle/>
          <a:p>
            <a:pPr algn="r" rtl="1"/>
            <a:r>
              <a:rPr lang="fr-FR" sz="2000" b="1" u="sng" dirty="0" err="1">
                <a:solidFill>
                  <a:srgbClr val="0070C0"/>
                </a:solidFill>
              </a:rPr>
              <a:t>مفهوم</a:t>
            </a:r>
            <a:r>
              <a:rPr lang="fr-FR" sz="2000" b="1" u="sng" dirty="0">
                <a:solidFill>
                  <a:srgbClr val="0070C0"/>
                </a:solidFill>
              </a:rPr>
              <a:t> </a:t>
            </a:r>
            <a:r>
              <a:rPr lang="fr-FR" sz="2000" b="1" u="sng" dirty="0" err="1">
                <a:solidFill>
                  <a:srgbClr val="0070C0"/>
                </a:solidFill>
              </a:rPr>
              <a:t>المقاصة</a:t>
            </a:r>
            <a:r>
              <a:rPr lang="fr-FR" sz="2000" b="1" u="sng" dirty="0">
                <a:solidFill>
                  <a:srgbClr val="0070C0"/>
                </a:solidFill>
              </a:rPr>
              <a:t>:</a:t>
            </a:r>
          </a:p>
          <a:p>
            <a:pPr algn="r" rtl="1"/>
            <a:endParaRPr lang="fr-FR" sz="2000" b="1" u="sng" dirty="0">
              <a:solidFill>
                <a:srgbClr val="0070C0"/>
              </a:solidFill>
            </a:endParaRPr>
          </a:p>
          <a:p>
            <a:pPr algn="r" rtl="1"/>
            <a:r>
              <a:rPr lang="fr-FR" sz="2000" dirty="0" err="1">
                <a:solidFill>
                  <a:schemeClr val="accent3"/>
                </a:solidFill>
              </a:rPr>
              <a:t>لقد</a:t>
            </a:r>
            <a:r>
              <a:rPr lang="fr-FR" sz="2000" dirty="0">
                <a:solidFill>
                  <a:schemeClr val="accent3"/>
                </a:solidFill>
              </a:rPr>
              <a:t> </a:t>
            </a:r>
            <a:r>
              <a:rPr lang="fr-FR" sz="2000" dirty="0" err="1">
                <a:solidFill>
                  <a:schemeClr val="accent3"/>
                </a:solidFill>
              </a:rPr>
              <a:t>عرفت</a:t>
            </a:r>
            <a:r>
              <a:rPr lang="fr-FR" sz="2000" dirty="0">
                <a:solidFill>
                  <a:schemeClr val="accent3"/>
                </a:solidFill>
              </a:rPr>
              <a:t> </a:t>
            </a:r>
            <a:r>
              <a:rPr lang="fr-FR" sz="2000" dirty="0" err="1">
                <a:solidFill>
                  <a:schemeClr val="accent3"/>
                </a:solidFill>
              </a:rPr>
              <a:t>المقاصة</a:t>
            </a:r>
            <a:r>
              <a:rPr lang="fr-FR" sz="2000" dirty="0">
                <a:solidFill>
                  <a:schemeClr val="accent3"/>
                </a:solidFill>
              </a:rPr>
              <a:t> </a:t>
            </a:r>
            <a:r>
              <a:rPr lang="fr-FR" sz="2000" dirty="0" err="1">
                <a:solidFill>
                  <a:schemeClr val="accent3"/>
                </a:solidFill>
              </a:rPr>
              <a:t>في</a:t>
            </a:r>
            <a:r>
              <a:rPr lang="fr-FR" sz="2000" dirty="0">
                <a:solidFill>
                  <a:schemeClr val="accent3"/>
                </a:solidFill>
              </a:rPr>
              <a:t> </a:t>
            </a:r>
            <a:r>
              <a:rPr lang="fr-FR" sz="2000" dirty="0" err="1">
                <a:solidFill>
                  <a:schemeClr val="accent3"/>
                </a:solidFill>
              </a:rPr>
              <a:t>البورصة</a:t>
            </a:r>
            <a:r>
              <a:rPr lang="fr-FR" sz="2000" dirty="0">
                <a:solidFill>
                  <a:schemeClr val="accent3"/>
                </a:solidFill>
              </a:rPr>
              <a:t> </a:t>
            </a:r>
            <a:r>
              <a:rPr lang="fr-FR" sz="2000" dirty="0" err="1">
                <a:solidFill>
                  <a:schemeClr val="accent3"/>
                </a:solidFill>
              </a:rPr>
              <a:t>بأنها</a:t>
            </a:r>
            <a:r>
              <a:rPr lang="fr-FR" sz="2000" dirty="0">
                <a:solidFill>
                  <a:schemeClr val="accent3"/>
                </a:solidFill>
              </a:rPr>
              <a:t> </a:t>
            </a:r>
            <a:r>
              <a:rPr lang="fr-FR" sz="2000" dirty="0" err="1">
                <a:solidFill>
                  <a:schemeClr val="accent3"/>
                </a:solidFill>
              </a:rPr>
              <a:t>معالجة</a:t>
            </a:r>
            <a:r>
              <a:rPr lang="fr-FR" sz="2000" dirty="0">
                <a:solidFill>
                  <a:schemeClr val="accent3"/>
                </a:solidFill>
              </a:rPr>
              <a:t> </a:t>
            </a:r>
            <a:r>
              <a:rPr lang="fr-FR" sz="2000" dirty="0" err="1">
                <a:solidFill>
                  <a:schemeClr val="accent3"/>
                </a:solidFill>
              </a:rPr>
              <a:t>عمليات</a:t>
            </a:r>
            <a:r>
              <a:rPr lang="fr-FR" sz="2000" dirty="0">
                <a:solidFill>
                  <a:schemeClr val="accent3"/>
                </a:solidFill>
              </a:rPr>
              <a:t> </a:t>
            </a:r>
            <a:r>
              <a:rPr lang="fr-FR" sz="2000" dirty="0" err="1">
                <a:solidFill>
                  <a:schemeClr val="accent3"/>
                </a:solidFill>
              </a:rPr>
              <a:t>الدفع</a:t>
            </a:r>
            <a:r>
              <a:rPr lang="fr-FR" sz="2000" dirty="0">
                <a:solidFill>
                  <a:schemeClr val="accent3"/>
                </a:solidFill>
              </a:rPr>
              <a:t> </a:t>
            </a:r>
            <a:r>
              <a:rPr lang="fr-FR" sz="2000" dirty="0" err="1">
                <a:solidFill>
                  <a:schemeClr val="accent3"/>
                </a:solidFill>
              </a:rPr>
              <a:t>والتسليم</a:t>
            </a:r>
            <a:r>
              <a:rPr lang="fr-FR" sz="2000" dirty="0">
                <a:solidFill>
                  <a:schemeClr val="accent3"/>
                </a:solidFill>
              </a:rPr>
              <a:t> </a:t>
            </a:r>
            <a:r>
              <a:rPr lang="fr-FR" sz="2000" dirty="0" err="1">
                <a:solidFill>
                  <a:schemeClr val="accent3"/>
                </a:solidFill>
              </a:rPr>
              <a:t>وتحديد</a:t>
            </a:r>
            <a:r>
              <a:rPr lang="fr-FR" sz="2000" dirty="0">
                <a:solidFill>
                  <a:schemeClr val="accent3"/>
                </a:solidFill>
              </a:rPr>
              <a:t> </a:t>
            </a:r>
            <a:r>
              <a:rPr lang="fr-FR" sz="2000" dirty="0" err="1">
                <a:solidFill>
                  <a:schemeClr val="accent3"/>
                </a:solidFill>
              </a:rPr>
              <a:t>حجم</a:t>
            </a:r>
            <a:r>
              <a:rPr lang="fr-FR" sz="2000" dirty="0">
                <a:solidFill>
                  <a:schemeClr val="accent3"/>
                </a:solidFill>
              </a:rPr>
              <a:t> </a:t>
            </a:r>
            <a:r>
              <a:rPr lang="fr-FR" sz="2000" dirty="0" err="1">
                <a:solidFill>
                  <a:schemeClr val="accent3"/>
                </a:solidFill>
              </a:rPr>
              <a:t>الدائنية</a:t>
            </a:r>
            <a:r>
              <a:rPr lang="fr-FR" sz="2000" dirty="0">
                <a:solidFill>
                  <a:schemeClr val="accent3"/>
                </a:solidFill>
              </a:rPr>
              <a:t> </a:t>
            </a:r>
            <a:r>
              <a:rPr lang="fr-FR" sz="2000" dirty="0" err="1">
                <a:solidFill>
                  <a:schemeClr val="accent3"/>
                </a:solidFill>
              </a:rPr>
              <a:t>والمديونية</a:t>
            </a:r>
            <a:r>
              <a:rPr lang="fr-FR" sz="2000" dirty="0">
                <a:solidFill>
                  <a:schemeClr val="accent3"/>
                </a:solidFill>
              </a:rPr>
              <a:t> </a:t>
            </a:r>
            <a:r>
              <a:rPr lang="fr-FR" sz="2000" dirty="0" err="1">
                <a:solidFill>
                  <a:schemeClr val="accent3"/>
                </a:solidFill>
              </a:rPr>
              <a:t>بين</a:t>
            </a:r>
            <a:r>
              <a:rPr lang="fr-FR" sz="2000" dirty="0">
                <a:solidFill>
                  <a:schemeClr val="accent3"/>
                </a:solidFill>
              </a:rPr>
              <a:t> </a:t>
            </a:r>
            <a:r>
              <a:rPr lang="fr-FR" sz="2000" dirty="0" err="1">
                <a:solidFill>
                  <a:schemeClr val="accent3"/>
                </a:solidFill>
              </a:rPr>
              <a:t>المتعاملين</a:t>
            </a:r>
            <a:r>
              <a:rPr lang="fr-FR" sz="2000" dirty="0">
                <a:solidFill>
                  <a:schemeClr val="accent3"/>
                </a:solidFill>
              </a:rPr>
              <a:t> </a:t>
            </a:r>
            <a:r>
              <a:rPr lang="fr-FR" sz="2000" dirty="0" err="1">
                <a:solidFill>
                  <a:schemeClr val="accent3"/>
                </a:solidFill>
              </a:rPr>
              <a:t>وبالتالي</a:t>
            </a:r>
            <a:r>
              <a:rPr lang="fr-FR" sz="2000" dirty="0">
                <a:solidFill>
                  <a:schemeClr val="accent3"/>
                </a:solidFill>
              </a:rPr>
              <a:t> </a:t>
            </a:r>
            <a:r>
              <a:rPr lang="fr-FR" sz="2000" dirty="0" err="1">
                <a:solidFill>
                  <a:schemeClr val="accent3"/>
                </a:solidFill>
              </a:rPr>
              <a:t>تحديد</a:t>
            </a:r>
            <a:r>
              <a:rPr lang="fr-FR" sz="2000" dirty="0">
                <a:solidFill>
                  <a:schemeClr val="accent3"/>
                </a:solidFill>
              </a:rPr>
              <a:t> </a:t>
            </a:r>
            <a:r>
              <a:rPr lang="fr-FR" sz="2000" dirty="0" err="1">
                <a:solidFill>
                  <a:schemeClr val="accent3"/>
                </a:solidFill>
              </a:rPr>
              <a:t>التزامات</a:t>
            </a:r>
            <a:r>
              <a:rPr lang="fr-FR" sz="2000" dirty="0">
                <a:solidFill>
                  <a:schemeClr val="accent3"/>
                </a:solidFill>
              </a:rPr>
              <a:t> </a:t>
            </a:r>
            <a:r>
              <a:rPr lang="fr-FR" sz="2000" dirty="0" err="1">
                <a:solidFill>
                  <a:schemeClr val="accent3"/>
                </a:solidFill>
              </a:rPr>
              <a:t>كل</a:t>
            </a:r>
            <a:r>
              <a:rPr lang="fr-FR" sz="2000" dirty="0">
                <a:solidFill>
                  <a:schemeClr val="accent3"/>
                </a:solidFill>
              </a:rPr>
              <a:t> </a:t>
            </a:r>
            <a:r>
              <a:rPr lang="fr-FR" sz="2000" dirty="0" err="1">
                <a:solidFill>
                  <a:schemeClr val="accent3"/>
                </a:solidFill>
              </a:rPr>
              <a:t>طرف</a:t>
            </a:r>
            <a:r>
              <a:rPr lang="fr-FR" sz="2000" dirty="0">
                <a:solidFill>
                  <a:schemeClr val="accent3"/>
                </a:solidFill>
              </a:rPr>
              <a:t> </a:t>
            </a:r>
            <a:r>
              <a:rPr lang="fr-FR" sz="2000" dirty="0" err="1">
                <a:solidFill>
                  <a:schemeClr val="accent3"/>
                </a:solidFill>
              </a:rPr>
              <a:t>تمهيداً</a:t>
            </a:r>
            <a:r>
              <a:rPr lang="fr-FR" sz="2000" dirty="0">
                <a:solidFill>
                  <a:schemeClr val="accent3"/>
                </a:solidFill>
              </a:rPr>
              <a:t> </a:t>
            </a:r>
            <a:r>
              <a:rPr lang="fr-FR" sz="2000" dirty="0" err="1">
                <a:solidFill>
                  <a:schemeClr val="accent3"/>
                </a:solidFill>
              </a:rPr>
              <a:t>للتسوية</a:t>
            </a:r>
            <a:r>
              <a:rPr lang="fr-FR" sz="2000" dirty="0">
                <a:solidFill>
                  <a:schemeClr val="accent3"/>
                </a:solidFill>
              </a:rPr>
              <a:t>.</a:t>
            </a:r>
          </a:p>
          <a:p>
            <a:pPr algn="r" rtl="1"/>
            <a:endParaRPr lang="fr-FR" sz="2000" dirty="0">
              <a:solidFill>
                <a:schemeClr val="accent3"/>
              </a:solidFill>
            </a:endParaRPr>
          </a:p>
          <a:p>
            <a:pPr algn="r" rtl="1"/>
            <a:r>
              <a:rPr lang="fr-FR" sz="2000" dirty="0">
                <a:solidFill>
                  <a:schemeClr val="accent3"/>
                </a:solidFill>
              </a:rPr>
              <a:t> </a:t>
            </a:r>
            <a:r>
              <a:rPr lang="fr-FR" sz="2000" dirty="0" err="1">
                <a:solidFill>
                  <a:schemeClr val="accent3"/>
                </a:solidFill>
              </a:rPr>
              <a:t>وعرفت</a:t>
            </a:r>
            <a:r>
              <a:rPr lang="fr-FR" sz="2000" dirty="0">
                <a:solidFill>
                  <a:schemeClr val="accent3"/>
                </a:solidFill>
              </a:rPr>
              <a:t> </a:t>
            </a:r>
            <a:r>
              <a:rPr lang="fr-FR" sz="2000" dirty="0" err="1">
                <a:solidFill>
                  <a:schemeClr val="accent3"/>
                </a:solidFill>
              </a:rPr>
              <a:t>من</a:t>
            </a:r>
            <a:r>
              <a:rPr lang="fr-FR" sz="2000" dirty="0">
                <a:solidFill>
                  <a:schemeClr val="accent3"/>
                </a:solidFill>
              </a:rPr>
              <a:t> </a:t>
            </a:r>
            <a:r>
              <a:rPr lang="fr-FR" sz="2000" dirty="0" err="1">
                <a:solidFill>
                  <a:schemeClr val="accent3"/>
                </a:solidFill>
              </a:rPr>
              <a:t>قبل</a:t>
            </a:r>
            <a:r>
              <a:rPr lang="fr-FR" sz="2000" dirty="0">
                <a:solidFill>
                  <a:schemeClr val="accent3"/>
                </a:solidFill>
              </a:rPr>
              <a:t> </a:t>
            </a:r>
            <a:r>
              <a:rPr lang="fr-FR" sz="2000" dirty="0" err="1">
                <a:solidFill>
                  <a:schemeClr val="accent3"/>
                </a:solidFill>
              </a:rPr>
              <a:t>آخر</a:t>
            </a:r>
            <a:r>
              <a:rPr lang="fr-FR" sz="2000" dirty="0">
                <a:solidFill>
                  <a:schemeClr val="accent3"/>
                </a:solidFill>
              </a:rPr>
              <a:t> </a:t>
            </a:r>
            <a:r>
              <a:rPr lang="fr-FR" sz="2000" dirty="0" err="1">
                <a:solidFill>
                  <a:schemeClr val="accent3"/>
                </a:solidFill>
              </a:rPr>
              <a:t>بأنها</a:t>
            </a:r>
            <a:r>
              <a:rPr lang="fr-FR" sz="2000" dirty="0">
                <a:solidFill>
                  <a:schemeClr val="accent3"/>
                </a:solidFill>
              </a:rPr>
              <a:t> </a:t>
            </a:r>
            <a:r>
              <a:rPr lang="fr-FR" sz="2000" dirty="0" err="1">
                <a:solidFill>
                  <a:schemeClr val="accent3"/>
                </a:solidFill>
              </a:rPr>
              <a:t>إحدى</a:t>
            </a:r>
            <a:r>
              <a:rPr lang="fr-FR" sz="2000" dirty="0">
                <a:solidFill>
                  <a:schemeClr val="accent3"/>
                </a:solidFill>
              </a:rPr>
              <a:t> </a:t>
            </a:r>
            <a:r>
              <a:rPr lang="fr-FR" sz="2000" dirty="0" err="1">
                <a:solidFill>
                  <a:schemeClr val="accent3"/>
                </a:solidFill>
              </a:rPr>
              <a:t>خطوات</a:t>
            </a:r>
            <a:r>
              <a:rPr lang="fr-FR" sz="2000" dirty="0">
                <a:solidFill>
                  <a:schemeClr val="accent3"/>
                </a:solidFill>
              </a:rPr>
              <a:t> </a:t>
            </a:r>
            <a:r>
              <a:rPr lang="fr-FR" sz="2000" dirty="0" err="1">
                <a:solidFill>
                  <a:schemeClr val="accent3"/>
                </a:solidFill>
              </a:rPr>
              <a:t>إجراءات</a:t>
            </a:r>
            <a:r>
              <a:rPr lang="fr-FR" sz="2000" dirty="0">
                <a:solidFill>
                  <a:schemeClr val="accent3"/>
                </a:solidFill>
              </a:rPr>
              <a:t> </a:t>
            </a:r>
            <a:r>
              <a:rPr lang="fr-FR" sz="2000" dirty="0" err="1">
                <a:solidFill>
                  <a:schemeClr val="accent3"/>
                </a:solidFill>
              </a:rPr>
              <a:t>تسوية</a:t>
            </a:r>
            <a:r>
              <a:rPr lang="fr-FR" sz="2000" dirty="0">
                <a:solidFill>
                  <a:schemeClr val="accent3"/>
                </a:solidFill>
              </a:rPr>
              <a:t> </a:t>
            </a:r>
            <a:r>
              <a:rPr lang="fr-FR" sz="2000" dirty="0" err="1">
                <a:solidFill>
                  <a:schemeClr val="accent3"/>
                </a:solidFill>
              </a:rPr>
              <a:t>عمليات</a:t>
            </a:r>
            <a:r>
              <a:rPr lang="fr-FR" sz="2000" dirty="0">
                <a:solidFill>
                  <a:schemeClr val="accent3"/>
                </a:solidFill>
              </a:rPr>
              <a:t> </a:t>
            </a:r>
            <a:r>
              <a:rPr lang="fr-FR" sz="2000" dirty="0" err="1">
                <a:solidFill>
                  <a:schemeClr val="accent3"/>
                </a:solidFill>
              </a:rPr>
              <a:t>تداول</a:t>
            </a:r>
            <a:r>
              <a:rPr lang="fr-FR" sz="2000" dirty="0">
                <a:solidFill>
                  <a:schemeClr val="accent3"/>
                </a:solidFill>
              </a:rPr>
              <a:t> </a:t>
            </a:r>
            <a:r>
              <a:rPr lang="fr-FR" sz="2000" dirty="0" err="1">
                <a:solidFill>
                  <a:schemeClr val="accent3"/>
                </a:solidFill>
              </a:rPr>
              <a:t>الأوراق</a:t>
            </a:r>
            <a:r>
              <a:rPr lang="fr-FR" sz="2000" dirty="0">
                <a:solidFill>
                  <a:schemeClr val="accent3"/>
                </a:solidFill>
              </a:rPr>
              <a:t> </a:t>
            </a:r>
            <a:r>
              <a:rPr lang="fr-FR" sz="2000" dirty="0" err="1">
                <a:solidFill>
                  <a:schemeClr val="accent3"/>
                </a:solidFill>
              </a:rPr>
              <a:t>المالية</a:t>
            </a:r>
            <a:r>
              <a:rPr lang="fr-FR" sz="2000" dirty="0">
                <a:solidFill>
                  <a:schemeClr val="accent3"/>
                </a:solidFill>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oneTexte 15">
            <a:extLst>
              <a:ext uri="{FF2B5EF4-FFF2-40B4-BE49-F238E27FC236}">
                <a16:creationId xmlns:a16="http://schemas.microsoft.com/office/drawing/2014/main" id="{EE975966-02EC-AF6A-CDBE-2A5161D98D87}"/>
              </a:ext>
            </a:extLst>
          </p:cNvPr>
          <p:cNvSpPr txBox="1"/>
          <p:nvPr/>
        </p:nvSpPr>
        <p:spPr>
          <a:xfrm>
            <a:off x="5906771" y="797070"/>
            <a:ext cx="1828800" cy="400110"/>
          </a:xfrm>
          <a:prstGeom prst="rect">
            <a:avLst/>
          </a:prstGeom>
          <a:noFill/>
        </p:spPr>
        <p:txBody>
          <a:bodyPr wrap="square" rtlCol="0">
            <a:spAutoFit/>
          </a:bodyPr>
          <a:lstStyle/>
          <a:p>
            <a:pPr algn="r" rtl="1"/>
            <a:r>
              <a:rPr lang="fr-FR" sz="2000" b="1" u="sng" dirty="0" err="1">
                <a:solidFill>
                  <a:srgbClr val="0070C0"/>
                </a:solidFill>
              </a:rPr>
              <a:t>اهمية</a:t>
            </a:r>
            <a:r>
              <a:rPr lang="fr-FR" sz="2000" b="1" u="sng" dirty="0">
                <a:solidFill>
                  <a:srgbClr val="0070C0"/>
                </a:solidFill>
              </a:rPr>
              <a:t> </a:t>
            </a:r>
            <a:r>
              <a:rPr lang="fr-FR" sz="2000" b="1" u="sng" dirty="0" err="1">
                <a:solidFill>
                  <a:srgbClr val="0070C0"/>
                </a:solidFill>
              </a:rPr>
              <a:t>المقاصة</a:t>
            </a:r>
            <a:r>
              <a:rPr lang="fr-FR" sz="1800" b="1" dirty="0"/>
              <a:t>:</a:t>
            </a:r>
          </a:p>
        </p:txBody>
      </p:sp>
      <p:sp>
        <p:nvSpPr>
          <p:cNvPr id="2" name="Ellipse 1">
            <a:extLst>
              <a:ext uri="{FF2B5EF4-FFF2-40B4-BE49-F238E27FC236}">
                <a16:creationId xmlns:a16="http://schemas.microsoft.com/office/drawing/2014/main" id="{A4A991E5-68EA-9921-7BB3-3947AE277AE7}"/>
              </a:ext>
            </a:extLst>
          </p:cNvPr>
          <p:cNvSpPr/>
          <p:nvPr/>
        </p:nvSpPr>
        <p:spPr>
          <a:xfrm>
            <a:off x="6226973" y="2043800"/>
            <a:ext cx="2651272" cy="138841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fr-FR" sz="1800" dirty="0" err="1">
                <a:solidFill>
                  <a:schemeClr val="accent3"/>
                </a:solidFill>
              </a:rPr>
              <a:t>زيادة</a:t>
            </a:r>
            <a:r>
              <a:rPr lang="fr-FR" sz="1800" dirty="0">
                <a:solidFill>
                  <a:schemeClr val="accent3"/>
                </a:solidFill>
              </a:rPr>
              <a:t> </a:t>
            </a:r>
            <a:r>
              <a:rPr lang="fr-FR" sz="1800" dirty="0" err="1">
                <a:solidFill>
                  <a:schemeClr val="accent3"/>
                </a:solidFill>
              </a:rPr>
              <a:t>الكفاءة</a:t>
            </a:r>
            <a:r>
              <a:rPr lang="fr-FR" sz="1800" dirty="0">
                <a:solidFill>
                  <a:schemeClr val="accent3"/>
                </a:solidFill>
              </a:rPr>
              <a:t> </a:t>
            </a:r>
            <a:r>
              <a:rPr lang="fr-FR" sz="1800" dirty="0" err="1">
                <a:solidFill>
                  <a:schemeClr val="accent3"/>
                </a:solidFill>
              </a:rPr>
              <a:t>وفعالية</a:t>
            </a:r>
            <a:r>
              <a:rPr lang="fr-FR" sz="1800" dirty="0">
                <a:solidFill>
                  <a:schemeClr val="accent3"/>
                </a:solidFill>
              </a:rPr>
              <a:t> </a:t>
            </a:r>
            <a:r>
              <a:rPr lang="fr-FR" sz="1800" dirty="0" err="1">
                <a:solidFill>
                  <a:schemeClr val="accent3"/>
                </a:solidFill>
              </a:rPr>
              <a:t>بوصة</a:t>
            </a:r>
            <a:r>
              <a:rPr lang="fr-FR" sz="1800" dirty="0">
                <a:solidFill>
                  <a:schemeClr val="accent3"/>
                </a:solidFill>
              </a:rPr>
              <a:t> </a:t>
            </a:r>
            <a:r>
              <a:rPr lang="fr-FR" sz="1800" dirty="0" err="1">
                <a:solidFill>
                  <a:schemeClr val="accent3"/>
                </a:solidFill>
              </a:rPr>
              <a:t>البضائع</a:t>
            </a:r>
            <a:endParaRPr lang="fr-FR" sz="1800" dirty="0">
              <a:solidFill>
                <a:schemeClr val="accent3"/>
              </a:solidFill>
            </a:endParaRPr>
          </a:p>
        </p:txBody>
      </p:sp>
      <p:sp>
        <p:nvSpPr>
          <p:cNvPr id="4" name="Ellipse 3">
            <a:extLst>
              <a:ext uri="{FF2B5EF4-FFF2-40B4-BE49-F238E27FC236}">
                <a16:creationId xmlns:a16="http://schemas.microsoft.com/office/drawing/2014/main" id="{E44F25B1-555B-C5E8-1021-EBD72DC40289}"/>
              </a:ext>
            </a:extLst>
          </p:cNvPr>
          <p:cNvSpPr/>
          <p:nvPr/>
        </p:nvSpPr>
        <p:spPr>
          <a:xfrm>
            <a:off x="3183897" y="2043800"/>
            <a:ext cx="2651272" cy="1388419"/>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fr-FR" sz="1800" dirty="0" err="1">
                <a:solidFill>
                  <a:schemeClr val="accent3"/>
                </a:solidFill>
              </a:rPr>
              <a:t>حماية</a:t>
            </a:r>
            <a:r>
              <a:rPr lang="fr-FR" sz="1800" dirty="0">
                <a:solidFill>
                  <a:schemeClr val="accent3"/>
                </a:solidFill>
              </a:rPr>
              <a:t> </a:t>
            </a:r>
            <a:r>
              <a:rPr lang="fr-FR" sz="1800" dirty="0" err="1">
                <a:solidFill>
                  <a:schemeClr val="accent3"/>
                </a:solidFill>
              </a:rPr>
              <a:t>المتداولين</a:t>
            </a:r>
            <a:r>
              <a:rPr lang="fr-FR" sz="1800" dirty="0">
                <a:solidFill>
                  <a:schemeClr val="accent3"/>
                </a:solidFill>
              </a:rPr>
              <a:t> </a:t>
            </a:r>
            <a:r>
              <a:rPr lang="fr-FR" sz="1800" dirty="0" err="1">
                <a:solidFill>
                  <a:schemeClr val="accent3"/>
                </a:solidFill>
              </a:rPr>
              <a:t>في</a:t>
            </a:r>
            <a:r>
              <a:rPr lang="fr-FR" sz="1800" dirty="0">
                <a:solidFill>
                  <a:schemeClr val="accent3"/>
                </a:solidFill>
              </a:rPr>
              <a:t> </a:t>
            </a:r>
            <a:r>
              <a:rPr lang="fr-FR" sz="1800" dirty="0" err="1">
                <a:solidFill>
                  <a:schemeClr val="accent3"/>
                </a:solidFill>
              </a:rPr>
              <a:t>بوصة</a:t>
            </a:r>
            <a:r>
              <a:rPr lang="fr-FR" sz="1800" dirty="0">
                <a:solidFill>
                  <a:schemeClr val="accent3"/>
                </a:solidFill>
              </a:rPr>
              <a:t> </a:t>
            </a:r>
            <a:r>
              <a:rPr lang="fr-FR" sz="1800" dirty="0" err="1">
                <a:solidFill>
                  <a:schemeClr val="accent3"/>
                </a:solidFill>
              </a:rPr>
              <a:t>البضائع</a:t>
            </a:r>
            <a:endParaRPr lang="fr-FR" sz="1800" dirty="0">
              <a:solidFill>
                <a:schemeClr val="accent3"/>
              </a:solidFill>
            </a:endParaRPr>
          </a:p>
        </p:txBody>
      </p:sp>
      <p:sp>
        <p:nvSpPr>
          <p:cNvPr id="6" name="Ellipse 5">
            <a:extLst>
              <a:ext uri="{FF2B5EF4-FFF2-40B4-BE49-F238E27FC236}">
                <a16:creationId xmlns:a16="http://schemas.microsoft.com/office/drawing/2014/main" id="{2EDE5538-547E-E20E-6493-02E9D8CC2783}"/>
              </a:ext>
            </a:extLst>
          </p:cNvPr>
          <p:cNvSpPr/>
          <p:nvPr/>
        </p:nvSpPr>
        <p:spPr>
          <a:xfrm>
            <a:off x="140821" y="2043799"/>
            <a:ext cx="2651272" cy="1388419"/>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fr-FR" sz="1800" dirty="0" err="1">
                <a:solidFill>
                  <a:schemeClr val="accent3"/>
                </a:solidFill>
              </a:rPr>
              <a:t>تعزيز</a:t>
            </a:r>
            <a:r>
              <a:rPr lang="fr-FR" sz="1800" dirty="0">
                <a:solidFill>
                  <a:schemeClr val="accent3"/>
                </a:solidFill>
              </a:rPr>
              <a:t> </a:t>
            </a:r>
            <a:r>
              <a:rPr lang="fr-FR" sz="1800" dirty="0" err="1">
                <a:solidFill>
                  <a:schemeClr val="accent3"/>
                </a:solidFill>
              </a:rPr>
              <a:t>الثقة</a:t>
            </a:r>
            <a:r>
              <a:rPr lang="fr-FR" sz="1800" dirty="0">
                <a:solidFill>
                  <a:schemeClr val="accent3"/>
                </a:solidFill>
              </a:rPr>
              <a:t> </a:t>
            </a:r>
            <a:r>
              <a:rPr lang="fr-FR" sz="1800" dirty="0" err="1">
                <a:solidFill>
                  <a:schemeClr val="accent3"/>
                </a:solidFill>
              </a:rPr>
              <a:t>في</a:t>
            </a:r>
            <a:r>
              <a:rPr lang="fr-FR" sz="1800" dirty="0">
                <a:solidFill>
                  <a:schemeClr val="accent3"/>
                </a:solidFill>
              </a:rPr>
              <a:t> </a:t>
            </a:r>
            <a:r>
              <a:rPr lang="fr-FR" sz="1800" dirty="0" err="1">
                <a:solidFill>
                  <a:schemeClr val="accent3"/>
                </a:solidFill>
              </a:rPr>
              <a:t>بورصة</a:t>
            </a:r>
            <a:r>
              <a:rPr lang="fr-FR" sz="1800" dirty="0">
                <a:solidFill>
                  <a:schemeClr val="accent3"/>
                </a:solidFill>
              </a:rPr>
              <a:t> </a:t>
            </a:r>
            <a:r>
              <a:rPr lang="fr-FR" sz="1800" dirty="0" err="1">
                <a:solidFill>
                  <a:schemeClr val="accent3"/>
                </a:solidFill>
              </a:rPr>
              <a:t>البضائع</a:t>
            </a:r>
            <a:endParaRPr lang="fr-FR" sz="1800" dirty="0">
              <a:solidFill>
                <a:schemeClr val="accent3"/>
              </a:solidFill>
            </a:endParaRPr>
          </a:p>
        </p:txBody>
      </p:sp>
    </p:spTree>
    <p:extLst>
      <p:ext uri="{BB962C8B-B14F-4D97-AF65-F5344CB8AC3E}">
        <p14:creationId xmlns:p14="http://schemas.microsoft.com/office/powerpoint/2010/main" val="3034148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sp>
        <p:nvSpPr>
          <p:cNvPr id="21" name="Organigramme : Alternative 20">
            <a:extLst>
              <a:ext uri="{FF2B5EF4-FFF2-40B4-BE49-F238E27FC236}">
                <a16:creationId xmlns:a16="http://schemas.microsoft.com/office/drawing/2014/main" id="{292E9C91-974B-5DB9-34EC-ED8CCCDFB829}"/>
              </a:ext>
            </a:extLst>
          </p:cNvPr>
          <p:cNvSpPr/>
          <p:nvPr/>
        </p:nvSpPr>
        <p:spPr>
          <a:xfrm>
            <a:off x="4662763" y="646026"/>
            <a:ext cx="3523857" cy="57305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fr-FR" sz="2000" b="1" dirty="0" err="1"/>
              <a:t>المطلب</a:t>
            </a:r>
            <a:r>
              <a:rPr lang="fr-FR" sz="2000" b="1" dirty="0"/>
              <a:t> الثاني: </a:t>
            </a:r>
            <a:r>
              <a:rPr lang="fr-FR" sz="2000" b="1" dirty="0" err="1"/>
              <a:t>إجارءات</a:t>
            </a:r>
            <a:r>
              <a:rPr lang="fr-FR" sz="2000" b="1" dirty="0"/>
              <a:t> </a:t>
            </a:r>
            <a:r>
              <a:rPr lang="fr-FR" sz="2000" b="1" dirty="0" err="1"/>
              <a:t>المقاصة</a:t>
            </a:r>
            <a:r>
              <a:rPr lang="fr-FR" sz="2000" b="1" dirty="0"/>
              <a:t> </a:t>
            </a:r>
          </a:p>
        </p:txBody>
      </p:sp>
      <p:sp>
        <p:nvSpPr>
          <p:cNvPr id="4" name="ZoneTexte 3">
            <a:extLst>
              <a:ext uri="{FF2B5EF4-FFF2-40B4-BE49-F238E27FC236}">
                <a16:creationId xmlns:a16="http://schemas.microsoft.com/office/drawing/2014/main" id="{5651FF75-F3D0-7AA7-07CA-5FCCA27F0DED}"/>
              </a:ext>
            </a:extLst>
          </p:cNvPr>
          <p:cNvSpPr txBox="1"/>
          <p:nvPr/>
        </p:nvSpPr>
        <p:spPr>
          <a:xfrm>
            <a:off x="1210183" y="1979225"/>
            <a:ext cx="6552328" cy="1709379"/>
          </a:xfrm>
          <a:prstGeom prst="rect">
            <a:avLst/>
          </a:prstGeom>
          <a:noFill/>
        </p:spPr>
        <p:txBody>
          <a:bodyPr wrap="square" anchor="t">
            <a:spAutoFit/>
          </a:bodyPr>
          <a:lstStyle/>
          <a:p>
            <a:pPr marL="635" marR="635" indent="-635" algn="just" rtl="1">
              <a:lnSpc>
                <a:spcPct val="149000"/>
              </a:lnSpc>
              <a:spcAft>
                <a:spcPts val="935"/>
              </a:spcAft>
            </a:pPr>
            <a:r>
              <a:rPr lang="ar-DZ" sz="18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يتم بيع معظم الأسهم بالطريقة العادية وهي التي يتم فيها تسليم الشهادات أو الوثائق خلال خمسة أيام عمل. وفي حالات خاصة يتم البيع على اساس نقدي </a:t>
            </a:r>
            <a:r>
              <a:rPr lang="ar-DZ" sz="1800" kern="1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Cash</a:t>
            </a:r>
            <a:r>
              <a:rPr lang="fr-FR" sz="1800" kern="100" dirty="0">
                <a:latin typeface="Simplified Arabic" panose="02020603050405020304" pitchFamily="18" charset="-78"/>
                <a:ea typeface="Simplified Arabic" panose="02020603050405020304" pitchFamily="18" charset="-78"/>
                <a:cs typeface="Simplified Arabic" panose="02020603050405020304" pitchFamily="18" charset="-78"/>
              </a:rPr>
              <a:t>)</a:t>
            </a:r>
            <a:r>
              <a:rPr lang="ar-DZ" sz="18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r>
              <a:rPr lang="fr-FR" sz="18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r>
              <a:rPr lang="ar-DZ" sz="18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بمعنى التسليم في نفس اليوم، أو على أساس خيار البائع </a:t>
            </a:r>
            <a:r>
              <a:rPr lang="ar-DZ" sz="1800" kern="1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Sellers</a:t>
            </a:r>
            <a:r>
              <a:rPr lang="ar-DZ" sz="18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r>
              <a:rPr lang="ar-DZ" sz="1800" kern="1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option</a:t>
            </a:r>
            <a:r>
              <a:rPr lang="ar-DZ" sz="18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بإعطاء البائع حق اختيار يوم التسليم خلال فترة محددة</a:t>
            </a:r>
            <a:r>
              <a:rPr lang="fr-FR" sz="18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 </a:t>
            </a:r>
            <a:r>
              <a:rPr lang="ar-DZ" sz="18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لا تزيد عادة عن </a:t>
            </a:r>
            <a:r>
              <a:rPr lang="fr-FR" sz="18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60</a:t>
            </a:r>
            <a:r>
              <a:rPr lang="ar-DZ" sz="18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يوما</a:t>
            </a:r>
            <a:r>
              <a:rPr lang="fr-FR" sz="1800" kern="100" dirty="0">
                <a:latin typeface="Simplified Arabic" panose="02020603050405020304" pitchFamily="18" charset="-78"/>
                <a:ea typeface="Simplified Arabic" panose="02020603050405020304" pitchFamily="18" charset="-78"/>
                <a:cs typeface="Simplified Arabic" panose="02020603050405020304" pitchFamily="18" charset="-78"/>
              </a:rPr>
              <a:t>.(</a:t>
            </a:r>
            <a:endParaRPr lang="fr-FR" sz="1400" u="none" strike="noStrike" kern="100" dirty="0">
              <a:solidFill>
                <a:srgbClr val="000000"/>
              </a:solidFill>
              <a:effectLst/>
              <a:uFill>
                <a:solidFill>
                  <a:srgbClr val="000000"/>
                </a:solidFill>
              </a:uFill>
              <a:latin typeface="Simplified Arabic" panose="02020603050405020304" pitchFamily="18" charset="-78"/>
              <a:ea typeface="Simplified Arabic" panose="02020603050405020304" pitchFamily="18" charset="-78"/>
              <a:cs typeface="Simplified Arabic" panose="02020603050405020304"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rganigramme : Alternative 4">
            <a:extLst>
              <a:ext uri="{FF2B5EF4-FFF2-40B4-BE49-F238E27FC236}">
                <a16:creationId xmlns:a16="http://schemas.microsoft.com/office/drawing/2014/main" id="{6F27219E-6D9B-920B-FDE2-7E683E0209CE}"/>
              </a:ext>
            </a:extLst>
          </p:cNvPr>
          <p:cNvSpPr/>
          <p:nvPr/>
        </p:nvSpPr>
        <p:spPr>
          <a:xfrm>
            <a:off x="4662763" y="646026"/>
            <a:ext cx="3523857" cy="57305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fr-FR" sz="2000" b="1" dirty="0" err="1"/>
              <a:t>المطلب</a:t>
            </a:r>
            <a:r>
              <a:rPr lang="fr-FR" sz="2000" b="1" dirty="0"/>
              <a:t> </a:t>
            </a:r>
            <a:r>
              <a:rPr lang="fr-FR" sz="2000" b="1" dirty="0" err="1"/>
              <a:t>الثالث</a:t>
            </a:r>
            <a:r>
              <a:rPr lang="fr-FR" sz="2000" b="1" dirty="0"/>
              <a:t>: </a:t>
            </a:r>
            <a:r>
              <a:rPr lang="fr-FR" sz="2000" b="1" dirty="0" err="1"/>
              <a:t>بيوت</a:t>
            </a:r>
            <a:r>
              <a:rPr lang="fr-FR" sz="2000" b="1" dirty="0"/>
              <a:t> </a:t>
            </a:r>
            <a:r>
              <a:rPr lang="fr-FR" sz="2000" b="1" dirty="0" err="1"/>
              <a:t>المقاصة</a:t>
            </a:r>
            <a:endParaRPr lang="fr-FR" sz="2000" b="1" dirty="0"/>
          </a:p>
        </p:txBody>
      </p:sp>
      <p:sp>
        <p:nvSpPr>
          <p:cNvPr id="6" name="ZoneTexte 5">
            <a:extLst>
              <a:ext uri="{FF2B5EF4-FFF2-40B4-BE49-F238E27FC236}">
                <a16:creationId xmlns:a16="http://schemas.microsoft.com/office/drawing/2014/main" id="{94C936FC-45EE-7248-7ACC-BDBEC3FF476A}"/>
              </a:ext>
            </a:extLst>
          </p:cNvPr>
          <p:cNvSpPr txBox="1"/>
          <p:nvPr/>
        </p:nvSpPr>
        <p:spPr>
          <a:xfrm>
            <a:off x="1269002" y="1870799"/>
            <a:ext cx="6605996" cy="1815882"/>
          </a:xfrm>
          <a:prstGeom prst="rect">
            <a:avLst/>
          </a:prstGeom>
          <a:noFill/>
        </p:spPr>
        <p:txBody>
          <a:bodyPr wrap="square" rtlCol="0">
            <a:spAutoFit/>
          </a:bodyPr>
          <a:lstStyle/>
          <a:p>
            <a:pPr algn="r" rtl="1"/>
            <a:r>
              <a:rPr lang="fr-FR" sz="2000" b="1" u="sng" dirty="0" err="1">
                <a:solidFill>
                  <a:srgbClr val="0070C0"/>
                </a:solidFill>
              </a:rPr>
              <a:t>بيوت</a:t>
            </a:r>
            <a:r>
              <a:rPr lang="fr-FR" sz="2000" b="1" u="sng" dirty="0">
                <a:solidFill>
                  <a:srgbClr val="0070C0"/>
                </a:solidFill>
              </a:rPr>
              <a:t> </a:t>
            </a:r>
            <a:r>
              <a:rPr lang="fr-FR" sz="2000" b="1" u="sng" dirty="0" err="1">
                <a:solidFill>
                  <a:srgbClr val="0070C0"/>
                </a:solidFill>
              </a:rPr>
              <a:t>المقاصة</a:t>
            </a:r>
            <a:r>
              <a:rPr lang="fr-FR" sz="2000" b="1" u="sng" dirty="0">
                <a:solidFill>
                  <a:srgbClr val="0070C0"/>
                </a:solidFill>
              </a:rPr>
              <a:t> :(clearing </a:t>
            </a:r>
            <a:r>
              <a:rPr lang="fr-FR" sz="2000" b="1" u="sng" dirty="0" err="1">
                <a:solidFill>
                  <a:srgbClr val="0070C0"/>
                </a:solidFill>
              </a:rPr>
              <a:t>houses</a:t>
            </a:r>
            <a:r>
              <a:rPr lang="fr-FR" sz="2000" b="1" u="sng" dirty="0">
                <a:solidFill>
                  <a:srgbClr val="0070C0"/>
                </a:solidFill>
              </a:rPr>
              <a:t>) </a:t>
            </a:r>
          </a:p>
          <a:p>
            <a:pPr algn="r" rtl="1"/>
            <a:endParaRPr lang="fr-FR" sz="2000" b="1" u="sng" dirty="0">
              <a:solidFill>
                <a:srgbClr val="0070C0"/>
              </a:solidFill>
            </a:endParaRPr>
          </a:p>
          <a:p>
            <a:pPr algn="r" rtl="1"/>
            <a:r>
              <a:rPr lang="fr-FR" sz="1800" dirty="0" err="1"/>
              <a:t>هي</a:t>
            </a:r>
            <a:r>
              <a:rPr lang="fr-FR" sz="1800" dirty="0"/>
              <a:t> </a:t>
            </a:r>
            <a:r>
              <a:rPr lang="fr-FR" sz="1800" dirty="0" err="1"/>
              <a:t>مؤسسات</a:t>
            </a:r>
            <a:r>
              <a:rPr lang="fr-FR" sz="1800" dirty="0"/>
              <a:t> </a:t>
            </a:r>
            <a:r>
              <a:rPr lang="fr-FR" sz="1800" dirty="0" err="1"/>
              <a:t>مالية</a:t>
            </a:r>
            <a:r>
              <a:rPr lang="fr-FR" sz="1800" dirty="0"/>
              <a:t> </a:t>
            </a:r>
            <a:r>
              <a:rPr lang="fr-FR" sz="1800" dirty="0" err="1"/>
              <a:t>متخصصة</a:t>
            </a:r>
            <a:r>
              <a:rPr lang="fr-FR" sz="1800" dirty="0"/>
              <a:t> </a:t>
            </a:r>
            <a:r>
              <a:rPr lang="fr-FR" sz="1800" dirty="0" err="1"/>
              <a:t>في</a:t>
            </a:r>
            <a:r>
              <a:rPr lang="fr-FR" sz="1800" dirty="0"/>
              <a:t> </a:t>
            </a:r>
            <a:r>
              <a:rPr lang="fr-FR" sz="1800" dirty="0" err="1"/>
              <a:t>تسوية</a:t>
            </a:r>
            <a:r>
              <a:rPr lang="fr-FR" sz="1800" dirty="0"/>
              <a:t> </a:t>
            </a:r>
            <a:r>
              <a:rPr lang="fr-FR" sz="1800" dirty="0" err="1"/>
              <a:t>المدفوعات</a:t>
            </a:r>
            <a:r>
              <a:rPr lang="fr-FR" sz="1800" dirty="0"/>
              <a:t> </a:t>
            </a:r>
            <a:r>
              <a:rPr lang="fr-FR" sz="1800" dirty="0" err="1"/>
              <a:t>بين</a:t>
            </a:r>
            <a:r>
              <a:rPr lang="fr-FR" sz="1800" dirty="0"/>
              <a:t> </a:t>
            </a:r>
            <a:r>
              <a:rPr lang="fr-FR" sz="1800" dirty="0" err="1"/>
              <a:t>المتداولين</a:t>
            </a:r>
            <a:r>
              <a:rPr lang="fr-FR" sz="1800" dirty="0"/>
              <a:t> </a:t>
            </a:r>
            <a:r>
              <a:rPr lang="fr-FR" sz="1800" dirty="0" err="1"/>
              <a:t>في</a:t>
            </a:r>
            <a:r>
              <a:rPr lang="fr-FR" sz="1800" dirty="0"/>
              <a:t> </a:t>
            </a:r>
            <a:r>
              <a:rPr lang="fr-FR" sz="1800" dirty="0" err="1"/>
              <a:t>الأسواق</a:t>
            </a:r>
            <a:r>
              <a:rPr lang="fr-FR" sz="1800" dirty="0"/>
              <a:t> </a:t>
            </a:r>
            <a:r>
              <a:rPr lang="fr-FR" sz="1800" dirty="0" err="1"/>
              <a:t>المالية</a:t>
            </a:r>
            <a:r>
              <a:rPr lang="fr-FR" sz="1800" dirty="0"/>
              <a:t>، </a:t>
            </a:r>
            <a:r>
              <a:rPr lang="fr-FR" sz="1800" dirty="0" err="1"/>
              <a:t>مثل</a:t>
            </a:r>
            <a:r>
              <a:rPr lang="fr-FR" sz="1800" dirty="0"/>
              <a:t> </a:t>
            </a:r>
            <a:r>
              <a:rPr lang="fr-FR" sz="1800" dirty="0" err="1"/>
              <a:t>البورصة</a:t>
            </a:r>
            <a:r>
              <a:rPr lang="fr-FR" sz="1800" dirty="0"/>
              <a:t> </a:t>
            </a:r>
            <a:r>
              <a:rPr lang="fr-FR" sz="1800" dirty="0" err="1"/>
              <a:t>والأسواق</a:t>
            </a:r>
            <a:r>
              <a:rPr lang="fr-FR" sz="1800" dirty="0"/>
              <a:t> </a:t>
            </a:r>
            <a:r>
              <a:rPr lang="fr-FR" sz="1800" dirty="0" err="1"/>
              <a:t>المالية</a:t>
            </a:r>
            <a:r>
              <a:rPr lang="fr-FR" sz="1800" dirty="0"/>
              <a:t> </a:t>
            </a:r>
            <a:r>
              <a:rPr lang="fr-FR" sz="1800" dirty="0" err="1"/>
              <a:t>الأخرى</a:t>
            </a:r>
            <a:r>
              <a:rPr lang="fr-FR" sz="1800" dirty="0"/>
              <a:t>. </a:t>
            </a:r>
            <a:r>
              <a:rPr lang="fr-FR" sz="1800" dirty="0" err="1"/>
              <a:t>وتقوم</a:t>
            </a:r>
            <a:r>
              <a:rPr lang="fr-FR" sz="1800" dirty="0"/>
              <a:t> </a:t>
            </a:r>
            <a:r>
              <a:rPr lang="fr-FR" sz="1800" dirty="0" err="1"/>
              <a:t>بيوت</a:t>
            </a:r>
            <a:r>
              <a:rPr lang="fr-FR" sz="1800" dirty="0"/>
              <a:t> </a:t>
            </a:r>
            <a:r>
              <a:rPr lang="fr-FR" sz="1800" dirty="0" err="1"/>
              <a:t>المقاصة</a:t>
            </a:r>
            <a:r>
              <a:rPr lang="fr-FR" sz="1800" dirty="0"/>
              <a:t> </a:t>
            </a:r>
            <a:r>
              <a:rPr lang="fr-FR" sz="1800" dirty="0" err="1"/>
              <a:t>بتلقي</a:t>
            </a:r>
            <a:r>
              <a:rPr lang="fr-FR" sz="1800" dirty="0"/>
              <a:t> </a:t>
            </a:r>
            <a:r>
              <a:rPr lang="fr-FR" sz="1800" dirty="0" err="1"/>
              <a:t>أوامر</a:t>
            </a:r>
            <a:r>
              <a:rPr lang="fr-FR" sz="1800" dirty="0"/>
              <a:t> </a:t>
            </a:r>
            <a:r>
              <a:rPr lang="fr-FR" sz="1800" dirty="0" err="1"/>
              <a:t>الشراء</a:t>
            </a:r>
            <a:r>
              <a:rPr lang="fr-FR" sz="1800" dirty="0"/>
              <a:t> </a:t>
            </a:r>
            <a:r>
              <a:rPr lang="fr-FR" sz="1800" dirty="0" err="1"/>
              <a:t>والبيع</a:t>
            </a:r>
            <a:r>
              <a:rPr lang="fr-FR" sz="1800" dirty="0"/>
              <a:t> </a:t>
            </a:r>
            <a:r>
              <a:rPr lang="fr-FR" sz="1800" dirty="0" err="1"/>
              <a:t>من</a:t>
            </a:r>
            <a:r>
              <a:rPr lang="fr-FR" sz="1800" dirty="0"/>
              <a:t> </a:t>
            </a:r>
            <a:r>
              <a:rPr lang="fr-FR" sz="1800" dirty="0" err="1"/>
              <a:t>المتداولين</a:t>
            </a:r>
            <a:r>
              <a:rPr lang="fr-FR" sz="1800" dirty="0"/>
              <a:t>، </a:t>
            </a:r>
            <a:r>
              <a:rPr lang="fr-FR" sz="1800" dirty="0" err="1"/>
              <a:t>ثم</a:t>
            </a:r>
            <a:r>
              <a:rPr lang="fr-FR" sz="1800" dirty="0"/>
              <a:t> </a:t>
            </a:r>
            <a:r>
              <a:rPr lang="fr-FR" sz="1800" dirty="0" err="1"/>
              <a:t>تقوم</a:t>
            </a:r>
            <a:r>
              <a:rPr lang="fr-FR" sz="1800" dirty="0"/>
              <a:t> </a:t>
            </a:r>
            <a:r>
              <a:rPr lang="fr-FR" sz="1800" dirty="0" err="1"/>
              <a:t>بتصفية</a:t>
            </a:r>
            <a:r>
              <a:rPr lang="fr-FR" sz="1800" dirty="0"/>
              <a:t> </a:t>
            </a:r>
            <a:r>
              <a:rPr lang="fr-FR" sz="1800" dirty="0" err="1"/>
              <a:t>هذه</a:t>
            </a:r>
            <a:r>
              <a:rPr lang="fr-FR" sz="1800" dirty="0"/>
              <a:t> </a:t>
            </a:r>
            <a:r>
              <a:rPr lang="fr-FR" sz="1800" dirty="0" err="1"/>
              <a:t>الأوامر</a:t>
            </a:r>
            <a:r>
              <a:rPr lang="fr-FR" sz="1800" dirty="0"/>
              <a:t> </a:t>
            </a:r>
            <a:r>
              <a:rPr lang="fr-FR" sz="1800" dirty="0" err="1"/>
              <a:t>وتحديد</a:t>
            </a:r>
            <a:r>
              <a:rPr lang="fr-FR" sz="1800" dirty="0"/>
              <a:t> </a:t>
            </a:r>
            <a:r>
              <a:rPr lang="fr-FR" sz="1800" dirty="0" err="1"/>
              <a:t>المبالغ</a:t>
            </a:r>
            <a:r>
              <a:rPr lang="fr-FR" sz="1800" dirty="0"/>
              <a:t> </a:t>
            </a:r>
            <a:r>
              <a:rPr lang="fr-FR" sz="1800" dirty="0" err="1"/>
              <a:t>المترتبة</a:t>
            </a:r>
            <a:r>
              <a:rPr lang="fr-FR" sz="1800" dirty="0"/>
              <a:t> </a:t>
            </a:r>
            <a:r>
              <a:rPr lang="fr-FR" sz="1800" dirty="0" err="1"/>
              <a:t>على</a:t>
            </a:r>
            <a:r>
              <a:rPr lang="fr-FR" sz="1800" dirty="0"/>
              <a:t> </a:t>
            </a:r>
            <a:r>
              <a:rPr lang="fr-FR" sz="1800" dirty="0" err="1"/>
              <a:t>كل</a:t>
            </a:r>
            <a:r>
              <a:rPr lang="fr-FR" sz="1800" dirty="0"/>
              <a:t> </a:t>
            </a:r>
            <a:r>
              <a:rPr lang="fr-FR" sz="1800" dirty="0" err="1"/>
              <a:t>معاملة</a:t>
            </a:r>
            <a:r>
              <a:rPr lang="fr-FR" sz="1800" dirty="0"/>
              <a:t>، </a:t>
            </a:r>
            <a:r>
              <a:rPr lang="fr-FR" sz="1800" dirty="0" err="1"/>
              <a:t>ثم</a:t>
            </a:r>
            <a:r>
              <a:rPr lang="fr-FR" sz="1800" dirty="0"/>
              <a:t> </a:t>
            </a:r>
            <a:r>
              <a:rPr lang="fr-FR" sz="1800" dirty="0" err="1"/>
              <a:t>تقوم</a:t>
            </a:r>
            <a:r>
              <a:rPr lang="fr-FR" sz="1800" dirty="0"/>
              <a:t> </a:t>
            </a:r>
            <a:r>
              <a:rPr lang="fr-FR" sz="1800" dirty="0" err="1"/>
              <a:t>بتحويل</a:t>
            </a:r>
            <a:r>
              <a:rPr lang="fr-FR" sz="1800" dirty="0"/>
              <a:t> </a:t>
            </a:r>
            <a:r>
              <a:rPr lang="fr-FR" sz="1800" dirty="0" err="1"/>
              <a:t>هذه</a:t>
            </a:r>
            <a:r>
              <a:rPr lang="fr-FR" sz="1800" dirty="0"/>
              <a:t> </a:t>
            </a:r>
            <a:r>
              <a:rPr lang="fr-FR" sz="1800" dirty="0" err="1"/>
              <a:t>المبالغ</a:t>
            </a:r>
            <a:r>
              <a:rPr lang="fr-FR" sz="1800" dirty="0"/>
              <a:t> </a:t>
            </a:r>
            <a:r>
              <a:rPr lang="fr-FR" sz="1800" dirty="0" err="1"/>
              <a:t>بين</a:t>
            </a:r>
            <a:r>
              <a:rPr lang="fr-FR" sz="1800" dirty="0"/>
              <a:t> </a:t>
            </a:r>
            <a:r>
              <a:rPr lang="fr-FR" sz="1800" dirty="0" err="1"/>
              <a:t>المتداولين</a:t>
            </a:r>
            <a:r>
              <a:rPr lang="fr-FR" sz="1800" dirty="0"/>
              <a:t>.</a:t>
            </a:r>
          </a:p>
        </p:txBody>
      </p:sp>
    </p:spTree>
    <p:extLst>
      <p:ext uri="{BB962C8B-B14F-4D97-AF65-F5344CB8AC3E}">
        <p14:creationId xmlns:p14="http://schemas.microsoft.com/office/powerpoint/2010/main" val="2026344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01AEB114-F4AC-11DB-2BCA-BC8B1E6E48F1}"/>
              </a:ext>
            </a:extLst>
          </p:cNvPr>
          <p:cNvSpPr txBox="1"/>
          <p:nvPr/>
        </p:nvSpPr>
        <p:spPr>
          <a:xfrm>
            <a:off x="1521627" y="1247911"/>
            <a:ext cx="6006423" cy="2308324"/>
          </a:xfrm>
          <a:prstGeom prst="rect">
            <a:avLst/>
          </a:prstGeom>
          <a:noFill/>
        </p:spPr>
        <p:txBody>
          <a:bodyPr wrap="square" rtlCol="0">
            <a:spAutoFit/>
          </a:bodyPr>
          <a:lstStyle/>
          <a:p>
            <a:pPr algn="r" rtl="1"/>
            <a:r>
              <a:rPr lang="fr-FR" sz="1800" dirty="0"/>
              <a:t> </a:t>
            </a:r>
            <a:r>
              <a:rPr lang="fr-FR" sz="1800" dirty="0" err="1"/>
              <a:t>يتلقى</a:t>
            </a:r>
            <a:r>
              <a:rPr lang="fr-FR" sz="1800" dirty="0"/>
              <a:t> </a:t>
            </a:r>
            <a:r>
              <a:rPr lang="fr-FR" sz="1800" dirty="0" err="1"/>
              <a:t>بيت</a:t>
            </a:r>
            <a:r>
              <a:rPr lang="fr-FR" sz="1800" dirty="0"/>
              <a:t> </a:t>
            </a:r>
            <a:r>
              <a:rPr lang="fr-FR" sz="1800" dirty="0" err="1"/>
              <a:t>المقاصة</a:t>
            </a:r>
            <a:r>
              <a:rPr lang="fr-FR" sz="1800" dirty="0"/>
              <a:t> </a:t>
            </a:r>
            <a:r>
              <a:rPr lang="fr-FR" sz="1800" dirty="0" err="1"/>
              <a:t>يومياً</a:t>
            </a:r>
            <a:r>
              <a:rPr lang="fr-FR" sz="1800" dirty="0"/>
              <a:t> </a:t>
            </a:r>
            <a:r>
              <a:rPr lang="fr-FR" sz="1800" dirty="0" err="1"/>
              <a:t>سجل</a:t>
            </a:r>
            <a:r>
              <a:rPr lang="fr-FR" sz="1800" dirty="0"/>
              <a:t> </a:t>
            </a:r>
            <a:r>
              <a:rPr lang="fr-FR" sz="1800" dirty="0" err="1"/>
              <a:t>بعمليات</a:t>
            </a:r>
            <a:r>
              <a:rPr lang="fr-FR" sz="1800" dirty="0"/>
              <a:t> </a:t>
            </a:r>
            <a:r>
              <a:rPr lang="fr-FR" sz="1800" dirty="0" err="1"/>
              <a:t>الأعضاء</a:t>
            </a:r>
            <a:r>
              <a:rPr lang="fr-FR" sz="1800" dirty="0"/>
              <a:t>، </a:t>
            </a:r>
            <a:r>
              <a:rPr lang="fr-FR" sz="1800" dirty="0" err="1"/>
              <a:t>وفي</a:t>
            </a:r>
            <a:r>
              <a:rPr lang="fr-FR" sz="1800" dirty="0"/>
              <a:t> </a:t>
            </a:r>
            <a:r>
              <a:rPr lang="fr-FR" sz="1800" dirty="0" err="1"/>
              <a:t>نهاية</a:t>
            </a:r>
            <a:r>
              <a:rPr lang="fr-FR" sz="1800" dirty="0"/>
              <a:t> </a:t>
            </a:r>
            <a:r>
              <a:rPr lang="fr-FR" sz="1800" dirty="0" err="1"/>
              <a:t>اليوم</a:t>
            </a:r>
            <a:r>
              <a:rPr lang="fr-FR" sz="1800" dirty="0"/>
              <a:t> </a:t>
            </a:r>
            <a:r>
              <a:rPr lang="fr-FR" sz="1800" dirty="0" err="1"/>
              <a:t>يتم</a:t>
            </a:r>
            <a:r>
              <a:rPr lang="fr-FR" sz="1800" dirty="0"/>
              <a:t> </a:t>
            </a:r>
            <a:r>
              <a:rPr lang="fr-FR" sz="1800" dirty="0" err="1"/>
              <a:t>مقارنة</a:t>
            </a:r>
            <a:r>
              <a:rPr lang="fr-FR" sz="1800" dirty="0"/>
              <a:t> </a:t>
            </a:r>
            <a:r>
              <a:rPr lang="fr-FR" sz="1800" dirty="0" err="1"/>
              <a:t>بيانات</a:t>
            </a:r>
            <a:r>
              <a:rPr lang="fr-FR" sz="1800" dirty="0"/>
              <a:t> </a:t>
            </a:r>
            <a:r>
              <a:rPr lang="fr-FR" sz="1800" dirty="0" err="1"/>
              <a:t>طرفي</a:t>
            </a:r>
            <a:r>
              <a:rPr lang="fr-FR" sz="1800" dirty="0"/>
              <a:t> </a:t>
            </a:r>
            <a:r>
              <a:rPr lang="fr-FR" sz="1800" dirty="0" err="1"/>
              <a:t>كل</a:t>
            </a:r>
            <a:r>
              <a:rPr lang="fr-FR" sz="1800" dirty="0"/>
              <a:t> </a:t>
            </a:r>
            <a:r>
              <a:rPr lang="fr-FR" sz="1800" dirty="0" err="1"/>
              <a:t>عملية</a:t>
            </a:r>
            <a:r>
              <a:rPr lang="fr-FR" sz="1800" dirty="0"/>
              <a:t> </a:t>
            </a:r>
            <a:r>
              <a:rPr lang="fr-FR" sz="1800" dirty="0" err="1"/>
              <a:t>للتأكد</a:t>
            </a:r>
            <a:r>
              <a:rPr lang="fr-FR" sz="1800" dirty="0"/>
              <a:t> </a:t>
            </a:r>
            <a:r>
              <a:rPr lang="fr-FR" sz="1800" dirty="0" err="1"/>
              <a:t>من</a:t>
            </a:r>
            <a:r>
              <a:rPr lang="fr-FR" sz="1800" dirty="0"/>
              <a:t> </a:t>
            </a:r>
            <a:r>
              <a:rPr lang="fr-FR" sz="1800" dirty="0" err="1"/>
              <a:t>اتساق</a:t>
            </a:r>
            <a:r>
              <a:rPr lang="fr-FR" sz="1800" dirty="0"/>
              <a:t> </a:t>
            </a:r>
            <a:r>
              <a:rPr lang="fr-FR" sz="1800" dirty="0" err="1"/>
              <a:t>البيانات</a:t>
            </a:r>
            <a:r>
              <a:rPr lang="fr-FR" sz="1800" dirty="0"/>
              <a:t> </a:t>
            </a:r>
            <a:r>
              <a:rPr lang="fr-FR" sz="1800" dirty="0" err="1"/>
              <a:t>المقدمة</a:t>
            </a:r>
            <a:r>
              <a:rPr lang="fr-FR" sz="1800" dirty="0"/>
              <a:t>، </a:t>
            </a:r>
            <a:r>
              <a:rPr lang="fr-FR" sz="1800" dirty="0" err="1"/>
              <a:t>ثم</a:t>
            </a:r>
            <a:r>
              <a:rPr lang="fr-FR" sz="1800" dirty="0"/>
              <a:t> </a:t>
            </a:r>
            <a:r>
              <a:rPr lang="fr-FR" sz="1800" dirty="0" err="1"/>
              <a:t>يتم</a:t>
            </a:r>
            <a:r>
              <a:rPr lang="fr-FR" sz="1800" dirty="0"/>
              <a:t> </a:t>
            </a:r>
            <a:r>
              <a:rPr lang="fr-FR" sz="1800" dirty="0" err="1"/>
              <a:t>اجراء</a:t>
            </a:r>
            <a:r>
              <a:rPr lang="fr-FR" sz="1800" dirty="0"/>
              <a:t> </a:t>
            </a:r>
            <a:r>
              <a:rPr lang="fr-FR" sz="1800" dirty="0" err="1"/>
              <a:t>المقاصة</a:t>
            </a:r>
            <a:r>
              <a:rPr lang="fr-FR" sz="1800" dirty="0"/>
              <a:t> </a:t>
            </a:r>
            <a:r>
              <a:rPr lang="fr-FR" sz="1800" dirty="0" err="1"/>
              <a:t>وتحديد</a:t>
            </a:r>
            <a:r>
              <a:rPr lang="fr-FR" sz="1800" dirty="0"/>
              <a:t> </a:t>
            </a:r>
            <a:r>
              <a:rPr lang="fr-FR" sz="1800" dirty="0" err="1"/>
              <a:t>صافي</a:t>
            </a:r>
            <a:r>
              <a:rPr lang="fr-FR" sz="1800" dirty="0"/>
              <a:t> </a:t>
            </a:r>
            <a:r>
              <a:rPr lang="fr-FR" sz="1800" dirty="0" err="1"/>
              <a:t>النتائج</a:t>
            </a:r>
            <a:r>
              <a:rPr lang="fr-FR" sz="1800" dirty="0"/>
              <a:t> </a:t>
            </a:r>
            <a:r>
              <a:rPr lang="fr-FR" sz="1800" dirty="0" err="1"/>
              <a:t>لكل</a:t>
            </a:r>
            <a:r>
              <a:rPr lang="fr-FR" sz="1800" dirty="0"/>
              <a:t> </a:t>
            </a:r>
            <a:r>
              <a:rPr lang="fr-FR" sz="1800" dirty="0" err="1"/>
              <a:t>عضو</a:t>
            </a:r>
            <a:r>
              <a:rPr lang="fr-FR" sz="1800" dirty="0"/>
              <a:t>.
</a:t>
            </a:r>
            <a:r>
              <a:rPr lang="fr-FR" sz="1800" dirty="0" err="1"/>
              <a:t>ويتلقى</a:t>
            </a:r>
            <a:r>
              <a:rPr lang="fr-FR" sz="1800" dirty="0"/>
              <a:t> </a:t>
            </a:r>
            <a:r>
              <a:rPr lang="fr-FR" sz="1800" dirty="0" err="1"/>
              <a:t>كل</a:t>
            </a:r>
            <a:r>
              <a:rPr lang="fr-FR" sz="1800" dirty="0"/>
              <a:t> </a:t>
            </a:r>
            <a:r>
              <a:rPr lang="fr-FR" sz="1800" dirty="0" err="1"/>
              <a:t>عضو</a:t>
            </a:r>
            <a:r>
              <a:rPr lang="fr-FR" sz="1800" dirty="0"/>
              <a:t> </a:t>
            </a:r>
            <a:r>
              <a:rPr lang="fr-FR" sz="1800" dirty="0" err="1"/>
              <a:t>قائمة</a:t>
            </a:r>
            <a:r>
              <a:rPr lang="fr-FR" sz="1800" dirty="0"/>
              <a:t> </a:t>
            </a:r>
            <a:r>
              <a:rPr lang="fr-FR" sz="1800" dirty="0" err="1"/>
              <a:t>بصافي</a:t>
            </a:r>
            <a:r>
              <a:rPr lang="fr-FR" sz="1800" dirty="0"/>
              <a:t> </a:t>
            </a:r>
            <a:r>
              <a:rPr lang="fr-FR" sz="1800" dirty="0" err="1"/>
              <a:t>الأوراق</a:t>
            </a:r>
            <a:r>
              <a:rPr lang="fr-FR" sz="1800" dirty="0"/>
              <a:t> </a:t>
            </a:r>
            <a:r>
              <a:rPr lang="fr-FR" sz="1800" dirty="0" err="1"/>
              <a:t>المالية</a:t>
            </a:r>
            <a:r>
              <a:rPr lang="fr-FR" sz="1800" dirty="0"/>
              <a:t> </a:t>
            </a:r>
            <a:r>
              <a:rPr lang="fr-FR" sz="1800" dirty="0" err="1"/>
              <a:t>الواجب</a:t>
            </a:r>
            <a:r>
              <a:rPr lang="fr-FR" sz="1800" dirty="0"/>
              <a:t> </a:t>
            </a:r>
            <a:r>
              <a:rPr lang="fr-FR" sz="1800" dirty="0" err="1"/>
              <a:t>تسليمها</a:t>
            </a:r>
            <a:r>
              <a:rPr lang="fr-FR" sz="1800" dirty="0"/>
              <a:t> </a:t>
            </a:r>
            <a:r>
              <a:rPr lang="fr-FR" sz="1800" dirty="0" err="1"/>
              <a:t>أو</a:t>
            </a:r>
            <a:r>
              <a:rPr lang="fr-FR" sz="1800" dirty="0"/>
              <a:t> </a:t>
            </a:r>
            <a:r>
              <a:rPr lang="fr-FR" sz="1800" dirty="0" err="1"/>
              <a:t>استلامها</a:t>
            </a:r>
            <a:r>
              <a:rPr lang="fr-FR" sz="1800" dirty="0"/>
              <a:t> </a:t>
            </a:r>
            <a:r>
              <a:rPr lang="fr-FR" sz="1800" dirty="0" err="1"/>
              <a:t>بالإضافة</a:t>
            </a:r>
            <a:r>
              <a:rPr lang="fr-FR" sz="1800" dirty="0"/>
              <a:t> إلى </a:t>
            </a:r>
            <a:r>
              <a:rPr lang="fr-FR" sz="1800" dirty="0" err="1"/>
              <a:t>صافي</a:t>
            </a:r>
            <a:r>
              <a:rPr lang="fr-FR" sz="1800" dirty="0"/>
              <a:t> </a:t>
            </a:r>
            <a:r>
              <a:rPr lang="fr-FR" sz="1800" dirty="0" err="1"/>
              <a:t>النقدية</a:t>
            </a:r>
            <a:r>
              <a:rPr lang="fr-FR" sz="1800" dirty="0"/>
              <a:t>.
</a:t>
            </a:r>
            <a:r>
              <a:rPr lang="fr-FR" sz="1800" dirty="0" err="1"/>
              <a:t>التي</a:t>
            </a:r>
            <a:r>
              <a:rPr lang="fr-FR" sz="1800" dirty="0"/>
              <a:t> </a:t>
            </a:r>
            <a:r>
              <a:rPr lang="fr-FR" sz="1800" dirty="0" err="1"/>
              <a:t>تدفع</a:t>
            </a:r>
            <a:r>
              <a:rPr lang="fr-FR" sz="1800" dirty="0"/>
              <a:t> </a:t>
            </a:r>
            <a:r>
              <a:rPr lang="fr-FR" sz="1800" dirty="0" err="1"/>
              <a:t>أو</a:t>
            </a:r>
            <a:r>
              <a:rPr lang="fr-FR" sz="1800" dirty="0"/>
              <a:t> </a:t>
            </a:r>
            <a:r>
              <a:rPr lang="fr-FR" sz="1800" dirty="0" err="1"/>
              <a:t>تحصل</a:t>
            </a:r>
            <a:r>
              <a:rPr lang="fr-FR" sz="1800" dirty="0"/>
              <a:t> </a:t>
            </a:r>
            <a:r>
              <a:rPr lang="fr-FR" sz="1800" dirty="0" err="1"/>
              <a:t>التسوية</a:t>
            </a:r>
            <a:r>
              <a:rPr lang="fr-FR" sz="1800" dirty="0"/>
              <a:t> </a:t>
            </a:r>
            <a:r>
              <a:rPr lang="fr-FR" sz="1800" dirty="0" err="1"/>
              <a:t>مع</a:t>
            </a:r>
            <a:r>
              <a:rPr lang="fr-FR" sz="1800" dirty="0"/>
              <a:t> </a:t>
            </a:r>
            <a:r>
              <a:rPr lang="fr-FR" sz="1800" dirty="0" err="1"/>
              <a:t>عدد</a:t>
            </a:r>
            <a:r>
              <a:rPr lang="fr-FR" sz="1800" dirty="0"/>
              <a:t> </a:t>
            </a:r>
            <a:r>
              <a:rPr lang="fr-FR" sz="1800" dirty="0" err="1"/>
              <a:t>كبير</a:t>
            </a:r>
            <a:r>
              <a:rPr lang="fr-FR" sz="1800" dirty="0"/>
              <a:t> </a:t>
            </a:r>
            <a:r>
              <a:rPr lang="fr-FR" sz="1800" dirty="0" err="1"/>
              <a:t>من</a:t>
            </a:r>
            <a:r>
              <a:rPr lang="fr-FR" sz="1800" dirty="0"/>
              <a:t> </a:t>
            </a:r>
            <a:r>
              <a:rPr lang="fr-FR" sz="1800" dirty="0" err="1"/>
              <a:t>الأطراف</a:t>
            </a:r>
            <a:r>
              <a:rPr lang="fr-FR" sz="1800" dirty="0"/>
              <a:t>، </a:t>
            </a:r>
            <a:r>
              <a:rPr lang="fr-FR" sz="1800" dirty="0" err="1"/>
              <a:t>فالعضو</a:t>
            </a:r>
            <a:r>
              <a:rPr lang="fr-FR" sz="1800" dirty="0"/>
              <a:t> </a:t>
            </a:r>
            <a:r>
              <a:rPr lang="fr-FR" sz="1800" dirty="0" err="1"/>
              <a:t>هنا</a:t>
            </a:r>
            <a:r>
              <a:rPr lang="fr-FR" sz="1800" dirty="0"/>
              <a:t> </a:t>
            </a:r>
            <a:r>
              <a:rPr lang="fr-FR" sz="1800" dirty="0" err="1"/>
              <a:t>يجري</a:t>
            </a:r>
            <a:r>
              <a:rPr lang="fr-FR" sz="1800" dirty="0"/>
              <a:t> </a:t>
            </a:r>
            <a:r>
              <a:rPr lang="fr-FR" sz="1800" dirty="0" err="1"/>
              <a:t>الشوية</a:t>
            </a:r>
            <a:r>
              <a:rPr lang="fr-FR" sz="1800" dirty="0"/>
              <a:t> </a:t>
            </a:r>
            <a:r>
              <a:rPr lang="fr-FR" sz="1800" dirty="0" err="1"/>
              <a:t>مع</a:t>
            </a:r>
            <a:r>
              <a:rPr lang="fr-FR" sz="1800" dirty="0"/>
              <a:t> </a:t>
            </a:r>
            <a:r>
              <a:rPr lang="fr-FR" sz="1800" dirty="0" err="1"/>
              <a:t>جهة</a:t>
            </a:r>
            <a:r>
              <a:rPr lang="fr-FR" sz="1800" dirty="0"/>
              <a:t> </a:t>
            </a:r>
            <a:r>
              <a:rPr lang="fr-FR" sz="1800" dirty="0" err="1"/>
              <a:t>واحدة</a:t>
            </a:r>
            <a:r>
              <a:rPr lang="fr-FR" sz="1800" dirty="0"/>
              <a:t> </a:t>
            </a:r>
            <a:r>
              <a:rPr lang="fr-FR" sz="1800" dirty="0" err="1"/>
              <a:t>وهي</a:t>
            </a:r>
            <a:r>
              <a:rPr lang="fr-FR" sz="1800" dirty="0"/>
              <a:t> </a:t>
            </a:r>
            <a:r>
              <a:rPr lang="fr-FR" sz="1800" dirty="0" err="1"/>
              <a:t>بيت</a:t>
            </a:r>
            <a:r>
              <a:rPr lang="fr-FR" sz="1800" dirty="0"/>
              <a:t> </a:t>
            </a:r>
            <a:r>
              <a:rPr lang="fr-FR" sz="1800" dirty="0" err="1"/>
              <a:t>المقاصة</a:t>
            </a:r>
            <a:r>
              <a:rPr lang="fr-FR" sz="1800" dirty="0"/>
              <a:t>.</a:t>
            </a:r>
          </a:p>
        </p:txBody>
      </p:sp>
    </p:spTree>
    <p:extLst>
      <p:ext uri="{BB962C8B-B14F-4D97-AF65-F5344CB8AC3E}">
        <p14:creationId xmlns:p14="http://schemas.microsoft.com/office/powerpoint/2010/main" val="695858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93"/>
        <p:cNvGrpSpPr/>
        <p:nvPr/>
      </p:nvGrpSpPr>
      <p:grpSpPr>
        <a:xfrm>
          <a:off x="0" y="0"/>
          <a:ext cx="0" cy="0"/>
          <a:chOff x="0" y="0"/>
          <a:chExt cx="0" cy="0"/>
        </a:xfrm>
      </p:grpSpPr>
      <p:grpSp>
        <p:nvGrpSpPr>
          <p:cNvPr id="1297" name="Google Shape;1297;p79"/>
          <p:cNvGrpSpPr/>
          <p:nvPr/>
        </p:nvGrpSpPr>
        <p:grpSpPr>
          <a:xfrm>
            <a:off x="-69425" y="-98462"/>
            <a:ext cx="1064775" cy="1144725"/>
            <a:chOff x="499875" y="1396550"/>
            <a:chExt cx="1064775" cy="1144725"/>
          </a:xfrm>
        </p:grpSpPr>
        <p:sp>
          <p:nvSpPr>
            <p:cNvPr id="1298" name="Google Shape;1298;p79"/>
            <p:cNvSpPr/>
            <p:nvPr/>
          </p:nvSpPr>
          <p:spPr>
            <a:xfrm>
              <a:off x="499875" y="1404500"/>
              <a:ext cx="628800" cy="1136775"/>
            </a:xfrm>
            <a:custGeom>
              <a:avLst/>
              <a:gdLst/>
              <a:ahLst/>
              <a:cxnLst/>
              <a:rect l="l" t="t" r="r" b="b"/>
              <a:pathLst>
                <a:path w="25152" h="45471" extrusionOk="0">
                  <a:moveTo>
                    <a:pt x="1" y="0"/>
                  </a:moveTo>
                  <a:lnTo>
                    <a:pt x="1" y="40574"/>
                  </a:lnTo>
                  <a:cubicBezTo>
                    <a:pt x="1" y="41777"/>
                    <a:pt x="2795" y="44005"/>
                    <a:pt x="3644" y="44571"/>
                  </a:cubicBezTo>
                  <a:cubicBezTo>
                    <a:pt x="4616" y="45195"/>
                    <a:pt x="5603" y="45471"/>
                    <a:pt x="6563" y="45471"/>
                  </a:cubicBezTo>
                  <a:cubicBezTo>
                    <a:pt x="8818" y="45471"/>
                    <a:pt x="10921" y="43946"/>
                    <a:pt x="12311" y="41812"/>
                  </a:cubicBezTo>
                  <a:cubicBezTo>
                    <a:pt x="14716" y="38027"/>
                    <a:pt x="16980" y="33641"/>
                    <a:pt x="20199" y="30316"/>
                  </a:cubicBezTo>
                  <a:cubicBezTo>
                    <a:pt x="20482" y="29997"/>
                    <a:pt x="20800" y="29679"/>
                    <a:pt x="21154" y="29396"/>
                  </a:cubicBezTo>
                  <a:cubicBezTo>
                    <a:pt x="21826" y="23665"/>
                    <a:pt x="24727" y="18289"/>
                    <a:pt x="24939" y="12487"/>
                  </a:cubicBezTo>
                  <a:cubicBezTo>
                    <a:pt x="25151" y="7960"/>
                    <a:pt x="23560" y="3573"/>
                    <a:pt x="208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79"/>
            <p:cNvSpPr/>
            <p:nvPr/>
          </p:nvSpPr>
          <p:spPr>
            <a:xfrm>
              <a:off x="1015450" y="1396550"/>
              <a:ext cx="549200" cy="742875"/>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0" name="Google Shape;1300;p79"/>
          <p:cNvGrpSpPr/>
          <p:nvPr/>
        </p:nvGrpSpPr>
        <p:grpSpPr>
          <a:xfrm rot="-5400000">
            <a:off x="6731907" y="3058864"/>
            <a:ext cx="900907" cy="3335276"/>
            <a:chOff x="2810675" y="1400175"/>
            <a:chExt cx="1201850" cy="2625375"/>
          </a:xfrm>
        </p:grpSpPr>
        <p:sp>
          <p:nvSpPr>
            <p:cNvPr id="1301" name="Google Shape;1301;p79"/>
            <p:cNvSpPr/>
            <p:nvPr/>
          </p:nvSpPr>
          <p:spPr>
            <a:xfrm>
              <a:off x="2811550" y="1400175"/>
              <a:ext cx="1200975" cy="2428325"/>
            </a:xfrm>
            <a:custGeom>
              <a:avLst/>
              <a:gdLst/>
              <a:ahLst/>
              <a:cxnLst/>
              <a:rect l="l" t="t" r="r" b="b"/>
              <a:pathLst>
                <a:path w="48039" h="97133" extrusionOk="0">
                  <a:moveTo>
                    <a:pt x="429" y="0"/>
                  </a:moveTo>
                  <a:cubicBezTo>
                    <a:pt x="160" y="0"/>
                    <a:pt x="1" y="52"/>
                    <a:pt x="1" y="173"/>
                  </a:cubicBezTo>
                  <a:cubicBezTo>
                    <a:pt x="1" y="633"/>
                    <a:pt x="72" y="62077"/>
                    <a:pt x="72" y="90447"/>
                  </a:cubicBezTo>
                  <a:cubicBezTo>
                    <a:pt x="5166" y="92004"/>
                    <a:pt x="10578" y="94161"/>
                    <a:pt x="14929" y="97133"/>
                  </a:cubicBezTo>
                  <a:cubicBezTo>
                    <a:pt x="32085" y="84115"/>
                    <a:pt x="48039" y="60875"/>
                    <a:pt x="31413" y="41278"/>
                  </a:cubicBezTo>
                  <a:cubicBezTo>
                    <a:pt x="28052" y="37281"/>
                    <a:pt x="24055" y="33885"/>
                    <a:pt x="21119" y="29604"/>
                  </a:cubicBezTo>
                  <a:cubicBezTo>
                    <a:pt x="18218" y="25324"/>
                    <a:pt x="17263" y="20372"/>
                    <a:pt x="16450" y="15384"/>
                  </a:cubicBezTo>
                  <a:cubicBezTo>
                    <a:pt x="15919" y="12201"/>
                    <a:pt x="15282" y="8982"/>
                    <a:pt x="13584" y="6258"/>
                  </a:cubicBezTo>
                  <a:cubicBezTo>
                    <a:pt x="11851" y="3463"/>
                    <a:pt x="9623" y="2367"/>
                    <a:pt x="6616" y="1482"/>
                  </a:cubicBezTo>
                  <a:cubicBezTo>
                    <a:pt x="6024" y="1334"/>
                    <a:pt x="1800" y="0"/>
                    <a:pt x="4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79"/>
            <p:cNvSpPr/>
            <p:nvPr/>
          </p:nvSpPr>
          <p:spPr>
            <a:xfrm>
              <a:off x="2810675" y="3659575"/>
              <a:ext cx="374100" cy="365975"/>
            </a:xfrm>
            <a:custGeom>
              <a:avLst/>
              <a:gdLst/>
              <a:ahLst/>
              <a:cxnLst/>
              <a:rect l="l" t="t" r="r" b="b"/>
              <a:pathLst>
                <a:path w="14964" h="14639" extrusionOk="0">
                  <a:moveTo>
                    <a:pt x="1" y="0"/>
                  </a:moveTo>
                  <a:lnTo>
                    <a:pt x="1" y="14539"/>
                  </a:lnTo>
                  <a:cubicBezTo>
                    <a:pt x="1" y="14607"/>
                    <a:pt x="63" y="14639"/>
                    <a:pt x="178" y="14639"/>
                  </a:cubicBezTo>
                  <a:cubicBezTo>
                    <a:pt x="1427" y="14639"/>
                    <a:pt x="8883" y="10907"/>
                    <a:pt x="9304" y="10648"/>
                  </a:cubicBezTo>
                  <a:cubicBezTo>
                    <a:pt x="11179" y="9481"/>
                    <a:pt x="13054" y="8172"/>
                    <a:pt x="14964" y="6757"/>
                  </a:cubicBezTo>
                  <a:cubicBezTo>
                    <a:pt x="10577" y="3785"/>
                    <a:pt x="5094" y="1557"/>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3" name="Google Shape;1303;p79"/>
          <p:cNvSpPr/>
          <p:nvPr/>
        </p:nvSpPr>
        <p:spPr>
          <a:xfrm rot="6972383">
            <a:off x="8623461" y="4647493"/>
            <a:ext cx="713401" cy="893601"/>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Organigramme : Alternative 5">
            <a:extLst>
              <a:ext uri="{FF2B5EF4-FFF2-40B4-BE49-F238E27FC236}">
                <a16:creationId xmlns:a16="http://schemas.microsoft.com/office/drawing/2014/main" id="{681BE895-F499-A3C6-7696-F3592589FC82}"/>
              </a:ext>
            </a:extLst>
          </p:cNvPr>
          <p:cNvSpPr/>
          <p:nvPr/>
        </p:nvSpPr>
        <p:spPr>
          <a:xfrm>
            <a:off x="1727759" y="2121624"/>
            <a:ext cx="5364269" cy="900252"/>
          </a:xfrm>
          <a:prstGeom prst="flowChartAlternate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rtl="1"/>
            <a:r>
              <a:rPr lang="fr-FR" sz="2400" b="1" dirty="0" err="1">
                <a:solidFill>
                  <a:schemeClr val="accent3"/>
                </a:solidFill>
              </a:rPr>
              <a:t>المبحث</a:t>
            </a:r>
            <a:r>
              <a:rPr lang="fr-FR" sz="2400" b="1" dirty="0">
                <a:solidFill>
                  <a:schemeClr val="accent3"/>
                </a:solidFill>
              </a:rPr>
              <a:t> الثاني: </a:t>
            </a:r>
            <a:r>
              <a:rPr lang="fr-FR" sz="2400" b="1" dirty="0" err="1">
                <a:solidFill>
                  <a:schemeClr val="accent3"/>
                </a:solidFill>
              </a:rPr>
              <a:t>أساسيات</a:t>
            </a:r>
            <a:r>
              <a:rPr lang="fr-FR" sz="2400" b="1" dirty="0">
                <a:solidFill>
                  <a:schemeClr val="accent3"/>
                </a:solidFill>
              </a:rPr>
              <a:t> </a:t>
            </a:r>
            <a:r>
              <a:rPr lang="fr-FR" sz="2400" b="1" dirty="0" err="1">
                <a:solidFill>
                  <a:schemeClr val="accent3"/>
                </a:solidFill>
              </a:rPr>
              <a:t>حول</a:t>
            </a:r>
            <a:r>
              <a:rPr lang="fr-FR" sz="2400" b="1" dirty="0">
                <a:solidFill>
                  <a:schemeClr val="accent3"/>
                </a:solidFill>
              </a:rPr>
              <a:t> </a:t>
            </a:r>
            <a:r>
              <a:rPr lang="fr-FR" sz="2400" b="1" dirty="0" err="1">
                <a:solidFill>
                  <a:schemeClr val="accent3"/>
                </a:solidFill>
              </a:rPr>
              <a:t>التسوية</a:t>
            </a:r>
            <a:endParaRPr lang="fr-FR" sz="2400" b="1" dirty="0">
              <a:solidFill>
                <a:schemeClr val="accent3"/>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rganigramme : Alternative 4">
            <a:extLst>
              <a:ext uri="{FF2B5EF4-FFF2-40B4-BE49-F238E27FC236}">
                <a16:creationId xmlns:a16="http://schemas.microsoft.com/office/drawing/2014/main" id="{C5C27376-F510-0E3E-F68C-D82644794447}"/>
              </a:ext>
            </a:extLst>
          </p:cNvPr>
          <p:cNvSpPr/>
          <p:nvPr/>
        </p:nvSpPr>
        <p:spPr>
          <a:xfrm>
            <a:off x="4662763" y="646026"/>
            <a:ext cx="3523857" cy="57305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fr-FR" sz="2000" b="1" dirty="0" err="1"/>
              <a:t>المطلب</a:t>
            </a:r>
            <a:r>
              <a:rPr lang="fr-FR" sz="2000" b="1" dirty="0"/>
              <a:t> الأول: </a:t>
            </a:r>
            <a:r>
              <a:rPr lang="fr-FR" sz="2000" b="1" dirty="0" err="1"/>
              <a:t>مفهوم</a:t>
            </a:r>
            <a:r>
              <a:rPr lang="fr-FR" sz="2000" b="1" dirty="0"/>
              <a:t> </a:t>
            </a:r>
            <a:r>
              <a:rPr lang="fr-FR" sz="2000" b="1" dirty="0" err="1"/>
              <a:t>التسوية</a:t>
            </a:r>
            <a:r>
              <a:rPr lang="fr-FR" sz="2000" b="1" dirty="0"/>
              <a:t> </a:t>
            </a:r>
            <a:r>
              <a:rPr lang="fr-FR" sz="2000" b="1" dirty="0" err="1"/>
              <a:t>وأهميتها</a:t>
            </a:r>
            <a:endParaRPr lang="fr-FR" sz="2000" b="1" dirty="0"/>
          </a:p>
        </p:txBody>
      </p:sp>
      <p:sp>
        <p:nvSpPr>
          <p:cNvPr id="7" name="ZoneTexte 6">
            <a:extLst>
              <a:ext uri="{FF2B5EF4-FFF2-40B4-BE49-F238E27FC236}">
                <a16:creationId xmlns:a16="http://schemas.microsoft.com/office/drawing/2014/main" id="{6EC4442D-338A-4290-5C33-0616CF02F306}"/>
              </a:ext>
            </a:extLst>
          </p:cNvPr>
          <p:cNvSpPr txBox="1"/>
          <p:nvPr/>
        </p:nvSpPr>
        <p:spPr>
          <a:xfrm>
            <a:off x="854336" y="1925419"/>
            <a:ext cx="7332284" cy="2031325"/>
          </a:xfrm>
          <a:prstGeom prst="rect">
            <a:avLst/>
          </a:prstGeom>
          <a:noFill/>
        </p:spPr>
        <p:txBody>
          <a:bodyPr wrap="square">
            <a:spAutoFit/>
          </a:bodyPr>
          <a:lstStyle/>
          <a:p>
            <a:pPr algn="r" rtl="1"/>
            <a:r>
              <a:rPr lang="ar-AE" sz="1800" b="1" u="sng" dirty="0">
                <a:solidFill>
                  <a:srgbClr val="0070C0"/>
                </a:solidFill>
              </a:rPr>
              <a:t>تعريف التسوية</a:t>
            </a:r>
            <a:r>
              <a:rPr lang="fr-FR" sz="1800" b="1" u="sng" dirty="0">
                <a:solidFill>
                  <a:srgbClr val="0070C0"/>
                </a:solidFill>
              </a:rPr>
              <a:t>:</a:t>
            </a:r>
          </a:p>
          <a:p>
            <a:pPr algn="r" rtl="1"/>
            <a:endParaRPr lang="fr-FR" sz="1800" b="1" u="sng" dirty="0">
              <a:solidFill>
                <a:srgbClr val="0070C0"/>
              </a:solidFill>
            </a:endParaRPr>
          </a:p>
          <a:p>
            <a:pPr algn="r" rtl="1"/>
            <a:r>
              <a:rPr lang="fr-FR" sz="1800" dirty="0" err="1">
                <a:solidFill>
                  <a:schemeClr val="accent3"/>
                </a:solidFill>
              </a:rPr>
              <a:t>عرفت</a:t>
            </a:r>
            <a:r>
              <a:rPr lang="fr-FR" sz="1800" dirty="0">
                <a:solidFill>
                  <a:schemeClr val="accent3"/>
                </a:solidFill>
              </a:rPr>
              <a:t> </a:t>
            </a:r>
            <a:r>
              <a:rPr lang="fr-FR" sz="1800" dirty="0" err="1">
                <a:solidFill>
                  <a:schemeClr val="accent3"/>
                </a:solidFill>
              </a:rPr>
              <a:t>التسوية</a:t>
            </a:r>
            <a:r>
              <a:rPr lang="fr-FR" sz="1800" dirty="0">
                <a:solidFill>
                  <a:schemeClr val="accent3"/>
                </a:solidFill>
              </a:rPr>
              <a:t> </a:t>
            </a:r>
            <a:r>
              <a:rPr lang="fr-FR" sz="1800" dirty="0" err="1">
                <a:solidFill>
                  <a:schemeClr val="accent3"/>
                </a:solidFill>
              </a:rPr>
              <a:t>على</a:t>
            </a:r>
            <a:r>
              <a:rPr lang="fr-FR" sz="1800" dirty="0">
                <a:solidFill>
                  <a:schemeClr val="accent3"/>
                </a:solidFill>
              </a:rPr>
              <a:t> أ </a:t>
            </a:r>
            <a:r>
              <a:rPr lang="fr-FR" sz="1800" dirty="0" err="1">
                <a:solidFill>
                  <a:schemeClr val="accent3"/>
                </a:solidFill>
              </a:rPr>
              <a:t>نها</a:t>
            </a:r>
            <a:r>
              <a:rPr lang="fr-FR" sz="1800" dirty="0">
                <a:solidFill>
                  <a:schemeClr val="accent3"/>
                </a:solidFill>
              </a:rPr>
              <a:t> « </a:t>
            </a:r>
            <a:r>
              <a:rPr lang="fr-FR" sz="1800" dirty="0" err="1">
                <a:solidFill>
                  <a:schemeClr val="accent3"/>
                </a:solidFill>
              </a:rPr>
              <a:t>إتمام</a:t>
            </a:r>
            <a:r>
              <a:rPr lang="fr-FR" sz="1800" dirty="0">
                <a:solidFill>
                  <a:schemeClr val="accent3"/>
                </a:solidFill>
              </a:rPr>
              <a:t> </a:t>
            </a:r>
            <a:r>
              <a:rPr lang="fr-FR" sz="1800" dirty="0" err="1">
                <a:solidFill>
                  <a:schemeClr val="accent3"/>
                </a:solidFill>
              </a:rPr>
              <a:t>إجراءات</a:t>
            </a:r>
            <a:r>
              <a:rPr lang="fr-FR" sz="1800" dirty="0">
                <a:solidFill>
                  <a:schemeClr val="accent3"/>
                </a:solidFill>
              </a:rPr>
              <a:t> </a:t>
            </a:r>
            <a:r>
              <a:rPr lang="fr-FR" sz="1800" dirty="0" err="1">
                <a:solidFill>
                  <a:schemeClr val="accent3"/>
                </a:solidFill>
              </a:rPr>
              <a:t>الصفقة</a:t>
            </a:r>
            <a:r>
              <a:rPr lang="fr-FR" sz="1800" dirty="0">
                <a:solidFill>
                  <a:schemeClr val="accent3"/>
                </a:solidFill>
              </a:rPr>
              <a:t> </a:t>
            </a:r>
            <a:r>
              <a:rPr lang="fr-FR" sz="1800" dirty="0" err="1">
                <a:solidFill>
                  <a:schemeClr val="accent3"/>
                </a:solidFill>
              </a:rPr>
              <a:t>بقيام</a:t>
            </a:r>
            <a:r>
              <a:rPr lang="fr-FR" sz="1800" dirty="0">
                <a:solidFill>
                  <a:schemeClr val="accent3"/>
                </a:solidFill>
              </a:rPr>
              <a:t> </a:t>
            </a:r>
            <a:r>
              <a:rPr lang="fr-FR" sz="1800" dirty="0" err="1">
                <a:solidFill>
                  <a:schemeClr val="accent3"/>
                </a:solidFill>
              </a:rPr>
              <a:t>البائع</a:t>
            </a:r>
            <a:r>
              <a:rPr lang="fr-FR" sz="1800" dirty="0">
                <a:solidFill>
                  <a:schemeClr val="accent3"/>
                </a:solidFill>
              </a:rPr>
              <a:t> </a:t>
            </a:r>
            <a:r>
              <a:rPr lang="fr-FR" sz="1800" dirty="0" err="1">
                <a:solidFill>
                  <a:schemeClr val="accent3"/>
                </a:solidFill>
              </a:rPr>
              <a:t>بتحويل</a:t>
            </a:r>
            <a:r>
              <a:rPr lang="fr-FR" sz="1800" dirty="0">
                <a:solidFill>
                  <a:schemeClr val="accent3"/>
                </a:solidFill>
              </a:rPr>
              <a:t> </a:t>
            </a:r>
            <a:r>
              <a:rPr lang="fr-FR" sz="1800" dirty="0" err="1">
                <a:solidFill>
                  <a:schemeClr val="accent3"/>
                </a:solidFill>
              </a:rPr>
              <a:t>الأصل</a:t>
            </a:r>
            <a:r>
              <a:rPr lang="fr-FR" sz="1800" dirty="0">
                <a:solidFill>
                  <a:schemeClr val="accent3"/>
                </a:solidFill>
              </a:rPr>
              <a:t> </a:t>
            </a:r>
            <a:r>
              <a:rPr lang="fr-FR" sz="1800" dirty="0" err="1">
                <a:solidFill>
                  <a:schemeClr val="accent3"/>
                </a:solidFill>
              </a:rPr>
              <a:t>المالي</a:t>
            </a:r>
            <a:r>
              <a:rPr lang="fr-FR" sz="1800" dirty="0">
                <a:solidFill>
                  <a:schemeClr val="accent3"/>
                </a:solidFill>
              </a:rPr>
              <a:t> إلى </a:t>
            </a:r>
            <a:r>
              <a:rPr lang="fr-FR" sz="1800" dirty="0" err="1">
                <a:solidFill>
                  <a:schemeClr val="accent3"/>
                </a:solidFill>
              </a:rPr>
              <a:t>المشتري</a:t>
            </a:r>
            <a:r>
              <a:rPr lang="fr-FR" sz="1800" dirty="0">
                <a:solidFill>
                  <a:schemeClr val="accent3"/>
                </a:solidFill>
              </a:rPr>
              <a:t>، </a:t>
            </a:r>
            <a:r>
              <a:rPr lang="fr-FR" sz="1800" dirty="0" err="1">
                <a:solidFill>
                  <a:schemeClr val="accent3"/>
                </a:solidFill>
              </a:rPr>
              <a:t>في</a:t>
            </a:r>
            <a:r>
              <a:rPr lang="fr-FR" sz="1800" dirty="0">
                <a:solidFill>
                  <a:schemeClr val="accent3"/>
                </a:solidFill>
              </a:rPr>
              <a:t> </a:t>
            </a:r>
            <a:r>
              <a:rPr lang="fr-FR" sz="1800" dirty="0" err="1">
                <a:solidFill>
                  <a:schemeClr val="accent3"/>
                </a:solidFill>
              </a:rPr>
              <a:t>مقابل</a:t>
            </a:r>
            <a:r>
              <a:rPr lang="fr-FR" sz="1800" dirty="0">
                <a:solidFill>
                  <a:schemeClr val="accent3"/>
                </a:solidFill>
              </a:rPr>
              <a:t> </a:t>
            </a:r>
            <a:r>
              <a:rPr lang="fr-FR" sz="1800" dirty="0" err="1">
                <a:solidFill>
                  <a:schemeClr val="accent3"/>
                </a:solidFill>
              </a:rPr>
              <a:t>قيام</a:t>
            </a:r>
            <a:r>
              <a:rPr lang="fr-FR" sz="1800" dirty="0">
                <a:solidFill>
                  <a:schemeClr val="accent3"/>
                </a:solidFill>
              </a:rPr>
              <a:t> </a:t>
            </a:r>
            <a:r>
              <a:rPr lang="fr-FR" sz="1800" dirty="0" err="1">
                <a:solidFill>
                  <a:schemeClr val="accent3"/>
                </a:solidFill>
              </a:rPr>
              <a:t>المشتري</a:t>
            </a:r>
            <a:r>
              <a:rPr lang="fr-FR" sz="1800" dirty="0">
                <a:solidFill>
                  <a:schemeClr val="accent3"/>
                </a:solidFill>
              </a:rPr>
              <a:t> </a:t>
            </a:r>
            <a:r>
              <a:rPr lang="fr-FR" sz="1800" dirty="0" err="1">
                <a:solidFill>
                  <a:schemeClr val="accent3"/>
                </a:solidFill>
              </a:rPr>
              <a:t>بتحويل</a:t>
            </a:r>
            <a:r>
              <a:rPr lang="fr-FR" sz="1800" dirty="0">
                <a:solidFill>
                  <a:schemeClr val="accent3"/>
                </a:solidFill>
              </a:rPr>
              <a:t> </a:t>
            </a:r>
            <a:r>
              <a:rPr lang="fr-FR" sz="1800" dirty="0" err="1">
                <a:solidFill>
                  <a:schemeClr val="accent3"/>
                </a:solidFill>
              </a:rPr>
              <a:t>مبلغ</a:t>
            </a:r>
            <a:r>
              <a:rPr lang="fr-FR" sz="1800" dirty="0">
                <a:solidFill>
                  <a:schemeClr val="accent3"/>
                </a:solidFill>
              </a:rPr>
              <a:t> </a:t>
            </a:r>
            <a:r>
              <a:rPr lang="fr-FR" sz="1800" dirty="0" err="1">
                <a:solidFill>
                  <a:schemeClr val="accent3"/>
                </a:solidFill>
              </a:rPr>
              <a:t>الصفقة</a:t>
            </a:r>
            <a:r>
              <a:rPr lang="fr-FR" sz="1800" dirty="0">
                <a:solidFill>
                  <a:schemeClr val="accent3"/>
                </a:solidFill>
              </a:rPr>
              <a:t> إلى </a:t>
            </a:r>
            <a:r>
              <a:rPr lang="fr-FR" sz="1800" dirty="0" err="1">
                <a:solidFill>
                  <a:schemeClr val="accent3"/>
                </a:solidFill>
              </a:rPr>
              <a:t>البائع</a:t>
            </a:r>
            <a:r>
              <a:rPr lang="fr-FR" sz="1800" dirty="0">
                <a:solidFill>
                  <a:schemeClr val="accent3"/>
                </a:solidFill>
              </a:rPr>
              <a:t>. </a:t>
            </a:r>
            <a:r>
              <a:rPr lang="fr-FR" sz="1800" dirty="0" err="1">
                <a:solidFill>
                  <a:schemeClr val="accent3"/>
                </a:solidFill>
              </a:rPr>
              <a:t>وتبدأ</a:t>
            </a:r>
            <a:r>
              <a:rPr lang="fr-FR" sz="1800" dirty="0">
                <a:solidFill>
                  <a:schemeClr val="accent3"/>
                </a:solidFill>
              </a:rPr>
              <a:t> </a:t>
            </a:r>
            <a:r>
              <a:rPr lang="fr-FR" sz="1800" dirty="0" err="1">
                <a:solidFill>
                  <a:schemeClr val="accent3"/>
                </a:solidFill>
              </a:rPr>
              <a:t>هذه</a:t>
            </a:r>
            <a:r>
              <a:rPr lang="fr-FR" sz="1800" dirty="0">
                <a:solidFill>
                  <a:schemeClr val="accent3"/>
                </a:solidFill>
              </a:rPr>
              <a:t> </a:t>
            </a:r>
            <a:r>
              <a:rPr lang="fr-FR" sz="1800" dirty="0" err="1">
                <a:solidFill>
                  <a:schemeClr val="accent3"/>
                </a:solidFill>
              </a:rPr>
              <a:t>الإجراءات</a:t>
            </a:r>
            <a:r>
              <a:rPr lang="fr-FR" sz="1800" dirty="0">
                <a:solidFill>
                  <a:schemeClr val="accent3"/>
                </a:solidFill>
              </a:rPr>
              <a:t> </a:t>
            </a:r>
            <a:r>
              <a:rPr lang="fr-FR" sz="1800" dirty="0" err="1">
                <a:solidFill>
                  <a:schemeClr val="accent3"/>
                </a:solidFill>
              </a:rPr>
              <a:t>بعد</a:t>
            </a:r>
            <a:r>
              <a:rPr lang="fr-FR" sz="1800" dirty="0">
                <a:solidFill>
                  <a:schemeClr val="accent3"/>
                </a:solidFill>
              </a:rPr>
              <a:t> </a:t>
            </a:r>
            <a:r>
              <a:rPr lang="fr-FR" sz="1800" dirty="0" err="1">
                <a:solidFill>
                  <a:schemeClr val="accent3"/>
                </a:solidFill>
              </a:rPr>
              <a:t>عملية</a:t>
            </a:r>
            <a:r>
              <a:rPr lang="fr-FR" sz="1800" dirty="0">
                <a:solidFill>
                  <a:schemeClr val="accent3"/>
                </a:solidFill>
              </a:rPr>
              <a:t> </a:t>
            </a:r>
            <a:r>
              <a:rPr lang="fr-FR" sz="1800" dirty="0" err="1">
                <a:solidFill>
                  <a:schemeClr val="accent3"/>
                </a:solidFill>
              </a:rPr>
              <a:t>المقاصة</a:t>
            </a:r>
            <a:r>
              <a:rPr lang="fr-FR" sz="1800" dirty="0">
                <a:solidFill>
                  <a:schemeClr val="accent3"/>
                </a:solidFill>
              </a:rPr>
              <a:t> </a:t>
            </a:r>
            <a:r>
              <a:rPr lang="fr-FR" sz="1800" dirty="0" err="1">
                <a:solidFill>
                  <a:schemeClr val="accent3"/>
                </a:solidFill>
              </a:rPr>
              <a:t>على</a:t>
            </a:r>
            <a:r>
              <a:rPr lang="fr-FR" sz="1800" dirty="0">
                <a:solidFill>
                  <a:schemeClr val="accent3"/>
                </a:solidFill>
              </a:rPr>
              <a:t> </a:t>
            </a:r>
            <a:r>
              <a:rPr lang="fr-FR" sz="1800" dirty="0" err="1">
                <a:solidFill>
                  <a:schemeClr val="accent3"/>
                </a:solidFill>
              </a:rPr>
              <a:t>وفق</a:t>
            </a:r>
            <a:r>
              <a:rPr lang="fr-FR" sz="1800" dirty="0">
                <a:solidFill>
                  <a:schemeClr val="accent3"/>
                </a:solidFill>
              </a:rPr>
              <a:t> </a:t>
            </a:r>
            <a:r>
              <a:rPr lang="fr-FR" sz="1800" dirty="0" err="1">
                <a:solidFill>
                  <a:schemeClr val="accent3"/>
                </a:solidFill>
              </a:rPr>
              <a:t>تنظيم</a:t>
            </a:r>
            <a:r>
              <a:rPr lang="fr-FR" sz="1800" dirty="0">
                <a:solidFill>
                  <a:schemeClr val="accent3"/>
                </a:solidFill>
              </a:rPr>
              <a:t> </a:t>
            </a:r>
            <a:r>
              <a:rPr lang="fr-FR" sz="1800" dirty="0" err="1">
                <a:solidFill>
                  <a:schemeClr val="accent3"/>
                </a:solidFill>
              </a:rPr>
              <a:t>معين</a:t>
            </a:r>
            <a:r>
              <a:rPr lang="fr-FR" sz="1800" dirty="0">
                <a:solidFill>
                  <a:schemeClr val="accent3"/>
                </a:solidFill>
              </a:rPr>
              <a:t> </a:t>
            </a:r>
            <a:r>
              <a:rPr lang="fr-FR" sz="1800" dirty="0" err="1">
                <a:solidFill>
                  <a:schemeClr val="accent3"/>
                </a:solidFill>
              </a:rPr>
              <a:t>تديره</a:t>
            </a:r>
            <a:r>
              <a:rPr lang="fr-FR" sz="1800" dirty="0">
                <a:solidFill>
                  <a:schemeClr val="accent3"/>
                </a:solidFill>
              </a:rPr>
              <a:t> </a:t>
            </a:r>
            <a:r>
              <a:rPr lang="fr-FR" sz="1800" dirty="0" err="1">
                <a:solidFill>
                  <a:schemeClr val="accent3"/>
                </a:solidFill>
              </a:rPr>
              <a:t>شركة</a:t>
            </a:r>
            <a:r>
              <a:rPr lang="fr-FR" sz="1800" dirty="0">
                <a:solidFill>
                  <a:schemeClr val="accent3"/>
                </a:solidFill>
              </a:rPr>
              <a:t> </a:t>
            </a:r>
            <a:r>
              <a:rPr lang="fr-FR" sz="1800" dirty="0" err="1">
                <a:solidFill>
                  <a:schemeClr val="accent3"/>
                </a:solidFill>
              </a:rPr>
              <a:t>المقاصة</a:t>
            </a:r>
            <a:r>
              <a:rPr lang="fr-FR" sz="1800" dirty="0">
                <a:solidFill>
                  <a:schemeClr val="accent3"/>
                </a:solidFill>
              </a:rPr>
              <a:t>.</a:t>
            </a:r>
          </a:p>
          <a:p>
            <a:pPr algn="r" rtl="1"/>
            <a:endParaRPr lang="fr-FR" sz="1800" b="1" u="sng" dirty="0">
              <a:solidFill>
                <a:srgbClr val="0070C0"/>
              </a:solidFill>
            </a:endParaRPr>
          </a:p>
          <a:p>
            <a:pPr algn="r" rtl="1"/>
            <a:r>
              <a:rPr lang="ar-AE" sz="1800" dirty="0"/>
              <a:t> يقصد بالتسوية الدفع الفعلي للنقود من المشتري إلى البائع، وتسليم المثمن من البائع إلى المشتري</a:t>
            </a:r>
            <a:r>
              <a:rPr lang="fr-FR" sz="1800" dirty="0"/>
              <a:t>.</a:t>
            </a:r>
          </a:p>
        </p:txBody>
      </p:sp>
    </p:spTree>
    <p:extLst>
      <p:ext uri="{BB962C8B-B14F-4D97-AF65-F5344CB8AC3E}">
        <p14:creationId xmlns:p14="http://schemas.microsoft.com/office/powerpoint/2010/main" val="1315376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1AC1AC98-9865-E841-7F30-ED0D851B7248}"/>
              </a:ext>
            </a:extLst>
          </p:cNvPr>
          <p:cNvSpPr txBox="1"/>
          <p:nvPr/>
        </p:nvSpPr>
        <p:spPr>
          <a:xfrm>
            <a:off x="5999659" y="554093"/>
            <a:ext cx="1828800" cy="400110"/>
          </a:xfrm>
          <a:prstGeom prst="rect">
            <a:avLst/>
          </a:prstGeom>
          <a:noFill/>
        </p:spPr>
        <p:txBody>
          <a:bodyPr wrap="square" rtlCol="0">
            <a:spAutoFit/>
          </a:bodyPr>
          <a:lstStyle/>
          <a:p>
            <a:pPr algn="r" rtl="1"/>
            <a:r>
              <a:rPr lang="fr-FR" sz="2000" b="1" u="sng" dirty="0" err="1">
                <a:solidFill>
                  <a:srgbClr val="0070C0"/>
                </a:solidFill>
              </a:rPr>
              <a:t>اهمية</a:t>
            </a:r>
            <a:r>
              <a:rPr lang="fr-FR" sz="2000" b="1" u="sng" dirty="0">
                <a:solidFill>
                  <a:srgbClr val="0070C0"/>
                </a:solidFill>
              </a:rPr>
              <a:t> </a:t>
            </a:r>
            <a:r>
              <a:rPr lang="fr-FR" sz="2000" b="1" u="sng" dirty="0" err="1">
                <a:solidFill>
                  <a:srgbClr val="0070C0"/>
                </a:solidFill>
              </a:rPr>
              <a:t>التسوية</a:t>
            </a:r>
            <a:r>
              <a:rPr lang="fr-FR" sz="1800" b="1" dirty="0"/>
              <a:t>:</a:t>
            </a:r>
          </a:p>
        </p:txBody>
      </p:sp>
      <p:sp>
        <p:nvSpPr>
          <p:cNvPr id="7" name="Rectangle 6">
            <a:extLst>
              <a:ext uri="{FF2B5EF4-FFF2-40B4-BE49-F238E27FC236}">
                <a16:creationId xmlns:a16="http://schemas.microsoft.com/office/drawing/2014/main" id="{6C60D73A-7A2B-F3BD-4455-6A96A46CB904}"/>
              </a:ext>
            </a:extLst>
          </p:cNvPr>
          <p:cNvSpPr/>
          <p:nvPr/>
        </p:nvSpPr>
        <p:spPr>
          <a:xfrm>
            <a:off x="6383240" y="1967675"/>
            <a:ext cx="2240264" cy="250903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rtl="1"/>
            <a:r>
              <a:rPr lang="fr-FR" sz="1800" b="1" dirty="0" err="1">
                <a:solidFill>
                  <a:schemeClr val="accent3"/>
                </a:solidFill>
              </a:rPr>
              <a:t>ضمان</a:t>
            </a:r>
            <a:r>
              <a:rPr lang="fr-FR" sz="1800" b="1" dirty="0">
                <a:solidFill>
                  <a:schemeClr val="accent3"/>
                </a:solidFill>
              </a:rPr>
              <a:t> </a:t>
            </a:r>
            <a:r>
              <a:rPr lang="fr-FR" sz="1800" b="1" dirty="0" err="1">
                <a:solidFill>
                  <a:schemeClr val="accent3"/>
                </a:solidFill>
              </a:rPr>
              <a:t>حصول</a:t>
            </a:r>
            <a:r>
              <a:rPr lang="fr-FR" sz="1800" b="1" dirty="0">
                <a:solidFill>
                  <a:schemeClr val="accent3"/>
                </a:solidFill>
              </a:rPr>
              <a:t> </a:t>
            </a:r>
            <a:r>
              <a:rPr lang="fr-FR" sz="1800" b="1" dirty="0" err="1">
                <a:solidFill>
                  <a:schemeClr val="accent3"/>
                </a:solidFill>
              </a:rPr>
              <a:t>الاطراف</a:t>
            </a:r>
            <a:r>
              <a:rPr lang="fr-FR" sz="1800" b="1" dirty="0">
                <a:solidFill>
                  <a:schemeClr val="accent3"/>
                </a:solidFill>
              </a:rPr>
              <a:t> </a:t>
            </a:r>
            <a:r>
              <a:rPr lang="fr-FR" sz="1800" b="1" dirty="0" err="1">
                <a:solidFill>
                  <a:schemeClr val="accent3"/>
                </a:solidFill>
              </a:rPr>
              <a:t>المتداولة</a:t>
            </a:r>
            <a:r>
              <a:rPr lang="fr-FR" sz="1800" b="1" dirty="0">
                <a:solidFill>
                  <a:schemeClr val="accent3"/>
                </a:solidFill>
              </a:rPr>
              <a:t> </a:t>
            </a:r>
            <a:r>
              <a:rPr lang="fr-FR" sz="1800" b="1" dirty="0" err="1">
                <a:solidFill>
                  <a:schemeClr val="accent3"/>
                </a:solidFill>
              </a:rPr>
              <a:t>على</a:t>
            </a:r>
            <a:r>
              <a:rPr lang="fr-FR" sz="1800" b="1" dirty="0">
                <a:solidFill>
                  <a:schemeClr val="accent3"/>
                </a:solidFill>
              </a:rPr>
              <a:t> ما </a:t>
            </a:r>
            <a:r>
              <a:rPr lang="fr-FR" sz="1800" b="1" dirty="0" err="1">
                <a:solidFill>
                  <a:schemeClr val="accent3"/>
                </a:solidFill>
              </a:rPr>
              <a:t>يستحقونه</a:t>
            </a:r>
            <a:r>
              <a:rPr lang="fr-FR" sz="1800" b="1" dirty="0">
                <a:solidFill>
                  <a:schemeClr val="accent3"/>
                </a:solidFill>
              </a:rPr>
              <a:t> </a:t>
            </a:r>
            <a:r>
              <a:rPr lang="fr-FR" sz="1800" b="1" dirty="0" err="1">
                <a:solidFill>
                  <a:schemeClr val="accent3"/>
                </a:solidFill>
              </a:rPr>
              <a:t>من</a:t>
            </a:r>
            <a:r>
              <a:rPr lang="fr-FR" sz="1800" b="1" dirty="0">
                <a:solidFill>
                  <a:schemeClr val="accent3"/>
                </a:solidFill>
              </a:rPr>
              <a:t> </a:t>
            </a:r>
            <a:r>
              <a:rPr lang="fr-FR" sz="1800" b="1" dirty="0" err="1">
                <a:solidFill>
                  <a:schemeClr val="accent3"/>
                </a:solidFill>
              </a:rPr>
              <a:t>أموال</a:t>
            </a:r>
            <a:r>
              <a:rPr lang="fr-FR" sz="1800" b="1" dirty="0">
                <a:solidFill>
                  <a:schemeClr val="accent3"/>
                </a:solidFill>
              </a:rPr>
              <a:t> </a:t>
            </a:r>
            <a:r>
              <a:rPr lang="fr-FR" sz="1800" b="1" dirty="0" err="1">
                <a:solidFill>
                  <a:schemeClr val="accent3"/>
                </a:solidFill>
              </a:rPr>
              <a:t>أو</a:t>
            </a:r>
            <a:r>
              <a:rPr lang="fr-FR" sz="1800" b="1" dirty="0">
                <a:solidFill>
                  <a:schemeClr val="accent3"/>
                </a:solidFill>
              </a:rPr>
              <a:t> </a:t>
            </a:r>
            <a:r>
              <a:rPr lang="fr-FR" sz="1800" b="1" dirty="0" err="1">
                <a:solidFill>
                  <a:schemeClr val="accent3"/>
                </a:solidFill>
              </a:rPr>
              <a:t>أصول</a:t>
            </a:r>
            <a:endParaRPr lang="fr-FR" sz="1800" b="1" dirty="0">
              <a:solidFill>
                <a:schemeClr val="accent3"/>
              </a:solidFill>
            </a:endParaRPr>
          </a:p>
        </p:txBody>
      </p:sp>
      <p:sp>
        <p:nvSpPr>
          <p:cNvPr id="11" name="Rectangle 10">
            <a:extLst>
              <a:ext uri="{FF2B5EF4-FFF2-40B4-BE49-F238E27FC236}">
                <a16:creationId xmlns:a16="http://schemas.microsoft.com/office/drawing/2014/main" id="{6E227726-2215-5024-B0FF-9B9B4803B331}"/>
              </a:ext>
            </a:extLst>
          </p:cNvPr>
          <p:cNvSpPr/>
          <p:nvPr/>
        </p:nvSpPr>
        <p:spPr>
          <a:xfrm>
            <a:off x="3451868" y="1967675"/>
            <a:ext cx="2240264" cy="250903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rtl="1"/>
            <a:r>
              <a:rPr lang="fr-FR" sz="1800" b="1" dirty="0" err="1">
                <a:solidFill>
                  <a:schemeClr val="accent3"/>
                </a:solidFill>
              </a:rPr>
              <a:t>تعزيز</a:t>
            </a:r>
            <a:r>
              <a:rPr lang="fr-FR" sz="1800" b="1" dirty="0">
                <a:solidFill>
                  <a:schemeClr val="accent3"/>
                </a:solidFill>
              </a:rPr>
              <a:t> </a:t>
            </a:r>
            <a:r>
              <a:rPr lang="fr-FR" sz="1800" b="1" dirty="0" err="1">
                <a:solidFill>
                  <a:schemeClr val="accent3"/>
                </a:solidFill>
              </a:rPr>
              <a:t>الثقة</a:t>
            </a:r>
            <a:r>
              <a:rPr lang="fr-FR" sz="1800" b="1" dirty="0">
                <a:solidFill>
                  <a:schemeClr val="accent3"/>
                </a:solidFill>
              </a:rPr>
              <a:t> </a:t>
            </a:r>
            <a:r>
              <a:rPr lang="fr-FR" sz="1800" b="1" dirty="0" err="1">
                <a:solidFill>
                  <a:schemeClr val="accent3"/>
                </a:solidFill>
              </a:rPr>
              <a:t>في</a:t>
            </a:r>
            <a:r>
              <a:rPr lang="fr-FR" sz="1800" b="1" dirty="0">
                <a:solidFill>
                  <a:schemeClr val="accent3"/>
                </a:solidFill>
              </a:rPr>
              <a:t> </a:t>
            </a:r>
            <a:r>
              <a:rPr lang="fr-FR" sz="1800" b="1" dirty="0" err="1">
                <a:solidFill>
                  <a:schemeClr val="accent3"/>
                </a:solidFill>
              </a:rPr>
              <a:t>بورصة</a:t>
            </a:r>
            <a:r>
              <a:rPr lang="fr-FR" sz="1800" b="1" dirty="0">
                <a:solidFill>
                  <a:schemeClr val="accent3"/>
                </a:solidFill>
              </a:rPr>
              <a:t> </a:t>
            </a:r>
            <a:r>
              <a:rPr lang="fr-FR" sz="1800" b="1" dirty="0" err="1">
                <a:solidFill>
                  <a:schemeClr val="accent3"/>
                </a:solidFill>
              </a:rPr>
              <a:t>البضائع</a:t>
            </a:r>
            <a:endParaRPr lang="fr-FR" sz="1800" b="1" dirty="0">
              <a:solidFill>
                <a:schemeClr val="accent3"/>
              </a:solidFill>
            </a:endParaRPr>
          </a:p>
        </p:txBody>
      </p:sp>
      <p:grpSp>
        <p:nvGrpSpPr>
          <p:cNvPr id="9" name="Google Shape;598;p54">
            <a:extLst>
              <a:ext uri="{FF2B5EF4-FFF2-40B4-BE49-F238E27FC236}">
                <a16:creationId xmlns:a16="http://schemas.microsoft.com/office/drawing/2014/main" id="{05897E55-0C2F-6AF7-D551-73C95388C29C}"/>
              </a:ext>
            </a:extLst>
          </p:cNvPr>
          <p:cNvGrpSpPr/>
          <p:nvPr/>
        </p:nvGrpSpPr>
        <p:grpSpPr>
          <a:xfrm rot="10800000">
            <a:off x="0" y="4184947"/>
            <a:ext cx="885184" cy="1313185"/>
            <a:chOff x="3639300" y="1362050"/>
            <a:chExt cx="1228400" cy="1822350"/>
          </a:xfrm>
        </p:grpSpPr>
        <p:sp>
          <p:nvSpPr>
            <p:cNvPr id="3" name="Google Shape;599;p54">
              <a:extLst>
                <a:ext uri="{FF2B5EF4-FFF2-40B4-BE49-F238E27FC236}">
                  <a16:creationId xmlns:a16="http://schemas.microsoft.com/office/drawing/2014/main" id="{9FE29A8C-56AF-D6D6-473E-BFA1955A0EC1}"/>
                </a:ext>
              </a:extLst>
            </p:cNvPr>
            <p:cNvSpPr/>
            <p:nvPr/>
          </p:nvSpPr>
          <p:spPr>
            <a:xfrm>
              <a:off x="4141625" y="2679425"/>
              <a:ext cx="720750" cy="504975"/>
            </a:xfrm>
            <a:custGeom>
              <a:avLst/>
              <a:gdLst/>
              <a:ahLst/>
              <a:cxnLst/>
              <a:rect l="l" t="t" r="r" b="b"/>
              <a:pathLst>
                <a:path w="28830" h="20199" extrusionOk="0">
                  <a:moveTo>
                    <a:pt x="16294" y="0"/>
                  </a:moveTo>
                  <a:cubicBezTo>
                    <a:pt x="11568" y="0"/>
                    <a:pt x="7077" y="1785"/>
                    <a:pt x="3750" y="5354"/>
                  </a:cubicBezTo>
                  <a:cubicBezTo>
                    <a:pt x="2229" y="6981"/>
                    <a:pt x="991" y="8785"/>
                    <a:pt x="0" y="10766"/>
                  </a:cubicBezTo>
                  <a:cubicBezTo>
                    <a:pt x="7932" y="16593"/>
                    <a:pt x="18027" y="20199"/>
                    <a:pt x="26488" y="20199"/>
                  </a:cubicBezTo>
                  <a:cubicBezTo>
                    <a:pt x="27272" y="20199"/>
                    <a:pt x="28042" y="20168"/>
                    <a:pt x="28795" y="20105"/>
                  </a:cubicBezTo>
                  <a:cubicBezTo>
                    <a:pt x="28795" y="20105"/>
                    <a:pt x="28795" y="13454"/>
                    <a:pt x="28830" y="4186"/>
                  </a:cubicBezTo>
                  <a:cubicBezTo>
                    <a:pt x="27627" y="1180"/>
                    <a:pt x="21118" y="437"/>
                    <a:pt x="18713" y="154"/>
                  </a:cubicBezTo>
                  <a:cubicBezTo>
                    <a:pt x="17903" y="51"/>
                    <a:pt x="17095" y="0"/>
                    <a:pt x="16294" y="0"/>
                  </a:cubicBezTo>
                  <a:close/>
                </a:path>
              </a:pathLst>
            </a:custGeom>
            <a:solidFill>
              <a:srgbClr val="3034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600;p54">
              <a:extLst>
                <a:ext uri="{FF2B5EF4-FFF2-40B4-BE49-F238E27FC236}">
                  <a16:creationId xmlns:a16="http://schemas.microsoft.com/office/drawing/2014/main" id="{BF8C6DBB-3432-114A-F255-D2C165426E5B}"/>
                </a:ext>
              </a:extLst>
            </p:cNvPr>
            <p:cNvSpPr/>
            <p:nvPr/>
          </p:nvSpPr>
          <p:spPr>
            <a:xfrm>
              <a:off x="3749850" y="1362050"/>
              <a:ext cx="1117850" cy="1586525"/>
            </a:xfrm>
            <a:custGeom>
              <a:avLst/>
              <a:gdLst/>
              <a:ahLst/>
              <a:cxnLst/>
              <a:rect l="l" t="t" r="r" b="b"/>
              <a:pathLst>
                <a:path w="44714" h="63461" extrusionOk="0">
                  <a:moveTo>
                    <a:pt x="44713" y="1"/>
                  </a:moveTo>
                  <a:cubicBezTo>
                    <a:pt x="44678" y="7040"/>
                    <a:pt x="34879" y="11992"/>
                    <a:pt x="29502" y="14150"/>
                  </a:cubicBezTo>
                  <a:cubicBezTo>
                    <a:pt x="27415" y="14964"/>
                    <a:pt x="25258" y="15671"/>
                    <a:pt x="23100" y="16343"/>
                  </a:cubicBezTo>
                  <a:cubicBezTo>
                    <a:pt x="23595" y="17015"/>
                    <a:pt x="24019" y="17723"/>
                    <a:pt x="24373" y="18466"/>
                  </a:cubicBezTo>
                  <a:cubicBezTo>
                    <a:pt x="25541" y="21083"/>
                    <a:pt x="25682" y="24055"/>
                    <a:pt x="24798" y="26778"/>
                  </a:cubicBezTo>
                  <a:cubicBezTo>
                    <a:pt x="23666" y="30245"/>
                    <a:pt x="20836" y="33004"/>
                    <a:pt x="17475" y="34455"/>
                  </a:cubicBezTo>
                  <a:cubicBezTo>
                    <a:pt x="15798" y="35190"/>
                    <a:pt x="13648" y="35654"/>
                    <a:pt x="11545" y="35654"/>
                  </a:cubicBezTo>
                  <a:cubicBezTo>
                    <a:pt x="9702" y="35654"/>
                    <a:pt x="7895" y="35297"/>
                    <a:pt x="6474" y="34455"/>
                  </a:cubicBezTo>
                  <a:lnTo>
                    <a:pt x="6439" y="34455"/>
                  </a:lnTo>
                  <a:cubicBezTo>
                    <a:pt x="5342" y="33782"/>
                    <a:pt x="4493" y="32757"/>
                    <a:pt x="3679" y="31731"/>
                  </a:cubicBezTo>
                  <a:lnTo>
                    <a:pt x="3644" y="31695"/>
                  </a:lnTo>
                  <a:cubicBezTo>
                    <a:pt x="3113" y="33146"/>
                    <a:pt x="2689" y="34631"/>
                    <a:pt x="2371" y="36152"/>
                  </a:cubicBezTo>
                  <a:cubicBezTo>
                    <a:pt x="1" y="46835"/>
                    <a:pt x="6403" y="56669"/>
                    <a:pt x="15636" y="63461"/>
                  </a:cubicBezTo>
                  <a:cubicBezTo>
                    <a:pt x="16626" y="61515"/>
                    <a:pt x="17900" y="59676"/>
                    <a:pt x="19385" y="58049"/>
                  </a:cubicBezTo>
                  <a:cubicBezTo>
                    <a:pt x="22763" y="54488"/>
                    <a:pt x="27293" y="52708"/>
                    <a:pt x="32052" y="52708"/>
                  </a:cubicBezTo>
                  <a:cubicBezTo>
                    <a:pt x="32824" y="52708"/>
                    <a:pt x="33603" y="52755"/>
                    <a:pt x="34384" y="52849"/>
                  </a:cubicBezTo>
                  <a:cubicBezTo>
                    <a:pt x="36754" y="53132"/>
                    <a:pt x="43263" y="53910"/>
                    <a:pt x="44501" y="56881"/>
                  </a:cubicBezTo>
                  <a:cubicBezTo>
                    <a:pt x="44572" y="35454"/>
                    <a:pt x="44713" y="30"/>
                    <a:pt x="44713" y="1"/>
                  </a:cubicBezTo>
                  <a:close/>
                </a:path>
              </a:pathLst>
            </a:custGeom>
            <a:solidFill>
              <a:srgbClr val="FEF4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601;p54">
              <a:extLst>
                <a:ext uri="{FF2B5EF4-FFF2-40B4-BE49-F238E27FC236}">
                  <a16:creationId xmlns:a16="http://schemas.microsoft.com/office/drawing/2014/main" id="{072FE71B-2109-5E56-0AA4-C67B07C2F3B2}"/>
                </a:ext>
              </a:extLst>
            </p:cNvPr>
            <p:cNvSpPr/>
            <p:nvPr/>
          </p:nvSpPr>
          <p:spPr>
            <a:xfrm>
              <a:off x="3639300" y="1616750"/>
              <a:ext cx="688050" cy="537700"/>
            </a:xfrm>
            <a:custGeom>
              <a:avLst/>
              <a:gdLst/>
              <a:ahLst/>
              <a:cxnLst/>
              <a:rect l="l" t="t" r="r" b="b"/>
              <a:pathLst>
                <a:path w="27522" h="21508" extrusionOk="0">
                  <a:moveTo>
                    <a:pt x="13885" y="0"/>
                  </a:moveTo>
                  <a:cubicBezTo>
                    <a:pt x="11736" y="0"/>
                    <a:pt x="9587" y="354"/>
                    <a:pt x="7535" y="1061"/>
                  </a:cubicBezTo>
                  <a:cubicBezTo>
                    <a:pt x="5519" y="1663"/>
                    <a:pt x="3715" y="2795"/>
                    <a:pt x="2265" y="4280"/>
                  </a:cubicBezTo>
                  <a:cubicBezTo>
                    <a:pt x="850" y="5801"/>
                    <a:pt x="1" y="7924"/>
                    <a:pt x="284" y="9940"/>
                  </a:cubicBezTo>
                  <a:cubicBezTo>
                    <a:pt x="567" y="11956"/>
                    <a:pt x="1840" y="13619"/>
                    <a:pt x="3114" y="15175"/>
                  </a:cubicBezTo>
                  <a:lnTo>
                    <a:pt x="8101" y="21507"/>
                  </a:lnTo>
                  <a:cubicBezTo>
                    <a:pt x="9057" y="18784"/>
                    <a:pt x="10507" y="16307"/>
                    <a:pt x="12382" y="14150"/>
                  </a:cubicBezTo>
                  <a:cubicBezTo>
                    <a:pt x="16450" y="9657"/>
                    <a:pt x="21968" y="7889"/>
                    <a:pt x="27522" y="6155"/>
                  </a:cubicBezTo>
                  <a:cubicBezTo>
                    <a:pt x="25647" y="3750"/>
                    <a:pt x="23100" y="1981"/>
                    <a:pt x="20235" y="1061"/>
                  </a:cubicBezTo>
                  <a:cubicBezTo>
                    <a:pt x="18183" y="354"/>
                    <a:pt x="16034" y="0"/>
                    <a:pt x="13885" y="0"/>
                  </a:cubicBezTo>
                  <a:close/>
                </a:path>
              </a:pathLst>
            </a:custGeom>
            <a:solidFill>
              <a:srgbClr val="CAD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602;p54">
              <a:extLst>
                <a:ext uri="{FF2B5EF4-FFF2-40B4-BE49-F238E27FC236}">
                  <a16:creationId xmlns:a16="http://schemas.microsoft.com/office/drawing/2014/main" id="{DC819E6E-EADA-7474-411F-5538A1A4848E}"/>
                </a:ext>
              </a:extLst>
            </p:cNvPr>
            <p:cNvSpPr/>
            <p:nvPr/>
          </p:nvSpPr>
          <p:spPr>
            <a:xfrm>
              <a:off x="3841825" y="1770625"/>
              <a:ext cx="550975" cy="481800"/>
            </a:xfrm>
            <a:custGeom>
              <a:avLst/>
              <a:gdLst/>
              <a:ahLst/>
              <a:cxnLst/>
              <a:rect l="l" t="t" r="r" b="b"/>
              <a:pathLst>
                <a:path w="22039" h="19272" extrusionOk="0">
                  <a:moveTo>
                    <a:pt x="19421" y="0"/>
                  </a:moveTo>
                  <a:cubicBezTo>
                    <a:pt x="13867" y="1734"/>
                    <a:pt x="8384" y="3502"/>
                    <a:pt x="4281" y="7995"/>
                  </a:cubicBezTo>
                  <a:cubicBezTo>
                    <a:pt x="2406" y="10152"/>
                    <a:pt x="920" y="12629"/>
                    <a:pt x="0" y="15352"/>
                  </a:cubicBezTo>
                  <a:cubicBezTo>
                    <a:pt x="814" y="16378"/>
                    <a:pt x="1663" y="17439"/>
                    <a:pt x="2795" y="18112"/>
                  </a:cubicBezTo>
                  <a:cubicBezTo>
                    <a:pt x="4221" y="18931"/>
                    <a:pt x="6011" y="19272"/>
                    <a:pt x="7835" y="19272"/>
                  </a:cubicBezTo>
                  <a:cubicBezTo>
                    <a:pt x="9948" y="19272"/>
                    <a:pt x="12106" y="18814"/>
                    <a:pt x="13796" y="18112"/>
                  </a:cubicBezTo>
                  <a:cubicBezTo>
                    <a:pt x="17157" y="16661"/>
                    <a:pt x="19987" y="13902"/>
                    <a:pt x="21119" y="10400"/>
                  </a:cubicBezTo>
                  <a:cubicBezTo>
                    <a:pt x="22038" y="7676"/>
                    <a:pt x="21862" y="4740"/>
                    <a:pt x="20694" y="2123"/>
                  </a:cubicBezTo>
                  <a:cubicBezTo>
                    <a:pt x="20340" y="1380"/>
                    <a:pt x="19916" y="637"/>
                    <a:pt x="19421" y="0"/>
                  </a:cubicBezTo>
                  <a:close/>
                </a:path>
              </a:pathLst>
            </a:custGeom>
            <a:solidFill>
              <a:srgbClr val="FFD8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Rectangle 12">
            <a:extLst>
              <a:ext uri="{FF2B5EF4-FFF2-40B4-BE49-F238E27FC236}">
                <a16:creationId xmlns:a16="http://schemas.microsoft.com/office/drawing/2014/main" id="{463C572F-917C-0C9B-7ABD-C468A251155F}"/>
              </a:ext>
            </a:extLst>
          </p:cNvPr>
          <p:cNvSpPr/>
          <p:nvPr/>
        </p:nvSpPr>
        <p:spPr>
          <a:xfrm>
            <a:off x="520496" y="1967675"/>
            <a:ext cx="2240264" cy="250903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rtl="1"/>
            <a:r>
              <a:rPr lang="fr-FR" sz="1800" b="1" dirty="0" err="1">
                <a:solidFill>
                  <a:schemeClr val="accent3"/>
                </a:solidFill>
              </a:rPr>
              <a:t>المساهمة</a:t>
            </a:r>
            <a:r>
              <a:rPr lang="fr-FR" sz="1800" b="1" dirty="0">
                <a:solidFill>
                  <a:schemeClr val="accent3"/>
                </a:solidFill>
              </a:rPr>
              <a:t> </a:t>
            </a:r>
            <a:r>
              <a:rPr lang="fr-FR" sz="1800" b="1" dirty="0" err="1">
                <a:solidFill>
                  <a:schemeClr val="accent3"/>
                </a:solidFill>
              </a:rPr>
              <a:t>في</a:t>
            </a:r>
            <a:r>
              <a:rPr lang="fr-FR" sz="1800" b="1" dirty="0">
                <a:solidFill>
                  <a:schemeClr val="accent3"/>
                </a:solidFill>
              </a:rPr>
              <a:t> </a:t>
            </a:r>
            <a:r>
              <a:rPr lang="fr-FR" sz="1800" b="1" dirty="0" err="1">
                <a:solidFill>
                  <a:schemeClr val="accent3"/>
                </a:solidFill>
              </a:rPr>
              <a:t>استقرار</a:t>
            </a:r>
            <a:r>
              <a:rPr lang="fr-FR" sz="1800" b="1" dirty="0">
                <a:solidFill>
                  <a:schemeClr val="accent3"/>
                </a:solidFill>
              </a:rPr>
              <a:t> </a:t>
            </a:r>
            <a:r>
              <a:rPr lang="fr-FR" sz="1800" b="1" dirty="0" err="1">
                <a:solidFill>
                  <a:schemeClr val="accent3"/>
                </a:solidFill>
              </a:rPr>
              <a:t>الأسواق</a:t>
            </a:r>
            <a:r>
              <a:rPr lang="fr-FR" sz="1800" b="1" dirty="0">
                <a:solidFill>
                  <a:schemeClr val="accent3"/>
                </a:solidFill>
              </a:rPr>
              <a:t> </a:t>
            </a:r>
            <a:r>
              <a:rPr lang="fr-FR" sz="1800" b="1" dirty="0" err="1">
                <a:solidFill>
                  <a:schemeClr val="accent3"/>
                </a:solidFill>
              </a:rPr>
              <a:t>المالية</a:t>
            </a:r>
            <a:endParaRPr lang="fr-FR" sz="1800" b="1" dirty="0">
              <a:solidFill>
                <a:schemeClr val="accent3"/>
              </a:solidFill>
            </a:endParaRPr>
          </a:p>
        </p:txBody>
      </p:sp>
    </p:spTree>
    <p:extLst>
      <p:ext uri="{BB962C8B-B14F-4D97-AF65-F5344CB8AC3E}">
        <p14:creationId xmlns:p14="http://schemas.microsoft.com/office/powerpoint/2010/main" val="2909682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27"/>
        <p:cNvGrpSpPr/>
        <p:nvPr/>
      </p:nvGrpSpPr>
      <p:grpSpPr>
        <a:xfrm>
          <a:off x="0" y="0"/>
          <a:ext cx="0" cy="0"/>
          <a:chOff x="0" y="0"/>
          <a:chExt cx="0" cy="0"/>
        </a:xfrm>
      </p:grpSpPr>
      <p:graphicFrame>
        <p:nvGraphicFramePr>
          <p:cNvPr id="7" name="Tableau 6">
            <a:extLst>
              <a:ext uri="{FF2B5EF4-FFF2-40B4-BE49-F238E27FC236}">
                <a16:creationId xmlns:a16="http://schemas.microsoft.com/office/drawing/2014/main" id="{71DA8024-2BA6-68BC-7B71-ABC379E0C607}"/>
              </a:ext>
            </a:extLst>
          </p:cNvPr>
          <p:cNvGraphicFramePr/>
          <p:nvPr>
            <p:extLst>
              <p:ext uri="{D42A27DB-BD31-4B8C-83A1-F6EECF244321}">
                <p14:modId xmlns:p14="http://schemas.microsoft.com/office/powerpoint/2010/main" val="3478049092"/>
              </p:ext>
            </p:extLst>
          </p:nvPr>
        </p:nvGraphicFramePr>
        <p:xfrm>
          <a:off x="863147" y="969890"/>
          <a:ext cx="6935644" cy="3875978"/>
        </p:xfrm>
        <a:graphic>
          <a:graphicData uri="http://schemas.openxmlformats.org/drawingml/2006/table">
            <a:tbl>
              <a:tblPr firstRow="1" firstCol="1" bandRow="1">
                <a:tableStyleId>{D1CAFF7D-10E3-4838-892E-0453E04C6B90}</a:tableStyleId>
              </a:tblPr>
              <a:tblGrid>
                <a:gridCol w="2614963">
                  <a:extLst>
                    <a:ext uri="{9D8B030D-6E8A-4147-A177-3AD203B41FA5}">
                      <a16:colId xmlns:a16="http://schemas.microsoft.com/office/drawing/2014/main" val="2260740621"/>
                    </a:ext>
                  </a:extLst>
                </a:gridCol>
                <a:gridCol w="3117104">
                  <a:extLst>
                    <a:ext uri="{9D8B030D-6E8A-4147-A177-3AD203B41FA5}">
                      <a16:colId xmlns:a16="http://schemas.microsoft.com/office/drawing/2014/main" val="466846065"/>
                    </a:ext>
                  </a:extLst>
                </a:gridCol>
                <a:gridCol w="1203577">
                  <a:extLst>
                    <a:ext uri="{9D8B030D-6E8A-4147-A177-3AD203B41FA5}">
                      <a16:colId xmlns:a16="http://schemas.microsoft.com/office/drawing/2014/main" val="3459434070"/>
                    </a:ext>
                  </a:extLst>
                </a:gridCol>
              </a:tblGrid>
              <a:tr h="494326">
                <a:tc>
                  <a:txBody>
                    <a:bodyPr/>
                    <a:lstStyle/>
                    <a:p>
                      <a:pPr marL="1270" marR="1270" indent="635" algn="ctr" rtl="1">
                        <a:lnSpc>
                          <a:spcPct val="107000"/>
                        </a:lnSpc>
                        <a:spcAft>
                          <a:spcPts val="450"/>
                        </a:spcAft>
                      </a:pPr>
                      <a:r>
                        <a:rPr lang="fr-FR" sz="2000" b="1" kern="100" dirty="0" err="1">
                          <a:effectLst/>
                        </a:rPr>
                        <a:t>صافية</a:t>
                      </a:r>
                      <a:r>
                        <a:rPr lang="fr-FR" sz="1300" kern="100" dirty="0">
                          <a:effectLst/>
                        </a:rPr>
                        <a:t> </a:t>
                      </a:r>
                      <a:endParaRPr lang="fr-FR" sz="1300" kern="100" dirty="0">
                        <a:solidFill>
                          <a:srgbClr val="000000"/>
                        </a:solidFill>
                        <a:effectLst/>
                        <a:latin typeface="Sakkal Majalla" panose="02000000000000000000" pitchFamily="2" charset="-78"/>
                        <a:ea typeface="Sakkal Majalla" panose="02000000000000000000" pitchFamily="2" charset="-78"/>
                        <a:cs typeface="Sakkal Majalla" panose="02000000000000000000" pitchFamily="2" charset="-78"/>
                      </a:endParaRPr>
                    </a:p>
                  </a:txBody>
                  <a:tcPr marL="20067" marR="54920" marT="45943" marB="0" anchor="ctr"/>
                </a:tc>
                <a:tc>
                  <a:txBody>
                    <a:bodyPr/>
                    <a:lstStyle/>
                    <a:p>
                      <a:pPr marL="635" marR="1270" indent="635" algn="ctr" rtl="1">
                        <a:lnSpc>
                          <a:spcPct val="107000"/>
                        </a:lnSpc>
                        <a:spcAft>
                          <a:spcPts val="450"/>
                        </a:spcAft>
                      </a:pPr>
                      <a:r>
                        <a:rPr lang="fr-FR" sz="2000" b="1" kern="100" dirty="0" err="1">
                          <a:effectLst/>
                        </a:rPr>
                        <a:t>إجمالية</a:t>
                      </a:r>
                      <a:r>
                        <a:rPr lang="fr-FR" sz="1300" kern="100" dirty="0">
                          <a:effectLst/>
                        </a:rPr>
                        <a:t> </a:t>
                      </a:r>
                      <a:endParaRPr lang="fr-FR" sz="1300" kern="100" dirty="0">
                        <a:solidFill>
                          <a:srgbClr val="000000"/>
                        </a:solidFill>
                        <a:effectLst/>
                        <a:latin typeface="Sakkal Majalla" panose="02000000000000000000" pitchFamily="2" charset="-78"/>
                        <a:ea typeface="Sakkal Majalla" panose="02000000000000000000" pitchFamily="2" charset="-78"/>
                        <a:cs typeface="Sakkal Majalla" panose="02000000000000000000" pitchFamily="2" charset="-78"/>
                      </a:endParaRPr>
                    </a:p>
                  </a:txBody>
                  <a:tcPr marL="20067" marR="54920" marT="45943" marB="0" anchor="ctr"/>
                </a:tc>
                <a:tc>
                  <a:txBody>
                    <a:bodyPr/>
                    <a:lstStyle/>
                    <a:p>
                      <a:pPr marL="635" marR="265430" indent="635" algn="ctr" rtl="1">
                        <a:lnSpc>
                          <a:spcPct val="107000"/>
                        </a:lnSpc>
                        <a:spcAft>
                          <a:spcPts val="450"/>
                        </a:spcAft>
                      </a:pPr>
                      <a:r>
                        <a:rPr lang="fr-FR" sz="1800" b="1" kern="100" dirty="0" err="1">
                          <a:effectLst/>
                        </a:rPr>
                        <a:t>نوع</a:t>
                      </a:r>
                      <a:r>
                        <a:rPr lang="fr-FR" sz="1800" b="1" kern="100" dirty="0">
                          <a:effectLst/>
                        </a:rPr>
                        <a:t> </a:t>
                      </a:r>
                      <a:r>
                        <a:rPr lang="fr-FR" sz="1800" b="1" kern="100" dirty="0" err="1">
                          <a:effectLst/>
                        </a:rPr>
                        <a:t>التسوية</a:t>
                      </a:r>
                      <a:r>
                        <a:rPr lang="fr-FR" sz="1800" b="1" kern="100" dirty="0">
                          <a:effectLst/>
                        </a:rPr>
                        <a:t> </a:t>
                      </a:r>
                      <a:endParaRPr lang="fr-FR" sz="1800" b="1" kern="100" dirty="0">
                        <a:solidFill>
                          <a:srgbClr val="000000"/>
                        </a:solidFill>
                        <a:effectLst/>
                        <a:latin typeface="Sakkal Majalla" panose="02000000000000000000" pitchFamily="2" charset="-78"/>
                        <a:ea typeface="Sakkal Majalla" panose="02000000000000000000" pitchFamily="2" charset="-78"/>
                        <a:cs typeface="Sakkal Majalla" panose="02000000000000000000" pitchFamily="2" charset="-78"/>
                      </a:endParaRPr>
                    </a:p>
                  </a:txBody>
                  <a:tcPr marL="20067" marR="54920" marT="45943" marB="0" anchor="ctr"/>
                </a:tc>
                <a:extLst>
                  <a:ext uri="{0D108BD9-81ED-4DB2-BD59-A6C34878D82A}">
                    <a16:rowId xmlns:a16="http://schemas.microsoft.com/office/drawing/2014/main" val="1146033804"/>
                  </a:ext>
                </a:extLst>
              </a:tr>
              <a:tr h="1827084">
                <a:tc>
                  <a:txBody>
                    <a:bodyPr/>
                    <a:lstStyle/>
                    <a:p>
                      <a:pPr marL="635" marR="45720" indent="1905" algn="just" rtl="1">
                        <a:lnSpc>
                          <a:spcPct val="107000"/>
                        </a:lnSpc>
                        <a:spcAft>
                          <a:spcPts val="450"/>
                        </a:spcAft>
                      </a:pPr>
                      <a:r>
                        <a:rPr lang="fr-FR" sz="1400" kern="100" dirty="0" err="1">
                          <a:effectLst/>
                        </a:rPr>
                        <a:t>لا</a:t>
                      </a:r>
                      <a:r>
                        <a:rPr lang="fr-FR" sz="1400" kern="100" dirty="0">
                          <a:effectLst/>
                        </a:rPr>
                        <a:t> </a:t>
                      </a:r>
                      <a:r>
                        <a:rPr lang="fr-FR" sz="1400" kern="100" dirty="0" err="1">
                          <a:effectLst/>
                        </a:rPr>
                        <a:t>يمكن</a:t>
                      </a:r>
                      <a:r>
                        <a:rPr lang="fr-FR" sz="1400" kern="100" dirty="0">
                          <a:effectLst/>
                        </a:rPr>
                        <a:t> </a:t>
                      </a:r>
                      <a:r>
                        <a:rPr lang="fr-FR" sz="1400" kern="100" dirty="0" err="1">
                          <a:effectLst/>
                        </a:rPr>
                        <a:t>استخدام</a:t>
                      </a:r>
                      <a:r>
                        <a:rPr lang="fr-FR" sz="1400" kern="100" dirty="0">
                          <a:effectLst/>
                        </a:rPr>
                        <a:t> </a:t>
                      </a:r>
                      <a:r>
                        <a:rPr lang="fr-FR" sz="1400" kern="100" dirty="0" err="1">
                          <a:effectLst/>
                        </a:rPr>
                        <a:t>التصفية</a:t>
                      </a:r>
                      <a:r>
                        <a:rPr lang="fr-FR" sz="1400" kern="100" dirty="0">
                          <a:effectLst/>
                        </a:rPr>
                        <a:t> </a:t>
                      </a:r>
                      <a:r>
                        <a:rPr lang="fr-FR" sz="1400" kern="100" dirty="0" err="1">
                          <a:effectLst/>
                        </a:rPr>
                        <a:t>إلا</a:t>
                      </a:r>
                      <a:r>
                        <a:rPr lang="fr-FR" sz="1400" kern="100" dirty="0">
                          <a:effectLst/>
                        </a:rPr>
                        <a:t> </a:t>
                      </a:r>
                      <a:r>
                        <a:rPr lang="fr-FR" sz="1400" kern="100" dirty="0" err="1">
                          <a:effectLst/>
                        </a:rPr>
                        <a:t>إذا</a:t>
                      </a:r>
                      <a:r>
                        <a:rPr lang="fr-FR" sz="1400" kern="100" dirty="0">
                          <a:effectLst/>
                        </a:rPr>
                        <a:t> </a:t>
                      </a:r>
                      <a:r>
                        <a:rPr lang="fr-FR" sz="1400" kern="100" dirty="0" err="1">
                          <a:effectLst/>
                        </a:rPr>
                        <a:t>كان</a:t>
                      </a:r>
                      <a:r>
                        <a:rPr lang="fr-FR" sz="1400" kern="100" dirty="0">
                          <a:effectLst/>
                        </a:rPr>
                        <a:t> </a:t>
                      </a:r>
                      <a:r>
                        <a:rPr lang="fr-FR" sz="1400" kern="100" dirty="0" err="1">
                          <a:effectLst/>
                        </a:rPr>
                        <a:t>هنالك</a:t>
                      </a:r>
                      <a:r>
                        <a:rPr lang="fr-FR" sz="1400" kern="100" dirty="0">
                          <a:effectLst/>
                        </a:rPr>
                        <a:t> </a:t>
                      </a:r>
                      <a:r>
                        <a:rPr lang="fr-FR" sz="1400" kern="100" dirty="0" err="1">
                          <a:effectLst/>
                        </a:rPr>
                        <a:t>فارق</a:t>
                      </a:r>
                      <a:r>
                        <a:rPr lang="fr-FR" sz="1400" kern="100" dirty="0">
                          <a:effectLst/>
                        </a:rPr>
                        <a:t> </a:t>
                      </a:r>
                      <a:r>
                        <a:rPr lang="fr-FR" sz="1400" kern="100" dirty="0" err="1">
                          <a:effectLst/>
                        </a:rPr>
                        <a:t>بين</a:t>
                      </a:r>
                      <a:r>
                        <a:rPr lang="fr-FR" sz="1400" kern="100" dirty="0">
                          <a:effectLst/>
                        </a:rPr>
                        <a:t> </a:t>
                      </a:r>
                      <a:r>
                        <a:rPr lang="fr-FR" sz="1400" kern="100" dirty="0" err="1">
                          <a:effectLst/>
                        </a:rPr>
                        <a:t>وقت</a:t>
                      </a:r>
                      <a:r>
                        <a:rPr lang="fr-FR" sz="1400" kern="100" dirty="0">
                          <a:effectLst/>
                        </a:rPr>
                        <a:t> </a:t>
                      </a:r>
                      <a:r>
                        <a:rPr lang="fr-FR" sz="1400" kern="100" dirty="0" err="1">
                          <a:effectLst/>
                        </a:rPr>
                        <a:t>التنفيذ</a:t>
                      </a:r>
                      <a:r>
                        <a:rPr lang="fr-FR" sz="1400" kern="100" dirty="0">
                          <a:effectLst/>
                        </a:rPr>
                        <a:t> </a:t>
                      </a:r>
                      <a:r>
                        <a:rPr lang="fr-FR" sz="1400" kern="100" dirty="0" err="1">
                          <a:effectLst/>
                        </a:rPr>
                        <a:t>ووقت</a:t>
                      </a:r>
                      <a:r>
                        <a:rPr lang="fr-FR" sz="1400" kern="100" dirty="0">
                          <a:effectLst/>
                        </a:rPr>
                        <a:t> </a:t>
                      </a:r>
                      <a:r>
                        <a:rPr lang="fr-FR" sz="1400" kern="100" dirty="0" err="1">
                          <a:effectLst/>
                        </a:rPr>
                        <a:t>التسوية</a:t>
                      </a:r>
                      <a:r>
                        <a:rPr lang="fr-FR" sz="1400" kern="100" dirty="0">
                          <a:effectLst/>
                        </a:rPr>
                        <a:t>، </a:t>
                      </a:r>
                      <a:r>
                        <a:rPr lang="fr-FR" sz="1400" kern="100" dirty="0" err="1">
                          <a:effectLst/>
                        </a:rPr>
                        <a:t>يتسنى</a:t>
                      </a:r>
                      <a:r>
                        <a:rPr lang="fr-FR" sz="1400" kern="100" dirty="0">
                          <a:effectLst/>
                        </a:rPr>
                        <a:t> </a:t>
                      </a:r>
                      <a:r>
                        <a:rPr lang="fr-FR" sz="1400" kern="100" dirty="0" err="1">
                          <a:effectLst/>
                        </a:rPr>
                        <a:t>فيه</a:t>
                      </a:r>
                      <a:r>
                        <a:rPr lang="fr-FR" sz="1400" kern="100" dirty="0">
                          <a:effectLst/>
                        </a:rPr>
                        <a:t> </a:t>
                      </a:r>
                      <a:r>
                        <a:rPr lang="fr-FR" sz="1400" kern="100" dirty="0" err="1">
                          <a:effectLst/>
                        </a:rPr>
                        <a:t>تراكم</a:t>
                      </a:r>
                      <a:r>
                        <a:rPr lang="fr-FR" sz="1400" kern="100" dirty="0">
                          <a:effectLst/>
                        </a:rPr>
                        <a:t> </a:t>
                      </a:r>
                      <a:r>
                        <a:rPr lang="fr-FR" sz="1400" kern="100" dirty="0" err="1">
                          <a:effectLst/>
                        </a:rPr>
                        <a:t>عدد</a:t>
                      </a:r>
                      <a:r>
                        <a:rPr lang="fr-FR" sz="1400" kern="100" dirty="0">
                          <a:effectLst/>
                        </a:rPr>
                        <a:t> </a:t>
                      </a:r>
                      <a:r>
                        <a:rPr lang="fr-FR" sz="1400" kern="100" dirty="0" err="1">
                          <a:effectLst/>
                        </a:rPr>
                        <a:t>من</a:t>
                      </a:r>
                      <a:r>
                        <a:rPr lang="fr-FR" sz="1400" kern="100" dirty="0">
                          <a:effectLst/>
                        </a:rPr>
                        <a:t> </a:t>
                      </a:r>
                      <a:r>
                        <a:rPr lang="fr-FR" sz="1400" kern="100" dirty="0" err="1">
                          <a:effectLst/>
                        </a:rPr>
                        <a:t>الصفقات</a:t>
                      </a:r>
                      <a:r>
                        <a:rPr lang="fr-FR" sz="1400" kern="100" dirty="0">
                          <a:effectLst/>
                        </a:rPr>
                        <a:t> </a:t>
                      </a:r>
                      <a:r>
                        <a:rPr lang="fr-FR" sz="1400" kern="100" dirty="0" err="1">
                          <a:effectLst/>
                        </a:rPr>
                        <a:t>التي</a:t>
                      </a:r>
                      <a:r>
                        <a:rPr lang="fr-FR" sz="1400" kern="100" dirty="0">
                          <a:effectLst/>
                        </a:rPr>
                        <a:t> </a:t>
                      </a:r>
                      <a:r>
                        <a:rPr lang="fr-FR" sz="1400" kern="100" dirty="0" err="1">
                          <a:effectLst/>
                        </a:rPr>
                        <a:t>يمكن</a:t>
                      </a:r>
                      <a:r>
                        <a:rPr lang="fr-FR" sz="1400" kern="100" dirty="0">
                          <a:effectLst/>
                        </a:rPr>
                        <a:t> </a:t>
                      </a:r>
                      <a:r>
                        <a:rPr lang="fr-FR" sz="1400" kern="100" dirty="0" err="1">
                          <a:effectLst/>
                        </a:rPr>
                        <a:t>تسويتها</a:t>
                      </a:r>
                      <a:r>
                        <a:rPr lang="fr-FR" sz="1400" kern="100" dirty="0">
                          <a:effectLst/>
                        </a:rPr>
                        <a:t> </a:t>
                      </a:r>
                      <a:r>
                        <a:rPr lang="fr-FR" sz="1400" kern="100" dirty="0" err="1">
                          <a:effectLst/>
                        </a:rPr>
                        <a:t>على</a:t>
                      </a:r>
                      <a:r>
                        <a:rPr lang="fr-FR" sz="1400" kern="100" dirty="0">
                          <a:effectLst/>
                        </a:rPr>
                        <a:t> </a:t>
                      </a:r>
                      <a:r>
                        <a:rPr lang="fr-FR" sz="1400" kern="100" dirty="0" err="1">
                          <a:effectLst/>
                        </a:rPr>
                        <a:t>أساس</a:t>
                      </a:r>
                      <a:r>
                        <a:rPr lang="fr-FR" sz="1400" kern="100" dirty="0">
                          <a:effectLst/>
                        </a:rPr>
                        <a:t> </a:t>
                      </a:r>
                      <a:r>
                        <a:rPr lang="fr-FR" sz="1400" kern="100" dirty="0" err="1">
                          <a:effectLst/>
                        </a:rPr>
                        <a:t>صاف</a:t>
                      </a:r>
                      <a:r>
                        <a:rPr lang="fr-FR" sz="1400" kern="100" dirty="0">
                          <a:effectLst/>
                        </a:rPr>
                        <a:t>. </a:t>
                      </a:r>
                      <a:r>
                        <a:rPr lang="fr-FR" sz="1400" kern="100" dirty="0" err="1">
                          <a:effectLst/>
                        </a:rPr>
                        <a:t>من</a:t>
                      </a:r>
                      <a:r>
                        <a:rPr lang="fr-FR" sz="1400" kern="100" dirty="0">
                          <a:effectLst/>
                        </a:rPr>
                        <a:t> </a:t>
                      </a:r>
                      <a:r>
                        <a:rPr lang="fr-FR" sz="1400" kern="100" dirty="0" err="1">
                          <a:effectLst/>
                        </a:rPr>
                        <a:t>ثم</a:t>
                      </a:r>
                      <a:r>
                        <a:rPr lang="fr-FR" sz="1400" kern="100" dirty="0">
                          <a:effectLst/>
                        </a:rPr>
                        <a:t> </a:t>
                      </a:r>
                      <a:r>
                        <a:rPr lang="fr-FR" sz="1400" kern="100" dirty="0" err="1">
                          <a:effectLst/>
                        </a:rPr>
                        <a:t>لا</a:t>
                      </a:r>
                      <a:r>
                        <a:rPr lang="fr-FR" sz="1400" kern="100" dirty="0">
                          <a:effectLst/>
                        </a:rPr>
                        <a:t> </a:t>
                      </a:r>
                      <a:r>
                        <a:rPr lang="fr-FR" sz="1400" kern="100" dirty="0" err="1">
                          <a:effectLst/>
                        </a:rPr>
                        <a:t>يمكن</a:t>
                      </a:r>
                      <a:r>
                        <a:rPr lang="fr-FR" sz="1400" kern="100" dirty="0">
                          <a:effectLst/>
                        </a:rPr>
                        <a:t> </a:t>
                      </a:r>
                      <a:r>
                        <a:rPr lang="fr-FR" sz="1400" kern="100" dirty="0" err="1">
                          <a:effectLst/>
                        </a:rPr>
                        <a:t>أن</a:t>
                      </a:r>
                      <a:r>
                        <a:rPr lang="fr-FR" sz="1400" kern="100" dirty="0">
                          <a:effectLst/>
                        </a:rPr>
                        <a:t> </a:t>
                      </a:r>
                      <a:r>
                        <a:rPr lang="fr-FR" sz="1400" kern="100" dirty="0" err="1">
                          <a:effectLst/>
                        </a:rPr>
                        <a:t>تكون</a:t>
                      </a:r>
                      <a:r>
                        <a:rPr lang="fr-FR" sz="1400" kern="100" dirty="0">
                          <a:effectLst/>
                        </a:rPr>
                        <a:t> </a:t>
                      </a:r>
                      <a:r>
                        <a:rPr lang="fr-FR" sz="1400" kern="100" dirty="0" err="1">
                          <a:effectLst/>
                        </a:rPr>
                        <a:t>التسوية</a:t>
                      </a:r>
                      <a:r>
                        <a:rPr lang="fr-FR" sz="1400" kern="100" dirty="0">
                          <a:effectLst/>
                        </a:rPr>
                        <a:t> </a:t>
                      </a:r>
                      <a:r>
                        <a:rPr lang="fr-FR" sz="1400" kern="100" dirty="0" err="1">
                          <a:effectLst/>
                        </a:rPr>
                        <a:t>الآنية</a:t>
                      </a:r>
                      <a:r>
                        <a:rPr lang="fr-FR" sz="1400" kern="100" dirty="0">
                          <a:effectLst/>
                        </a:rPr>
                        <a:t> </a:t>
                      </a:r>
                      <a:r>
                        <a:rPr lang="fr-FR" sz="1400" kern="100" dirty="0" err="1">
                          <a:effectLst/>
                        </a:rPr>
                        <a:t>إلا</a:t>
                      </a:r>
                      <a:r>
                        <a:rPr lang="fr-FR" sz="1400" kern="100" dirty="0">
                          <a:effectLst/>
                        </a:rPr>
                        <a:t> </a:t>
                      </a:r>
                      <a:r>
                        <a:rPr lang="fr-FR" sz="1400" kern="100" dirty="0" err="1">
                          <a:effectLst/>
                        </a:rPr>
                        <a:t>إجمالية</a:t>
                      </a:r>
                      <a:r>
                        <a:rPr lang="fr-FR" sz="1400" kern="100" dirty="0">
                          <a:effectLst/>
                        </a:rPr>
                        <a:t> </a:t>
                      </a:r>
                      <a:endParaRPr lang="fr-FR" sz="1400" kern="100" dirty="0">
                        <a:solidFill>
                          <a:srgbClr val="000000"/>
                        </a:solidFill>
                        <a:effectLst/>
                        <a:latin typeface="Sakkal Majalla" panose="02000000000000000000" pitchFamily="2" charset="-78"/>
                        <a:ea typeface="Sakkal Majalla" panose="02000000000000000000" pitchFamily="2" charset="-78"/>
                        <a:cs typeface="Sakkal Majalla" panose="02000000000000000000" pitchFamily="2" charset="-78"/>
                      </a:endParaRPr>
                    </a:p>
                  </a:txBody>
                  <a:tcPr marL="20067" marR="54920" marT="45943" marB="0" anchor="ctr"/>
                </a:tc>
                <a:tc>
                  <a:txBody>
                    <a:bodyPr/>
                    <a:lstStyle/>
                    <a:p>
                      <a:pPr marL="3810" marR="45720" indent="1270" algn="r" rtl="1">
                        <a:lnSpc>
                          <a:spcPct val="120000"/>
                        </a:lnSpc>
                        <a:spcAft>
                          <a:spcPts val="450"/>
                        </a:spcAft>
                      </a:pPr>
                      <a:r>
                        <a:rPr lang="fr-FR" sz="1300" kern="100" dirty="0" err="1">
                          <a:effectLst/>
                        </a:rPr>
                        <a:t>تتم</a:t>
                      </a:r>
                      <a:r>
                        <a:rPr lang="fr-FR" sz="1300" kern="100" dirty="0">
                          <a:effectLst/>
                        </a:rPr>
                        <a:t> </a:t>
                      </a:r>
                      <a:r>
                        <a:rPr lang="fr-FR" sz="1300" kern="100" dirty="0" err="1">
                          <a:effectLst/>
                        </a:rPr>
                        <a:t>في</a:t>
                      </a:r>
                      <a:r>
                        <a:rPr lang="fr-FR" sz="1300" kern="100" dirty="0">
                          <a:effectLst/>
                        </a:rPr>
                        <a:t> </a:t>
                      </a:r>
                      <a:r>
                        <a:rPr lang="fr-FR" sz="1300" kern="100" dirty="0" err="1">
                          <a:effectLst/>
                        </a:rPr>
                        <a:t>أثناء</a:t>
                      </a:r>
                      <a:r>
                        <a:rPr lang="fr-FR" sz="1300" kern="100" dirty="0">
                          <a:effectLst/>
                        </a:rPr>
                        <a:t> </a:t>
                      </a:r>
                      <a:r>
                        <a:rPr lang="fr-FR" sz="1300" kern="100" dirty="0" err="1">
                          <a:effectLst/>
                        </a:rPr>
                        <a:t>اليوم</a:t>
                      </a:r>
                      <a:r>
                        <a:rPr lang="fr-FR" sz="1300" kern="100" dirty="0">
                          <a:effectLst/>
                        </a:rPr>
                        <a:t> </a:t>
                      </a:r>
                      <a:r>
                        <a:rPr lang="fr-FR" sz="1300" kern="100" dirty="0" err="1">
                          <a:effectLst/>
                        </a:rPr>
                        <a:t>آنيا</a:t>
                      </a:r>
                      <a:r>
                        <a:rPr lang="fr-FR" sz="1300" kern="100" dirty="0">
                          <a:effectLst/>
                        </a:rPr>
                        <a:t> </a:t>
                      </a:r>
                      <a:r>
                        <a:rPr lang="fr-FR" sz="1300" kern="100" dirty="0" err="1">
                          <a:effectLst/>
                        </a:rPr>
                        <a:t>أو</a:t>
                      </a:r>
                      <a:r>
                        <a:rPr lang="fr-FR" sz="1300" kern="100" dirty="0">
                          <a:effectLst/>
                        </a:rPr>
                        <a:t> </a:t>
                      </a:r>
                      <a:r>
                        <a:rPr lang="fr-FR" sz="1300" kern="100" dirty="0" err="1">
                          <a:effectLst/>
                        </a:rPr>
                        <a:t>مع</a:t>
                      </a:r>
                      <a:r>
                        <a:rPr lang="fr-FR" sz="1300" kern="100" dirty="0">
                          <a:effectLst/>
                        </a:rPr>
                        <a:t> </a:t>
                      </a:r>
                      <a:r>
                        <a:rPr lang="fr-FR" sz="1300" kern="100" dirty="0" err="1">
                          <a:effectLst/>
                        </a:rPr>
                        <a:t>تأخير</a:t>
                      </a:r>
                      <a:r>
                        <a:rPr lang="fr-FR" sz="1300" kern="100" dirty="0">
                          <a:effectLst/>
                        </a:rPr>
                        <a:t> </a:t>
                      </a:r>
                      <a:r>
                        <a:rPr lang="fr-FR" sz="1300" kern="100" dirty="0" err="1">
                          <a:effectLst/>
                        </a:rPr>
                        <a:t>بسيط</a:t>
                      </a:r>
                      <a:r>
                        <a:rPr lang="fr-FR" sz="1300" kern="100" dirty="0">
                          <a:effectLst/>
                        </a:rPr>
                        <a:t>، </a:t>
                      </a:r>
                      <a:r>
                        <a:rPr lang="fr-FR" sz="1300" kern="100" dirty="0" err="1">
                          <a:effectLst/>
                        </a:rPr>
                        <a:t>لكل</a:t>
                      </a:r>
                      <a:r>
                        <a:rPr lang="fr-FR" sz="1300" kern="100" dirty="0">
                          <a:effectLst/>
                        </a:rPr>
                        <a:t> </a:t>
                      </a:r>
                      <a:r>
                        <a:rPr lang="fr-FR" sz="1300" kern="100" dirty="0" err="1">
                          <a:effectLst/>
                        </a:rPr>
                        <a:t>صفقه</a:t>
                      </a:r>
                      <a:r>
                        <a:rPr lang="fr-FR" sz="1300" kern="100" dirty="0">
                          <a:effectLst/>
                        </a:rPr>
                        <a:t> </a:t>
                      </a:r>
                      <a:r>
                        <a:rPr lang="fr-FR" sz="1300" kern="100" dirty="0" err="1">
                          <a:effectLst/>
                        </a:rPr>
                        <a:t>على</a:t>
                      </a:r>
                      <a:r>
                        <a:rPr lang="fr-FR" sz="1300" kern="100" dirty="0">
                          <a:effectLst/>
                        </a:rPr>
                        <a:t> </a:t>
                      </a:r>
                      <a:r>
                        <a:rPr lang="fr-FR" sz="1300" kern="100" dirty="0" err="1">
                          <a:effectLst/>
                        </a:rPr>
                        <a:t>حدة</a:t>
                      </a:r>
                      <a:r>
                        <a:rPr lang="fr-FR" sz="1300" kern="100" dirty="0">
                          <a:effectLst/>
                        </a:rPr>
                        <a:t>. </a:t>
                      </a:r>
                      <a:r>
                        <a:rPr lang="fr-FR" sz="1300" kern="100" dirty="0" err="1">
                          <a:effectLst/>
                        </a:rPr>
                        <a:t>وتستخدم</a:t>
                      </a:r>
                      <a:r>
                        <a:rPr lang="fr-FR" sz="1300" kern="100" dirty="0">
                          <a:effectLst/>
                        </a:rPr>
                        <a:t> </a:t>
                      </a:r>
                      <a:r>
                        <a:rPr lang="fr-FR" sz="1300" kern="100" dirty="0" err="1">
                          <a:effectLst/>
                        </a:rPr>
                        <a:t>عادة</a:t>
                      </a:r>
                      <a:r>
                        <a:rPr lang="fr-FR" sz="1300" kern="100" dirty="0">
                          <a:effectLst/>
                        </a:rPr>
                        <a:t> </a:t>
                      </a:r>
                      <a:r>
                        <a:rPr lang="fr-FR" sz="1300" kern="100" dirty="0" err="1">
                          <a:effectLst/>
                        </a:rPr>
                        <a:t>لتسوية</a:t>
                      </a:r>
                      <a:r>
                        <a:rPr lang="fr-FR" sz="1300" kern="100" dirty="0">
                          <a:effectLst/>
                        </a:rPr>
                        <a:t> </a:t>
                      </a:r>
                      <a:r>
                        <a:rPr lang="fr-FR" sz="1300" kern="100" dirty="0" err="1">
                          <a:effectLst/>
                        </a:rPr>
                        <a:t>الصفقات</a:t>
                      </a:r>
                      <a:r>
                        <a:rPr lang="fr-FR" sz="1300" kern="100" dirty="0">
                          <a:effectLst/>
                        </a:rPr>
                        <a:t> </a:t>
                      </a:r>
                      <a:r>
                        <a:rPr lang="fr-FR" sz="1300" kern="100" dirty="0" err="1">
                          <a:effectLst/>
                        </a:rPr>
                        <a:t>ذات</a:t>
                      </a:r>
                      <a:r>
                        <a:rPr lang="fr-FR" sz="1300" kern="100" dirty="0">
                          <a:effectLst/>
                        </a:rPr>
                        <a:t> </a:t>
                      </a:r>
                      <a:r>
                        <a:rPr lang="fr-FR" sz="1300" kern="100" dirty="0" err="1">
                          <a:effectLst/>
                        </a:rPr>
                        <a:t>المبالغ</a:t>
                      </a:r>
                      <a:r>
                        <a:rPr lang="fr-FR" sz="1300" kern="100" dirty="0">
                          <a:effectLst/>
                        </a:rPr>
                        <a:t> </a:t>
                      </a:r>
                      <a:r>
                        <a:rPr lang="fr-FR" sz="1300" kern="100" dirty="0" err="1">
                          <a:effectLst/>
                        </a:rPr>
                        <a:t>الكبيرة</a:t>
                      </a:r>
                      <a:r>
                        <a:rPr lang="fr-FR" sz="1300" kern="100" dirty="0">
                          <a:effectLst/>
                        </a:rPr>
                        <a:t>. </a:t>
                      </a:r>
                      <a:r>
                        <a:rPr lang="fr-FR" sz="1300" kern="100" dirty="0" err="1">
                          <a:effectLst/>
                        </a:rPr>
                        <a:t>ويطلق</a:t>
                      </a:r>
                      <a:r>
                        <a:rPr lang="fr-FR" sz="1300" kern="100" dirty="0">
                          <a:effectLst/>
                        </a:rPr>
                        <a:t> </a:t>
                      </a:r>
                      <a:r>
                        <a:rPr lang="fr-FR" sz="1300" kern="100" dirty="0" err="1">
                          <a:effectLst/>
                        </a:rPr>
                        <a:t>على</a:t>
                      </a:r>
                      <a:r>
                        <a:rPr lang="fr-FR" sz="1300" kern="100" dirty="0">
                          <a:effectLst/>
                        </a:rPr>
                        <a:t> </a:t>
                      </a:r>
                      <a:r>
                        <a:rPr lang="fr-FR" sz="1300" kern="100" dirty="0" err="1">
                          <a:effectLst/>
                        </a:rPr>
                        <a:t>هذا</a:t>
                      </a:r>
                      <a:r>
                        <a:rPr lang="fr-FR" sz="1300" kern="100" dirty="0">
                          <a:effectLst/>
                        </a:rPr>
                        <a:t> النظام </a:t>
                      </a:r>
                      <a:r>
                        <a:rPr lang="fr-FR" sz="1300" kern="100" dirty="0" err="1">
                          <a:effectLst/>
                        </a:rPr>
                        <a:t>الذي</a:t>
                      </a:r>
                      <a:r>
                        <a:rPr lang="fr-FR" sz="1300" kern="100" dirty="0">
                          <a:effectLst/>
                        </a:rPr>
                        <a:t> </a:t>
                      </a:r>
                      <a:r>
                        <a:rPr lang="fr-FR" sz="1300" kern="100" dirty="0" err="1">
                          <a:effectLst/>
                        </a:rPr>
                        <a:t>يتميز</a:t>
                      </a:r>
                      <a:r>
                        <a:rPr lang="fr-FR" sz="1300" kern="100" dirty="0">
                          <a:effectLst/>
                        </a:rPr>
                        <a:t> </a:t>
                      </a:r>
                      <a:r>
                        <a:rPr lang="fr-FR" sz="1300" kern="100" dirty="0" err="1">
                          <a:effectLst/>
                        </a:rPr>
                        <a:t>بخاصيتي</a:t>
                      </a:r>
                      <a:r>
                        <a:rPr lang="fr-FR" sz="1300" kern="100" dirty="0">
                          <a:effectLst/>
                        </a:rPr>
                        <a:t> </a:t>
                      </a:r>
                      <a:r>
                        <a:rPr lang="fr-FR" sz="1300" kern="100" dirty="0" err="1">
                          <a:effectLst/>
                        </a:rPr>
                        <a:t>التسوية</a:t>
                      </a:r>
                      <a:r>
                        <a:rPr lang="fr-FR" sz="1300" kern="100" dirty="0">
                          <a:effectLst/>
                        </a:rPr>
                        <a:t> </a:t>
                      </a:r>
                      <a:r>
                        <a:rPr lang="fr-FR" sz="1300" kern="100" dirty="0" err="1">
                          <a:effectLst/>
                        </a:rPr>
                        <a:t>الاجمالية</a:t>
                      </a:r>
                      <a:r>
                        <a:rPr lang="fr-FR" sz="1300" kern="100" dirty="0">
                          <a:effectLst/>
                        </a:rPr>
                        <a:t> </a:t>
                      </a:r>
                      <a:r>
                        <a:rPr lang="fr-FR" sz="1300" kern="100" dirty="0" err="1">
                          <a:effectLst/>
                        </a:rPr>
                        <a:t>والآنية</a:t>
                      </a:r>
                      <a:r>
                        <a:rPr lang="fr-FR" sz="1300" kern="100" dirty="0">
                          <a:effectLst/>
                        </a:rPr>
                        <a:t> </a:t>
                      </a:r>
                      <a:r>
                        <a:rPr lang="fr-FR" sz="1300" kern="100" dirty="0" err="1">
                          <a:effectLst/>
                        </a:rPr>
                        <a:t>مصطلح</a:t>
                      </a:r>
                      <a:r>
                        <a:rPr lang="fr-FR" sz="1300" kern="100" dirty="0">
                          <a:effectLst/>
                        </a:rPr>
                        <a:t> :</a:t>
                      </a:r>
                    </a:p>
                    <a:p>
                      <a:pPr marL="3810" marR="45720" indent="1270" algn="ctr" rtl="1">
                        <a:lnSpc>
                          <a:spcPct val="120000"/>
                        </a:lnSpc>
                        <a:spcAft>
                          <a:spcPts val="450"/>
                        </a:spcAft>
                      </a:pPr>
                      <a:r>
                        <a:rPr lang="fr-FR" sz="1800" kern="100" dirty="0">
                          <a:solidFill>
                            <a:srgbClr val="000000"/>
                          </a:solidFill>
                          <a:effectLst/>
                          <a:latin typeface="Sakkal Majalla" panose="02000000000000000000" pitchFamily="2" charset="-78"/>
                          <a:ea typeface="Sakkal Majalla" panose="02000000000000000000" pitchFamily="2" charset="-78"/>
                          <a:cs typeface="Sakkal Majalla" panose="02000000000000000000" pitchFamily="2" charset="-78"/>
                        </a:rPr>
                        <a:t>Real-time </a:t>
                      </a:r>
                      <a:r>
                        <a:rPr lang="fr-FR" sz="1800" kern="100" dirty="0" err="1">
                          <a:solidFill>
                            <a:srgbClr val="000000"/>
                          </a:solidFill>
                          <a:effectLst/>
                          <a:latin typeface="Sakkal Majalla" panose="02000000000000000000" pitchFamily="2" charset="-78"/>
                          <a:ea typeface="Sakkal Majalla" panose="02000000000000000000" pitchFamily="2" charset="-78"/>
                          <a:cs typeface="Sakkal Majalla" panose="02000000000000000000" pitchFamily="2" charset="-78"/>
                        </a:rPr>
                        <a:t>gross</a:t>
                      </a:r>
                      <a:r>
                        <a:rPr lang="fr-FR" sz="1800" kern="100" dirty="0">
                          <a:solidFill>
                            <a:srgbClr val="000000"/>
                          </a:solidFill>
                          <a:effectLst/>
                          <a:latin typeface="Sakkal Majalla" panose="02000000000000000000" pitchFamily="2" charset="-78"/>
                          <a:ea typeface="Sakkal Majalla" panose="02000000000000000000" pitchFamily="2" charset="-78"/>
                          <a:cs typeface="Sakkal Majalla" panose="02000000000000000000" pitchFamily="2" charset="-78"/>
                        </a:rPr>
                        <a:t> </a:t>
                      </a:r>
                      <a:r>
                        <a:rPr lang="fr-FR" sz="1800" kern="100" dirty="0" err="1">
                          <a:solidFill>
                            <a:srgbClr val="000000"/>
                          </a:solidFill>
                          <a:effectLst/>
                          <a:latin typeface="Sakkal Majalla" panose="02000000000000000000" pitchFamily="2" charset="-78"/>
                          <a:ea typeface="Sakkal Majalla" panose="02000000000000000000" pitchFamily="2" charset="-78"/>
                          <a:cs typeface="Sakkal Majalla" panose="02000000000000000000" pitchFamily="2" charset="-78"/>
                        </a:rPr>
                        <a:t>settlment</a:t>
                      </a:r>
                      <a:r>
                        <a:rPr lang="fr-FR" sz="1800" kern="100" dirty="0">
                          <a:solidFill>
                            <a:srgbClr val="000000"/>
                          </a:solidFill>
                          <a:effectLst/>
                          <a:latin typeface="Sakkal Majalla" panose="02000000000000000000" pitchFamily="2" charset="-78"/>
                          <a:ea typeface="Sakkal Majalla" panose="02000000000000000000" pitchFamily="2" charset="-78"/>
                          <a:cs typeface="Sakkal Majalla" panose="02000000000000000000" pitchFamily="2" charset="-78"/>
                        </a:rPr>
                        <a:t>(RTGS)</a:t>
                      </a:r>
                    </a:p>
                  </a:txBody>
                  <a:tcPr marL="20067" marR="54920" marT="45943" marB="0" anchor="ctr"/>
                </a:tc>
                <a:tc>
                  <a:txBody>
                    <a:bodyPr/>
                    <a:lstStyle/>
                    <a:p>
                      <a:pPr marL="635" marR="1270" indent="635" algn="ctr" rtl="1">
                        <a:lnSpc>
                          <a:spcPct val="107000"/>
                        </a:lnSpc>
                        <a:spcAft>
                          <a:spcPts val="450"/>
                        </a:spcAft>
                        <a:tabLst>
                          <a:tab pos="318770" algn="ctr"/>
                        </a:tabLst>
                      </a:pPr>
                      <a:r>
                        <a:rPr lang="fr-FR" sz="2000" b="1" kern="100" dirty="0" err="1">
                          <a:effectLst/>
                        </a:rPr>
                        <a:t>آنيـة</a:t>
                      </a:r>
                      <a:r>
                        <a:rPr lang="fr-FR" sz="1300" kern="100" dirty="0">
                          <a:effectLst/>
                        </a:rPr>
                        <a:t> </a:t>
                      </a:r>
                      <a:endParaRPr lang="fr-FR" sz="1300" kern="100" dirty="0">
                        <a:solidFill>
                          <a:srgbClr val="000000"/>
                        </a:solidFill>
                        <a:effectLst/>
                        <a:latin typeface="Sakkal Majalla" panose="02000000000000000000" pitchFamily="2" charset="-78"/>
                        <a:ea typeface="Sakkal Majalla" panose="02000000000000000000" pitchFamily="2" charset="-78"/>
                        <a:cs typeface="Sakkal Majalla" panose="02000000000000000000" pitchFamily="2" charset="-78"/>
                      </a:endParaRPr>
                    </a:p>
                  </a:txBody>
                  <a:tcPr marL="20067" marR="54920" marT="45943" marB="0" anchor="ctr"/>
                </a:tc>
                <a:extLst>
                  <a:ext uri="{0D108BD9-81ED-4DB2-BD59-A6C34878D82A}">
                    <a16:rowId xmlns:a16="http://schemas.microsoft.com/office/drawing/2014/main" val="3677275574"/>
                  </a:ext>
                </a:extLst>
              </a:tr>
              <a:tr h="1415957">
                <a:tc>
                  <a:txBody>
                    <a:bodyPr/>
                    <a:lstStyle/>
                    <a:p>
                      <a:pPr marL="1270" marR="45720" indent="635" algn="r" rtl="1">
                        <a:lnSpc>
                          <a:spcPct val="107000"/>
                        </a:lnSpc>
                        <a:spcAft>
                          <a:spcPts val="450"/>
                        </a:spcAft>
                      </a:pPr>
                      <a:r>
                        <a:rPr lang="fr-FR" sz="1400" kern="100" dirty="0" err="1">
                          <a:effectLst/>
                        </a:rPr>
                        <a:t>تتم</a:t>
                      </a:r>
                      <a:r>
                        <a:rPr lang="fr-FR" sz="1400" kern="100" dirty="0">
                          <a:effectLst/>
                        </a:rPr>
                        <a:t> </a:t>
                      </a:r>
                      <a:r>
                        <a:rPr lang="fr-FR" sz="1400" kern="100" dirty="0" err="1">
                          <a:effectLst/>
                        </a:rPr>
                        <a:t>التصفية</a:t>
                      </a:r>
                      <a:r>
                        <a:rPr lang="fr-FR" sz="1400" kern="100" dirty="0">
                          <a:effectLst/>
                        </a:rPr>
                        <a:t> </a:t>
                      </a:r>
                      <a:r>
                        <a:rPr lang="fr-FR" sz="1400" kern="100" dirty="0" err="1">
                          <a:effectLst/>
                        </a:rPr>
                        <a:t>في</a:t>
                      </a:r>
                      <a:r>
                        <a:rPr lang="fr-FR" sz="1400" kern="100" dirty="0">
                          <a:effectLst/>
                        </a:rPr>
                        <a:t> </a:t>
                      </a:r>
                      <a:r>
                        <a:rPr lang="fr-FR" sz="1400" kern="100" dirty="0" err="1">
                          <a:effectLst/>
                        </a:rPr>
                        <a:t>الغالب</a:t>
                      </a:r>
                      <a:r>
                        <a:rPr lang="fr-FR" sz="1400" kern="100" dirty="0">
                          <a:effectLst/>
                        </a:rPr>
                        <a:t> </a:t>
                      </a:r>
                      <a:r>
                        <a:rPr lang="fr-FR" sz="1400" kern="100" dirty="0" err="1">
                          <a:effectLst/>
                        </a:rPr>
                        <a:t>في</a:t>
                      </a:r>
                      <a:r>
                        <a:rPr lang="fr-FR" sz="1400" kern="100" dirty="0">
                          <a:effectLst/>
                        </a:rPr>
                        <a:t> </a:t>
                      </a:r>
                      <a:r>
                        <a:rPr lang="fr-FR" sz="1400" kern="100" dirty="0" err="1">
                          <a:effectLst/>
                        </a:rPr>
                        <a:t>نهاية</a:t>
                      </a:r>
                      <a:r>
                        <a:rPr lang="fr-FR" sz="1400" kern="100" dirty="0">
                          <a:effectLst/>
                        </a:rPr>
                        <a:t> </a:t>
                      </a:r>
                      <a:r>
                        <a:rPr lang="fr-FR" sz="1400" kern="100" dirty="0" err="1">
                          <a:effectLst/>
                        </a:rPr>
                        <a:t>اليوم</a:t>
                      </a:r>
                      <a:r>
                        <a:rPr lang="fr-FR" sz="1400" kern="100" dirty="0">
                          <a:effectLst/>
                        </a:rPr>
                        <a:t> .</a:t>
                      </a:r>
                      <a:r>
                        <a:rPr lang="fr-FR" sz="1400" kern="100" dirty="0" err="1">
                          <a:effectLst/>
                        </a:rPr>
                        <a:t>ولكنها</a:t>
                      </a:r>
                      <a:r>
                        <a:rPr lang="fr-FR" sz="1400" kern="100" dirty="0">
                          <a:effectLst/>
                        </a:rPr>
                        <a:t> </a:t>
                      </a:r>
                      <a:r>
                        <a:rPr lang="fr-FR" sz="1400" kern="100" dirty="0" err="1">
                          <a:effectLst/>
                        </a:rPr>
                        <a:t>يمكن</a:t>
                      </a:r>
                      <a:r>
                        <a:rPr lang="fr-FR" sz="1400" kern="100" dirty="0">
                          <a:effectLst/>
                        </a:rPr>
                        <a:t> </a:t>
                      </a:r>
                      <a:r>
                        <a:rPr lang="fr-FR" sz="1400" kern="100" dirty="0" err="1">
                          <a:effectLst/>
                        </a:rPr>
                        <a:t>أن</a:t>
                      </a:r>
                      <a:r>
                        <a:rPr lang="fr-FR" sz="1400" kern="100" dirty="0">
                          <a:effectLst/>
                        </a:rPr>
                        <a:t> </a:t>
                      </a:r>
                      <a:r>
                        <a:rPr lang="fr-FR" sz="1400" kern="100" dirty="0" err="1">
                          <a:effectLst/>
                        </a:rPr>
                        <a:t>تحدث</a:t>
                      </a:r>
                      <a:r>
                        <a:rPr lang="fr-FR" sz="1400" kern="100" dirty="0">
                          <a:effectLst/>
                        </a:rPr>
                        <a:t> </a:t>
                      </a:r>
                      <a:r>
                        <a:rPr lang="fr-FR" sz="1400" kern="100" dirty="0" err="1">
                          <a:effectLst/>
                        </a:rPr>
                        <a:t>خلال</a:t>
                      </a:r>
                      <a:r>
                        <a:rPr lang="fr-FR" sz="1400" kern="100" dirty="0">
                          <a:effectLst/>
                        </a:rPr>
                        <a:t> </a:t>
                      </a:r>
                      <a:r>
                        <a:rPr lang="fr-FR" sz="1400" kern="100" dirty="0" err="1">
                          <a:effectLst/>
                        </a:rPr>
                        <a:t>أوقات</a:t>
                      </a:r>
                      <a:r>
                        <a:rPr lang="fr-FR" sz="1400" kern="100" dirty="0">
                          <a:effectLst/>
                        </a:rPr>
                        <a:t> </a:t>
                      </a:r>
                      <a:r>
                        <a:rPr lang="fr-FR" sz="1400" kern="100" dirty="0" err="1">
                          <a:effectLst/>
                        </a:rPr>
                        <a:t>متقطعة</a:t>
                      </a:r>
                      <a:r>
                        <a:rPr lang="fr-FR" sz="1400" kern="100" dirty="0">
                          <a:effectLst/>
                        </a:rPr>
                        <a:t> </a:t>
                      </a:r>
                      <a:r>
                        <a:rPr lang="fr-FR" sz="1400" kern="100" dirty="0" err="1">
                          <a:effectLst/>
                        </a:rPr>
                        <a:t>أثناء</a:t>
                      </a:r>
                      <a:r>
                        <a:rPr lang="fr-FR" sz="1400" kern="100" dirty="0">
                          <a:effectLst/>
                        </a:rPr>
                        <a:t> </a:t>
                      </a:r>
                      <a:r>
                        <a:rPr lang="fr-FR" sz="1400" kern="100" dirty="0" err="1">
                          <a:effectLst/>
                        </a:rPr>
                        <a:t>اليوم</a:t>
                      </a:r>
                      <a:r>
                        <a:rPr lang="fr-FR" sz="1400" kern="100" dirty="0">
                          <a:effectLst/>
                        </a:rPr>
                        <a:t>. </a:t>
                      </a:r>
                      <a:endParaRPr lang="fr-FR" sz="1400" kern="100" dirty="0">
                        <a:solidFill>
                          <a:srgbClr val="000000"/>
                        </a:solidFill>
                        <a:effectLst/>
                        <a:latin typeface="Sakkal Majalla" panose="02000000000000000000" pitchFamily="2" charset="-78"/>
                        <a:ea typeface="Sakkal Majalla" panose="02000000000000000000" pitchFamily="2" charset="-78"/>
                        <a:cs typeface="Sakkal Majalla" panose="02000000000000000000" pitchFamily="2" charset="-78"/>
                      </a:endParaRPr>
                    </a:p>
                  </a:txBody>
                  <a:tcPr marL="20067" marR="54920" marT="45943" marB="0" anchor="ctr"/>
                </a:tc>
                <a:tc>
                  <a:txBody>
                    <a:bodyPr/>
                    <a:lstStyle/>
                    <a:p>
                      <a:pPr marL="1905" marR="45720" indent="2540" algn="just" rtl="1">
                        <a:lnSpc>
                          <a:spcPct val="107000"/>
                        </a:lnSpc>
                        <a:spcAft>
                          <a:spcPts val="450"/>
                        </a:spcAft>
                      </a:pPr>
                      <a:r>
                        <a:rPr lang="fr-FR" sz="1300" kern="100">
                          <a:effectLst/>
                        </a:rPr>
                        <a:t>تسوية في نهاية اليوم لكل صفقة على حدة .وتستخدم عادة لتسوية المبالغ المترتبة على نتائج أنظمة المقاصة المختلفة. كما يدخل فيه نظم التسوية الاجمالية الآنية التي تجري المقاصة خلال اليوم بشكل آني ولكن مع قابلية النظام لإلغاء التسوية حتى نهاية اليوم. </a:t>
                      </a:r>
                      <a:endParaRPr lang="fr-FR" sz="1300" kern="100">
                        <a:solidFill>
                          <a:srgbClr val="000000"/>
                        </a:solidFill>
                        <a:effectLst/>
                        <a:latin typeface="Sakkal Majalla" panose="02000000000000000000" pitchFamily="2" charset="-78"/>
                        <a:ea typeface="Sakkal Majalla" panose="02000000000000000000" pitchFamily="2" charset="-78"/>
                        <a:cs typeface="Sakkal Majalla" panose="02000000000000000000" pitchFamily="2" charset="-78"/>
                      </a:endParaRPr>
                    </a:p>
                  </a:txBody>
                  <a:tcPr marL="20067" marR="54920" marT="45943" marB="0"/>
                </a:tc>
                <a:tc>
                  <a:txBody>
                    <a:bodyPr/>
                    <a:lstStyle/>
                    <a:p>
                      <a:pPr marL="635" marR="1270" indent="635" algn="ctr" rtl="1">
                        <a:lnSpc>
                          <a:spcPct val="107000"/>
                        </a:lnSpc>
                        <a:spcAft>
                          <a:spcPts val="450"/>
                        </a:spcAft>
                      </a:pPr>
                      <a:r>
                        <a:rPr lang="fr-FR" sz="2000" b="1" kern="100" dirty="0" err="1">
                          <a:effectLst/>
                        </a:rPr>
                        <a:t>متراخية</a:t>
                      </a:r>
                      <a:r>
                        <a:rPr lang="fr-FR" sz="1300" kern="100" dirty="0">
                          <a:effectLst/>
                        </a:rPr>
                        <a:t> </a:t>
                      </a:r>
                      <a:endParaRPr lang="fr-FR" sz="1300" kern="100" dirty="0">
                        <a:solidFill>
                          <a:srgbClr val="000000"/>
                        </a:solidFill>
                        <a:effectLst/>
                        <a:latin typeface="Sakkal Majalla" panose="02000000000000000000" pitchFamily="2" charset="-78"/>
                        <a:ea typeface="Sakkal Majalla" panose="02000000000000000000" pitchFamily="2" charset="-78"/>
                        <a:cs typeface="Sakkal Majalla" panose="02000000000000000000" pitchFamily="2" charset="-78"/>
                      </a:endParaRPr>
                    </a:p>
                  </a:txBody>
                  <a:tcPr marL="20067" marR="54920" marT="45943" marB="0" anchor="ctr"/>
                </a:tc>
                <a:extLst>
                  <a:ext uri="{0D108BD9-81ED-4DB2-BD59-A6C34878D82A}">
                    <a16:rowId xmlns:a16="http://schemas.microsoft.com/office/drawing/2014/main" val="2443571705"/>
                  </a:ext>
                </a:extLst>
              </a:tr>
            </a:tbl>
          </a:graphicData>
        </a:graphic>
      </p:graphicFrame>
      <p:sp>
        <p:nvSpPr>
          <p:cNvPr id="10" name="Organigramme : Alternative 9">
            <a:extLst>
              <a:ext uri="{FF2B5EF4-FFF2-40B4-BE49-F238E27FC236}">
                <a16:creationId xmlns:a16="http://schemas.microsoft.com/office/drawing/2014/main" id="{262CB625-7FE4-CD67-9EBB-F253D53E97C1}"/>
              </a:ext>
            </a:extLst>
          </p:cNvPr>
          <p:cNvSpPr/>
          <p:nvPr/>
        </p:nvSpPr>
        <p:spPr>
          <a:xfrm>
            <a:off x="4911919" y="129919"/>
            <a:ext cx="3523857" cy="57305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fr-FR" sz="2000" b="1" dirty="0" err="1"/>
              <a:t>المطلب</a:t>
            </a:r>
            <a:r>
              <a:rPr lang="fr-FR" sz="2000" b="1" dirty="0"/>
              <a:t> الثاني: </a:t>
            </a:r>
            <a:r>
              <a:rPr lang="fr-FR" sz="2000" b="1" dirty="0" err="1"/>
              <a:t>أنواع</a:t>
            </a:r>
            <a:r>
              <a:rPr lang="fr-FR" sz="2000" b="1" dirty="0"/>
              <a:t> </a:t>
            </a:r>
            <a:r>
              <a:rPr lang="fr-FR" sz="2000" b="1" dirty="0" err="1"/>
              <a:t>التسوية</a:t>
            </a:r>
            <a:r>
              <a:rPr lang="fr-FR" sz="2000" b="1"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38"/>
        <p:cNvGrpSpPr/>
        <p:nvPr/>
      </p:nvGrpSpPr>
      <p:grpSpPr>
        <a:xfrm>
          <a:off x="0" y="0"/>
          <a:ext cx="0" cy="0"/>
          <a:chOff x="0" y="0"/>
          <a:chExt cx="0" cy="0"/>
        </a:xfrm>
      </p:grpSpPr>
      <p:sp>
        <p:nvSpPr>
          <p:cNvPr id="5" name="Organigramme : Alternative 4">
            <a:extLst>
              <a:ext uri="{FF2B5EF4-FFF2-40B4-BE49-F238E27FC236}">
                <a16:creationId xmlns:a16="http://schemas.microsoft.com/office/drawing/2014/main" id="{00364F09-44C7-32EB-D17E-0DE5AAE17E51}"/>
              </a:ext>
            </a:extLst>
          </p:cNvPr>
          <p:cNvSpPr/>
          <p:nvPr/>
        </p:nvSpPr>
        <p:spPr>
          <a:xfrm>
            <a:off x="4572001" y="521449"/>
            <a:ext cx="3561230" cy="733226"/>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fr-FR" sz="2000" b="1" dirty="0" err="1"/>
              <a:t>المطلب</a:t>
            </a:r>
            <a:r>
              <a:rPr lang="fr-FR" sz="2000" b="1" dirty="0"/>
              <a:t> </a:t>
            </a:r>
            <a:r>
              <a:rPr lang="fr-FR" sz="2000" b="1" dirty="0" err="1"/>
              <a:t>الثالث</a:t>
            </a:r>
            <a:r>
              <a:rPr lang="fr-FR" sz="2000" b="1" dirty="0"/>
              <a:t> : </a:t>
            </a:r>
            <a:r>
              <a:rPr lang="fr-FR" sz="2000" b="1" dirty="0" err="1"/>
              <a:t>مخاطر</a:t>
            </a:r>
            <a:r>
              <a:rPr lang="fr-FR" sz="2000" b="1" dirty="0"/>
              <a:t> </a:t>
            </a:r>
            <a:r>
              <a:rPr lang="fr-FR" sz="2000" b="1" dirty="0" err="1"/>
              <a:t>التسوية</a:t>
            </a:r>
            <a:endParaRPr lang="fr-FR" sz="2000" b="1" dirty="0"/>
          </a:p>
        </p:txBody>
      </p:sp>
      <p:sp>
        <p:nvSpPr>
          <p:cNvPr id="12" name="Organigramme : Terminateur 11">
            <a:extLst>
              <a:ext uri="{FF2B5EF4-FFF2-40B4-BE49-F238E27FC236}">
                <a16:creationId xmlns:a16="http://schemas.microsoft.com/office/drawing/2014/main" id="{FDA2E970-73D5-7ED2-4793-DE5B30EA8201}"/>
              </a:ext>
            </a:extLst>
          </p:cNvPr>
          <p:cNvSpPr/>
          <p:nvPr/>
        </p:nvSpPr>
        <p:spPr>
          <a:xfrm>
            <a:off x="306848" y="1681908"/>
            <a:ext cx="1964873" cy="1049903"/>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fr-FR" sz="1800" b="1" dirty="0" err="1"/>
              <a:t>خطرالسيولة</a:t>
            </a:r>
            <a:endParaRPr lang="fr-FR" sz="1800" b="1" dirty="0"/>
          </a:p>
        </p:txBody>
      </p:sp>
      <p:sp>
        <p:nvSpPr>
          <p:cNvPr id="14" name="Organigramme : Terminateur 13">
            <a:extLst>
              <a:ext uri="{FF2B5EF4-FFF2-40B4-BE49-F238E27FC236}">
                <a16:creationId xmlns:a16="http://schemas.microsoft.com/office/drawing/2014/main" id="{D1E5565A-B525-57CD-9193-3DBB1BF9ED07}"/>
              </a:ext>
            </a:extLst>
          </p:cNvPr>
          <p:cNvSpPr/>
          <p:nvPr/>
        </p:nvSpPr>
        <p:spPr>
          <a:xfrm>
            <a:off x="2480018" y="1681908"/>
            <a:ext cx="1964873" cy="1085498"/>
          </a:xfrm>
          <a:prstGeom prst="flowChartTerminator">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rtl="1"/>
            <a:r>
              <a:rPr lang="fr-FR" sz="1800" b="1" dirty="0" err="1"/>
              <a:t>الخطر</a:t>
            </a:r>
            <a:r>
              <a:rPr lang="fr-FR" sz="1800" b="1" dirty="0"/>
              <a:t> </a:t>
            </a:r>
            <a:r>
              <a:rPr lang="fr-FR" sz="1800" b="1" dirty="0" err="1"/>
              <a:t>الإئتماني</a:t>
            </a:r>
            <a:endParaRPr lang="fr-FR" sz="1800" b="1" dirty="0"/>
          </a:p>
        </p:txBody>
      </p:sp>
      <p:sp>
        <p:nvSpPr>
          <p:cNvPr id="16" name="Organigramme : Terminateur 15">
            <a:extLst>
              <a:ext uri="{FF2B5EF4-FFF2-40B4-BE49-F238E27FC236}">
                <a16:creationId xmlns:a16="http://schemas.microsoft.com/office/drawing/2014/main" id="{0EAD158A-FDBA-5CEC-96D1-676F0A299F71}"/>
              </a:ext>
            </a:extLst>
          </p:cNvPr>
          <p:cNvSpPr/>
          <p:nvPr/>
        </p:nvSpPr>
        <p:spPr>
          <a:xfrm>
            <a:off x="4605875" y="1681908"/>
            <a:ext cx="2082904" cy="1085498"/>
          </a:xfrm>
          <a:prstGeom prst="flowChartTerminator">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fr-FR" sz="1800" b="1" dirty="0" err="1"/>
              <a:t>إحتمال</a:t>
            </a:r>
            <a:r>
              <a:rPr lang="fr-FR" sz="1800" b="1" dirty="0"/>
              <a:t> </a:t>
            </a:r>
            <a:r>
              <a:rPr lang="fr-FR" sz="1800" b="1" dirty="0" err="1"/>
              <a:t>وقوع</a:t>
            </a:r>
            <a:r>
              <a:rPr lang="fr-FR" sz="1800" b="1" dirty="0"/>
              <a:t> </a:t>
            </a:r>
            <a:r>
              <a:rPr lang="fr-FR" sz="1800" b="1" dirty="0" err="1"/>
              <a:t>الخطأ</a:t>
            </a:r>
            <a:endParaRPr lang="fr-FR" sz="1800" b="1" dirty="0"/>
          </a:p>
        </p:txBody>
      </p:sp>
      <p:sp>
        <p:nvSpPr>
          <p:cNvPr id="18" name="Organigramme : Terminateur 17">
            <a:extLst>
              <a:ext uri="{FF2B5EF4-FFF2-40B4-BE49-F238E27FC236}">
                <a16:creationId xmlns:a16="http://schemas.microsoft.com/office/drawing/2014/main" id="{E3B1B0CF-D0CB-31DC-7D3B-58DF3CDA8ADA}"/>
              </a:ext>
            </a:extLst>
          </p:cNvPr>
          <p:cNvSpPr/>
          <p:nvPr/>
        </p:nvSpPr>
        <p:spPr>
          <a:xfrm>
            <a:off x="6872279" y="1681908"/>
            <a:ext cx="1964873" cy="1085498"/>
          </a:xfrm>
          <a:prstGeom prst="flowChartTerminator">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fr-FR" sz="1800" b="1" dirty="0" err="1"/>
              <a:t>الخطر</a:t>
            </a:r>
            <a:r>
              <a:rPr lang="fr-FR" sz="1800" b="1" dirty="0"/>
              <a:t> </a:t>
            </a:r>
            <a:r>
              <a:rPr lang="fr-FR" sz="1800" b="1" dirty="0" err="1"/>
              <a:t>التقني</a:t>
            </a:r>
            <a:endParaRPr lang="fr-FR" sz="1800" b="1" dirty="0"/>
          </a:p>
        </p:txBody>
      </p:sp>
      <p:sp>
        <p:nvSpPr>
          <p:cNvPr id="3" name="Google Shape;559;p51">
            <a:extLst>
              <a:ext uri="{FF2B5EF4-FFF2-40B4-BE49-F238E27FC236}">
                <a16:creationId xmlns:a16="http://schemas.microsoft.com/office/drawing/2014/main" id="{ED59CF67-4118-B73F-DC42-98F3E672C210}"/>
              </a:ext>
            </a:extLst>
          </p:cNvPr>
          <p:cNvSpPr/>
          <p:nvPr/>
        </p:nvSpPr>
        <p:spPr>
          <a:xfrm rot="19782514">
            <a:off x="-333993" y="4434711"/>
            <a:ext cx="1970855" cy="1523153"/>
          </a:xfrm>
          <a:custGeom>
            <a:avLst/>
            <a:gdLst/>
            <a:ahLst/>
            <a:cxnLst/>
            <a:rect l="l" t="t" r="r" b="b"/>
            <a:pathLst>
              <a:path w="73795" h="56770" extrusionOk="0">
                <a:moveTo>
                  <a:pt x="29956" y="0"/>
                </a:moveTo>
                <a:cubicBezTo>
                  <a:pt x="23283" y="0"/>
                  <a:pt x="16241" y="1492"/>
                  <a:pt x="9169" y="5295"/>
                </a:cubicBezTo>
                <a:cubicBezTo>
                  <a:pt x="1" y="10219"/>
                  <a:pt x="1200" y="20947"/>
                  <a:pt x="9063" y="23951"/>
                </a:cubicBezTo>
                <a:cubicBezTo>
                  <a:pt x="21373" y="28652"/>
                  <a:pt x="26265" y="32461"/>
                  <a:pt x="31953" y="40133"/>
                </a:cubicBezTo>
                <a:cubicBezTo>
                  <a:pt x="38861" y="49451"/>
                  <a:pt x="42076" y="56327"/>
                  <a:pt x="52592" y="56762"/>
                </a:cubicBezTo>
                <a:cubicBezTo>
                  <a:pt x="52717" y="56767"/>
                  <a:pt x="52843" y="56770"/>
                  <a:pt x="52969" y="56770"/>
                </a:cubicBezTo>
                <a:cubicBezTo>
                  <a:pt x="61326" y="56770"/>
                  <a:pt x="73795" y="45763"/>
                  <a:pt x="68903" y="28609"/>
                </a:cubicBezTo>
                <a:cubicBezTo>
                  <a:pt x="64467" y="13020"/>
                  <a:pt x="51446" y="3820"/>
                  <a:pt x="41270" y="1379"/>
                </a:cubicBezTo>
                <a:cubicBezTo>
                  <a:pt x="37672" y="515"/>
                  <a:pt x="33878" y="0"/>
                  <a:pt x="2995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Organigramme : Terminateur 3">
            <a:extLst>
              <a:ext uri="{FF2B5EF4-FFF2-40B4-BE49-F238E27FC236}">
                <a16:creationId xmlns:a16="http://schemas.microsoft.com/office/drawing/2014/main" id="{04E21827-DE42-94D8-7EC0-BFA4183CAB0B}"/>
              </a:ext>
            </a:extLst>
          </p:cNvPr>
          <p:cNvSpPr/>
          <p:nvPr/>
        </p:nvSpPr>
        <p:spPr>
          <a:xfrm>
            <a:off x="4605875" y="3240254"/>
            <a:ext cx="2082904" cy="1085498"/>
          </a:xfrm>
          <a:prstGeom prst="flowChartTerminator">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fr-FR" sz="1800" b="1" dirty="0" err="1"/>
              <a:t>خطر</a:t>
            </a:r>
            <a:r>
              <a:rPr lang="fr-FR" sz="1800" b="1" dirty="0"/>
              <a:t> </a:t>
            </a:r>
            <a:r>
              <a:rPr lang="fr-FR" sz="1800" b="1" dirty="0" err="1"/>
              <a:t>الأزمة</a:t>
            </a:r>
            <a:r>
              <a:rPr lang="fr-FR" sz="1800" b="1" dirty="0"/>
              <a:t> </a:t>
            </a:r>
            <a:r>
              <a:rPr lang="fr-FR" sz="1800" b="1" dirty="0" err="1"/>
              <a:t>المالية</a:t>
            </a:r>
            <a:r>
              <a:rPr lang="fr-FR" sz="1800" b="1" dirty="0"/>
              <a:t>:</a:t>
            </a:r>
          </a:p>
        </p:txBody>
      </p:sp>
      <p:sp>
        <p:nvSpPr>
          <p:cNvPr id="7" name="Organigramme : Terminateur 6">
            <a:extLst>
              <a:ext uri="{FF2B5EF4-FFF2-40B4-BE49-F238E27FC236}">
                <a16:creationId xmlns:a16="http://schemas.microsoft.com/office/drawing/2014/main" id="{F0A9BA9D-4B0D-FAC0-5251-CCF767910CF0}"/>
              </a:ext>
            </a:extLst>
          </p:cNvPr>
          <p:cNvSpPr/>
          <p:nvPr/>
        </p:nvSpPr>
        <p:spPr>
          <a:xfrm>
            <a:off x="2480017" y="3240254"/>
            <a:ext cx="1964873" cy="1085498"/>
          </a:xfrm>
          <a:prstGeom prst="flowChartTerminator">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rtl="1"/>
            <a:r>
              <a:rPr lang="fr-FR" sz="1800" b="1" dirty="0" err="1"/>
              <a:t>خطر</a:t>
            </a:r>
            <a:r>
              <a:rPr lang="fr-FR" sz="1800" b="1" dirty="0"/>
              <a:t> </a:t>
            </a:r>
            <a:r>
              <a:rPr lang="fr-FR" sz="1800" b="1" dirty="0" err="1"/>
              <a:t>التسوية</a:t>
            </a:r>
            <a:r>
              <a:rPr lang="fr-FR" sz="1800" b="1" dirty="0"/>
              <a:t> </a:t>
            </a:r>
            <a:r>
              <a:rPr lang="fr-FR" sz="1800" b="1" dirty="0" err="1"/>
              <a:t>عبر</a:t>
            </a:r>
            <a:r>
              <a:rPr lang="fr-FR" sz="1800" b="1" dirty="0"/>
              <a:t> </a:t>
            </a:r>
            <a:r>
              <a:rPr lang="fr-FR" sz="1800" b="1" dirty="0" err="1"/>
              <a:t>الحدود</a:t>
            </a:r>
            <a:endParaRPr lang="fr-FR" sz="1800" b="1" dirty="0"/>
          </a:p>
        </p:txBody>
      </p:sp>
      <p:sp>
        <p:nvSpPr>
          <p:cNvPr id="9" name="Organigramme : Terminateur 8">
            <a:extLst>
              <a:ext uri="{FF2B5EF4-FFF2-40B4-BE49-F238E27FC236}">
                <a16:creationId xmlns:a16="http://schemas.microsoft.com/office/drawing/2014/main" id="{78A6E620-1A49-F9B6-E192-8DB326CF8608}"/>
              </a:ext>
            </a:extLst>
          </p:cNvPr>
          <p:cNvSpPr/>
          <p:nvPr/>
        </p:nvSpPr>
        <p:spPr>
          <a:xfrm>
            <a:off x="6872278" y="3240254"/>
            <a:ext cx="1964873" cy="1085498"/>
          </a:xfrm>
          <a:prstGeom prst="flowChartTerminator">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fr-FR" sz="1800" b="1" dirty="0" err="1"/>
              <a:t>خطر</a:t>
            </a:r>
            <a:r>
              <a:rPr lang="fr-FR" sz="1800" b="1" dirty="0"/>
              <a:t> </a:t>
            </a:r>
            <a:r>
              <a:rPr lang="fr-FR" sz="1800" b="1" dirty="0" err="1"/>
              <a:t>الحافظ</a:t>
            </a:r>
            <a:endParaRPr lang="fr-FR" sz="1800" b="1" dirty="0"/>
          </a:p>
        </p:txBody>
      </p:sp>
      <p:sp>
        <p:nvSpPr>
          <p:cNvPr id="11" name="Organigramme : Terminateur 10">
            <a:extLst>
              <a:ext uri="{FF2B5EF4-FFF2-40B4-BE49-F238E27FC236}">
                <a16:creationId xmlns:a16="http://schemas.microsoft.com/office/drawing/2014/main" id="{E449839A-FBC1-CEB5-F05E-888ABC407EE6}"/>
              </a:ext>
            </a:extLst>
          </p:cNvPr>
          <p:cNvSpPr/>
          <p:nvPr/>
        </p:nvSpPr>
        <p:spPr>
          <a:xfrm>
            <a:off x="306848" y="3258051"/>
            <a:ext cx="1964873" cy="1049903"/>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fr-FR" sz="1800" b="1" dirty="0" err="1"/>
              <a:t>الخطر</a:t>
            </a:r>
            <a:r>
              <a:rPr lang="fr-FR" sz="1800" b="1" dirty="0"/>
              <a:t> </a:t>
            </a:r>
            <a:r>
              <a:rPr lang="fr-FR" sz="1800" b="1" dirty="0" err="1"/>
              <a:t>القانوني</a:t>
            </a:r>
            <a:endParaRPr lang="fr-FR" sz="1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89"/>
        <p:cNvGrpSpPr/>
        <p:nvPr/>
      </p:nvGrpSpPr>
      <p:grpSpPr>
        <a:xfrm>
          <a:off x="0" y="0"/>
          <a:ext cx="0" cy="0"/>
          <a:chOff x="0" y="0"/>
          <a:chExt cx="0" cy="0"/>
        </a:xfrm>
      </p:grpSpPr>
      <p:sp>
        <p:nvSpPr>
          <p:cNvPr id="6" name="Rectangle : coins arrondis 5">
            <a:extLst>
              <a:ext uri="{FF2B5EF4-FFF2-40B4-BE49-F238E27FC236}">
                <a16:creationId xmlns:a16="http://schemas.microsoft.com/office/drawing/2014/main" id="{E324DDB2-0EBC-9EA5-C2C8-279121BFD8D4}"/>
              </a:ext>
            </a:extLst>
          </p:cNvPr>
          <p:cNvSpPr/>
          <p:nvPr/>
        </p:nvSpPr>
        <p:spPr>
          <a:xfrm>
            <a:off x="3300594" y="143660"/>
            <a:ext cx="2542809" cy="92341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rtl="1"/>
            <a:r>
              <a:rPr lang="fr-FR" sz="2400" b="1" dirty="0">
                <a:solidFill>
                  <a:schemeClr val="tx1"/>
                </a:solidFill>
              </a:rPr>
              <a:t>خطة البحث</a:t>
            </a:r>
            <a:r>
              <a:rPr lang="fr-FR" sz="2400" b="1" dirty="0"/>
              <a:t> </a:t>
            </a:r>
          </a:p>
        </p:txBody>
      </p:sp>
      <p:sp>
        <p:nvSpPr>
          <p:cNvPr id="7" name="ZoneTexte 6">
            <a:extLst>
              <a:ext uri="{FF2B5EF4-FFF2-40B4-BE49-F238E27FC236}">
                <a16:creationId xmlns:a16="http://schemas.microsoft.com/office/drawing/2014/main" id="{C448122D-19E8-594B-D90D-D1753D3931B4}"/>
              </a:ext>
            </a:extLst>
          </p:cNvPr>
          <p:cNvSpPr txBox="1"/>
          <p:nvPr/>
        </p:nvSpPr>
        <p:spPr>
          <a:xfrm>
            <a:off x="3659379" y="1648340"/>
            <a:ext cx="1828800" cy="1828800"/>
          </a:xfrm>
          <a:prstGeom prst="rect">
            <a:avLst/>
          </a:prstGeom>
          <a:noFill/>
        </p:spPr>
        <p:txBody>
          <a:bodyPr wrap="square" rtlCol="0">
            <a:spAutoFit/>
          </a:bodyPr>
          <a:lstStyle/>
          <a:p>
            <a:pPr algn="l"/>
            <a:endParaRPr lang="fr-FR" dirty="0"/>
          </a:p>
        </p:txBody>
      </p:sp>
      <p:sp>
        <p:nvSpPr>
          <p:cNvPr id="9" name="Rectangle : coins arrondis 8">
            <a:extLst>
              <a:ext uri="{FF2B5EF4-FFF2-40B4-BE49-F238E27FC236}">
                <a16:creationId xmlns:a16="http://schemas.microsoft.com/office/drawing/2014/main" id="{61B3AB21-E55D-DD10-3D78-DE3B36995AE1}"/>
              </a:ext>
            </a:extLst>
          </p:cNvPr>
          <p:cNvSpPr/>
          <p:nvPr/>
        </p:nvSpPr>
        <p:spPr>
          <a:xfrm>
            <a:off x="1783980" y="1409210"/>
            <a:ext cx="5576038" cy="3378131"/>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just" rtl="1"/>
            <a:r>
              <a:rPr lang="fr-FR" sz="1800" dirty="0">
                <a:solidFill>
                  <a:schemeClr val="accent3"/>
                </a:solidFill>
              </a:rPr>
              <a:t>
</a:t>
            </a:r>
          </a:p>
        </p:txBody>
      </p:sp>
      <p:sp>
        <p:nvSpPr>
          <p:cNvPr id="2" name="ZoneTexte 1">
            <a:extLst>
              <a:ext uri="{FF2B5EF4-FFF2-40B4-BE49-F238E27FC236}">
                <a16:creationId xmlns:a16="http://schemas.microsoft.com/office/drawing/2014/main" id="{6AEC089B-2244-800B-8753-55AD33EFD7E9}"/>
              </a:ext>
            </a:extLst>
          </p:cNvPr>
          <p:cNvSpPr txBox="1"/>
          <p:nvPr/>
        </p:nvSpPr>
        <p:spPr>
          <a:xfrm>
            <a:off x="2159346" y="1614058"/>
            <a:ext cx="4042841" cy="3139321"/>
          </a:xfrm>
          <a:prstGeom prst="rect">
            <a:avLst/>
          </a:prstGeom>
          <a:noFill/>
        </p:spPr>
        <p:txBody>
          <a:bodyPr wrap="square" rtlCol="0">
            <a:spAutoFit/>
          </a:bodyPr>
          <a:lstStyle/>
          <a:p>
            <a:pPr algn="r" rtl="1"/>
            <a:r>
              <a:rPr lang="fr-FR" sz="1800" b="1" dirty="0"/>
              <a:t>مقدمة</a:t>
            </a:r>
          </a:p>
          <a:p>
            <a:pPr algn="justLow" rtl="1"/>
            <a:r>
              <a:rPr lang="fr-FR" sz="1800" b="1" dirty="0" err="1"/>
              <a:t>المبحث</a:t>
            </a:r>
            <a:r>
              <a:rPr lang="fr-FR" sz="1800" b="1" dirty="0"/>
              <a:t> الأول</a:t>
            </a:r>
            <a:r>
              <a:rPr lang="fr-FR" sz="1800" dirty="0"/>
              <a:t>: </a:t>
            </a:r>
            <a:r>
              <a:rPr lang="fr-FR" sz="1800" dirty="0" err="1"/>
              <a:t>عموميات</a:t>
            </a:r>
            <a:r>
              <a:rPr lang="fr-FR" sz="1800" dirty="0"/>
              <a:t> </a:t>
            </a:r>
            <a:r>
              <a:rPr lang="fr-FR" sz="1800" dirty="0" err="1"/>
              <a:t>حول</a:t>
            </a:r>
            <a:r>
              <a:rPr lang="fr-FR" sz="1800" dirty="0"/>
              <a:t> </a:t>
            </a:r>
            <a:r>
              <a:rPr lang="fr-FR" sz="1800" dirty="0" err="1"/>
              <a:t>المقاصة</a:t>
            </a:r>
            <a:r>
              <a:rPr lang="fr-FR" sz="1800" dirty="0"/>
              <a:t>  
   </a:t>
            </a:r>
            <a:r>
              <a:rPr lang="fr-FR" sz="1800" dirty="0" err="1"/>
              <a:t>المطلب</a:t>
            </a:r>
            <a:r>
              <a:rPr lang="fr-FR" sz="1800" dirty="0"/>
              <a:t> الأول: </a:t>
            </a:r>
            <a:r>
              <a:rPr lang="fr-FR" sz="1800" dirty="0" err="1"/>
              <a:t>مفهوم</a:t>
            </a:r>
            <a:r>
              <a:rPr lang="fr-FR" sz="1800" dirty="0"/>
              <a:t> </a:t>
            </a:r>
            <a:r>
              <a:rPr lang="fr-FR" sz="1800" dirty="0" err="1"/>
              <a:t>المقاصة</a:t>
            </a:r>
            <a:r>
              <a:rPr lang="fr-FR" sz="1800" dirty="0"/>
              <a:t> </a:t>
            </a:r>
            <a:r>
              <a:rPr lang="fr-FR" sz="1800" dirty="0" err="1"/>
              <a:t>وأهميتها</a:t>
            </a:r>
            <a:endParaRPr lang="fr-FR" sz="1800" dirty="0"/>
          </a:p>
          <a:p>
            <a:pPr algn="justLow" rtl="1"/>
            <a:r>
              <a:rPr lang="fr-FR" sz="1800" dirty="0"/>
              <a:t>   </a:t>
            </a:r>
            <a:r>
              <a:rPr lang="fr-FR" sz="1800" dirty="0" err="1"/>
              <a:t>المطلب</a:t>
            </a:r>
            <a:r>
              <a:rPr lang="fr-FR" sz="1800" dirty="0"/>
              <a:t> الثاني: </a:t>
            </a:r>
            <a:r>
              <a:rPr lang="fr-FR" sz="1800" dirty="0" err="1"/>
              <a:t>إجارءات</a:t>
            </a:r>
            <a:r>
              <a:rPr lang="fr-FR" sz="1800" dirty="0"/>
              <a:t> </a:t>
            </a:r>
            <a:r>
              <a:rPr lang="fr-FR" sz="1800" dirty="0" err="1"/>
              <a:t>المقاصة</a:t>
            </a:r>
            <a:r>
              <a:rPr lang="fr-FR" sz="1800" dirty="0"/>
              <a:t> </a:t>
            </a:r>
          </a:p>
          <a:p>
            <a:pPr algn="justLow" rtl="1"/>
            <a:r>
              <a:rPr lang="fr-FR" sz="1800" dirty="0"/>
              <a:t>   </a:t>
            </a:r>
            <a:r>
              <a:rPr lang="fr-FR" sz="1800" dirty="0" err="1"/>
              <a:t>المطلب</a:t>
            </a:r>
            <a:r>
              <a:rPr lang="fr-FR" sz="1800" dirty="0"/>
              <a:t> </a:t>
            </a:r>
            <a:r>
              <a:rPr lang="fr-FR" sz="1800" dirty="0" err="1"/>
              <a:t>الثالث</a:t>
            </a:r>
            <a:r>
              <a:rPr lang="fr-FR" sz="1800" dirty="0"/>
              <a:t>: </a:t>
            </a:r>
            <a:r>
              <a:rPr lang="fr-FR" sz="1800" dirty="0" err="1"/>
              <a:t>بيوت</a:t>
            </a:r>
            <a:r>
              <a:rPr lang="fr-FR" sz="1800" dirty="0"/>
              <a:t> </a:t>
            </a:r>
            <a:r>
              <a:rPr lang="fr-FR" sz="1800" dirty="0" err="1"/>
              <a:t>المقاصة</a:t>
            </a:r>
            <a:r>
              <a:rPr lang="fr-FR" sz="1800" dirty="0"/>
              <a:t> 
</a:t>
            </a:r>
            <a:r>
              <a:rPr lang="fr-FR" sz="1800" b="1" dirty="0" err="1"/>
              <a:t>المبحث</a:t>
            </a:r>
            <a:r>
              <a:rPr lang="fr-FR" sz="1800" b="1" dirty="0"/>
              <a:t> الثاني</a:t>
            </a:r>
            <a:r>
              <a:rPr lang="fr-FR" sz="1800" dirty="0"/>
              <a:t>: </a:t>
            </a:r>
            <a:r>
              <a:rPr lang="fr-FR" sz="1800" dirty="0" err="1"/>
              <a:t>أساسيات</a:t>
            </a:r>
            <a:r>
              <a:rPr lang="fr-FR" sz="1800" dirty="0"/>
              <a:t> </a:t>
            </a:r>
            <a:r>
              <a:rPr lang="fr-FR" sz="1800" dirty="0" err="1"/>
              <a:t>حول</a:t>
            </a:r>
            <a:r>
              <a:rPr lang="fr-FR" sz="1800" dirty="0"/>
              <a:t> </a:t>
            </a:r>
            <a:r>
              <a:rPr lang="fr-FR" sz="1800" dirty="0" err="1"/>
              <a:t>التسوية</a:t>
            </a:r>
            <a:r>
              <a:rPr lang="fr-FR" sz="1800" dirty="0"/>
              <a:t>
   </a:t>
            </a:r>
            <a:r>
              <a:rPr lang="fr-FR" sz="1800" dirty="0" err="1"/>
              <a:t>المطلب</a:t>
            </a:r>
            <a:r>
              <a:rPr lang="fr-FR" sz="1800" dirty="0"/>
              <a:t> الأول: </a:t>
            </a:r>
            <a:r>
              <a:rPr lang="fr-FR" sz="1800" dirty="0" err="1"/>
              <a:t>مفهوم</a:t>
            </a:r>
            <a:r>
              <a:rPr lang="fr-FR" sz="1800" dirty="0"/>
              <a:t> </a:t>
            </a:r>
            <a:r>
              <a:rPr lang="fr-FR" sz="1800" dirty="0" err="1"/>
              <a:t>التسوية</a:t>
            </a:r>
            <a:r>
              <a:rPr lang="fr-FR" sz="1800" dirty="0"/>
              <a:t> </a:t>
            </a:r>
            <a:r>
              <a:rPr lang="fr-FR" sz="1800" dirty="0" err="1"/>
              <a:t>وأهميتها</a:t>
            </a:r>
            <a:r>
              <a:rPr lang="fr-FR" sz="1800" dirty="0"/>
              <a:t>
   </a:t>
            </a:r>
            <a:r>
              <a:rPr lang="fr-FR" sz="1800" dirty="0" err="1"/>
              <a:t>المطلب</a:t>
            </a:r>
            <a:r>
              <a:rPr lang="fr-FR" sz="1800" dirty="0"/>
              <a:t> الثاني: </a:t>
            </a:r>
            <a:r>
              <a:rPr lang="fr-FR" sz="1800" dirty="0" err="1"/>
              <a:t>أنواع</a:t>
            </a:r>
            <a:r>
              <a:rPr lang="fr-FR" sz="1800" dirty="0"/>
              <a:t> </a:t>
            </a:r>
            <a:r>
              <a:rPr lang="fr-FR" sz="1800" dirty="0" err="1"/>
              <a:t>التسوية</a:t>
            </a:r>
            <a:r>
              <a:rPr lang="fr-FR" sz="1800" dirty="0"/>
              <a:t>
   </a:t>
            </a:r>
            <a:r>
              <a:rPr lang="fr-FR" sz="1800" dirty="0" err="1"/>
              <a:t>المطلب</a:t>
            </a:r>
            <a:r>
              <a:rPr lang="fr-FR" sz="1800" dirty="0"/>
              <a:t> </a:t>
            </a:r>
            <a:r>
              <a:rPr lang="fr-FR" sz="1800" dirty="0" err="1"/>
              <a:t>الثالث</a:t>
            </a:r>
            <a:r>
              <a:rPr lang="fr-FR" sz="1800" dirty="0"/>
              <a:t>: </a:t>
            </a:r>
            <a:r>
              <a:rPr lang="fr-FR" sz="1800" dirty="0" err="1"/>
              <a:t>مخاطر</a:t>
            </a:r>
            <a:r>
              <a:rPr lang="fr-FR" sz="1800" dirty="0"/>
              <a:t> </a:t>
            </a:r>
            <a:r>
              <a:rPr lang="fr-FR" sz="1800" dirty="0" err="1"/>
              <a:t>التسوية</a:t>
            </a:r>
            <a:r>
              <a:rPr lang="fr-FR" sz="1800" dirty="0"/>
              <a:t>
</a:t>
            </a:r>
            <a:r>
              <a:rPr lang="fr-FR" sz="1800" b="1" dirty="0" err="1"/>
              <a:t>خاتمة</a:t>
            </a:r>
            <a:endParaRPr lang="fr-FR" sz="1800" b="1" dirty="0"/>
          </a:p>
          <a:p>
            <a:pPr algn="justLow" rtl="1"/>
            <a:r>
              <a:rPr lang="fr-FR" sz="1800" dirty="0"/>
              <a:t> </a:t>
            </a:r>
            <a:r>
              <a:rPr lang="fr-FR" sz="1800" b="1" dirty="0" err="1"/>
              <a:t>قائمة</a:t>
            </a:r>
            <a:r>
              <a:rPr lang="fr-FR" sz="1800" b="1" dirty="0"/>
              <a:t> </a:t>
            </a:r>
            <a:r>
              <a:rPr lang="fr-FR" sz="1800" b="1" dirty="0" err="1"/>
              <a:t>المارجع</a:t>
            </a:r>
            <a:r>
              <a:rPr lang="fr-FR" sz="1800"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a16="http://schemas.microsoft.com/office/drawing/2014/main" id="{DB6FD31B-5D27-C7B0-90FB-18CB15522F14}"/>
              </a:ext>
            </a:extLst>
          </p:cNvPr>
          <p:cNvSpPr/>
          <p:nvPr/>
        </p:nvSpPr>
        <p:spPr>
          <a:xfrm>
            <a:off x="3417233" y="594694"/>
            <a:ext cx="2309533" cy="863893"/>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rtl="1"/>
            <a:r>
              <a:rPr lang="fr-FR" sz="2400" b="1" dirty="0" err="1">
                <a:solidFill>
                  <a:schemeClr val="tx1"/>
                </a:solidFill>
              </a:rPr>
              <a:t>خاتمة</a:t>
            </a:r>
            <a:r>
              <a:rPr lang="fr-FR" sz="2400" b="1" dirty="0">
                <a:solidFill>
                  <a:schemeClr val="tx1"/>
                </a:solidFill>
              </a:rPr>
              <a:t> </a:t>
            </a:r>
            <a:endParaRPr lang="fr-FR" sz="2400" b="1" dirty="0"/>
          </a:p>
        </p:txBody>
      </p:sp>
      <p:sp>
        <p:nvSpPr>
          <p:cNvPr id="3" name="ZoneTexte 2">
            <a:extLst>
              <a:ext uri="{FF2B5EF4-FFF2-40B4-BE49-F238E27FC236}">
                <a16:creationId xmlns:a16="http://schemas.microsoft.com/office/drawing/2014/main" id="{B0024641-361A-89CA-4E9A-744578C3A8DC}"/>
              </a:ext>
            </a:extLst>
          </p:cNvPr>
          <p:cNvSpPr txBox="1"/>
          <p:nvPr/>
        </p:nvSpPr>
        <p:spPr>
          <a:xfrm>
            <a:off x="1441987" y="1899505"/>
            <a:ext cx="5979282" cy="2308324"/>
          </a:xfrm>
          <a:prstGeom prst="rect">
            <a:avLst/>
          </a:prstGeom>
          <a:noFill/>
        </p:spPr>
        <p:txBody>
          <a:bodyPr wrap="square">
            <a:spAutoFit/>
          </a:bodyPr>
          <a:lstStyle/>
          <a:p>
            <a:pPr algn="justLow" rtl="1"/>
            <a:r>
              <a:rPr lang="ar-AE" sz="1800" dirty="0"/>
              <a:t>انطلاقا مما سبق ذكره نستخلص أنه يترتب على أي صفقة أن يقوم المشتري بدفع الثمن مقابل قيام البائع بتسليم المثمن سواء </a:t>
            </a:r>
            <a:r>
              <a:rPr lang="ar-AE" sz="1800" dirty="0" err="1"/>
              <a:t>كانسلعة</a:t>
            </a:r>
            <a:r>
              <a:rPr lang="ar-AE" sz="1800" dirty="0"/>
              <a:t> أو خدمة أو ورقة مالية، وهذا ما يؤكد لنا صحة الفرضية الأولى المتمثلة في أن "المقاصة تمثل معالجة عمليات الدفع والتسليم وتحديد </a:t>
            </a:r>
            <a:r>
              <a:rPr lang="ar-AE" sz="1800" dirty="0" err="1"/>
              <a:t>الدائنية</a:t>
            </a:r>
            <a:r>
              <a:rPr lang="ar-AE" sz="1800" dirty="0"/>
              <a:t> والمديونية بين المتعاملين، وبالتالي تحديد التزامات كل طرف تمهيدا للتسوية"، ويتزامن وقت تنفيذ الصفقة مع وقت مقاصتها ووقت تسويتها، وهذا ما يؤكد لنا صحة الفرضية الثانية المتمثلة في أن "التسوية تمثل الدفع الفعلي للنقود والأوراق المالية من المشتري إلى البائع، وتسليم المثمن من البائع إلى المشتري".</a:t>
            </a:r>
            <a:endParaRPr lang="fr-FR" sz="1800" dirty="0"/>
          </a:p>
        </p:txBody>
      </p:sp>
    </p:spTree>
    <p:extLst>
      <p:ext uri="{BB962C8B-B14F-4D97-AF65-F5344CB8AC3E}">
        <p14:creationId xmlns:p14="http://schemas.microsoft.com/office/powerpoint/2010/main" val="2200513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 coins arrondis 9">
            <a:extLst>
              <a:ext uri="{FF2B5EF4-FFF2-40B4-BE49-F238E27FC236}">
                <a16:creationId xmlns:a16="http://schemas.microsoft.com/office/drawing/2014/main" id="{5B7474FF-A858-C289-079E-8CAA62214E11}"/>
              </a:ext>
            </a:extLst>
          </p:cNvPr>
          <p:cNvSpPr/>
          <p:nvPr/>
        </p:nvSpPr>
        <p:spPr>
          <a:xfrm>
            <a:off x="3300594" y="143660"/>
            <a:ext cx="2542809" cy="92341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rtl="1"/>
            <a:r>
              <a:rPr lang="fr-FR" sz="2400" b="1" dirty="0" err="1">
                <a:solidFill>
                  <a:schemeClr val="tx1"/>
                </a:solidFill>
              </a:rPr>
              <a:t>قائمة</a:t>
            </a:r>
            <a:r>
              <a:rPr lang="fr-FR" sz="2400" b="1" dirty="0">
                <a:solidFill>
                  <a:schemeClr val="tx1"/>
                </a:solidFill>
              </a:rPr>
              <a:t> </a:t>
            </a:r>
            <a:r>
              <a:rPr lang="fr-FR" sz="2400" b="1" dirty="0" err="1">
                <a:solidFill>
                  <a:schemeClr val="tx1"/>
                </a:solidFill>
              </a:rPr>
              <a:t>المراجع</a:t>
            </a:r>
            <a:r>
              <a:rPr lang="fr-FR" sz="2400" b="1" dirty="0">
                <a:solidFill>
                  <a:schemeClr val="tx1"/>
                </a:solidFill>
              </a:rPr>
              <a:t> </a:t>
            </a:r>
            <a:endParaRPr lang="fr-FR" sz="2400" b="1" dirty="0"/>
          </a:p>
        </p:txBody>
      </p:sp>
      <p:sp>
        <p:nvSpPr>
          <p:cNvPr id="4" name="ZoneTexte 3">
            <a:extLst>
              <a:ext uri="{FF2B5EF4-FFF2-40B4-BE49-F238E27FC236}">
                <a16:creationId xmlns:a16="http://schemas.microsoft.com/office/drawing/2014/main" id="{7C6E6EB7-8D51-E3CB-A324-943AEED96E61}"/>
              </a:ext>
            </a:extLst>
          </p:cNvPr>
          <p:cNvSpPr txBox="1"/>
          <p:nvPr/>
        </p:nvSpPr>
        <p:spPr>
          <a:xfrm>
            <a:off x="742404" y="1432644"/>
            <a:ext cx="7212769" cy="2585323"/>
          </a:xfrm>
          <a:prstGeom prst="rect">
            <a:avLst/>
          </a:prstGeom>
          <a:noFill/>
        </p:spPr>
        <p:txBody>
          <a:bodyPr wrap="square" rtlCol="0">
            <a:spAutoFit/>
          </a:bodyPr>
          <a:lstStyle/>
          <a:p>
            <a:pPr marL="342900" indent="-342900" algn="r" rtl="1">
              <a:buFont typeface="+mj-lt"/>
              <a:buAutoNum type="arabicPeriod"/>
            </a:pPr>
            <a:r>
              <a:rPr lang="fr-FR" sz="1800" dirty="0" err="1"/>
              <a:t>عبد</a:t>
            </a:r>
            <a:r>
              <a:rPr lang="fr-FR" sz="1800" dirty="0"/>
              <a:t> </a:t>
            </a:r>
            <a:r>
              <a:rPr lang="fr-FR" sz="1800" dirty="0" err="1"/>
              <a:t>الله</a:t>
            </a:r>
            <a:r>
              <a:rPr lang="fr-FR" sz="1800" dirty="0"/>
              <a:t> </a:t>
            </a:r>
            <a:r>
              <a:rPr lang="fr-FR" sz="1800" dirty="0" err="1"/>
              <a:t>محمد</a:t>
            </a:r>
            <a:r>
              <a:rPr lang="fr-FR" sz="1800" dirty="0"/>
              <a:t> </a:t>
            </a:r>
            <a:r>
              <a:rPr lang="fr-FR" sz="1800" dirty="0" err="1"/>
              <a:t>عبد</a:t>
            </a:r>
            <a:r>
              <a:rPr lang="fr-FR" sz="1800" dirty="0"/>
              <a:t> </a:t>
            </a:r>
            <a:r>
              <a:rPr lang="fr-FR" sz="1800" dirty="0" err="1"/>
              <a:t>الله</a:t>
            </a:r>
            <a:r>
              <a:rPr lang="fr-FR" sz="1800" dirty="0"/>
              <a:t> </a:t>
            </a:r>
            <a:r>
              <a:rPr lang="fr-FR" sz="1800" dirty="0" err="1"/>
              <a:t>مجلة</a:t>
            </a:r>
            <a:r>
              <a:rPr lang="fr-FR" sz="1800" dirty="0"/>
              <a:t> </a:t>
            </a:r>
            <a:r>
              <a:rPr lang="fr-FR" sz="1800" dirty="0" err="1"/>
              <a:t>العلوم</a:t>
            </a:r>
            <a:r>
              <a:rPr lang="fr-FR" sz="1800" dirty="0"/>
              <a:t> </a:t>
            </a:r>
            <a:r>
              <a:rPr lang="fr-FR" sz="1800" dirty="0" err="1"/>
              <a:t>الاقتصادية</a:t>
            </a:r>
            <a:r>
              <a:rPr lang="fr-FR" sz="1800" dirty="0"/>
              <a:t> </a:t>
            </a:r>
            <a:r>
              <a:rPr lang="fr-FR" sz="1800" dirty="0" err="1"/>
              <a:t>جامعة</a:t>
            </a:r>
            <a:r>
              <a:rPr lang="fr-FR" sz="1800" dirty="0"/>
              <a:t> </a:t>
            </a:r>
            <a:r>
              <a:rPr lang="fr-FR" sz="1800" dirty="0" err="1"/>
              <a:t>القاهرة</a:t>
            </a:r>
            <a:r>
              <a:rPr lang="fr-FR" sz="1800" dirty="0"/>
              <a:t> 2021</a:t>
            </a:r>
          </a:p>
          <a:p>
            <a:pPr marL="342900" indent="-342900" algn="r" rtl="1">
              <a:buFont typeface="+mj-lt"/>
              <a:buAutoNum type="arabicPeriod"/>
            </a:pPr>
            <a:r>
              <a:rPr lang="fr-FR" sz="1800" dirty="0" err="1"/>
              <a:t>محمد</a:t>
            </a:r>
            <a:r>
              <a:rPr lang="fr-FR" sz="1800" dirty="0"/>
              <a:t> </a:t>
            </a:r>
            <a:r>
              <a:rPr lang="fr-FR" sz="1800" dirty="0" err="1"/>
              <a:t>بن</a:t>
            </a:r>
            <a:r>
              <a:rPr lang="fr-FR" sz="1800" dirty="0"/>
              <a:t> </a:t>
            </a:r>
            <a:r>
              <a:rPr lang="fr-FR" sz="1800" dirty="0" err="1"/>
              <a:t>إبراهيم</a:t>
            </a:r>
            <a:r>
              <a:rPr lang="fr-FR" sz="1800" dirty="0"/>
              <a:t> </a:t>
            </a:r>
            <a:r>
              <a:rPr lang="fr-FR" sz="1800" dirty="0" err="1"/>
              <a:t>السحيباني</a:t>
            </a:r>
            <a:r>
              <a:rPr lang="fr-FR" sz="1800" dirty="0"/>
              <a:t>، </a:t>
            </a:r>
            <a:r>
              <a:rPr lang="fr-FR" sz="1800" dirty="0" err="1"/>
              <a:t>اليات</a:t>
            </a:r>
            <a:r>
              <a:rPr lang="fr-FR" sz="1800" dirty="0"/>
              <a:t> </a:t>
            </a:r>
            <a:r>
              <a:rPr lang="fr-FR" sz="1800" dirty="0" err="1"/>
              <a:t>نقل</a:t>
            </a:r>
            <a:r>
              <a:rPr lang="fr-FR" sz="1800" dirty="0"/>
              <a:t> </a:t>
            </a:r>
            <a:r>
              <a:rPr lang="fr-FR" sz="1800" dirty="0" err="1"/>
              <a:t>حقوق</a:t>
            </a:r>
            <a:r>
              <a:rPr lang="fr-FR" sz="1800" dirty="0"/>
              <a:t> </a:t>
            </a:r>
            <a:r>
              <a:rPr lang="fr-FR" sz="1800" dirty="0" err="1"/>
              <a:t>الملكية</a:t>
            </a:r>
            <a:r>
              <a:rPr lang="fr-FR" sz="1800" dirty="0"/>
              <a:t> </a:t>
            </a:r>
            <a:r>
              <a:rPr lang="fr-FR" sz="1800" dirty="0" err="1"/>
              <a:t>في</a:t>
            </a:r>
            <a:r>
              <a:rPr lang="fr-FR" sz="1800" dirty="0"/>
              <a:t> </a:t>
            </a:r>
            <a:r>
              <a:rPr lang="fr-FR" sz="1800" dirty="0" err="1"/>
              <a:t>الأسواق</a:t>
            </a:r>
            <a:r>
              <a:rPr lang="fr-FR" sz="1800" dirty="0"/>
              <a:t> </a:t>
            </a:r>
            <a:r>
              <a:rPr lang="fr-FR" sz="1800" dirty="0" err="1"/>
              <a:t>المالية</a:t>
            </a:r>
            <a:r>
              <a:rPr lang="fr-FR" sz="1800" dirty="0"/>
              <a:t>، </a:t>
            </a:r>
            <a:r>
              <a:rPr lang="fr-FR" sz="1800" dirty="0" err="1"/>
              <a:t>بحث</a:t>
            </a:r>
            <a:r>
              <a:rPr lang="fr-FR" sz="1800" dirty="0"/>
              <a:t> </a:t>
            </a:r>
            <a:r>
              <a:rPr lang="fr-FR" sz="1800" dirty="0" err="1"/>
              <a:t>مقدم</a:t>
            </a:r>
            <a:r>
              <a:rPr lang="fr-FR" sz="1800" dirty="0"/>
              <a:t> </a:t>
            </a:r>
            <a:r>
              <a:rPr lang="fr-FR" sz="1800" dirty="0" err="1"/>
              <a:t>للمؤتمرالعالمي</a:t>
            </a:r>
            <a:r>
              <a:rPr lang="fr-FR" sz="1800" dirty="0"/>
              <a:t> </a:t>
            </a:r>
            <a:r>
              <a:rPr lang="fr-FR" sz="1800" dirty="0" err="1"/>
              <a:t>الثالث</a:t>
            </a:r>
            <a:r>
              <a:rPr lang="fr-FR" sz="1800" dirty="0"/>
              <a:t> </a:t>
            </a:r>
            <a:r>
              <a:rPr lang="fr-FR" sz="1800" dirty="0" err="1"/>
              <a:t>للاقتصاد</a:t>
            </a:r>
            <a:r>
              <a:rPr lang="fr-FR" sz="1800" dirty="0"/>
              <a:t> </a:t>
            </a:r>
            <a:r>
              <a:rPr lang="fr-FR" sz="1800" dirty="0" err="1"/>
              <a:t>الإسلامي</a:t>
            </a:r>
            <a:r>
              <a:rPr lang="fr-FR" sz="1800" dirty="0"/>
              <a:t>، </a:t>
            </a:r>
            <a:r>
              <a:rPr lang="fr-FR" sz="1800" dirty="0" err="1"/>
              <a:t>جامعة</a:t>
            </a:r>
            <a:r>
              <a:rPr lang="fr-FR" sz="1800" dirty="0"/>
              <a:t> </a:t>
            </a:r>
            <a:r>
              <a:rPr lang="fr-FR" sz="1800" dirty="0" err="1"/>
              <a:t>أم</a:t>
            </a:r>
            <a:r>
              <a:rPr lang="fr-FR" sz="1800" dirty="0"/>
              <a:t> </a:t>
            </a:r>
            <a:r>
              <a:rPr lang="fr-FR" sz="1800" dirty="0" err="1"/>
              <a:t>القرى</a:t>
            </a:r>
            <a:r>
              <a:rPr lang="fr-FR" sz="1800" dirty="0"/>
              <a:t>، </a:t>
            </a:r>
            <a:r>
              <a:rPr lang="fr-FR" sz="1800" dirty="0" err="1"/>
              <a:t>مكة</a:t>
            </a:r>
            <a:r>
              <a:rPr lang="fr-FR" sz="1800" dirty="0"/>
              <a:t> </a:t>
            </a:r>
            <a:r>
              <a:rPr lang="fr-FR" sz="1800" dirty="0" err="1"/>
              <a:t>الكرمة</a:t>
            </a:r>
            <a:r>
              <a:rPr lang="fr-FR" sz="1800" dirty="0"/>
              <a:t>، 1424 هـ.</a:t>
            </a:r>
          </a:p>
          <a:p>
            <a:pPr marL="342900" indent="-342900" algn="r" rtl="1">
              <a:buFont typeface="+mj-lt"/>
              <a:buAutoNum type="arabicPeriod"/>
            </a:pPr>
            <a:r>
              <a:rPr lang="fr-FR" sz="1800" dirty="0" err="1"/>
              <a:t>محمد</a:t>
            </a:r>
            <a:r>
              <a:rPr lang="fr-FR" sz="1800" dirty="0"/>
              <a:t> </a:t>
            </a:r>
            <a:r>
              <a:rPr lang="fr-FR" sz="1800" dirty="0" err="1"/>
              <a:t>سعيد</a:t>
            </a:r>
            <a:r>
              <a:rPr lang="fr-FR" sz="1800" dirty="0"/>
              <a:t> </a:t>
            </a:r>
            <a:r>
              <a:rPr lang="fr-FR" sz="1800" dirty="0" err="1"/>
              <a:t>عبد</a:t>
            </a:r>
            <a:r>
              <a:rPr lang="fr-FR" sz="1800" dirty="0"/>
              <a:t> </a:t>
            </a:r>
            <a:r>
              <a:rPr lang="fr-FR" sz="1800" dirty="0" err="1"/>
              <a:t>الرحمان</a:t>
            </a:r>
            <a:r>
              <a:rPr lang="fr-FR" sz="1800" dirty="0"/>
              <a:t> </a:t>
            </a:r>
            <a:r>
              <a:rPr lang="fr-FR" sz="1800" dirty="0" err="1"/>
              <a:t>المقاصة</a:t>
            </a:r>
            <a:r>
              <a:rPr lang="fr-FR" sz="1800" dirty="0"/>
              <a:t> </a:t>
            </a:r>
            <a:r>
              <a:rPr lang="fr-FR" sz="1800" dirty="0" err="1"/>
              <a:t>والتسوية</a:t>
            </a:r>
            <a:r>
              <a:rPr lang="fr-FR" sz="1800" dirty="0"/>
              <a:t> </a:t>
            </a:r>
            <a:r>
              <a:rPr lang="fr-FR" sz="1800" dirty="0" err="1"/>
              <a:t>في</a:t>
            </a:r>
            <a:r>
              <a:rPr lang="fr-FR" sz="1800" dirty="0"/>
              <a:t> </a:t>
            </a:r>
            <a:r>
              <a:rPr lang="fr-FR" sz="1800" dirty="0" err="1"/>
              <a:t>الأسواق</a:t>
            </a:r>
            <a:r>
              <a:rPr lang="fr-FR" sz="1800" dirty="0"/>
              <a:t> </a:t>
            </a:r>
            <a:r>
              <a:rPr lang="fr-FR" sz="1800" dirty="0" err="1"/>
              <a:t>المالية</a:t>
            </a:r>
            <a:r>
              <a:rPr lang="fr-FR" sz="1800" dirty="0"/>
              <a:t>، </a:t>
            </a:r>
            <a:r>
              <a:rPr lang="fr-FR" sz="1800" dirty="0" err="1"/>
              <a:t>دار</a:t>
            </a:r>
            <a:r>
              <a:rPr lang="fr-FR" sz="1800" dirty="0"/>
              <a:t> </a:t>
            </a:r>
            <a:r>
              <a:rPr lang="fr-FR" sz="1800" dirty="0" err="1"/>
              <a:t>الجامعة</a:t>
            </a:r>
            <a:r>
              <a:rPr lang="fr-FR" sz="1800" dirty="0"/>
              <a:t> </a:t>
            </a:r>
            <a:r>
              <a:rPr lang="fr-FR" sz="1800" dirty="0" err="1"/>
              <a:t>الجديدة</a:t>
            </a:r>
            <a:r>
              <a:rPr lang="fr-FR" sz="1800" dirty="0"/>
              <a:t> للنشر2022.
</a:t>
            </a:r>
            <a:r>
              <a:rPr lang="fr-FR" sz="1800" dirty="0" err="1"/>
              <a:t>محمد</a:t>
            </a:r>
            <a:r>
              <a:rPr lang="fr-FR" sz="1800" dirty="0"/>
              <a:t> </a:t>
            </a:r>
            <a:r>
              <a:rPr lang="fr-FR" sz="1800" dirty="0" err="1"/>
              <a:t>صالح</a:t>
            </a:r>
            <a:r>
              <a:rPr lang="fr-FR" sz="1800" dirty="0"/>
              <a:t> </a:t>
            </a:r>
            <a:r>
              <a:rPr lang="fr-FR" sz="1800" dirty="0" err="1"/>
              <a:t>الحداوي</a:t>
            </a:r>
            <a:r>
              <a:rPr lang="fr-FR" sz="1800" dirty="0"/>
              <a:t>، </a:t>
            </a:r>
            <a:r>
              <a:rPr lang="fr-FR" sz="1800" dirty="0" err="1"/>
              <a:t>أساسيات</a:t>
            </a:r>
            <a:r>
              <a:rPr lang="fr-FR" sz="1800" dirty="0"/>
              <a:t> </a:t>
            </a:r>
            <a:r>
              <a:rPr lang="fr-FR" sz="1800" dirty="0" err="1"/>
              <a:t>الاستثمار</a:t>
            </a:r>
            <a:r>
              <a:rPr lang="fr-FR" sz="1800" dirty="0"/>
              <a:t> </a:t>
            </a:r>
            <a:r>
              <a:rPr lang="fr-FR" sz="1800" dirty="0" err="1"/>
              <a:t>في</a:t>
            </a:r>
            <a:r>
              <a:rPr lang="fr-FR" sz="1800" dirty="0"/>
              <a:t> </a:t>
            </a:r>
            <a:r>
              <a:rPr lang="fr-FR" sz="1800" dirty="0" err="1"/>
              <a:t>بورصة</a:t>
            </a:r>
            <a:r>
              <a:rPr lang="fr-FR" sz="1800" dirty="0"/>
              <a:t> </a:t>
            </a:r>
            <a:r>
              <a:rPr lang="fr-FR" sz="1800" dirty="0" err="1"/>
              <a:t>الأوراق</a:t>
            </a:r>
            <a:r>
              <a:rPr lang="fr-FR" sz="1800" dirty="0"/>
              <a:t> </a:t>
            </a:r>
            <a:r>
              <a:rPr lang="fr-FR" sz="1800" dirty="0" err="1"/>
              <a:t>المالية</a:t>
            </a:r>
            <a:r>
              <a:rPr lang="fr-FR" sz="1800" dirty="0"/>
              <a:t>، </a:t>
            </a:r>
            <a:r>
              <a:rPr lang="fr-FR" sz="1800" dirty="0" err="1"/>
              <a:t>الدار</a:t>
            </a:r>
            <a:r>
              <a:rPr lang="fr-FR" sz="1800" dirty="0"/>
              <a:t> </a:t>
            </a:r>
            <a:r>
              <a:rPr lang="fr-FR" sz="1800" dirty="0" err="1"/>
              <a:t>الجامعية</a:t>
            </a:r>
            <a:r>
              <a:rPr lang="fr-FR" sz="1800" dirty="0"/>
              <a:t> </a:t>
            </a:r>
            <a:r>
              <a:rPr lang="fr-FR" sz="1800" dirty="0" err="1"/>
              <a:t>للطبع</a:t>
            </a:r>
            <a:r>
              <a:rPr lang="fr-FR" sz="1800" dirty="0"/>
              <a:t> </a:t>
            </a:r>
            <a:r>
              <a:rPr lang="fr-FR" sz="1800" dirty="0" err="1"/>
              <a:t>والنشروالتوزيع</a:t>
            </a:r>
            <a:r>
              <a:rPr lang="fr-FR" sz="1800" dirty="0"/>
              <a:t>، </a:t>
            </a:r>
            <a:r>
              <a:rPr lang="fr-FR" sz="1800" dirty="0" err="1"/>
              <a:t>الطبعة</a:t>
            </a:r>
            <a:r>
              <a:rPr lang="fr-FR" sz="1800" dirty="0"/>
              <a:t> </a:t>
            </a:r>
            <a:r>
              <a:rPr lang="fr-FR" sz="1800" dirty="0" err="1"/>
              <a:t>الثانية</a:t>
            </a:r>
            <a:r>
              <a:rPr lang="fr-FR" sz="1800" dirty="0"/>
              <a:t>، 1997.</a:t>
            </a:r>
          </a:p>
          <a:p>
            <a:pPr marL="342900" indent="-342900" algn="r" rtl="1">
              <a:buFont typeface="+mj-lt"/>
              <a:buAutoNum type="arabicPeriod"/>
            </a:pPr>
            <a:r>
              <a:rPr lang="fr-FR" sz="1800" dirty="0" err="1"/>
              <a:t>موفق</a:t>
            </a:r>
            <a:r>
              <a:rPr lang="fr-FR" sz="1800" dirty="0"/>
              <a:t> </a:t>
            </a:r>
            <a:r>
              <a:rPr lang="fr-FR" sz="1800" dirty="0" err="1"/>
              <a:t>خالد</a:t>
            </a:r>
            <a:r>
              <a:rPr lang="fr-FR" sz="1800" dirty="0"/>
              <a:t> </a:t>
            </a:r>
            <a:r>
              <a:rPr lang="fr-FR" sz="1800" dirty="0" err="1"/>
              <a:t>إبراهيم</a:t>
            </a:r>
            <a:r>
              <a:rPr lang="fr-FR" sz="1800" dirty="0"/>
              <a:t>، </a:t>
            </a:r>
            <a:r>
              <a:rPr lang="fr-FR" sz="1800" dirty="0" err="1"/>
              <a:t>الجوانب</a:t>
            </a:r>
            <a:r>
              <a:rPr lang="fr-FR" sz="1800" dirty="0"/>
              <a:t> </a:t>
            </a:r>
            <a:r>
              <a:rPr lang="fr-FR" sz="1800" dirty="0" err="1"/>
              <a:t>القانونية</a:t>
            </a:r>
            <a:r>
              <a:rPr lang="fr-FR" sz="1800" dirty="0"/>
              <a:t> </a:t>
            </a:r>
            <a:r>
              <a:rPr lang="fr-FR" sz="1800" dirty="0" err="1"/>
              <a:t>للمتاجرة</a:t>
            </a:r>
            <a:r>
              <a:rPr lang="fr-FR" sz="1800" dirty="0"/>
              <a:t> </a:t>
            </a:r>
            <a:r>
              <a:rPr lang="fr-FR" sz="1800" dirty="0" err="1"/>
              <a:t>بالهامش</a:t>
            </a:r>
            <a:r>
              <a:rPr lang="fr-FR" sz="1800" dirty="0"/>
              <a:t> </a:t>
            </a:r>
            <a:r>
              <a:rPr lang="fr-FR" sz="1800" dirty="0" err="1"/>
              <a:t>في</a:t>
            </a:r>
            <a:r>
              <a:rPr lang="fr-FR" sz="1800" dirty="0"/>
              <a:t> </a:t>
            </a:r>
            <a:r>
              <a:rPr lang="fr-FR" sz="1800" dirty="0" err="1"/>
              <a:t>الأسواق</a:t>
            </a:r>
            <a:r>
              <a:rPr lang="fr-FR" sz="1800" dirty="0"/>
              <a:t> </a:t>
            </a:r>
            <a:r>
              <a:rPr lang="fr-FR" sz="1800" dirty="0" err="1"/>
              <a:t>المالية</a:t>
            </a:r>
            <a:r>
              <a:rPr lang="fr-FR" sz="1800" dirty="0"/>
              <a:t>، </a:t>
            </a:r>
            <a:r>
              <a:rPr lang="fr-FR" sz="1800" dirty="0" err="1"/>
              <a:t>منشورات</a:t>
            </a:r>
            <a:r>
              <a:rPr lang="fr-FR" sz="1800" dirty="0"/>
              <a:t> </a:t>
            </a:r>
            <a:r>
              <a:rPr lang="fr-FR" sz="1800" dirty="0" err="1"/>
              <a:t>الحلبي</a:t>
            </a:r>
            <a:r>
              <a:rPr lang="fr-FR" sz="1800" dirty="0"/>
              <a:t> </a:t>
            </a:r>
            <a:r>
              <a:rPr lang="fr-FR" sz="1800" dirty="0" err="1"/>
              <a:t>الحقوقية</a:t>
            </a:r>
            <a:r>
              <a:rPr lang="fr-FR" sz="1800" dirty="0"/>
              <a:t> </a:t>
            </a:r>
            <a:r>
              <a:rPr lang="fr-FR" sz="1800" dirty="0" err="1"/>
              <a:t>للنشر</a:t>
            </a:r>
            <a:r>
              <a:rPr lang="fr-FR" sz="1800" dirty="0"/>
              <a:t> </a:t>
            </a:r>
            <a:r>
              <a:rPr lang="fr-FR" sz="1800" dirty="0" err="1"/>
              <a:t>والتوزيع</a:t>
            </a:r>
            <a:r>
              <a:rPr lang="fr-FR" sz="1800" dirty="0"/>
              <a:t>، </a:t>
            </a:r>
            <a:r>
              <a:rPr lang="fr-FR" sz="1800" dirty="0" err="1"/>
              <a:t>الطبعة</a:t>
            </a:r>
            <a:r>
              <a:rPr lang="fr-FR" sz="1800" dirty="0"/>
              <a:t> </a:t>
            </a:r>
            <a:r>
              <a:rPr lang="fr-FR" sz="1800" dirty="0" err="1"/>
              <a:t>الأولى</a:t>
            </a:r>
            <a:r>
              <a:rPr lang="fr-FR" sz="1800" dirty="0"/>
              <a:t>، </a:t>
            </a:r>
            <a:r>
              <a:rPr lang="fr-FR" sz="1800" dirty="0" err="1"/>
              <a:t>لبنان</a:t>
            </a:r>
            <a:r>
              <a:rPr lang="fr-FR" sz="1800" dirty="0"/>
              <a:t>، </a:t>
            </a:r>
            <a:r>
              <a:rPr lang="fr-FR" sz="1800" dirty="0" err="1"/>
              <a:t>بيروت</a:t>
            </a:r>
            <a:r>
              <a:rPr lang="fr-FR" sz="1800" dirty="0"/>
              <a:t>، 2014</a:t>
            </a:r>
          </a:p>
        </p:txBody>
      </p:sp>
    </p:spTree>
    <p:extLst>
      <p:ext uri="{BB962C8B-B14F-4D97-AF65-F5344CB8AC3E}">
        <p14:creationId xmlns:p14="http://schemas.microsoft.com/office/powerpoint/2010/main" val="1822153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02"/>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793BDE0A-BC60-7BC6-6F32-C6038E61C989}"/>
              </a:ext>
            </a:extLst>
          </p:cNvPr>
          <p:cNvSpPr>
            <a:spLocks noGrp="1"/>
          </p:cNvSpPr>
          <p:nvPr>
            <p:ph type="body" idx="1"/>
          </p:nvPr>
        </p:nvSpPr>
        <p:spPr/>
        <p:txBody>
          <a:bodyPr/>
          <a:lstStyle/>
          <a:p>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95"/>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id="{5DBBD71C-FF1C-D53D-CD28-D43A1589A715}"/>
              </a:ext>
            </a:extLst>
          </p:cNvPr>
          <p:cNvSpPr/>
          <p:nvPr/>
        </p:nvSpPr>
        <p:spPr>
          <a:xfrm>
            <a:off x="3300594" y="143660"/>
            <a:ext cx="2542809" cy="92341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rtl="1"/>
            <a:r>
              <a:rPr lang="fr-FR" sz="2400" b="1" dirty="0">
                <a:solidFill>
                  <a:schemeClr val="tx1"/>
                </a:solidFill>
              </a:rPr>
              <a:t>مقدمة </a:t>
            </a:r>
            <a:endParaRPr lang="fr-FR" sz="2400" b="1" dirty="0"/>
          </a:p>
        </p:txBody>
      </p:sp>
      <p:sp>
        <p:nvSpPr>
          <p:cNvPr id="5" name="ZoneTexte 4">
            <a:extLst>
              <a:ext uri="{FF2B5EF4-FFF2-40B4-BE49-F238E27FC236}">
                <a16:creationId xmlns:a16="http://schemas.microsoft.com/office/drawing/2014/main" id="{D8193AD0-16B6-1030-DB43-D34B08CD1368}"/>
              </a:ext>
            </a:extLst>
          </p:cNvPr>
          <p:cNvSpPr txBox="1"/>
          <p:nvPr/>
        </p:nvSpPr>
        <p:spPr>
          <a:xfrm>
            <a:off x="1281887" y="1801422"/>
            <a:ext cx="6282201" cy="2891369"/>
          </a:xfrm>
          <a:prstGeom prst="rect">
            <a:avLst/>
          </a:prstGeom>
          <a:noFill/>
        </p:spPr>
        <p:txBody>
          <a:bodyPr wrap="square">
            <a:spAutoFit/>
          </a:bodyPr>
          <a:lstStyle/>
          <a:p>
            <a:pPr marL="635" marR="635" indent="-635" algn="just" rtl="1">
              <a:lnSpc>
                <a:spcPct val="160000"/>
              </a:lnSpc>
              <a:spcAft>
                <a:spcPts val="520"/>
              </a:spcAft>
            </a:pPr>
            <a:r>
              <a:rPr lang="ar-DZ"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إن العمليات الجارية في الأسواق المالية تمر</a:t>
            </a:r>
            <a:r>
              <a:rPr lang="fr-FR"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r>
              <a:rPr lang="ar-DZ"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بمرحلتين رئيسيتين المرحلة الأولى تتمثل في إصدار أوامر</a:t>
            </a:r>
            <a:r>
              <a:rPr lang="fr-FR"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r>
              <a:rPr lang="ar-DZ"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البيع </a:t>
            </a:r>
            <a:r>
              <a:rPr lang="fr-FR" sz="1600" kern="1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والشراء</a:t>
            </a:r>
            <a:r>
              <a:rPr lang="ar-DZ"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وتنفيذها من قبل الوسطاء، أي مرحلة إظهار </a:t>
            </a:r>
            <a:r>
              <a:rPr lang="ar-DZ" sz="1600" kern="1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الإ</a:t>
            </a:r>
            <a:r>
              <a:rPr lang="fr-FR" sz="1600" kern="1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را</a:t>
            </a:r>
            <a:r>
              <a:rPr lang="ar-DZ" sz="1600" kern="1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دة</a:t>
            </a:r>
            <a:r>
              <a:rPr lang="ar-DZ"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لعقد العملية، أما المرحلة الثانية فتتمثل في تحديد حقوق الطرفين وتسليم البدل والمبدل منه </a:t>
            </a:r>
            <a:r>
              <a:rPr lang="fr-FR" sz="1600" kern="100" dirty="0">
                <a:latin typeface="Simplified Arabic" panose="02020603050405020304" pitchFamily="18" charset="-78"/>
                <a:ea typeface="Simplified Arabic" panose="02020603050405020304" pitchFamily="18" charset="-78"/>
                <a:cs typeface="Simplified Arabic" panose="02020603050405020304" pitchFamily="18" charset="-78"/>
              </a:rPr>
              <a:t>)</a:t>
            </a:r>
            <a:r>
              <a:rPr lang="ar-DZ"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محل العقد والثمن</a:t>
            </a:r>
            <a:r>
              <a:rPr lang="fr-FR"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a:t>
            </a:r>
            <a:r>
              <a:rPr lang="ar-DZ"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فتحديد مواقف طرفي المعاملة أو احتساب مدى مديونية أو </a:t>
            </a:r>
            <a:r>
              <a:rPr lang="ar-DZ" sz="1600" kern="1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دائنية</a:t>
            </a:r>
            <a:r>
              <a:rPr lang="ar-DZ"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الطرفين يعد مقاصة للعملية، أما</a:t>
            </a:r>
            <a:r>
              <a:rPr lang="fr-FR"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r>
              <a:rPr lang="ar-DZ"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عملية تسليم </a:t>
            </a:r>
            <a:r>
              <a:rPr lang="ar-DZ" sz="1600" kern="1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الأوارق</a:t>
            </a:r>
            <a:r>
              <a:rPr lang="ar-DZ"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وأثمانها التي بها تنتهي العملية فتسمى التسوية. </a:t>
            </a:r>
            <a:endParaRPr lang="fr-FR"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a:p>
            <a:pPr marL="1270" marR="3404870" indent="-635" algn="r" rtl="1">
              <a:lnSpc>
                <a:spcPct val="107000"/>
              </a:lnSpc>
              <a:spcAft>
                <a:spcPts val="1805"/>
              </a:spcAft>
            </a:pPr>
            <a:r>
              <a:rPr lang="ar-DZ" sz="1600" b="1" u="sng" kern="100" dirty="0">
                <a:solidFill>
                  <a:srgbClr val="000000"/>
                </a:solidFill>
                <a:effectLst/>
                <a:uFill>
                  <a:solidFill>
                    <a:srgbClr val="000000"/>
                  </a:solidFill>
                </a:uFill>
                <a:latin typeface="Simplified Arabic" panose="02020603050405020304" pitchFamily="18" charset="-78"/>
                <a:ea typeface="Simplified Arabic" panose="02020603050405020304" pitchFamily="18" charset="-78"/>
                <a:cs typeface="Simplified Arabic" panose="02020603050405020304" pitchFamily="18" charset="-78"/>
              </a:rPr>
              <a:t>الإشكالية:</a:t>
            </a:r>
            <a:r>
              <a:rPr lang="ar-DZ" sz="1600" b="1"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endParaRPr lang="fr-FR"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a:p>
            <a:pPr marL="1905" marR="3404870" indent="-6350" algn="ctr" rtl="1">
              <a:lnSpc>
                <a:spcPct val="110000"/>
              </a:lnSpc>
              <a:spcAft>
                <a:spcPts val="1735"/>
              </a:spcAft>
            </a:pPr>
            <a:r>
              <a:rPr lang="ar-DZ" sz="1600" b="1" kern="100" dirty="0">
                <a:solidFill>
                  <a:srgbClr val="C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فيما تتمثل المقاصة والتسوية؟ </a:t>
            </a:r>
            <a:r>
              <a:rPr lang="ar-DZ"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endParaRPr lang="fr-FR" sz="1600" kern="1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 coins arrondis 15">
            <a:extLst>
              <a:ext uri="{FF2B5EF4-FFF2-40B4-BE49-F238E27FC236}">
                <a16:creationId xmlns:a16="http://schemas.microsoft.com/office/drawing/2014/main" id="{5E2EB619-D0AF-C2FD-F362-8833DB134E59}"/>
              </a:ext>
            </a:extLst>
          </p:cNvPr>
          <p:cNvSpPr/>
          <p:nvPr/>
        </p:nvSpPr>
        <p:spPr>
          <a:xfrm>
            <a:off x="5834405" y="904760"/>
            <a:ext cx="2310204" cy="6394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rtl="1"/>
            <a:r>
              <a:rPr lang="fr-FR" sz="2400" b="1" dirty="0" err="1">
                <a:solidFill>
                  <a:schemeClr val="tx1"/>
                </a:solidFill>
              </a:rPr>
              <a:t>فرضيات</a:t>
            </a:r>
            <a:r>
              <a:rPr lang="fr-FR" sz="2400" b="1" dirty="0">
                <a:solidFill>
                  <a:schemeClr val="tx1"/>
                </a:solidFill>
              </a:rPr>
              <a:t> البحث</a:t>
            </a:r>
            <a:endParaRPr lang="fr-FR" sz="2400" b="1" dirty="0"/>
          </a:p>
        </p:txBody>
      </p:sp>
      <p:sp>
        <p:nvSpPr>
          <p:cNvPr id="17" name="ZoneTexte 16">
            <a:extLst>
              <a:ext uri="{FF2B5EF4-FFF2-40B4-BE49-F238E27FC236}">
                <a16:creationId xmlns:a16="http://schemas.microsoft.com/office/drawing/2014/main" id="{399FD972-A7C0-8269-176D-E8C320D6D3D2}"/>
              </a:ext>
            </a:extLst>
          </p:cNvPr>
          <p:cNvSpPr txBox="1"/>
          <p:nvPr/>
        </p:nvSpPr>
        <p:spPr>
          <a:xfrm rot="10800000" flipV="1">
            <a:off x="560598" y="2068915"/>
            <a:ext cx="6765406" cy="2031325"/>
          </a:xfrm>
          <a:prstGeom prst="rect">
            <a:avLst/>
          </a:prstGeom>
          <a:noFill/>
        </p:spPr>
        <p:txBody>
          <a:bodyPr wrap="square" rtlCol="0">
            <a:spAutoFit/>
          </a:bodyPr>
          <a:lstStyle/>
          <a:p>
            <a:pPr algn="r" rtl="1"/>
            <a:r>
              <a:rPr lang="fr-FR" sz="1800" dirty="0" err="1"/>
              <a:t>وكمحاولة</a:t>
            </a:r>
            <a:r>
              <a:rPr lang="fr-FR" sz="1800" dirty="0"/>
              <a:t> </a:t>
            </a:r>
            <a:r>
              <a:rPr lang="fr-FR" sz="1800" dirty="0" err="1"/>
              <a:t>للإجابة</a:t>
            </a:r>
            <a:r>
              <a:rPr lang="fr-FR" sz="1800" dirty="0"/>
              <a:t> </a:t>
            </a:r>
            <a:r>
              <a:rPr lang="fr-FR" sz="1800" dirty="0" err="1"/>
              <a:t>على</a:t>
            </a:r>
            <a:r>
              <a:rPr lang="fr-FR" sz="1800" dirty="0"/>
              <a:t> </a:t>
            </a:r>
            <a:r>
              <a:rPr lang="fr-FR" sz="1800" dirty="0" err="1"/>
              <a:t>التساؤل</a:t>
            </a:r>
            <a:r>
              <a:rPr lang="fr-FR" sz="1800" dirty="0"/>
              <a:t> </a:t>
            </a:r>
            <a:r>
              <a:rPr lang="fr-FR" sz="1800" dirty="0" err="1"/>
              <a:t>الرئيسي</a:t>
            </a:r>
            <a:r>
              <a:rPr lang="fr-FR" sz="1800" dirty="0"/>
              <a:t> </a:t>
            </a:r>
            <a:r>
              <a:rPr lang="fr-FR" sz="1800" dirty="0" err="1"/>
              <a:t>لموضوع</a:t>
            </a:r>
            <a:r>
              <a:rPr lang="fr-FR" sz="1800" dirty="0"/>
              <a:t> البحث </a:t>
            </a:r>
            <a:r>
              <a:rPr lang="fr-FR" sz="1800" dirty="0" err="1"/>
              <a:t>قمنا</a:t>
            </a:r>
            <a:r>
              <a:rPr lang="fr-FR" sz="1800" dirty="0"/>
              <a:t> </a:t>
            </a:r>
            <a:r>
              <a:rPr lang="fr-FR" sz="1800" dirty="0" err="1"/>
              <a:t>بصياغة</a:t>
            </a:r>
            <a:r>
              <a:rPr lang="fr-FR" sz="1800" dirty="0"/>
              <a:t> </a:t>
            </a:r>
            <a:r>
              <a:rPr lang="fr-FR" sz="1800" dirty="0" err="1"/>
              <a:t>الفرضيات</a:t>
            </a:r>
            <a:r>
              <a:rPr lang="fr-FR" sz="1800" dirty="0"/>
              <a:t> </a:t>
            </a:r>
            <a:r>
              <a:rPr lang="fr-FR" sz="1800" dirty="0" err="1"/>
              <a:t>التالية</a:t>
            </a:r>
            <a:r>
              <a:rPr lang="fr-FR" sz="1800" dirty="0"/>
              <a:t>:</a:t>
            </a:r>
          </a:p>
          <a:p>
            <a:pPr algn="r" rtl="1"/>
            <a:r>
              <a:rPr lang="fr-FR" sz="1800" dirty="0"/>
              <a:t>
 -1 </a:t>
            </a:r>
            <a:r>
              <a:rPr lang="fr-FR" sz="1800" dirty="0" err="1"/>
              <a:t>تمثل</a:t>
            </a:r>
            <a:r>
              <a:rPr lang="fr-FR" sz="1800" dirty="0"/>
              <a:t> </a:t>
            </a:r>
            <a:r>
              <a:rPr lang="fr-FR" sz="1800" dirty="0" err="1"/>
              <a:t>المقاصة</a:t>
            </a:r>
            <a:r>
              <a:rPr lang="fr-FR" sz="1800" dirty="0"/>
              <a:t> </a:t>
            </a:r>
            <a:r>
              <a:rPr lang="fr-FR" sz="1800" dirty="0" err="1"/>
              <a:t>معالجة</a:t>
            </a:r>
            <a:r>
              <a:rPr lang="fr-FR" sz="1800" dirty="0"/>
              <a:t> </a:t>
            </a:r>
            <a:r>
              <a:rPr lang="fr-FR" sz="1800" dirty="0" err="1"/>
              <a:t>عمليات</a:t>
            </a:r>
            <a:r>
              <a:rPr lang="fr-FR" sz="1800" dirty="0"/>
              <a:t> </a:t>
            </a:r>
            <a:r>
              <a:rPr lang="fr-FR" sz="1800" dirty="0" err="1"/>
              <a:t>الدفع</a:t>
            </a:r>
            <a:r>
              <a:rPr lang="fr-FR" sz="1800" dirty="0"/>
              <a:t> </a:t>
            </a:r>
            <a:r>
              <a:rPr lang="fr-FR" sz="1800" dirty="0" err="1"/>
              <a:t>والتسليم</a:t>
            </a:r>
            <a:r>
              <a:rPr lang="fr-FR" sz="1800" dirty="0"/>
              <a:t> </a:t>
            </a:r>
            <a:r>
              <a:rPr lang="fr-FR" sz="1800" dirty="0" err="1"/>
              <a:t>وتحديد</a:t>
            </a:r>
            <a:r>
              <a:rPr lang="fr-FR" sz="1800" dirty="0"/>
              <a:t> </a:t>
            </a:r>
            <a:r>
              <a:rPr lang="fr-FR" sz="1800" dirty="0" err="1"/>
              <a:t>حجم</a:t>
            </a:r>
            <a:r>
              <a:rPr lang="fr-FR" sz="1800" dirty="0"/>
              <a:t> </a:t>
            </a:r>
            <a:r>
              <a:rPr lang="fr-FR" sz="1800" dirty="0" err="1"/>
              <a:t>الدائنية</a:t>
            </a:r>
            <a:r>
              <a:rPr lang="fr-FR" sz="1800" dirty="0"/>
              <a:t> </a:t>
            </a:r>
            <a:r>
              <a:rPr lang="fr-FR" sz="1800" dirty="0" err="1"/>
              <a:t>والمديونية</a:t>
            </a:r>
            <a:endParaRPr lang="fr-FR" sz="1800" dirty="0"/>
          </a:p>
          <a:p>
            <a:pPr algn="r" rtl="1"/>
            <a:r>
              <a:rPr lang="fr-FR" sz="1800" dirty="0" err="1"/>
              <a:t>بين</a:t>
            </a:r>
            <a:r>
              <a:rPr lang="fr-FR" sz="1800" dirty="0"/>
              <a:t> </a:t>
            </a:r>
            <a:r>
              <a:rPr lang="fr-FR" sz="1800" dirty="0" err="1"/>
              <a:t>المتعاملين</a:t>
            </a:r>
            <a:r>
              <a:rPr lang="fr-FR" sz="1800" dirty="0"/>
              <a:t>، </a:t>
            </a:r>
            <a:r>
              <a:rPr lang="fr-FR" sz="1800" dirty="0" err="1"/>
              <a:t>وبالتالي</a:t>
            </a:r>
            <a:r>
              <a:rPr lang="fr-FR" sz="1800" dirty="0"/>
              <a:t> </a:t>
            </a:r>
            <a:r>
              <a:rPr lang="fr-FR" sz="1800" dirty="0" err="1"/>
              <a:t>تحديد</a:t>
            </a:r>
            <a:r>
              <a:rPr lang="fr-FR" sz="1800" dirty="0"/>
              <a:t> </a:t>
            </a:r>
            <a:r>
              <a:rPr lang="fr-FR" sz="1800" dirty="0" err="1"/>
              <a:t>التزامات</a:t>
            </a:r>
            <a:r>
              <a:rPr lang="fr-FR" sz="1800" dirty="0"/>
              <a:t> </a:t>
            </a:r>
            <a:r>
              <a:rPr lang="fr-FR" sz="1800" dirty="0" err="1"/>
              <a:t>كل</a:t>
            </a:r>
            <a:r>
              <a:rPr lang="fr-FR" sz="1800" dirty="0"/>
              <a:t> </a:t>
            </a:r>
            <a:r>
              <a:rPr lang="fr-FR" sz="1800" dirty="0" err="1"/>
              <a:t>طرف</a:t>
            </a:r>
            <a:r>
              <a:rPr lang="fr-FR" sz="1800" dirty="0"/>
              <a:t> </a:t>
            </a:r>
            <a:r>
              <a:rPr lang="fr-FR" sz="1800" dirty="0" err="1"/>
              <a:t>تمهيدا</a:t>
            </a:r>
            <a:r>
              <a:rPr lang="fr-FR" sz="1800" dirty="0"/>
              <a:t> </a:t>
            </a:r>
            <a:r>
              <a:rPr lang="fr-FR" sz="1800" dirty="0" err="1"/>
              <a:t>للتسوية</a:t>
            </a:r>
            <a:r>
              <a:rPr lang="fr-FR" sz="1800" dirty="0"/>
              <a:t>. </a:t>
            </a:r>
          </a:p>
          <a:p>
            <a:pPr algn="r" rtl="1"/>
            <a:r>
              <a:rPr lang="fr-FR" sz="1800" dirty="0"/>
              <a:t>
 -2 </a:t>
            </a:r>
            <a:r>
              <a:rPr lang="fr-FR" sz="1800" dirty="0" err="1"/>
              <a:t>تمثل</a:t>
            </a:r>
            <a:r>
              <a:rPr lang="fr-FR" sz="1800" dirty="0"/>
              <a:t> </a:t>
            </a:r>
            <a:r>
              <a:rPr lang="fr-FR" sz="1800" dirty="0" err="1"/>
              <a:t>التسوية</a:t>
            </a:r>
            <a:r>
              <a:rPr lang="fr-FR" sz="1800" dirty="0"/>
              <a:t> </a:t>
            </a:r>
            <a:r>
              <a:rPr lang="fr-FR" sz="1800" dirty="0" err="1"/>
              <a:t>الدفع</a:t>
            </a:r>
            <a:r>
              <a:rPr lang="fr-FR" sz="1800" dirty="0"/>
              <a:t> </a:t>
            </a:r>
            <a:r>
              <a:rPr lang="fr-FR" sz="1800" dirty="0" err="1"/>
              <a:t>الفعلي</a:t>
            </a:r>
            <a:r>
              <a:rPr lang="fr-FR" sz="1800" dirty="0"/>
              <a:t> </a:t>
            </a:r>
            <a:r>
              <a:rPr lang="fr-FR" sz="1800" dirty="0" err="1"/>
              <a:t>للنقود</a:t>
            </a:r>
            <a:r>
              <a:rPr lang="fr-FR" sz="1800" dirty="0"/>
              <a:t> </a:t>
            </a:r>
            <a:r>
              <a:rPr lang="fr-FR" sz="1800" dirty="0" err="1"/>
              <a:t>والأوراق</a:t>
            </a:r>
            <a:r>
              <a:rPr lang="fr-FR" sz="1800" dirty="0"/>
              <a:t> </a:t>
            </a:r>
            <a:r>
              <a:rPr lang="fr-FR" sz="1800" dirty="0" err="1"/>
              <a:t>المالية</a:t>
            </a:r>
            <a:r>
              <a:rPr lang="fr-FR" sz="1800" dirty="0"/>
              <a:t> </a:t>
            </a:r>
            <a:r>
              <a:rPr lang="fr-FR" sz="1800" dirty="0" err="1"/>
              <a:t>من</a:t>
            </a:r>
            <a:r>
              <a:rPr lang="fr-FR" sz="1800" dirty="0"/>
              <a:t> </a:t>
            </a:r>
            <a:r>
              <a:rPr lang="fr-FR" sz="1800" dirty="0" err="1"/>
              <a:t>المشتري</a:t>
            </a:r>
            <a:r>
              <a:rPr lang="fr-FR" sz="1800" dirty="0"/>
              <a:t> إلى </a:t>
            </a:r>
            <a:r>
              <a:rPr lang="fr-FR" sz="1800" dirty="0" err="1"/>
              <a:t>البائع</a:t>
            </a:r>
            <a:r>
              <a:rPr lang="fr-FR" sz="1800" dirty="0"/>
              <a:t>، </a:t>
            </a:r>
            <a:r>
              <a:rPr lang="fr-FR" sz="1800" dirty="0" err="1"/>
              <a:t>وتسليم</a:t>
            </a:r>
            <a:r>
              <a:rPr lang="fr-FR" sz="1800" dirty="0"/>
              <a:t> </a:t>
            </a:r>
            <a:r>
              <a:rPr lang="fr-FR" sz="1800" dirty="0" err="1"/>
              <a:t>البضائع</a:t>
            </a:r>
            <a:r>
              <a:rPr lang="fr-FR" sz="1800" dirty="0"/>
              <a:t> </a:t>
            </a:r>
            <a:r>
              <a:rPr lang="fr-FR" sz="1800" dirty="0" err="1"/>
              <a:t>من</a:t>
            </a:r>
            <a:r>
              <a:rPr lang="fr-FR" sz="1800" dirty="0"/>
              <a:t> </a:t>
            </a:r>
            <a:r>
              <a:rPr lang="fr-FR" sz="1800" dirty="0" err="1"/>
              <a:t>البائع</a:t>
            </a:r>
            <a:r>
              <a:rPr lang="fr-FR" sz="1800" dirty="0"/>
              <a:t> إلى </a:t>
            </a:r>
            <a:r>
              <a:rPr lang="fr-FR" sz="1800" dirty="0" err="1"/>
              <a:t>المشتري</a:t>
            </a:r>
            <a:r>
              <a:rPr lang="fr-FR" sz="1800" dirty="0"/>
              <a:t>.</a:t>
            </a:r>
          </a:p>
        </p:txBody>
      </p:sp>
    </p:spTree>
    <p:extLst>
      <p:ext uri="{BB962C8B-B14F-4D97-AF65-F5344CB8AC3E}">
        <p14:creationId xmlns:p14="http://schemas.microsoft.com/office/powerpoint/2010/main" val="20504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81FC89CD-47DA-AC3A-1CF2-D1033BC89740}"/>
              </a:ext>
            </a:extLst>
          </p:cNvPr>
          <p:cNvSpPr/>
          <p:nvPr/>
        </p:nvSpPr>
        <p:spPr>
          <a:xfrm>
            <a:off x="5834405" y="904760"/>
            <a:ext cx="2310204" cy="6394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rtl="1"/>
            <a:r>
              <a:rPr lang="fr-FR" sz="2400" b="1" dirty="0" err="1">
                <a:solidFill>
                  <a:schemeClr val="tx1"/>
                </a:solidFill>
              </a:rPr>
              <a:t>اهمية</a:t>
            </a:r>
            <a:r>
              <a:rPr lang="fr-FR" sz="2400" b="1" dirty="0">
                <a:solidFill>
                  <a:schemeClr val="tx1"/>
                </a:solidFill>
              </a:rPr>
              <a:t> البحث</a:t>
            </a:r>
            <a:endParaRPr lang="fr-FR" sz="2400" b="1" dirty="0"/>
          </a:p>
        </p:txBody>
      </p:sp>
      <p:sp>
        <p:nvSpPr>
          <p:cNvPr id="2" name="ZoneTexte 1">
            <a:extLst>
              <a:ext uri="{FF2B5EF4-FFF2-40B4-BE49-F238E27FC236}">
                <a16:creationId xmlns:a16="http://schemas.microsoft.com/office/drawing/2014/main" id="{3E0783CE-534A-DF74-6FD8-5563659C95A6}"/>
              </a:ext>
            </a:extLst>
          </p:cNvPr>
          <p:cNvSpPr txBox="1"/>
          <p:nvPr/>
        </p:nvSpPr>
        <p:spPr>
          <a:xfrm>
            <a:off x="961028" y="2433776"/>
            <a:ext cx="6555276" cy="707886"/>
          </a:xfrm>
          <a:prstGeom prst="rect">
            <a:avLst/>
          </a:prstGeom>
          <a:noFill/>
        </p:spPr>
        <p:txBody>
          <a:bodyPr wrap="square" rtlCol="0">
            <a:spAutoFit/>
          </a:bodyPr>
          <a:lstStyle/>
          <a:p>
            <a:pPr algn="r" rtl="1"/>
            <a:r>
              <a:rPr lang="fr-FR" sz="2000" dirty="0"/>
              <a:t>تكمن </a:t>
            </a:r>
            <a:r>
              <a:rPr lang="fr-FR" sz="2000" dirty="0" err="1"/>
              <a:t>أهمية</a:t>
            </a:r>
            <a:r>
              <a:rPr lang="fr-FR" sz="2000" dirty="0"/>
              <a:t> البحث </a:t>
            </a:r>
            <a:r>
              <a:rPr lang="fr-FR" sz="2000" dirty="0" err="1"/>
              <a:t>في</a:t>
            </a:r>
            <a:r>
              <a:rPr lang="fr-FR" sz="2000" dirty="0"/>
              <a:t> </a:t>
            </a:r>
            <a:r>
              <a:rPr lang="fr-FR" sz="2000" dirty="0" err="1"/>
              <a:t>دور</a:t>
            </a:r>
            <a:r>
              <a:rPr lang="fr-FR" sz="2000" dirty="0"/>
              <a:t>  </a:t>
            </a:r>
            <a:r>
              <a:rPr lang="fr-FR" sz="2000" dirty="0" err="1"/>
              <a:t>المقاصة</a:t>
            </a:r>
            <a:r>
              <a:rPr lang="fr-FR" sz="2000" dirty="0"/>
              <a:t> </a:t>
            </a:r>
            <a:r>
              <a:rPr lang="fr-FR" sz="2000" dirty="0" err="1"/>
              <a:t>والتسوية</a:t>
            </a:r>
            <a:r>
              <a:rPr lang="fr-FR" sz="2000" dirty="0"/>
              <a:t> </a:t>
            </a:r>
            <a:r>
              <a:rPr lang="fr-FR" sz="2000" dirty="0" err="1"/>
              <a:t>في</a:t>
            </a:r>
            <a:r>
              <a:rPr lang="fr-FR" sz="2000" dirty="0"/>
              <a:t> </a:t>
            </a:r>
            <a:r>
              <a:rPr lang="fr-FR" sz="2000" dirty="0" err="1"/>
              <a:t>حماية</a:t>
            </a:r>
            <a:r>
              <a:rPr lang="fr-FR" sz="2000" dirty="0"/>
              <a:t> </a:t>
            </a:r>
            <a:r>
              <a:rPr lang="fr-FR" sz="2000" dirty="0" err="1"/>
              <a:t>المتداولين</a:t>
            </a:r>
            <a:r>
              <a:rPr lang="fr-FR" sz="2000" dirty="0"/>
              <a:t> </a:t>
            </a:r>
            <a:r>
              <a:rPr lang="fr-FR" sz="2000" dirty="0" err="1"/>
              <a:t>في</a:t>
            </a:r>
            <a:r>
              <a:rPr lang="fr-FR" sz="2000" dirty="0"/>
              <a:t> </a:t>
            </a:r>
            <a:r>
              <a:rPr lang="fr-FR" sz="2000" dirty="0" err="1"/>
              <a:t>بورصة</a:t>
            </a:r>
            <a:r>
              <a:rPr lang="fr-FR" sz="2000" dirty="0"/>
              <a:t> </a:t>
            </a:r>
            <a:r>
              <a:rPr lang="fr-FR" sz="2000" dirty="0" err="1"/>
              <a:t>البضائع</a:t>
            </a:r>
            <a:r>
              <a:rPr lang="fr-FR" sz="2000" dirty="0"/>
              <a:t> </a:t>
            </a:r>
            <a:r>
              <a:rPr lang="fr-FR" sz="2000" dirty="0" err="1"/>
              <a:t>وتسوية</a:t>
            </a:r>
            <a:r>
              <a:rPr lang="fr-FR" sz="2000" dirty="0"/>
              <a:t> </a:t>
            </a:r>
            <a:r>
              <a:rPr lang="fr-FR" sz="2000" dirty="0" err="1"/>
              <a:t>المدفوعات</a:t>
            </a:r>
            <a:r>
              <a:rPr lang="fr-FR" sz="2000" dirty="0"/>
              <a:t>  </a:t>
            </a:r>
            <a:r>
              <a:rPr lang="fr-FR" sz="2000" dirty="0" err="1"/>
              <a:t>بينهم</a:t>
            </a:r>
            <a:r>
              <a:rPr lang="fr-FR" sz="2000" dirty="0"/>
              <a:t> </a:t>
            </a:r>
            <a:r>
              <a:rPr lang="fr-FR" sz="2000" dirty="0" err="1"/>
              <a:t>في</a:t>
            </a:r>
            <a:r>
              <a:rPr lang="fr-FR" sz="2000" dirty="0"/>
              <a:t> </a:t>
            </a:r>
            <a:r>
              <a:rPr lang="fr-FR" sz="2000" dirty="0" err="1"/>
              <a:t>الأسواق</a:t>
            </a:r>
            <a:r>
              <a:rPr lang="fr-FR" sz="2000" dirty="0"/>
              <a:t> </a:t>
            </a:r>
            <a:r>
              <a:rPr lang="fr-FR" sz="2000" dirty="0" err="1"/>
              <a:t>المالية</a:t>
            </a:r>
            <a:r>
              <a:rPr lang="fr-FR" sz="2000" dirty="0"/>
              <a:t>.</a:t>
            </a:r>
          </a:p>
        </p:txBody>
      </p:sp>
    </p:spTree>
    <p:extLst>
      <p:ext uri="{BB962C8B-B14F-4D97-AF65-F5344CB8AC3E}">
        <p14:creationId xmlns:p14="http://schemas.microsoft.com/office/powerpoint/2010/main" val="2607996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 coins arrondis 9">
            <a:extLst>
              <a:ext uri="{FF2B5EF4-FFF2-40B4-BE49-F238E27FC236}">
                <a16:creationId xmlns:a16="http://schemas.microsoft.com/office/drawing/2014/main" id="{34F7F7ED-439B-F35F-23E0-D7556573D102}"/>
              </a:ext>
            </a:extLst>
          </p:cNvPr>
          <p:cNvSpPr/>
          <p:nvPr/>
        </p:nvSpPr>
        <p:spPr>
          <a:xfrm>
            <a:off x="5834405" y="904760"/>
            <a:ext cx="2310204" cy="6394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rtl="1"/>
            <a:r>
              <a:rPr lang="fr-FR" sz="2400" b="1" dirty="0" err="1">
                <a:solidFill>
                  <a:schemeClr val="tx1"/>
                </a:solidFill>
              </a:rPr>
              <a:t>اهداف</a:t>
            </a:r>
            <a:r>
              <a:rPr lang="fr-FR" sz="2400" b="1">
                <a:solidFill>
                  <a:schemeClr val="tx1"/>
                </a:solidFill>
              </a:rPr>
              <a:t> البحث</a:t>
            </a:r>
            <a:endParaRPr lang="fr-FR" sz="2400" b="1" dirty="0"/>
          </a:p>
        </p:txBody>
      </p:sp>
      <p:sp>
        <p:nvSpPr>
          <p:cNvPr id="3" name="Rectangle : coins arrondis 2">
            <a:extLst>
              <a:ext uri="{FF2B5EF4-FFF2-40B4-BE49-F238E27FC236}">
                <a16:creationId xmlns:a16="http://schemas.microsoft.com/office/drawing/2014/main" id="{F75D10DC-6DD7-530F-DDA5-472D31FECE07}"/>
              </a:ext>
            </a:extLst>
          </p:cNvPr>
          <p:cNvSpPr/>
          <p:nvPr/>
        </p:nvSpPr>
        <p:spPr>
          <a:xfrm>
            <a:off x="1147895" y="1999042"/>
            <a:ext cx="6086508" cy="247550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r" rtl="1"/>
            <a:r>
              <a:rPr lang="fr-FR" sz="1800" dirty="0" err="1">
                <a:solidFill>
                  <a:schemeClr val="accent3"/>
                </a:solidFill>
              </a:rPr>
              <a:t>نسعى</a:t>
            </a:r>
            <a:r>
              <a:rPr lang="fr-FR" sz="1800" dirty="0">
                <a:solidFill>
                  <a:schemeClr val="accent3"/>
                </a:solidFill>
              </a:rPr>
              <a:t> </a:t>
            </a:r>
            <a:r>
              <a:rPr lang="fr-FR" sz="1800" dirty="0" err="1">
                <a:solidFill>
                  <a:schemeClr val="accent3"/>
                </a:solidFill>
              </a:rPr>
              <a:t>من</a:t>
            </a:r>
            <a:r>
              <a:rPr lang="fr-FR" sz="1800" dirty="0">
                <a:solidFill>
                  <a:schemeClr val="accent3"/>
                </a:solidFill>
              </a:rPr>
              <a:t> </a:t>
            </a:r>
            <a:r>
              <a:rPr lang="fr-FR" sz="1800" dirty="0" err="1">
                <a:solidFill>
                  <a:schemeClr val="accent3"/>
                </a:solidFill>
              </a:rPr>
              <a:t>خلال</a:t>
            </a:r>
            <a:r>
              <a:rPr lang="fr-FR" sz="1800" dirty="0">
                <a:solidFill>
                  <a:schemeClr val="accent3"/>
                </a:solidFill>
              </a:rPr>
              <a:t> </a:t>
            </a:r>
            <a:r>
              <a:rPr lang="fr-FR" sz="1800" dirty="0" err="1">
                <a:solidFill>
                  <a:schemeClr val="accent3"/>
                </a:solidFill>
              </a:rPr>
              <a:t>هذه</a:t>
            </a:r>
            <a:r>
              <a:rPr lang="fr-FR" sz="1800" dirty="0">
                <a:solidFill>
                  <a:schemeClr val="accent3"/>
                </a:solidFill>
              </a:rPr>
              <a:t> </a:t>
            </a:r>
            <a:r>
              <a:rPr lang="fr-FR" sz="1800" dirty="0" err="1">
                <a:solidFill>
                  <a:schemeClr val="accent3"/>
                </a:solidFill>
              </a:rPr>
              <a:t>الدراسة</a:t>
            </a:r>
            <a:r>
              <a:rPr lang="fr-FR" sz="1800" dirty="0">
                <a:solidFill>
                  <a:schemeClr val="accent3"/>
                </a:solidFill>
              </a:rPr>
              <a:t> </a:t>
            </a:r>
            <a:r>
              <a:rPr lang="fr-FR" sz="1800" dirty="0" err="1">
                <a:solidFill>
                  <a:schemeClr val="accent3"/>
                </a:solidFill>
              </a:rPr>
              <a:t>التوصل</a:t>
            </a:r>
            <a:r>
              <a:rPr lang="fr-FR" sz="1800" dirty="0">
                <a:solidFill>
                  <a:schemeClr val="accent3"/>
                </a:solidFill>
              </a:rPr>
              <a:t> إلى </a:t>
            </a:r>
            <a:r>
              <a:rPr lang="fr-FR" sz="1800" dirty="0" err="1">
                <a:solidFill>
                  <a:schemeClr val="accent3"/>
                </a:solidFill>
              </a:rPr>
              <a:t>مجموعة</a:t>
            </a:r>
            <a:r>
              <a:rPr lang="fr-FR" sz="1800" dirty="0">
                <a:solidFill>
                  <a:schemeClr val="accent3"/>
                </a:solidFill>
              </a:rPr>
              <a:t> </a:t>
            </a:r>
            <a:r>
              <a:rPr lang="fr-FR" sz="1800" dirty="0" err="1">
                <a:solidFill>
                  <a:schemeClr val="accent3"/>
                </a:solidFill>
              </a:rPr>
              <a:t>من</a:t>
            </a:r>
            <a:r>
              <a:rPr lang="fr-FR" sz="1800" dirty="0">
                <a:solidFill>
                  <a:schemeClr val="accent3"/>
                </a:solidFill>
              </a:rPr>
              <a:t> </a:t>
            </a:r>
            <a:r>
              <a:rPr lang="fr-FR" sz="1800" dirty="0" err="1">
                <a:solidFill>
                  <a:schemeClr val="accent3"/>
                </a:solidFill>
              </a:rPr>
              <a:t>الاهداف</a:t>
            </a:r>
            <a:r>
              <a:rPr lang="fr-FR" sz="1800" dirty="0">
                <a:solidFill>
                  <a:schemeClr val="accent3"/>
                </a:solidFill>
              </a:rPr>
              <a:t> </a:t>
            </a:r>
            <a:r>
              <a:rPr lang="fr-FR" sz="1800" dirty="0" err="1">
                <a:solidFill>
                  <a:schemeClr val="accent3"/>
                </a:solidFill>
              </a:rPr>
              <a:t>المتمثلة</a:t>
            </a:r>
            <a:r>
              <a:rPr lang="fr-FR" sz="1800" dirty="0">
                <a:solidFill>
                  <a:schemeClr val="accent3"/>
                </a:solidFill>
              </a:rPr>
              <a:t> </a:t>
            </a:r>
            <a:r>
              <a:rPr lang="fr-FR" sz="1800" dirty="0" err="1">
                <a:solidFill>
                  <a:schemeClr val="accent3"/>
                </a:solidFill>
              </a:rPr>
              <a:t>في</a:t>
            </a:r>
            <a:r>
              <a:rPr lang="fr-FR" sz="1800" dirty="0">
                <a:solidFill>
                  <a:schemeClr val="accent3"/>
                </a:solidFill>
              </a:rPr>
              <a:t>:</a:t>
            </a:r>
          </a:p>
          <a:p>
            <a:pPr marL="285750" indent="-285750" algn="r" rtl="1">
              <a:buFont typeface="Arial" panose="020B0604020202020204" pitchFamily="34" charset="0"/>
              <a:buChar char="•"/>
            </a:pPr>
            <a:r>
              <a:rPr lang="fr-FR" sz="1800" dirty="0" err="1">
                <a:solidFill>
                  <a:schemeClr val="accent3"/>
                </a:solidFill>
              </a:rPr>
              <a:t>إعطاء</a:t>
            </a:r>
            <a:r>
              <a:rPr lang="fr-FR" sz="1800" dirty="0">
                <a:solidFill>
                  <a:schemeClr val="accent3"/>
                </a:solidFill>
              </a:rPr>
              <a:t> </a:t>
            </a:r>
            <a:r>
              <a:rPr lang="fr-FR" sz="1800" dirty="0" err="1">
                <a:solidFill>
                  <a:schemeClr val="accent3"/>
                </a:solidFill>
              </a:rPr>
              <a:t>مفهوم</a:t>
            </a:r>
            <a:r>
              <a:rPr lang="fr-FR" sz="1800" dirty="0">
                <a:solidFill>
                  <a:schemeClr val="accent3"/>
                </a:solidFill>
              </a:rPr>
              <a:t> </a:t>
            </a:r>
            <a:r>
              <a:rPr lang="fr-FR" sz="1800" dirty="0" err="1">
                <a:solidFill>
                  <a:schemeClr val="accent3"/>
                </a:solidFill>
              </a:rPr>
              <a:t>شامل</a:t>
            </a:r>
            <a:r>
              <a:rPr lang="fr-FR" sz="1800" dirty="0">
                <a:solidFill>
                  <a:schemeClr val="accent3"/>
                </a:solidFill>
              </a:rPr>
              <a:t> </a:t>
            </a:r>
            <a:r>
              <a:rPr lang="fr-FR" sz="1800" dirty="0" err="1">
                <a:solidFill>
                  <a:schemeClr val="accent3"/>
                </a:solidFill>
              </a:rPr>
              <a:t>لعملية</a:t>
            </a:r>
            <a:r>
              <a:rPr lang="fr-FR" sz="1800" dirty="0">
                <a:solidFill>
                  <a:schemeClr val="accent3"/>
                </a:solidFill>
              </a:rPr>
              <a:t> </a:t>
            </a:r>
            <a:r>
              <a:rPr lang="fr-FR" sz="1800" dirty="0" err="1">
                <a:solidFill>
                  <a:schemeClr val="accent3"/>
                </a:solidFill>
              </a:rPr>
              <a:t>المقاصة</a:t>
            </a:r>
            <a:r>
              <a:rPr lang="fr-FR" sz="1800" dirty="0">
                <a:solidFill>
                  <a:schemeClr val="accent3"/>
                </a:solidFill>
              </a:rPr>
              <a:t> </a:t>
            </a:r>
            <a:r>
              <a:rPr lang="fr-FR" sz="1800" dirty="0" err="1">
                <a:solidFill>
                  <a:schemeClr val="accent3"/>
                </a:solidFill>
              </a:rPr>
              <a:t>واهميتا</a:t>
            </a:r>
            <a:r>
              <a:rPr lang="fr-FR" sz="1800" dirty="0">
                <a:solidFill>
                  <a:schemeClr val="accent3"/>
                </a:solidFill>
              </a:rPr>
              <a:t> </a:t>
            </a:r>
          </a:p>
          <a:p>
            <a:pPr marL="285750" indent="-285750" algn="r" rtl="1">
              <a:buFont typeface="Arial" panose="020B0604020202020204" pitchFamily="34" charset="0"/>
              <a:buChar char="•"/>
            </a:pPr>
            <a:r>
              <a:rPr lang="fr-FR" sz="1800" dirty="0" err="1">
                <a:solidFill>
                  <a:schemeClr val="accent3"/>
                </a:solidFill>
              </a:rPr>
              <a:t>التعرف</a:t>
            </a:r>
            <a:r>
              <a:rPr lang="fr-FR" sz="1800" dirty="0">
                <a:solidFill>
                  <a:schemeClr val="accent3"/>
                </a:solidFill>
              </a:rPr>
              <a:t> </a:t>
            </a:r>
            <a:r>
              <a:rPr lang="fr-FR" sz="1800" dirty="0" err="1">
                <a:solidFill>
                  <a:schemeClr val="accent3"/>
                </a:solidFill>
              </a:rPr>
              <a:t>على</a:t>
            </a:r>
            <a:r>
              <a:rPr lang="fr-FR" sz="1800" dirty="0">
                <a:solidFill>
                  <a:schemeClr val="accent3"/>
                </a:solidFill>
              </a:rPr>
              <a:t> </a:t>
            </a:r>
            <a:r>
              <a:rPr lang="fr-FR" sz="1800" dirty="0" err="1">
                <a:solidFill>
                  <a:schemeClr val="accent3"/>
                </a:solidFill>
              </a:rPr>
              <a:t>إجراءات</a:t>
            </a:r>
            <a:r>
              <a:rPr lang="fr-FR" sz="1800" dirty="0">
                <a:solidFill>
                  <a:schemeClr val="accent3"/>
                </a:solidFill>
              </a:rPr>
              <a:t> </a:t>
            </a:r>
            <a:r>
              <a:rPr lang="fr-FR" sz="1800" dirty="0" err="1">
                <a:solidFill>
                  <a:schemeClr val="accent3"/>
                </a:solidFill>
              </a:rPr>
              <a:t>اامقاصة</a:t>
            </a:r>
            <a:endParaRPr lang="fr-FR" sz="1800" dirty="0">
              <a:solidFill>
                <a:schemeClr val="accent3"/>
              </a:solidFill>
            </a:endParaRPr>
          </a:p>
          <a:p>
            <a:pPr marL="285750" indent="-285750" algn="r" rtl="1">
              <a:buFont typeface="Arial" panose="020B0604020202020204" pitchFamily="34" charset="0"/>
              <a:buChar char="•"/>
            </a:pPr>
            <a:r>
              <a:rPr lang="fr-FR" sz="1800" dirty="0" err="1">
                <a:solidFill>
                  <a:schemeClr val="accent3"/>
                </a:solidFill>
              </a:rPr>
              <a:t>التعرف</a:t>
            </a:r>
            <a:r>
              <a:rPr lang="fr-FR" sz="1800" dirty="0">
                <a:solidFill>
                  <a:schemeClr val="accent3"/>
                </a:solidFill>
              </a:rPr>
              <a:t> </a:t>
            </a:r>
            <a:r>
              <a:rPr lang="fr-FR" sz="1800" dirty="0" err="1">
                <a:solidFill>
                  <a:schemeClr val="accent3"/>
                </a:solidFill>
              </a:rPr>
              <a:t>على</a:t>
            </a:r>
            <a:r>
              <a:rPr lang="fr-FR" sz="1800" dirty="0">
                <a:solidFill>
                  <a:schemeClr val="accent3"/>
                </a:solidFill>
              </a:rPr>
              <a:t> </a:t>
            </a:r>
            <a:r>
              <a:rPr lang="fr-FR" sz="1800" dirty="0" err="1">
                <a:solidFill>
                  <a:schemeClr val="accent3"/>
                </a:solidFill>
              </a:rPr>
              <a:t>مفهوم</a:t>
            </a:r>
            <a:r>
              <a:rPr lang="fr-FR" sz="1800" dirty="0">
                <a:solidFill>
                  <a:schemeClr val="accent3"/>
                </a:solidFill>
              </a:rPr>
              <a:t> </a:t>
            </a:r>
            <a:r>
              <a:rPr lang="fr-FR" sz="1800" dirty="0" err="1">
                <a:solidFill>
                  <a:schemeClr val="accent3"/>
                </a:solidFill>
              </a:rPr>
              <a:t>التسوية</a:t>
            </a:r>
            <a:r>
              <a:rPr lang="fr-FR" sz="1800" dirty="0">
                <a:solidFill>
                  <a:schemeClr val="accent3"/>
                </a:solidFill>
              </a:rPr>
              <a:t> </a:t>
            </a:r>
            <a:r>
              <a:rPr lang="fr-FR" sz="1800" dirty="0" err="1">
                <a:solidFill>
                  <a:schemeClr val="accent3"/>
                </a:solidFill>
              </a:rPr>
              <a:t>واهميتا</a:t>
            </a:r>
            <a:r>
              <a:rPr lang="fr-FR" sz="1800" dirty="0">
                <a:solidFill>
                  <a:schemeClr val="accent3"/>
                </a:solidFill>
              </a:rPr>
              <a:t> </a:t>
            </a:r>
          </a:p>
          <a:p>
            <a:pPr marL="285750" indent="-285750" algn="r" rtl="1">
              <a:buFont typeface="Arial" panose="020B0604020202020204" pitchFamily="34" charset="0"/>
              <a:buChar char="•"/>
            </a:pPr>
            <a:r>
              <a:rPr lang="fr-FR" sz="1800" dirty="0" err="1">
                <a:solidFill>
                  <a:schemeClr val="accent3"/>
                </a:solidFill>
              </a:rPr>
              <a:t>التعرف</a:t>
            </a:r>
            <a:r>
              <a:rPr lang="fr-FR" sz="1800" dirty="0">
                <a:solidFill>
                  <a:schemeClr val="accent3"/>
                </a:solidFill>
              </a:rPr>
              <a:t> </a:t>
            </a:r>
            <a:r>
              <a:rPr lang="fr-FR" sz="1800" dirty="0" err="1">
                <a:solidFill>
                  <a:schemeClr val="accent3"/>
                </a:solidFill>
              </a:rPr>
              <a:t>على</a:t>
            </a:r>
            <a:r>
              <a:rPr lang="fr-FR" sz="1800" dirty="0">
                <a:solidFill>
                  <a:schemeClr val="accent3"/>
                </a:solidFill>
              </a:rPr>
              <a:t> </a:t>
            </a:r>
            <a:r>
              <a:rPr lang="fr-FR" sz="1800" dirty="0" err="1">
                <a:solidFill>
                  <a:schemeClr val="accent3"/>
                </a:solidFill>
              </a:rPr>
              <a:t>أنواع</a:t>
            </a:r>
            <a:r>
              <a:rPr lang="fr-FR" sz="1800" dirty="0">
                <a:solidFill>
                  <a:schemeClr val="accent3"/>
                </a:solidFill>
              </a:rPr>
              <a:t> </a:t>
            </a:r>
            <a:r>
              <a:rPr lang="fr-FR" sz="1800" dirty="0" err="1">
                <a:solidFill>
                  <a:schemeClr val="accent3"/>
                </a:solidFill>
              </a:rPr>
              <a:t>التسوية</a:t>
            </a:r>
            <a:endParaRPr lang="fr-FR" sz="1800" dirty="0">
              <a:solidFill>
                <a:schemeClr val="accent3"/>
              </a:solidFill>
            </a:endParaRPr>
          </a:p>
          <a:p>
            <a:pPr marL="285750" indent="-285750" algn="r" rtl="1">
              <a:buFont typeface="Arial" panose="020B0604020202020204" pitchFamily="34" charset="0"/>
              <a:buChar char="•"/>
            </a:pPr>
            <a:r>
              <a:rPr lang="fr-FR" sz="1800" dirty="0" err="1">
                <a:solidFill>
                  <a:schemeClr val="accent3"/>
                </a:solidFill>
              </a:rPr>
              <a:t>التعرف</a:t>
            </a:r>
            <a:r>
              <a:rPr lang="fr-FR" sz="1800" dirty="0">
                <a:solidFill>
                  <a:schemeClr val="accent3"/>
                </a:solidFill>
              </a:rPr>
              <a:t> </a:t>
            </a:r>
            <a:r>
              <a:rPr lang="fr-FR" sz="1800" dirty="0" err="1">
                <a:solidFill>
                  <a:schemeClr val="accent3"/>
                </a:solidFill>
              </a:rPr>
              <a:t>على</a:t>
            </a:r>
            <a:r>
              <a:rPr lang="fr-FR" sz="1800" dirty="0">
                <a:solidFill>
                  <a:schemeClr val="accent3"/>
                </a:solidFill>
              </a:rPr>
              <a:t> </a:t>
            </a:r>
            <a:r>
              <a:rPr lang="fr-FR" sz="1800" dirty="0" err="1">
                <a:solidFill>
                  <a:schemeClr val="accent3"/>
                </a:solidFill>
              </a:rPr>
              <a:t>المخاطر</a:t>
            </a:r>
            <a:r>
              <a:rPr lang="fr-FR" sz="1800" dirty="0">
                <a:solidFill>
                  <a:schemeClr val="accent3"/>
                </a:solidFill>
              </a:rPr>
              <a:t> </a:t>
            </a:r>
            <a:r>
              <a:rPr lang="fr-FR" sz="1800" dirty="0" err="1">
                <a:solidFill>
                  <a:schemeClr val="accent3"/>
                </a:solidFill>
              </a:rPr>
              <a:t>التي</a:t>
            </a:r>
            <a:r>
              <a:rPr lang="fr-FR" sz="1800" dirty="0">
                <a:solidFill>
                  <a:schemeClr val="accent3"/>
                </a:solidFill>
              </a:rPr>
              <a:t> </a:t>
            </a:r>
            <a:r>
              <a:rPr lang="fr-FR" sz="1800" dirty="0" err="1">
                <a:solidFill>
                  <a:schemeClr val="accent3"/>
                </a:solidFill>
              </a:rPr>
              <a:t>قد</a:t>
            </a:r>
            <a:r>
              <a:rPr lang="fr-FR" sz="1800" dirty="0">
                <a:solidFill>
                  <a:schemeClr val="accent3"/>
                </a:solidFill>
              </a:rPr>
              <a:t> </a:t>
            </a:r>
            <a:r>
              <a:rPr lang="fr-FR" sz="1800" dirty="0" err="1">
                <a:solidFill>
                  <a:schemeClr val="accent3"/>
                </a:solidFill>
              </a:rPr>
              <a:t>تتعرض</a:t>
            </a:r>
            <a:r>
              <a:rPr lang="fr-FR" sz="1800" dirty="0">
                <a:solidFill>
                  <a:schemeClr val="accent3"/>
                </a:solidFill>
              </a:rPr>
              <a:t> </a:t>
            </a:r>
            <a:r>
              <a:rPr lang="fr-FR" sz="1800" dirty="0" err="1">
                <a:solidFill>
                  <a:schemeClr val="accent3"/>
                </a:solidFill>
              </a:rPr>
              <a:t>لها</a:t>
            </a:r>
            <a:r>
              <a:rPr lang="fr-FR" sz="1800" dirty="0">
                <a:solidFill>
                  <a:schemeClr val="accent3"/>
                </a:solidFill>
              </a:rPr>
              <a:t> </a:t>
            </a:r>
            <a:r>
              <a:rPr lang="fr-FR" sz="1800" dirty="0" err="1">
                <a:solidFill>
                  <a:schemeClr val="accent3"/>
                </a:solidFill>
              </a:rPr>
              <a:t>التسوية</a:t>
            </a:r>
            <a:r>
              <a:rPr lang="fr-FR" sz="1800" dirty="0">
                <a:solidFill>
                  <a:schemeClr val="accent3"/>
                </a:solidFill>
              </a:rPr>
              <a:t> </a:t>
            </a:r>
            <a:r>
              <a:rPr lang="fr-FR" sz="1800" dirty="0" err="1">
                <a:solidFill>
                  <a:schemeClr val="accent3"/>
                </a:solidFill>
              </a:rPr>
              <a:t>في</a:t>
            </a:r>
            <a:r>
              <a:rPr lang="fr-FR" sz="1800" dirty="0">
                <a:solidFill>
                  <a:schemeClr val="accent3"/>
                </a:solidFill>
              </a:rPr>
              <a:t> </a:t>
            </a:r>
            <a:r>
              <a:rPr lang="fr-FR" sz="1800" dirty="0" err="1">
                <a:solidFill>
                  <a:schemeClr val="accent3"/>
                </a:solidFill>
              </a:rPr>
              <a:t>بورصة</a:t>
            </a:r>
            <a:r>
              <a:rPr lang="fr-FR" sz="1800" dirty="0">
                <a:solidFill>
                  <a:schemeClr val="accent3"/>
                </a:solidFill>
              </a:rPr>
              <a:t> </a:t>
            </a:r>
            <a:r>
              <a:rPr lang="fr-FR" sz="1800" dirty="0" err="1">
                <a:solidFill>
                  <a:schemeClr val="accent3"/>
                </a:solidFill>
              </a:rPr>
              <a:t>البضائع</a:t>
            </a:r>
            <a:endParaRPr lang="fr-FR" sz="1800" dirty="0">
              <a:solidFill>
                <a:schemeClr val="accent3"/>
              </a:solidFill>
            </a:endParaRPr>
          </a:p>
          <a:p>
            <a:pPr algn="r" rtl="1"/>
            <a:endParaRPr lang="fr-FR" sz="1800" dirty="0">
              <a:solidFill>
                <a:schemeClr val="accent3"/>
              </a:solidFill>
            </a:endParaRPr>
          </a:p>
        </p:txBody>
      </p:sp>
    </p:spTree>
    <p:extLst>
      <p:ext uri="{BB962C8B-B14F-4D97-AF65-F5344CB8AC3E}">
        <p14:creationId xmlns:p14="http://schemas.microsoft.com/office/powerpoint/2010/main" val="1936927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72"/>
        <p:cNvGrpSpPr/>
        <p:nvPr/>
      </p:nvGrpSpPr>
      <p:grpSpPr>
        <a:xfrm>
          <a:off x="0" y="0"/>
          <a:ext cx="0" cy="0"/>
          <a:chOff x="0" y="0"/>
          <a:chExt cx="0" cy="0"/>
        </a:xfrm>
      </p:grpSpPr>
      <p:sp>
        <p:nvSpPr>
          <p:cNvPr id="19" name="Rectangle : coins arrondis 18">
            <a:extLst>
              <a:ext uri="{FF2B5EF4-FFF2-40B4-BE49-F238E27FC236}">
                <a16:creationId xmlns:a16="http://schemas.microsoft.com/office/drawing/2014/main" id="{86B1A2F0-5C23-F41F-CD4D-70ADEE673339}"/>
              </a:ext>
            </a:extLst>
          </p:cNvPr>
          <p:cNvSpPr/>
          <p:nvPr/>
        </p:nvSpPr>
        <p:spPr>
          <a:xfrm>
            <a:off x="5887795" y="1189509"/>
            <a:ext cx="2310204" cy="6394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rtl="1"/>
            <a:r>
              <a:rPr lang="fr-FR" sz="2400" b="1" dirty="0" err="1">
                <a:solidFill>
                  <a:schemeClr val="tx1"/>
                </a:solidFill>
              </a:rPr>
              <a:t>منهج</a:t>
            </a:r>
            <a:r>
              <a:rPr lang="fr-FR" sz="2400" b="1" dirty="0">
                <a:solidFill>
                  <a:schemeClr val="tx1"/>
                </a:solidFill>
              </a:rPr>
              <a:t> البحث </a:t>
            </a:r>
            <a:endParaRPr lang="fr-FR" sz="2400" b="1" dirty="0"/>
          </a:p>
        </p:txBody>
      </p:sp>
      <p:sp>
        <p:nvSpPr>
          <p:cNvPr id="22" name="ZoneTexte 21">
            <a:extLst>
              <a:ext uri="{FF2B5EF4-FFF2-40B4-BE49-F238E27FC236}">
                <a16:creationId xmlns:a16="http://schemas.microsoft.com/office/drawing/2014/main" id="{096987BC-4DC2-4B2A-8005-35D127D1AD57}"/>
              </a:ext>
            </a:extLst>
          </p:cNvPr>
          <p:cNvSpPr txBox="1"/>
          <p:nvPr/>
        </p:nvSpPr>
        <p:spPr>
          <a:xfrm>
            <a:off x="1201107" y="2565584"/>
            <a:ext cx="6996892" cy="707886"/>
          </a:xfrm>
          <a:prstGeom prst="rect">
            <a:avLst/>
          </a:prstGeom>
          <a:noFill/>
        </p:spPr>
        <p:txBody>
          <a:bodyPr wrap="square" rtlCol="0">
            <a:spAutoFit/>
          </a:bodyPr>
          <a:lstStyle/>
          <a:p>
            <a:pPr algn="r" rtl="1"/>
            <a:r>
              <a:rPr lang="fr-FR" sz="2000" dirty="0" err="1">
                <a:solidFill>
                  <a:schemeClr val="accent3"/>
                </a:solidFill>
              </a:rPr>
              <a:t>تكيفا</a:t>
            </a:r>
            <a:r>
              <a:rPr lang="fr-FR" sz="2000" dirty="0">
                <a:solidFill>
                  <a:schemeClr val="accent3"/>
                </a:solidFill>
              </a:rPr>
              <a:t> </a:t>
            </a:r>
            <a:r>
              <a:rPr lang="fr-FR" sz="2000" dirty="0" err="1">
                <a:solidFill>
                  <a:schemeClr val="accent3"/>
                </a:solidFill>
              </a:rPr>
              <a:t>مع</a:t>
            </a:r>
            <a:r>
              <a:rPr lang="fr-FR" sz="2000" dirty="0">
                <a:solidFill>
                  <a:schemeClr val="accent3"/>
                </a:solidFill>
              </a:rPr>
              <a:t> </a:t>
            </a:r>
            <a:r>
              <a:rPr lang="fr-FR" sz="2000" dirty="0" err="1">
                <a:solidFill>
                  <a:schemeClr val="accent3"/>
                </a:solidFill>
              </a:rPr>
              <a:t>متطلبات</a:t>
            </a:r>
            <a:r>
              <a:rPr lang="fr-FR" sz="2000" dirty="0">
                <a:solidFill>
                  <a:schemeClr val="accent3"/>
                </a:solidFill>
              </a:rPr>
              <a:t> </a:t>
            </a:r>
            <a:r>
              <a:rPr lang="fr-FR" sz="2000" dirty="0" err="1">
                <a:solidFill>
                  <a:schemeClr val="accent3"/>
                </a:solidFill>
              </a:rPr>
              <a:t>الموضوع</a:t>
            </a:r>
            <a:r>
              <a:rPr lang="fr-FR" sz="2000" dirty="0">
                <a:solidFill>
                  <a:schemeClr val="accent3"/>
                </a:solidFill>
              </a:rPr>
              <a:t> </a:t>
            </a:r>
            <a:r>
              <a:rPr lang="fr-FR" sz="2000" dirty="0" err="1">
                <a:solidFill>
                  <a:schemeClr val="accent3"/>
                </a:solidFill>
              </a:rPr>
              <a:t>وطبيعة</a:t>
            </a:r>
            <a:r>
              <a:rPr lang="fr-FR" sz="2000" dirty="0">
                <a:solidFill>
                  <a:schemeClr val="accent3"/>
                </a:solidFill>
              </a:rPr>
              <a:t> المعلومات </a:t>
            </a:r>
            <a:r>
              <a:rPr lang="fr-FR" sz="2000" dirty="0" err="1">
                <a:solidFill>
                  <a:schemeClr val="accent3"/>
                </a:solidFill>
              </a:rPr>
              <a:t>التي</a:t>
            </a:r>
            <a:r>
              <a:rPr lang="fr-FR" sz="2000" dirty="0">
                <a:solidFill>
                  <a:schemeClr val="accent3"/>
                </a:solidFill>
              </a:rPr>
              <a:t> </a:t>
            </a:r>
            <a:r>
              <a:rPr lang="fr-FR" sz="2000" dirty="0" err="1">
                <a:solidFill>
                  <a:schemeClr val="accent3"/>
                </a:solidFill>
              </a:rPr>
              <a:t>يتناولها</a:t>
            </a:r>
            <a:r>
              <a:rPr lang="fr-FR" sz="2000" dirty="0">
                <a:solidFill>
                  <a:schemeClr val="accent3"/>
                </a:solidFill>
              </a:rPr>
              <a:t> </a:t>
            </a:r>
            <a:r>
              <a:rPr lang="fr-FR" sz="2000" dirty="0" err="1">
                <a:solidFill>
                  <a:schemeClr val="accent3"/>
                </a:solidFill>
              </a:rPr>
              <a:t>انتهجنا</a:t>
            </a:r>
            <a:r>
              <a:rPr lang="fr-FR" sz="2000" dirty="0">
                <a:solidFill>
                  <a:schemeClr val="accent3"/>
                </a:solidFill>
              </a:rPr>
              <a:t> </a:t>
            </a:r>
            <a:r>
              <a:rPr lang="fr-FR" sz="2000" dirty="0" err="1">
                <a:solidFill>
                  <a:schemeClr val="accent3"/>
                </a:solidFill>
              </a:rPr>
              <a:t>المنهج</a:t>
            </a:r>
            <a:r>
              <a:rPr lang="fr-FR" sz="2000" dirty="0">
                <a:solidFill>
                  <a:schemeClr val="accent3"/>
                </a:solidFill>
              </a:rPr>
              <a:t> </a:t>
            </a:r>
            <a:r>
              <a:rPr lang="fr-FR" sz="2000" dirty="0" err="1">
                <a:solidFill>
                  <a:schemeClr val="accent3"/>
                </a:solidFill>
              </a:rPr>
              <a:t>الوصفي</a:t>
            </a:r>
            <a:r>
              <a:rPr lang="fr-FR" sz="2000" dirty="0">
                <a:solidFill>
                  <a:schemeClr val="accent3"/>
                </a:solidFill>
              </a:rPr>
              <a:t> </a:t>
            </a:r>
            <a:r>
              <a:rPr lang="fr-FR" sz="2000" dirty="0" err="1">
                <a:solidFill>
                  <a:schemeClr val="accent3"/>
                </a:solidFill>
              </a:rPr>
              <a:t>من</a:t>
            </a:r>
            <a:r>
              <a:rPr lang="fr-FR" sz="2000" dirty="0">
                <a:solidFill>
                  <a:schemeClr val="accent3"/>
                </a:solidFill>
              </a:rPr>
              <a:t> </a:t>
            </a:r>
            <a:r>
              <a:rPr lang="fr-FR" sz="2000" dirty="0" err="1">
                <a:solidFill>
                  <a:schemeClr val="accent3"/>
                </a:solidFill>
              </a:rPr>
              <a:t>خلال</a:t>
            </a:r>
            <a:r>
              <a:rPr lang="fr-FR" sz="2000" dirty="0">
                <a:solidFill>
                  <a:schemeClr val="accent3"/>
                </a:solidFill>
              </a:rPr>
              <a:t> </a:t>
            </a:r>
            <a:r>
              <a:rPr lang="fr-FR" sz="2000" dirty="0" err="1">
                <a:solidFill>
                  <a:schemeClr val="accent3"/>
                </a:solidFill>
              </a:rPr>
              <a:t>تسليط</a:t>
            </a:r>
            <a:r>
              <a:rPr lang="fr-FR" sz="2000" dirty="0">
                <a:solidFill>
                  <a:schemeClr val="accent3"/>
                </a:solidFill>
              </a:rPr>
              <a:t> </a:t>
            </a:r>
            <a:r>
              <a:rPr lang="fr-FR" sz="2000" dirty="0" err="1">
                <a:solidFill>
                  <a:schemeClr val="accent3"/>
                </a:solidFill>
              </a:rPr>
              <a:t>الضوء</a:t>
            </a:r>
            <a:r>
              <a:rPr lang="fr-FR" sz="2000" dirty="0">
                <a:solidFill>
                  <a:schemeClr val="accent3"/>
                </a:solidFill>
              </a:rPr>
              <a:t> </a:t>
            </a:r>
            <a:r>
              <a:rPr lang="fr-FR" sz="2000" dirty="0" err="1">
                <a:solidFill>
                  <a:schemeClr val="accent3"/>
                </a:solidFill>
              </a:rPr>
              <a:t>على</a:t>
            </a:r>
            <a:r>
              <a:rPr lang="fr-FR" sz="2000" dirty="0">
                <a:solidFill>
                  <a:schemeClr val="accent3"/>
                </a:solidFill>
              </a:rPr>
              <a:t> </a:t>
            </a:r>
            <a:r>
              <a:rPr lang="fr-FR" sz="2000" dirty="0" err="1">
                <a:solidFill>
                  <a:schemeClr val="accent3"/>
                </a:solidFill>
              </a:rPr>
              <a:t>المفاهيم</a:t>
            </a:r>
            <a:r>
              <a:rPr lang="fr-FR" sz="2000" dirty="0">
                <a:solidFill>
                  <a:schemeClr val="accent3"/>
                </a:solidFill>
              </a:rPr>
              <a:t> </a:t>
            </a:r>
            <a:r>
              <a:rPr lang="fr-FR" sz="2000" dirty="0" err="1">
                <a:solidFill>
                  <a:schemeClr val="accent3"/>
                </a:solidFill>
              </a:rPr>
              <a:t>الأساسية</a:t>
            </a:r>
            <a:r>
              <a:rPr lang="fr-FR" sz="2000" dirty="0">
                <a:solidFill>
                  <a:schemeClr val="accent3"/>
                </a:solidFill>
              </a:rPr>
              <a:t> </a:t>
            </a:r>
            <a:r>
              <a:rPr lang="fr-FR" sz="2000" dirty="0" err="1">
                <a:solidFill>
                  <a:schemeClr val="accent3"/>
                </a:solidFill>
              </a:rPr>
              <a:t>الخاصة</a:t>
            </a:r>
            <a:r>
              <a:rPr lang="fr-FR" sz="2000" dirty="0">
                <a:solidFill>
                  <a:schemeClr val="accent3"/>
                </a:solidFill>
              </a:rPr>
              <a:t> </a:t>
            </a:r>
            <a:r>
              <a:rPr lang="fr-FR" sz="2000" dirty="0" err="1">
                <a:solidFill>
                  <a:schemeClr val="accent3"/>
                </a:solidFill>
              </a:rPr>
              <a:t>بالمقاصة</a:t>
            </a:r>
            <a:r>
              <a:rPr lang="fr-FR" sz="2000" dirty="0">
                <a:solidFill>
                  <a:schemeClr val="accent3"/>
                </a:solidFill>
              </a:rPr>
              <a:t> و </a:t>
            </a:r>
            <a:r>
              <a:rPr lang="fr-FR" sz="2000" dirty="0" err="1">
                <a:solidFill>
                  <a:schemeClr val="accent3"/>
                </a:solidFill>
              </a:rPr>
              <a:t>التسوية</a:t>
            </a:r>
            <a:r>
              <a:rPr lang="fr-FR" sz="2000" dirty="0">
                <a:solidFill>
                  <a:schemeClr val="accent3"/>
                </a:solidFill>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 coins arrondis 15">
            <a:extLst>
              <a:ext uri="{FF2B5EF4-FFF2-40B4-BE49-F238E27FC236}">
                <a16:creationId xmlns:a16="http://schemas.microsoft.com/office/drawing/2014/main" id="{66B88B83-4895-7F1C-1613-66D8F423A8D3}"/>
              </a:ext>
            </a:extLst>
          </p:cNvPr>
          <p:cNvSpPr/>
          <p:nvPr/>
        </p:nvSpPr>
        <p:spPr>
          <a:xfrm>
            <a:off x="5834405" y="904760"/>
            <a:ext cx="2310204" cy="6394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rtl="1"/>
            <a:r>
              <a:rPr lang="fr-FR" sz="2400" b="1" dirty="0" err="1">
                <a:solidFill>
                  <a:schemeClr val="tx1"/>
                </a:solidFill>
              </a:rPr>
              <a:t>تقسيمات</a:t>
            </a:r>
            <a:r>
              <a:rPr lang="fr-FR" sz="2400" b="1" dirty="0">
                <a:solidFill>
                  <a:schemeClr val="tx1"/>
                </a:solidFill>
              </a:rPr>
              <a:t> البحث</a:t>
            </a:r>
            <a:endParaRPr lang="fr-FR" sz="2400" b="1" dirty="0"/>
          </a:p>
        </p:txBody>
      </p:sp>
      <p:sp>
        <p:nvSpPr>
          <p:cNvPr id="3" name="ZoneTexte 2">
            <a:extLst>
              <a:ext uri="{FF2B5EF4-FFF2-40B4-BE49-F238E27FC236}">
                <a16:creationId xmlns:a16="http://schemas.microsoft.com/office/drawing/2014/main" id="{83D41BB3-2637-ED66-8BCE-56C7CD5EA1BA}"/>
              </a:ext>
            </a:extLst>
          </p:cNvPr>
          <p:cNvSpPr txBox="1"/>
          <p:nvPr/>
        </p:nvSpPr>
        <p:spPr>
          <a:xfrm>
            <a:off x="1061846" y="1852442"/>
            <a:ext cx="6771151" cy="2523768"/>
          </a:xfrm>
          <a:prstGeom prst="rect">
            <a:avLst/>
          </a:prstGeom>
          <a:noFill/>
        </p:spPr>
        <p:txBody>
          <a:bodyPr wrap="square" rtlCol="0">
            <a:spAutoFit/>
          </a:bodyPr>
          <a:lstStyle/>
          <a:p>
            <a:pPr algn="r" rtl="1"/>
            <a:r>
              <a:rPr lang="fr-FR" sz="1800" b="1" u="sng" dirty="0" err="1">
                <a:solidFill>
                  <a:srgbClr val="0070C0"/>
                </a:solidFill>
              </a:rPr>
              <a:t>المبحث</a:t>
            </a:r>
            <a:r>
              <a:rPr lang="fr-FR" sz="1800" b="1" u="sng" dirty="0">
                <a:solidFill>
                  <a:srgbClr val="0070C0"/>
                </a:solidFill>
              </a:rPr>
              <a:t> الأول:</a:t>
            </a:r>
            <a:r>
              <a:rPr lang="fr-FR" sz="1800" dirty="0"/>
              <a:t> </a:t>
            </a:r>
            <a:r>
              <a:rPr lang="fr-FR" sz="1800" dirty="0" err="1"/>
              <a:t>تطرقنا</a:t>
            </a:r>
            <a:r>
              <a:rPr lang="fr-FR" sz="1800" dirty="0"/>
              <a:t> </a:t>
            </a:r>
            <a:r>
              <a:rPr lang="fr-FR" sz="1800" dirty="0" err="1"/>
              <a:t>في</a:t>
            </a:r>
            <a:r>
              <a:rPr lang="fr-FR" sz="1800" dirty="0"/>
              <a:t> </a:t>
            </a:r>
            <a:r>
              <a:rPr lang="fr-FR" sz="1800" dirty="0" err="1"/>
              <a:t>المبحث</a:t>
            </a:r>
            <a:r>
              <a:rPr lang="fr-FR" sz="1800" dirty="0"/>
              <a:t> الأول </a:t>
            </a:r>
            <a:r>
              <a:rPr lang="fr-FR" sz="1800" dirty="0" err="1"/>
              <a:t>الموسوم</a:t>
            </a:r>
            <a:r>
              <a:rPr lang="fr-FR" sz="1800" dirty="0"/>
              <a:t> </a:t>
            </a:r>
            <a:r>
              <a:rPr lang="fr-FR" sz="1800" dirty="0" err="1"/>
              <a:t>بعنوان</a:t>
            </a:r>
            <a:r>
              <a:rPr lang="fr-FR" sz="1800" dirty="0"/>
              <a:t> </a:t>
            </a:r>
            <a:r>
              <a:rPr lang="fr-FR" sz="1800" dirty="0" err="1"/>
              <a:t>عموميات</a:t>
            </a:r>
            <a:r>
              <a:rPr lang="fr-FR" sz="1800" dirty="0"/>
              <a:t> </a:t>
            </a:r>
            <a:r>
              <a:rPr lang="fr-FR" sz="1800" dirty="0" err="1"/>
              <a:t>حول</a:t>
            </a:r>
            <a:r>
              <a:rPr lang="fr-FR" sz="1800" dirty="0"/>
              <a:t> </a:t>
            </a:r>
            <a:r>
              <a:rPr lang="fr-FR" sz="1800" dirty="0" err="1"/>
              <a:t>المقاصة</a:t>
            </a:r>
            <a:r>
              <a:rPr lang="fr-FR" sz="1800" dirty="0"/>
              <a:t> </a:t>
            </a:r>
            <a:r>
              <a:rPr lang="fr-FR" sz="1800" dirty="0" err="1"/>
              <a:t>الى</a:t>
            </a:r>
            <a:r>
              <a:rPr lang="fr-FR" sz="1800" dirty="0"/>
              <a:t> </a:t>
            </a:r>
            <a:r>
              <a:rPr lang="fr-FR" sz="1800" dirty="0" err="1"/>
              <a:t>ثلاث</a:t>
            </a:r>
            <a:r>
              <a:rPr lang="fr-FR" sz="1800" dirty="0"/>
              <a:t> </a:t>
            </a:r>
            <a:r>
              <a:rPr lang="fr-FR" sz="1800" dirty="0" err="1"/>
              <a:t>مطالب</a:t>
            </a:r>
            <a:r>
              <a:rPr lang="fr-FR" sz="1800" dirty="0"/>
              <a:t> </a:t>
            </a:r>
            <a:r>
              <a:rPr lang="fr-FR" sz="1800" dirty="0" err="1"/>
              <a:t>المطلب</a:t>
            </a:r>
            <a:r>
              <a:rPr lang="fr-FR" sz="1800" dirty="0"/>
              <a:t> الأول </a:t>
            </a:r>
            <a:r>
              <a:rPr lang="fr-FR" sz="1800" dirty="0" err="1"/>
              <a:t>بعنوان</a:t>
            </a:r>
            <a:r>
              <a:rPr lang="fr-FR" sz="1800" dirty="0"/>
              <a:t> </a:t>
            </a:r>
            <a:r>
              <a:rPr lang="fr-FR" sz="1800" dirty="0" err="1"/>
              <a:t>مفهوم</a:t>
            </a:r>
            <a:r>
              <a:rPr lang="fr-FR" sz="1800" dirty="0"/>
              <a:t> </a:t>
            </a:r>
            <a:r>
              <a:rPr lang="fr-FR" sz="1800" dirty="0" err="1"/>
              <a:t>المقاصة</a:t>
            </a:r>
            <a:r>
              <a:rPr lang="fr-FR" sz="1800" dirty="0"/>
              <a:t> </a:t>
            </a:r>
            <a:r>
              <a:rPr lang="fr-FR" sz="1800" dirty="0" err="1"/>
              <a:t>وأهميتها</a:t>
            </a:r>
            <a:r>
              <a:rPr lang="fr-FR" sz="1800" dirty="0"/>
              <a:t>، </a:t>
            </a:r>
            <a:r>
              <a:rPr lang="fr-FR" sz="1800" dirty="0" err="1"/>
              <a:t>وفي</a:t>
            </a:r>
            <a:r>
              <a:rPr lang="fr-FR" sz="1800" dirty="0"/>
              <a:t> </a:t>
            </a:r>
            <a:r>
              <a:rPr lang="fr-FR" sz="1800" dirty="0" err="1"/>
              <a:t>المطلب</a:t>
            </a:r>
            <a:r>
              <a:rPr lang="fr-FR" sz="1800" dirty="0"/>
              <a:t> الثاني  </a:t>
            </a:r>
            <a:r>
              <a:rPr lang="fr-FR" sz="1800" dirty="0" err="1"/>
              <a:t>سنتطرق</a:t>
            </a:r>
            <a:r>
              <a:rPr lang="fr-FR" sz="1800" dirty="0"/>
              <a:t> إلى </a:t>
            </a:r>
            <a:r>
              <a:rPr lang="fr-FR" sz="1800" dirty="0" err="1"/>
              <a:t>إجارءات</a:t>
            </a:r>
            <a:r>
              <a:rPr lang="fr-FR" sz="1800" dirty="0"/>
              <a:t> </a:t>
            </a:r>
            <a:r>
              <a:rPr lang="fr-FR" sz="1800" dirty="0" err="1"/>
              <a:t>المقاصة</a:t>
            </a:r>
            <a:r>
              <a:rPr lang="fr-FR" sz="1800" dirty="0"/>
              <a:t>، </a:t>
            </a:r>
            <a:r>
              <a:rPr lang="fr-FR" sz="1800" dirty="0" err="1"/>
              <a:t>أما</a:t>
            </a:r>
            <a:r>
              <a:rPr lang="fr-FR" sz="1800" dirty="0"/>
              <a:t> </a:t>
            </a:r>
            <a:r>
              <a:rPr lang="fr-FR" sz="1800" dirty="0" err="1"/>
              <a:t>المطلب</a:t>
            </a:r>
            <a:r>
              <a:rPr lang="fr-FR" sz="1800" dirty="0"/>
              <a:t> </a:t>
            </a:r>
            <a:r>
              <a:rPr lang="fr-FR" sz="1800" dirty="0" err="1"/>
              <a:t>الثالث</a:t>
            </a:r>
            <a:r>
              <a:rPr lang="fr-FR" sz="1800" dirty="0"/>
              <a:t> </a:t>
            </a:r>
            <a:r>
              <a:rPr lang="fr-FR" sz="1800" dirty="0" err="1"/>
              <a:t>سنتطرق</a:t>
            </a:r>
            <a:r>
              <a:rPr lang="fr-FR" sz="1800" dirty="0"/>
              <a:t> إلى </a:t>
            </a:r>
            <a:r>
              <a:rPr lang="fr-FR" sz="1800" dirty="0" err="1"/>
              <a:t>بيوت</a:t>
            </a:r>
            <a:r>
              <a:rPr lang="fr-FR" sz="1800" dirty="0"/>
              <a:t> </a:t>
            </a:r>
            <a:r>
              <a:rPr lang="fr-FR" sz="1800" dirty="0" err="1"/>
              <a:t>المقاصة</a:t>
            </a:r>
            <a:r>
              <a:rPr lang="fr-FR" sz="1800" dirty="0"/>
              <a:t>.</a:t>
            </a:r>
          </a:p>
          <a:p>
            <a:pPr algn="r" rtl="1"/>
            <a:r>
              <a:rPr lang="fr-FR" sz="1800" dirty="0"/>
              <a:t>
</a:t>
            </a:r>
            <a:r>
              <a:rPr lang="fr-FR" sz="1800" b="1" u="sng" dirty="0" err="1">
                <a:solidFill>
                  <a:srgbClr val="0070C0"/>
                </a:solidFill>
              </a:rPr>
              <a:t>المبحث</a:t>
            </a:r>
            <a:r>
              <a:rPr lang="fr-FR" sz="1800" b="1" u="sng" dirty="0">
                <a:solidFill>
                  <a:srgbClr val="0070C0"/>
                </a:solidFill>
              </a:rPr>
              <a:t> الثاني:</a:t>
            </a:r>
            <a:r>
              <a:rPr lang="fr-FR" sz="1800" dirty="0"/>
              <a:t> </a:t>
            </a:r>
            <a:r>
              <a:rPr lang="fr-FR" sz="1800" dirty="0" err="1"/>
              <a:t>والذي</a:t>
            </a:r>
            <a:r>
              <a:rPr lang="fr-FR" sz="1800" dirty="0"/>
              <a:t> </a:t>
            </a:r>
            <a:r>
              <a:rPr lang="fr-FR" sz="1800" dirty="0" err="1"/>
              <a:t>جاء</a:t>
            </a:r>
            <a:r>
              <a:rPr lang="fr-FR" sz="1800" dirty="0"/>
              <a:t> </a:t>
            </a:r>
            <a:r>
              <a:rPr lang="fr-FR" sz="1800" dirty="0" err="1"/>
              <a:t>تحت</a:t>
            </a:r>
            <a:r>
              <a:rPr lang="fr-FR" sz="1800" dirty="0"/>
              <a:t> </a:t>
            </a:r>
            <a:r>
              <a:rPr lang="fr-FR" sz="1800" dirty="0" err="1"/>
              <a:t>عنوان</a:t>
            </a:r>
            <a:r>
              <a:rPr lang="fr-FR" sz="1800" dirty="0"/>
              <a:t> </a:t>
            </a:r>
            <a:r>
              <a:rPr lang="fr-FR" sz="1800" dirty="0" err="1"/>
              <a:t>أساسيات</a:t>
            </a:r>
            <a:r>
              <a:rPr lang="fr-FR" sz="1800" dirty="0"/>
              <a:t> </a:t>
            </a:r>
            <a:r>
              <a:rPr lang="fr-FR" sz="1800" dirty="0" err="1"/>
              <a:t>حول</a:t>
            </a:r>
            <a:r>
              <a:rPr lang="fr-FR" sz="1800" dirty="0"/>
              <a:t> </a:t>
            </a:r>
            <a:r>
              <a:rPr lang="fr-FR" sz="1800" dirty="0" err="1"/>
              <a:t>التسوية</a:t>
            </a:r>
            <a:r>
              <a:rPr lang="fr-FR" sz="1800" dirty="0"/>
              <a:t> </a:t>
            </a:r>
            <a:r>
              <a:rPr lang="fr-FR" sz="1800" dirty="0" err="1"/>
              <a:t>وفيه</a:t>
            </a:r>
            <a:r>
              <a:rPr lang="fr-FR" sz="1800" dirty="0"/>
              <a:t> </a:t>
            </a:r>
            <a:r>
              <a:rPr lang="fr-FR" sz="1800" dirty="0" err="1"/>
              <a:t>تطرقنا</a:t>
            </a:r>
            <a:r>
              <a:rPr lang="fr-FR" sz="1800" dirty="0"/>
              <a:t> إلى </a:t>
            </a:r>
            <a:r>
              <a:rPr lang="fr-FR" sz="1800" dirty="0" err="1"/>
              <a:t>ثلاث</a:t>
            </a:r>
            <a:r>
              <a:rPr lang="fr-FR" sz="1800" dirty="0"/>
              <a:t> </a:t>
            </a:r>
            <a:r>
              <a:rPr lang="fr-FR" sz="1800" dirty="0" err="1"/>
              <a:t>مطالب</a:t>
            </a:r>
            <a:r>
              <a:rPr lang="fr-FR" sz="1800" dirty="0"/>
              <a:t> </a:t>
            </a:r>
            <a:r>
              <a:rPr lang="fr-FR" sz="1800" dirty="0" err="1"/>
              <a:t>في</a:t>
            </a:r>
            <a:r>
              <a:rPr lang="fr-FR" sz="1800" dirty="0"/>
              <a:t>  </a:t>
            </a:r>
            <a:r>
              <a:rPr lang="fr-FR" sz="1800" dirty="0" err="1"/>
              <a:t>المطلب</a:t>
            </a:r>
            <a:r>
              <a:rPr lang="fr-FR" sz="1800" dirty="0"/>
              <a:t> الأول </a:t>
            </a:r>
            <a:r>
              <a:rPr lang="fr-FR" sz="1800" dirty="0" err="1"/>
              <a:t>مفهوم</a:t>
            </a:r>
            <a:r>
              <a:rPr lang="fr-FR" sz="1800" dirty="0"/>
              <a:t> </a:t>
            </a:r>
            <a:r>
              <a:rPr lang="fr-FR" sz="1800" dirty="0" err="1"/>
              <a:t>التسوية</a:t>
            </a:r>
            <a:r>
              <a:rPr lang="fr-FR" sz="1800" dirty="0"/>
              <a:t> </a:t>
            </a:r>
            <a:r>
              <a:rPr lang="fr-FR" sz="1800" dirty="0" err="1"/>
              <a:t>وأهميتها</a:t>
            </a:r>
            <a:r>
              <a:rPr lang="fr-FR" sz="1800" dirty="0"/>
              <a:t>، </a:t>
            </a:r>
            <a:r>
              <a:rPr lang="fr-FR" sz="1800" dirty="0" err="1"/>
              <a:t>والمطلب</a:t>
            </a:r>
            <a:r>
              <a:rPr lang="fr-FR" sz="1800" dirty="0"/>
              <a:t> الثاني </a:t>
            </a:r>
            <a:r>
              <a:rPr lang="fr-FR" sz="1800" dirty="0" err="1"/>
              <a:t>حول</a:t>
            </a:r>
            <a:r>
              <a:rPr lang="fr-FR" sz="1800" dirty="0"/>
              <a:t> </a:t>
            </a:r>
            <a:r>
              <a:rPr lang="fr-FR" sz="1800" dirty="0" err="1"/>
              <a:t>أنواع</a:t>
            </a:r>
            <a:r>
              <a:rPr lang="fr-FR" sz="1800" dirty="0"/>
              <a:t> </a:t>
            </a:r>
            <a:r>
              <a:rPr lang="fr-FR" sz="1800" dirty="0" err="1"/>
              <a:t>التسوية</a:t>
            </a:r>
            <a:r>
              <a:rPr lang="fr-FR" sz="1800" dirty="0"/>
              <a:t>، </a:t>
            </a:r>
            <a:r>
              <a:rPr lang="fr-FR" sz="1800" dirty="0" err="1"/>
              <a:t>بينما</a:t>
            </a:r>
            <a:r>
              <a:rPr lang="fr-FR" sz="1800" dirty="0"/>
              <a:t> </a:t>
            </a:r>
            <a:r>
              <a:rPr lang="fr-FR" sz="1800" dirty="0" err="1"/>
              <a:t>المبحث</a:t>
            </a:r>
            <a:r>
              <a:rPr lang="fr-FR" sz="1800" dirty="0"/>
              <a:t> </a:t>
            </a:r>
            <a:r>
              <a:rPr lang="fr-FR" sz="1800" dirty="0" err="1"/>
              <a:t>الثالث</a:t>
            </a:r>
            <a:r>
              <a:rPr lang="fr-FR" sz="1800" dirty="0"/>
              <a:t> </a:t>
            </a:r>
            <a:r>
              <a:rPr lang="fr-FR" sz="1800" dirty="0" err="1"/>
              <a:t>مخاطر</a:t>
            </a:r>
            <a:r>
              <a:rPr lang="fr-FR" sz="1800" dirty="0"/>
              <a:t> </a:t>
            </a:r>
            <a:r>
              <a:rPr lang="fr-FR" sz="1800" dirty="0" err="1"/>
              <a:t>التسوية</a:t>
            </a:r>
            <a:r>
              <a:rPr lang="fr-FR" sz="1800" dirty="0"/>
              <a:t>.</a:t>
            </a:r>
          </a:p>
          <a:p>
            <a:pPr algn="r" rtl="1"/>
            <a:endParaRPr lang="fr-FR" sz="1800" dirty="0"/>
          </a:p>
          <a:p>
            <a:pPr algn="l"/>
            <a:endParaRPr lang="fr-FR" dirty="0"/>
          </a:p>
        </p:txBody>
      </p:sp>
    </p:spTree>
    <p:extLst>
      <p:ext uri="{BB962C8B-B14F-4D97-AF65-F5344CB8AC3E}">
        <p14:creationId xmlns:p14="http://schemas.microsoft.com/office/powerpoint/2010/main" val="3632445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3"/>
        <p:cNvGrpSpPr/>
        <p:nvPr/>
      </p:nvGrpSpPr>
      <p:grpSpPr>
        <a:xfrm>
          <a:off x="0" y="0"/>
          <a:ext cx="0" cy="0"/>
          <a:chOff x="0" y="0"/>
          <a:chExt cx="0" cy="0"/>
        </a:xfrm>
      </p:grpSpPr>
      <p:grpSp>
        <p:nvGrpSpPr>
          <p:cNvPr id="1297" name="Google Shape;1297;p79"/>
          <p:cNvGrpSpPr/>
          <p:nvPr/>
        </p:nvGrpSpPr>
        <p:grpSpPr>
          <a:xfrm>
            <a:off x="-69425" y="-98462"/>
            <a:ext cx="1064775" cy="1144725"/>
            <a:chOff x="499875" y="1396550"/>
            <a:chExt cx="1064775" cy="1144725"/>
          </a:xfrm>
        </p:grpSpPr>
        <p:sp>
          <p:nvSpPr>
            <p:cNvPr id="1298" name="Google Shape;1298;p79"/>
            <p:cNvSpPr/>
            <p:nvPr/>
          </p:nvSpPr>
          <p:spPr>
            <a:xfrm>
              <a:off x="499875" y="1404500"/>
              <a:ext cx="628800" cy="1136775"/>
            </a:xfrm>
            <a:custGeom>
              <a:avLst/>
              <a:gdLst/>
              <a:ahLst/>
              <a:cxnLst/>
              <a:rect l="l" t="t" r="r" b="b"/>
              <a:pathLst>
                <a:path w="25152" h="45471" extrusionOk="0">
                  <a:moveTo>
                    <a:pt x="1" y="0"/>
                  </a:moveTo>
                  <a:lnTo>
                    <a:pt x="1" y="40574"/>
                  </a:lnTo>
                  <a:cubicBezTo>
                    <a:pt x="1" y="41777"/>
                    <a:pt x="2795" y="44005"/>
                    <a:pt x="3644" y="44571"/>
                  </a:cubicBezTo>
                  <a:cubicBezTo>
                    <a:pt x="4616" y="45195"/>
                    <a:pt x="5603" y="45471"/>
                    <a:pt x="6563" y="45471"/>
                  </a:cubicBezTo>
                  <a:cubicBezTo>
                    <a:pt x="8818" y="45471"/>
                    <a:pt x="10921" y="43946"/>
                    <a:pt x="12311" y="41812"/>
                  </a:cubicBezTo>
                  <a:cubicBezTo>
                    <a:pt x="14716" y="38027"/>
                    <a:pt x="16980" y="33641"/>
                    <a:pt x="20199" y="30316"/>
                  </a:cubicBezTo>
                  <a:cubicBezTo>
                    <a:pt x="20482" y="29997"/>
                    <a:pt x="20800" y="29679"/>
                    <a:pt x="21154" y="29396"/>
                  </a:cubicBezTo>
                  <a:cubicBezTo>
                    <a:pt x="21826" y="23665"/>
                    <a:pt x="24727" y="18289"/>
                    <a:pt x="24939" y="12487"/>
                  </a:cubicBezTo>
                  <a:cubicBezTo>
                    <a:pt x="25151" y="7960"/>
                    <a:pt x="23560" y="3573"/>
                    <a:pt x="208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79"/>
            <p:cNvSpPr/>
            <p:nvPr/>
          </p:nvSpPr>
          <p:spPr>
            <a:xfrm>
              <a:off x="1015450" y="1396550"/>
              <a:ext cx="549200" cy="742875"/>
            </a:xfrm>
            <a:custGeom>
              <a:avLst/>
              <a:gdLst/>
              <a:ahLst/>
              <a:cxnLst/>
              <a:rect l="l" t="t" r="r" b="b"/>
              <a:pathLst>
                <a:path w="21968" h="29715" extrusionOk="0">
                  <a:moveTo>
                    <a:pt x="1" y="0"/>
                  </a:moveTo>
                  <a:cubicBezTo>
                    <a:pt x="2689" y="3573"/>
                    <a:pt x="4528" y="8278"/>
                    <a:pt x="4352" y="12841"/>
                  </a:cubicBezTo>
                  <a:cubicBezTo>
                    <a:pt x="4104" y="18607"/>
                    <a:pt x="1203" y="23983"/>
                    <a:pt x="531" y="29714"/>
                  </a:cubicBezTo>
                  <a:cubicBezTo>
                    <a:pt x="4245" y="26354"/>
                    <a:pt x="9021" y="24443"/>
                    <a:pt x="13124" y="21613"/>
                  </a:cubicBezTo>
                  <a:cubicBezTo>
                    <a:pt x="16308" y="19385"/>
                    <a:pt x="18713" y="16237"/>
                    <a:pt x="20093" y="12593"/>
                  </a:cubicBezTo>
                  <a:cubicBezTo>
                    <a:pt x="20517" y="11355"/>
                    <a:pt x="21968" y="318"/>
                    <a:pt x="19881" y="318"/>
                  </a:cubicBezTo>
                  <a:cubicBezTo>
                    <a:pt x="19881" y="318"/>
                    <a:pt x="9905" y="0"/>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0" name="Google Shape;1300;p79"/>
          <p:cNvGrpSpPr/>
          <p:nvPr/>
        </p:nvGrpSpPr>
        <p:grpSpPr>
          <a:xfrm rot="-5400000">
            <a:off x="6731907" y="3058864"/>
            <a:ext cx="900907" cy="3335276"/>
            <a:chOff x="2810675" y="1400175"/>
            <a:chExt cx="1201850" cy="2625375"/>
          </a:xfrm>
        </p:grpSpPr>
        <p:sp>
          <p:nvSpPr>
            <p:cNvPr id="1301" name="Google Shape;1301;p79"/>
            <p:cNvSpPr/>
            <p:nvPr/>
          </p:nvSpPr>
          <p:spPr>
            <a:xfrm>
              <a:off x="2811550" y="1400175"/>
              <a:ext cx="1200975" cy="2428325"/>
            </a:xfrm>
            <a:custGeom>
              <a:avLst/>
              <a:gdLst/>
              <a:ahLst/>
              <a:cxnLst/>
              <a:rect l="l" t="t" r="r" b="b"/>
              <a:pathLst>
                <a:path w="48039" h="97133" extrusionOk="0">
                  <a:moveTo>
                    <a:pt x="429" y="0"/>
                  </a:moveTo>
                  <a:cubicBezTo>
                    <a:pt x="160" y="0"/>
                    <a:pt x="1" y="52"/>
                    <a:pt x="1" y="173"/>
                  </a:cubicBezTo>
                  <a:cubicBezTo>
                    <a:pt x="1" y="633"/>
                    <a:pt x="72" y="62077"/>
                    <a:pt x="72" y="90447"/>
                  </a:cubicBezTo>
                  <a:cubicBezTo>
                    <a:pt x="5166" y="92004"/>
                    <a:pt x="10578" y="94161"/>
                    <a:pt x="14929" y="97133"/>
                  </a:cubicBezTo>
                  <a:cubicBezTo>
                    <a:pt x="32085" y="84115"/>
                    <a:pt x="48039" y="60875"/>
                    <a:pt x="31413" y="41278"/>
                  </a:cubicBezTo>
                  <a:cubicBezTo>
                    <a:pt x="28052" y="37281"/>
                    <a:pt x="24055" y="33885"/>
                    <a:pt x="21119" y="29604"/>
                  </a:cubicBezTo>
                  <a:cubicBezTo>
                    <a:pt x="18218" y="25324"/>
                    <a:pt x="17263" y="20372"/>
                    <a:pt x="16450" y="15384"/>
                  </a:cubicBezTo>
                  <a:cubicBezTo>
                    <a:pt x="15919" y="12201"/>
                    <a:pt x="15282" y="8982"/>
                    <a:pt x="13584" y="6258"/>
                  </a:cubicBezTo>
                  <a:cubicBezTo>
                    <a:pt x="11851" y="3463"/>
                    <a:pt x="9623" y="2367"/>
                    <a:pt x="6616" y="1482"/>
                  </a:cubicBezTo>
                  <a:cubicBezTo>
                    <a:pt x="6024" y="1334"/>
                    <a:pt x="1800" y="0"/>
                    <a:pt x="4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79"/>
            <p:cNvSpPr/>
            <p:nvPr/>
          </p:nvSpPr>
          <p:spPr>
            <a:xfrm>
              <a:off x="2810675" y="3659575"/>
              <a:ext cx="374100" cy="365975"/>
            </a:xfrm>
            <a:custGeom>
              <a:avLst/>
              <a:gdLst/>
              <a:ahLst/>
              <a:cxnLst/>
              <a:rect l="l" t="t" r="r" b="b"/>
              <a:pathLst>
                <a:path w="14964" h="14639" extrusionOk="0">
                  <a:moveTo>
                    <a:pt x="1" y="0"/>
                  </a:moveTo>
                  <a:lnTo>
                    <a:pt x="1" y="14539"/>
                  </a:lnTo>
                  <a:cubicBezTo>
                    <a:pt x="1" y="14607"/>
                    <a:pt x="63" y="14639"/>
                    <a:pt x="178" y="14639"/>
                  </a:cubicBezTo>
                  <a:cubicBezTo>
                    <a:pt x="1427" y="14639"/>
                    <a:pt x="8883" y="10907"/>
                    <a:pt x="9304" y="10648"/>
                  </a:cubicBezTo>
                  <a:cubicBezTo>
                    <a:pt x="11179" y="9481"/>
                    <a:pt x="13054" y="8172"/>
                    <a:pt x="14964" y="6757"/>
                  </a:cubicBezTo>
                  <a:cubicBezTo>
                    <a:pt x="10577" y="3785"/>
                    <a:pt x="5094" y="1557"/>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3" name="Google Shape;1303;p79"/>
          <p:cNvSpPr/>
          <p:nvPr/>
        </p:nvSpPr>
        <p:spPr>
          <a:xfrm rot="6972383">
            <a:off x="8623461" y="4647493"/>
            <a:ext cx="713401" cy="893601"/>
          </a:xfrm>
          <a:custGeom>
            <a:avLst/>
            <a:gdLst/>
            <a:ahLst/>
            <a:cxnLst/>
            <a:rect l="l" t="t" r="r" b="b"/>
            <a:pathLst>
              <a:path w="39160" h="35746" extrusionOk="0">
                <a:moveTo>
                  <a:pt x="23251" y="0"/>
                </a:moveTo>
                <a:cubicBezTo>
                  <a:pt x="18548" y="0"/>
                  <a:pt x="13890" y="1974"/>
                  <a:pt x="10188" y="4960"/>
                </a:cubicBezTo>
                <a:cubicBezTo>
                  <a:pt x="5483" y="8781"/>
                  <a:pt x="2193" y="14051"/>
                  <a:pt x="814" y="19959"/>
                </a:cubicBezTo>
                <a:cubicBezTo>
                  <a:pt x="177" y="22753"/>
                  <a:pt x="0" y="25725"/>
                  <a:pt x="779" y="28484"/>
                </a:cubicBezTo>
                <a:cubicBezTo>
                  <a:pt x="1592" y="31278"/>
                  <a:pt x="3467" y="33790"/>
                  <a:pt x="6120" y="34957"/>
                </a:cubicBezTo>
                <a:cubicBezTo>
                  <a:pt x="7511" y="35551"/>
                  <a:pt x="8980" y="35746"/>
                  <a:pt x="10471" y="35746"/>
                </a:cubicBezTo>
                <a:cubicBezTo>
                  <a:pt x="11823" y="35746"/>
                  <a:pt x="13193" y="35585"/>
                  <a:pt x="14539" y="35417"/>
                </a:cubicBezTo>
                <a:lnTo>
                  <a:pt x="19279" y="34887"/>
                </a:lnTo>
                <a:cubicBezTo>
                  <a:pt x="21225" y="27210"/>
                  <a:pt x="25894" y="19994"/>
                  <a:pt x="32863" y="16068"/>
                </a:cubicBezTo>
                <a:cubicBezTo>
                  <a:pt x="34844" y="14936"/>
                  <a:pt x="36966" y="14051"/>
                  <a:pt x="39159" y="13415"/>
                </a:cubicBezTo>
                <a:cubicBezTo>
                  <a:pt x="38629" y="10549"/>
                  <a:pt x="37355" y="7861"/>
                  <a:pt x="35480" y="5633"/>
                </a:cubicBezTo>
                <a:cubicBezTo>
                  <a:pt x="32827" y="2590"/>
                  <a:pt x="29184" y="609"/>
                  <a:pt x="25186" y="114"/>
                </a:cubicBezTo>
                <a:cubicBezTo>
                  <a:pt x="24542" y="37"/>
                  <a:pt x="23896" y="0"/>
                  <a:pt x="232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Organigramme : Alternative 5">
            <a:extLst>
              <a:ext uri="{FF2B5EF4-FFF2-40B4-BE49-F238E27FC236}">
                <a16:creationId xmlns:a16="http://schemas.microsoft.com/office/drawing/2014/main" id="{681BE895-F499-A3C6-7696-F3592589FC82}"/>
              </a:ext>
            </a:extLst>
          </p:cNvPr>
          <p:cNvSpPr/>
          <p:nvPr/>
        </p:nvSpPr>
        <p:spPr>
          <a:xfrm>
            <a:off x="1727759" y="2121624"/>
            <a:ext cx="5364269" cy="900252"/>
          </a:xfrm>
          <a:prstGeom prst="flowChartAlternate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rtl="1"/>
            <a:r>
              <a:rPr lang="fr-FR" sz="2400" b="1" dirty="0" err="1">
                <a:solidFill>
                  <a:schemeClr val="accent3"/>
                </a:solidFill>
              </a:rPr>
              <a:t>المبحث</a:t>
            </a:r>
            <a:r>
              <a:rPr lang="fr-FR" sz="2400" b="1" dirty="0">
                <a:solidFill>
                  <a:schemeClr val="accent3"/>
                </a:solidFill>
              </a:rPr>
              <a:t> الأول: </a:t>
            </a:r>
            <a:r>
              <a:rPr lang="fr-FR" sz="2400" b="1" dirty="0" err="1">
                <a:solidFill>
                  <a:schemeClr val="accent3"/>
                </a:solidFill>
              </a:rPr>
              <a:t>عموميات</a:t>
            </a:r>
            <a:r>
              <a:rPr lang="fr-FR" sz="2400" b="1" dirty="0">
                <a:solidFill>
                  <a:schemeClr val="accent3"/>
                </a:solidFill>
              </a:rPr>
              <a:t> </a:t>
            </a:r>
            <a:r>
              <a:rPr lang="fr-FR" sz="2400" b="1" dirty="0" err="1">
                <a:solidFill>
                  <a:schemeClr val="accent3"/>
                </a:solidFill>
              </a:rPr>
              <a:t>حول</a:t>
            </a:r>
            <a:r>
              <a:rPr lang="fr-FR" sz="2400" b="1" dirty="0">
                <a:solidFill>
                  <a:schemeClr val="accent3"/>
                </a:solidFill>
              </a:rPr>
              <a:t> </a:t>
            </a:r>
            <a:r>
              <a:rPr lang="fr-FR" sz="2400" b="1" dirty="0" err="1">
                <a:solidFill>
                  <a:schemeClr val="accent3"/>
                </a:solidFill>
              </a:rPr>
              <a:t>المقاصة</a:t>
            </a:r>
            <a:endParaRPr lang="fr-FR" sz="2400" b="1" dirty="0">
              <a:solidFill>
                <a:schemeClr val="accent3"/>
              </a:solidFill>
            </a:endParaRPr>
          </a:p>
        </p:txBody>
      </p:sp>
    </p:spTree>
    <p:extLst>
      <p:ext uri="{BB962C8B-B14F-4D97-AF65-F5344CB8AC3E}">
        <p14:creationId xmlns:p14="http://schemas.microsoft.com/office/powerpoint/2010/main" val="3894020402"/>
      </p:ext>
    </p:extLst>
  </p:cSld>
  <p:clrMapOvr>
    <a:masterClrMapping/>
  </p:clrMapOvr>
</p:sld>
</file>

<file path=ppt/theme/theme1.xml><?xml version="1.0" encoding="utf-8"?>
<a:theme xmlns:a="http://schemas.openxmlformats.org/drawingml/2006/main" name="Investment Fund Company Profile by Slidesgo">
  <a:themeElements>
    <a:clrScheme name="Simple Light">
      <a:dk1>
        <a:srgbClr val="2A2828"/>
      </a:dk1>
      <a:lt1>
        <a:srgbClr val="FFFFFF"/>
      </a:lt1>
      <a:dk2>
        <a:srgbClr val="FFA8A1"/>
      </a:dk2>
      <a:lt2>
        <a:srgbClr val="FEF4EA"/>
      </a:lt2>
      <a:accent1>
        <a:srgbClr val="FFD8B1"/>
      </a:accent1>
      <a:accent2>
        <a:srgbClr val="CAD5D7"/>
      </a:accent2>
      <a:accent3>
        <a:srgbClr val="212121"/>
      </a:accent3>
      <a:accent4>
        <a:srgbClr val="FFD8B1"/>
      </a:accent4>
      <a:accent5>
        <a:srgbClr val="FFA8A1"/>
      </a:accent5>
      <a:accent6>
        <a:srgbClr val="FEF4EA"/>
      </a:accent6>
      <a:hlink>
        <a:srgbClr val="30343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Affichage à l'écran (16:9)</PresentationFormat>
  <Slides>22</Slides>
  <Notes>10</Notes>
  <HiddenSlides>0</HiddenSlides>
  <ScaleCrop>false</ScaleCrop>
  <HeadingPairs>
    <vt:vector size="4" baseType="variant">
      <vt:variant>
        <vt:lpstr>Thème</vt:lpstr>
      </vt:variant>
      <vt:variant>
        <vt:i4>2</vt:i4>
      </vt:variant>
      <vt:variant>
        <vt:lpstr>Titres des diapositives</vt:lpstr>
      </vt:variant>
      <vt:variant>
        <vt:i4>22</vt:i4>
      </vt:variant>
    </vt:vector>
  </HeadingPairs>
  <TitlesOfParts>
    <vt:vector size="24" baseType="lpstr">
      <vt:lpstr>Investment Fund Company Profile by Slidesgo</vt:lpstr>
      <vt:lpstr>Slidesgo Final Pages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Fund </dc:title>
  <cp:lastModifiedBy>allikabdennour@gmail.com</cp:lastModifiedBy>
  <cp:revision>25</cp:revision>
  <dcterms:modified xsi:type="dcterms:W3CDTF">2023-12-19T18:25:44Z</dcterms:modified>
</cp:coreProperties>
</file>