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diagrams/data6.xml" ContentType="application/vnd.openxmlformats-officedocument.drawingml.diagramData+xml"/>
  <Default Extension="wdp" ContentType="image/vnd.ms-photo"/>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sldIdLst>
    <p:sldId id="256" r:id="rId3"/>
    <p:sldId id="261" r:id="rId4"/>
    <p:sldId id="264" r:id="rId5"/>
    <p:sldId id="257" r:id="rId6"/>
    <p:sldId id="260" r:id="rId7"/>
    <p:sldId id="262" r:id="rId8"/>
    <p:sldId id="263" r:id="rId9"/>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524"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6EEA42-2845-4D0C-9479-9C6186E02E62}" type="doc">
      <dgm:prSet loTypeId="urn:microsoft.com/office/officeart/2005/8/layout/vList5" loCatId="list" qsTypeId="urn:microsoft.com/office/officeart/2005/8/quickstyle/3d1" qsCatId="3D" csTypeId="urn:microsoft.com/office/officeart/2005/8/colors/colorful2" csCatId="colorful" phldr="1"/>
      <dgm:spPr/>
      <dgm:t>
        <a:bodyPr/>
        <a:lstStyle/>
        <a:p>
          <a:endParaRPr lang="fr-FR"/>
        </a:p>
      </dgm:t>
    </dgm:pt>
    <dgm:pt modelId="{48459B61-ACE2-427B-9553-17AB54D71C05}">
      <dgm:prSet/>
      <dgm:spPr/>
      <dgm:t>
        <a:bodyPr/>
        <a:lstStyle/>
        <a:p>
          <a:pPr algn="r" rtl="1"/>
          <a:r>
            <a:rPr lang="ar-DZ" dirty="0" smtClean="0"/>
            <a:t>هو تطبيق متميز للتقنيات المعتمدة على الويب </a:t>
          </a:r>
          <a:r>
            <a:rPr lang="ar-DZ" dirty="0" err="1" smtClean="0"/>
            <a:t>فى</a:t>
          </a:r>
          <a:r>
            <a:rPr lang="ar-DZ" dirty="0" smtClean="0"/>
            <a:t> النظم المرتبطة      بالموارد البشرية </a:t>
          </a:r>
          <a:r>
            <a:rPr lang="ar-DZ" dirty="0" err="1" smtClean="0"/>
            <a:t>والذى</a:t>
          </a:r>
          <a:r>
            <a:rPr lang="ar-DZ" dirty="0" smtClean="0"/>
            <a:t> سيسهم مع بعض التغييرات التنظيمية الأخرى </a:t>
          </a:r>
          <a:r>
            <a:rPr lang="ar-DZ" dirty="0" err="1" smtClean="0"/>
            <a:t>فى</a:t>
          </a:r>
          <a:r>
            <a:rPr lang="ar-DZ" dirty="0" smtClean="0"/>
            <a:t> إتاحة إمكانية الوصول إلى المعلومات الخاصة بالموارد البشرية   على نطاق واسع وكذلك توفير فرص عديدة لإدارة تلك المعلومات. </a:t>
          </a:r>
          <a:endParaRPr lang="ar-DZ" dirty="0"/>
        </a:p>
      </dgm:t>
    </dgm:pt>
    <dgm:pt modelId="{71156A8F-05AE-4B55-8E38-162844C9F1A5}" type="parTrans" cxnId="{544063D7-F7BF-4826-84A0-81A9C0B0DEC2}">
      <dgm:prSet/>
      <dgm:spPr/>
      <dgm:t>
        <a:bodyPr/>
        <a:lstStyle/>
        <a:p>
          <a:endParaRPr lang="fr-FR"/>
        </a:p>
      </dgm:t>
    </dgm:pt>
    <dgm:pt modelId="{3776340E-76C3-4349-A78A-D6C0309E425B}" type="sibTrans" cxnId="{544063D7-F7BF-4826-84A0-81A9C0B0DEC2}">
      <dgm:prSet/>
      <dgm:spPr/>
      <dgm:t>
        <a:bodyPr/>
        <a:lstStyle/>
        <a:p>
          <a:endParaRPr lang="fr-FR"/>
        </a:p>
      </dgm:t>
    </dgm:pt>
    <dgm:pt modelId="{56276675-ABD1-4CC7-8F01-CCA472EBD5B5}">
      <dgm:prSet/>
      <dgm:spPr/>
      <dgm:t>
        <a:bodyPr/>
        <a:lstStyle/>
        <a:p>
          <a:pPr algn="r" rtl="1"/>
          <a:r>
            <a:rPr lang="ar-DZ" dirty="0" smtClean="0"/>
            <a:t>تمثل الإدارة الإلكترونية للموارد البشرية مجموع الهياكل والقرارات والعلاقات الإلكترونية المستخدمة في تقديم ومزاولة وظائف إدارة الموارد البشرية في المؤسسات، من حيث الاختيار والتوظيف الإلكتروني، حيث يتم الإعلان عن الوظائف والتقدم لها فوراً عبر الإنترنت، ويتم التدريب والتنمية باستخدام الإنترنت والوسائط المتعددة والمحاكاة ودفع الأجور والرواتب من خلال المصارف الإلكترونية، وتتم الاتصالات والمفاوضات بين العاملين والمديرين والحكومة عن طريق شبكات الأعمال. </a:t>
          </a:r>
          <a:endParaRPr lang="ar-DZ" dirty="0"/>
        </a:p>
      </dgm:t>
    </dgm:pt>
    <dgm:pt modelId="{FDEA1AD3-DBE4-48AD-AC3B-46599C7B8A61}" type="parTrans" cxnId="{D1AB7480-C3F2-47C0-B407-CA51981C2BB0}">
      <dgm:prSet/>
      <dgm:spPr/>
      <dgm:t>
        <a:bodyPr/>
        <a:lstStyle/>
        <a:p>
          <a:endParaRPr lang="fr-FR"/>
        </a:p>
      </dgm:t>
    </dgm:pt>
    <dgm:pt modelId="{55AC4B65-F85F-46B1-B4C2-F438A94BB2AA}" type="sibTrans" cxnId="{D1AB7480-C3F2-47C0-B407-CA51981C2BB0}">
      <dgm:prSet/>
      <dgm:spPr/>
      <dgm:t>
        <a:bodyPr/>
        <a:lstStyle/>
        <a:p>
          <a:endParaRPr lang="fr-FR"/>
        </a:p>
      </dgm:t>
    </dgm:pt>
    <dgm:pt modelId="{77864295-A942-4C34-8EA6-1AD75264F25B}" type="pres">
      <dgm:prSet presAssocID="{3C6EEA42-2845-4D0C-9479-9C6186E02E62}" presName="Name0" presStyleCnt="0">
        <dgm:presLayoutVars>
          <dgm:dir/>
          <dgm:animLvl val="lvl"/>
          <dgm:resizeHandles val="exact"/>
        </dgm:presLayoutVars>
      </dgm:prSet>
      <dgm:spPr/>
    </dgm:pt>
    <dgm:pt modelId="{6F510624-D998-4553-A2F6-1D1EA3EE4202}" type="pres">
      <dgm:prSet presAssocID="{48459B61-ACE2-427B-9553-17AB54D71C05}" presName="linNode" presStyleCnt="0"/>
      <dgm:spPr/>
    </dgm:pt>
    <dgm:pt modelId="{EAA8EF01-CF4F-4895-AA03-E9CCEC4581E7}" type="pres">
      <dgm:prSet presAssocID="{48459B61-ACE2-427B-9553-17AB54D71C05}" presName="parentText" presStyleLbl="node1" presStyleIdx="0" presStyleCnt="2" custScaleX="277778">
        <dgm:presLayoutVars>
          <dgm:chMax val="1"/>
          <dgm:bulletEnabled val="1"/>
        </dgm:presLayoutVars>
      </dgm:prSet>
      <dgm:spPr/>
    </dgm:pt>
    <dgm:pt modelId="{6D875131-3B6D-4247-9390-F98C2B2A3D06}" type="pres">
      <dgm:prSet presAssocID="{3776340E-76C3-4349-A78A-D6C0309E425B}" presName="sp" presStyleCnt="0"/>
      <dgm:spPr/>
    </dgm:pt>
    <dgm:pt modelId="{C3F6F763-C8E6-4D6C-BC16-7FA4F1EDE8A6}" type="pres">
      <dgm:prSet presAssocID="{56276675-ABD1-4CC7-8F01-CCA472EBD5B5}" presName="linNode" presStyleCnt="0"/>
      <dgm:spPr/>
    </dgm:pt>
    <dgm:pt modelId="{826333E9-3193-4D8C-A655-A536E27C5E9F}" type="pres">
      <dgm:prSet presAssocID="{56276675-ABD1-4CC7-8F01-CCA472EBD5B5}" presName="parentText" presStyleLbl="node1" presStyleIdx="1" presStyleCnt="2" custScaleX="277778">
        <dgm:presLayoutVars>
          <dgm:chMax val="1"/>
          <dgm:bulletEnabled val="1"/>
        </dgm:presLayoutVars>
      </dgm:prSet>
      <dgm:spPr/>
    </dgm:pt>
  </dgm:ptLst>
  <dgm:cxnLst>
    <dgm:cxn modelId="{F8049D04-AD9C-4C43-A353-6ACBD266DA89}" type="presOf" srcId="{56276675-ABD1-4CC7-8F01-CCA472EBD5B5}" destId="{826333E9-3193-4D8C-A655-A536E27C5E9F}" srcOrd="0" destOrd="0" presId="urn:microsoft.com/office/officeart/2005/8/layout/vList5"/>
    <dgm:cxn modelId="{2816FD2E-15A9-4464-9EF2-A1E5FF36452B}" type="presOf" srcId="{3C6EEA42-2845-4D0C-9479-9C6186E02E62}" destId="{77864295-A942-4C34-8EA6-1AD75264F25B}" srcOrd="0" destOrd="0" presId="urn:microsoft.com/office/officeart/2005/8/layout/vList5"/>
    <dgm:cxn modelId="{544063D7-F7BF-4826-84A0-81A9C0B0DEC2}" srcId="{3C6EEA42-2845-4D0C-9479-9C6186E02E62}" destId="{48459B61-ACE2-427B-9553-17AB54D71C05}" srcOrd="0" destOrd="0" parTransId="{71156A8F-05AE-4B55-8E38-162844C9F1A5}" sibTransId="{3776340E-76C3-4349-A78A-D6C0309E425B}"/>
    <dgm:cxn modelId="{D1AB7480-C3F2-47C0-B407-CA51981C2BB0}" srcId="{3C6EEA42-2845-4D0C-9479-9C6186E02E62}" destId="{56276675-ABD1-4CC7-8F01-CCA472EBD5B5}" srcOrd="1" destOrd="0" parTransId="{FDEA1AD3-DBE4-48AD-AC3B-46599C7B8A61}" sibTransId="{55AC4B65-F85F-46B1-B4C2-F438A94BB2AA}"/>
    <dgm:cxn modelId="{4B8AE169-79E8-4E1B-B780-F08432F55D37}" type="presOf" srcId="{48459B61-ACE2-427B-9553-17AB54D71C05}" destId="{EAA8EF01-CF4F-4895-AA03-E9CCEC4581E7}" srcOrd="0" destOrd="0" presId="urn:microsoft.com/office/officeart/2005/8/layout/vList5"/>
    <dgm:cxn modelId="{B33AED84-9EE5-4780-B0E0-0678AE3D1416}" type="presParOf" srcId="{77864295-A942-4C34-8EA6-1AD75264F25B}" destId="{6F510624-D998-4553-A2F6-1D1EA3EE4202}" srcOrd="0" destOrd="0" presId="urn:microsoft.com/office/officeart/2005/8/layout/vList5"/>
    <dgm:cxn modelId="{DB616C21-8099-424B-9F2B-5B4176102854}" type="presParOf" srcId="{6F510624-D998-4553-A2F6-1D1EA3EE4202}" destId="{EAA8EF01-CF4F-4895-AA03-E9CCEC4581E7}" srcOrd="0" destOrd="0" presId="urn:microsoft.com/office/officeart/2005/8/layout/vList5"/>
    <dgm:cxn modelId="{6751C818-EF63-4D79-BA1E-EC9A0378E446}" type="presParOf" srcId="{77864295-A942-4C34-8EA6-1AD75264F25B}" destId="{6D875131-3B6D-4247-9390-F98C2B2A3D06}" srcOrd="1" destOrd="0" presId="urn:microsoft.com/office/officeart/2005/8/layout/vList5"/>
    <dgm:cxn modelId="{F8D2D06B-C981-4EC0-9012-48A90460458B}" type="presParOf" srcId="{77864295-A942-4C34-8EA6-1AD75264F25B}" destId="{C3F6F763-C8E6-4D6C-BC16-7FA4F1EDE8A6}" srcOrd="2" destOrd="0" presId="urn:microsoft.com/office/officeart/2005/8/layout/vList5"/>
    <dgm:cxn modelId="{0798C921-4F16-4A39-9D0C-EF55989CAD84}" type="presParOf" srcId="{C3F6F763-C8E6-4D6C-BC16-7FA4F1EDE8A6}" destId="{826333E9-3193-4D8C-A655-A536E27C5E9F}" srcOrd="0" destOrd="0" presId="urn:microsoft.com/office/officeart/2005/8/layout/vList5"/>
  </dgm:cxnLst>
  <dgm:bg/>
  <dgm:whole/>
</dgm:dataModel>
</file>

<file path=ppt/diagrams/data2.xml><?xml version="1.0" encoding="utf-8"?>
<dgm:dataModel xmlns:dgm="http://schemas.openxmlformats.org/drawingml/2006/diagram" xmlns:a="http://schemas.openxmlformats.org/drawingml/2006/main">
  <dgm:ptLst>
    <dgm:pt modelId="{B2440C4C-1F7F-46CB-BD19-6018FFD34E7A}" type="doc">
      <dgm:prSet loTypeId="urn:microsoft.com/office/officeart/2005/8/layout/vList2" loCatId="list" qsTypeId="urn:microsoft.com/office/officeart/2005/8/quickstyle/3d1" qsCatId="3D" csTypeId="urn:microsoft.com/office/officeart/2005/8/colors/colorful4" csCatId="colorful"/>
      <dgm:spPr/>
      <dgm:t>
        <a:bodyPr/>
        <a:lstStyle/>
        <a:p>
          <a:endParaRPr lang="fr-FR"/>
        </a:p>
      </dgm:t>
    </dgm:pt>
    <dgm:pt modelId="{21DF88B6-051B-4033-9328-D8D3930BF1C4}">
      <dgm:prSet/>
      <dgm:spPr/>
      <dgm:t>
        <a:bodyPr/>
        <a:lstStyle/>
        <a:p>
          <a:pPr rtl="1"/>
          <a:r>
            <a:rPr lang="ar-DZ" dirty="0" smtClean="0"/>
            <a:t>تحديد ما </a:t>
          </a:r>
          <a:r>
            <a:rPr lang="ar-DZ" dirty="0" err="1" smtClean="0"/>
            <a:t>اذا</a:t>
          </a:r>
          <a:r>
            <a:rPr lang="ar-DZ" dirty="0" smtClean="0"/>
            <a:t> كان سيقوم بتطوير النظام القائم ، </a:t>
          </a:r>
          <a:r>
            <a:rPr lang="ar-DZ" dirty="0" err="1" smtClean="0"/>
            <a:t>او</a:t>
          </a:r>
          <a:r>
            <a:rPr lang="ar-DZ" dirty="0" smtClean="0"/>
            <a:t> </a:t>
          </a:r>
          <a:r>
            <a:rPr lang="ar-DZ" dirty="0" err="1" smtClean="0"/>
            <a:t>الاضافة</a:t>
          </a:r>
          <a:r>
            <a:rPr lang="ar-DZ" dirty="0" smtClean="0"/>
            <a:t> </a:t>
          </a:r>
          <a:r>
            <a:rPr lang="ar-DZ" dirty="0" err="1" smtClean="0"/>
            <a:t>اليه</a:t>
          </a:r>
          <a:r>
            <a:rPr lang="ar-DZ" dirty="0" smtClean="0"/>
            <a:t> </a:t>
          </a:r>
          <a:r>
            <a:rPr lang="ar-DZ" dirty="0" err="1" smtClean="0"/>
            <a:t>او</a:t>
          </a:r>
          <a:r>
            <a:rPr lang="ar-DZ" dirty="0" smtClean="0"/>
            <a:t> </a:t>
          </a:r>
          <a:r>
            <a:rPr lang="ar-DZ" dirty="0" err="1" smtClean="0"/>
            <a:t>البدءفي</a:t>
          </a:r>
          <a:r>
            <a:rPr lang="ar-DZ" dirty="0" smtClean="0"/>
            <a:t> تنفيذ نظام جديد</a:t>
          </a:r>
          <a:endParaRPr lang="fr-FR" dirty="0"/>
        </a:p>
      </dgm:t>
    </dgm:pt>
    <dgm:pt modelId="{992BD3F9-DB74-4DF7-AAE1-D09D689CEDD7}" type="parTrans" cxnId="{CD12D71C-9498-4997-8EFA-C6CF58BA0F5A}">
      <dgm:prSet/>
      <dgm:spPr/>
      <dgm:t>
        <a:bodyPr/>
        <a:lstStyle/>
        <a:p>
          <a:endParaRPr lang="fr-FR"/>
        </a:p>
      </dgm:t>
    </dgm:pt>
    <dgm:pt modelId="{C5C30890-E595-4F09-986F-991E9A9DA9E4}" type="sibTrans" cxnId="{CD12D71C-9498-4997-8EFA-C6CF58BA0F5A}">
      <dgm:prSet/>
      <dgm:spPr/>
      <dgm:t>
        <a:bodyPr/>
        <a:lstStyle/>
        <a:p>
          <a:endParaRPr lang="fr-FR"/>
        </a:p>
      </dgm:t>
    </dgm:pt>
    <dgm:pt modelId="{993BBD34-0FA1-4ED4-8B5E-26C7ADDE216F}">
      <dgm:prSet/>
      <dgm:spPr/>
      <dgm:t>
        <a:bodyPr/>
        <a:lstStyle/>
        <a:p>
          <a:pPr rtl="1"/>
          <a:r>
            <a:rPr lang="ar-DZ" dirty="0" smtClean="0"/>
            <a:t>كيفية اختيار المورد</a:t>
          </a:r>
          <a:endParaRPr lang="fr-FR" dirty="0"/>
        </a:p>
      </dgm:t>
    </dgm:pt>
    <dgm:pt modelId="{7586CFA9-0B23-4CD4-B9F3-27B03EF27456}" type="parTrans" cxnId="{04845D49-9E90-43B9-8A78-85E39E5452C2}">
      <dgm:prSet/>
      <dgm:spPr/>
      <dgm:t>
        <a:bodyPr/>
        <a:lstStyle/>
        <a:p>
          <a:endParaRPr lang="fr-FR"/>
        </a:p>
      </dgm:t>
    </dgm:pt>
    <dgm:pt modelId="{466783FC-4264-4922-AAF6-B2026F91B218}" type="sibTrans" cxnId="{04845D49-9E90-43B9-8A78-85E39E5452C2}">
      <dgm:prSet/>
      <dgm:spPr/>
      <dgm:t>
        <a:bodyPr/>
        <a:lstStyle/>
        <a:p>
          <a:endParaRPr lang="fr-FR"/>
        </a:p>
      </dgm:t>
    </dgm:pt>
    <dgm:pt modelId="{6ED79684-0E87-4903-9DCB-4A1AB253D6B4}">
      <dgm:prSet/>
      <dgm:spPr/>
      <dgm:t>
        <a:bodyPr/>
        <a:lstStyle/>
        <a:p>
          <a:pPr rtl="1"/>
          <a:r>
            <a:rPr lang="ar-DZ" dirty="0" smtClean="0"/>
            <a:t>تحديد ما </a:t>
          </a:r>
          <a:r>
            <a:rPr lang="ar-DZ" dirty="0" err="1" smtClean="0"/>
            <a:t>اذا</a:t>
          </a:r>
          <a:r>
            <a:rPr lang="ar-DZ" dirty="0" smtClean="0"/>
            <a:t> كان سيتم </a:t>
          </a:r>
          <a:r>
            <a:rPr lang="ar-DZ" dirty="0" err="1" smtClean="0"/>
            <a:t>تاجير</a:t>
          </a:r>
          <a:r>
            <a:rPr lang="ar-DZ" dirty="0" smtClean="0"/>
            <a:t> النظام </a:t>
          </a:r>
          <a:r>
            <a:rPr lang="ar-DZ" dirty="0" err="1" smtClean="0"/>
            <a:t>او</a:t>
          </a:r>
          <a:r>
            <a:rPr lang="ar-DZ" dirty="0" smtClean="0"/>
            <a:t> شراؤه</a:t>
          </a:r>
          <a:endParaRPr lang="fr-FR" dirty="0"/>
        </a:p>
      </dgm:t>
    </dgm:pt>
    <dgm:pt modelId="{2D0134FA-82CA-4EC0-8D0F-A3B242C38AB7}" type="parTrans" cxnId="{06B7A968-4356-4842-BAF9-E818CA899946}">
      <dgm:prSet/>
      <dgm:spPr/>
      <dgm:t>
        <a:bodyPr/>
        <a:lstStyle/>
        <a:p>
          <a:endParaRPr lang="fr-FR"/>
        </a:p>
      </dgm:t>
    </dgm:pt>
    <dgm:pt modelId="{FA18D641-D657-40F9-B919-C7E29144A22B}" type="sibTrans" cxnId="{06B7A968-4356-4842-BAF9-E818CA899946}">
      <dgm:prSet/>
      <dgm:spPr/>
      <dgm:t>
        <a:bodyPr/>
        <a:lstStyle/>
        <a:p>
          <a:endParaRPr lang="fr-FR"/>
        </a:p>
      </dgm:t>
    </dgm:pt>
    <dgm:pt modelId="{D5C5FCA7-18C2-47B7-B3E5-3F28C35C762E}">
      <dgm:prSet/>
      <dgm:spPr/>
      <dgm:t>
        <a:bodyPr/>
        <a:lstStyle/>
        <a:p>
          <a:pPr rtl="1"/>
          <a:r>
            <a:rPr lang="ar-DZ" dirty="0" smtClean="0"/>
            <a:t>تحديد </a:t>
          </a:r>
          <a:r>
            <a:rPr lang="ar-DZ" dirty="0" err="1" smtClean="0"/>
            <a:t>الاجراءات</a:t>
          </a:r>
          <a:r>
            <a:rPr lang="ar-DZ" dirty="0" smtClean="0"/>
            <a:t> التي سيتم </a:t>
          </a:r>
          <a:r>
            <a:rPr lang="ar-DZ" dirty="0" err="1" smtClean="0"/>
            <a:t>اتباعها</a:t>
          </a:r>
          <a:r>
            <a:rPr lang="ar-DZ" dirty="0" smtClean="0"/>
            <a:t> لضمان تامين النظام</a:t>
          </a:r>
          <a:endParaRPr lang="fr-FR" dirty="0"/>
        </a:p>
      </dgm:t>
    </dgm:pt>
    <dgm:pt modelId="{9ADC5369-DE3D-4C59-989B-47AEA6EBA00F}" type="parTrans" cxnId="{890D8F8D-DE67-4FB2-BBD8-9E29945708C2}">
      <dgm:prSet/>
      <dgm:spPr/>
      <dgm:t>
        <a:bodyPr/>
        <a:lstStyle/>
        <a:p>
          <a:endParaRPr lang="fr-FR"/>
        </a:p>
      </dgm:t>
    </dgm:pt>
    <dgm:pt modelId="{2712B04D-EDF8-472B-AC15-AA7637EB6290}" type="sibTrans" cxnId="{890D8F8D-DE67-4FB2-BBD8-9E29945708C2}">
      <dgm:prSet/>
      <dgm:spPr/>
      <dgm:t>
        <a:bodyPr/>
        <a:lstStyle/>
        <a:p>
          <a:endParaRPr lang="fr-FR"/>
        </a:p>
      </dgm:t>
    </dgm:pt>
    <dgm:pt modelId="{EE5C02BD-8B62-4EE7-9654-EA498F70F5F9}" type="pres">
      <dgm:prSet presAssocID="{B2440C4C-1F7F-46CB-BD19-6018FFD34E7A}" presName="linear" presStyleCnt="0">
        <dgm:presLayoutVars>
          <dgm:animLvl val="lvl"/>
          <dgm:resizeHandles val="exact"/>
        </dgm:presLayoutVars>
      </dgm:prSet>
      <dgm:spPr/>
    </dgm:pt>
    <dgm:pt modelId="{4FDDC30B-A040-4DFF-9ECB-97564F0912CD}" type="pres">
      <dgm:prSet presAssocID="{21DF88B6-051B-4033-9328-D8D3930BF1C4}" presName="parentText" presStyleLbl="node1" presStyleIdx="0" presStyleCnt="4">
        <dgm:presLayoutVars>
          <dgm:chMax val="0"/>
          <dgm:bulletEnabled val="1"/>
        </dgm:presLayoutVars>
      </dgm:prSet>
      <dgm:spPr/>
    </dgm:pt>
    <dgm:pt modelId="{98FA2E4F-E5A2-42D1-8E84-82C0AE2E7F06}" type="pres">
      <dgm:prSet presAssocID="{C5C30890-E595-4F09-986F-991E9A9DA9E4}" presName="spacer" presStyleCnt="0"/>
      <dgm:spPr/>
    </dgm:pt>
    <dgm:pt modelId="{8A299D9D-4101-4BFA-BCFC-56B4478E982B}" type="pres">
      <dgm:prSet presAssocID="{993BBD34-0FA1-4ED4-8B5E-26C7ADDE216F}" presName="parentText" presStyleLbl="node1" presStyleIdx="1" presStyleCnt="4">
        <dgm:presLayoutVars>
          <dgm:chMax val="0"/>
          <dgm:bulletEnabled val="1"/>
        </dgm:presLayoutVars>
      </dgm:prSet>
      <dgm:spPr/>
    </dgm:pt>
    <dgm:pt modelId="{1B9475AA-A92B-4886-AB02-78C7BDDD5DA0}" type="pres">
      <dgm:prSet presAssocID="{466783FC-4264-4922-AAF6-B2026F91B218}" presName="spacer" presStyleCnt="0"/>
      <dgm:spPr/>
    </dgm:pt>
    <dgm:pt modelId="{77659923-82C8-4FF0-A4C7-186F3399EDD6}" type="pres">
      <dgm:prSet presAssocID="{6ED79684-0E87-4903-9DCB-4A1AB253D6B4}" presName="parentText" presStyleLbl="node1" presStyleIdx="2" presStyleCnt="4">
        <dgm:presLayoutVars>
          <dgm:chMax val="0"/>
          <dgm:bulletEnabled val="1"/>
        </dgm:presLayoutVars>
      </dgm:prSet>
      <dgm:spPr/>
    </dgm:pt>
    <dgm:pt modelId="{1A47253A-B757-4604-8A80-F6D90A95ACB6}" type="pres">
      <dgm:prSet presAssocID="{FA18D641-D657-40F9-B919-C7E29144A22B}" presName="spacer" presStyleCnt="0"/>
      <dgm:spPr/>
    </dgm:pt>
    <dgm:pt modelId="{2F811844-B700-42F6-BE7D-DC327C46289F}" type="pres">
      <dgm:prSet presAssocID="{D5C5FCA7-18C2-47B7-B3E5-3F28C35C762E}" presName="parentText" presStyleLbl="node1" presStyleIdx="3" presStyleCnt="4">
        <dgm:presLayoutVars>
          <dgm:chMax val="0"/>
          <dgm:bulletEnabled val="1"/>
        </dgm:presLayoutVars>
      </dgm:prSet>
      <dgm:spPr/>
    </dgm:pt>
  </dgm:ptLst>
  <dgm:cxnLst>
    <dgm:cxn modelId="{302B4D9C-0C7A-4A33-A3FB-F638659E792C}" type="presOf" srcId="{21DF88B6-051B-4033-9328-D8D3930BF1C4}" destId="{4FDDC30B-A040-4DFF-9ECB-97564F0912CD}" srcOrd="0" destOrd="0" presId="urn:microsoft.com/office/officeart/2005/8/layout/vList2"/>
    <dgm:cxn modelId="{885BDC49-3F63-4A11-B5F1-7783CAFE7677}" type="presOf" srcId="{B2440C4C-1F7F-46CB-BD19-6018FFD34E7A}" destId="{EE5C02BD-8B62-4EE7-9654-EA498F70F5F9}" srcOrd="0" destOrd="0" presId="urn:microsoft.com/office/officeart/2005/8/layout/vList2"/>
    <dgm:cxn modelId="{06B7A968-4356-4842-BAF9-E818CA899946}" srcId="{B2440C4C-1F7F-46CB-BD19-6018FFD34E7A}" destId="{6ED79684-0E87-4903-9DCB-4A1AB253D6B4}" srcOrd="2" destOrd="0" parTransId="{2D0134FA-82CA-4EC0-8D0F-A3B242C38AB7}" sibTransId="{FA18D641-D657-40F9-B919-C7E29144A22B}"/>
    <dgm:cxn modelId="{76B771AD-3368-4087-838F-F8EAA5B39F38}" type="presOf" srcId="{993BBD34-0FA1-4ED4-8B5E-26C7ADDE216F}" destId="{8A299D9D-4101-4BFA-BCFC-56B4478E982B}" srcOrd="0" destOrd="0" presId="urn:microsoft.com/office/officeart/2005/8/layout/vList2"/>
    <dgm:cxn modelId="{A885B948-50AC-4A7A-BFCC-F24B1EC16ED6}" type="presOf" srcId="{6ED79684-0E87-4903-9DCB-4A1AB253D6B4}" destId="{77659923-82C8-4FF0-A4C7-186F3399EDD6}" srcOrd="0" destOrd="0" presId="urn:microsoft.com/office/officeart/2005/8/layout/vList2"/>
    <dgm:cxn modelId="{04845D49-9E90-43B9-8A78-85E39E5452C2}" srcId="{B2440C4C-1F7F-46CB-BD19-6018FFD34E7A}" destId="{993BBD34-0FA1-4ED4-8B5E-26C7ADDE216F}" srcOrd="1" destOrd="0" parTransId="{7586CFA9-0B23-4CD4-B9F3-27B03EF27456}" sibTransId="{466783FC-4264-4922-AAF6-B2026F91B218}"/>
    <dgm:cxn modelId="{932B3A9A-296F-4C01-8E05-C9F33E0D4926}" type="presOf" srcId="{D5C5FCA7-18C2-47B7-B3E5-3F28C35C762E}" destId="{2F811844-B700-42F6-BE7D-DC327C46289F}" srcOrd="0" destOrd="0" presId="urn:microsoft.com/office/officeart/2005/8/layout/vList2"/>
    <dgm:cxn modelId="{890D8F8D-DE67-4FB2-BBD8-9E29945708C2}" srcId="{B2440C4C-1F7F-46CB-BD19-6018FFD34E7A}" destId="{D5C5FCA7-18C2-47B7-B3E5-3F28C35C762E}" srcOrd="3" destOrd="0" parTransId="{9ADC5369-DE3D-4C59-989B-47AEA6EBA00F}" sibTransId="{2712B04D-EDF8-472B-AC15-AA7637EB6290}"/>
    <dgm:cxn modelId="{CD12D71C-9498-4997-8EFA-C6CF58BA0F5A}" srcId="{B2440C4C-1F7F-46CB-BD19-6018FFD34E7A}" destId="{21DF88B6-051B-4033-9328-D8D3930BF1C4}" srcOrd="0" destOrd="0" parTransId="{992BD3F9-DB74-4DF7-AAE1-D09D689CEDD7}" sibTransId="{C5C30890-E595-4F09-986F-991E9A9DA9E4}"/>
    <dgm:cxn modelId="{585AF57B-1ADC-42C1-848C-F76F65256B8F}" type="presParOf" srcId="{EE5C02BD-8B62-4EE7-9654-EA498F70F5F9}" destId="{4FDDC30B-A040-4DFF-9ECB-97564F0912CD}" srcOrd="0" destOrd="0" presId="urn:microsoft.com/office/officeart/2005/8/layout/vList2"/>
    <dgm:cxn modelId="{A40AD5DF-9EF9-44FB-AA74-70812ED68320}" type="presParOf" srcId="{EE5C02BD-8B62-4EE7-9654-EA498F70F5F9}" destId="{98FA2E4F-E5A2-42D1-8E84-82C0AE2E7F06}" srcOrd="1" destOrd="0" presId="urn:microsoft.com/office/officeart/2005/8/layout/vList2"/>
    <dgm:cxn modelId="{D0B576E9-B719-4148-BC99-0B9BE7913F04}" type="presParOf" srcId="{EE5C02BD-8B62-4EE7-9654-EA498F70F5F9}" destId="{8A299D9D-4101-4BFA-BCFC-56B4478E982B}" srcOrd="2" destOrd="0" presId="urn:microsoft.com/office/officeart/2005/8/layout/vList2"/>
    <dgm:cxn modelId="{1904598B-B61D-4CBB-B11E-1D68FDC073DC}" type="presParOf" srcId="{EE5C02BD-8B62-4EE7-9654-EA498F70F5F9}" destId="{1B9475AA-A92B-4886-AB02-78C7BDDD5DA0}" srcOrd="3" destOrd="0" presId="urn:microsoft.com/office/officeart/2005/8/layout/vList2"/>
    <dgm:cxn modelId="{FE543736-E680-4BAE-8379-57AE62A1809E}" type="presParOf" srcId="{EE5C02BD-8B62-4EE7-9654-EA498F70F5F9}" destId="{77659923-82C8-4FF0-A4C7-186F3399EDD6}" srcOrd="4" destOrd="0" presId="urn:microsoft.com/office/officeart/2005/8/layout/vList2"/>
    <dgm:cxn modelId="{98619591-0D52-4E1F-8BF7-9AED6F5B39E1}" type="presParOf" srcId="{EE5C02BD-8B62-4EE7-9654-EA498F70F5F9}" destId="{1A47253A-B757-4604-8A80-F6D90A95ACB6}" srcOrd="5" destOrd="0" presId="urn:microsoft.com/office/officeart/2005/8/layout/vList2"/>
    <dgm:cxn modelId="{E0E93C2A-75CD-40BC-9DD4-14525873BCDA}" type="presParOf" srcId="{EE5C02BD-8B62-4EE7-9654-EA498F70F5F9}" destId="{2F811844-B700-42F6-BE7D-DC327C46289F}" srcOrd="6" destOrd="0" presId="urn:microsoft.com/office/officeart/2005/8/layout/vList2"/>
  </dgm:cxnLst>
  <dgm:bg/>
  <dgm:whole/>
</dgm:dataModel>
</file>

<file path=ppt/diagrams/data3.xml><?xml version="1.0" encoding="utf-8"?>
<dgm:dataModel xmlns:dgm="http://schemas.openxmlformats.org/drawingml/2006/diagram" xmlns:a="http://schemas.openxmlformats.org/drawingml/2006/main">
  <dgm:ptLst>
    <dgm:pt modelId="{157FA5A5-A710-4DF5-8FB6-025714F5034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fr-FR"/>
        </a:p>
      </dgm:t>
    </dgm:pt>
    <dgm:pt modelId="{F42FF678-C859-4817-9B1E-D0895963776A}">
      <dgm:prSet/>
      <dgm:spPr/>
      <dgm:t>
        <a:bodyPr/>
        <a:lstStyle/>
        <a:p>
          <a:pPr rtl="1"/>
          <a:r>
            <a:rPr lang="ar-DZ" dirty="0" err="1" smtClean="0"/>
            <a:t>اعطاء</a:t>
          </a:r>
          <a:r>
            <a:rPr lang="ar-DZ" dirty="0" smtClean="0"/>
            <a:t> دور أكثر استجابة </a:t>
          </a:r>
          <a:r>
            <a:rPr lang="ar-DZ" dirty="0" err="1" smtClean="0"/>
            <a:t>واستراتيجية</a:t>
          </a:r>
          <a:r>
            <a:rPr lang="ar-DZ" dirty="0" smtClean="0"/>
            <a:t> للموارد البشرية.</a:t>
          </a:r>
          <a:endParaRPr lang="fr-FR" dirty="0"/>
        </a:p>
      </dgm:t>
    </dgm:pt>
    <dgm:pt modelId="{C0FE843D-5AFD-417B-9272-080DA220F2C9}" type="parTrans" cxnId="{EF4365DA-74F7-4AC1-8641-3336C7DA14E3}">
      <dgm:prSet/>
      <dgm:spPr/>
      <dgm:t>
        <a:bodyPr/>
        <a:lstStyle/>
        <a:p>
          <a:endParaRPr lang="fr-FR"/>
        </a:p>
      </dgm:t>
    </dgm:pt>
    <dgm:pt modelId="{9AC2ACE3-03C5-4228-B7DA-C694BEBB7897}" type="sibTrans" cxnId="{EF4365DA-74F7-4AC1-8641-3336C7DA14E3}">
      <dgm:prSet/>
      <dgm:spPr/>
      <dgm:t>
        <a:bodyPr/>
        <a:lstStyle/>
        <a:p>
          <a:endParaRPr lang="fr-FR"/>
        </a:p>
      </dgm:t>
    </dgm:pt>
    <dgm:pt modelId="{AF2232A8-8D39-42CF-B359-2795B0974B04}">
      <dgm:prSet/>
      <dgm:spPr/>
      <dgm:t>
        <a:bodyPr/>
        <a:lstStyle/>
        <a:p>
          <a:pPr rtl="1"/>
          <a:r>
            <a:rPr lang="ar-DZ" dirty="0" err="1" smtClean="0"/>
            <a:t>ارضاء</a:t>
          </a:r>
          <a:r>
            <a:rPr lang="ar-DZ" dirty="0" smtClean="0"/>
            <a:t> العاملين.</a:t>
          </a:r>
          <a:endParaRPr lang="fr-FR" dirty="0"/>
        </a:p>
      </dgm:t>
    </dgm:pt>
    <dgm:pt modelId="{053B38E2-D422-49B3-98D8-915EA7FA7307}" type="parTrans" cxnId="{4E8C3565-1437-44DC-BF32-B1A86787CB45}">
      <dgm:prSet/>
      <dgm:spPr/>
      <dgm:t>
        <a:bodyPr/>
        <a:lstStyle/>
        <a:p>
          <a:endParaRPr lang="fr-FR"/>
        </a:p>
      </dgm:t>
    </dgm:pt>
    <dgm:pt modelId="{77FEC367-C6D4-4A54-8A05-511BF22D0630}" type="sibTrans" cxnId="{4E8C3565-1437-44DC-BF32-B1A86787CB45}">
      <dgm:prSet/>
      <dgm:spPr/>
      <dgm:t>
        <a:bodyPr/>
        <a:lstStyle/>
        <a:p>
          <a:endParaRPr lang="fr-FR"/>
        </a:p>
      </dgm:t>
    </dgm:pt>
    <dgm:pt modelId="{7423D5A8-004A-4D41-B219-C9E9F3F897B3}">
      <dgm:prSet/>
      <dgm:spPr/>
      <dgm:t>
        <a:bodyPr/>
        <a:lstStyle/>
        <a:p>
          <a:pPr rtl="1"/>
          <a:r>
            <a:rPr lang="ar-DZ" dirty="0" smtClean="0"/>
            <a:t>تقليل النفقات الإدارية.</a:t>
          </a:r>
          <a:endParaRPr lang="fr-FR" dirty="0"/>
        </a:p>
      </dgm:t>
    </dgm:pt>
    <dgm:pt modelId="{6C34C295-F02C-462E-9275-F1F01A653713}" type="parTrans" cxnId="{72A4B829-6EC5-4493-AD0D-EA21F01638FC}">
      <dgm:prSet/>
      <dgm:spPr/>
      <dgm:t>
        <a:bodyPr/>
        <a:lstStyle/>
        <a:p>
          <a:endParaRPr lang="fr-FR"/>
        </a:p>
      </dgm:t>
    </dgm:pt>
    <dgm:pt modelId="{885383DB-B16C-49CB-92A6-54B0ED694996}" type="sibTrans" cxnId="{72A4B829-6EC5-4493-AD0D-EA21F01638FC}">
      <dgm:prSet/>
      <dgm:spPr/>
      <dgm:t>
        <a:bodyPr/>
        <a:lstStyle/>
        <a:p>
          <a:endParaRPr lang="fr-FR"/>
        </a:p>
      </dgm:t>
    </dgm:pt>
    <dgm:pt modelId="{716F53C0-F7A4-443D-9176-D5A13688630E}">
      <dgm:prSet/>
      <dgm:spPr/>
      <dgm:t>
        <a:bodyPr/>
        <a:lstStyle/>
        <a:p>
          <a:pPr rtl="1"/>
          <a:r>
            <a:rPr lang="ar-DZ" dirty="0" smtClean="0"/>
            <a:t>توفير فرص أكبر للمشاركة والتدريب. </a:t>
          </a:r>
          <a:endParaRPr lang="ko-KR" dirty="0"/>
        </a:p>
      </dgm:t>
    </dgm:pt>
    <dgm:pt modelId="{2D0FE95A-E3A7-4395-A51A-A205A7731DB6}" type="parTrans" cxnId="{7B0807A0-ED6E-4CF8-993A-A3CA4BC7670E}">
      <dgm:prSet/>
      <dgm:spPr/>
      <dgm:t>
        <a:bodyPr/>
        <a:lstStyle/>
        <a:p>
          <a:endParaRPr lang="fr-FR"/>
        </a:p>
      </dgm:t>
    </dgm:pt>
    <dgm:pt modelId="{86ED820A-DE16-4BE3-8582-A6D6907A104A}" type="sibTrans" cxnId="{7B0807A0-ED6E-4CF8-993A-A3CA4BC7670E}">
      <dgm:prSet/>
      <dgm:spPr/>
      <dgm:t>
        <a:bodyPr/>
        <a:lstStyle/>
        <a:p>
          <a:endParaRPr lang="fr-FR"/>
        </a:p>
      </dgm:t>
    </dgm:pt>
    <dgm:pt modelId="{0390B74D-654E-453C-BA1F-B8F2E1C7C79F}">
      <dgm:prSet/>
      <dgm:spPr/>
      <dgm:t>
        <a:bodyPr/>
        <a:lstStyle/>
        <a:p>
          <a:pPr rtl="1"/>
          <a:r>
            <a:rPr lang="ar-DZ" smtClean="0"/>
            <a:t>دعم </a:t>
          </a:r>
          <a:r>
            <a:rPr lang="ar-DZ" dirty="0" smtClean="0"/>
            <a:t>أكبر للإدارة عبر أقسام الشركة.</a:t>
          </a:r>
          <a:endParaRPr lang="fr-FR" dirty="0"/>
        </a:p>
      </dgm:t>
    </dgm:pt>
    <dgm:pt modelId="{69EB2F5F-E898-48D1-83AE-02A8FE877A92}" type="parTrans" cxnId="{527792CB-241E-41AB-81D6-1F6ED3231809}">
      <dgm:prSet/>
      <dgm:spPr/>
    </dgm:pt>
    <dgm:pt modelId="{2D9555F3-9B25-4D9C-B425-E1DB1B67CC8D}" type="sibTrans" cxnId="{527792CB-241E-41AB-81D6-1F6ED3231809}">
      <dgm:prSet/>
      <dgm:spPr/>
    </dgm:pt>
    <dgm:pt modelId="{4419DEB0-D3FE-420A-8982-D3D4AC65DE37}" type="pres">
      <dgm:prSet presAssocID="{157FA5A5-A710-4DF5-8FB6-025714F50346}" presName="linear" presStyleCnt="0">
        <dgm:presLayoutVars>
          <dgm:animLvl val="lvl"/>
          <dgm:resizeHandles val="exact"/>
        </dgm:presLayoutVars>
      </dgm:prSet>
      <dgm:spPr/>
    </dgm:pt>
    <dgm:pt modelId="{9ED99D87-7052-453A-AA2D-CF1DAC27EB14}" type="pres">
      <dgm:prSet presAssocID="{F42FF678-C859-4817-9B1E-D0895963776A}" presName="parentText" presStyleLbl="node1" presStyleIdx="0" presStyleCnt="5">
        <dgm:presLayoutVars>
          <dgm:chMax val="0"/>
          <dgm:bulletEnabled val="1"/>
        </dgm:presLayoutVars>
      </dgm:prSet>
      <dgm:spPr/>
      <dgm:t>
        <a:bodyPr/>
        <a:lstStyle/>
        <a:p>
          <a:endParaRPr lang="fr-FR"/>
        </a:p>
      </dgm:t>
    </dgm:pt>
    <dgm:pt modelId="{3EE6ADFD-184B-44AB-ABBC-3E8B1D79C864}" type="pres">
      <dgm:prSet presAssocID="{9AC2ACE3-03C5-4228-B7DA-C694BEBB7897}" presName="spacer" presStyleCnt="0"/>
      <dgm:spPr/>
    </dgm:pt>
    <dgm:pt modelId="{F544613F-43EB-4C61-B141-D4641DE6DADF}" type="pres">
      <dgm:prSet presAssocID="{AF2232A8-8D39-42CF-B359-2795B0974B04}" presName="parentText" presStyleLbl="node1" presStyleIdx="1" presStyleCnt="5">
        <dgm:presLayoutVars>
          <dgm:chMax val="0"/>
          <dgm:bulletEnabled val="1"/>
        </dgm:presLayoutVars>
      </dgm:prSet>
      <dgm:spPr/>
    </dgm:pt>
    <dgm:pt modelId="{6B89B931-C1F6-4BC5-AB55-896681766731}" type="pres">
      <dgm:prSet presAssocID="{77FEC367-C6D4-4A54-8A05-511BF22D0630}" presName="spacer" presStyleCnt="0"/>
      <dgm:spPr/>
    </dgm:pt>
    <dgm:pt modelId="{CF6F9EF2-0113-41D3-A597-36D0AFE2A07A}" type="pres">
      <dgm:prSet presAssocID="{0390B74D-654E-453C-BA1F-B8F2E1C7C79F}" presName="parentText" presStyleLbl="node1" presStyleIdx="2" presStyleCnt="5">
        <dgm:presLayoutVars>
          <dgm:chMax val="0"/>
          <dgm:bulletEnabled val="1"/>
        </dgm:presLayoutVars>
      </dgm:prSet>
      <dgm:spPr/>
    </dgm:pt>
    <dgm:pt modelId="{5620881E-36A3-4F3A-9DF7-C4938B88F009}" type="pres">
      <dgm:prSet presAssocID="{2D9555F3-9B25-4D9C-B425-E1DB1B67CC8D}" presName="spacer" presStyleCnt="0"/>
      <dgm:spPr/>
    </dgm:pt>
    <dgm:pt modelId="{C9093AD2-063B-4C7F-9708-B9212EE4AD2E}" type="pres">
      <dgm:prSet presAssocID="{7423D5A8-004A-4D41-B219-C9E9F3F897B3}" presName="parentText" presStyleLbl="node1" presStyleIdx="3" presStyleCnt="5">
        <dgm:presLayoutVars>
          <dgm:chMax val="0"/>
          <dgm:bulletEnabled val="1"/>
        </dgm:presLayoutVars>
      </dgm:prSet>
      <dgm:spPr/>
    </dgm:pt>
    <dgm:pt modelId="{2577778F-1B27-45E2-9082-7A17554E7495}" type="pres">
      <dgm:prSet presAssocID="{885383DB-B16C-49CB-92A6-54B0ED694996}" presName="spacer" presStyleCnt="0"/>
      <dgm:spPr/>
    </dgm:pt>
    <dgm:pt modelId="{B046CF38-A699-40D5-8064-C9B921741195}" type="pres">
      <dgm:prSet presAssocID="{716F53C0-F7A4-443D-9176-D5A13688630E}" presName="parentText" presStyleLbl="node1" presStyleIdx="4" presStyleCnt="5">
        <dgm:presLayoutVars>
          <dgm:chMax val="0"/>
          <dgm:bulletEnabled val="1"/>
        </dgm:presLayoutVars>
      </dgm:prSet>
      <dgm:spPr/>
    </dgm:pt>
  </dgm:ptLst>
  <dgm:cxnLst>
    <dgm:cxn modelId="{BA7345C7-0A22-4320-BC68-24A9BF7606CD}" type="presOf" srcId="{7423D5A8-004A-4D41-B219-C9E9F3F897B3}" destId="{C9093AD2-063B-4C7F-9708-B9212EE4AD2E}" srcOrd="0" destOrd="0" presId="urn:microsoft.com/office/officeart/2005/8/layout/vList2"/>
    <dgm:cxn modelId="{415D41EA-12B8-4933-9D7C-C20A4E4EFCDF}" type="presOf" srcId="{716F53C0-F7A4-443D-9176-D5A13688630E}" destId="{B046CF38-A699-40D5-8064-C9B921741195}" srcOrd="0" destOrd="0" presId="urn:microsoft.com/office/officeart/2005/8/layout/vList2"/>
    <dgm:cxn modelId="{7B0807A0-ED6E-4CF8-993A-A3CA4BC7670E}" srcId="{157FA5A5-A710-4DF5-8FB6-025714F50346}" destId="{716F53C0-F7A4-443D-9176-D5A13688630E}" srcOrd="4" destOrd="0" parTransId="{2D0FE95A-E3A7-4395-A51A-A205A7731DB6}" sibTransId="{86ED820A-DE16-4BE3-8582-A6D6907A104A}"/>
    <dgm:cxn modelId="{EF4365DA-74F7-4AC1-8641-3336C7DA14E3}" srcId="{157FA5A5-A710-4DF5-8FB6-025714F50346}" destId="{F42FF678-C859-4817-9B1E-D0895963776A}" srcOrd="0" destOrd="0" parTransId="{C0FE843D-5AFD-417B-9272-080DA220F2C9}" sibTransId="{9AC2ACE3-03C5-4228-B7DA-C694BEBB7897}"/>
    <dgm:cxn modelId="{42397C96-5B3E-4E6D-A29E-B836761834AD}" type="presOf" srcId="{157FA5A5-A710-4DF5-8FB6-025714F50346}" destId="{4419DEB0-D3FE-420A-8982-D3D4AC65DE37}" srcOrd="0" destOrd="0" presId="urn:microsoft.com/office/officeart/2005/8/layout/vList2"/>
    <dgm:cxn modelId="{72A583BA-6C18-4BB8-8EC0-9322D961F3EB}" type="presOf" srcId="{F42FF678-C859-4817-9B1E-D0895963776A}" destId="{9ED99D87-7052-453A-AA2D-CF1DAC27EB14}" srcOrd="0" destOrd="0" presId="urn:microsoft.com/office/officeart/2005/8/layout/vList2"/>
    <dgm:cxn modelId="{FF852AF6-4964-4056-9863-BDF34883E048}" type="presOf" srcId="{0390B74D-654E-453C-BA1F-B8F2E1C7C79F}" destId="{CF6F9EF2-0113-41D3-A597-36D0AFE2A07A}" srcOrd="0" destOrd="0" presId="urn:microsoft.com/office/officeart/2005/8/layout/vList2"/>
    <dgm:cxn modelId="{4E8C3565-1437-44DC-BF32-B1A86787CB45}" srcId="{157FA5A5-A710-4DF5-8FB6-025714F50346}" destId="{AF2232A8-8D39-42CF-B359-2795B0974B04}" srcOrd="1" destOrd="0" parTransId="{053B38E2-D422-49B3-98D8-915EA7FA7307}" sibTransId="{77FEC367-C6D4-4A54-8A05-511BF22D0630}"/>
    <dgm:cxn modelId="{527792CB-241E-41AB-81D6-1F6ED3231809}" srcId="{157FA5A5-A710-4DF5-8FB6-025714F50346}" destId="{0390B74D-654E-453C-BA1F-B8F2E1C7C79F}" srcOrd="2" destOrd="0" parTransId="{69EB2F5F-E898-48D1-83AE-02A8FE877A92}" sibTransId="{2D9555F3-9B25-4D9C-B425-E1DB1B67CC8D}"/>
    <dgm:cxn modelId="{72A4B829-6EC5-4493-AD0D-EA21F01638FC}" srcId="{157FA5A5-A710-4DF5-8FB6-025714F50346}" destId="{7423D5A8-004A-4D41-B219-C9E9F3F897B3}" srcOrd="3" destOrd="0" parTransId="{6C34C295-F02C-462E-9275-F1F01A653713}" sibTransId="{885383DB-B16C-49CB-92A6-54B0ED694996}"/>
    <dgm:cxn modelId="{E99A2887-41C4-4F9C-B050-9D294B20382B}" type="presOf" srcId="{AF2232A8-8D39-42CF-B359-2795B0974B04}" destId="{F544613F-43EB-4C61-B141-D4641DE6DADF}" srcOrd="0" destOrd="0" presId="urn:microsoft.com/office/officeart/2005/8/layout/vList2"/>
    <dgm:cxn modelId="{30312C6A-E844-465F-9ADD-36B5A777BD34}" type="presParOf" srcId="{4419DEB0-D3FE-420A-8982-D3D4AC65DE37}" destId="{9ED99D87-7052-453A-AA2D-CF1DAC27EB14}" srcOrd="0" destOrd="0" presId="urn:microsoft.com/office/officeart/2005/8/layout/vList2"/>
    <dgm:cxn modelId="{EEE87A4D-CF39-409D-AC2C-F830057FE7DD}" type="presParOf" srcId="{4419DEB0-D3FE-420A-8982-D3D4AC65DE37}" destId="{3EE6ADFD-184B-44AB-ABBC-3E8B1D79C864}" srcOrd="1" destOrd="0" presId="urn:microsoft.com/office/officeart/2005/8/layout/vList2"/>
    <dgm:cxn modelId="{7E3AAFE3-3AF0-4013-B522-DB2305C3B442}" type="presParOf" srcId="{4419DEB0-D3FE-420A-8982-D3D4AC65DE37}" destId="{F544613F-43EB-4C61-B141-D4641DE6DADF}" srcOrd="2" destOrd="0" presId="urn:microsoft.com/office/officeart/2005/8/layout/vList2"/>
    <dgm:cxn modelId="{A3638103-6357-42CC-B689-F073E3D8DF72}" type="presParOf" srcId="{4419DEB0-D3FE-420A-8982-D3D4AC65DE37}" destId="{6B89B931-C1F6-4BC5-AB55-896681766731}" srcOrd="3" destOrd="0" presId="urn:microsoft.com/office/officeart/2005/8/layout/vList2"/>
    <dgm:cxn modelId="{15114006-C4AA-4927-A316-4BAB50339921}" type="presParOf" srcId="{4419DEB0-D3FE-420A-8982-D3D4AC65DE37}" destId="{CF6F9EF2-0113-41D3-A597-36D0AFE2A07A}" srcOrd="4" destOrd="0" presId="urn:microsoft.com/office/officeart/2005/8/layout/vList2"/>
    <dgm:cxn modelId="{3B05FD48-13A3-4ED2-B43F-7C371AA26170}" type="presParOf" srcId="{4419DEB0-D3FE-420A-8982-D3D4AC65DE37}" destId="{5620881E-36A3-4F3A-9DF7-C4938B88F009}" srcOrd="5" destOrd="0" presId="urn:microsoft.com/office/officeart/2005/8/layout/vList2"/>
    <dgm:cxn modelId="{C506AC99-1DAF-4B57-8375-5948C35D3822}" type="presParOf" srcId="{4419DEB0-D3FE-420A-8982-D3D4AC65DE37}" destId="{C9093AD2-063B-4C7F-9708-B9212EE4AD2E}" srcOrd="6" destOrd="0" presId="urn:microsoft.com/office/officeart/2005/8/layout/vList2"/>
    <dgm:cxn modelId="{85FBB8A8-74E1-4E3F-8F22-A1F26D541152}" type="presParOf" srcId="{4419DEB0-D3FE-420A-8982-D3D4AC65DE37}" destId="{2577778F-1B27-45E2-9082-7A17554E7495}" srcOrd="7" destOrd="0" presId="urn:microsoft.com/office/officeart/2005/8/layout/vList2"/>
    <dgm:cxn modelId="{5315922E-5A7B-414F-AB8C-885CFB8D64C7}" type="presParOf" srcId="{4419DEB0-D3FE-420A-8982-D3D4AC65DE37}" destId="{B046CF38-A699-40D5-8064-C9B921741195}" srcOrd="8"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7B1FE5B0-B20C-4F51-9774-80B6C305C648}" type="doc">
      <dgm:prSet loTypeId="urn:microsoft.com/office/officeart/2005/8/layout/vList2" loCatId="list" qsTypeId="urn:microsoft.com/office/officeart/2005/8/quickstyle/3d1" qsCatId="3D" csTypeId="urn:microsoft.com/office/officeart/2005/8/colors/colorful4" csCatId="colorful"/>
      <dgm:spPr/>
      <dgm:t>
        <a:bodyPr/>
        <a:lstStyle/>
        <a:p>
          <a:endParaRPr lang="fr-FR"/>
        </a:p>
      </dgm:t>
    </dgm:pt>
    <dgm:pt modelId="{87BD7661-13BE-4700-A08C-D4BBCD7B505C}">
      <dgm:prSet/>
      <dgm:spPr/>
      <dgm:t>
        <a:bodyPr/>
        <a:lstStyle/>
        <a:p>
          <a:pPr rtl="1"/>
          <a:r>
            <a:rPr lang="ar-DZ" dirty="0" smtClean="0"/>
            <a:t>إلغاء الحدود بين </a:t>
          </a:r>
          <a:r>
            <a:rPr lang="ar-DZ" dirty="0" err="1" smtClean="0"/>
            <a:t>قسمى</a:t>
          </a:r>
          <a:r>
            <a:rPr lang="ar-DZ" dirty="0" smtClean="0"/>
            <a:t> الموارد البشرية وتكنولوجيا المعلومات.</a:t>
          </a:r>
          <a:endParaRPr lang="fr-FR" dirty="0"/>
        </a:p>
      </dgm:t>
    </dgm:pt>
    <dgm:pt modelId="{47DD6850-E552-4638-88B4-DE868E0D7258}" type="parTrans" cxnId="{B652E4B9-B9B1-4AF2-83C1-BD328EB03787}">
      <dgm:prSet/>
      <dgm:spPr/>
      <dgm:t>
        <a:bodyPr/>
        <a:lstStyle/>
        <a:p>
          <a:pPr rtl="1"/>
          <a:endParaRPr lang="fr-FR"/>
        </a:p>
      </dgm:t>
    </dgm:pt>
    <dgm:pt modelId="{70A3A1D2-BA7C-441C-9E09-8F8219E2BD36}" type="sibTrans" cxnId="{B652E4B9-B9B1-4AF2-83C1-BD328EB03787}">
      <dgm:prSet/>
      <dgm:spPr/>
      <dgm:t>
        <a:bodyPr/>
        <a:lstStyle/>
        <a:p>
          <a:pPr rtl="1"/>
          <a:endParaRPr lang="fr-FR"/>
        </a:p>
      </dgm:t>
    </dgm:pt>
    <dgm:pt modelId="{ED433654-1235-48CD-9331-8E12C5A69F27}">
      <dgm:prSet/>
      <dgm:spPr/>
      <dgm:t>
        <a:bodyPr/>
        <a:lstStyle/>
        <a:p>
          <a:pPr rtl="1"/>
          <a:r>
            <a:rPr lang="ar-DZ" dirty="0" smtClean="0"/>
            <a:t>تحسين مكانة قسم الموارد البشرية.</a:t>
          </a:r>
          <a:endParaRPr lang="fr-FR" dirty="0"/>
        </a:p>
      </dgm:t>
    </dgm:pt>
    <dgm:pt modelId="{A91E2D16-E2FA-4347-ADE0-65BA00CB300D}" type="parTrans" cxnId="{1FF85EAE-C998-467A-992D-B25CC98A39AC}">
      <dgm:prSet/>
      <dgm:spPr/>
      <dgm:t>
        <a:bodyPr/>
        <a:lstStyle/>
        <a:p>
          <a:pPr rtl="1"/>
          <a:endParaRPr lang="fr-FR"/>
        </a:p>
      </dgm:t>
    </dgm:pt>
    <dgm:pt modelId="{BB803B6D-BE83-44EC-820C-AECC9295743D}" type="sibTrans" cxnId="{1FF85EAE-C998-467A-992D-B25CC98A39AC}">
      <dgm:prSet/>
      <dgm:spPr/>
      <dgm:t>
        <a:bodyPr/>
        <a:lstStyle/>
        <a:p>
          <a:pPr rtl="1"/>
          <a:endParaRPr lang="fr-FR"/>
        </a:p>
      </dgm:t>
    </dgm:pt>
    <dgm:pt modelId="{4E4CF399-48C0-4817-85E2-481D2117D0D9}">
      <dgm:prSet/>
      <dgm:spPr/>
      <dgm:t>
        <a:bodyPr/>
        <a:lstStyle/>
        <a:p>
          <a:pPr rtl="1"/>
          <a:r>
            <a:rPr lang="ar-DZ" dirty="0" smtClean="0"/>
            <a:t>تحويل تركيز قسم الموارد البشرية إلى العملاء.</a:t>
          </a:r>
          <a:endParaRPr lang="fr-FR" dirty="0"/>
        </a:p>
      </dgm:t>
    </dgm:pt>
    <dgm:pt modelId="{7062E406-7DAE-4A73-A813-BFE150303330}" type="parTrans" cxnId="{E6C106AF-1A02-4733-86F4-7C942B784C43}">
      <dgm:prSet/>
      <dgm:spPr/>
      <dgm:t>
        <a:bodyPr/>
        <a:lstStyle/>
        <a:p>
          <a:pPr rtl="1"/>
          <a:endParaRPr lang="fr-FR"/>
        </a:p>
      </dgm:t>
    </dgm:pt>
    <dgm:pt modelId="{519D4A7A-F466-491F-8F1B-D742CC0EB173}" type="sibTrans" cxnId="{E6C106AF-1A02-4733-86F4-7C942B784C43}">
      <dgm:prSet/>
      <dgm:spPr/>
      <dgm:t>
        <a:bodyPr/>
        <a:lstStyle/>
        <a:p>
          <a:pPr rtl="1"/>
          <a:endParaRPr lang="fr-FR"/>
        </a:p>
      </dgm:t>
    </dgm:pt>
    <dgm:pt modelId="{C5FEB6C2-63FF-427A-AA40-DFC2CF785098}">
      <dgm:prSet/>
      <dgm:spPr/>
      <dgm:t>
        <a:bodyPr/>
        <a:lstStyle/>
        <a:p>
          <a:pPr rtl="1"/>
          <a:r>
            <a:rPr lang="ar-DZ" dirty="0" smtClean="0"/>
            <a:t>حاجة العاملين بالموارد البشرية إلى فهم طبيعة عمل الشركة.</a:t>
          </a:r>
          <a:endParaRPr lang="fr-FR" dirty="0"/>
        </a:p>
      </dgm:t>
    </dgm:pt>
    <dgm:pt modelId="{F78082E1-EED4-4197-9DCD-BBA24396705B}" type="parTrans" cxnId="{306F80CF-C07C-4312-B3D2-0652B4C2751A}">
      <dgm:prSet/>
      <dgm:spPr/>
      <dgm:t>
        <a:bodyPr/>
        <a:lstStyle/>
        <a:p>
          <a:pPr rtl="1"/>
          <a:endParaRPr lang="fr-FR"/>
        </a:p>
      </dgm:t>
    </dgm:pt>
    <dgm:pt modelId="{55FC49AB-C3B3-4875-A984-4262DB7B9922}" type="sibTrans" cxnId="{306F80CF-C07C-4312-B3D2-0652B4C2751A}">
      <dgm:prSet/>
      <dgm:spPr/>
      <dgm:t>
        <a:bodyPr/>
        <a:lstStyle/>
        <a:p>
          <a:pPr rtl="1"/>
          <a:endParaRPr lang="fr-FR"/>
        </a:p>
      </dgm:t>
    </dgm:pt>
    <dgm:pt modelId="{5BDC4F3A-3922-42D4-9FF5-763BBE1E4233}">
      <dgm:prSet/>
      <dgm:spPr/>
      <dgm:t>
        <a:bodyPr/>
        <a:lstStyle/>
        <a:p>
          <a:pPr rtl="1"/>
          <a:r>
            <a:rPr lang="ar-DZ" dirty="0" smtClean="0"/>
            <a:t>تأمين المعلومات. </a:t>
          </a:r>
          <a:endParaRPr lang="fr-FR" dirty="0"/>
        </a:p>
      </dgm:t>
    </dgm:pt>
    <dgm:pt modelId="{D5404797-61B9-473F-869C-8101B6EE6E87}" type="parTrans" cxnId="{C7D80B1C-1029-4298-80A1-181F5FA51E34}">
      <dgm:prSet/>
      <dgm:spPr/>
      <dgm:t>
        <a:bodyPr/>
        <a:lstStyle/>
        <a:p>
          <a:pPr rtl="1"/>
          <a:endParaRPr lang="fr-FR"/>
        </a:p>
      </dgm:t>
    </dgm:pt>
    <dgm:pt modelId="{3757FEEE-166D-46C6-8E16-3F9B9B656690}" type="sibTrans" cxnId="{C7D80B1C-1029-4298-80A1-181F5FA51E34}">
      <dgm:prSet/>
      <dgm:spPr/>
      <dgm:t>
        <a:bodyPr/>
        <a:lstStyle/>
        <a:p>
          <a:pPr rtl="1"/>
          <a:endParaRPr lang="fr-FR"/>
        </a:p>
      </dgm:t>
    </dgm:pt>
    <dgm:pt modelId="{56F370B5-BB3A-4FF9-8A39-65339FCA954B}" type="pres">
      <dgm:prSet presAssocID="{7B1FE5B0-B20C-4F51-9774-80B6C305C648}" presName="linear" presStyleCnt="0">
        <dgm:presLayoutVars>
          <dgm:animLvl val="lvl"/>
          <dgm:resizeHandles val="exact"/>
        </dgm:presLayoutVars>
      </dgm:prSet>
      <dgm:spPr/>
    </dgm:pt>
    <dgm:pt modelId="{B128C97F-A5BF-483E-BDB0-4E944586C720}" type="pres">
      <dgm:prSet presAssocID="{87BD7661-13BE-4700-A08C-D4BBCD7B505C}" presName="parentText" presStyleLbl="node1" presStyleIdx="0" presStyleCnt="5">
        <dgm:presLayoutVars>
          <dgm:chMax val="0"/>
          <dgm:bulletEnabled val="1"/>
        </dgm:presLayoutVars>
      </dgm:prSet>
      <dgm:spPr/>
    </dgm:pt>
    <dgm:pt modelId="{2A9CBE11-D132-4BFA-8244-7A7C12923B35}" type="pres">
      <dgm:prSet presAssocID="{70A3A1D2-BA7C-441C-9E09-8F8219E2BD36}" presName="spacer" presStyleCnt="0"/>
      <dgm:spPr/>
    </dgm:pt>
    <dgm:pt modelId="{B8C45AFB-9424-4E30-8CB2-07D3690F7869}" type="pres">
      <dgm:prSet presAssocID="{ED433654-1235-48CD-9331-8E12C5A69F27}" presName="parentText" presStyleLbl="node1" presStyleIdx="1" presStyleCnt="5">
        <dgm:presLayoutVars>
          <dgm:chMax val="0"/>
          <dgm:bulletEnabled val="1"/>
        </dgm:presLayoutVars>
      </dgm:prSet>
      <dgm:spPr/>
    </dgm:pt>
    <dgm:pt modelId="{E67BD47D-DD25-41DD-AABE-30D5025A250B}" type="pres">
      <dgm:prSet presAssocID="{BB803B6D-BE83-44EC-820C-AECC9295743D}" presName="spacer" presStyleCnt="0"/>
      <dgm:spPr/>
    </dgm:pt>
    <dgm:pt modelId="{B9EA0BF3-8703-420C-A547-594FB4F2953B}" type="pres">
      <dgm:prSet presAssocID="{4E4CF399-48C0-4817-85E2-481D2117D0D9}" presName="parentText" presStyleLbl="node1" presStyleIdx="2" presStyleCnt="5">
        <dgm:presLayoutVars>
          <dgm:chMax val="0"/>
          <dgm:bulletEnabled val="1"/>
        </dgm:presLayoutVars>
      </dgm:prSet>
      <dgm:spPr/>
    </dgm:pt>
    <dgm:pt modelId="{6FAB53BD-5151-4FE3-A6F5-54F4AD70089D}" type="pres">
      <dgm:prSet presAssocID="{519D4A7A-F466-491F-8F1B-D742CC0EB173}" presName="spacer" presStyleCnt="0"/>
      <dgm:spPr/>
    </dgm:pt>
    <dgm:pt modelId="{2A2C8025-C37E-4B99-84AB-C1DFDC2D94A4}" type="pres">
      <dgm:prSet presAssocID="{C5FEB6C2-63FF-427A-AA40-DFC2CF785098}" presName="parentText" presStyleLbl="node1" presStyleIdx="3" presStyleCnt="5">
        <dgm:presLayoutVars>
          <dgm:chMax val="0"/>
          <dgm:bulletEnabled val="1"/>
        </dgm:presLayoutVars>
      </dgm:prSet>
      <dgm:spPr/>
    </dgm:pt>
    <dgm:pt modelId="{F9087F71-5664-4413-8847-BEBDA8D33E75}" type="pres">
      <dgm:prSet presAssocID="{55FC49AB-C3B3-4875-A984-4262DB7B9922}" presName="spacer" presStyleCnt="0"/>
      <dgm:spPr/>
    </dgm:pt>
    <dgm:pt modelId="{50EEF547-8A88-421D-9CD4-0FA7E7865880}" type="pres">
      <dgm:prSet presAssocID="{5BDC4F3A-3922-42D4-9FF5-763BBE1E4233}" presName="parentText" presStyleLbl="node1" presStyleIdx="4" presStyleCnt="5">
        <dgm:presLayoutVars>
          <dgm:chMax val="0"/>
          <dgm:bulletEnabled val="1"/>
        </dgm:presLayoutVars>
      </dgm:prSet>
      <dgm:spPr/>
    </dgm:pt>
  </dgm:ptLst>
  <dgm:cxnLst>
    <dgm:cxn modelId="{DF05E538-0DF9-4791-80C2-C2807025BD48}" type="presOf" srcId="{4E4CF399-48C0-4817-85E2-481D2117D0D9}" destId="{B9EA0BF3-8703-420C-A547-594FB4F2953B}" srcOrd="0" destOrd="0" presId="urn:microsoft.com/office/officeart/2005/8/layout/vList2"/>
    <dgm:cxn modelId="{1FF85EAE-C998-467A-992D-B25CC98A39AC}" srcId="{7B1FE5B0-B20C-4F51-9774-80B6C305C648}" destId="{ED433654-1235-48CD-9331-8E12C5A69F27}" srcOrd="1" destOrd="0" parTransId="{A91E2D16-E2FA-4347-ADE0-65BA00CB300D}" sibTransId="{BB803B6D-BE83-44EC-820C-AECC9295743D}"/>
    <dgm:cxn modelId="{BDA7994A-5FFF-4D5F-A35C-9D71F10ABA78}" type="presOf" srcId="{C5FEB6C2-63FF-427A-AA40-DFC2CF785098}" destId="{2A2C8025-C37E-4B99-84AB-C1DFDC2D94A4}" srcOrd="0" destOrd="0" presId="urn:microsoft.com/office/officeart/2005/8/layout/vList2"/>
    <dgm:cxn modelId="{306F80CF-C07C-4312-B3D2-0652B4C2751A}" srcId="{7B1FE5B0-B20C-4F51-9774-80B6C305C648}" destId="{C5FEB6C2-63FF-427A-AA40-DFC2CF785098}" srcOrd="3" destOrd="0" parTransId="{F78082E1-EED4-4197-9DCD-BBA24396705B}" sibTransId="{55FC49AB-C3B3-4875-A984-4262DB7B9922}"/>
    <dgm:cxn modelId="{B652E4B9-B9B1-4AF2-83C1-BD328EB03787}" srcId="{7B1FE5B0-B20C-4F51-9774-80B6C305C648}" destId="{87BD7661-13BE-4700-A08C-D4BBCD7B505C}" srcOrd="0" destOrd="0" parTransId="{47DD6850-E552-4638-88B4-DE868E0D7258}" sibTransId="{70A3A1D2-BA7C-441C-9E09-8F8219E2BD36}"/>
    <dgm:cxn modelId="{D36C23B8-B8A1-41AB-A023-ECCDAA585CAB}" type="presOf" srcId="{87BD7661-13BE-4700-A08C-D4BBCD7B505C}" destId="{B128C97F-A5BF-483E-BDB0-4E944586C720}" srcOrd="0" destOrd="0" presId="urn:microsoft.com/office/officeart/2005/8/layout/vList2"/>
    <dgm:cxn modelId="{FD5887C4-36B0-415E-8EF0-9B94BAA419E3}" type="presOf" srcId="{5BDC4F3A-3922-42D4-9FF5-763BBE1E4233}" destId="{50EEF547-8A88-421D-9CD4-0FA7E7865880}" srcOrd="0" destOrd="0" presId="urn:microsoft.com/office/officeart/2005/8/layout/vList2"/>
    <dgm:cxn modelId="{D0FB112F-E01E-4E7D-A031-F8A397C77C81}" type="presOf" srcId="{7B1FE5B0-B20C-4F51-9774-80B6C305C648}" destId="{56F370B5-BB3A-4FF9-8A39-65339FCA954B}" srcOrd="0" destOrd="0" presId="urn:microsoft.com/office/officeart/2005/8/layout/vList2"/>
    <dgm:cxn modelId="{C7D80B1C-1029-4298-80A1-181F5FA51E34}" srcId="{7B1FE5B0-B20C-4F51-9774-80B6C305C648}" destId="{5BDC4F3A-3922-42D4-9FF5-763BBE1E4233}" srcOrd="4" destOrd="0" parTransId="{D5404797-61B9-473F-869C-8101B6EE6E87}" sibTransId="{3757FEEE-166D-46C6-8E16-3F9B9B656690}"/>
    <dgm:cxn modelId="{9BC5F52B-2744-482A-B4E4-963813BD2077}" type="presOf" srcId="{ED433654-1235-48CD-9331-8E12C5A69F27}" destId="{B8C45AFB-9424-4E30-8CB2-07D3690F7869}" srcOrd="0" destOrd="0" presId="urn:microsoft.com/office/officeart/2005/8/layout/vList2"/>
    <dgm:cxn modelId="{E6C106AF-1A02-4733-86F4-7C942B784C43}" srcId="{7B1FE5B0-B20C-4F51-9774-80B6C305C648}" destId="{4E4CF399-48C0-4817-85E2-481D2117D0D9}" srcOrd="2" destOrd="0" parTransId="{7062E406-7DAE-4A73-A813-BFE150303330}" sibTransId="{519D4A7A-F466-491F-8F1B-D742CC0EB173}"/>
    <dgm:cxn modelId="{651D0FC5-A1F5-4896-B5B9-31B803AA82CC}" type="presParOf" srcId="{56F370B5-BB3A-4FF9-8A39-65339FCA954B}" destId="{B128C97F-A5BF-483E-BDB0-4E944586C720}" srcOrd="0" destOrd="0" presId="urn:microsoft.com/office/officeart/2005/8/layout/vList2"/>
    <dgm:cxn modelId="{6DF0C7DE-11A2-41FC-B1D0-12C1FAF5EA8E}" type="presParOf" srcId="{56F370B5-BB3A-4FF9-8A39-65339FCA954B}" destId="{2A9CBE11-D132-4BFA-8244-7A7C12923B35}" srcOrd="1" destOrd="0" presId="urn:microsoft.com/office/officeart/2005/8/layout/vList2"/>
    <dgm:cxn modelId="{DB420BC3-044D-4884-9569-9CA55AF8993E}" type="presParOf" srcId="{56F370B5-BB3A-4FF9-8A39-65339FCA954B}" destId="{B8C45AFB-9424-4E30-8CB2-07D3690F7869}" srcOrd="2" destOrd="0" presId="urn:microsoft.com/office/officeart/2005/8/layout/vList2"/>
    <dgm:cxn modelId="{CF624B4A-C817-421A-8824-1105C4F51C1D}" type="presParOf" srcId="{56F370B5-BB3A-4FF9-8A39-65339FCA954B}" destId="{E67BD47D-DD25-41DD-AABE-30D5025A250B}" srcOrd="3" destOrd="0" presId="urn:microsoft.com/office/officeart/2005/8/layout/vList2"/>
    <dgm:cxn modelId="{E8817318-55CE-44F1-95ED-D3CC146599FA}" type="presParOf" srcId="{56F370B5-BB3A-4FF9-8A39-65339FCA954B}" destId="{B9EA0BF3-8703-420C-A547-594FB4F2953B}" srcOrd="4" destOrd="0" presId="urn:microsoft.com/office/officeart/2005/8/layout/vList2"/>
    <dgm:cxn modelId="{B7DCF2D2-D5F2-4B59-A827-25392E353181}" type="presParOf" srcId="{56F370B5-BB3A-4FF9-8A39-65339FCA954B}" destId="{6FAB53BD-5151-4FE3-A6F5-54F4AD70089D}" srcOrd="5" destOrd="0" presId="urn:microsoft.com/office/officeart/2005/8/layout/vList2"/>
    <dgm:cxn modelId="{DC05CFAC-33D9-4BC8-AD9F-354855DB4ED1}" type="presParOf" srcId="{56F370B5-BB3A-4FF9-8A39-65339FCA954B}" destId="{2A2C8025-C37E-4B99-84AB-C1DFDC2D94A4}" srcOrd="6" destOrd="0" presId="urn:microsoft.com/office/officeart/2005/8/layout/vList2"/>
    <dgm:cxn modelId="{4B904FD4-3BF5-4D38-AB72-2DE769C6CAEC}" type="presParOf" srcId="{56F370B5-BB3A-4FF9-8A39-65339FCA954B}" destId="{F9087F71-5664-4413-8847-BEBDA8D33E75}" srcOrd="7" destOrd="0" presId="urn:microsoft.com/office/officeart/2005/8/layout/vList2"/>
    <dgm:cxn modelId="{EFD81B92-6F7E-4C63-881F-F888216335B8}" type="presParOf" srcId="{56F370B5-BB3A-4FF9-8A39-65339FCA954B}" destId="{50EEF547-8A88-421D-9CD4-0FA7E7865880}" srcOrd="8" destOrd="0" presId="urn:microsoft.com/office/officeart/2005/8/layout/vList2"/>
  </dgm:cxnLst>
  <dgm:bg/>
  <dgm:whole/>
</dgm:dataModel>
</file>

<file path=ppt/diagrams/data5.xml><?xml version="1.0" encoding="utf-8"?>
<dgm:dataModel xmlns:dgm="http://schemas.openxmlformats.org/drawingml/2006/diagram" xmlns:a="http://schemas.openxmlformats.org/drawingml/2006/main">
  <dgm:ptLst>
    <dgm:pt modelId="{62AA08AF-35CB-4648-A135-3CEEF696860C}" type="doc">
      <dgm:prSet loTypeId="urn:microsoft.com/office/officeart/2005/8/layout/pyramid2" loCatId="pyramid" qsTypeId="urn:microsoft.com/office/officeart/2005/8/quickstyle/simple1" qsCatId="simple" csTypeId="urn:microsoft.com/office/officeart/2005/8/colors/colorful2" csCatId="colorful"/>
      <dgm:spPr/>
      <dgm:t>
        <a:bodyPr/>
        <a:lstStyle/>
        <a:p>
          <a:endParaRPr lang="fr-FR"/>
        </a:p>
      </dgm:t>
    </dgm:pt>
    <dgm:pt modelId="{9F327147-EE40-423F-8C49-6B07E228B4F8}">
      <dgm:prSet/>
      <dgm:spPr/>
      <dgm:t>
        <a:bodyPr/>
        <a:lstStyle/>
        <a:p>
          <a:pPr rtl="0"/>
          <a:r>
            <a:rPr lang="ar-EG" u="sng" dirty="0" smtClean="0"/>
            <a:t>العامل الأول </a:t>
          </a:r>
          <a:r>
            <a:rPr lang="ar-EG" b="1" dirty="0" smtClean="0"/>
            <a:t>: </a:t>
          </a:r>
          <a:r>
            <a:rPr lang="ar-EG" dirty="0" smtClean="0"/>
            <a:t> وضع </a:t>
          </a:r>
          <a:r>
            <a:rPr lang="ar-EG" dirty="0" err="1" smtClean="0"/>
            <a:t>استراتيجية</a:t>
          </a:r>
          <a:r>
            <a:rPr lang="ar-EG" dirty="0" smtClean="0"/>
            <a:t> لتنفيذ النظام.</a:t>
          </a:r>
          <a:endParaRPr lang="en-US" dirty="0"/>
        </a:p>
      </dgm:t>
    </dgm:pt>
    <dgm:pt modelId="{8217A380-939C-41AC-90EE-E01E3159EEC9}" type="parTrans" cxnId="{AD90F3C7-7A2F-4FD2-AFF9-54F19380D018}">
      <dgm:prSet/>
      <dgm:spPr/>
      <dgm:t>
        <a:bodyPr/>
        <a:lstStyle/>
        <a:p>
          <a:endParaRPr lang="fr-FR"/>
        </a:p>
      </dgm:t>
    </dgm:pt>
    <dgm:pt modelId="{731F0DB8-2821-4CB1-8288-4D1691EDC6C2}" type="sibTrans" cxnId="{AD90F3C7-7A2F-4FD2-AFF9-54F19380D018}">
      <dgm:prSet/>
      <dgm:spPr/>
      <dgm:t>
        <a:bodyPr/>
        <a:lstStyle/>
        <a:p>
          <a:endParaRPr lang="fr-FR"/>
        </a:p>
      </dgm:t>
    </dgm:pt>
    <dgm:pt modelId="{0D3F8594-0165-4A8E-8EE7-6C4313E7BE51}">
      <dgm:prSet/>
      <dgm:spPr/>
      <dgm:t>
        <a:bodyPr/>
        <a:lstStyle/>
        <a:p>
          <a:pPr rtl="0"/>
          <a:r>
            <a:rPr lang="ar-EG" u="sng" dirty="0" smtClean="0"/>
            <a:t>العامل </a:t>
          </a:r>
          <a:r>
            <a:rPr lang="ar-EG" u="sng" dirty="0" err="1" smtClean="0"/>
            <a:t>الثانى</a:t>
          </a:r>
          <a:r>
            <a:rPr lang="ar-EG" dirty="0" smtClean="0"/>
            <a:t>: إعداد دراسة حالة.</a:t>
          </a:r>
          <a:endParaRPr lang="en-US" dirty="0"/>
        </a:p>
      </dgm:t>
    </dgm:pt>
    <dgm:pt modelId="{C7DC0EA1-64BB-4F91-AE0C-9E19521C4050}" type="parTrans" cxnId="{6FFD864E-1D2F-4A0A-A268-8EA94B897739}">
      <dgm:prSet/>
      <dgm:spPr/>
      <dgm:t>
        <a:bodyPr/>
        <a:lstStyle/>
        <a:p>
          <a:endParaRPr lang="fr-FR"/>
        </a:p>
      </dgm:t>
    </dgm:pt>
    <dgm:pt modelId="{DE33A914-C289-4193-898F-D0FD8D6C6F60}" type="sibTrans" cxnId="{6FFD864E-1D2F-4A0A-A268-8EA94B897739}">
      <dgm:prSet/>
      <dgm:spPr/>
      <dgm:t>
        <a:bodyPr/>
        <a:lstStyle/>
        <a:p>
          <a:endParaRPr lang="fr-FR"/>
        </a:p>
      </dgm:t>
    </dgm:pt>
    <dgm:pt modelId="{AAE4E71A-C3F0-4B00-9E50-770FA27B3805}">
      <dgm:prSet/>
      <dgm:spPr/>
      <dgm:t>
        <a:bodyPr/>
        <a:lstStyle/>
        <a:p>
          <a:pPr rtl="0"/>
          <a:r>
            <a:rPr lang="ar-EG" u="sng" dirty="0" smtClean="0"/>
            <a:t>العامل الثالث</a:t>
          </a:r>
          <a:r>
            <a:rPr lang="ar-EG" dirty="0" smtClean="0"/>
            <a:t>: تحديد أفضل الخيارات المتاحة.</a:t>
          </a:r>
          <a:endParaRPr lang="en-US" dirty="0"/>
        </a:p>
      </dgm:t>
    </dgm:pt>
    <dgm:pt modelId="{F5BEF979-A3F5-4FB0-869E-123E246F1D96}" type="parTrans" cxnId="{94D449EC-3448-4C7D-A265-4CC25CCA922A}">
      <dgm:prSet/>
      <dgm:spPr/>
      <dgm:t>
        <a:bodyPr/>
        <a:lstStyle/>
        <a:p>
          <a:endParaRPr lang="fr-FR"/>
        </a:p>
      </dgm:t>
    </dgm:pt>
    <dgm:pt modelId="{CBD47084-0403-41DD-8968-59344D513CA9}" type="sibTrans" cxnId="{94D449EC-3448-4C7D-A265-4CC25CCA922A}">
      <dgm:prSet/>
      <dgm:spPr/>
      <dgm:t>
        <a:bodyPr/>
        <a:lstStyle/>
        <a:p>
          <a:endParaRPr lang="fr-FR"/>
        </a:p>
      </dgm:t>
    </dgm:pt>
    <dgm:pt modelId="{0E05F41E-E65E-4D45-A4C0-E4329F359757}" type="pres">
      <dgm:prSet presAssocID="{62AA08AF-35CB-4648-A135-3CEEF696860C}" presName="compositeShape" presStyleCnt="0">
        <dgm:presLayoutVars>
          <dgm:dir/>
          <dgm:resizeHandles/>
        </dgm:presLayoutVars>
      </dgm:prSet>
      <dgm:spPr/>
    </dgm:pt>
    <dgm:pt modelId="{58D79B41-1927-4A46-BCBD-A5A1E86C4076}" type="pres">
      <dgm:prSet presAssocID="{62AA08AF-35CB-4648-A135-3CEEF696860C}" presName="pyramid" presStyleLbl="node1" presStyleIdx="0" presStyleCnt="1"/>
      <dgm:spPr/>
    </dgm:pt>
    <dgm:pt modelId="{A48A00E5-0159-4FB2-86CB-E3E8CF149AB9}" type="pres">
      <dgm:prSet presAssocID="{62AA08AF-35CB-4648-A135-3CEEF696860C}" presName="theList" presStyleCnt="0"/>
      <dgm:spPr/>
    </dgm:pt>
    <dgm:pt modelId="{BD0E033E-1408-4C67-9238-D7E87164085F}" type="pres">
      <dgm:prSet presAssocID="{9F327147-EE40-423F-8C49-6B07E228B4F8}" presName="aNode" presStyleLbl="fgAcc1" presStyleIdx="0" presStyleCnt="3">
        <dgm:presLayoutVars>
          <dgm:bulletEnabled val="1"/>
        </dgm:presLayoutVars>
      </dgm:prSet>
      <dgm:spPr/>
    </dgm:pt>
    <dgm:pt modelId="{5BB0699B-714D-4904-91F6-0C5D4F197598}" type="pres">
      <dgm:prSet presAssocID="{9F327147-EE40-423F-8C49-6B07E228B4F8}" presName="aSpace" presStyleCnt="0"/>
      <dgm:spPr/>
    </dgm:pt>
    <dgm:pt modelId="{DB391F09-AB92-4915-8DB5-F1C13E997E57}" type="pres">
      <dgm:prSet presAssocID="{0D3F8594-0165-4A8E-8EE7-6C4313E7BE51}" presName="aNode" presStyleLbl="fgAcc1" presStyleIdx="1" presStyleCnt="3">
        <dgm:presLayoutVars>
          <dgm:bulletEnabled val="1"/>
        </dgm:presLayoutVars>
      </dgm:prSet>
      <dgm:spPr/>
    </dgm:pt>
    <dgm:pt modelId="{9299F7F0-DCA2-4B0C-ABE5-50E2FAE7D5BE}" type="pres">
      <dgm:prSet presAssocID="{0D3F8594-0165-4A8E-8EE7-6C4313E7BE51}" presName="aSpace" presStyleCnt="0"/>
      <dgm:spPr/>
    </dgm:pt>
    <dgm:pt modelId="{924A1238-1AC3-4088-BAF5-2E424B481361}" type="pres">
      <dgm:prSet presAssocID="{AAE4E71A-C3F0-4B00-9E50-770FA27B3805}" presName="aNode" presStyleLbl="fgAcc1" presStyleIdx="2" presStyleCnt="3">
        <dgm:presLayoutVars>
          <dgm:bulletEnabled val="1"/>
        </dgm:presLayoutVars>
      </dgm:prSet>
      <dgm:spPr/>
    </dgm:pt>
    <dgm:pt modelId="{629B14EB-9951-43E8-994B-8D52FF083E57}" type="pres">
      <dgm:prSet presAssocID="{AAE4E71A-C3F0-4B00-9E50-770FA27B3805}" presName="aSpace" presStyleCnt="0"/>
      <dgm:spPr/>
    </dgm:pt>
  </dgm:ptLst>
  <dgm:cxnLst>
    <dgm:cxn modelId="{6FFD864E-1D2F-4A0A-A268-8EA94B897739}" srcId="{62AA08AF-35CB-4648-A135-3CEEF696860C}" destId="{0D3F8594-0165-4A8E-8EE7-6C4313E7BE51}" srcOrd="1" destOrd="0" parTransId="{C7DC0EA1-64BB-4F91-AE0C-9E19521C4050}" sibTransId="{DE33A914-C289-4193-898F-D0FD8D6C6F60}"/>
    <dgm:cxn modelId="{94D449EC-3448-4C7D-A265-4CC25CCA922A}" srcId="{62AA08AF-35CB-4648-A135-3CEEF696860C}" destId="{AAE4E71A-C3F0-4B00-9E50-770FA27B3805}" srcOrd="2" destOrd="0" parTransId="{F5BEF979-A3F5-4FB0-869E-123E246F1D96}" sibTransId="{CBD47084-0403-41DD-8968-59344D513CA9}"/>
    <dgm:cxn modelId="{AD90F3C7-7A2F-4FD2-AFF9-54F19380D018}" srcId="{62AA08AF-35CB-4648-A135-3CEEF696860C}" destId="{9F327147-EE40-423F-8C49-6B07E228B4F8}" srcOrd="0" destOrd="0" parTransId="{8217A380-939C-41AC-90EE-E01E3159EEC9}" sibTransId="{731F0DB8-2821-4CB1-8288-4D1691EDC6C2}"/>
    <dgm:cxn modelId="{11BC921C-7B21-422C-87E7-B1861A001F21}" type="presOf" srcId="{62AA08AF-35CB-4648-A135-3CEEF696860C}" destId="{0E05F41E-E65E-4D45-A4C0-E4329F359757}" srcOrd="0" destOrd="0" presId="urn:microsoft.com/office/officeart/2005/8/layout/pyramid2"/>
    <dgm:cxn modelId="{CA60B790-AC5F-4A6F-958B-96307D02A98C}" type="presOf" srcId="{9F327147-EE40-423F-8C49-6B07E228B4F8}" destId="{BD0E033E-1408-4C67-9238-D7E87164085F}" srcOrd="0" destOrd="0" presId="urn:microsoft.com/office/officeart/2005/8/layout/pyramid2"/>
    <dgm:cxn modelId="{C1D6F1D3-1FCB-4CB6-BA37-FD7DD1CD6542}" type="presOf" srcId="{0D3F8594-0165-4A8E-8EE7-6C4313E7BE51}" destId="{DB391F09-AB92-4915-8DB5-F1C13E997E57}" srcOrd="0" destOrd="0" presId="urn:microsoft.com/office/officeart/2005/8/layout/pyramid2"/>
    <dgm:cxn modelId="{5BAF2BCF-934D-4DA1-9451-F035C00CE74A}" type="presOf" srcId="{AAE4E71A-C3F0-4B00-9E50-770FA27B3805}" destId="{924A1238-1AC3-4088-BAF5-2E424B481361}" srcOrd="0" destOrd="0" presId="urn:microsoft.com/office/officeart/2005/8/layout/pyramid2"/>
    <dgm:cxn modelId="{1572C85A-6426-486A-B535-8973B0DDBF49}" type="presParOf" srcId="{0E05F41E-E65E-4D45-A4C0-E4329F359757}" destId="{58D79B41-1927-4A46-BCBD-A5A1E86C4076}" srcOrd="0" destOrd="0" presId="urn:microsoft.com/office/officeart/2005/8/layout/pyramid2"/>
    <dgm:cxn modelId="{C690D197-2F90-495C-BA7A-1486AD07C5F4}" type="presParOf" srcId="{0E05F41E-E65E-4D45-A4C0-E4329F359757}" destId="{A48A00E5-0159-4FB2-86CB-E3E8CF149AB9}" srcOrd="1" destOrd="0" presId="urn:microsoft.com/office/officeart/2005/8/layout/pyramid2"/>
    <dgm:cxn modelId="{C63CFC40-34AC-4A75-BC91-8684D9EA66E6}" type="presParOf" srcId="{A48A00E5-0159-4FB2-86CB-E3E8CF149AB9}" destId="{BD0E033E-1408-4C67-9238-D7E87164085F}" srcOrd="0" destOrd="0" presId="urn:microsoft.com/office/officeart/2005/8/layout/pyramid2"/>
    <dgm:cxn modelId="{65950CDC-14EF-418D-A91A-2E76AB9EAD1F}" type="presParOf" srcId="{A48A00E5-0159-4FB2-86CB-E3E8CF149AB9}" destId="{5BB0699B-714D-4904-91F6-0C5D4F197598}" srcOrd="1" destOrd="0" presId="urn:microsoft.com/office/officeart/2005/8/layout/pyramid2"/>
    <dgm:cxn modelId="{D67C757C-FC16-44B3-8476-EEFDEA43A9E7}" type="presParOf" srcId="{A48A00E5-0159-4FB2-86CB-E3E8CF149AB9}" destId="{DB391F09-AB92-4915-8DB5-F1C13E997E57}" srcOrd="2" destOrd="0" presId="urn:microsoft.com/office/officeart/2005/8/layout/pyramid2"/>
    <dgm:cxn modelId="{DF44552F-B2D1-4715-B3A8-A65C83CD8748}" type="presParOf" srcId="{A48A00E5-0159-4FB2-86CB-E3E8CF149AB9}" destId="{9299F7F0-DCA2-4B0C-ABE5-50E2FAE7D5BE}" srcOrd="3" destOrd="0" presId="urn:microsoft.com/office/officeart/2005/8/layout/pyramid2"/>
    <dgm:cxn modelId="{A6D8BCC7-9BB0-4043-9DC4-CC5CC0F0A54B}" type="presParOf" srcId="{A48A00E5-0159-4FB2-86CB-E3E8CF149AB9}" destId="{924A1238-1AC3-4088-BAF5-2E424B481361}" srcOrd="4" destOrd="0" presId="urn:microsoft.com/office/officeart/2005/8/layout/pyramid2"/>
    <dgm:cxn modelId="{7B88CB9A-7D06-45E3-9D5B-9168FCB77902}" type="presParOf" srcId="{A48A00E5-0159-4FB2-86CB-E3E8CF149AB9}" destId="{629B14EB-9951-43E8-994B-8D52FF083E57}" srcOrd="5" destOrd="0" presId="urn:microsoft.com/office/officeart/2005/8/layout/pyramid2"/>
  </dgm:cxnLst>
  <dgm:bg/>
  <dgm:whole/>
</dgm:dataModel>
</file>

<file path=ppt/diagrams/data6.xml><?xml version="1.0" encoding="utf-8"?>
<dgm:dataModel xmlns:dgm="http://schemas.openxmlformats.org/drawingml/2006/diagram" xmlns:a="http://schemas.openxmlformats.org/drawingml/2006/main">
  <dgm:ptLst>
    <dgm:pt modelId="{C3E137D1-2BB7-4BAC-9BCF-A6F74449FC52}" type="doc">
      <dgm:prSet loTypeId="urn:microsoft.com/office/officeart/2005/8/layout/vList2" loCatId="list" qsTypeId="urn:microsoft.com/office/officeart/2005/8/quickstyle/3d1" qsCatId="3D" csTypeId="urn:microsoft.com/office/officeart/2005/8/colors/colorful4" csCatId="colorful"/>
      <dgm:spPr/>
      <dgm:t>
        <a:bodyPr/>
        <a:lstStyle/>
        <a:p>
          <a:endParaRPr lang="fr-FR"/>
        </a:p>
      </dgm:t>
    </dgm:pt>
    <dgm:pt modelId="{13A148BD-FAF0-407D-9470-E050D6052AB5}">
      <dgm:prSet/>
      <dgm:spPr/>
      <dgm:t>
        <a:bodyPr/>
        <a:lstStyle/>
        <a:p>
          <a:pPr rtl="1"/>
          <a:r>
            <a:rPr lang="ar-DZ" dirty="0" smtClean="0"/>
            <a:t>الميزانية</a:t>
          </a:r>
          <a:endParaRPr lang="fr-FR" dirty="0"/>
        </a:p>
      </dgm:t>
    </dgm:pt>
    <dgm:pt modelId="{7D2CDA56-34CE-4A0C-AACD-C88A2366D4D3}" type="parTrans" cxnId="{7423D46B-695E-42B9-AE78-E9DB0622943C}">
      <dgm:prSet/>
      <dgm:spPr/>
      <dgm:t>
        <a:bodyPr/>
        <a:lstStyle/>
        <a:p>
          <a:endParaRPr lang="fr-FR"/>
        </a:p>
      </dgm:t>
    </dgm:pt>
    <dgm:pt modelId="{307DE20B-78D1-4BF7-95CE-9A381B282090}" type="sibTrans" cxnId="{7423D46B-695E-42B9-AE78-E9DB0622943C}">
      <dgm:prSet/>
      <dgm:spPr/>
      <dgm:t>
        <a:bodyPr/>
        <a:lstStyle/>
        <a:p>
          <a:endParaRPr lang="fr-FR"/>
        </a:p>
      </dgm:t>
    </dgm:pt>
    <dgm:pt modelId="{48057D3D-D3E1-430D-9954-D0E64AB44672}">
      <dgm:prSet/>
      <dgm:spPr/>
      <dgm:t>
        <a:bodyPr/>
        <a:lstStyle/>
        <a:p>
          <a:pPr rtl="1"/>
          <a:r>
            <a:rPr lang="ar-DZ" dirty="0" smtClean="0"/>
            <a:t>نوعية التطبيق</a:t>
          </a:r>
          <a:endParaRPr lang="fr-FR" dirty="0"/>
        </a:p>
      </dgm:t>
    </dgm:pt>
    <dgm:pt modelId="{83D20D44-ACEF-4DDF-A25B-7375A0B61BD3}" type="parTrans" cxnId="{DBA67CB3-9F00-4C37-A25E-E35DEC9ECC62}">
      <dgm:prSet/>
      <dgm:spPr/>
      <dgm:t>
        <a:bodyPr/>
        <a:lstStyle/>
        <a:p>
          <a:endParaRPr lang="fr-FR"/>
        </a:p>
      </dgm:t>
    </dgm:pt>
    <dgm:pt modelId="{D029E8CD-2ACA-4870-8C84-E3F26DCF7DA4}" type="sibTrans" cxnId="{DBA67CB3-9F00-4C37-A25E-E35DEC9ECC62}">
      <dgm:prSet/>
      <dgm:spPr/>
      <dgm:t>
        <a:bodyPr/>
        <a:lstStyle/>
        <a:p>
          <a:endParaRPr lang="fr-FR"/>
        </a:p>
      </dgm:t>
    </dgm:pt>
    <dgm:pt modelId="{785A6374-BCCA-4BF5-84CD-B579A1AEB90C}">
      <dgm:prSet/>
      <dgm:spPr/>
      <dgm:t>
        <a:bodyPr/>
        <a:lstStyle/>
        <a:p>
          <a:pPr rtl="1"/>
          <a:r>
            <a:rPr lang="ar-DZ" dirty="0" smtClean="0"/>
            <a:t>علاقة صاحب الشركة </a:t>
          </a:r>
          <a:r>
            <a:rPr lang="ar-DZ" dirty="0" err="1" smtClean="0"/>
            <a:t>او</a:t>
          </a:r>
          <a:r>
            <a:rPr lang="ar-DZ" dirty="0" smtClean="0"/>
            <a:t> المؤسسة بالمورد</a:t>
          </a:r>
          <a:endParaRPr lang="fr-FR" dirty="0"/>
        </a:p>
      </dgm:t>
    </dgm:pt>
    <dgm:pt modelId="{B42CFF42-B56C-4910-BA70-F0611B2F5E02}" type="parTrans" cxnId="{F5E9F014-13E0-4D25-9BC8-4F06989404E9}">
      <dgm:prSet/>
      <dgm:spPr/>
      <dgm:t>
        <a:bodyPr/>
        <a:lstStyle/>
        <a:p>
          <a:endParaRPr lang="fr-FR"/>
        </a:p>
      </dgm:t>
    </dgm:pt>
    <dgm:pt modelId="{DC017566-10D5-4F14-8414-14ED39B24242}" type="sibTrans" cxnId="{F5E9F014-13E0-4D25-9BC8-4F06989404E9}">
      <dgm:prSet/>
      <dgm:spPr/>
      <dgm:t>
        <a:bodyPr/>
        <a:lstStyle/>
        <a:p>
          <a:endParaRPr lang="fr-FR"/>
        </a:p>
      </dgm:t>
    </dgm:pt>
    <dgm:pt modelId="{9C5C935F-68FF-43F7-B5DE-02E3FF589413}">
      <dgm:prSet/>
      <dgm:spPr/>
      <dgm:t>
        <a:bodyPr/>
        <a:lstStyle/>
        <a:p>
          <a:pPr rtl="1"/>
          <a:r>
            <a:rPr lang="ar-DZ" dirty="0" smtClean="0"/>
            <a:t>مقترحات العملاء </a:t>
          </a:r>
          <a:r>
            <a:rPr lang="ar-DZ" dirty="0" err="1" smtClean="0"/>
            <a:t>الاخرين</a:t>
          </a:r>
          <a:endParaRPr lang="ar-DZ" dirty="0"/>
        </a:p>
      </dgm:t>
    </dgm:pt>
    <dgm:pt modelId="{430D7F25-E381-4F3B-9EFB-83986B1FC8D3}" type="parTrans" cxnId="{EE5AB734-C260-4115-964D-17104644E516}">
      <dgm:prSet/>
      <dgm:spPr/>
      <dgm:t>
        <a:bodyPr/>
        <a:lstStyle/>
        <a:p>
          <a:endParaRPr lang="fr-FR"/>
        </a:p>
      </dgm:t>
    </dgm:pt>
    <dgm:pt modelId="{C4F45962-8547-4844-A07C-D0CD291ED968}" type="sibTrans" cxnId="{EE5AB734-C260-4115-964D-17104644E516}">
      <dgm:prSet/>
      <dgm:spPr/>
      <dgm:t>
        <a:bodyPr/>
        <a:lstStyle/>
        <a:p>
          <a:endParaRPr lang="fr-FR"/>
        </a:p>
      </dgm:t>
    </dgm:pt>
    <dgm:pt modelId="{55CA1EBD-4022-41B3-8DF3-84E952324A0A}">
      <dgm:prSet/>
      <dgm:spPr/>
      <dgm:t>
        <a:bodyPr/>
        <a:lstStyle/>
        <a:p>
          <a:pPr rtl="1"/>
          <a:r>
            <a:rPr lang="ar-DZ" dirty="0" smtClean="0"/>
            <a:t>الخدمات التي يقدمها المورد</a:t>
          </a:r>
          <a:endParaRPr lang="fr-FR" dirty="0"/>
        </a:p>
      </dgm:t>
    </dgm:pt>
    <dgm:pt modelId="{96EBDFB8-E56F-4182-AABE-7EBC83873869}" type="parTrans" cxnId="{67C8A213-FAC0-46E2-B773-62C11E01B5F1}">
      <dgm:prSet/>
      <dgm:spPr/>
      <dgm:t>
        <a:bodyPr/>
        <a:lstStyle/>
        <a:p>
          <a:endParaRPr lang="fr-FR"/>
        </a:p>
      </dgm:t>
    </dgm:pt>
    <dgm:pt modelId="{96407351-FAC8-458A-9A74-34AC846CCDA2}" type="sibTrans" cxnId="{67C8A213-FAC0-46E2-B773-62C11E01B5F1}">
      <dgm:prSet/>
      <dgm:spPr/>
      <dgm:t>
        <a:bodyPr/>
        <a:lstStyle/>
        <a:p>
          <a:endParaRPr lang="fr-FR"/>
        </a:p>
      </dgm:t>
    </dgm:pt>
    <dgm:pt modelId="{4A3E2E85-E6AE-4BE8-9586-B925199E6FA4}" type="pres">
      <dgm:prSet presAssocID="{C3E137D1-2BB7-4BAC-9BCF-A6F74449FC52}" presName="linear" presStyleCnt="0">
        <dgm:presLayoutVars>
          <dgm:animLvl val="lvl"/>
          <dgm:resizeHandles val="exact"/>
        </dgm:presLayoutVars>
      </dgm:prSet>
      <dgm:spPr/>
    </dgm:pt>
    <dgm:pt modelId="{E70AE8D7-3979-415B-B66D-B2A603B098C5}" type="pres">
      <dgm:prSet presAssocID="{13A148BD-FAF0-407D-9470-E050D6052AB5}" presName="parentText" presStyleLbl="node1" presStyleIdx="0" presStyleCnt="5">
        <dgm:presLayoutVars>
          <dgm:chMax val="0"/>
          <dgm:bulletEnabled val="1"/>
        </dgm:presLayoutVars>
      </dgm:prSet>
      <dgm:spPr/>
    </dgm:pt>
    <dgm:pt modelId="{D5156998-7618-4D74-A9F9-886D16A5840E}" type="pres">
      <dgm:prSet presAssocID="{307DE20B-78D1-4BF7-95CE-9A381B282090}" presName="spacer" presStyleCnt="0"/>
      <dgm:spPr/>
    </dgm:pt>
    <dgm:pt modelId="{2A667EC3-7FC3-4F37-B7FC-55F5D44CC152}" type="pres">
      <dgm:prSet presAssocID="{48057D3D-D3E1-430D-9954-D0E64AB44672}" presName="parentText" presStyleLbl="node1" presStyleIdx="1" presStyleCnt="5">
        <dgm:presLayoutVars>
          <dgm:chMax val="0"/>
          <dgm:bulletEnabled val="1"/>
        </dgm:presLayoutVars>
      </dgm:prSet>
      <dgm:spPr/>
    </dgm:pt>
    <dgm:pt modelId="{9E3E4212-C393-4D56-9210-5B502194D492}" type="pres">
      <dgm:prSet presAssocID="{D029E8CD-2ACA-4870-8C84-E3F26DCF7DA4}" presName="spacer" presStyleCnt="0"/>
      <dgm:spPr/>
    </dgm:pt>
    <dgm:pt modelId="{5B923E8E-3E0E-4B7E-B343-495336186D74}" type="pres">
      <dgm:prSet presAssocID="{785A6374-BCCA-4BF5-84CD-B579A1AEB90C}" presName="parentText" presStyleLbl="node1" presStyleIdx="2" presStyleCnt="5">
        <dgm:presLayoutVars>
          <dgm:chMax val="0"/>
          <dgm:bulletEnabled val="1"/>
        </dgm:presLayoutVars>
      </dgm:prSet>
      <dgm:spPr/>
    </dgm:pt>
    <dgm:pt modelId="{25CBD256-2401-4CF1-BB54-298BFEE00126}" type="pres">
      <dgm:prSet presAssocID="{DC017566-10D5-4F14-8414-14ED39B24242}" presName="spacer" presStyleCnt="0"/>
      <dgm:spPr/>
    </dgm:pt>
    <dgm:pt modelId="{B997631B-60FF-45D1-98EB-1A3B3323588C}" type="pres">
      <dgm:prSet presAssocID="{9C5C935F-68FF-43F7-B5DE-02E3FF589413}" presName="parentText" presStyleLbl="node1" presStyleIdx="3" presStyleCnt="5">
        <dgm:presLayoutVars>
          <dgm:chMax val="0"/>
          <dgm:bulletEnabled val="1"/>
        </dgm:presLayoutVars>
      </dgm:prSet>
      <dgm:spPr/>
    </dgm:pt>
    <dgm:pt modelId="{795EF1CA-5133-432F-BD4D-7E001617EFED}" type="pres">
      <dgm:prSet presAssocID="{C4F45962-8547-4844-A07C-D0CD291ED968}" presName="spacer" presStyleCnt="0"/>
      <dgm:spPr/>
    </dgm:pt>
    <dgm:pt modelId="{1E9081BF-5F6B-437D-87E2-33D9C2B3D62A}" type="pres">
      <dgm:prSet presAssocID="{55CA1EBD-4022-41B3-8DF3-84E952324A0A}" presName="parentText" presStyleLbl="node1" presStyleIdx="4" presStyleCnt="5">
        <dgm:presLayoutVars>
          <dgm:chMax val="0"/>
          <dgm:bulletEnabled val="1"/>
        </dgm:presLayoutVars>
      </dgm:prSet>
      <dgm:spPr/>
    </dgm:pt>
  </dgm:ptLst>
  <dgm:cxnLst>
    <dgm:cxn modelId="{DBA67CB3-9F00-4C37-A25E-E35DEC9ECC62}" srcId="{C3E137D1-2BB7-4BAC-9BCF-A6F74449FC52}" destId="{48057D3D-D3E1-430D-9954-D0E64AB44672}" srcOrd="1" destOrd="0" parTransId="{83D20D44-ACEF-4DDF-A25B-7375A0B61BD3}" sibTransId="{D029E8CD-2ACA-4870-8C84-E3F26DCF7DA4}"/>
    <dgm:cxn modelId="{B0578922-D655-4B58-8048-4AD6AFEEC00B}" type="presOf" srcId="{13A148BD-FAF0-407D-9470-E050D6052AB5}" destId="{E70AE8D7-3979-415B-B66D-B2A603B098C5}" srcOrd="0" destOrd="0" presId="urn:microsoft.com/office/officeart/2005/8/layout/vList2"/>
    <dgm:cxn modelId="{204EAC69-8313-44D5-BE66-45FEF1C240AA}" type="presOf" srcId="{785A6374-BCCA-4BF5-84CD-B579A1AEB90C}" destId="{5B923E8E-3E0E-4B7E-B343-495336186D74}" srcOrd="0" destOrd="0" presId="urn:microsoft.com/office/officeart/2005/8/layout/vList2"/>
    <dgm:cxn modelId="{67C8A213-FAC0-46E2-B773-62C11E01B5F1}" srcId="{C3E137D1-2BB7-4BAC-9BCF-A6F74449FC52}" destId="{55CA1EBD-4022-41B3-8DF3-84E952324A0A}" srcOrd="4" destOrd="0" parTransId="{96EBDFB8-E56F-4182-AABE-7EBC83873869}" sibTransId="{96407351-FAC8-458A-9A74-34AC846CCDA2}"/>
    <dgm:cxn modelId="{7423D46B-695E-42B9-AE78-E9DB0622943C}" srcId="{C3E137D1-2BB7-4BAC-9BCF-A6F74449FC52}" destId="{13A148BD-FAF0-407D-9470-E050D6052AB5}" srcOrd="0" destOrd="0" parTransId="{7D2CDA56-34CE-4A0C-AACD-C88A2366D4D3}" sibTransId="{307DE20B-78D1-4BF7-95CE-9A381B282090}"/>
    <dgm:cxn modelId="{F0E507FD-0A3C-4AB2-AB59-168D43DB4DDE}" type="presOf" srcId="{48057D3D-D3E1-430D-9954-D0E64AB44672}" destId="{2A667EC3-7FC3-4F37-B7FC-55F5D44CC152}" srcOrd="0" destOrd="0" presId="urn:microsoft.com/office/officeart/2005/8/layout/vList2"/>
    <dgm:cxn modelId="{2B0F9230-0CB4-4457-9669-1F608A70CCA7}" type="presOf" srcId="{55CA1EBD-4022-41B3-8DF3-84E952324A0A}" destId="{1E9081BF-5F6B-437D-87E2-33D9C2B3D62A}" srcOrd="0" destOrd="0" presId="urn:microsoft.com/office/officeart/2005/8/layout/vList2"/>
    <dgm:cxn modelId="{1E433D75-FD4A-409D-B77D-7855BB8978B8}" type="presOf" srcId="{9C5C935F-68FF-43F7-B5DE-02E3FF589413}" destId="{B997631B-60FF-45D1-98EB-1A3B3323588C}" srcOrd="0" destOrd="0" presId="urn:microsoft.com/office/officeart/2005/8/layout/vList2"/>
    <dgm:cxn modelId="{EE5AB734-C260-4115-964D-17104644E516}" srcId="{C3E137D1-2BB7-4BAC-9BCF-A6F74449FC52}" destId="{9C5C935F-68FF-43F7-B5DE-02E3FF589413}" srcOrd="3" destOrd="0" parTransId="{430D7F25-E381-4F3B-9EFB-83986B1FC8D3}" sibTransId="{C4F45962-8547-4844-A07C-D0CD291ED968}"/>
    <dgm:cxn modelId="{4835BB62-7E09-4E7D-B045-7006AE82AE96}" type="presOf" srcId="{C3E137D1-2BB7-4BAC-9BCF-A6F74449FC52}" destId="{4A3E2E85-E6AE-4BE8-9586-B925199E6FA4}" srcOrd="0" destOrd="0" presId="urn:microsoft.com/office/officeart/2005/8/layout/vList2"/>
    <dgm:cxn modelId="{F5E9F014-13E0-4D25-9BC8-4F06989404E9}" srcId="{C3E137D1-2BB7-4BAC-9BCF-A6F74449FC52}" destId="{785A6374-BCCA-4BF5-84CD-B579A1AEB90C}" srcOrd="2" destOrd="0" parTransId="{B42CFF42-B56C-4910-BA70-F0611B2F5E02}" sibTransId="{DC017566-10D5-4F14-8414-14ED39B24242}"/>
    <dgm:cxn modelId="{CD410BE0-73AC-4434-966E-403F2D946764}" type="presParOf" srcId="{4A3E2E85-E6AE-4BE8-9586-B925199E6FA4}" destId="{E70AE8D7-3979-415B-B66D-B2A603B098C5}" srcOrd="0" destOrd="0" presId="urn:microsoft.com/office/officeart/2005/8/layout/vList2"/>
    <dgm:cxn modelId="{6ACBC3E4-75C4-4AB9-B97F-E49BED26A7C0}" type="presParOf" srcId="{4A3E2E85-E6AE-4BE8-9586-B925199E6FA4}" destId="{D5156998-7618-4D74-A9F9-886D16A5840E}" srcOrd="1" destOrd="0" presId="urn:microsoft.com/office/officeart/2005/8/layout/vList2"/>
    <dgm:cxn modelId="{A3EC6DA9-6D27-453D-B57C-1638492E91DE}" type="presParOf" srcId="{4A3E2E85-E6AE-4BE8-9586-B925199E6FA4}" destId="{2A667EC3-7FC3-4F37-B7FC-55F5D44CC152}" srcOrd="2" destOrd="0" presId="urn:microsoft.com/office/officeart/2005/8/layout/vList2"/>
    <dgm:cxn modelId="{0672BF5E-E1EC-485A-BBAA-986EFFAC42DF}" type="presParOf" srcId="{4A3E2E85-E6AE-4BE8-9586-B925199E6FA4}" destId="{9E3E4212-C393-4D56-9210-5B502194D492}" srcOrd="3" destOrd="0" presId="urn:microsoft.com/office/officeart/2005/8/layout/vList2"/>
    <dgm:cxn modelId="{79FF5151-EE28-4443-B029-0C72406CC764}" type="presParOf" srcId="{4A3E2E85-E6AE-4BE8-9586-B925199E6FA4}" destId="{5B923E8E-3E0E-4B7E-B343-495336186D74}" srcOrd="4" destOrd="0" presId="urn:microsoft.com/office/officeart/2005/8/layout/vList2"/>
    <dgm:cxn modelId="{909F61DE-3F30-468B-8C1B-5B0E474BBB30}" type="presParOf" srcId="{4A3E2E85-E6AE-4BE8-9586-B925199E6FA4}" destId="{25CBD256-2401-4CF1-BB54-298BFEE00126}" srcOrd="5" destOrd="0" presId="urn:microsoft.com/office/officeart/2005/8/layout/vList2"/>
    <dgm:cxn modelId="{F5183427-4C00-4E00-9623-F8AB00A1A3BE}" type="presParOf" srcId="{4A3E2E85-E6AE-4BE8-9586-B925199E6FA4}" destId="{B997631B-60FF-45D1-98EB-1A3B3323588C}" srcOrd="6" destOrd="0" presId="urn:microsoft.com/office/officeart/2005/8/layout/vList2"/>
    <dgm:cxn modelId="{6991534A-0B05-462C-90DF-A1187FADE295}" type="presParOf" srcId="{4A3E2E85-E6AE-4BE8-9586-B925199E6FA4}" destId="{795EF1CA-5133-432F-BD4D-7E001617EFED}" srcOrd="7" destOrd="0" presId="urn:microsoft.com/office/officeart/2005/8/layout/vList2"/>
    <dgm:cxn modelId="{B37A4A12-A885-4EB9-98F2-47B4226E8D93}" type="presParOf" srcId="{4A3E2E85-E6AE-4BE8-9586-B925199E6FA4}" destId="{1E9081BF-5F6B-437D-87E2-33D9C2B3D62A}" srcOrd="8"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032416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DCCD61-643D-44A5-A450-3A42A50CBC1E}" type="datetimeFigureOut">
              <a:rPr lang="en-US" smtClean="0"/>
              <a:pPr/>
              <a:t>4/24/2016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96291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DCCD61-643D-44A5-A450-3A42A50CBC1E}" type="datetimeFigureOut">
              <a:rPr lang="en-US" smtClean="0"/>
              <a:pPr/>
              <a:t>4/24/2016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129688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DCCD61-643D-44A5-A450-3A42A50CBC1E}" type="datetimeFigureOut">
              <a:rPr lang="en-US" smtClean="0"/>
              <a:pPr/>
              <a:t>4/24/2016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29870350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4/24/2016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179237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4/24/2016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3962857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6778"/>
            <a:ext cx="9144000" cy="1069514"/>
          </a:xfrm>
          <a:prstGeom prst="rect">
            <a:avLst/>
          </a:prstGeom>
        </p:spPr>
        <p:txBody>
          <a:bodyPr anchor="ctr"/>
          <a:lstStyle>
            <a:lvl1pPr>
              <a:defRPr b="1" baseline="0">
                <a:solidFill>
                  <a:schemeClr val="bg1"/>
                </a:solidFill>
                <a:latin typeface="Arial" pitchFamily="34" charset="0"/>
                <a:cs typeface="Arial" pitchFamily="34" charset="0"/>
              </a:defRPr>
            </a:lvl1pPr>
          </a:lstStyle>
          <a:p>
            <a:r>
              <a:rPr lang="en-US" altLang="ko-KR" dirty="0" smtClean="0"/>
              <a:t> Click to add title</a:t>
            </a:r>
            <a:endParaRPr lang="ko-KR" altLang="en-US" dirty="0"/>
          </a:p>
        </p:txBody>
      </p:sp>
      <p:sp>
        <p:nvSpPr>
          <p:cNvPr id="3" name="Content Placeholder 2"/>
          <p:cNvSpPr>
            <a:spLocks noGrp="1"/>
          </p:cNvSpPr>
          <p:nvPr>
            <p:ph idx="1"/>
          </p:nvPr>
        </p:nvSpPr>
        <p:spPr>
          <a:xfrm>
            <a:off x="457200" y="1600201"/>
            <a:ext cx="8229600" cy="460648"/>
          </a:xfrm>
          <a:prstGeom prst="rect">
            <a:avLst/>
          </a:prstGeom>
        </p:spPr>
        <p:txBody>
          <a:bodyPr anchor="ctr"/>
          <a:lstStyle>
            <a:lvl1pPr marL="0" indent="0">
              <a:buNone/>
              <a:defRPr sz="2000">
                <a:solidFill>
                  <a:schemeClr val="tx1">
                    <a:lumMod val="75000"/>
                    <a:lumOff val="25000"/>
                  </a:schemeClr>
                </a:solidFill>
              </a:defRPr>
            </a:lvl1pPr>
          </a:lstStyle>
          <a:p>
            <a:pPr lvl="0"/>
            <a:r>
              <a:rPr lang="en-US" altLang="ko-KR" dirty="0" smtClean="0"/>
              <a:t>Click to edit Master text styles</a:t>
            </a:r>
          </a:p>
        </p:txBody>
      </p:sp>
      <p:sp>
        <p:nvSpPr>
          <p:cNvPr id="4" name="Content Placeholder 2"/>
          <p:cNvSpPr>
            <a:spLocks noGrp="1"/>
          </p:cNvSpPr>
          <p:nvPr>
            <p:ph idx="10"/>
          </p:nvPr>
        </p:nvSpPr>
        <p:spPr>
          <a:xfrm>
            <a:off x="467544" y="2276872"/>
            <a:ext cx="8229600" cy="3600400"/>
          </a:xfrm>
          <a:prstGeom prst="rect">
            <a:avLst/>
          </a:prstGeom>
        </p:spPr>
        <p:txBody>
          <a:bodyPr lIns="396000" anchor="t"/>
          <a:lstStyle>
            <a:lvl1pPr marL="0" indent="0">
              <a:buNone/>
              <a:defRPr sz="1400">
                <a:solidFill>
                  <a:schemeClr val="tx1">
                    <a:lumMod val="75000"/>
                    <a:lumOff val="25000"/>
                  </a:schemeClr>
                </a:solidFill>
              </a:defRPr>
            </a:lvl1pPr>
          </a:lstStyle>
          <a:p>
            <a:pPr lvl="0"/>
            <a:r>
              <a:rPr lang="en-US" altLang="ko-KR" dirty="0" smtClean="0"/>
              <a:t>Click to edit Master text styles</a:t>
            </a:r>
          </a:p>
        </p:txBody>
      </p:sp>
    </p:spTree>
    <p:extLst>
      <p:ext uri="{BB962C8B-B14F-4D97-AF65-F5344CB8AC3E}">
        <p14:creationId xmlns:p14="http://schemas.microsoft.com/office/powerpoint/2010/main" xmlns="" val="3694015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19672" y="0"/>
            <a:ext cx="7524328" cy="1069514"/>
          </a:xfrm>
          <a:prstGeom prst="rect">
            <a:avLst/>
          </a:prstGeom>
        </p:spPr>
        <p:txBody>
          <a:bodyPr anchor="ctr"/>
          <a:lstStyle>
            <a:lvl1pPr>
              <a:defRPr b="1" baseline="0">
                <a:solidFill>
                  <a:schemeClr val="tx1">
                    <a:lumMod val="75000"/>
                    <a:lumOff val="25000"/>
                  </a:schemeClr>
                </a:solidFill>
                <a:latin typeface="Arial" pitchFamily="34" charset="0"/>
                <a:cs typeface="Arial" pitchFamily="34" charset="0"/>
              </a:defRPr>
            </a:lvl1pPr>
          </a:lstStyle>
          <a:p>
            <a:r>
              <a:rPr lang="en-US" altLang="ko-KR" dirty="0" smtClean="0"/>
              <a:t> Click to add title</a:t>
            </a:r>
            <a:endParaRPr lang="ko-KR" altLang="en-US" dirty="0"/>
          </a:p>
        </p:txBody>
      </p:sp>
      <p:sp>
        <p:nvSpPr>
          <p:cNvPr id="4" name="Content Placeholder 2"/>
          <p:cNvSpPr>
            <a:spLocks noGrp="1"/>
          </p:cNvSpPr>
          <p:nvPr>
            <p:ph idx="1"/>
          </p:nvPr>
        </p:nvSpPr>
        <p:spPr>
          <a:xfrm>
            <a:off x="2123728" y="1268760"/>
            <a:ext cx="6563072" cy="460648"/>
          </a:xfrm>
          <a:prstGeom prst="rect">
            <a:avLst/>
          </a:prstGeom>
        </p:spPr>
        <p:txBody>
          <a:bodyPr anchor="ctr"/>
          <a:lstStyle>
            <a:lvl1pPr marL="0" indent="0">
              <a:buNone/>
              <a:defRPr sz="2000">
                <a:solidFill>
                  <a:schemeClr val="tx1">
                    <a:lumMod val="75000"/>
                    <a:lumOff val="25000"/>
                  </a:schemeClr>
                </a:solidFill>
              </a:defRPr>
            </a:lvl1pPr>
          </a:lstStyle>
          <a:p>
            <a:pPr lvl="0"/>
            <a:r>
              <a:rPr lang="en-US" altLang="ko-KR" dirty="0" smtClean="0"/>
              <a:t>Click to edit Master text styles</a:t>
            </a:r>
          </a:p>
        </p:txBody>
      </p:sp>
      <p:sp>
        <p:nvSpPr>
          <p:cNvPr id="5" name="Content Placeholder 2"/>
          <p:cNvSpPr>
            <a:spLocks noGrp="1"/>
          </p:cNvSpPr>
          <p:nvPr>
            <p:ph idx="10"/>
          </p:nvPr>
        </p:nvSpPr>
        <p:spPr>
          <a:xfrm>
            <a:off x="2134072" y="1844824"/>
            <a:ext cx="6563072" cy="4147865"/>
          </a:xfrm>
          <a:prstGeom prst="rect">
            <a:avLst/>
          </a:prstGeom>
        </p:spPr>
        <p:txBody>
          <a:bodyPr lIns="396000" anchor="t"/>
          <a:lstStyle>
            <a:lvl1pPr marL="0" indent="0">
              <a:buNone/>
              <a:defRPr sz="1400">
                <a:solidFill>
                  <a:schemeClr val="tx1">
                    <a:lumMod val="75000"/>
                    <a:lumOff val="25000"/>
                  </a:schemeClr>
                </a:solidFill>
              </a:defRPr>
            </a:lvl1pPr>
          </a:lstStyle>
          <a:p>
            <a:pPr lvl="0"/>
            <a:r>
              <a:rPr lang="en-US" altLang="ko-KR" dirty="0" smtClean="0"/>
              <a:t>Click to edit Master text styles</a:t>
            </a:r>
          </a:p>
        </p:txBody>
      </p:sp>
    </p:spTree>
    <p:extLst>
      <p:ext uri="{BB962C8B-B14F-4D97-AF65-F5344CB8AC3E}">
        <p14:creationId xmlns:p14="http://schemas.microsoft.com/office/powerpoint/2010/main" xmlns="" val="2326818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4/24/2016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1656086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4/24/2016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92428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DCCD61-643D-44A5-A450-3A42A50CBC1E}" type="datetimeFigureOut">
              <a:rPr lang="en-US" smtClean="0"/>
              <a:pPr/>
              <a:t>4/24/2016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327793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DCCD61-643D-44A5-A450-3A42A50CBC1E}" type="datetimeFigureOut">
              <a:rPr lang="en-US" smtClean="0"/>
              <a:pPr/>
              <a:t>4/24/2016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778790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DCCD61-643D-44A5-A450-3A42A50CBC1E}" type="datetimeFigureOut">
              <a:rPr lang="en-US" smtClean="0"/>
              <a:pPr/>
              <a:t>4/24/2016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2919811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DCCD61-643D-44A5-A450-3A42A50CBC1E}" type="datetimeFigureOut">
              <a:rPr lang="en-US" smtClean="0"/>
              <a:pPr/>
              <a:t>4/24/2016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18181198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37338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xStyles>
    <p:titleStyle>
      <a:lvl1pPr algn="l" defTabSz="914400" rtl="0" eaLnBrk="1" latinLnBrk="1" hangingPunct="1">
        <a:spcBef>
          <a:spcPct val="0"/>
        </a:spcBef>
        <a:buNone/>
        <a:defRPr sz="4000" b="1" kern="1200">
          <a:solidFill>
            <a:schemeClr val="tx1"/>
          </a:solidFill>
          <a:latin typeface="Arial" pitchFamily="34" charset="0"/>
          <a:ea typeface="+mj-ea"/>
          <a:cs typeface="Arial" pitchFamily="34" charset="0"/>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DCCD61-643D-44A5-A450-3A42A50CBC1E}" type="datetimeFigureOut">
              <a:rPr lang="en-US" smtClean="0"/>
              <a:pPr/>
              <a:t>4/24/2016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F0832-F084-422D-97D1-AF848F4F2C34}" type="slidenum">
              <a:rPr lang="en-US" smtClean="0"/>
              <a:pPr/>
              <a:t>‹N°›</a:t>
            </a:fld>
            <a:endParaRPr lang="en-US"/>
          </a:p>
        </p:txBody>
      </p:sp>
    </p:spTree>
    <p:extLst>
      <p:ext uri="{BB962C8B-B14F-4D97-AF65-F5344CB8AC3E}">
        <p14:creationId xmlns:p14="http://schemas.microsoft.com/office/powerpoint/2010/main" xmlns="" val="328635735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free-powerpoint-templates-design.com/free-powerpoint-templates-design" TargetMode="Externa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6024" y="5805264"/>
            <a:ext cx="4788024" cy="461665"/>
          </a:xfrm>
          <a:prstGeom prst="rect">
            <a:avLst/>
          </a:prstGeom>
          <a:noFill/>
        </p:spPr>
        <p:txBody>
          <a:bodyPr wrap="square">
            <a:spAutoFit/>
          </a:bodyPr>
          <a:lstStyle/>
          <a:p>
            <a:pPr fontAlgn="auto">
              <a:spcBef>
                <a:spcPts val="0"/>
              </a:spcBef>
              <a:spcAft>
                <a:spcPts val="0"/>
              </a:spcAft>
              <a:defRPr/>
            </a:pPr>
            <a:r>
              <a:rPr kumimoji="0" lang="en-US" altLang="ko-KR" sz="1200" b="1" dirty="0" smtClean="0">
                <a:solidFill>
                  <a:schemeClr val="bg1"/>
                </a:solidFill>
                <a:latin typeface="Arial" pitchFamily="34" charset="0"/>
                <a:cs typeface="Arial" pitchFamily="34" charset="0"/>
              </a:rPr>
              <a:t>INSERT </a:t>
            </a:r>
            <a:r>
              <a:rPr kumimoji="0" lang="en-US" altLang="ko-KR" sz="1200" b="1" dirty="0">
                <a:solidFill>
                  <a:schemeClr val="bg1"/>
                </a:solidFill>
                <a:latin typeface="Arial" pitchFamily="34" charset="0"/>
                <a:cs typeface="Arial" pitchFamily="34" charset="0"/>
              </a:rPr>
              <a:t>THE </a:t>
            </a:r>
            <a:r>
              <a:rPr kumimoji="0" lang="en-US" altLang="ko-KR" sz="1200" b="1" dirty="0" smtClean="0">
                <a:solidFill>
                  <a:schemeClr val="bg1"/>
                </a:solidFill>
                <a:latin typeface="Arial" pitchFamily="34" charset="0"/>
                <a:cs typeface="Arial" pitchFamily="34" charset="0"/>
              </a:rPr>
              <a:t>TITLE</a:t>
            </a:r>
          </a:p>
          <a:p>
            <a:pPr fontAlgn="auto">
              <a:spcBef>
                <a:spcPts val="0"/>
              </a:spcBef>
              <a:spcAft>
                <a:spcPts val="0"/>
              </a:spcAft>
              <a:defRPr/>
            </a:pPr>
            <a:r>
              <a:rPr kumimoji="0" lang="en-US" altLang="ko-KR" sz="1200" b="1" dirty="0" smtClean="0">
                <a:solidFill>
                  <a:schemeClr val="bg1"/>
                </a:solidFill>
                <a:latin typeface="Arial" pitchFamily="34" charset="0"/>
                <a:cs typeface="Arial" pitchFamily="34" charset="0"/>
              </a:rPr>
              <a:t>OF</a:t>
            </a:r>
            <a:r>
              <a:rPr lang="en-US" altLang="ko-KR" sz="1200" b="1" dirty="0">
                <a:solidFill>
                  <a:schemeClr val="bg1"/>
                </a:solidFill>
                <a:latin typeface="Arial" pitchFamily="34" charset="0"/>
                <a:cs typeface="Arial" pitchFamily="34" charset="0"/>
              </a:rPr>
              <a:t> </a:t>
            </a:r>
            <a:r>
              <a:rPr kumimoji="0" lang="en-US" altLang="ko-KR" sz="1200" b="1" dirty="0" smtClean="0">
                <a:solidFill>
                  <a:schemeClr val="bg1"/>
                </a:solidFill>
                <a:latin typeface="Arial" pitchFamily="34" charset="0"/>
                <a:cs typeface="Arial" pitchFamily="34" charset="0"/>
              </a:rPr>
              <a:t>YOUR PRESENTATION HERE    </a:t>
            </a:r>
            <a:endParaRPr kumimoji="0" lang="en-US" altLang="ko-KR" sz="1200" b="1" dirty="0">
              <a:solidFill>
                <a:schemeClr val="bg1"/>
              </a:solidFill>
              <a:latin typeface="Arial" pitchFamily="34" charset="0"/>
              <a:cs typeface="Arial" pitchFamily="34" charset="0"/>
            </a:endParaRPr>
          </a:p>
        </p:txBody>
      </p:sp>
      <p:sp>
        <p:nvSpPr>
          <p:cNvPr id="5" name="TextBox 1"/>
          <p:cNvSpPr txBox="1">
            <a:spLocks noChangeArrowheads="1"/>
          </p:cNvSpPr>
          <p:nvPr/>
        </p:nvSpPr>
        <p:spPr bwMode="auto">
          <a:xfrm>
            <a:off x="4143372" y="2857496"/>
            <a:ext cx="5000628" cy="1200329"/>
          </a:xfrm>
          <a:prstGeom prst="rect">
            <a:avLst/>
          </a:prstGeom>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wrap="square">
            <a:spAutoFit/>
          </a:bodyPr>
          <a:lstStyle/>
          <a:p>
            <a:pPr algn="ctr"/>
            <a:r>
              <a:rPr lang="ar-DZ" altLang="ko-KR" sz="3600" b="1" dirty="0" err="1" smtClean="0">
                <a:solidFill>
                  <a:schemeClr val="bg1"/>
                </a:solidFill>
                <a:latin typeface="Arial" pitchFamily="34" charset="0"/>
                <a:ea typeface="맑은 고딕" pitchFamily="50" charset="-127"/>
                <a:cs typeface="Arial" pitchFamily="34" charset="0"/>
              </a:rPr>
              <a:t>الادارة</a:t>
            </a:r>
            <a:r>
              <a:rPr lang="ar-DZ" altLang="ko-KR" sz="3600" b="1" dirty="0" smtClean="0">
                <a:solidFill>
                  <a:schemeClr val="bg1"/>
                </a:solidFill>
                <a:latin typeface="Arial" pitchFamily="34" charset="0"/>
                <a:ea typeface="맑은 고딕" pitchFamily="50" charset="-127"/>
                <a:cs typeface="Arial" pitchFamily="34" charset="0"/>
              </a:rPr>
              <a:t> الالكترونية للموارد البشرية</a:t>
            </a:r>
            <a:endParaRPr lang="en-US" altLang="ko-KR" sz="3600" b="1" dirty="0" smtClean="0">
              <a:solidFill>
                <a:schemeClr val="bg1"/>
              </a:solidFill>
              <a:latin typeface="Arial" pitchFamily="34" charset="0"/>
              <a:ea typeface="맑은 고딕" pitchFamily="50" charset="-127"/>
              <a:cs typeface="Arial" pitchFamily="34" charset="0"/>
            </a:endParaRPr>
          </a:p>
        </p:txBody>
      </p:sp>
      <p:sp>
        <p:nvSpPr>
          <p:cNvPr id="7" name="TextBox 6">
            <a:hlinkClick r:id="rId2"/>
          </p:cNvPr>
          <p:cNvSpPr txBox="1"/>
          <p:nvPr/>
        </p:nvSpPr>
        <p:spPr>
          <a:xfrm>
            <a:off x="216024" y="6597932"/>
            <a:ext cx="8927976" cy="215444"/>
          </a:xfrm>
          <a:prstGeom prst="rect">
            <a:avLst/>
          </a:prstGeom>
          <a:noFill/>
        </p:spPr>
        <p:txBody>
          <a:bodyPr wrap="square" rtlCol="0">
            <a:spAutoFit/>
          </a:bodyPr>
          <a:lstStyle/>
          <a:p>
            <a:r>
              <a:rPr lang="en-US" altLang="ko-KR" sz="800" dirty="0" smtClean="0">
                <a:solidFill>
                  <a:schemeClr val="bg1"/>
                </a:solidFill>
                <a:latin typeface="Arial" pitchFamily="34" charset="0"/>
                <a:cs typeface="Arial" pitchFamily="34" charset="0"/>
              </a:rPr>
              <a:t>ALLPPT.com _ Free PowerPoint Templates, Diagrams and Charts</a:t>
            </a:r>
            <a:endParaRPr lang="ko-KR" altLang="en-US" sz="800" dirty="0">
              <a:solidFill>
                <a:schemeClr val="bg1"/>
              </a:solidFill>
              <a:latin typeface="Arial" pitchFamily="34" charset="0"/>
              <a:cs typeface="Arial" pitchFamily="34" charset="0"/>
            </a:endParaRPr>
          </a:p>
        </p:txBody>
      </p:sp>
      <p:grpSp>
        <p:nvGrpSpPr>
          <p:cNvPr id="2" name="Group 1"/>
          <p:cNvGrpSpPr/>
          <p:nvPr/>
        </p:nvGrpSpPr>
        <p:grpSpPr>
          <a:xfrm>
            <a:off x="7092280" y="387756"/>
            <a:ext cx="1704092" cy="1704092"/>
            <a:chOff x="6890990" y="800853"/>
            <a:chExt cx="1704092" cy="1704092"/>
          </a:xfrm>
        </p:grpSpPr>
        <p:sp>
          <p:nvSpPr>
            <p:cNvPr id="8" name="Oval 7"/>
            <p:cNvSpPr/>
            <p:nvPr/>
          </p:nvSpPr>
          <p:spPr>
            <a:xfrm>
              <a:off x="6890990" y="800853"/>
              <a:ext cx="1704092" cy="1704092"/>
            </a:xfrm>
            <a:prstGeom prst="ellipse">
              <a:avLst/>
            </a:prstGeom>
            <a:solidFill>
              <a:schemeClr val="tx1"/>
            </a:solidFill>
            <a:ln w="698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2" name="Picture 11"/>
            <p:cNvPicPr>
              <a:picLocks noChangeAspect="1"/>
            </p:cNvPicPr>
            <p:nvPr/>
          </p:nvPicPr>
          <p:blipFill>
            <a:blip r:embed="rId3" cstate="print">
              <a:extLst>
                <a:ext uri="{BEBA8EAE-BF5A-486C-A8C5-ECC9F3942E4B}">
                  <a14:imgProps xmlns:a14="http://schemas.microsoft.com/office/drawing/2010/main" xmlns="">
                    <a14:imgLayer r:embed="rId4">
                      <a14:imgEffect>
                        <a14:brightnessContrast bright="100000"/>
                      </a14:imgEffect>
                    </a14:imgLayer>
                  </a14:imgProps>
                </a:ext>
                <a:ext uri="{28A0092B-C50C-407E-A947-70E740481C1C}">
                  <a14:useLocalDpi xmlns:a14="http://schemas.microsoft.com/office/drawing/2010/main" xmlns="" val="0"/>
                </a:ext>
              </a:extLst>
            </a:blip>
            <a:stretch>
              <a:fillRect/>
            </a:stretch>
          </p:blipFill>
          <p:spPr>
            <a:xfrm>
              <a:off x="7092280" y="1491975"/>
              <a:ext cx="1301512" cy="321849"/>
            </a:xfrm>
            <a:prstGeom prst="rect">
              <a:avLst/>
            </a:prstGeom>
          </p:spPr>
        </p:pic>
      </p:grpSp>
    </p:spTree>
    <p:extLst>
      <p:ext uri="{BB962C8B-B14F-4D97-AF65-F5344CB8AC3E}">
        <p14:creationId xmlns:p14="http://schemas.microsoft.com/office/powerpoint/2010/main" xmlns="" val="1941221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solidFill>
                  <a:schemeClr val="tx1"/>
                </a:solidFill>
              </a:rPr>
              <a:t>       مفهوم </a:t>
            </a:r>
            <a:r>
              <a:rPr lang="ar-DZ" dirty="0" err="1" smtClean="0">
                <a:solidFill>
                  <a:schemeClr val="tx1"/>
                </a:solidFill>
              </a:rPr>
              <a:t>الادارة</a:t>
            </a:r>
            <a:r>
              <a:rPr lang="ar-DZ" dirty="0" smtClean="0">
                <a:solidFill>
                  <a:schemeClr val="tx1"/>
                </a:solidFill>
              </a:rPr>
              <a:t> الالكترونية للموارد البشرية:</a:t>
            </a:r>
            <a:endParaRPr lang="fr-FR" dirty="0">
              <a:solidFill>
                <a:schemeClr val="tx1"/>
              </a:solidFill>
            </a:endParaRPr>
          </a:p>
        </p:txBody>
      </p:sp>
      <p:graphicFrame>
        <p:nvGraphicFramePr>
          <p:cNvPr id="5" name="Espace réservé du contenu 4"/>
          <p:cNvGraphicFramePr>
            <a:graphicFrameLocks noGrp="1"/>
          </p:cNvGraphicFramePr>
          <p:nvPr>
            <p:ph idx="10"/>
          </p:nvPr>
        </p:nvGraphicFramePr>
        <p:xfrm>
          <a:off x="500034" y="1214422"/>
          <a:ext cx="8229600" cy="5286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sz="3600" dirty="0" err="1" smtClean="0">
                <a:solidFill>
                  <a:schemeClr val="tx1"/>
                </a:solidFill>
              </a:rPr>
              <a:t>استراتيجية</a:t>
            </a:r>
            <a:r>
              <a:rPr lang="ar-DZ" sz="3600" dirty="0" smtClean="0">
                <a:solidFill>
                  <a:schemeClr val="tx1"/>
                </a:solidFill>
              </a:rPr>
              <a:t> تنفيذ نظام </a:t>
            </a:r>
            <a:r>
              <a:rPr lang="ar-DZ" sz="3600" dirty="0" err="1" smtClean="0">
                <a:solidFill>
                  <a:schemeClr val="tx1"/>
                </a:solidFill>
              </a:rPr>
              <a:t>الادارة</a:t>
            </a:r>
            <a:r>
              <a:rPr lang="ar-DZ" sz="3600" dirty="0" smtClean="0">
                <a:solidFill>
                  <a:schemeClr val="tx1"/>
                </a:solidFill>
              </a:rPr>
              <a:t> الالكترونية للموارد البشرية</a:t>
            </a:r>
            <a:endParaRPr lang="fr-FR" sz="3600" dirty="0">
              <a:solidFill>
                <a:schemeClr val="tx1"/>
              </a:solidFill>
            </a:endParaRPr>
          </a:p>
        </p:txBody>
      </p:sp>
      <p:graphicFrame>
        <p:nvGraphicFramePr>
          <p:cNvPr id="5" name="Espace réservé du contenu 4"/>
          <p:cNvGraphicFramePr>
            <a:graphicFrameLocks noGrp="1"/>
          </p:cNvGraphicFramePr>
          <p:nvPr>
            <p:ph idx="10"/>
          </p:nvPr>
        </p:nvGraphicFramePr>
        <p:xfrm>
          <a:off x="467544" y="1357298"/>
          <a:ext cx="8229600" cy="4519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ar-DZ" altLang="ko-KR" dirty="0" smtClean="0"/>
              <a:t>مزايا نظام الإدارة الإليكترونية للموارد البشرية:إعطاء</a:t>
            </a:r>
            <a:endParaRPr lang="ko-KR" altLang="en-US" dirty="0"/>
          </a:p>
        </p:txBody>
      </p:sp>
      <p:graphicFrame>
        <p:nvGraphicFramePr>
          <p:cNvPr id="8" name="Espace réservé du contenu 7"/>
          <p:cNvGraphicFramePr>
            <a:graphicFrameLocks noGrp="1"/>
          </p:cNvGraphicFramePr>
          <p:nvPr>
            <p:ph idx="10"/>
          </p:nvPr>
        </p:nvGraphicFramePr>
        <p:xfrm>
          <a:off x="467544" y="1357298"/>
          <a:ext cx="8229600" cy="4519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891763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sz="3200" dirty="0" smtClean="0">
                <a:solidFill>
                  <a:schemeClr val="tx1"/>
                </a:solidFill>
              </a:rPr>
              <a:t>التحديات </a:t>
            </a:r>
            <a:r>
              <a:rPr lang="ar-DZ" sz="3200" dirty="0" err="1" smtClean="0">
                <a:solidFill>
                  <a:schemeClr val="tx1"/>
                </a:solidFill>
              </a:rPr>
              <a:t>التى</a:t>
            </a:r>
            <a:r>
              <a:rPr lang="ar-DZ" sz="3200" dirty="0" smtClean="0">
                <a:solidFill>
                  <a:schemeClr val="tx1"/>
                </a:solidFill>
              </a:rPr>
              <a:t> يفرضها نظام الإدارة </a:t>
            </a:r>
            <a:r>
              <a:rPr lang="ar-DZ" sz="3200" dirty="0" err="1" smtClean="0">
                <a:solidFill>
                  <a:schemeClr val="tx1"/>
                </a:solidFill>
              </a:rPr>
              <a:t>الأليكترونية</a:t>
            </a:r>
            <a:r>
              <a:rPr lang="ar-DZ" sz="3200" dirty="0" smtClean="0">
                <a:solidFill>
                  <a:schemeClr val="tx1"/>
                </a:solidFill>
              </a:rPr>
              <a:t> للموارد البشرية</a:t>
            </a:r>
            <a:r>
              <a:rPr lang="ar-DZ" sz="3200" dirty="0" smtClean="0">
                <a:solidFill>
                  <a:schemeClr val="tx1"/>
                </a:solidFill>
              </a:rPr>
              <a:t>:</a:t>
            </a:r>
            <a:endParaRPr lang="fr-FR" sz="3200" dirty="0">
              <a:solidFill>
                <a:schemeClr val="tx1"/>
              </a:solidFill>
            </a:endParaRPr>
          </a:p>
        </p:txBody>
      </p:sp>
      <p:graphicFrame>
        <p:nvGraphicFramePr>
          <p:cNvPr id="6" name="Espace réservé du contenu 5"/>
          <p:cNvGraphicFramePr>
            <a:graphicFrameLocks noGrp="1"/>
          </p:cNvGraphicFramePr>
          <p:nvPr>
            <p:ph idx="10"/>
          </p:nvPr>
        </p:nvGraphicFramePr>
        <p:xfrm>
          <a:off x="467544" y="1500174"/>
          <a:ext cx="8229600" cy="4377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sz="3200" dirty="0" smtClean="0">
                <a:solidFill>
                  <a:schemeClr val="tx1"/>
                </a:solidFill>
              </a:rPr>
              <a:t>       </a:t>
            </a:r>
            <a:r>
              <a:rPr lang="ar-EG" sz="3200" dirty="0" smtClean="0">
                <a:solidFill>
                  <a:schemeClr val="tx1"/>
                </a:solidFill>
              </a:rPr>
              <a:t>عوامل </a:t>
            </a:r>
            <a:r>
              <a:rPr lang="ar-EG" sz="3200" dirty="0" smtClean="0">
                <a:solidFill>
                  <a:schemeClr val="tx1"/>
                </a:solidFill>
              </a:rPr>
              <a:t>أدت إلى نجاح العديد من الشركات </a:t>
            </a:r>
            <a:r>
              <a:rPr lang="ar-EG" sz="3200" dirty="0" err="1" smtClean="0">
                <a:solidFill>
                  <a:schemeClr val="tx1"/>
                </a:solidFill>
              </a:rPr>
              <a:t>فى</a:t>
            </a:r>
            <a:r>
              <a:rPr lang="ar-EG" sz="3200" dirty="0" smtClean="0">
                <a:solidFill>
                  <a:schemeClr val="tx1"/>
                </a:solidFill>
              </a:rPr>
              <a:t> تنفيذ هذا النظام:</a:t>
            </a:r>
            <a:endParaRPr lang="fr-FR" sz="3200" dirty="0">
              <a:solidFill>
                <a:schemeClr val="tx1"/>
              </a:solidFill>
            </a:endParaRPr>
          </a:p>
        </p:txBody>
      </p:sp>
      <p:graphicFrame>
        <p:nvGraphicFramePr>
          <p:cNvPr id="6" name="Espace réservé du contenu 5"/>
          <p:cNvGraphicFramePr>
            <a:graphicFrameLocks noGrp="1"/>
          </p:cNvGraphicFramePr>
          <p:nvPr>
            <p:ph idx="10"/>
          </p:nvPr>
        </p:nvGraphicFramePr>
        <p:xfrm>
          <a:off x="467544" y="1285860"/>
          <a:ext cx="8229600" cy="5072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sz="3200" dirty="0" smtClean="0"/>
              <a:t>عند تطبيق </a:t>
            </a:r>
            <a:r>
              <a:rPr lang="ar-DZ" sz="3200" dirty="0" err="1" smtClean="0"/>
              <a:t>الادارة</a:t>
            </a:r>
            <a:r>
              <a:rPr lang="ar-DZ" sz="3200" dirty="0" smtClean="0"/>
              <a:t> الالكترونية للم </a:t>
            </a:r>
            <a:r>
              <a:rPr lang="ar-DZ" sz="3200" dirty="0" err="1" smtClean="0"/>
              <a:t>ب</a:t>
            </a:r>
            <a:r>
              <a:rPr lang="ar-DZ" sz="3200" dirty="0" smtClean="0"/>
              <a:t> يجب مراعاة ما يلي:</a:t>
            </a:r>
            <a:endParaRPr lang="fr-FR" sz="3200" dirty="0"/>
          </a:p>
        </p:txBody>
      </p:sp>
      <p:graphicFrame>
        <p:nvGraphicFramePr>
          <p:cNvPr id="6" name="Espace réservé du contenu 5"/>
          <p:cNvGraphicFramePr>
            <a:graphicFrameLocks noGrp="1"/>
          </p:cNvGraphicFramePr>
          <p:nvPr>
            <p:ph idx="10"/>
          </p:nvPr>
        </p:nvGraphicFramePr>
        <p:xfrm>
          <a:off x="467544" y="1285860"/>
          <a:ext cx="8229600" cy="4591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823</TotalTime>
  <Words>318</Words>
  <Application>Microsoft Office PowerPoint</Application>
  <PresentationFormat>Affichage à l'écran (4:3)</PresentationFormat>
  <Paragraphs>34</Paragraphs>
  <Slides>7</Slides>
  <Notes>0</Notes>
  <HiddenSlides>0</HiddenSlides>
  <MMClips>0</MMClips>
  <ScaleCrop>false</ScaleCrop>
  <HeadingPairs>
    <vt:vector size="4" baseType="variant">
      <vt:variant>
        <vt:lpstr>Thème</vt:lpstr>
      </vt:variant>
      <vt:variant>
        <vt:i4>2</vt:i4>
      </vt:variant>
      <vt:variant>
        <vt:lpstr>Titres des diapositives</vt:lpstr>
      </vt:variant>
      <vt:variant>
        <vt:i4>7</vt:i4>
      </vt:variant>
    </vt:vector>
  </HeadingPairs>
  <TitlesOfParts>
    <vt:vector size="9" baseType="lpstr">
      <vt:lpstr>Office Theme</vt:lpstr>
      <vt:lpstr>Custom Design</vt:lpstr>
      <vt:lpstr>Diapositive 1</vt:lpstr>
      <vt:lpstr>       مفهوم الادارة الالكترونية للموارد البشرية:</vt:lpstr>
      <vt:lpstr>استراتيجية تنفيذ نظام الادارة الالكترونية للموارد البشرية</vt:lpstr>
      <vt:lpstr>مزايا نظام الإدارة الإليكترونية للموارد البشرية:إعطاء</vt:lpstr>
      <vt:lpstr>التحديات التى يفرضها نظام الإدارة الأليكترونية للموارد البشرية:</vt:lpstr>
      <vt:lpstr>       عوامل أدت إلى نجاح العديد من الشركات فى تنفيذ هذا النظام:</vt:lpstr>
      <vt:lpstr>عند تطبيق الادارة الالكترونية للم ب يجب مراعاة ما يلي:</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Registered User</dc:creator>
  <cp:lastModifiedBy>2013</cp:lastModifiedBy>
  <cp:revision>45</cp:revision>
  <dcterms:created xsi:type="dcterms:W3CDTF">2014-04-01T16:35:38Z</dcterms:created>
  <dcterms:modified xsi:type="dcterms:W3CDTF">2016-04-24T15:00:18Z</dcterms:modified>
</cp:coreProperties>
</file>