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56" r:id="rId2"/>
    <p:sldId id="257" r:id="rId3"/>
    <p:sldId id="258" r:id="rId4"/>
    <p:sldId id="281" r:id="rId5"/>
    <p:sldId id="280" r:id="rId6"/>
    <p:sldId id="259" r:id="rId7"/>
    <p:sldId id="260" r:id="rId8"/>
    <p:sldId id="261" r:id="rId9"/>
    <p:sldId id="265" r:id="rId10"/>
    <p:sldId id="262" r:id="rId11"/>
    <p:sldId id="263" r:id="rId12"/>
    <p:sldId id="266" r:id="rId13"/>
    <p:sldId id="264" r:id="rId14"/>
    <p:sldId id="290" r:id="rId15"/>
    <p:sldId id="272" r:id="rId16"/>
    <p:sldId id="268" r:id="rId17"/>
    <p:sldId id="269" r:id="rId18"/>
    <p:sldId id="270" r:id="rId19"/>
    <p:sldId id="271" r:id="rId20"/>
    <p:sldId id="273" r:id="rId21"/>
    <p:sldId id="274" r:id="rId22"/>
    <p:sldId id="282" r:id="rId23"/>
    <p:sldId id="286" r:id="rId24"/>
    <p:sldId id="294" r:id="rId25"/>
    <p:sldId id="297" r:id="rId26"/>
    <p:sldId id="298" r:id="rId27"/>
    <p:sldId id="299" r:id="rId28"/>
    <p:sldId id="295" r:id="rId29"/>
    <p:sldId id="300" r:id="rId30"/>
    <p:sldId id="293"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A783E8-2AA2-4377-B679-6AD3FC508F07}" v="154" dt="2023-10-11T17:37:21.3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adaneassia@yahoo.com" userId="5f4d886691d65ef3" providerId="LiveId" clId="{CC4A454E-6CEE-4E67-87A4-202D1E436DED}"/>
    <pc:docChg chg="modSld">
      <pc:chgData name="saadaneassia@yahoo.com" userId="5f4d886691d65ef3" providerId="LiveId" clId="{CC4A454E-6CEE-4E67-87A4-202D1E436DED}" dt="2023-10-04T18:14:57.605" v="7" actId="20577"/>
      <pc:docMkLst>
        <pc:docMk/>
      </pc:docMkLst>
      <pc:sldChg chg="modSp mod">
        <pc:chgData name="saadaneassia@yahoo.com" userId="5f4d886691d65ef3" providerId="LiveId" clId="{CC4A454E-6CEE-4E67-87A4-202D1E436DED}" dt="2023-10-04T18:14:49.485" v="5" actId="20577"/>
        <pc:sldMkLst>
          <pc:docMk/>
          <pc:sldMk cId="776671198" sldId="257"/>
        </pc:sldMkLst>
        <pc:spChg chg="mod">
          <ac:chgData name="saadaneassia@yahoo.com" userId="5f4d886691d65ef3" providerId="LiveId" clId="{CC4A454E-6CEE-4E67-87A4-202D1E436DED}" dt="2023-10-04T18:14:49.485" v="5" actId="20577"/>
          <ac:spMkLst>
            <pc:docMk/>
            <pc:sldMk cId="776671198" sldId="257"/>
            <ac:spMk id="3" creationId="{0C654A71-958B-4061-8DDE-89B23C413AFA}"/>
          </ac:spMkLst>
        </pc:spChg>
      </pc:sldChg>
      <pc:sldChg chg="modSp mod">
        <pc:chgData name="saadaneassia@yahoo.com" userId="5f4d886691d65ef3" providerId="LiveId" clId="{CC4A454E-6CEE-4E67-87A4-202D1E436DED}" dt="2023-10-04T18:14:57.605" v="7" actId="20577"/>
        <pc:sldMkLst>
          <pc:docMk/>
          <pc:sldMk cId="1781963590" sldId="258"/>
        </pc:sldMkLst>
        <pc:spChg chg="mod">
          <ac:chgData name="saadaneassia@yahoo.com" userId="5f4d886691d65ef3" providerId="LiveId" clId="{CC4A454E-6CEE-4E67-87A4-202D1E436DED}" dt="2023-10-04T18:14:57.605" v="7" actId="20577"/>
          <ac:spMkLst>
            <pc:docMk/>
            <pc:sldMk cId="1781963590" sldId="258"/>
            <ac:spMk id="3" creationId="{78A11E9C-3AB7-4AF8-A407-9F0CC2334DCC}"/>
          </ac:spMkLst>
        </pc:spChg>
      </pc:sldChg>
    </pc:docChg>
  </pc:docChgLst>
  <pc:docChgLst>
    <pc:chgData name="saadaneassia@yahoo.com" userId="5f4d886691d65ef3" providerId="LiveId" clId="{DDA783E8-2AA2-4377-B679-6AD3FC508F07}"/>
    <pc:docChg chg="undo custSel addSld delSld modSld delMainMaster">
      <pc:chgData name="saadaneassia@yahoo.com" userId="5f4d886691d65ef3" providerId="LiveId" clId="{DDA783E8-2AA2-4377-B679-6AD3FC508F07}" dt="2023-10-11T17:45:05.332" v="604" actId="20577"/>
      <pc:docMkLst>
        <pc:docMk/>
      </pc:docMkLst>
      <pc:sldChg chg="modSp mod">
        <pc:chgData name="saadaneassia@yahoo.com" userId="5f4d886691d65ef3" providerId="LiveId" clId="{DDA783E8-2AA2-4377-B679-6AD3FC508F07}" dt="2023-10-04T18:26:57.087" v="8" actId="27636"/>
        <pc:sldMkLst>
          <pc:docMk/>
          <pc:sldMk cId="3977390158" sldId="263"/>
        </pc:sldMkLst>
        <pc:spChg chg="mod">
          <ac:chgData name="saadaneassia@yahoo.com" userId="5f4d886691d65ef3" providerId="LiveId" clId="{DDA783E8-2AA2-4377-B679-6AD3FC508F07}" dt="2023-10-04T18:26:57.087" v="8" actId="27636"/>
          <ac:spMkLst>
            <pc:docMk/>
            <pc:sldMk cId="3977390158" sldId="263"/>
            <ac:spMk id="3" creationId="{80854FD3-DD8E-4B40-B1E1-05C165A870BA}"/>
          </ac:spMkLst>
        </pc:spChg>
      </pc:sldChg>
      <pc:sldChg chg="modSp mod">
        <pc:chgData name="saadaneassia@yahoo.com" userId="5f4d886691d65ef3" providerId="LiveId" clId="{DDA783E8-2AA2-4377-B679-6AD3FC508F07}" dt="2023-10-04T18:28:08.572" v="9" actId="255"/>
        <pc:sldMkLst>
          <pc:docMk/>
          <pc:sldMk cId="2597726966" sldId="264"/>
        </pc:sldMkLst>
        <pc:spChg chg="mod">
          <ac:chgData name="saadaneassia@yahoo.com" userId="5f4d886691d65ef3" providerId="LiveId" clId="{DDA783E8-2AA2-4377-B679-6AD3FC508F07}" dt="2023-10-04T18:28:08.572" v="9" actId="255"/>
          <ac:spMkLst>
            <pc:docMk/>
            <pc:sldMk cId="2597726966" sldId="264"/>
            <ac:spMk id="3" creationId="{42AD0601-0DB6-49D9-9828-59B3464397E6}"/>
          </ac:spMkLst>
        </pc:spChg>
      </pc:sldChg>
      <pc:sldChg chg="modSp mod">
        <pc:chgData name="saadaneassia@yahoo.com" userId="5f4d886691d65ef3" providerId="LiveId" clId="{DDA783E8-2AA2-4377-B679-6AD3FC508F07}" dt="2023-10-04T18:18:29.332" v="1" actId="20577"/>
        <pc:sldMkLst>
          <pc:docMk/>
          <pc:sldMk cId="1146379832" sldId="265"/>
        </pc:sldMkLst>
        <pc:spChg chg="mod">
          <ac:chgData name="saadaneassia@yahoo.com" userId="5f4d886691d65ef3" providerId="LiveId" clId="{DDA783E8-2AA2-4377-B679-6AD3FC508F07}" dt="2023-10-04T18:18:29.332" v="1" actId="20577"/>
          <ac:spMkLst>
            <pc:docMk/>
            <pc:sldMk cId="1146379832" sldId="265"/>
            <ac:spMk id="3" creationId="{BF96EA0E-95DE-42F7-A205-96340F2BA64A}"/>
          </ac:spMkLst>
        </pc:spChg>
      </pc:sldChg>
      <pc:sldChg chg="modSp mod">
        <pc:chgData name="saadaneassia@yahoo.com" userId="5f4d886691d65ef3" providerId="LiveId" clId="{DDA783E8-2AA2-4377-B679-6AD3FC508F07}" dt="2023-10-11T15:47:48.678" v="160" actId="20577"/>
        <pc:sldMkLst>
          <pc:docMk/>
          <pc:sldMk cId="1054869508" sldId="268"/>
        </pc:sldMkLst>
        <pc:spChg chg="mod">
          <ac:chgData name="saadaneassia@yahoo.com" userId="5f4d886691d65ef3" providerId="LiveId" clId="{DDA783E8-2AA2-4377-B679-6AD3FC508F07}" dt="2023-10-11T15:47:48.678" v="160" actId="20577"/>
          <ac:spMkLst>
            <pc:docMk/>
            <pc:sldMk cId="1054869508" sldId="268"/>
            <ac:spMk id="3" creationId="{8D54DEDF-929A-48FE-914F-CDDB2B18806F}"/>
          </ac:spMkLst>
        </pc:spChg>
      </pc:sldChg>
      <pc:sldChg chg="modSp mod">
        <pc:chgData name="saadaneassia@yahoo.com" userId="5f4d886691d65ef3" providerId="LiveId" clId="{DDA783E8-2AA2-4377-B679-6AD3FC508F07}" dt="2023-10-04T18:35:58.307" v="98" actId="20577"/>
        <pc:sldMkLst>
          <pc:docMk/>
          <pc:sldMk cId="3344092948" sldId="269"/>
        </pc:sldMkLst>
        <pc:spChg chg="mod">
          <ac:chgData name="saadaneassia@yahoo.com" userId="5f4d886691d65ef3" providerId="LiveId" clId="{DDA783E8-2AA2-4377-B679-6AD3FC508F07}" dt="2023-10-04T18:35:58.307" v="98" actId="20577"/>
          <ac:spMkLst>
            <pc:docMk/>
            <pc:sldMk cId="3344092948" sldId="269"/>
            <ac:spMk id="3" creationId="{DF83E887-8969-45E5-8689-8F0F235A3912}"/>
          </ac:spMkLst>
        </pc:spChg>
      </pc:sldChg>
      <pc:sldChg chg="modSp mod">
        <pc:chgData name="saadaneassia@yahoo.com" userId="5f4d886691d65ef3" providerId="LiveId" clId="{DDA783E8-2AA2-4377-B679-6AD3FC508F07}" dt="2023-10-11T15:49:00.277" v="161" actId="20577"/>
        <pc:sldMkLst>
          <pc:docMk/>
          <pc:sldMk cId="991269779" sldId="270"/>
        </pc:sldMkLst>
        <pc:spChg chg="mod">
          <ac:chgData name="saadaneassia@yahoo.com" userId="5f4d886691d65ef3" providerId="LiveId" clId="{DDA783E8-2AA2-4377-B679-6AD3FC508F07}" dt="2023-10-11T15:49:00.277" v="161" actId="20577"/>
          <ac:spMkLst>
            <pc:docMk/>
            <pc:sldMk cId="991269779" sldId="270"/>
            <ac:spMk id="3" creationId="{3459DEF2-F8A4-4BBC-8882-618B92774664}"/>
          </ac:spMkLst>
        </pc:spChg>
      </pc:sldChg>
      <pc:sldChg chg="modSp mod">
        <pc:chgData name="saadaneassia@yahoo.com" userId="5f4d886691d65ef3" providerId="LiveId" clId="{DDA783E8-2AA2-4377-B679-6AD3FC508F07}" dt="2023-10-11T15:49:45.482" v="167" actId="20577"/>
        <pc:sldMkLst>
          <pc:docMk/>
          <pc:sldMk cId="182617041" sldId="271"/>
        </pc:sldMkLst>
        <pc:spChg chg="mod">
          <ac:chgData name="saadaneassia@yahoo.com" userId="5f4d886691d65ef3" providerId="LiveId" clId="{DDA783E8-2AA2-4377-B679-6AD3FC508F07}" dt="2023-10-11T15:49:45.482" v="167" actId="20577"/>
          <ac:spMkLst>
            <pc:docMk/>
            <pc:sldMk cId="182617041" sldId="271"/>
            <ac:spMk id="3" creationId="{ABB7A73F-2F36-468C-976E-A5EC1135D5FA}"/>
          </ac:spMkLst>
        </pc:spChg>
      </pc:sldChg>
      <pc:sldChg chg="modSp mod">
        <pc:chgData name="saadaneassia@yahoo.com" userId="5f4d886691d65ef3" providerId="LiveId" clId="{DDA783E8-2AA2-4377-B679-6AD3FC508F07}" dt="2023-10-04T18:40:50.145" v="129" actId="20577"/>
        <pc:sldMkLst>
          <pc:docMk/>
          <pc:sldMk cId="2499362956" sldId="273"/>
        </pc:sldMkLst>
        <pc:spChg chg="mod">
          <ac:chgData name="saadaneassia@yahoo.com" userId="5f4d886691d65ef3" providerId="LiveId" clId="{DDA783E8-2AA2-4377-B679-6AD3FC508F07}" dt="2023-10-04T18:40:50.145" v="129" actId="20577"/>
          <ac:spMkLst>
            <pc:docMk/>
            <pc:sldMk cId="2499362956" sldId="273"/>
            <ac:spMk id="3" creationId="{6E127AE9-B2DF-4EF1-8C1C-824877B82D21}"/>
          </ac:spMkLst>
        </pc:spChg>
      </pc:sldChg>
      <pc:sldChg chg="modSp mod">
        <pc:chgData name="saadaneassia@yahoo.com" userId="5f4d886691d65ef3" providerId="LiveId" clId="{DDA783E8-2AA2-4377-B679-6AD3FC508F07}" dt="2023-10-04T18:41:42.637" v="134" actId="20577"/>
        <pc:sldMkLst>
          <pc:docMk/>
          <pc:sldMk cId="3047388322" sldId="274"/>
        </pc:sldMkLst>
        <pc:spChg chg="mod">
          <ac:chgData name="saadaneassia@yahoo.com" userId="5f4d886691d65ef3" providerId="LiveId" clId="{DDA783E8-2AA2-4377-B679-6AD3FC508F07}" dt="2023-10-04T18:41:42.637" v="134" actId="20577"/>
          <ac:spMkLst>
            <pc:docMk/>
            <pc:sldMk cId="3047388322" sldId="274"/>
            <ac:spMk id="3" creationId="{8238AB81-75B1-4B57-9A2C-526CFE9CE546}"/>
          </ac:spMkLst>
        </pc:spChg>
      </pc:sldChg>
      <pc:sldChg chg="modSp del mod">
        <pc:chgData name="saadaneassia@yahoo.com" userId="5f4d886691d65ef3" providerId="LiveId" clId="{DDA783E8-2AA2-4377-B679-6AD3FC508F07}" dt="2023-10-11T16:55:25.859" v="261" actId="2696"/>
        <pc:sldMkLst>
          <pc:docMk/>
          <pc:sldMk cId="192092462" sldId="275"/>
        </pc:sldMkLst>
        <pc:spChg chg="mod">
          <ac:chgData name="saadaneassia@yahoo.com" userId="5f4d886691d65ef3" providerId="LiveId" clId="{DDA783E8-2AA2-4377-B679-6AD3FC508F07}" dt="2023-10-04T18:43:30.186" v="148" actId="20577"/>
          <ac:spMkLst>
            <pc:docMk/>
            <pc:sldMk cId="192092462" sldId="275"/>
            <ac:spMk id="3" creationId="{3A681B27-322A-477E-8B81-12B650078919}"/>
          </ac:spMkLst>
        </pc:spChg>
      </pc:sldChg>
      <pc:sldChg chg="modSp del mod">
        <pc:chgData name="saadaneassia@yahoo.com" userId="5f4d886691d65ef3" providerId="LiveId" clId="{DDA783E8-2AA2-4377-B679-6AD3FC508F07}" dt="2023-10-11T16:55:30.780" v="262" actId="2696"/>
        <pc:sldMkLst>
          <pc:docMk/>
          <pc:sldMk cId="1895018334" sldId="276"/>
        </pc:sldMkLst>
        <pc:spChg chg="mod">
          <ac:chgData name="saadaneassia@yahoo.com" userId="5f4d886691d65ef3" providerId="LiveId" clId="{DDA783E8-2AA2-4377-B679-6AD3FC508F07}" dt="2023-10-04T18:44:02.365" v="150" actId="27636"/>
          <ac:spMkLst>
            <pc:docMk/>
            <pc:sldMk cId="1895018334" sldId="276"/>
            <ac:spMk id="3" creationId="{3591F49F-9956-4451-8797-35BB344168C8}"/>
          </ac:spMkLst>
        </pc:spChg>
      </pc:sldChg>
      <pc:sldChg chg="modSp del mod">
        <pc:chgData name="saadaneassia@yahoo.com" userId="5f4d886691d65ef3" providerId="LiveId" clId="{DDA783E8-2AA2-4377-B679-6AD3FC508F07}" dt="2023-10-11T16:55:35.588" v="263" actId="2696"/>
        <pc:sldMkLst>
          <pc:docMk/>
          <pc:sldMk cId="3720434323" sldId="277"/>
        </pc:sldMkLst>
        <pc:spChg chg="mod">
          <ac:chgData name="saadaneassia@yahoo.com" userId="5f4d886691d65ef3" providerId="LiveId" clId="{DDA783E8-2AA2-4377-B679-6AD3FC508F07}" dt="2023-10-04T18:45:04.726" v="157" actId="20577"/>
          <ac:spMkLst>
            <pc:docMk/>
            <pc:sldMk cId="3720434323" sldId="277"/>
            <ac:spMk id="3" creationId="{1E0A9BDC-ECDA-4535-A12F-E45D682689C0}"/>
          </ac:spMkLst>
        </pc:spChg>
      </pc:sldChg>
      <pc:sldChg chg="del">
        <pc:chgData name="saadaneassia@yahoo.com" userId="5f4d886691d65ef3" providerId="LiveId" clId="{DDA783E8-2AA2-4377-B679-6AD3FC508F07}" dt="2023-10-11T16:55:40.639" v="264" actId="2696"/>
        <pc:sldMkLst>
          <pc:docMk/>
          <pc:sldMk cId="1382122134" sldId="278"/>
        </pc:sldMkLst>
      </pc:sldChg>
      <pc:sldChg chg="modSp del mod">
        <pc:chgData name="saadaneassia@yahoo.com" userId="5f4d886691d65ef3" providerId="LiveId" clId="{DDA783E8-2AA2-4377-B679-6AD3FC508F07}" dt="2023-10-11T16:55:44.263" v="265" actId="2696"/>
        <pc:sldMkLst>
          <pc:docMk/>
          <pc:sldMk cId="2113373360" sldId="279"/>
        </pc:sldMkLst>
        <pc:spChg chg="mod">
          <ac:chgData name="saadaneassia@yahoo.com" userId="5f4d886691d65ef3" providerId="LiveId" clId="{DDA783E8-2AA2-4377-B679-6AD3FC508F07}" dt="2023-10-04T18:46:06.952" v="159" actId="20577"/>
          <ac:spMkLst>
            <pc:docMk/>
            <pc:sldMk cId="2113373360" sldId="279"/>
            <ac:spMk id="3" creationId="{1E5720DB-C323-4647-A0F2-C2B61DDD478F}"/>
          </ac:spMkLst>
        </pc:spChg>
      </pc:sldChg>
      <pc:sldChg chg="modSp mod">
        <pc:chgData name="saadaneassia@yahoo.com" userId="5f4d886691d65ef3" providerId="LiveId" clId="{DDA783E8-2AA2-4377-B679-6AD3FC508F07}" dt="2023-10-04T18:16:57.949" v="0" actId="207"/>
        <pc:sldMkLst>
          <pc:docMk/>
          <pc:sldMk cId="995507343" sldId="281"/>
        </pc:sldMkLst>
        <pc:spChg chg="mod">
          <ac:chgData name="saadaneassia@yahoo.com" userId="5f4d886691d65ef3" providerId="LiveId" clId="{DDA783E8-2AA2-4377-B679-6AD3FC508F07}" dt="2023-10-04T18:16:57.949" v="0" actId="207"/>
          <ac:spMkLst>
            <pc:docMk/>
            <pc:sldMk cId="995507343" sldId="281"/>
            <ac:spMk id="3" creationId="{A2C0C31B-D5C2-4890-BCD0-5B98A7C61ABC}"/>
          </ac:spMkLst>
        </pc:spChg>
      </pc:sldChg>
      <pc:sldChg chg="modSp mod">
        <pc:chgData name="saadaneassia@yahoo.com" userId="5f4d886691d65ef3" providerId="LiveId" clId="{DDA783E8-2AA2-4377-B679-6AD3FC508F07}" dt="2023-10-11T16:52:04.485" v="247" actId="20577"/>
        <pc:sldMkLst>
          <pc:docMk/>
          <pc:sldMk cId="3004738679" sldId="282"/>
        </pc:sldMkLst>
        <pc:spChg chg="mod">
          <ac:chgData name="saadaneassia@yahoo.com" userId="5f4d886691d65ef3" providerId="LiveId" clId="{DDA783E8-2AA2-4377-B679-6AD3FC508F07}" dt="2023-10-11T16:52:04.485" v="247" actId="20577"/>
          <ac:spMkLst>
            <pc:docMk/>
            <pc:sldMk cId="3004738679" sldId="282"/>
            <ac:spMk id="3" creationId="{00000000-0000-0000-0000-000000000000}"/>
          </ac:spMkLst>
        </pc:spChg>
      </pc:sldChg>
      <pc:sldChg chg="del">
        <pc:chgData name="saadaneassia@yahoo.com" userId="5f4d886691d65ef3" providerId="LiveId" clId="{DDA783E8-2AA2-4377-B679-6AD3FC508F07}" dt="2023-10-11T17:37:51.152" v="483" actId="2696"/>
        <pc:sldMkLst>
          <pc:docMk/>
          <pc:sldMk cId="1953567085" sldId="284"/>
        </pc:sldMkLst>
      </pc:sldChg>
      <pc:sldChg chg="del">
        <pc:chgData name="saadaneassia@yahoo.com" userId="5f4d886691d65ef3" providerId="LiveId" clId="{DDA783E8-2AA2-4377-B679-6AD3FC508F07}" dt="2023-10-11T17:38:01.599" v="484" actId="2696"/>
        <pc:sldMkLst>
          <pc:docMk/>
          <pc:sldMk cId="3548867623" sldId="285"/>
        </pc:sldMkLst>
      </pc:sldChg>
      <pc:sldChg chg="addSp delSp modSp mod">
        <pc:chgData name="saadaneassia@yahoo.com" userId="5f4d886691d65ef3" providerId="LiveId" clId="{DDA783E8-2AA2-4377-B679-6AD3FC508F07}" dt="2023-10-11T17:20:32.453" v="349"/>
        <pc:sldMkLst>
          <pc:docMk/>
          <pc:sldMk cId="4236152168" sldId="286"/>
        </pc:sldMkLst>
        <pc:spChg chg="mod">
          <ac:chgData name="saadaneassia@yahoo.com" userId="5f4d886691d65ef3" providerId="LiveId" clId="{DDA783E8-2AA2-4377-B679-6AD3FC508F07}" dt="2023-10-11T15:51:12.848" v="175" actId="1076"/>
          <ac:spMkLst>
            <pc:docMk/>
            <pc:sldMk cId="4236152168" sldId="286"/>
            <ac:spMk id="2" creationId="{00000000-0000-0000-0000-000000000000}"/>
          </ac:spMkLst>
        </pc:spChg>
        <pc:graphicFrameChg chg="add mod modGraphic">
          <ac:chgData name="saadaneassia@yahoo.com" userId="5f4d886691d65ef3" providerId="LiveId" clId="{DDA783E8-2AA2-4377-B679-6AD3FC508F07}" dt="2023-10-11T17:20:32.453" v="349"/>
          <ac:graphicFrameMkLst>
            <pc:docMk/>
            <pc:sldMk cId="4236152168" sldId="286"/>
            <ac:graphicFrameMk id="3" creationId="{77D35DA0-2B63-4B93-BE6F-0C9901D65E9C}"/>
          </ac:graphicFrameMkLst>
        </pc:graphicFrameChg>
        <pc:picChg chg="del">
          <ac:chgData name="saadaneassia@yahoo.com" userId="5f4d886691d65ef3" providerId="LiveId" clId="{DDA783E8-2AA2-4377-B679-6AD3FC508F07}" dt="2023-10-11T16:15:01.029" v="195" actId="478"/>
          <ac:picMkLst>
            <pc:docMk/>
            <pc:sldMk cId="4236152168" sldId="286"/>
            <ac:picMk id="4" creationId="{C3F48186-0DAC-440D-9C6E-493ED667DF68}"/>
          </ac:picMkLst>
        </pc:picChg>
        <pc:picChg chg="del">
          <ac:chgData name="saadaneassia@yahoo.com" userId="5f4d886691d65ef3" providerId="LiveId" clId="{DDA783E8-2AA2-4377-B679-6AD3FC508F07}" dt="2023-10-11T16:14:58.702" v="194" actId="478"/>
          <ac:picMkLst>
            <pc:docMk/>
            <pc:sldMk cId="4236152168" sldId="286"/>
            <ac:picMk id="5" creationId="{D8B5A0E8-9F28-4BFF-96A7-66063A71F91A}"/>
          </ac:picMkLst>
        </pc:picChg>
      </pc:sldChg>
      <pc:sldChg chg="modSp">
        <pc:chgData name="saadaneassia@yahoo.com" userId="5f4d886691d65ef3" providerId="LiveId" clId="{DDA783E8-2AA2-4377-B679-6AD3FC508F07}" dt="2023-10-04T18:30:22.783" v="29" actId="20577"/>
        <pc:sldMkLst>
          <pc:docMk/>
          <pc:sldMk cId="3101239981" sldId="290"/>
        </pc:sldMkLst>
        <pc:graphicFrameChg chg="mod">
          <ac:chgData name="saadaneassia@yahoo.com" userId="5f4d886691d65ef3" providerId="LiveId" clId="{DDA783E8-2AA2-4377-B679-6AD3FC508F07}" dt="2023-10-04T18:30:22.783" v="29" actId="20577"/>
          <ac:graphicFrameMkLst>
            <pc:docMk/>
            <pc:sldMk cId="3101239981" sldId="290"/>
            <ac:graphicFrameMk id="4" creationId="{00000000-0000-0000-0000-000000000000}"/>
          </ac:graphicFrameMkLst>
        </pc:graphicFrameChg>
      </pc:sldChg>
      <pc:sldChg chg="modSp mod">
        <pc:chgData name="saadaneassia@yahoo.com" userId="5f4d886691d65ef3" providerId="LiveId" clId="{DDA783E8-2AA2-4377-B679-6AD3FC508F07}" dt="2023-10-11T16:38:18.413" v="225" actId="255"/>
        <pc:sldMkLst>
          <pc:docMk/>
          <pc:sldMk cId="5051774" sldId="293"/>
        </pc:sldMkLst>
        <pc:spChg chg="mod">
          <ac:chgData name="saadaneassia@yahoo.com" userId="5f4d886691d65ef3" providerId="LiveId" clId="{DDA783E8-2AA2-4377-B679-6AD3FC508F07}" dt="2023-10-11T16:36:20.619" v="207" actId="2711"/>
          <ac:spMkLst>
            <pc:docMk/>
            <pc:sldMk cId="5051774" sldId="293"/>
            <ac:spMk id="3" creationId="{0FF4B81E-EE1C-4AF3-99F1-B1FD781379D3}"/>
          </ac:spMkLst>
        </pc:spChg>
        <pc:graphicFrameChg chg="mod">
          <ac:chgData name="saadaneassia@yahoo.com" userId="5f4d886691d65ef3" providerId="LiveId" clId="{DDA783E8-2AA2-4377-B679-6AD3FC508F07}" dt="2023-10-11T16:38:18.413" v="225" actId="255"/>
          <ac:graphicFrameMkLst>
            <pc:docMk/>
            <pc:sldMk cId="5051774" sldId="293"/>
            <ac:graphicFrameMk id="2" creationId="{00000000-0000-0000-0000-000000000000}"/>
          </ac:graphicFrameMkLst>
        </pc:graphicFrameChg>
      </pc:sldChg>
      <pc:sldChg chg="addSp delSp del mod">
        <pc:chgData name="saadaneassia@yahoo.com" userId="5f4d886691d65ef3" providerId="LiveId" clId="{DDA783E8-2AA2-4377-B679-6AD3FC508F07}" dt="2023-10-11T17:30:00.269" v="395" actId="2696"/>
        <pc:sldMkLst>
          <pc:docMk/>
          <pc:sldMk cId="614141547" sldId="294"/>
        </pc:sldMkLst>
        <pc:spChg chg="add del">
          <ac:chgData name="saadaneassia@yahoo.com" userId="5f4d886691d65ef3" providerId="LiveId" clId="{DDA783E8-2AA2-4377-B679-6AD3FC508F07}" dt="2023-10-11T17:12:53.105" v="340" actId="22"/>
          <ac:spMkLst>
            <pc:docMk/>
            <pc:sldMk cId="614141547" sldId="294"/>
            <ac:spMk id="5" creationId="{861BE5CE-4EE5-4D7C-BBAD-210DD4212E1C}"/>
          </ac:spMkLst>
        </pc:spChg>
      </pc:sldChg>
      <pc:sldChg chg="addSp delSp modSp new del mod">
        <pc:chgData name="saadaneassia@yahoo.com" userId="5f4d886691d65ef3" providerId="LiveId" clId="{DDA783E8-2AA2-4377-B679-6AD3FC508F07}" dt="2023-10-11T16:48:01.060" v="235" actId="2696"/>
        <pc:sldMkLst>
          <pc:docMk/>
          <pc:sldMk cId="3108964002" sldId="294"/>
        </pc:sldMkLst>
        <pc:spChg chg="del">
          <ac:chgData name="saadaneassia@yahoo.com" userId="5f4d886691d65ef3" providerId="LiveId" clId="{DDA783E8-2AA2-4377-B679-6AD3FC508F07}" dt="2023-10-11T16:14:33.521" v="192" actId="478"/>
          <ac:spMkLst>
            <pc:docMk/>
            <pc:sldMk cId="3108964002" sldId="294"/>
            <ac:spMk id="2" creationId="{E8CAC07B-8B51-4155-972B-6435602D641D}"/>
          </ac:spMkLst>
        </pc:spChg>
        <pc:spChg chg="mod">
          <ac:chgData name="saadaneassia@yahoo.com" userId="5f4d886691d65ef3" providerId="LiveId" clId="{DDA783E8-2AA2-4377-B679-6AD3FC508F07}" dt="2023-10-11T16:14:38.503" v="193" actId="14100"/>
          <ac:spMkLst>
            <pc:docMk/>
            <pc:sldMk cId="3108964002" sldId="294"/>
            <ac:spMk id="3" creationId="{606D0128-ED30-445C-8B24-222FB16BED1E}"/>
          </ac:spMkLst>
        </pc:spChg>
        <pc:picChg chg="add mod">
          <ac:chgData name="saadaneassia@yahoo.com" userId="5f4d886691d65ef3" providerId="LiveId" clId="{DDA783E8-2AA2-4377-B679-6AD3FC508F07}" dt="2023-10-11T16:31:10.246" v="205" actId="1076"/>
          <ac:picMkLst>
            <pc:docMk/>
            <pc:sldMk cId="3108964002" sldId="294"/>
            <ac:picMk id="4" creationId="{E5EAB34F-88F8-4F4A-9301-883D503E561D}"/>
          </ac:picMkLst>
        </pc:picChg>
      </pc:sldChg>
      <pc:sldChg chg="addSp delSp modSp new add del mod">
        <pc:chgData name="saadaneassia@yahoo.com" userId="5f4d886691d65ef3" providerId="LiveId" clId="{DDA783E8-2AA2-4377-B679-6AD3FC508F07}" dt="2023-10-11T17:37:21.381" v="481" actId="14100"/>
        <pc:sldMkLst>
          <pc:docMk/>
          <pc:sldMk cId="3928769987" sldId="295"/>
        </pc:sldMkLst>
        <pc:spChg chg="del">
          <ac:chgData name="saadaneassia@yahoo.com" userId="5f4d886691d65ef3" providerId="LiveId" clId="{DDA783E8-2AA2-4377-B679-6AD3FC508F07}" dt="2023-10-11T16:22:45.660" v="201" actId="478"/>
          <ac:spMkLst>
            <pc:docMk/>
            <pc:sldMk cId="3928769987" sldId="295"/>
            <ac:spMk id="2" creationId="{93D240DB-9FC4-4098-9035-3DA3EF279D36}"/>
          </ac:spMkLst>
        </pc:spChg>
        <pc:spChg chg="del mod">
          <ac:chgData name="saadaneassia@yahoo.com" userId="5f4d886691d65ef3" providerId="LiveId" clId="{DDA783E8-2AA2-4377-B679-6AD3FC508F07}" dt="2023-10-11T17:37:17.468" v="480" actId="478"/>
          <ac:spMkLst>
            <pc:docMk/>
            <pc:sldMk cId="3928769987" sldId="295"/>
            <ac:spMk id="3" creationId="{39E92413-E248-4C61-B03A-69BC7F08BCB1}"/>
          </ac:spMkLst>
        </pc:spChg>
        <pc:picChg chg="add mod">
          <ac:chgData name="saadaneassia@yahoo.com" userId="5f4d886691d65ef3" providerId="LiveId" clId="{DDA783E8-2AA2-4377-B679-6AD3FC508F07}" dt="2023-10-11T17:37:21.381" v="481" actId="14100"/>
          <ac:picMkLst>
            <pc:docMk/>
            <pc:sldMk cId="3928769987" sldId="295"/>
            <ac:picMk id="4" creationId="{027CCA8A-75F3-442C-AAB4-D287B7E60818}"/>
          </ac:picMkLst>
        </pc:picChg>
        <pc:picChg chg="del">
          <ac:chgData name="saadaneassia@yahoo.com" userId="5f4d886691d65ef3" providerId="LiveId" clId="{DDA783E8-2AA2-4377-B679-6AD3FC508F07}" dt="2023-10-11T16:53:23.766" v="253"/>
          <ac:picMkLst>
            <pc:docMk/>
            <pc:sldMk cId="3928769987" sldId="295"/>
            <ac:picMk id="5" creationId="{0EF2B252-10CE-4120-A4B5-D40B86E94AD0}"/>
          </ac:picMkLst>
        </pc:picChg>
      </pc:sldChg>
      <pc:sldChg chg="addSp delSp modSp new del mod">
        <pc:chgData name="saadaneassia@yahoo.com" userId="5f4d886691d65ef3" providerId="LiveId" clId="{DDA783E8-2AA2-4377-B679-6AD3FC508F07}" dt="2023-10-11T17:37:43.728" v="482" actId="2696"/>
        <pc:sldMkLst>
          <pc:docMk/>
          <pc:sldMk cId="4228937662" sldId="296"/>
        </pc:sldMkLst>
        <pc:spChg chg="del">
          <ac:chgData name="saadaneassia@yahoo.com" userId="5f4d886691d65ef3" providerId="LiveId" clId="{DDA783E8-2AA2-4377-B679-6AD3FC508F07}" dt="2023-10-11T16:53:39.591" v="256" actId="478"/>
          <ac:spMkLst>
            <pc:docMk/>
            <pc:sldMk cId="4228937662" sldId="296"/>
            <ac:spMk id="2" creationId="{439DF76C-C1CF-49B0-B9D3-3A6CEC5506D5}"/>
          </ac:spMkLst>
        </pc:spChg>
        <pc:spChg chg="del">
          <ac:chgData name="saadaneassia@yahoo.com" userId="5f4d886691d65ef3" providerId="LiveId" clId="{DDA783E8-2AA2-4377-B679-6AD3FC508F07}" dt="2023-10-11T16:53:45.480" v="257" actId="21"/>
          <ac:spMkLst>
            <pc:docMk/>
            <pc:sldMk cId="4228937662" sldId="296"/>
            <ac:spMk id="3" creationId="{E76E5EF6-3360-4F34-A568-F8C6C89FCC74}"/>
          </ac:spMkLst>
        </pc:spChg>
        <pc:picChg chg="add mod">
          <ac:chgData name="saadaneassia@yahoo.com" userId="5f4d886691d65ef3" providerId="LiveId" clId="{DDA783E8-2AA2-4377-B679-6AD3FC508F07}" dt="2023-10-11T16:54:03.741" v="260" actId="14100"/>
          <ac:picMkLst>
            <pc:docMk/>
            <pc:sldMk cId="4228937662" sldId="296"/>
            <ac:picMk id="4" creationId="{0D421F86-BBA0-4CED-BBE0-BED757CF777A}"/>
          </ac:picMkLst>
        </pc:picChg>
      </pc:sldChg>
      <pc:sldChg chg="delSp modSp new mod">
        <pc:chgData name="saadaneassia@yahoo.com" userId="5f4d886691d65ef3" providerId="LiveId" clId="{DDA783E8-2AA2-4377-B679-6AD3FC508F07}" dt="2023-10-11T17:44:32.621" v="564" actId="20577"/>
        <pc:sldMkLst>
          <pc:docMk/>
          <pc:sldMk cId="1513180572" sldId="297"/>
        </pc:sldMkLst>
        <pc:spChg chg="del">
          <ac:chgData name="saadaneassia@yahoo.com" userId="5f4d886691d65ef3" providerId="LiveId" clId="{DDA783E8-2AA2-4377-B679-6AD3FC508F07}" dt="2023-10-11T17:20:43.079" v="351" actId="478"/>
          <ac:spMkLst>
            <pc:docMk/>
            <pc:sldMk cId="1513180572" sldId="297"/>
            <ac:spMk id="2" creationId="{C5FACA44-1B7C-4ED0-AB2E-E72AC559993A}"/>
          </ac:spMkLst>
        </pc:spChg>
        <pc:spChg chg="mod">
          <ac:chgData name="saadaneassia@yahoo.com" userId="5f4d886691d65ef3" providerId="LiveId" clId="{DDA783E8-2AA2-4377-B679-6AD3FC508F07}" dt="2023-10-11T17:44:32.621" v="564" actId="20577"/>
          <ac:spMkLst>
            <pc:docMk/>
            <pc:sldMk cId="1513180572" sldId="297"/>
            <ac:spMk id="3" creationId="{F810BE6B-757F-464A-8972-34AB6297858B}"/>
          </ac:spMkLst>
        </pc:spChg>
      </pc:sldChg>
      <pc:sldChg chg="addSp modSp new del">
        <pc:chgData name="saadaneassia@yahoo.com" userId="5f4d886691d65ef3" providerId="LiveId" clId="{DDA783E8-2AA2-4377-B679-6AD3FC508F07}" dt="2023-10-11T16:53:34.441" v="255" actId="2696"/>
        <pc:sldMkLst>
          <pc:docMk/>
          <pc:sldMk cId="2508083670" sldId="297"/>
        </pc:sldMkLst>
        <pc:picChg chg="add mod">
          <ac:chgData name="saadaneassia@yahoo.com" userId="5f4d886691d65ef3" providerId="LiveId" clId="{DDA783E8-2AA2-4377-B679-6AD3FC508F07}" dt="2023-10-11T16:53:28.364" v="254"/>
          <ac:picMkLst>
            <pc:docMk/>
            <pc:sldMk cId="2508083670" sldId="297"/>
            <ac:picMk id="4" creationId="{21EA297D-C155-43DE-AFB2-F8DE14E0A50E}"/>
          </ac:picMkLst>
        </pc:picChg>
      </pc:sldChg>
      <pc:sldChg chg="new del">
        <pc:chgData name="saadaneassia@yahoo.com" userId="5f4d886691d65ef3" providerId="LiveId" clId="{DDA783E8-2AA2-4377-B679-6AD3FC508F07}" dt="2023-10-11T17:19:44.881" v="342" actId="2696"/>
        <pc:sldMkLst>
          <pc:docMk/>
          <pc:sldMk cId="3854872012" sldId="297"/>
        </pc:sldMkLst>
      </pc:sldChg>
      <pc:sldChg chg="delSp modSp new mod">
        <pc:chgData name="saadaneassia@yahoo.com" userId="5f4d886691d65ef3" providerId="LiveId" clId="{DDA783E8-2AA2-4377-B679-6AD3FC508F07}" dt="2023-10-11T17:33:24.705" v="444" actId="20577"/>
        <pc:sldMkLst>
          <pc:docMk/>
          <pc:sldMk cId="2306774006" sldId="298"/>
        </pc:sldMkLst>
        <pc:spChg chg="del">
          <ac:chgData name="saadaneassia@yahoo.com" userId="5f4d886691d65ef3" providerId="LiveId" clId="{DDA783E8-2AA2-4377-B679-6AD3FC508F07}" dt="2023-10-11T17:30:18.959" v="398" actId="478"/>
          <ac:spMkLst>
            <pc:docMk/>
            <pc:sldMk cId="2306774006" sldId="298"/>
            <ac:spMk id="2" creationId="{E4B6CF10-FAF6-4B6A-98CD-54E1C4A5BFF7}"/>
          </ac:spMkLst>
        </pc:spChg>
        <pc:spChg chg="mod">
          <ac:chgData name="saadaneassia@yahoo.com" userId="5f4d886691d65ef3" providerId="LiveId" clId="{DDA783E8-2AA2-4377-B679-6AD3FC508F07}" dt="2023-10-11T17:33:24.705" v="444" actId="20577"/>
          <ac:spMkLst>
            <pc:docMk/>
            <pc:sldMk cId="2306774006" sldId="298"/>
            <ac:spMk id="3" creationId="{21167DB4-520A-4DA5-A553-5C9ECDC251D5}"/>
          </ac:spMkLst>
        </pc:spChg>
      </pc:sldChg>
      <pc:sldChg chg="new del">
        <pc:chgData name="saadaneassia@yahoo.com" userId="5f4d886691d65ef3" providerId="LiveId" clId="{DDA783E8-2AA2-4377-B679-6AD3FC508F07}" dt="2023-10-11T17:30:08.776" v="396" actId="47"/>
        <pc:sldMkLst>
          <pc:docMk/>
          <pc:sldMk cId="3735996149" sldId="298"/>
        </pc:sldMkLst>
      </pc:sldChg>
      <pc:sldChg chg="delSp modSp new mod">
        <pc:chgData name="saadaneassia@yahoo.com" userId="5f4d886691d65ef3" providerId="LiveId" clId="{DDA783E8-2AA2-4377-B679-6AD3FC508F07}" dt="2023-10-11T17:36:02.247" v="479" actId="27636"/>
        <pc:sldMkLst>
          <pc:docMk/>
          <pc:sldMk cId="2396176912" sldId="299"/>
        </pc:sldMkLst>
        <pc:spChg chg="del">
          <ac:chgData name="saadaneassia@yahoo.com" userId="5f4d886691d65ef3" providerId="LiveId" clId="{DDA783E8-2AA2-4377-B679-6AD3FC508F07}" dt="2023-10-11T17:34:26.479" v="446" actId="478"/>
          <ac:spMkLst>
            <pc:docMk/>
            <pc:sldMk cId="2396176912" sldId="299"/>
            <ac:spMk id="2" creationId="{F231CF34-0D4F-4096-9CC9-9B234C9846A0}"/>
          </ac:spMkLst>
        </pc:spChg>
        <pc:spChg chg="mod">
          <ac:chgData name="saadaneassia@yahoo.com" userId="5f4d886691d65ef3" providerId="LiveId" clId="{DDA783E8-2AA2-4377-B679-6AD3FC508F07}" dt="2023-10-11T17:36:02.247" v="479" actId="27636"/>
          <ac:spMkLst>
            <pc:docMk/>
            <pc:sldMk cId="2396176912" sldId="299"/>
            <ac:spMk id="3" creationId="{3A743BE2-87E8-4827-B025-5A29B41C6649}"/>
          </ac:spMkLst>
        </pc:spChg>
      </pc:sldChg>
      <pc:sldChg chg="delSp modSp new mod">
        <pc:chgData name="saadaneassia@yahoo.com" userId="5f4d886691d65ef3" providerId="LiveId" clId="{DDA783E8-2AA2-4377-B679-6AD3FC508F07}" dt="2023-10-11T17:45:05.332" v="604" actId="20577"/>
        <pc:sldMkLst>
          <pc:docMk/>
          <pc:sldMk cId="2394090063" sldId="300"/>
        </pc:sldMkLst>
        <pc:spChg chg="del">
          <ac:chgData name="saadaneassia@yahoo.com" userId="5f4d886691d65ef3" providerId="LiveId" clId="{DDA783E8-2AA2-4377-B679-6AD3FC508F07}" dt="2023-10-11T17:39:29.541" v="486" actId="478"/>
          <ac:spMkLst>
            <pc:docMk/>
            <pc:sldMk cId="2394090063" sldId="300"/>
            <ac:spMk id="2" creationId="{0DA5DBD1-F56F-47E9-9D79-49AC4918188A}"/>
          </ac:spMkLst>
        </pc:spChg>
        <pc:spChg chg="mod">
          <ac:chgData name="saadaneassia@yahoo.com" userId="5f4d886691d65ef3" providerId="LiveId" clId="{DDA783E8-2AA2-4377-B679-6AD3FC508F07}" dt="2023-10-11T17:45:05.332" v="604" actId="20577"/>
          <ac:spMkLst>
            <pc:docMk/>
            <pc:sldMk cId="2394090063" sldId="300"/>
            <ac:spMk id="3" creationId="{C17FEC21-CC04-41BF-A681-616513463BBA}"/>
          </ac:spMkLst>
        </pc:spChg>
      </pc:sldChg>
      <pc:sldMasterChg chg="del delSldLayout">
        <pc:chgData name="saadaneassia@yahoo.com" userId="5f4d886691d65ef3" providerId="LiveId" clId="{DDA783E8-2AA2-4377-B679-6AD3FC508F07}" dt="2023-10-11T17:38:01.599" v="484" actId="2696"/>
        <pc:sldMasterMkLst>
          <pc:docMk/>
          <pc:sldMasterMk cId="2046071407" sldId="2147483669"/>
        </pc:sldMasterMkLst>
        <pc:sldLayoutChg chg="del">
          <pc:chgData name="saadaneassia@yahoo.com" userId="5f4d886691d65ef3" providerId="LiveId" clId="{DDA783E8-2AA2-4377-B679-6AD3FC508F07}" dt="2023-10-11T17:38:01.599" v="484" actId="2696"/>
          <pc:sldLayoutMkLst>
            <pc:docMk/>
            <pc:sldMasterMk cId="2046071407" sldId="2147483669"/>
            <pc:sldLayoutMk cId="2905903704" sldId="2147483670"/>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2474542660" sldId="2147483671"/>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285600869" sldId="2147483672"/>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1070327620" sldId="2147483673"/>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2275192062" sldId="2147483674"/>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1802975767" sldId="2147483675"/>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267825985" sldId="2147483676"/>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2904167500" sldId="2147483677"/>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3245156924" sldId="2147483678"/>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4114344727" sldId="2147483679"/>
          </pc:sldLayoutMkLst>
        </pc:sldLayoutChg>
        <pc:sldLayoutChg chg="del">
          <pc:chgData name="saadaneassia@yahoo.com" userId="5f4d886691d65ef3" providerId="LiveId" clId="{DDA783E8-2AA2-4377-B679-6AD3FC508F07}" dt="2023-10-11T17:38:01.599" v="484" actId="2696"/>
          <pc:sldLayoutMkLst>
            <pc:docMk/>
            <pc:sldMasterMk cId="2046071407" sldId="2147483669"/>
            <pc:sldLayoutMk cId="194378013" sldId="2147483680"/>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D40734-74EE-4518-9A8C-3CD5CE124B09}" type="doc">
      <dgm:prSet loTypeId="urn:microsoft.com/office/officeart/2008/layout/VerticalCurvedList" loCatId="list" qsTypeId="urn:microsoft.com/office/officeart/2005/8/quickstyle/simple2" qsCatId="simple" csTypeId="urn:microsoft.com/office/officeart/2005/8/colors/accent1_1" csCatId="accent1" phldr="1"/>
      <dgm:spPr/>
      <dgm:t>
        <a:bodyPr/>
        <a:lstStyle/>
        <a:p>
          <a:endParaRPr lang="fr-FR"/>
        </a:p>
      </dgm:t>
    </dgm:pt>
    <dgm:pt modelId="{61610EF4-97C3-471D-B542-B96A712E03D3}">
      <dgm:prSet phldrT="[Texte]" custT="1"/>
      <dgm:spPr/>
      <dgm:t>
        <a:bodyPr/>
        <a:lstStyle/>
        <a:p>
          <a:pPr algn="r" rtl="1"/>
          <a:r>
            <a:rPr lang="ar-SA" sz="2000" b="1" dirty="0">
              <a:latin typeface="Sakkal Majalla" panose="02000000000000000000" pitchFamily="2" charset="-78"/>
              <a:cs typeface="Sakkal Majalla" panose="02000000000000000000" pitchFamily="2" charset="-78"/>
            </a:rPr>
            <a:t>ضبط وتطبيق القانون الداخلي والأساسي للمؤسسة؛ </a:t>
          </a:r>
          <a:endParaRPr lang="fr-FR" sz="2000" b="1" dirty="0"/>
        </a:p>
      </dgm:t>
    </dgm:pt>
    <dgm:pt modelId="{E9A1C3FE-D66C-4505-BA0D-B4E8210CD89E}" type="parTrans" cxnId="{231FA535-087B-40C0-BE23-D959C04FF972}">
      <dgm:prSet/>
      <dgm:spPr/>
      <dgm:t>
        <a:bodyPr/>
        <a:lstStyle/>
        <a:p>
          <a:pPr algn="r" rtl="1"/>
          <a:endParaRPr lang="fr-FR" sz="2000" b="1"/>
        </a:p>
      </dgm:t>
    </dgm:pt>
    <dgm:pt modelId="{A60FCF76-B017-4F8D-AF2B-FD84E3D0873E}" type="sibTrans" cxnId="{231FA535-087B-40C0-BE23-D959C04FF972}">
      <dgm:prSet/>
      <dgm:spPr/>
      <dgm:t>
        <a:bodyPr/>
        <a:lstStyle/>
        <a:p>
          <a:pPr algn="r" rtl="1"/>
          <a:endParaRPr lang="fr-FR" sz="2000" b="1"/>
        </a:p>
      </dgm:t>
    </dgm:pt>
    <dgm:pt modelId="{312982DC-EFD6-4F2F-AFB3-6C394574046C}">
      <dgm:prSet custT="1"/>
      <dgm:spPr/>
      <dgm:t>
        <a:bodyPr/>
        <a:lstStyle/>
        <a:p>
          <a:pPr algn="r" rtl="1"/>
          <a:r>
            <a:rPr lang="ar-SA" sz="2000" b="1">
              <a:latin typeface="Sakkal Majalla" panose="02000000000000000000" pitchFamily="2" charset="-78"/>
              <a:cs typeface="Sakkal Majalla" panose="02000000000000000000" pitchFamily="2" charset="-78"/>
            </a:rPr>
            <a:t>تحقيق التوظيف والاستغلال الأمثل للموارد المتاحة</a:t>
          </a:r>
          <a:r>
            <a:rPr lang="fr-FR" sz="2000" b="1">
              <a:latin typeface="Sakkal Majalla" panose="02000000000000000000" pitchFamily="2" charset="-78"/>
              <a:cs typeface="Sakkal Majalla" panose="02000000000000000000" pitchFamily="2" charset="-78"/>
            </a:rPr>
            <a:t>) </a:t>
          </a:r>
          <a:r>
            <a:rPr lang="ar-SA" sz="2000" b="1">
              <a:latin typeface="Sakkal Majalla" panose="02000000000000000000" pitchFamily="2" charset="-78"/>
              <a:cs typeface="Sakkal Majalla" panose="02000000000000000000" pitchFamily="2" charset="-78"/>
            </a:rPr>
            <a:t>تعظيم القيمة المضافة للمؤسسة</a:t>
          </a:r>
          <a:r>
            <a:rPr lang="fr-FR" sz="2000" b="1">
              <a:latin typeface="Sakkal Majalla" panose="02000000000000000000" pitchFamily="2" charset="-78"/>
              <a:cs typeface="Sakkal Majalla" panose="02000000000000000000" pitchFamily="2" charset="-78"/>
            </a:rPr>
            <a:t> (</a:t>
          </a:r>
          <a:r>
            <a:rPr lang="ar-SA" sz="2000" b="1">
              <a:latin typeface="Sakkal Majalla" panose="02000000000000000000" pitchFamily="2" charset="-78"/>
              <a:cs typeface="Sakkal Majalla" panose="02000000000000000000" pitchFamily="2" charset="-78"/>
            </a:rPr>
            <a:t>؛</a:t>
          </a:r>
          <a:endParaRPr lang="fr-FR" sz="2000" b="1" dirty="0">
            <a:latin typeface="Sakkal Majalla" panose="02000000000000000000" pitchFamily="2" charset="-78"/>
            <a:cs typeface="Sakkal Majalla" panose="02000000000000000000" pitchFamily="2" charset="-78"/>
          </a:endParaRPr>
        </a:p>
      </dgm:t>
    </dgm:pt>
    <dgm:pt modelId="{333A7DBF-2CFC-4911-86AC-F0EDD7A87ECD}" type="parTrans" cxnId="{32131C0D-5CFB-4618-86A9-2BA5197F990F}">
      <dgm:prSet/>
      <dgm:spPr/>
      <dgm:t>
        <a:bodyPr/>
        <a:lstStyle/>
        <a:p>
          <a:pPr algn="r" rtl="1"/>
          <a:endParaRPr lang="fr-FR" sz="2000" b="1"/>
        </a:p>
      </dgm:t>
    </dgm:pt>
    <dgm:pt modelId="{5347A066-3846-4EE1-9AEE-0457D763ADDC}" type="sibTrans" cxnId="{32131C0D-5CFB-4618-86A9-2BA5197F990F}">
      <dgm:prSet/>
      <dgm:spPr/>
      <dgm:t>
        <a:bodyPr/>
        <a:lstStyle/>
        <a:p>
          <a:pPr algn="r" rtl="1"/>
          <a:endParaRPr lang="fr-FR" sz="2000" b="1"/>
        </a:p>
      </dgm:t>
    </dgm:pt>
    <dgm:pt modelId="{CC32E1EA-6222-4889-A6AA-8BBD8A0C6A84}">
      <dgm:prSet custT="1"/>
      <dgm:spPr/>
      <dgm:t>
        <a:bodyPr/>
        <a:lstStyle/>
        <a:p>
          <a:pPr algn="r" rtl="1"/>
          <a:r>
            <a:rPr lang="ar-SA" sz="2000" b="1" dirty="0">
              <a:latin typeface="Sakkal Majalla" panose="02000000000000000000" pitchFamily="2" charset="-78"/>
              <a:cs typeface="Sakkal Majalla" panose="02000000000000000000" pitchFamily="2" charset="-78"/>
            </a:rPr>
            <a:t>المساهمة في الوصول لتحقيق الغايات والأهداف المسطرة بكفاءة عالية</a:t>
          </a:r>
          <a:r>
            <a:rPr lang="ar-DZ" sz="2000" b="1" dirty="0">
              <a:latin typeface="Sakkal Majalla" panose="02000000000000000000" pitchFamily="2" charset="-78"/>
              <a:cs typeface="Sakkal Majalla" panose="02000000000000000000" pitchFamily="2" charset="-78"/>
            </a:rPr>
            <a:t>؛</a:t>
          </a:r>
          <a:endParaRPr lang="fr-FR" sz="2000" b="1" dirty="0">
            <a:latin typeface="Sakkal Majalla" panose="02000000000000000000" pitchFamily="2" charset="-78"/>
            <a:cs typeface="Sakkal Majalla" panose="02000000000000000000" pitchFamily="2" charset="-78"/>
          </a:endParaRPr>
        </a:p>
      </dgm:t>
    </dgm:pt>
    <dgm:pt modelId="{C9196BEE-0E09-44D4-8506-6191518F118C}" type="parTrans" cxnId="{D48DF6EE-4CDA-4DDB-873A-E6DD075B4A01}">
      <dgm:prSet/>
      <dgm:spPr/>
      <dgm:t>
        <a:bodyPr/>
        <a:lstStyle/>
        <a:p>
          <a:pPr algn="r" rtl="1"/>
          <a:endParaRPr lang="fr-FR" sz="2000" b="1"/>
        </a:p>
      </dgm:t>
    </dgm:pt>
    <dgm:pt modelId="{968EF7F2-D80B-41CD-8079-174B7324B9AB}" type="sibTrans" cxnId="{D48DF6EE-4CDA-4DDB-873A-E6DD075B4A01}">
      <dgm:prSet/>
      <dgm:spPr/>
      <dgm:t>
        <a:bodyPr/>
        <a:lstStyle/>
        <a:p>
          <a:pPr algn="r" rtl="1"/>
          <a:endParaRPr lang="fr-FR" sz="2000" b="1"/>
        </a:p>
      </dgm:t>
    </dgm:pt>
    <dgm:pt modelId="{96E67DD1-7227-453D-92EE-BCCEBBDE80C0}">
      <dgm:prSet custT="1"/>
      <dgm:spPr/>
      <dgm:t>
        <a:bodyPr/>
        <a:lstStyle/>
        <a:p>
          <a:pPr algn="r" rtl="1"/>
          <a:r>
            <a:rPr lang="ar-SA" sz="2000" b="1" dirty="0">
              <a:latin typeface="Sakkal Majalla" panose="02000000000000000000" pitchFamily="2" charset="-78"/>
              <a:cs typeface="Sakkal Majalla" panose="02000000000000000000" pitchFamily="2" charset="-78"/>
            </a:rPr>
            <a:t>فعالية في الأداء في تنفيذ مختلف العمليات والأنشطة بالمؤسسة؛ </a:t>
          </a:r>
          <a:endParaRPr lang="fr-FR" sz="2000" b="1" dirty="0">
            <a:latin typeface="Sakkal Majalla" panose="02000000000000000000" pitchFamily="2" charset="-78"/>
            <a:cs typeface="Sakkal Majalla" panose="02000000000000000000" pitchFamily="2" charset="-78"/>
          </a:endParaRPr>
        </a:p>
      </dgm:t>
    </dgm:pt>
    <dgm:pt modelId="{419F4E4C-FB86-43C4-BA63-A575E0460958}" type="parTrans" cxnId="{7E30EF2C-B5D4-45FE-AB99-CEB3E8C2967A}">
      <dgm:prSet/>
      <dgm:spPr/>
      <dgm:t>
        <a:bodyPr/>
        <a:lstStyle/>
        <a:p>
          <a:pPr algn="r" rtl="1"/>
          <a:endParaRPr lang="fr-FR" sz="2000" b="1"/>
        </a:p>
      </dgm:t>
    </dgm:pt>
    <dgm:pt modelId="{E552AED9-5A3A-4AA0-AB35-719C8AC223C7}" type="sibTrans" cxnId="{7E30EF2C-B5D4-45FE-AB99-CEB3E8C2967A}">
      <dgm:prSet/>
      <dgm:spPr/>
      <dgm:t>
        <a:bodyPr/>
        <a:lstStyle/>
        <a:p>
          <a:pPr algn="r" rtl="1"/>
          <a:endParaRPr lang="fr-FR" sz="2000" b="1"/>
        </a:p>
      </dgm:t>
    </dgm:pt>
    <dgm:pt modelId="{71CC901F-651D-4882-BDCF-89458F21D471}">
      <dgm:prSet custT="1"/>
      <dgm:spPr/>
      <dgm:t>
        <a:bodyPr/>
        <a:lstStyle/>
        <a:p>
          <a:pPr algn="r" rtl="1"/>
          <a:r>
            <a:rPr lang="ar-SA" sz="2000" b="1" dirty="0">
              <a:latin typeface="Sakkal Majalla" panose="02000000000000000000" pitchFamily="2" charset="-78"/>
              <a:cs typeface="Sakkal Majalla" panose="02000000000000000000" pitchFamily="2" charset="-78"/>
            </a:rPr>
            <a:t>السعي لضمان ديمومة </a:t>
          </a:r>
          <a:r>
            <a:rPr lang="ar-DZ" sz="2000" b="1" dirty="0">
              <a:latin typeface="Sakkal Majalla" panose="02000000000000000000" pitchFamily="2" charset="-78"/>
              <a:cs typeface="Sakkal Majalla" panose="02000000000000000000" pitchFamily="2" charset="-78"/>
            </a:rPr>
            <a:t>ال</a:t>
          </a:r>
          <a:r>
            <a:rPr lang="ar-SA" sz="2000" b="1" dirty="0">
              <a:latin typeface="Sakkal Majalla" panose="02000000000000000000" pitchFamily="2" charset="-78"/>
              <a:cs typeface="Sakkal Majalla" panose="02000000000000000000" pitchFamily="2" charset="-78"/>
            </a:rPr>
            <a:t>نشاط</a:t>
          </a:r>
          <a:r>
            <a:rPr lang="fr-FR" sz="2000" b="1" dirty="0">
              <a:latin typeface="Sakkal Majalla" panose="02000000000000000000" pitchFamily="2" charset="-78"/>
              <a:cs typeface="Sakkal Majalla" panose="02000000000000000000" pitchFamily="2" charset="-78"/>
            </a:rPr>
            <a:t>) </a:t>
          </a:r>
          <a:r>
            <a:rPr lang="ar-SA" sz="2000" b="1" dirty="0">
              <a:latin typeface="Sakkal Majalla" panose="02000000000000000000" pitchFamily="2" charset="-78"/>
              <a:cs typeface="Sakkal Majalla" panose="02000000000000000000" pitchFamily="2" charset="-78"/>
            </a:rPr>
            <a:t>الاستمرارية في النشاط</a:t>
          </a:r>
          <a:r>
            <a:rPr lang="fr-FR" sz="2000" b="1" dirty="0">
              <a:latin typeface="Sakkal Majalla" panose="02000000000000000000" pitchFamily="2" charset="-78"/>
              <a:cs typeface="Sakkal Majalla" panose="02000000000000000000" pitchFamily="2" charset="-78"/>
            </a:rPr>
            <a:t> (</a:t>
          </a:r>
          <a:r>
            <a:rPr lang="ar-DZ" sz="2000" b="1" dirty="0">
              <a:latin typeface="Sakkal Majalla" panose="02000000000000000000" pitchFamily="2" charset="-78"/>
              <a:cs typeface="Sakkal Majalla" panose="02000000000000000000" pitchFamily="2" charset="-78"/>
            </a:rPr>
            <a:t>؛</a:t>
          </a:r>
          <a:endParaRPr lang="fr-FR" sz="2000" b="1" dirty="0">
            <a:latin typeface="Sakkal Majalla" panose="02000000000000000000" pitchFamily="2" charset="-78"/>
            <a:cs typeface="Sakkal Majalla" panose="02000000000000000000" pitchFamily="2" charset="-78"/>
          </a:endParaRPr>
        </a:p>
      </dgm:t>
    </dgm:pt>
    <dgm:pt modelId="{106E7C62-F496-4A18-B001-230FEA56ECDD}" type="parTrans" cxnId="{A0ECACDF-06A8-4228-9383-2D8009F7082A}">
      <dgm:prSet/>
      <dgm:spPr/>
      <dgm:t>
        <a:bodyPr/>
        <a:lstStyle/>
        <a:p>
          <a:pPr algn="r" rtl="1"/>
          <a:endParaRPr lang="fr-FR" sz="2000" b="1"/>
        </a:p>
      </dgm:t>
    </dgm:pt>
    <dgm:pt modelId="{EFEDB53F-483D-4AAB-8D73-128169D4B146}" type="sibTrans" cxnId="{A0ECACDF-06A8-4228-9383-2D8009F7082A}">
      <dgm:prSet/>
      <dgm:spPr/>
      <dgm:t>
        <a:bodyPr/>
        <a:lstStyle/>
        <a:p>
          <a:pPr algn="r" rtl="1"/>
          <a:endParaRPr lang="fr-FR" sz="2000" b="1"/>
        </a:p>
      </dgm:t>
    </dgm:pt>
    <dgm:pt modelId="{7AA97B5A-7150-418D-BF8E-37DA82FB3F3E}">
      <dgm:prSet custT="1"/>
      <dgm:spPr/>
      <dgm:t>
        <a:bodyPr/>
        <a:lstStyle/>
        <a:p>
          <a:pPr algn="r" rtl="1"/>
          <a:r>
            <a:rPr lang="ar-SA" sz="2000" b="1" dirty="0">
              <a:latin typeface="Sakkal Majalla" panose="02000000000000000000" pitchFamily="2" charset="-78"/>
              <a:cs typeface="Sakkal Majalla" panose="02000000000000000000" pitchFamily="2" charset="-78"/>
            </a:rPr>
            <a:t>الالتزام بتطبيق اللوائح والتشريعات التنظيمية</a:t>
          </a:r>
          <a:r>
            <a:rPr lang="ar-DZ" sz="2000" b="1" dirty="0">
              <a:latin typeface="Sakkal Majalla" panose="02000000000000000000" pitchFamily="2" charset="-78"/>
              <a:cs typeface="Sakkal Majalla" panose="02000000000000000000" pitchFamily="2" charset="-78"/>
            </a:rPr>
            <a:t>.</a:t>
          </a:r>
          <a:r>
            <a:rPr lang="ar-SA" sz="2000" b="1" dirty="0">
              <a:latin typeface="Sakkal Majalla" panose="02000000000000000000" pitchFamily="2" charset="-78"/>
              <a:cs typeface="Sakkal Majalla" panose="02000000000000000000" pitchFamily="2" charset="-78"/>
            </a:rPr>
            <a:t> </a:t>
          </a:r>
          <a:endParaRPr lang="ar-DZ" sz="2000" b="1" dirty="0">
            <a:latin typeface="Sakkal Majalla" panose="02000000000000000000" pitchFamily="2" charset="-78"/>
            <a:cs typeface="Sakkal Majalla" panose="02000000000000000000" pitchFamily="2" charset="-78"/>
          </a:endParaRPr>
        </a:p>
      </dgm:t>
    </dgm:pt>
    <dgm:pt modelId="{76C6A780-C24A-489A-A400-F2EB848F6CA9}" type="parTrans" cxnId="{F1D5AB3C-3F2F-49F6-A7DC-4688B0CA8428}">
      <dgm:prSet/>
      <dgm:spPr/>
      <dgm:t>
        <a:bodyPr/>
        <a:lstStyle/>
        <a:p>
          <a:pPr algn="r" rtl="1"/>
          <a:endParaRPr lang="fr-FR" sz="2000" b="1"/>
        </a:p>
      </dgm:t>
    </dgm:pt>
    <dgm:pt modelId="{6363D896-702C-4866-97C9-C2E4F5004AE3}" type="sibTrans" cxnId="{F1D5AB3C-3F2F-49F6-A7DC-4688B0CA8428}">
      <dgm:prSet/>
      <dgm:spPr/>
      <dgm:t>
        <a:bodyPr/>
        <a:lstStyle/>
        <a:p>
          <a:pPr algn="r" rtl="1"/>
          <a:endParaRPr lang="fr-FR" sz="2000" b="1"/>
        </a:p>
      </dgm:t>
    </dgm:pt>
    <dgm:pt modelId="{55CFC446-6BCE-4C91-9B3D-D525C4928505}">
      <dgm:prSet custT="1"/>
      <dgm:spPr/>
      <dgm:t>
        <a:bodyPr/>
        <a:lstStyle/>
        <a:p>
          <a:endParaRPr lang="fr-FR"/>
        </a:p>
      </dgm:t>
    </dgm:pt>
    <dgm:pt modelId="{3B921D07-FCC5-4F17-BC49-FCFA66401141}" type="parTrans" cxnId="{83BEA65C-1B63-4AE0-BD4D-5AFB9B5B0E9D}">
      <dgm:prSet/>
      <dgm:spPr/>
      <dgm:t>
        <a:bodyPr/>
        <a:lstStyle/>
        <a:p>
          <a:pPr algn="r" rtl="1"/>
          <a:endParaRPr lang="fr-FR" sz="2000" b="1"/>
        </a:p>
      </dgm:t>
    </dgm:pt>
    <dgm:pt modelId="{FC3C0672-864C-4754-9A72-1A5BA59AAA77}" type="sibTrans" cxnId="{83BEA65C-1B63-4AE0-BD4D-5AFB9B5B0E9D}">
      <dgm:prSet/>
      <dgm:spPr/>
      <dgm:t>
        <a:bodyPr/>
        <a:lstStyle/>
        <a:p>
          <a:pPr algn="r" rtl="1"/>
          <a:endParaRPr lang="fr-FR" sz="2000" b="1"/>
        </a:p>
      </dgm:t>
    </dgm:pt>
    <dgm:pt modelId="{9817D352-16BE-4B07-9350-06DAFF72A574}">
      <dgm:prSet custT="1"/>
      <dgm:spPr/>
      <dgm:t>
        <a:bodyPr/>
        <a:lstStyle/>
        <a:p>
          <a:pPr algn="r" rtl="1"/>
          <a:r>
            <a:rPr lang="ar-SA" sz="2000" b="1" dirty="0">
              <a:latin typeface="Sakkal Majalla" panose="02000000000000000000" pitchFamily="2" charset="-78"/>
              <a:cs typeface="Sakkal Majalla" panose="02000000000000000000" pitchFamily="2" charset="-78"/>
            </a:rPr>
            <a:t>ضبط الحوافز اللازمة </a:t>
          </a:r>
          <a:r>
            <a:rPr lang="ar-DZ" sz="2000" b="1" dirty="0">
              <a:latin typeface="Sakkal Majalla" panose="02000000000000000000" pitchFamily="2" charset="-78"/>
              <a:cs typeface="Sakkal Majalla" panose="02000000000000000000" pitchFamily="2" charset="-78"/>
            </a:rPr>
            <a:t>؛</a:t>
          </a:r>
          <a:endParaRPr lang="fr-FR" sz="2000" b="1" dirty="0">
            <a:latin typeface="Sakkal Majalla" panose="02000000000000000000" pitchFamily="2" charset="-78"/>
            <a:cs typeface="Sakkal Majalla" panose="02000000000000000000" pitchFamily="2" charset="-78"/>
          </a:endParaRPr>
        </a:p>
      </dgm:t>
    </dgm:pt>
    <dgm:pt modelId="{96A20EFB-1578-47BD-8F3F-89AC764766B0}" type="parTrans" cxnId="{78F45A04-69E4-44E1-884C-2BBF74406AEC}">
      <dgm:prSet/>
      <dgm:spPr/>
    </dgm:pt>
    <dgm:pt modelId="{FC0271A6-BF03-45F3-98D5-BDA2EDD8F4C0}" type="sibTrans" cxnId="{78F45A04-69E4-44E1-884C-2BBF74406AEC}">
      <dgm:prSet/>
      <dgm:spPr/>
    </dgm:pt>
    <dgm:pt modelId="{0F58BF3B-7D3C-4922-9C1E-257ADAC4D878}" type="pres">
      <dgm:prSet presAssocID="{E0D40734-74EE-4518-9A8C-3CD5CE124B09}" presName="Name0" presStyleCnt="0">
        <dgm:presLayoutVars>
          <dgm:chMax val="7"/>
          <dgm:chPref val="7"/>
          <dgm:dir val="rev"/>
        </dgm:presLayoutVars>
      </dgm:prSet>
      <dgm:spPr/>
    </dgm:pt>
    <dgm:pt modelId="{C6A8306C-D099-483A-9EE9-D585E6528F11}" type="pres">
      <dgm:prSet presAssocID="{E0D40734-74EE-4518-9A8C-3CD5CE124B09}" presName="Name1" presStyleCnt="0"/>
      <dgm:spPr/>
    </dgm:pt>
    <dgm:pt modelId="{A3100D9B-1ADF-460D-9A59-C50E8AFA14ED}" type="pres">
      <dgm:prSet presAssocID="{E0D40734-74EE-4518-9A8C-3CD5CE124B09}" presName="cycle" presStyleCnt="0"/>
      <dgm:spPr/>
    </dgm:pt>
    <dgm:pt modelId="{5C19CD4D-5FD2-41B3-B37D-7E35B7F92217}" type="pres">
      <dgm:prSet presAssocID="{E0D40734-74EE-4518-9A8C-3CD5CE124B09}" presName="srcNode" presStyleLbl="node1" presStyleIdx="0" presStyleCnt="7"/>
      <dgm:spPr/>
    </dgm:pt>
    <dgm:pt modelId="{FFDAB8B2-E8D6-4D94-86D4-15656D5D18CB}" type="pres">
      <dgm:prSet presAssocID="{E0D40734-74EE-4518-9A8C-3CD5CE124B09}" presName="conn" presStyleLbl="parChTrans1D2" presStyleIdx="0" presStyleCnt="1"/>
      <dgm:spPr/>
    </dgm:pt>
    <dgm:pt modelId="{B8FAE88B-03C6-4533-B6EB-5A6B4F6BC0F3}" type="pres">
      <dgm:prSet presAssocID="{E0D40734-74EE-4518-9A8C-3CD5CE124B09}" presName="extraNode" presStyleLbl="node1" presStyleIdx="0" presStyleCnt="7"/>
      <dgm:spPr/>
    </dgm:pt>
    <dgm:pt modelId="{A5C61FB1-1590-4F95-99AC-6E896BE05BDE}" type="pres">
      <dgm:prSet presAssocID="{E0D40734-74EE-4518-9A8C-3CD5CE124B09}" presName="dstNode" presStyleLbl="node1" presStyleIdx="0" presStyleCnt="7"/>
      <dgm:spPr/>
    </dgm:pt>
    <dgm:pt modelId="{FE399661-38E2-4B37-B106-420CCD7011BB}" type="pres">
      <dgm:prSet presAssocID="{61610EF4-97C3-471D-B542-B96A712E03D3}" presName="text_1" presStyleLbl="node1" presStyleIdx="0" presStyleCnt="7">
        <dgm:presLayoutVars>
          <dgm:bulletEnabled val="1"/>
        </dgm:presLayoutVars>
      </dgm:prSet>
      <dgm:spPr/>
    </dgm:pt>
    <dgm:pt modelId="{ACFA80E4-DDAB-453E-B165-48DC2645F7F2}" type="pres">
      <dgm:prSet presAssocID="{61610EF4-97C3-471D-B542-B96A712E03D3}" presName="accent_1" presStyleCnt="0"/>
      <dgm:spPr/>
    </dgm:pt>
    <dgm:pt modelId="{39D2D5DC-7D71-40C6-A661-A598EB7233A1}" type="pres">
      <dgm:prSet presAssocID="{61610EF4-97C3-471D-B542-B96A712E03D3}" presName="accentRepeatNode" presStyleLbl="solidFgAcc1" presStyleIdx="0" presStyleCnt="7"/>
      <dgm:spPr/>
    </dgm:pt>
    <dgm:pt modelId="{B2369AA8-F69E-4590-A86A-4BCF07D2622D}" type="pres">
      <dgm:prSet presAssocID="{312982DC-EFD6-4F2F-AFB3-6C394574046C}" presName="text_2" presStyleLbl="node1" presStyleIdx="1" presStyleCnt="7">
        <dgm:presLayoutVars>
          <dgm:bulletEnabled val="1"/>
        </dgm:presLayoutVars>
      </dgm:prSet>
      <dgm:spPr/>
    </dgm:pt>
    <dgm:pt modelId="{FEE99739-982A-4957-8675-BA9C568669E0}" type="pres">
      <dgm:prSet presAssocID="{312982DC-EFD6-4F2F-AFB3-6C394574046C}" presName="accent_2" presStyleCnt="0"/>
      <dgm:spPr/>
    </dgm:pt>
    <dgm:pt modelId="{FD127794-B55A-4AC0-B66A-DCC05C215704}" type="pres">
      <dgm:prSet presAssocID="{312982DC-EFD6-4F2F-AFB3-6C394574046C}" presName="accentRepeatNode" presStyleLbl="solidFgAcc1" presStyleIdx="1" presStyleCnt="7"/>
      <dgm:spPr/>
    </dgm:pt>
    <dgm:pt modelId="{42E0C318-F8BE-4A46-956C-1AADEA2CF5B9}" type="pres">
      <dgm:prSet presAssocID="{CC32E1EA-6222-4889-A6AA-8BBD8A0C6A84}" presName="text_3" presStyleLbl="node1" presStyleIdx="2" presStyleCnt="7">
        <dgm:presLayoutVars>
          <dgm:bulletEnabled val="1"/>
        </dgm:presLayoutVars>
      </dgm:prSet>
      <dgm:spPr/>
    </dgm:pt>
    <dgm:pt modelId="{8CBAFC8A-19C6-4598-B37F-14C8C86D34B0}" type="pres">
      <dgm:prSet presAssocID="{CC32E1EA-6222-4889-A6AA-8BBD8A0C6A84}" presName="accent_3" presStyleCnt="0"/>
      <dgm:spPr/>
    </dgm:pt>
    <dgm:pt modelId="{8B578E45-0E6C-432C-B6F6-35796B505003}" type="pres">
      <dgm:prSet presAssocID="{CC32E1EA-6222-4889-A6AA-8BBD8A0C6A84}" presName="accentRepeatNode" presStyleLbl="solidFgAcc1" presStyleIdx="2" presStyleCnt="7"/>
      <dgm:spPr/>
    </dgm:pt>
    <dgm:pt modelId="{4E5C4968-2A66-4FE6-A396-09E0C7AEB67D}" type="pres">
      <dgm:prSet presAssocID="{96E67DD1-7227-453D-92EE-BCCEBBDE80C0}" presName="text_4" presStyleLbl="node1" presStyleIdx="3" presStyleCnt="7">
        <dgm:presLayoutVars>
          <dgm:bulletEnabled val="1"/>
        </dgm:presLayoutVars>
      </dgm:prSet>
      <dgm:spPr/>
    </dgm:pt>
    <dgm:pt modelId="{16D7CC63-4C4B-428E-AE66-8CB8B7E3F5B8}" type="pres">
      <dgm:prSet presAssocID="{96E67DD1-7227-453D-92EE-BCCEBBDE80C0}" presName="accent_4" presStyleCnt="0"/>
      <dgm:spPr/>
    </dgm:pt>
    <dgm:pt modelId="{CA1011BA-3778-4EB5-9C97-6948E25DE171}" type="pres">
      <dgm:prSet presAssocID="{96E67DD1-7227-453D-92EE-BCCEBBDE80C0}" presName="accentRepeatNode" presStyleLbl="solidFgAcc1" presStyleIdx="3" presStyleCnt="7"/>
      <dgm:spPr/>
    </dgm:pt>
    <dgm:pt modelId="{1560A60C-42F7-41D9-9B62-0385144B0702}" type="pres">
      <dgm:prSet presAssocID="{71CC901F-651D-4882-BDCF-89458F21D471}" presName="text_5" presStyleLbl="node1" presStyleIdx="4" presStyleCnt="7">
        <dgm:presLayoutVars>
          <dgm:bulletEnabled val="1"/>
        </dgm:presLayoutVars>
      </dgm:prSet>
      <dgm:spPr/>
    </dgm:pt>
    <dgm:pt modelId="{E551AFAC-E378-4C36-A670-E56E22B24AD1}" type="pres">
      <dgm:prSet presAssocID="{71CC901F-651D-4882-BDCF-89458F21D471}" presName="accent_5" presStyleCnt="0"/>
      <dgm:spPr/>
    </dgm:pt>
    <dgm:pt modelId="{D7134272-35B6-46E8-B4B4-AA151FFD2C9A}" type="pres">
      <dgm:prSet presAssocID="{71CC901F-651D-4882-BDCF-89458F21D471}" presName="accentRepeatNode" presStyleLbl="solidFgAcc1" presStyleIdx="4" presStyleCnt="7"/>
      <dgm:spPr/>
    </dgm:pt>
    <dgm:pt modelId="{8BD69BE2-1452-4542-88B7-D55C45FDC3F3}" type="pres">
      <dgm:prSet presAssocID="{9817D352-16BE-4B07-9350-06DAFF72A574}" presName="text_6" presStyleLbl="node1" presStyleIdx="5" presStyleCnt="7">
        <dgm:presLayoutVars>
          <dgm:bulletEnabled val="1"/>
        </dgm:presLayoutVars>
      </dgm:prSet>
      <dgm:spPr/>
    </dgm:pt>
    <dgm:pt modelId="{35A3ABB0-ADF2-4186-B12F-78133D6D886D}" type="pres">
      <dgm:prSet presAssocID="{9817D352-16BE-4B07-9350-06DAFF72A574}" presName="accent_6" presStyleCnt="0"/>
      <dgm:spPr/>
    </dgm:pt>
    <dgm:pt modelId="{67FC3F90-C71A-419B-A725-CE74B27D22B3}" type="pres">
      <dgm:prSet presAssocID="{9817D352-16BE-4B07-9350-06DAFF72A574}" presName="accentRepeatNode" presStyleLbl="solidFgAcc1" presStyleIdx="5" presStyleCnt="7"/>
      <dgm:spPr/>
    </dgm:pt>
    <dgm:pt modelId="{508BF489-0C99-400F-AA0C-DDBDD1BD60CB}" type="pres">
      <dgm:prSet presAssocID="{7AA97B5A-7150-418D-BF8E-37DA82FB3F3E}" presName="text_7" presStyleLbl="node1" presStyleIdx="6" presStyleCnt="7">
        <dgm:presLayoutVars>
          <dgm:bulletEnabled val="1"/>
        </dgm:presLayoutVars>
      </dgm:prSet>
      <dgm:spPr/>
    </dgm:pt>
    <dgm:pt modelId="{5AED2447-5717-4589-AD59-D13E02D7F44E}" type="pres">
      <dgm:prSet presAssocID="{7AA97B5A-7150-418D-BF8E-37DA82FB3F3E}" presName="accent_7" presStyleCnt="0"/>
      <dgm:spPr/>
    </dgm:pt>
    <dgm:pt modelId="{B1ECA88C-C8E4-436D-9434-94393FD09C70}" type="pres">
      <dgm:prSet presAssocID="{7AA97B5A-7150-418D-BF8E-37DA82FB3F3E}" presName="accentRepeatNode" presStyleLbl="solidFgAcc1" presStyleIdx="6" presStyleCnt="7"/>
      <dgm:spPr/>
    </dgm:pt>
  </dgm:ptLst>
  <dgm:cxnLst>
    <dgm:cxn modelId="{78F45A04-69E4-44E1-884C-2BBF74406AEC}" srcId="{E0D40734-74EE-4518-9A8C-3CD5CE124B09}" destId="{9817D352-16BE-4B07-9350-06DAFF72A574}" srcOrd="5" destOrd="0" parTransId="{96A20EFB-1578-47BD-8F3F-89AC764766B0}" sibTransId="{FC0271A6-BF03-45F3-98D5-BDA2EDD8F4C0}"/>
    <dgm:cxn modelId="{32131C0D-5CFB-4618-86A9-2BA5197F990F}" srcId="{E0D40734-74EE-4518-9A8C-3CD5CE124B09}" destId="{312982DC-EFD6-4F2F-AFB3-6C394574046C}" srcOrd="1" destOrd="0" parTransId="{333A7DBF-2CFC-4911-86AC-F0EDD7A87ECD}" sibTransId="{5347A066-3846-4EE1-9AEE-0457D763ADDC}"/>
    <dgm:cxn modelId="{EA85860E-334E-42A4-A631-C219211BE40F}" type="presOf" srcId="{CC32E1EA-6222-4889-A6AA-8BBD8A0C6A84}" destId="{42E0C318-F8BE-4A46-956C-1AADEA2CF5B9}" srcOrd="0" destOrd="0" presId="urn:microsoft.com/office/officeart/2008/layout/VerticalCurvedList"/>
    <dgm:cxn modelId="{447BEB1C-A5BA-4786-AD9A-0F6DE87880F2}" type="presOf" srcId="{A60FCF76-B017-4F8D-AF2B-FD84E3D0873E}" destId="{FFDAB8B2-E8D6-4D94-86D4-15656D5D18CB}" srcOrd="0" destOrd="0" presId="urn:microsoft.com/office/officeart/2008/layout/VerticalCurvedList"/>
    <dgm:cxn modelId="{7E30EF2C-B5D4-45FE-AB99-CEB3E8C2967A}" srcId="{E0D40734-74EE-4518-9A8C-3CD5CE124B09}" destId="{96E67DD1-7227-453D-92EE-BCCEBBDE80C0}" srcOrd="3" destOrd="0" parTransId="{419F4E4C-FB86-43C4-BA63-A575E0460958}" sibTransId="{E552AED9-5A3A-4AA0-AB35-719C8AC223C7}"/>
    <dgm:cxn modelId="{231FA535-087B-40C0-BE23-D959C04FF972}" srcId="{E0D40734-74EE-4518-9A8C-3CD5CE124B09}" destId="{61610EF4-97C3-471D-B542-B96A712E03D3}" srcOrd="0" destOrd="0" parTransId="{E9A1C3FE-D66C-4505-BA0D-B4E8210CD89E}" sibTransId="{A60FCF76-B017-4F8D-AF2B-FD84E3D0873E}"/>
    <dgm:cxn modelId="{F1D5AB3C-3F2F-49F6-A7DC-4688B0CA8428}" srcId="{E0D40734-74EE-4518-9A8C-3CD5CE124B09}" destId="{7AA97B5A-7150-418D-BF8E-37DA82FB3F3E}" srcOrd="6" destOrd="0" parTransId="{76C6A780-C24A-489A-A400-F2EB848F6CA9}" sibTransId="{6363D896-702C-4866-97C9-C2E4F5004AE3}"/>
    <dgm:cxn modelId="{83BEA65C-1B63-4AE0-BD4D-5AFB9B5B0E9D}" srcId="{E0D40734-74EE-4518-9A8C-3CD5CE124B09}" destId="{55CFC446-6BCE-4C91-9B3D-D525C4928505}" srcOrd="7" destOrd="0" parTransId="{3B921D07-FCC5-4F17-BC49-FCFA66401141}" sibTransId="{FC3C0672-864C-4754-9A72-1A5BA59AAA77}"/>
    <dgm:cxn modelId="{7FCA2E6C-CCF8-4819-9FE9-40A7662F6B6D}" type="presOf" srcId="{9817D352-16BE-4B07-9350-06DAFF72A574}" destId="{8BD69BE2-1452-4542-88B7-D55C45FDC3F3}" srcOrd="0" destOrd="0" presId="urn:microsoft.com/office/officeart/2008/layout/VerticalCurvedList"/>
    <dgm:cxn modelId="{1237776E-CD30-494D-9490-69BC678CB138}" type="presOf" srcId="{71CC901F-651D-4882-BDCF-89458F21D471}" destId="{1560A60C-42F7-41D9-9B62-0385144B0702}" srcOrd="0" destOrd="0" presId="urn:microsoft.com/office/officeart/2008/layout/VerticalCurvedList"/>
    <dgm:cxn modelId="{AC2C1F79-5182-4F9E-A1E4-31CA034D8007}" type="presOf" srcId="{61610EF4-97C3-471D-B542-B96A712E03D3}" destId="{FE399661-38E2-4B37-B106-420CCD7011BB}" srcOrd="0" destOrd="0" presId="urn:microsoft.com/office/officeart/2008/layout/VerticalCurvedList"/>
    <dgm:cxn modelId="{E34B4259-A70B-42FD-91B9-5F151D93F9BE}" type="presOf" srcId="{96E67DD1-7227-453D-92EE-BCCEBBDE80C0}" destId="{4E5C4968-2A66-4FE6-A396-09E0C7AEB67D}" srcOrd="0" destOrd="0" presId="urn:microsoft.com/office/officeart/2008/layout/VerticalCurvedList"/>
    <dgm:cxn modelId="{BDBA3E94-8B50-4A65-BF4A-9A8166D821BF}" type="presOf" srcId="{7AA97B5A-7150-418D-BF8E-37DA82FB3F3E}" destId="{508BF489-0C99-400F-AA0C-DDBDD1BD60CB}" srcOrd="0" destOrd="0" presId="urn:microsoft.com/office/officeart/2008/layout/VerticalCurvedList"/>
    <dgm:cxn modelId="{1EC143C0-AE90-4033-B099-724C3424149E}" type="presOf" srcId="{312982DC-EFD6-4F2F-AFB3-6C394574046C}" destId="{B2369AA8-F69E-4590-A86A-4BCF07D2622D}" srcOrd="0" destOrd="0" presId="urn:microsoft.com/office/officeart/2008/layout/VerticalCurvedList"/>
    <dgm:cxn modelId="{A0ECACDF-06A8-4228-9383-2D8009F7082A}" srcId="{E0D40734-74EE-4518-9A8C-3CD5CE124B09}" destId="{71CC901F-651D-4882-BDCF-89458F21D471}" srcOrd="4" destOrd="0" parTransId="{106E7C62-F496-4A18-B001-230FEA56ECDD}" sibTransId="{EFEDB53F-483D-4AAB-8D73-128169D4B146}"/>
    <dgm:cxn modelId="{3E3B1DE0-F422-4484-967E-5D46FCDA5575}" type="presOf" srcId="{E0D40734-74EE-4518-9A8C-3CD5CE124B09}" destId="{0F58BF3B-7D3C-4922-9C1E-257ADAC4D878}" srcOrd="0" destOrd="0" presId="urn:microsoft.com/office/officeart/2008/layout/VerticalCurvedList"/>
    <dgm:cxn modelId="{D48DF6EE-4CDA-4DDB-873A-E6DD075B4A01}" srcId="{E0D40734-74EE-4518-9A8C-3CD5CE124B09}" destId="{CC32E1EA-6222-4889-A6AA-8BBD8A0C6A84}" srcOrd="2" destOrd="0" parTransId="{C9196BEE-0E09-44D4-8506-6191518F118C}" sibTransId="{968EF7F2-D80B-41CD-8079-174B7324B9AB}"/>
    <dgm:cxn modelId="{0D4C329B-0EF6-493C-9169-F2F8ADE1DA0C}" type="presParOf" srcId="{0F58BF3B-7D3C-4922-9C1E-257ADAC4D878}" destId="{C6A8306C-D099-483A-9EE9-D585E6528F11}" srcOrd="0" destOrd="0" presId="urn:microsoft.com/office/officeart/2008/layout/VerticalCurvedList"/>
    <dgm:cxn modelId="{4E6B32DB-7E0E-4371-8158-36BFD9E92A1D}" type="presParOf" srcId="{C6A8306C-D099-483A-9EE9-D585E6528F11}" destId="{A3100D9B-1ADF-460D-9A59-C50E8AFA14ED}" srcOrd="0" destOrd="0" presId="urn:microsoft.com/office/officeart/2008/layout/VerticalCurvedList"/>
    <dgm:cxn modelId="{0A717410-D2CB-4010-91D9-0A012CD7CB7B}" type="presParOf" srcId="{A3100D9B-1ADF-460D-9A59-C50E8AFA14ED}" destId="{5C19CD4D-5FD2-41B3-B37D-7E35B7F92217}" srcOrd="0" destOrd="0" presId="urn:microsoft.com/office/officeart/2008/layout/VerticalCurvedList"/>
    <dgm:cxn modelId="{645F0ADF-BB78-4639-BAD0-B1D86AA6BFEE}" type="presParOf" srcId="{A3100D9B-1ADF-460D-9A59-C50E8AFA14ED}" destId="{FFDAB8B2-E8D6-4D94-86D4-15656D5D18CB}" srcOrd="1" destOrd="0" presId="urn:microsoft.com/office/officeart/2008/layout/VerticalCurvedList"/>
    <dgm:cxn modelId="{964FD2A3-222B-4D7A-B443-B8CAB7F507CE}" type="presParOf" srcId="{A3100D9B-1ADF-460D-9A59-C50E8AFA14ED}" destId="{B8FAE88B-03C6-4533-B6EB-5A6B4F6BC0F3}" srcOrd="2" destOrd="0" presId="urn:microsoft.com/office/officeart/2008/layout/VerticalCurvedList"/>
    <dgm:cxn modelId="{B8ED708C-2FED-4AA6-8E46-164019E9A95D}" type="presParOf" srcId="{A3100D9B-1ADF-460D-9A59-C50E8AFA14ED}" destId="{A5C61FB1-1590-4F95-99AC-6E896BE05BDE}" srcOrd="3" destOrd="0" presId="urn:microsoft.com/office/officeart/2008/layout/VerticalCurvedList"/>
    <dgm:cxn modelId="{B9C16F44-EAFE-4E49-AD2F-B8BA687FAE32}" type="presParOf" srcId="{C6A8306C-D099-483A-9EE9-D585E6528F11}" destId="{FE399661-38E2-4B37-B106-420CCD7011BB}" srcOrd="1" destOrd="0" presId="urn:microsoft.com/office/officeart/2008/layout/VerticalCurvedList"/>
    <dgm:cxn modelId="{D17982C9-6C31-4B78-BD3F-52FB7E17A340}" type="presParOf" srcId="{C6A8306C-D099-483A-9EE9-D585E6528F11}" destId="{ACFA80E4-DDAB-453E-B165-48DC2645F7F2}" srcOrd="2" destOrd="0" presId="urn:microsoft.com/office/officeart/2008/layout/VerticalCurvedList"/>
    <dgm:cxn modelId="{138B653F-7759-4BA0-8322-2095E7A8CB09}" type="presParOf" srcId="{ACFA80E4-DDAB-453E-B165-48DC2645F7F2}" destId="{39D2D5DC-7D71-40C6-A661-A598EB7233A1}" srcOrd="0" destOrd="0" presId="urn:microsoft.com/office/officeart/2008/layout/VerticalCurvedList"/>
    <dgm:cxn modelId="{A44CC145-30C4-4791-AAB6-9A3687919E42}" type="presParOf" srcId="{C6A8306C-D099-483A-9EE9-D585E6528F11}" destId="{B2369AA8-F69E-4590-A86A-4BCF07D2622D}" srcOrd="3" destOrd="0" presId="urn:microsoft.com/office/officeart/2008/layout/VerticalCurvedList"/>
    <dgm:cxn modelId="{7AF0A067-793C-4074-8326-F7B9393F862C}" type="presParOf" srcId="{C6A8306C-D099-483A-9EE9-D585E6528F11}" destId="{FEE99739-982A-4957-8675-BA9C568669E0}" srcOrd="4" destOrd="0" presId="urn:microsoft.com/office/officeart/2008/layout/VerticalCurvedList"/>
    <dgm:cxn modelId="{9F504EC4-7FA2-4B54-BB14-0F259BF136D9}" type="presParOf" srcId="{FEE99739-982A-4957-8675-BA9C568669E0}" destId="{FD127794-B55A-4AC0-B66A-DCC05C215704}" srcOrd="0" destOrd="0" presId="urn:microsoft.com/office/officeart/2008/layout/VerticalCurvedList"/>
    <dgm:cxn modelId="{5CF182D0-ED30-4162-AFF1-862C5BCB2838}" type="presParOf" srcId="{C6A8306C-D099-483A-9EE9-D585E6528F11}" destId="{42E0C318-F8BE-4A46-956C-1AADEA2CF5B9}" srcOrd="5" destOrd="0" presId="urn:microsoft.com/office/officeart/2008/layout/VerticalCurvedList"/>
    <dgm:cxn modelId="{89AEC0A5-5D10-4B04-BDB7-E19DF5508A36}" type="presParOf" srcId="{C6A8306C-D099-483A-9EE9-D585E6528F11}" destId="{8CBAFC8A-19C6-4598-B37F-14C8C86D34B0}" srcOrd="6" destOrd="0" presId="urn:microsoft.com/office/officeart/2008/layout/VerticalCurvedList"/>
    <dgm:cxn modelId="{80BB12E8-819D-4D14-B92F-33084632484B}" type="presParOf" srcId="{8CBAFC8A-19C6-4598-B37F-14C8C86D34B0}" destId="{8B578E45-0E6C-432C-B6F6-35796B505003}" srcOrd="0" destOrd="0" presId="urn:microsoft.com/office/officeart/2008/layout/VerticalCurvedList"/>
    <dgm:cxn modelId="{DB4F3802-F7B9-46B9-9F9A-9B2580661027}" type="presParOf" srcId="{C6A8306C-D099-483A-9EE9-D585E6528F11}" destId="{4E5C4968-2A66-4FE6-A396-09E0C7AEB67D}" srcOrd="7" destOrd="0" presId="urn:microsoft.com/office/officeart/2008/layout/VerticalCurvedList"/>
    <dgm:cxn modelId="{42FE2FFF-DBB4-468A-8BA0-F69AB4D8CE07}" type="presParOf" srcId="{C6A8306C-D099-483A-9EE9-D585E6528F11}" destId="{16D7CC63-4C4B-428E-AE66-8CB8B7E3F5B8}" srcOrd="8" destOrd="0" presId="urn:microsoft.com/office/officeart/2008/layout/VerticalCurvedList"/>
    <dgm:cxn modelId="{33BD6EEE-FFEF-4C75-94CB-2A03B306B50C}" type="presParOf" srcId="{16D7CC63-4C4B-428E-AE66-8CB8B7E3F5B8}" destId="{CA1011BA-3778-4EB5-9C97-6948E25DE171}" srcOrd="0" destOrd="0" presId="urn:microsoft.com/office/officeart/2008/layout/VerticalCurvedList"/>
    <dgm:cxn modelId="{CFCB3F93-98B0-45A6-84DC-17CE59E7ACEE}" type="presParOf" srcId="{C6A8306C-D099-483A-9EE9-D585E6528F11}" destId="{1560A60C-42F7-41D9-9B62-0385144B0702}" srcOrd="9" destOrd="0" presId="urn:microsoft.com/office/officeart/2008/layout/VerticalCurvedList"/>
    <dgm:cxn modelId="{C6F43EA7-2B1A-482E-A86C-C8D2D196E807}" type="presParOf" srcId="{C6A8306C-D099-483A-9EE9-D585E6528F11}" destId="{E551AFAC-E378-4C36-A670-E56E22B24AD1}" srcOrd="10" destOrd="0" presId="urn:microsoft.com/office/officeart/2008/layout/VerticalCurvedList"/>
    <dgm:cxn modelId="{882EB26C-5CA0-4D5D-9F85-9DF9CBBA03F3}" type="presParOf" srcId="{E551AFAC-E378-4C36-A670-E56E22B24AD1}" destId="{D7134272-35B6-46E8-B4B4-AA151FFD2C9A}" srcOrd="0" destOrd="0" presId="urn:microsoft.com/office/officeart/2008/layout/VerticalCurvedList"/>
    <dgm:cxn modelId="{B0208234-E427-40EA-8129-CF073CF57921}" type="presParOf" srcId="{C6A8306C-D099-483A-9EE9-D585E6528F11}" destId="{8BD69BE2-1452-4542-88B7-D55C45FDC3F3}" srcOrd="11" destOrd="0" presId="urn:microsoft.com/office/officeart/2008/layout/VerticalCurvedList"/>
    <dgm:cxn modelId="{1437E738-40C0-4BE3-B378-891B3E6ED42B}" type="presParOf" srcId="{C6A8306C-D099-483A-9EE9-D585E6528F11}" destId="{35A3ABB0-ADF2-4186-B12F-78133D6D886D}" srcOrd="12" destOrd="0" presId="urn:microsoft.com/office/officeart/2008/layout/VerticalCurvedList"/>
    <dgm:cxn modelId="{44A381E3-01A7-4486-B312-F32EB26DD099}" type="presParOf" srcId="{35A3ABB0-ADF2-4186-B12F-78133D6D886D}" destId="{67FC3F90-C71A-419B-A725-CE74B27D22B3}" srcOrd="0" destOrd="0" presId="urn:microsoft.com/office/officeart/2008/layout/VerticalCurvedList"/>
    <dgm:cxn modelId="{80C8D30E-3520-4345-8DD3-2EE4B47E1AF6}" type="presParOf" srcId="{C6A8306C-D099-483A-9EE9-D585E6528F11}" destId="{508BF489-0C99-400F-AA0C-DDBDD1BD60CB}" srcOrd="13" destOrd="0" presId="urn:microsoft.com/office/officeart/2008/layout/VerticalCurvedList"/>
    <dgm:cxn modelId="{B3240A15-A1AF-44C5-B8B6-EDFD42D501B9}" type="presParOf" srcId="{C6A8306C-D099-483A-9EE9-D585E6528F11}" destId="{5AED2447-5717-4589-AD59-D13E02D7F44E}" srcOrd="14" destOrd="0" presId="urn:microsoft.com/office/officeart/2008/layout/VerticalCurvedList"/>
    <dgm:cxn modelId="{18D5E9EB-0037-4FE4-84B9-7C1B8999EA6C}" type="presParOf" srcId="{5AED2447-5717-4589-AD59-D13E02D7F44E}" destId="{B1ECA88C-C8E4-436D-9434-94393FD09C7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9221D4-2E43-4532-B9BF-4B777ECBF9F6}" type="doc">
      <dgm:prSet loTypeId="urn:microsoft.com/office/officeart/2005/8/layout/pyramid1" loCatId="pyramid" qsTypeId="urn:microsoft.com/office/officeart/2005/8/quickstyle/simple4" qsCatId="simple" csTypeId="urn:microsoft.com/office/officeart/2005/8/colors/accent0_1" csCatId="mainScheme" phldr="1"/>
      <dgm:spPr/>
    </dgm:pt>
    <dgm:pt modelId="{DC3CDD5E-7AE3-49AA-A2A8-8EAC96DBAB24}">
      <dgm:prSet phldrT="[Texte]" custT="1"/>
      <dgm:spPr>
        <a:xfrm>
          <a:off x="0" y="3323166"/>
          <a:ext cx="8596312" cy="1661583"/>
        </a:xfrm>
        <a:prstGeom prst="trapezoid">
          <a:avLst>
            <a:gd name="adj" fmla="val 90553"/>
          </a:avLst>
        </a:prstGeom>
        <a:gradFill rotWithShape="0">
          <a:gsLst>
            <a:gs pos="0">
              <a:sysClr val="window" lastClr="FFFFFF">
                <a:hueOff val="0"/>
                <a:satOff val="0"/>
                <a:lumOff val="0"/>
                <a:alphaOff val="0"/>
                <a:satMod val="103000"/>
                <a:lumMod val="102000"/>
                <a:tint val="94000"/>
              </a:sysClr>
            </a:gs>
            <a:gs pos="50000">
              <a:sysClr val="window" lastClr="FFFFFF">
                <a:hueOff val="0"/>
                <a:satOff val="0"/>
                <a:lumOff val="0"/>
                <a:alphaOff val="0"/>
                <a:satMod val="110000"/>
                <a:lumMod val="100000"/>
                <a:shade val="100000"/>
              </a:sysClr>
            </a:gs>
            <a:gs pos="100000">
              <a:sysClr val="window" lastClr="FFFFFF">
                <a:hueOff val="0"/>
                <a:satOff val="0"/>
                <a:lumOff val="0"/>
                <a:alphaOff val="0"/>
                <a:lumMod val="99000"/>
                <a:satMod val="120000"/>
                <a:shade val="78000"/>
              </a:sysClr>
            </a:gs>
          </a:gsLst>
          <a:lin ang="5400000" scaled="0"/>
        </a:gradFill>
        <a:ln>
          <a:noFill/>
        </a:ln>
        <a:effectLst/>
        <a:scene3d>
          <a:camera prst="orthographicFront">
            <a:rot lat="0" lon="0" rev="0"/>
          </a:camera>
          <a:lightRig rig="threePt" dir="tl">
            <a:rot lat="0" lon="0" rev="19800000"/>
          </a:lightRig>
        </a:scene3d>
        <a:sp3d prstMaterial="plastic">
          <a:bevelT w="25400" h="19050"/>
        </a:sp3d>
      </dgm:spPr>
      <dgm:t>
        <a:bodyPr/>
        <a:lstStyle/>
        <a:p>
          <a:r>
            <a:rPr lang="ar-DZ" sz="40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الإدارة الدنــيا</a:t>
          </a:r>
          <a:endParaRPr lang="fr-FR" sz="40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endParaRPr>
        </a:p>
      </dgm:t>
    </dgm:pt>
    <dgm:pt modelId="{9AA59F10-A39C-4781-BD6D-E10FB1AF4ECA}" type="sibTrans" cxnId="{F1069AFE-AFCD-4503-9987-FC5D1E2C7F1C}">
      <dgm:prSet/>
      <dgm:spPr/>
      <dgm:t>
        <a:bodyPr/>
        <a:lstStyle/>
        <a:p>
          <a:endParaRPr lang="fr-FR"/>
        </a:p>
      </dgm:t>
    </dgm:pt>
    <dgm:pt modelId="{E806DAC9-CD97-403B-BF01-CFFEBC0629E5}" type="parTrans" cxnId="{F1069AFE-AFCD-4503-9987-FC5D1E2C7F1C}">
      <dgm:prSet/>
      <dgm:spPr/>
      <dgm:t>
        <a:bodyPr/>
        <a:lstStyle/>
        <a:p>
          <a:endParaRPr lang="fr-FR"/>
        </a:p>
      </dgm:t>
    </dgm:pt>
    <dgm:pt modelId="{F6CCD0B6-2F68-4643-939C-E98E6FFFB651}">
      <dgm:prSet phldrT="[Texte]" custT="1"/>
      <dgm:spPr>
        <a:xfrm>
          <a:off x="1432718" y="1661583"/>
          <a:ext cx="5730874" cy="1661583"/>
        </a:xfrm>
        <a:prstGeom prst="trapezoid">
          <a:avLst>
            <a:gd name="adj" fmla="val 90553"/>
          </a:avLst>
        </a:prstGeom>
        <a:gradFill rotWithShape="0">
          <a:gsLst>
            <a:gs pos="0">
              <a:sysClr val="window" lastClr="FFFFFF">
                <a:hueOff val="0"/>
                <a:satOff val="0"/>
                <a:lumOff val="0"/>
                <a:alphaOff val="0"/>
                <a:satMod val="103000"/>
                <a:lumMod val="102000"/>
                <a:tint val="94000"/>
              </a:sysClr>
            </a:gs>
            <a:gs pos="50000">
              <a:sysClr val="window" lastClr="FFFFFF">
                <a:hueOff val="0"/>
                <a:satOff val="0"/>
                <a:lumOff val="0"/>
                <a:alphaOff val="0"/>
                <a:satMod val="110000"/>
                <a:lumMod val="100000"/>
                <a:shade val="100000"/>
              </a:sysClr>
            </a:gs>
            <a:gs pos="100000">
              <a:sysClr val="window" lastClr="FFFFFF">
                <a:hueOff val="0"/>
                <a:satOff val="0"/>
                <a:lumOff val="0"/>
                <a:alphaOff val="0"/>
                <a:lumMod val="99000"/>
                <a:satMod val="120000"/>
                <a:shade val="78000"/>
              </a:sysClr>
            </a:gs>
          </a:gsLst>
          <a:lin ang="5400000" scaled="0"/>
        </a:gradFill>
        <a:ln>
          <a:noFill/>
        </a:ln>
        <a:effectLst/>
        <a:scene3d>
          <a:camera prst="orthographicFront">
            <a:rot lat="0" lon="0" rev="0"/>
          </a:camera>
          <a:lightRig rig="threePt" dir="tl">
            <a:rot lat="0" lon="0" rev="19800000"/>
          </a:lightRig>
        </a:scene3d>
        <a:sp3d prstMaterial="plastic">
          <a:bevelT w="25400" h="19050"/>
        </a:sp3d>
      </dgm:spPr>
      <dgm:t>
        <a:bodyPr/>
        <a:lstStyle/>
        <a:p>
          <a:r>
            <a:rPr lang="ar-DZ" sz="32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الإدارة الوســــــطى</a:t>
          </a:r>
          <a:endParaRPr lang="fr-FR" sz="32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endParaRPr>
        </a:p>
      </dgm:t>
    </dgm:pt>
    <dgm:pt modelId="{E486C049-8576-44CB-99FF-23DFBA0723C3}" type="sibTrans" cxnId="{4DF1330B-0A3E-4CE7-B0EC-CF79215055E7}">
      <dgm:prSet/>
      <dgm:spPr/>
      <dgm:t>
        <a:bodyPr/>
        <a:lstStyle/>
        <a:p>
          <a:endParaRPr lang="fr-FR"/>
        </a:p>
      </dgm:t>
    </dgm:pt>
    <dgm:pt modelId="{C6B93E46-5184-481D-8404-B17DFA2F5AFA}" type="parTrans" cxnId="{4DF1330B-0A3E-4CE7-B0EC-CF79215055E7}">
      <dgm:prSet/>
      <dgm:spPr/>
      <dgm:t>
        <a:bodyPr/>
        <a:lstStyle/>
        <a:p>
          <a:endParaRPr lang="fr-FR"/>
        </a:p>
      </dgm:t>
    </dgm:pt>
    <dgm:pt modelId="{0808EBDC-C5CD-4891-B201-87C863699722}">
      <dgm:prSet phldrT="[Texte]" custT="1"/>
      <dgm:spPr>
        <a:xfrm>
          <a:off x="2865437" y="0"/>
          <a:ext cx="2865437" cy="1661583"/>
        </a:xfrm>
        <a:prstGeom prst="trapezoid">
          <a:avLst>
            <a:gd name="adj" fmla="val 90553"/>
          </a:avLst>
        </a:prstGeom>
        <a:gradFill rotWithShape="0">
          <a:gsLst>
            <a:gs pos="0">
              <a:sysClr val="window" lastClr="FFFFFF">
                <a:hueOff val="0"/>
                <a:satOff val="0"/>
                <a:lumOff val="0"/>
                <a:alphaOff val="0"/>
                <a:satMod val="103000"/>
                <a:lumMod val="102000"/>
                <a:tint val="94000"/>
              </a:sysClr>
            </a:gs>
            <a:gs pos="50000">
              <a:sysClr val="window" lastClr="FFFFFF">
                <a:hueOff val="0"/>
                <a:satOff val="0"/>
                <a:lumOff val="0"/>
                <a:alphaOff val="0"/>
                <a:satMod val="110000"/>
                <a:lumMod val="100000"/>
                <a:shade val="100000"/>
              </a:sysClr>
            </a:gs>
            <a:gs pos="100000">
              <a:sysClr val="window" lastClr="FFFFFF">
                <a:hueOff val="0"/>
                <a:satOff val="0"/>
                <a:lumOff val="0"/>
                <a:alphaOff val="0"/>
                <a:lumMod val="99000"/>
                <a:satMod val="120000"/>
                <a:shade val="78000"/>
              </a:sysClr>
            </a:gs>
          </a:gsLst>
          <a:lin ang="5400000" scaled="0"/>
        </a:gradFill>
        <a:ln>
          <a:noFill/>
        </a:ln>
        <a:effectLst/>
        <a:scene3d>
          <a:camera prst="orthographicFront">
            <a:rot lat="0" lon="0" rev="0"/>
          </a:camera>
          <a:lightRig rig="threePt" dir="tl">
            <a:rot lat="0" lon="0" rev="19800000"/>
          </a:lightRig>
        </a:scene3d>
        <a:sp3d prstMaterial="plastic">
          <a:bevelT w="25400" h="19050"/>
        </a:sp3d>
      </dgm:spPr>
      <dgm:t>
        <a:bodyPr/>
        <a:lstStyle/>
        <a:p>
          <a:r>
            <a:rPr lang="ar-DZ" sz="32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الإدارة</a:t>
          </a:r>
        </a:p>
        <a:p>
          <a:r>
            <a:rPr lang="ar-DZ" sz="32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العليا</a:t>
          </a:r>
          <a:endParaRPr lang="fr-FR" sz="3200" b="1"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endParaRPr>
        </a:p>
      </dgm:t>
    </dgm:pt>
    <dgm:pt modelId="{37FB568E-6E75-4054-94C5-1C7CC1B67B9B}" type="sibTrans" cxnId="{89E05108-E42E-4180-B1D7-068C7095DF99}">
      <dgm:prSet/>
      <dgm:spPr/>
      <dgm:t>
        <a:bodyPr/>
        <a:lstStyle/>
        <a:p>
          <a:endParaRPr lang="fr-FR"/>
        </a:p>
      </dgm:t>
    </dgm:pt>
    <dgm:pt modelId="{7291B339-2A42-47CC-AFD4-F21FD1DE8457}" type="parTrans" cxnId="{89E05108-E42E-4180-B1D7-068C7095DF99}">
      <dgm:prSet/>
      <dgm:spPr/>
      <dgm:t>
        <a:bodyPr/>
        <a:lstStyle/>
        <a:p>
          <a:endParaRPr lang="fr-FR"/>
        </a:p>
      </dgm:t>
    </dgm:pt>
    <dgm:pt modelId="{7FDDCA40-D13D-4C2A-8B24-F88D507E5D1C}" type="pres">
      <dgm:prSet presAssocID="{429221D4-2E43-4532-B9BF-4B777ECBF9F6}" presName="Name0" presStyleCnt="0">
        <dgm:presLayoutVars>
          <dgm:dir/>
          <dgm:animLvl val="lvl"/>
          <dgm:resizeHandles val="exact"/>
        </dgm:presLayoutVars>
      </dgm:prSet>
      <dgm:spPr/>
    </dgm:pt>
    <dgm:pt modelId="{4F19F2AD-F93B-4B25-A68E-E95EC6F451C2}" type="pres">
      <dgm:prSet presAssocID="{0808EBDC-C5CD-4891-B201-87C863699722}" presName="Name8" presStyleCnt="0"/>
      <dgm:spPr/>
    </dgm:pt>
    <dgm:pt modelId="{03FFE880-D6F2-4AEC-A518-B9A70A3122C6}" type="pres">
      <dgm:prSet presAssocID="{0808EBDC-C5CD-4891-B201-87C863699722}" presName="level" presStyleLbl="node1" presStyleIdx="0" presStyleCnt="3">
        <dgm:presLayoutVars>
          <dgm:chMax val="1"/>
          <dgm:bulletEnabled val="1"/>
        </dgm:presLayoutVars>
      </dgm:prSet>
      <dgm:spPr>
        <a:prstGeom prst="trapezoid">
          <a:avLst>
            <a:gd name="adj" fmla="val 90553"/>
          </a:avLst>
        </a:prstGeom>
      </dgm:spPr>
    </dgm:pt>
    <dgm:pt modelId="{AB0AC2F3-39EB-49A8-B38A-9A1E894D7B29}" type="pres">
      <dgm:prSet presAssocID="{0808EBDC-C5CD-4891-B201-87C863699722}" presName="levelTx" presStyleLbl="revTx" presStyleIdx="0" presStyleCnt="0">
        <dgm:presLayoutVars>
          <dgm:chMax val="1"/>
          <dgm:bulletEnabled val="1"/>
        </dgm:presLayoutVars>
      </dgm:prSet>
      <dgm:spPr/>
    </dgm:pt>
    <dgm:pt modelId="{EF8255A6-7ECC-4A0C-AE24-2C859187A546}" type="pres">
      <dgm:prSet presAssocID="{F6CCD0B6-2F68-4643-939C-E98E6FFFB651}" presName="Name8" presStyleCnt="0"/>
      <dgm:spPr/>
    </dgm:pt>
    <dgm:pt modelId="{F6357829-68A9-4CCD-AFFC-44A169F11121}" type="pres">
      <dgm:prSet presAssocID="{F6CCD0B6-2F68-4643-939C-E98E6FFFB651}" presName="level" presStyleLbl="node1" presStyleIdx="1" presStyleCnt="3">
        <dgm:presLayoutVars>
          <dgm:chMax val="1"/>
          <dgm:bulletEnabled val="1"/>
        </dgm:presLayoutVars>
      </dgm:prSet>
      <dgm:spPr>
        <a:prstGeom prst="trapezoid">
          <a:avLst>
            <a:gd name="adj" fmla="val 90553"/>
          </a:avLst>
        </a:prstGeom>
      </dgm:spPr>
    </dgm:pt>
    <dgm:pt modelId="{871A0A01-899D-4D87-B6CB-38DA40B58F6C}" type="pres">
      <dgm:prSet presAssocID="{F6CCD0B6-2F68-4643-939C-E98E6FFFB651}" presName="levelTx" presStyleLbl="revTx" presStyleIdx="0" presStyleCnt="0">
        <dgm:presLayoutVars>
          <dgm:chMax val="1"/>
          <dgm:bulletEnabled val="1"/>
        </dgm:presLayoutVars>
      </dgm:prSet>
      <dgm:spPr/>
    </dgm:pt>
    <dgm:pt modelId="{22FC8296-E0D2-49E8-84D6-DD1932576B29}" type="pres">
      <dgm:prSet presAssocID="{DC3CDD5E-7AE3-49AA-A2A8-8EAC96DBAB24}" presName="Name8" presStyleCnt="0"/>
      <dgm:spPr/>
    </dgm:pt>
    <dgm:pt modelId="{D85C2A0E-C2D8-47EA-B400-C8E5FE95CBDA}" type="pres">
      <dgm:prSet presAssocID="{DC3CDD5E-7AE3-49AA-A2A8-8EAC96DBAB24}" presName="level" presStyleLbl="node1" presStyleIdx="2" presStyleCnt="3" custAng="0">
        <dgm:presLayoutVars>
          <dgm:chMax val="1"/>
          <dgm:bulletEnabled val="1"/>
        </dgm:presLayoutVars>
      </dgm:prSet>
      <dgm:spPr>
        <a:prstGeom prst="trapezoid">
          <a:avLst>
            <a:gd name="adj" fmla="val 90553"/>
          </a:avLst>
        </a:prstGeom>
      </dgm:spPr>
    </dgm:pt>
    <dgm:pt modelId="{01C115B1-D20B-4B18-A529-2B8004EAD656}" type="pres">
      <dgm:prSet presAssocID="{DC3CDD5E-7AE3-49AA-A2A8-8EAC96DBAB24}" presName="levelTx" presStyleLbl="revTx" presStyleIdx="0" presStyleCnt="0">
        <dgm:presLayoutVars>
          <dgm:chMax val="1"/>
          <dgm:bulletEnabled val="1"/>
        </dgm:presLayoutVars>
      </dgm:prSet>
      <dgm:spPr/>
    </dgm:pt>
  </dgm:ptLst>
  <dgm:cxnLst>
    <dgm:cxn modelId="{89E05108-E42E-4180-B1D7-068C7095DF99}" srcId="{429221D4-2E43-4532-B9BF-4B777ECBF9F6}" destId="{0808EBDC-C5CD-4891-B201-87C863699722}" srcOrd="0" destOrd="0" parTransId="{7291B339-2A42-47CC-AFD4-F21FD1DE8457}" sibTransId="{37FB568E-6E75-4054-94C5-1C7CC1B67B9B}"/>
    <dgm:cxn modelId="{4DF1330B-0A3E-4CE7-B0EC-CF79215055E7}" srcId="{429221D4-2E43-4532-B9BF-4B777ECBF9F6}" destId="{F6CCD0B6-2F68-4643-939C-E98E6FFFB651}" srcOrd="1" destOrd="0" parTransId="{C6B93E46-5184-481D-8404-B17DFA2F5AFA}" sibTransId="{E486C049-8576-44CB-99FF-23DFBA0723C3}"/>
    <dgm:cxn modelId="{2701AC5F-211E-44E8-9103-8D2BE4B4A910}" type="presOf" srcId="{F6CCD0B6-2F68-4643-939C-E98E6FFFB651}" destId="{871A0A01-899D-4D87-B6CB-38DA40B58F6C}" srcOrd="1" destOrd="0" presId="urn:microsoft.com/office/officeart/2005/8/layout/pyramid1"/>
    <dgm:cxn modelId="{452B8D60-0CDA-44EC-951E-CAB8EA827BC7}" type="presOf" srcId="{0808EBDC-C5CD-4891-B201-87C863699722}" destId="{03FFE880-D6F2-4AEC-A518-B9A70A3122C6}" srcOrd="0" destOrd="0" presId="urn:microsoft.com/office/officeart/2005/8/layout/pyramid1"/>
    <dgm:cxn modelId="{2CFAD552-7AF8-4F15-B0E0-15B52E9CE4D7}" type="presOf" srcId="{429221D4-2E43-4532-B9BF-4B777ECBF9F6}" destId="{7FDDCA40-D13D-4C2A-8B24-F88D507E5D1C}" srcOrd="0" destOrd="0" presId="urn:microsoft.com/office/officeart/2005/8/layout/pyramid1"/>
    <dgm:cxn modelId="{ECBAAB53-3BBB-42B5-96F8-FF6D7E8F09FD}" type="presOf" srcId="{0808EBDC-C5CD-4891-B201-87C863699722}" destId="{AB0AC2F3-39EB-49A8-B38A-9A1E894D7B29}" srcOrd="1" destOrd="0" presId="urn:microsoft.com/office/officeart/2005/8/layout/pyramid1"/>
    <dgm:cxn modelId="{A30E14AD-7503-4BF6-9D2F-5355EAAE7506}" type="presOf" srcId="{DC3CDD5E-7AE3-49AA-A2A8-8EAC96DBAB24}" destId="{01C115B1-D20B-4B18-A529-2B8004EAD656}" srcOrd="1" destOrd="0" presId="urn:microsoft.com/office/officeart/2005/8/layout/pyramid1"/>
    <dgm:cxn modelId="{E97A9DE0-32F2-49DC-B00D-471288AAD1FF}" type="presOf" srcId="{DC3CDD5E-7AE3-49AA-A2A8-8EAC96DBAB24}" destId="{D85C2A0E-C2D8-47EA-B400-C8E5FE95CBDA}" srcOrd="0" destOrd="0" presId="urn:microsoft.com/office/officeart/2005/8/layout/pyramid1"/>
    <dgm:cxn modelId="{E8F64AFA-C0B0-4387-9D22-A23421C6D955}" type="presOf" srcId="{F6CCD0B6-2F68-4643-939C-E98E6FFFB651}" destId="{F6357829-68A9-4CCD-AFFC-44A169F11121}" srcOrd="0" destOrd="0" presId="urn:microsoft.com/office/officeart/2005/8/layout/pyramid1"/>
    <dgm:cxn modelId="{F1069AFE-AFCD-4503-9987-FC5D1E2C7F1C}" srcId="{429221D4-2E43-4532-B9BF-4B777ECBF9F6}" destId="{DC3CDD5E-7AE3-49AA-A2A8-8EAC96DBAB24}" srcOrd="2" destOrd="0" parTransId="{E806DAC9-CD97-403B-BF01-CFFEBC0629E5}" sibTransId="{9AA59F10-A39C-4781-BD6D-E10FB1AF4ECA}"/>
    <dgm:cxn modelId="{87A7E0CE-F23A-4430-9A21-785EB742D074}" type="presParOf" srcId="{7FDDCA40-D13D-4C2A-8B24-F88D507E5D1C}" destId="{4F19F2AD-F93B-4B25-A68E-E95EC6F451C2}" srcOrd="0" destOrd="0" presId="urn:microsoft.com/office/officeart/2005/8/layout/pyramid1"/>
    <dgm:cxn modelId="{BD2AA628-1814-49E3-9102-71BE8B10BF97}" type="presParOf" srcId="{4F19F2AD-F93B-4B25-A68E-E95EC6F451C2}" destId="{03FFE880-D6F2-4AEC-A518-B9A70A3122C6}" srcOrd="0" destOrd="0" presId="urn:microsoft.com/office/officeart/2005/8/layout/pyramid1"/>
    <dgm:cxn modelId="{3E82626C-3700-42E9-A79C-E60FC07509A2}" type="presParOf" srcId="{4F19F2AD-F93B-4B25-A68E-E95EC6F451C2}" destId="{AB0AC2F3-39EB-49A8-B38A-9A1E894D7B29}" srcOrd="1" destOrd="0" presId="urn:microsoft.com/office/officeart/2005/8/layout/pyramid1"/>
    <dgm:cxn modelId="{E7A1EC81-D791-4A12-8225-127C8EFFA566}" type="presParOf" srcId="{7FDDCA40-D13D-4C2A-8B24-F88D507E5D1C}" destId="{EF8255A6-7ECC-4A0C-AE24-2C859187A546}" srcOrd="1" destOrd="0" presId="urn:microsoft.com/office/officeart/2005/8/layout/pyramid1"/>
    <dgm:cxn modelId="{ACC3FCF3-7627-446A-8D52-361BD0D4ED30}" type="presParOf" srcId="{EF8255A6-7ECC-4A0C-AE24-2C859187A546}" destId="{F6357829-68A9-4CCD-AFFC-44A169F11121}" srcOrd="0" destOrd="0" presId="urn:microsoft.com/office/officeart/2005/8/layout/pyramid1"/>
    <dgm:cxn modelId="{F92F7CCC-87E7-484F-8558-0D3804D2EDEB}" type="presParOf" srcId="{EF8255A6-7ECC-4A0C-AE24-2C859187A546}" destId="{871A0A01-899D-4D87-B6CB-38DA40B58F6C}" srcOrd="1" destOrd="0" presId="urn:microsoft.com/office/officeart/2005/8/layout/pyramid1"/>
    <dgm:cxn modelId="{8E41C3EC-69E8-47DA-9920-19E583F0C1B8}" type="presParOf" srcId="{7FDDCA40-D13D-4C2A-8B24-F88D507E5D1C}" destId="{22FC8296-E0D2-49E8-84D6-DD1932576B29}" srcOrd="2" destOrd="0" presId="urn:microsoft.com/office/officeart/2005/8/layout/pyramid1"/>
    <dgm:cxn modelId="{B6B80907-4072-476A-93A4-D0EF416B8C92}" type="presParOf" srcId="{22FC8296-E0D2-49E8-84D6-DD1932576B29}" destId="{D85C2A0E-C2D8-47EA-B400-C8E5FE95CBDA}" srcOrd="0" destOrd="0" presId="urn:microsoft.com/office/officeart/2005/8/layout/pyramid1"/>
    <dgm:cxn modelId="{F2D79B75-6029-4E05-980E-28761E14D2A3}" type="presParOf" srcId="{22FC8296-E0D2-49E8-84D6-DD1932576B29}" destId="{01C115B1-D20B-4B18-A529-2B8004EAD656}"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C7517E-3C6D-4345-96BE-244885AEDE93}"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39E32BB6-9402-4573-BA84-5200A8C9724F}">
      <dgm:prSet phldrT="[Texte]" custT="1"/>
      <dgm:spPr/>
      <dgm:t>
        <a:bodyPr/>
        <a:lstStyle/>
        <a:p>
          <a:r>
            <a:rPr lang="ar-DZ" sz="3600" b="1" dirty="0">
              <a:latin typeface="Sakkal Majalla" panose="02000000000000000000" pitchFamily="2" charset="-78"/>
              <a:cs typeface="Sakkal Majalla" panose="02000000000000000000" pitchFamily="2" charset="-78"/>
            </a:rPr>
            <a:t>بيئة منظمات الأعمال</a:t>
          </a:r>
          <a:endParaRPr lang="fr-DZ" sz="3600" dirty="0">
            <a:latin typeface="Sakkal Majalla" panose="02000000000000000000" pitchFamily="2" charset="-78"/>
            <a:cs typeface="Sakkal Majalla" panose="02000000000000000000" pitchFamily="2" charset="-78"/>
          </a:endParaRPr>
        </a:p>
      </dgm:t>
    </dgm:pt>
    <dgm:pt modelId="{7B050EF7-288B-45BB-B9CA-4FDEC0A47279}" type="parTrans" cxnId="{D44F7143-D47D-40A2-9D3B-F44FCADA1006}">
      <dgm:prSet/>
      <dgm:spPr/>
      <dgm:t>
        <a:bodyPr/>
        <a:lstStyle/>
        <a:p>
          <a:endParaRPr lang="fr-DZ"/>
        </a:p>
      </dgm:t>
    </dgm:pt>
    <dgm:pt modelId="{1B9A7674-B57E-46AD-9C23-E15EE168B50D}" type="sibTrans" cxnId="{D44F7143-D47D-40A2-9D3B-F44FCADA1006}">
      <dgm:prSet/>
      <dgm:spPr/>
      <dgm:t>
        <a:bodyPr/>
        <a:lstStyle/>
        <a:p>
          <a:endParaRPr lang="fr-DZ"/>
        </a:p>
      </dgm:t>
    </dgm:pt>
    <dgm:pt modelId="{BA513F0F-548B-4597-970C-9D056B9897E1}">
      <dgm:prSet/>
      <dgm:spPr/>
      <dgm:t>
        <a:bodyPr/>
        <a:lstStyle/>
        <a:p>
          <a:r>
            <a:rPr lang="ar-DZ" b="1" dirty="0">
              <a:effectLst/>
              <a:latin typeface="Sakkal Majalla" panose="02000000000000000000" pitchFamily="2" charset="-78"/>
              <a:ea typeface="Calibri" panose="020F0502020204030204" pitchFamily="34" charset="0"/>
              <a:cs typeface="Sakkal Majalla" panose="02000000000000000000" pitchFamily="2" charset="-78"/>
            </a:rPr>
            <a:t>البيئة</a:t>
          </a:r>
        </a:p>
        <a:p>
          <a:r>
            <a:rPr lang="ar-DZ" b="1" dirty="0">
              <a:latin typeface="Sakkal Majalla" panose="02000000000000000000" pitchFamily="2" charset="-78"/>
              <a:cs typeface="Sakkal Majalla" panose="02000000000000000000" pitchFamily="2" charset="-78"/>
            </a:rPr>
            <a:t>ا</a:t>
          </a:r>
          <a:r>
            <a:rPr lang="ar-DZ" b="1" dirty="0">
              <a:effectLst/>
              <a:latin typeface="Sakkal Majalla" panose="02000000000000000000" pitchFamily="2" charset="-78"/>
              <a:ea typeface="Calibri" panose="020F0502020204030204" pitchFamily="34" charset="0"/>
              <a:cs typeface="Sakkal Majalla" panose="02000000000000000000" pitchFamily="2" charset="-78"/>
            </a:rPr>
            <a:t>لخارجية</a:t>
          </a:r>
          <a:endParaRPr lang="fr-DZ" b="1" dirty="0">
            <a:latin typeface="Sakkal Majalla" panose="02000000000000000000" pitchFamily="2" charset="-78"/>
            <a:cs typeface="Sakkal Majalla" panose="02000000000000000000" pitchFamily="2" charset="-78"/>
          </a:endParaRPr>
        </a:p>
      </dgm:t>
    </dgm:pt>
    <dgm:pt modelId="{84C21B50-A40A-46CE-B8D6-CD2ABB5CBD5D}" type="parTrans" cxnId="{9940067F-0CAD-48EA-BB66-2BC3E5ABDA73}">
      <dgm:prSet/>
      <dgm:spPr/>
      <dgm:t>
        <a:bodyPr/>
        <a:lstStyle/>
        <a:p>
          <a:endParaRPr lang="fr-DZ"/>
        </a:p>
      </dgm:t>
    </dgm:pt>
    <dgm:pt modelId="{69CDC461-7EEA-41A5-99F1-1EACD5CD5E52}" type="sibTrans" cxnId="{9940067F-0CAD-48EA-BB66-2BC3E5ABDA73}">
      <dgm:prSet/>
      <dgm:spPr/>
      <dgm:t>
        <a:bodyPr/>
        <a:lstStyle/>
        <a:p>
          <a:endParaRPr lang="fr-DZ"/>
        </a:p>
      </dgm:t>
    </dgm:pt>
    <dgm:pt modelId="{F4A67351-0DDF-463B-B32C-F18E65C71931}">
      <dgm:prSet phldrT="[Texte]"/>
      <dgm:spPr/>
      <dgm:t>
        <a:bodyPr/>
        <a:lstStyle/>
        <a:p>
          <a:r>
            <a:rPr lang="ar-SA" b="1" dirty="0">
              <a:latin typeface="Sakkal Majalla" panose="02000000000000000000" pitchFamily="2" charset="-78"/>
              <a:cs typeface="Sakkal Majalla" panose="02000000000000000000" pitchFamily="2" charset="-78"/>
            </a:rPr>
            <a:t>البيئة</a:t>
          </a:r>
          <a:endParaRPr lang="ar-DZ" b="1" dirty="0">
            <a:latin typeface="Sakkal Majalla" panose="02000000000000000000" pitchFamily="2" charset="-78"/>
            <a:cs typeface="Sakkal Majalla" panose="02000000000000000000" pitchFamily="2" charset="-78"/>
          </a:endParaRPr>
        </a:p>
        <a:p>
          <a:r>
            <a:rPr lang="ar-DZ" b="1" dirty="0">
              <a:latin typeface="Sakkal Majalla" panose="02000000000000000000" pitchFamily="2" charset="-78"/>
              <a:cs typeface="Sakkal Majalla" panose="02000000000000000000" pitchFamily="2" charset="-78"/>
            </a:rPr>
            <a:t>الداخلية</a:t>
          </a:r>
          <a:endParaRPr lang="fr-DZ" b="1" dirty="0">
            <a:latin typeface="Sakkal Majalla" panose="02000000000000000000" pitchFamily="2" charset="-78"/>
            <a:cs typeface="Sakkal Majalla" panose="02000000000000000000" pitchFamily="2" charset="-78"/>
          </a:endParaRPr>
        </a:p>
      </dgm:t>
    </dgm:pt>
    <dgm:pt modelId="{EC6787DC-2C6F-460C-96BD-B165106DF186}" type="sibTrans" cxnId="{A9CFD86F-D399-485C-8744-243DF772E004}">
      <dgm:prSet/>
      <dgm:spPr/>
      <dgm:t>
        <a:bodyPr/>
        <a:lstStyle/>
        <a:p>
          <a:endParaRPr lang="fr-DZ"/>
        </a:p>
      </dgm:t>
    </dgm:pt>
    <dgm:pt modelId="{3CB72015-CA17-4688-80C0-F5B9AB578784}" type="parTrans" cxnId="{A9CFD86F-D399-485C-8744-243DF772E004}">
      <dgm:prSet/>
      <dgm:spPr/>
      <dgm:t>
        <a:bodyPr/>
        <a:lstStyle/>
        <a:p>
          <a:endParaRPr lang="fr-DZ"/>
        </a:p>
      </dgm:t>
    </dgm:pt>
    <dgm:pt modelId="{D5688D63-D8F5-45FF-9B7B-4F85043D34B0}" type="pres">
      <dgm:prSet presAssocID="{74C7517E-3C6D-4345-96BE-244885AEDE93}" presName="linearFlow" presStyleCnt="0">
        <dgm:presLayoutVars>
          <dgm:dir val="rev"/>
          <dgm:resizeHandles val="exact"/>
        </dgm:presLayoutVars>
      </dgm:prSet>
      <dgm:spPr/>
    </dgm:pt>
    <dgm:pt modelId="{4C275572-E269-431E-B487-4A3DE37C6EC6}" type="pres">
      <dgm:prSet presAssocID="{BA513F0F-548B-4597-970C-9D056B9897E1}" presName="node" presStyleLbl="node1" presStyleIdx="0" presStyleCnt="3" custLinFactNeighborX="-67336" custLinFactNeighborY="0">
        <dgm:presLayoutVars>
          <dgm:bulletEnabled val="1"/>
        </dgm:presLayoutVars>
      </dgm:prSet>
      <dgm:spPr/>
    </dgm:pt>
    <dgm:pt modelId="{07E014EF-6C9D-4378-94F6-F779CEAFCEBC}" type="pres">
      <dgm:prSet presAssocID="{69CDC461-7EEA-41A5-99F1-1EACD5CD5E52}" presName="spacerL" presStyleCnt="0"/>
      <dgm:spPr/>
    </dgm:pt>
    <dgm:pt modelId="{3AC78315-C565-44D9-8637-CA3AE277ED8B}" type="pres">
      <dgm:prSet presAssocID="{69CDC461-7EEA-41A5-99F1-1EACD5CD5E52}" presName="sibTrans" presStyleLbl="sibTrans2D1" presStyleIdx="0" presStyleCnt="2"/>
      <dgm:spPr/>
    </dgm:pt>
    <dgm:pt modelId="{67B1A247-5DD0-4B93-8D46-89269DF14BEF}" type="pres">
      <dgm:prSet presAssocID="{69CDC461-7EEA-41A5-99F1-1EACD5CD5E52}" presName="spacerR" presStyleCnt="0"/>
      <dgm:spPr/>
    </dgm:pt>
    <dgm:pt modelId="{03F85ECB-9B3E-442E-A866-5029F1A4CB7D}" type="pres">
      <dgm:prSet presAssocID="{F4A67351-0DDF-463B-B32C-F18E65C71931}" presName="node" presStyleLbl="node1" presStyleIdx="1" presStyleCnt="3">
        <dgm:presLayoutVars>
          <dgm:bulletEnabled val="1"/>
        </dgm:presLayoutVars>
      </dgm:prSet>
      <dgm:spPr/>
    </dgm:pt>
    <dgm:pt modelId="{E709A2F2-5382-405E-9BD1-F8E895B0997C}" type="pres">
      <dgm:prSet presAssocID="{EC6787DC-2C6F-460C-96BD-B165106DF186}" presName="spacerL" presStyleCnt="0"/>
      <dgm:spPr/>
    </dgm:pt>
    <dgm:pt modelId="{987999C7-3EFD-41A0-9F9F-7F55912372F2}" type="pres">
      <dgm:prSet presAssocID="{EC6787DC-2C6F-460C-96BD-B165106DF186}" presName="sibTrans" presStyleLbl="sibTrans2D1" presStyleIdx="1" presStyleCnt="2"/>
      <dgm:spPr/>
    </dgm:pt>
    <dgm:pt modelId="{64C40DED-B115-46F4-8E0E-419B88087DAE}" type="pres">
      <dgm:prSet presAssocID="{EC6787DC-2C6F-460C-96BD-B165106DF186}" presName="spacerR" presStyleCnt="0"/>
      <dgm:spPr/>
    </dgm:pt>
    <dgm:pt modelId="{2E569E9F-9A15-4D10-8999-5C9075598D3B}" type="pres">
      <dgm:prSet presAssocID="{39E32BB6-9402-4573-BA84-5200A8C9724F}" presName="node" presStyleLbl="node1" presStyleIdx="2" presStyleCnt="3">
        <dgm:presLayoutVars>
          <dgm:bulletEnabled val="1"/>
        </dgm:presLayoutVars>
      </dgm:prSet>
      <dgm:spPr/>
    </dgm:pt>
  </dgm:ptLst>
  <dgm:cxnLst>
    <dgm:cxn modelId="{2C642D0E-CB65-4FB5-BA6C-C021957BDC64}" type="presOf" srcId="{EC6787DC-2C6F-460C-96BD-B165106DF186}" destId="{987999C7-3EFD-41A0-9F9F-7F55912372F2}" srcOrd="0" destOrd="0" presId="urn:microsoft.com/office/officeart/2005/8/layout/equation1"/>
    <dgm:cxn modelId="{CFD67026-EABC-4512-8C34-5A965834AA02}" type="presOf" srcId="{F4A67351-0DDF-463B-B32C-F18E65C71931}" destId="{03F85ECB-9B3E-442E-A866-5029F1A4CB7D}" srcOrd="0" destOrd="0" presId="urn:microsoft.com/office/officeart/2005/8/layout/equation1"/>
    <dgm:cxn modelId="{D44F7143-D47D-40A2-9D3B-F44FCADA1006}" srcId="{74C7517E-3C6D-4345-96BE-244885AEDE93}" destId="{39E32BB6-9402-4573-BA84-5200A8C9724F}" srcOrd="2" destOrd="0" parTransId="{7B050EF7-288B-45BB-B9CA-4FDEC0A47279}" sibTransId="{1B9A7674-B57E-46AD-9C23-E15EE168B50D}"/>
    <dgm:cxn modelId="{B206CB4F-F380-4D08-88B5-F16A013E4123}" type="presOf" srcId="{69CDC461-7EEA-41A5-99F1-1EACD5CD5E52}" destId="{3AC78315-C565-44D9-8637-CA3AE277ED8B}" srcOrd="0" destOrd="0" presId="urn:microsoft.com/office/officeart/2005/8/layout/equation1"/>
    <dgm:cxn modelId="{A9CFD86F-D399-485C-8744-243DF772E004}" srcId="{74C7517E-3C6D-4345-96BE-244885AEDE93}" destId="{F4A67351-0DDF-463B-B32C-F18E65C71931}" srcOrd="1" destOrd="0" parTransId="{3CB72015-CA17-4688-80C0-F5B9AB578784}" sibTransId="{EC6787DC-2C6F-460C-96BD-B165106DF186}"/>
    <dgm:cxn modelId="{9940067F-0CAD-48EA-BB66-2BC3E5ABDA73}" srcId="{74C7517E-3C6D-4345-96BE-244885AEDE93}" destId="{BA513F0F-548B-4597-970C-9D056B9897E1}" srcOrd="0" destOrd="0" parTransId="{84C21B50-A40A-46CE-B8D6-CD2ABB5CBD5D}" sibTransId="{69CDC461-7EEA-41A5-99F1-1EACD5CD5E52}"/>
    <dgm:cxn modelId="{653665B9-0660-48BD-A1A1-B8054F83C0D0}" type="presOf" srcId="{74C7517E-3C6D-4345-96BE-244885AEDE93}" destId="{D5688D63-D8F5-45FF-9B7B-4F85043D34B0}" srcOrd="0" destOrd="0" presId="urn:microsoft.com/office/officeart/2005/8/layout/equation1"/>
    <dgm:cxn modelId="{5E4F04C6-8A89-4E94-B0F1-F6C684753B16}" type="presOf" srcId="{BA513F0F-548B-4597-970C-9D056B9897E1}" destId="{4C275572-E269-431E-B487-4A3DE37C6EC6}" srcOrd="0" destOrd="0" presId="urn:microsoft.com/office/officeart/2005/8/layout/equation1"/>
    <dgm:cxn modelId="{F9405AEB-B43D-4B5E-82B4-F6BBE62878BC}" type="presOf" srcId="{39E32BB6-9402-4573-BA84-5200A8C9724F}" destId="{2E569E9F-9A15-4D10-8999-5C9075598D3B}" srcOrd="0" destOrd="0" presId="urn:microsoft.com/office/officeart/2005/8/layout/equation1"/>
    <dgm:cxn modelId="{EF96698A-9DF8-45D1-AB77-F4D6C5358498}" type="presParOf" srcId="{D5688D63-D8F5-45FF-9B7B-4F85043D34B0}" destId="{4C275572-E269-431E-B487-4A3DE37C6EC6}" srcOrd="0" destOrd="0" presId="urn:microsoft.com/office/officeart/2005/8/layout/equation1"/>
    <dgm:cxn modelId="{25E02C4A-B5FD-49C5-B03C-88B22B11DC5F}" type="presParOf" srcId="{D5688D63-D8F5-45FF-9B7B-4F85043D34B0}" destId="{07E014EF-6C9D-4378-94F6-F779CEAFCEBC}" srcOrd="1" destOrd="0" presId="urn:microsoft.com/office/officeart/2005/8/layout/equation1"/>
    <dgm:cxn modelId="{D7CC211A-B8BA-4374-92D2-1790880E2CD8}" type="presParOf" srcId="{D5688D63-D8F5-45FF-9B7B-4F85043D34B0}" destId="{3AC78315-C565-44D9-8637-CA3AE277ED8B}" srcOrd="2" destOrd="0" presId="urn:microsoft.com/office/officeart/2005/8/layout/equation1"/>
    <dgm:cxn modelId="{AAC42C0C-3FF6-452E-92A5-1412104B8486}" type="presParOf" srcId="{D5688D63-D8F5-45FF-9B7B-4F85043D34B0}" destId="{67B1A247-5DD0-4B93-8D46-89269DF14BEF}" srcOrd="3" destOrd="0" presId="urn:microsoft.com/office/officeart/2005/8/layout/equation1"/>
    <dgm:cxn modelId="{F9896D73-AAFB-4B4B-A43B-D1CCD430A325}" type="presParOf" srcId="{D5688D63-D8F5-45FF-9B7B-4F85043D34B0}" destId="{03F85ECB-9B3E-442E-A866-5029F1A4CB7D}" srcOrd="4" destOrd="0" presId="urn:microsoft.com/office/officeart/2005/8/layout/equation1"/>
    <dgm:cxn modelId="{2090013E-A310-4050-BB97-73E485E121DB}" type="presParOf" srcId="{D5688D63-D8F5-45FF-9B7B-4F85043D34B0}" destId="{E709A2F2-5382-405E-9BD1-F8E895B0997C}" srcOrd="5" destOrd="0" presId="urn:microsoft.com/office/officeart/2005/8/layout/equation1"/>
    <dgm:cxn modelId="{E12131EE-8C0D-4F15-8618-6C13711C2431}" type="presParOf" srcId="{D5688D63-D8F5-45FF-9B7B-4F85043D34B0}" destId="{987999C7-3EFD-41A0-9F9F-7F55912372F2}" srcOrd="6" destOrd="0" presId="urn:microsoft.com/office/officeart/2005/8/layout/equation1"/>
    <dgm:cxn modelId="{C38C3CA5-2648-443D-BD52-EE0D3370C421}" type="presParOf" srcId="{D5688D63-D8F5-45FF-9B7B-4F85043D34B0}" destId="{64C40DED-B115-46F4-8E0E-419B88087DAE}" srcOrd="7" destOrd="0" presId="urn:microsoft.com/office/officeart/2005/8/layout/equation1"/>
    <dgm:cxn modelId="{A84A1B35-84AB-4542-B082-62631AD17DC4}" type="presParOf" srcId="{D5688D63-D8F5-45FF-9B7B-4F85043D34B0}" destId="{2E569E9F-9A15-4D10-8999-5C9075598D3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2BADDA-7528-46E1-9988-66A97C92B5AF}" type="doc">
      <dgm:prSet loTypeId="urn:microsoft.com/office/officeart/2005/8/layout/default" loCatId="list" qsTypeId="urn:microsoft.com/office/officeart/2005/8/quickstyle/simple2" qsCatId="simple" csTypeId="urn:microsoft.com/office/officeart/2005/8/colors/accent0_1" csCatId="mainScheme" phldr="1"/>
      <dgm:spPr/>
      <dgm:t>
        <a:bodyPr/>
        <a:lstStyle/>
        <a:p>
          <a:endParaRPr lang="fr-FR"/>
        </a:p>
      </dgm:t>
    </dgm:pt>
    <dgm:pt modelId="{BC2B7543-078D-4EEB-A055-EABE87D8C257}">
      <dgm:prSet phldrT="[Texte]" custT="1"/>
      <dgm:spPr/>
      <dgm:t>
        <a:bodyPr/>
        <a:lstStyle/>
        <a:p>
          <a:pPr algn="ctr" rtl="1"/>
          <a:r>
            <a:rPr lang="ar-DZ" sz="2800" b="1" dirty="0">
              <a:latin typeface="Sakkal Majalla" panose="02000000000000000000" pitchFamily="2" charset="-78"/>
              <a:cs typeface="Sakkal Majalla" panose="02000000000000000000" pitchFamily="2" charset="-78"/>
            </a:rPr>
            <a:t>اختيار الهيكل التنظيمي المناسب.</a:t>
          </a:r>
          <a:endParaRPr lang="fr-FR" sz="2800" b="1" dirty="0">
            <a:latin typeface="Sakkal Majalla" panose="02000000000000000000" pitchFamily="2" charset="-78"/>
            <a:cs typeface="Sakkal Majalla" panose="02000000000000000000" pitchFamily="2" charset="-78"/>
          </a:endParaRPr>
        </a:p>
      </dgm:t>
    </dgm:pt>
    <dgm:pt modelId="{B0CDD460-294A-4DF3-A3C4-7E62A83FE7DE}" type="parTrans" cxnId="{DDD4EEDF-73C8-4698-BA9D-B6AB71DCA4A3}">
      <dgm:prSet/>
      <dgm:spPr/>
      <dgm:t>
        <a:bodyPr/>
        <a:lstStyle/>
        <a:p>
          <a:pPr algn="ctr"/>
          <a:endParaRPr lang="fr-FR" sz="1800" b="1"/>
        </a:p>
      </dgm:t>
    </dgm:pt>
    <dgm:pt modelId="{84A1B31E-4C18-489A-B221-74E2D9946EAF}" type="sibTrans" cxnId="{DDD4EEDF-73C8-4698-BA9D-B6AB71DCA4A3}">
      <dgm:prSet/>
      <dgm:spPr/>
      <dgm:t>
        <a:bodyPr/>
        <a:lstStyle/>
        <a:p>
          <a:pPr algn="ctr"/>
          <a:endParaRPr lang="fr-FR" sz="1800" b="1"/>
        </a:p>
      </dgm:t>
    </dgm:pt>
    <dgm:pt modelId="{96A274C4-299B-4D69-82A7-F0687386DC8C}">
      <dgm:prSet custT="1"/>
      <dgm:spPr/>
      <dgm:t>
        <a:bodyPr/>
        <a:lstStyle/>
        <a:p>
          <a:pPr algn="ctr" rtl="1"/>
          <a:r>
            <a:rPr lang="ar-DZ" sz="2800" b="1" dirty="0">
              <a:latin typeface="Sakkal Majalla" panose="02000000000000000000" pitchFamily="2" charset="-78"/>
              <a:cs typeface="Sakkal Majalla" panose="02000000000000000000" pitchFamily="2" charset="-78"/>
            </a:rPr>
            <a:t>التحسين المستمر للمخرجات .</a:t>
          </a:r>
          <a:endParaRPr lang="fr-FR" sz="2800" b="1" dirty="0">
            <a:latin typeface="Sakkal Majalla" panose="02000000000000000000" pitchFamily="2" charset="-78"/>
            <a:cs typeface="Sakkal Majalla" panose="02000000000000000000" pitchFamily="2" charset="-78"/>
          </a:endParaRPr>
        </a:p>
      </dgm:t>
    </dgm:pt>
    <dgm:pt modelId="{DA8FEB4D-D88D-40E9-ACD1-D45A40C8EEE5}" type="parTrans" cxnId="{36650195-EF44-4C03-A230-BF08B3C3A856}">
      <dgm:prSet/>
      <dgm:spPr/>
      <dgm:t>
        <a:bodyPr/>
        <a:lstStyle/>
        <a:p>
          <a:pPr algn="ctr"/>
          <a:endParaRPr lang="fr-FR" sz="1800" b="1"/>
        </a:p>
      </dgm:t>
    </dgm:pt>
    <dgm:pt modelId="{8E8D1225-C82A-438C-A699-540828BCC518}" type="sibTrans" cxnId="{36650195-EF44-4C03-A230-BF08B3C3A856}">
      <dgm:prSet/>
      <dgm:spPr/>
      <dgm:t>
        <a:bodyPr/>
        <a:lstStyle/>
        <a:p>
          <a:pPr algn="ctr"/>
          <a:endParaRPr lang="fr-FR" sz="1800" b="1"/>
        </a:p>
      </dgm:t>
    </dgm:pt>
    <dgm:pt modelId="{D59EB1C8-6701-4392-8642-77E5E539104C}">
      <dgm:prSet custT="1"/>
      <dgm:spPr/>
      <dgm:t>
        <a:bodyPr/>
        <a:lstStyle/>
        <a:p>
          <a:pPr algn="ctr" rtl="1"/>
          <a:r>
            <a:rPr lang="ar-DZ" sz="2800" b="1" dirty="0">
              <a:latin typeface="Sakkal Majalla" panose="02000000000000000000" pitchFamily="2" charset="-78"/>
              <a:cs typeface="Sakkal Majalla" panose="02000000000000000000" pitchFamily="2" charset="-78"/>
            </a:rPr>
            <a:t>نظام الرصد.</a:t>
          </a:r>
          <a:endParaRPr lang="fr-FR" sz="2800" b="1" dirty="0">
            <a:latin typeface="Sakkal Majalla" panose="02000000000000000000" pitchFamily="2" charset="-78"/>
            <a:cs typeface="Sakkal Majalla" panose="02000000000000000000" pitchFamily="2" charset="-78"/>
          </a:endParaRPr>
        </a:p>
      </dgm:t>
    </dgm:pt>
    <dgm:pt modelId="{3335BDAF-44A7-4B7A-9D61-EE947D4DD947}" type="parTrans" cxnId="{F83CB539-1A27-4624-B587-1046BB675244}">
      <dgm:prSet/>
      <dgm:spPr/>
      <dgm:t>
        <a:bodyPr/>
        <a:lstStyle/>
        <a:p>
          <a:pPr algn="ctr"/>
          <a:endParaRPr lang="fr-FR" sz="1800" b="1"/>
        </a:p>
      </dgm:t>
    </dgm:pt>
    <dgm:pt modelId="{C0341221-1FE2-416E-8883-317E1F7D50E2}" type="sibTrans" cxnId="{F83CB539-1A27-4624-B587-1046BB675244}">
      <dgm:prSet/>
      <dgm:spPr/>
      <dgm:t>
        <a:bodyPr/>
        <a:lstStyle/>
        <a:p>
          <a:pPr algn="ctr"/>
          <a:endParaRPr lang="fr-FR" sz="1800" b="1"/>
        </a:p>
      </dgm:t>
    </dgm:pt>
    <dgm:pt modelId="{371BFC0F-0014-4D81-ABD5-EBE34BBA4DB9}">
      <dgm:prSet custT="1"/>
      <dgm:spPr/>
      <dgm:t>
        <a:bodyPr/>
        <a:lstStyle/>
        <a:p>
          <a:pPr algn="ctr" rtl="1"/>
          <a:r>
            <a:rPr lang="ar-DZ" sz="3200" b="1" dirty="0">
              <a:latin typeface="Sakkal Majalla" panose="02000000000000000000" pitchFamily="2" charset="-78"/>
              <a:cs typeface="Sakkal Majalla" panose="02000000000000000000" pitchFamily="2" charset="-78"/>
            </a:rPr>
            <a:t>القيام بالبحث والتطوير.</a:t>
          </a:r>
          <a:endParaRPr lang="fr-FR" sz="3200" b="1" dirty="0">
            <a:latin typeface="Sakkal Majalla" panose="02000000000000000000" pitchFamily="2" charset="-78"/>
            <a:cs typeface="Sakkal Majalla" panose="02000000000000000000" pitchFamily="2" charset="-78"/>
          </a:endParaRPr>
        </a:p>
      </dgm:t>
    </dgm:pt>
    <dgm:pt modelId="{3232617E-C172-4F33-AB6D-B708978C94B0}" type="parTrans" cxnId="{28F6D562-4598-47FA-AA0C-B8E23FA63D07}">
      <dgm:prSet/>
      <dgm:spPr/>
      <dgm:t>
        <a:bodyPr/>
        <a:lstStyle/>
        <a:p>
          <a:pPr algn="ctr"/>
          <a:endParaRPr lang="fr-FR" sz="1800" b="1"/>
        </a:p>
      </dgm:t>
    </dgm:pt>
    <dgm:pt modelId="{6424C04D-D42E-450A-B7D5-567CD4457C0F}" type="sibTrans" cxnId="{28F6D562-4598-47FA-AA0C-B8E23FA63D07}">
      <dgm:prSet/>
      <dgm:spPr/>
      <dgm:t>
        <a:bodyPr/>
        <a:lstStyle/>
        <a:p>
          <a:pPr algn="ctr"/>
          <a:endParaRPr lang="fr-FR" sz="1800" b="1"/>
        </a:p>
      </dgm:t>
    </dgm:pt>
    <dgm:pt modelId="{89392F31-18F1-4B28-ABF5-34A2A9E15BBE}">
      <dgm:prSet custT="1"/>
      <dgm:spPr/>
      <dgm:t>
        <a:bodyPr/>
        <a:lstStyle/>
        <a:p>
          <a:pPr algn="ctr" rtl="1"/>
          <a:r>
            <a:rPr lang="ar-DZ" sz="2800" b="1" dirty="0">
              <a:latin typeface="Sakkal Majalla" panose="02000000000000000000" pitchFamily="2" charset="-78"/>
              <a:cs typeface="Sakkal Majalla" panose="02000000000000000000" pitchFamily="2" charset="-78"/>
            </a:rPr>
            <a:t>اختيار الأسواق الأقل منافسة.</a:t>
          </a:r>
          <a:endParaRPr lang="fr-FR" sz="2800" b="1" dirty="0">
            <a:latin typeface="Sakkal Majalla" panose="02000000000000000000" pitchFamily="2" charset="-78"/>
            <a:cs typeface="Sakkal Majalla" panose="02000000000000000000" pitchFamily="2" charset="-78"/>
          </a:endParaRPr>
        </a:p>
      </dgm:t>
    </dgm:pt>
    <dgm:pt modelId="{83ECE8DF-CC9F-416A-BC04-E1FBF8034352}" type="parTrans" cxnId="{44258785-1C94-43E3-9EFB-FE048B5D9124}">
      <dgm:prSet/>
      <dgm:spPr/>
      <dgm:t>
        <a:bodyPr/>
        <a:lstStyle/>
        <a:p>
          <a:pPr algn="ctr"/>
          <a:endParaRPr lang="fr-FR" sz="1800" b="1"/>
        </a:p>
      </dgm:t>
    </dgm:pt>
    <dgm:pt modelId="{15921F99-BC0C-4658-8BC5-C1D775E3B588}" type="sibTrans" cxnId="{44258785-1C94-43E3-9EFB-FE048B5D9124}">
      <dgm:prSet/>
      <dgm:spPr/>
      <dgm:t>
        <a:bodyPr/>
        <a:lstStyle/>
        <a:p>
          <a:pPr algn="ctr"/>
          <a:endParaRPr lang="fr-FR" sz="1800" b="1"/>
        </a:p>
      </dgm:t>
    </dgm:pt>
    <dgm:pt modelId="{93BAFE9B-5962-445F-9C4C-5AB21DBE6234}">
      <dgm:prSet custT="1"/>
      <dgm:spPr/>
      <dgm:t>
        <a:bodyPr/>
        <a:lstStyle/>
        <a:p>
          <a:pPr algn="ctr" rtl="1"/>
          <a:r>
            <a:rPr lang="ar-DZ" sz="2800" b="1" dirty="0">
              <a:latin typeface="Sakkal Majalla" panose="02000000000000000000" pitchFamily="2" charset="-78"/>
              <a:cs typeface="Sakkal Majalla" panose="02000000000000000000" pitchFamily="2" charset="-78"/>
            </a:rPr>
            <a:t>التنويع في السلع والأسواق.</a:t>
          </a:r>
          <a:endParaRPr lang="fr-FR" sz="2800" b="1" dirty="0">
            <a:latin typeface="Sakkal Majalla" panose="02000000000000000000" pitchFamily="2" charset="-78"/>
            <a:cs typeface="Sakkal Majalla" panose="02000000000000000000" pitchFamily="2" charset="-78"/>
          </a:endParaRPr>
        </a:p>
      </dgm:t>
    </dgm:pt>
    <dgm:pt modelId="{DC0F2302-7383-43E8-BFD9-B4AE3559BC17}" type="parTrans" cxnId="{63249E12-05F4-4E17-B9C1-E2F480C7D72B}">
      <dgm:prSet/>
      <dgm:spPr/>
      <dgm:t>
        <a:bodyPr/>
        <a:lstStyle/>
        <a:p>
          <a:pPr algn="ctr"/>
          <a:endParaRPr lang="fr-FR" sz="1800" b="1"/>
        </a:p>
      </dgm:t>
    </dgm:pt>
    <dgm:pt modelId="{493C746A-A83A-4B40-A78C-50E9B62CABD0}" type="sibTrans" cxnId="{63249E12-05F4-4E17-B9C1-E2F480C7D72B}">
      <dgm:prSet/>
      <dgm:spPr/>
      <dgm:t>
        <a:bodyPr/>
        <a:lstStyle/>
        <a:p>
          <a:pPr algn="ctr"/>
          <a:endParaRPr lang="fr-FR" sz="1800" b="1"/>
        </a:p>
      </dgm:t>
    </dgm:pt>
    <dgm:pt modelId="{4B12FC57-47A2-46B9-8F3C-4A0AB1E4BBA1}">
      <dgm:prSet custT="1"/>
      <dgm:spPr/>
      <dgm:t>
        <a:bodyPr/>
        <a:lstStyle/>
        <a:p>
          <a:pPr algn="ctr" rtl="1"/>
          <a:r>
            <a:rPr lang="ar-DZ" sz="2800" b="1" dirty="0">
              <a:latin typeface="Sakkal Majalla" panose="02000000000000000000" pitchFamily="2" charset="-78"/>
              <a:cs typeface="Sakkal Majalla" panose="02000000000000000000" pitchFamily="2" charset="-78"/>
            </a:rPr>
            <a:t>الاندماج والتحالف.</a:t>
          </a:r>
          <a:endParaRPr lang="fr-FR" sz="2800" b="1" dirty="0">
            <a:latin typeface="Sakkal Majalla" panose="02000000000000000000" pitchFamily="2" charset="-78"/>
            <a:cs typeface="Sakkal Majalla" panose="02000000000000000000" pitchFamily="2" charset="-78"/>
          </a:endParaRPr>
        </a:p>
      </dgm:t>
    </dgm:pt>
    <dgm:pt modelId="{902C0833-EC85-4258-8D7A-5117523CBCE5}" type="parTrans" cxnId="{3B3D65CF-4DB6-40C3-BD24-7370636EA060}">
      <dgm:prSet/>
      <dgm:spPr/>
      <dgm:t>
        <a:bodyPr/>
        <a:lstStyle/>
        <a:p>
          <a:pPr algn="ctr"/>
          <a:endParaRPr lang="fr-FR" sz="1800" b="1"/>
        </a:p>
      </dgm:t>
    </dgm:pt>
    <dgm:pt modelId="{FC3116D4-1FF5-4FAA-B054-7172F8333171}" type="sibTrans" cxnId="{3B3D65CF-4DB6-40C3-BD24-7370636EA060}">
      <dgm:prSet/>
      <dgm:spPr/>
      <dgm:t>
        <a:bodyPr/>
        <a:lstStyle/>
        <a:p>
          <a:pPr algn="ctr"/>
          <a:endParaRPr lang="fr-FR" sz="1800" b="1"/>
        </a:p>
      </dgm:t>
    </dgm:pt>
    <dgm:pt modelId="{85297299-ED2A-483E-BDBD-82A35686371D}" type="pres">
      <dgm:prSet presAssocID="{872BADDA-7528-46E1-9988-66A97C92B5AF}" presName="diagram" presStyleCnt="0">
        <dgm:presLayoutVars>
          <dgm:dir/>
          <dgm:resizeHandles val="exact"/>
        </dgm:presLayoutVars>
      </dgm:prSet>
      <dgm:spPr/>
    </dgm:pt>
    <dgm:pt modelId="{2538A6F3-8BAB-47D5-A0DD-B3E379F90BCD}" type="pres">
      <dgm:prSet presAssocID="{BC2B7543-078D-4EEB-A055-EABE87D8C257}" presName="node" presStyleLbl="node1" presStyleIdx="0" presStyleCnt="7" custLinFactNeighborX="0" custLinFactNeighborY="-585">
        <dgm:presLayoutVars>
          <dgm:bulletEnabled val="1"/>
        </dgm:presLayoutVars>
      </dgm:prSet>
      <dgm:spPr/>
    </dgm:pt>
    <dgm:pt modelId="{172F825B-306A-430E-A56B-708E98E5264B}" type="pres">
      <dgm:prSet presAssocID="{84A1B31E-4C18-489A-B221-74E2D9946EAF}" presName="sibTrans" presStyleCnt="0"/>
      <dgm:spPr/>
    </dgm:pt>
    <dgm:pt modelId="{EC1634A7-E5D4-447F-B88B-461557D5D0D9}" type="pres">
      <dgm:prSet presAssocID="{96A274C4-299B-4D69-82A7-F0687386DC8C}" presName="node" presStyleLbl="node1" presStyleIdx="1" presStyleCnt="7">
        <dgm:presLayoutVars>
          <dgm:bulletEnabled val="1"/>
        </dgm:presLayoutVars>
      </dgm:prSet>
      <dgm:spPr/>
    </dgm:pt>
    <dgm:pt modelId="{DB052E0F-F179-4EC3-9677-96DFB689B1CA}" type="pres">
      <dgm:prSet presAssocID="{8E8D1225-C82A-438C-A699-540828BCC518}" presName="sibTrans" presStyleCnt="0"/>
      <dgm:spPr/>
    </dgm:pt>
    <dgm:pt modelId="{C3197692-BE39-40CC-B67E-E0456947A4DE}" type="pres">
      <dgm:prSet presAssocID="{D59EB1C8-6701-4392-8642-77E5E539104C}" presName="node" presStyleLbl="node1" presStyleIdx="2" presStyleCnt="7">
        <dgm:presLayoutVars>
          <dgm:bulletEnabled val="1"/>
        </dgm:presLayoutVars>
      </dgm:prSet>
      <dgm:spPr/>
    </dgm:pt>
    <dgm:pt modelId="{AE118123-32A9-427E-BEAE-430F3B2DD462}" type="pres">
      <dgm:prSet presAssocID="{C0341221-1FE2-416E-8883-317E1F7D50E2}" presName="sibTrans" presStyleCnt="0"/>
      <dgm:spPr/>
    </dgm:pt>
    <dgm:pt modelId="{274937C1-8CA7-4E5A-822D-19109F2C5291}" type="pres">
      <dgm:prSet presAssocID="{371BFC0F-0014-4D81-ABD5-EBE34BBA4DB9}" presName="node" presStyleLbl="node1" presStyleIdx="3" presStyleCnt="7">
        <dgm:presLayoutVars>
          <dgm:bulletEnabled val="1"/>
        </dgm:presLayoutVars>
      </dgm:prSet>
      <dgm:spPr/>
    </dgm:pt>
    <dgm:pt modelId="{768F262B-8D34-459D-8BAB-ABC64236EFA7}" type="pres">
      <dgm:prSet presAssocID="{6424C04D-D42E-450A-B7D5-567CD4457C0F}" presName="sibTrans" presStyleCnt="0"/>
      <dgm:spPr/>
    </dgm:pt>
    <dgm:pt modelId="{05E8E5F2-D561-42C4-8F68-C88A9BAC10F1}" type="pres">
      <dgm:prSet presAssocID="{89392F31-18F1-4B28-ABF5-34A2A9E15BBE}" presName="node" presStyleLbl="node1" presStyleIdx="4" presStyleCnt="7">
        <dgm:presLayoutVars>
          <dgm:bulletEnabled val="1"/>
        </dgm:presLayoutVars>
      </dgm:prSet>
      <dgm:spPr/>
    </dgm:pt>
    <dgm:pt modelId="{266E48E0-2784-4EE7-97D9-68CFEF2F787D}" type="pres">
      <dgm:prSet presAssocID="{15921F99-BC0C-4658-8BC5-C1D775E3B588}" presName="sibTrans" presStyleCnt="0"/>
      <dgm:spPr/>
    </dgm:pt>
    <dgm:pt modelId="{61837ED6-F891-4EF9-B9C6-33EDD74D5D44}" type="pres">
      <dgm:prSet presAssocID="{93BAFE9B-5962-445F-9C4C-5AB21DBE6234}" presName="node" presStyleLbl="node1" presStyleIdx="5" presStyleCnt="7">
        <dgm:presLayoutVars>
          <dgm:bulletEnabled val="1"/>
        </dgm:presLayoutVars>
      </dgm:prSet>
      <dgm:spPr/>
    </dgm:pt>
    <dgm:pt modelId="{772438AE-ED79-4012-B806-548A7CC962E4}" type="pres">
      <dgm:prSet presAssocID="{493C746A-A83A-4B40-A78C-50E9B62CABD0}" presName="sibTrans" presStyleCnt="0"/>
      <dgm:spPr/>
    </dgm:pt>
    <dgm:pt modelId="{2E604474-14A8-4F7D-9165-A3EE7D69840E}" type="pres">
      <dgm:prSet presAssocID="{4B12FC57-47A2-46B9-8F3C-4A0AB1E4BBA1}" presName="node" presStyleLbl="node1" presStyleIdx="6" presStyleCnt="7">
        <dgm:presLayoutVars>
          <dgm:bulletEnabled val="1"/>
        </dgm:presLayoutVars>
      </dgm:prSet>
      <dgm:spPr/>
    </dgm:pt>
  </dgm:ptLst>
  <dgm:cxnLst>
    <dgm:cxn modelId="{63249E12-05F4-4E17-B9C1-E2F480C7D72B}" srcId="{872BADDA-7528-46E1-9988-66A97C92B5AF}" destId="{93BAFE9B-5962-445F-9C4C-5AB21DBE6234}" srcOrd="5" destOrd="0" parTransId="{DC0F2302-7383-43E8-BFD9-B4AE3559BC17}" sibTransId="{493C746A-A83A-4B40-A78C-50E9B62CABD0}"/>
    <dgm:cxn modelId="{4DFADA13-F815-40AF-B07B-C31C6A804726}" type="presOf" srcId="{4B12FC57-47A2-46B9-8F3C-4A0AB1E4BBA1}" destId="{2E604474-14A8-4F7D-9165-A3EE7D69840E}" srcOrd="0" destOrd="0" presId="urn:microsoft.com/office/officeart/2005/8/layout/default"/>
    <dgm:cxn modelId="{F83CB539-1A27-4624-B587-1046BB675244}" srcId="{872BADDA-7528-46E1-9988-66A97C92B5AF}" destId="{D59EB1C8-6701-4392-8642-77E5E539104C}" srcOrd="2" destOrd="0" parTransId="{3335BDAF-44A7-4B7A-9D61-EE947D4DD947}" sibTransId="{C0341221-1FE2-416E-8883-317E1F7D50E2}"/>
    <dgm:cxn modelId="{CB1B7941-E61F-4F1E-BFB0-949815AB705A}" type="presOf" srcId="{96A274C4-299B-4D69-82A7-F0687386DC8C}" destId="{EC1634A7-E5D4-447F-B88B-461557D5D0D9}" srcOrd="0" destOrd="0" presId="urn:microsoft.com/office/officeart/2005/8/layout/default"/>
    <dgm:cxn modelId="{28F6D562-4598-47FA-AA0C-B8E23FA63D07}" srcId="{872BADDA-7528-46E1-9988-66A97C92B5AF}" destId="{371BFC0F-0014-4D81-ABD5-EBE34BBA4DB9}" srcOrd="3" destOrd="0" parTransId="{3232617E-C172-4F33-AB6D-B708978C94B0}" sibTransId="{6424C04D-D42E-450A-B7D5-567CD4457C0F}"/>
    <dgm:cxn modelId="{6831D64D-9212-49DE-BB3F-4B36C050070E}" type="presOf" srcId="{D59EB1C8-6701-4392-8642-77E5E539104C}" destId="{C3197692-BE39-40CC-B67E-E0456947A4DE}" srcOrd="0" destOrd="0" presId="urn:microsoft.com/office/officeart/2005/8/layout/default"/>
    <dgm:cxn modelId="{8542C653-6525-4AB4-A8C1-8765A0981936}" type="presOf" srcId="{89392F31-18F1-4B28-ABF5-34A2A9E15BBE}" destId="{05E8E5F2-D561-42C4-8F68-C88A9BAC10F1}" srcOrd="0" destOrd="0" presId="urn:microsoft.com/office/officeart/2005/8/layout/default"/>
    <dgm:cxn modelId="{34ECFF73-B629-4003-ADF8-64DF7B8DEAF7}" type="presOf" srcId="{371BFC0F-0014-4D81-ABD5-EBE34BBA4DB9}" destId="{274937C1-8CA7-4E5A-822D-19109F2C5291}" srcOrd="0" destOrd="0" presId="urn:microsoft.com/office/officeart/2005/8/layout/default"/>
    <dgm:cxn modelId="{44258785-1C94-43E3-9EFB-FE048B5D9124}" srcId="{872BADDA-7528-46E1-9988-66A97C92B5AF}" destId="{89392F31-18F1-4B28-ABF5-34A2A9E15BBE}" srcOrd="4" destOrd="0" parTransId="{83ECE8DF-CC9F-416A-BC04-E1FBF8034352}" sibTransId="{15921F99-BC0C-4658-8BC5-C1D775E3B588}"/>
    <dgm:cxn modelId="{36650195-EF44-4C03-A230-BF08B3C3A856}" srcId="{872BADDA-7528-46E1-9988-66A97C92B5AF}" destId="{96A274C4-299B-4D69-82A7-F0687386DC8C}" srcOrd="1" destOrd="0" parTransId="{DA8FEB4D-D88D-40E9-ACD1-D45A40C8EEE5}" sibTransId="{8E8D1225-C82A-438C-A699-540828BCC518}"/>
    <dgm:cxn modelId="{3B3D65CF-4DB6-40C3-BD24-7370636EA060}" srcId="{872BADDA-7528-46E1-9988-66A97C92B5AF}" destId="{4B12FC57-47A2-46B9-8F3C-4A0AB1E4BBA1}" srcOrd="6" destOrd="0" parTransId="{902C0833-EC85-4258-8D7A-5117523CBCE5}" sibTransId="{FC3116D4-1FF5-4FAA-B054-7172F8333171}"/>
    <dgm:cxn modelId="{0D3D77D0-5951-4911-9250-2316830763B7}" type="presOf" srcId="{BC2B7543-078D-4EEB-A055-EABE87D8C257}" destId="{2538A6F3-8BAB-47D5-A0DD-B3E379F90BCD}" srcOrd="0" destOrd="0" presId="urn:microsoft.com/office/officeart/2005/8/layout/default"/>
    <dgm:cxn modelId="{D576EBD0-3145-4B4D-B8A4-C670F448CE1D}" type="presOf" srcId="{872BADDA-7528-46E1-9988-66A97C92B5AF}" destId="{85297299-ED2A-483E-BDBD-82A35686371D}" srcOrd="0" destOrd="0" presId="urn:microsoft.com/office/officeart/2005/8/layout/default"/>
    <dgm:cxn modelId="{DDD4EEDF-73C8-4698-BA9D-B6AB71DCA4A3}" srcId="{872BADDA-7528-46E1-9988-66A97C92B5AF}" destId="{BC2B7543-078D-4EEB-A055-EABE87D8C257}" srcOrd="0" destOrd="0" parTransId="{B0CDD460-294A-4DF3-A3C4-7E62A83FE7DE}" sibTransId="{84A1B31E-4C18-489A-B221-74E2D9946EAF}"/>
    <dgm:cxn modelId="{2D9D50F3-A24A-4A83-96F7-4625455F3C85}" type="presOf" srcId="{93BAFE9B-5962-445F-9C4C-5AB21DBE6234}" destId="{61837ED6-F891-4EF9-B9C6-33EDD74D5D44}" srcOrd="0" destOrd="0" presId="urn:microsoft.com/office/officeart/2005/8/layout/default"/>
    <dgm:cxn modelId="{C28EAF2D-86FC-444A-B94E-A70D0A35A90E}" type="presParOf" srcId="{85297299-ED2A-483E-BDBD-82A35686371D}" destId="{2538A6F3-8BAB-47D5-A0DD-B3E379F90BCD}" srcOrd="0" destOrd="0" presId="urn:microsoft.com/office/officeart/2005/8/layout/default"/>
    <dgm:cxn modelId="{E7D5D4AC-FFDD-4242-ACC9-34676A677C4D}" type="presParOf" srcId="{85297299-ED2A-483E-BDBD-82A35686371D}" destId="{172F825B-306A-430E-A56B-708E98E5264B}" srcOrd="1" destOrd="0" presId="urn:microsoft.com/office/officeart/2005/8/layout/default"/>
    <dgm:cxn modelId="{B8391791-5CFF-4892-8DD9-9674290C2D1F}" type="presParOf" srcId="{85297299-ED2A-483E-BDBD-82A35686371D}" destId="{EC1634A7-E5D4-447F-B88B-461557D5D0D9}" srcOrd="2" destOrd="0" presId="urn:microsoft.com/office/officeart/2005/8/layout/default"/>
    <dgm:cxn modelId="{E4D78FCE-CFB5-4A68-B73A-7A2B8527DEBB}" type="presParOf" srcId="{85297299-ED2A-483E-BDBD-82A35686371D}" destId="{DB052E0F-F179-4EC3-9677-96DFB689B1CA}" srcOrd="3" destOrd="0" presId="urn:microsoft.com/office/officeart/2005/8/layout/default"/>
    <dgm:cxn modelId="{9EECC218-F826-4FA8-BA83-A685EF776C6D}" type="presParOf" srcId="{85297299-ED2A-483E-BDBD-82A35686371D}" destId="{C3197692-BE39-40CC-B67E-E0456947A4DE}" srcOrd="4" destOrd="0" presId="urn:microsoft.com/office/officeart/2005/8/layout/default"/>
    <dgm:cxn modelId="{FA3BBA70-E5FF-4069-8143-8F1CCD78F1A5}" type="presParOf" srcId="{85297299-ED2A-483E-BDBD-82A35686371D}" destId="{AE118123-32A9-427E-BEAE-430F3B2DD462}" srcOrd="5" destOrd="0" presId="urn:microsoft.com/office/officeart/2005/8/layout/default"/>
    <dgm:cxn modelId="{F90E863C-F7C2-404E-9826-CA6E56DB971C}" type="presParOf" srcId="{85297299-ED2A-483E-BDBD-82A35686371D}" destId="{274937C1-8CA7-4E5A-822D-19109F2C5291}" srcOrd="6" destOrd="0" presId="urn:microsoft.com/office/officeart/2005/8/layout/default"/>
    <dgm:cxn modelId="{0B5A73AA-35E2-4B88-A704-4D45224D7501}" type="presParOf" srcId="{85297299-ED2A-483E-BDBD-82A35686371D}" destId="{768F262B-8D34-459D-8BAB-ABC64236EFA7}" srcOrd="7" destOrd="0" presId="urn:microsoft.com/office/officeart/2005/8/layout/default"/>
    <dgm:cxn modelId="{FAF8F908-EB1A-4C2E-B31B-0EEAC95C56FA}" type="presParOf" srcId="{85297299-ED2A-483E-BDBD-82A35686371D}" destId="{05E8E5F2-D561-42C4-8F68-C88A9BAC10F1}" srcOrd="8" destOrd="0" presId="urn:microsoft.com/office/officeart/2005/8/layout/default"/>
    <dgm:cxn modelId="{B850CE8C-2963-45D3-ADBE-C6197EAC9A0A}" type="presParOf" srcId="{85297299-ED2A-483E-BDBD-82A35686371D}" destId="{266E48E0-2784-4EE7-97D9-68CFEF2F787D}" srcOrd="9" destOrd="0" presId="urn:microsoft.com/office/officeart/2005/8/layout/default"/>
    <dgm:cxn modelId="{E4306F00-DB61-477A-AF95-F48BA49E9397}" type="presParOf" srcId="{85297299-ED2A-483E-BDBD-82A35686371D}" destId="{61837ED6-F891-4EF9-B9C6-33EDD74D5D44}" srcOrd="10" destOrd="0" presId="urn:microsoft.com/office/officeart/2005/8/layout/default"/>
    <dgm:cxn modelId="{5511C58A-C44A-4D7E-BD1D-B1957C5EC02E}" type="presParOf" srcId="{85297299-ED2A-483E-BDBD-82A35686371D}" destId="{772438AE-ED79-4012-B806-548A7CC962E4}" srcOrd="11" destOrd="0" presId="urn:microsoft.com/office/officeart/2005/8/layout/default"/>
    <dgm:cxn modelId="{5E10D731-B111-4350-9219-4F1B7D3EF381}" type="presParOf" srcId="{85297299-ED2A-483E-BDBD-82A35686371D}" destId="{2E604474-14A8-4F7D-9165-A3EE7D69840E}"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DAB8B2-E8D6-4D94-86D4-15656D5D18CB}">
      <dsp:nvSpPr>
        <dsp:cNvPr id="0" name=""/>
        <dsp:cNvSpPr/>
      </dsp:nvSpPr>
      <dsp:spPr>
        <a:xfrm>
          <a:off x="6877905" y="-835220"/>
          <a:ext cx="6494976" cy="6494976"/>
        </a:xfrm>
        <a:prstGeom prst="blockArc">
          <a:avLst>
            <a:gd name="adj1" fmla="val 8100000"/>
            <a:gd name="adj2" fmla="val 13500000"/>
            <a:gd name="adj3" fmla="val 33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399661-38E2-4B37-B106-420CCD7011BB}">
      <dsp:nvSpPr>
        <dsp:cNvPr id="0" name=""/>
        <dsp:cNvSpPr/>
      </dsp:nvSpPr>
      <dsp:spPr>
        <a:xfrm>
          <a:off x="64407" y="219323"/>
          <a:ext cx="7518031"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dirty="0">
              <a:latin typeface="Sakkal Majalla" panose="02000000000000000000" pitchFamily="2" charset="-78"/>
              <a:cs typeface="Sakkal Majalla" panose="02000000000000000000" pitchFamily="2" charset="-78"/>
            </a:rPr>
            <a:t>ضبط وتطبيق القانون الداخلي والأساسي للمؤسسة؛ </a:t>
          </a:r>
          <a:endParaRPr lang="fr-FR" sz="2000" b="1" kern="1200" dirty="0"/>
        </a:p>
      </dsp:txBody>
      <dsp:txXfrm>
        <a:off x="64407" y="219323"/>
        <a:ext cx="7518031" cy="438453"/>
      </dsp:txXfrm>
    </dsp:sp>
    <dsp:sp modelId="{39D2D5DC-7D71-40C6-A661-A598EB7233A1}">
      <dsp:nvSpPr>
        <dsp:cNvPr id="0" name=""/>
        <dsp:cNvSpPr/>
      </dsp:nvSpPr>
      <dsp:spPr>
        <a:xfrm>
          <a:off x="7308405" y="164516"/>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369AA8-F69E-4590-A86A-4BCF07D2622D}">
      <dsp:nvSpPr>
        <dsp:cNvPr id="0" name=""/>
        <dsp:cNvSpPr/>
      </dsp:nvSpPr>
      <dsp:spPr>
        <a:xfrm>
          <a:off x="64407" y="877390"/>
          <a:ext cx="7120971"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a:latin typeface="Sakkal Majalla" panose="02000000000000000000" pitchFamily="2" charset="-78"/>
              <a:cs typeface="Sakkal Majalla" panose="02000000000000000000" pitchFamily="2" charset="-78"/>
            </a:rPr>
            <a:t>تحقيق التوظيف والاستغلال الأمثل للموارد المتاحة</a:t>
          </a:r>
          <a:r>
            <a:rPr lang="fr-FR" sz="2000" b="1" kern="1200">
              <a:latin typeface="Sakkal Majalla" panose="02000000000000000000" pitchFamily="2" charset="-78"/>
              <a:cs typeface="Sakkal Majalla" panose="02000000000000000000" pitchFamily="2" charset="-78"/>
            </a:rPr>
            <a:t>) </a:t>
          </a:r>
          <a:r>
            <a:rPr lang="ar-SA" sz="2000" b="1" kern="1200">
              <a:latin typeface="Sakkal Majalla" panose="02000000000000000000" pitchFamily="2" charset="-78"/>
              <a:cs typeface="Sakkal Majalla" panose="02000000000000000000" pitchFamily="2" charset="-78"/>
            </a:rPr>
            <a:t>تعظيم القيمة المضافة للمؤسسة</a:t>
          </a:r>
          <a:r>
            <a:rPr lang="fr-FR" sz="2000" b="1" kern="1200">
              <a:latin typeface="Sakkal Majalla" panose="02000000000000000000" pitchFamily="2" charset="-78"/>
              <a:cs typeface="Sakkal Majalla" panose="02000000000000000000" pitchFamily="2" charset="-78"/>
            </a:rPr>
            <a:t> (</a:t>
          </a:r>
          <a:r>
            <a:rPr lang="ar-SA" sz="2000" b="1" kern="1200">
              <a:latin typeface="Sakkal Majalla" panose="02000000000000000000" pitchFamily="2" charset="-78"/>
              <a:cs typeface="Sakkal Majalla" panose="02000000000000000000" pitchFamily="2" charset="-78"/>
            </a:rPr>
            <a:t>؛</a:t>
          </a:r>
          <a:endParaRPr lang="fr-FR" sz="2000" b="1" kern="1200" dirty="0">
            <a:latin typeface="Sakkal Majalla" panose="02000000000000000000" pitchFamily="2" charset="-78"/>
            <a:cs typeface="Sakkal Majalla" panose="02000000000000000000" pitchFamily="2" charset="-78"/>
          </a:endParaRPr>
        </a:p>
      </dsp:txBody>
      <dsp:txXfrm>
        <a:off x="64407" y="877390"/>
        <a:ext cx="7120971" cy="438453"/>
      </dsp:txXfrm>
    </dsp:sp>
    <dsp:sp modelId="{FD127794-B55A-4AC0-B66A-DCC05C215704}">
      <dsp:nvSpPr>
        <dsp:cNvPr id="0" name=""/>
        <dsp:cNvSpPr/>
      </dsp:nvSpPr>
      <dsp:spPr>
        <a:xfrm>
          <a:off x="6911345" y="822583"/>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E0C318-F8BE-4A46-956C-1AADEA2CF5B9}">
      <dsp:nvSpPr>
        <dsp:cNvPr id="0" name=""/>
        <dsp:cNvSpPr/>
      </dsp:nvSpPr>
      <dsp:spPr>
        <a:xfrm>
          <a:off x="64407" y="1534974"/>
          <a:ext cx="6903385"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dirty="0">
              <a:latin typeface="Sakkal Majalla" panose="02000000000000000000" pitchFamily="2" charset="-78"/>
              <a:cs typeface="Sakkal Majalla" panose="02000000000000000000" pitchFamily="2" charset="-78"/>
            </a:rPr>
            <a:t>المساهمة في الوصول لتحقيق الغايات والأهداف المسطرة بكفاءة عالية</a:t>
          </a:r>
          <a:r>
            <a:rPr lang="ar-DZ" sz="2000" b="1" kern="1200" dirty="0">
              <a:latin typeface="Sakkal Majalla" panose="02000000000000000000" pitchFamily="2" charset="-78"/>
              <a:cs typeface="Sakkal Majalla" panose="02000000000000000000" pitchFamily="2" charset="-78"/>
            </a:rPr>
            <a:t>؛</a:t>
          </a:r>
          <a:endParaRPr lang="fr-FR" sz="2000" b="1" kern="1200" dirty="0">
            <a:latin typeface="Sakkal Majalla" panose="02000000000000000000" pitchFamily="2" charset="-78"/>
            <a:cs typeface="Sakkal Majalla" panose="02000000000000000000" pitchFamily="2" charset="-78"/>
          </a:endParaRPr>
        </a:p>
      </dsp:txBody>
      <dsp:txXfrm>
        <a:off x="64407" y="1534974"/>
        <a:ext cx="6903385" cy="438453"/>
      </dsp:txXfrm>
    </dsp:sp>
    <dsp:sp modelId="{8B578E45-0E6C-432C-B6F6-35796B505003}">
      <dsp:nvSpPr>
        <dsp:cNvPr id="0" name=""/>
        <dsp:cNvSpPr/>
      </dsp:nvSpPr>
      <dsp:spPr>
        <a:xfrm>
          <a:off x="6693759" y="1480167"/>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5C4968-2A66-4FE6-A396-09E0C7AEB67D}">
      <dsp:nvSpPr>
        <dsp:cNvPr id="0" name=""/>
        <dsp:cNvSpPr/>
      </dsp:nvSpPr>
      <dsp:spPr>
        <a:xfrm>
          <a:off x="64407" y="2193041"/>
          <a:ext cx="6833912"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dirty="0">
              <a:latin typeface="Sakkal Majalla" panose="02000000000000000000" pitchFamily="2" charset="-78"/>
              <a:cs typeface="Sakkal Majalla" panose="02000000000000000000" pitchFamily="2" charset="-78"/>
            </a:rPr>
            <a:t>فعالية في الأداء في تنفيذ مختلف العمليات والأنشطة بالمؤسسة؛ </a:t>
          </a:r>
          <a:endParaRPr lang="fr-FR" sz="2000" b="1" kern="1200" dirty="0">
            <a:latin typeface="Sakkal Majalla" panose="02000000000000000000" pitchFamily="2" charset="-78"/>
            <a:cs typeface="Sakkal Majalla" panose="02000000000000000000" pitchFamily="2" charset="-78"/>
          </a:endParaRPr>
        </a:p>
      </dsp:txBody>
      <dsp:txXfrm>
        <a:off x="64407" y="2193041"/>
        <a:ext cx="6833912" cy="438453"/>
      </dsp:txXfrm>
    </dsp:sp>
    <dsp:sp modelId="{CA1011BA-3778-4EB5-9C97-6948E25DE171}">
      <dsp:nvSpPr>
        <dsp:cNvPr id="0" name=""/>
        <dsp:cNvSpPr/>
      </dsp:nvSpPr>
      <dsp:spPr>
        <a:xfrm>
          <a:off x="6624285" y="2138234"/>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60A60C-42F7-41D9-9B62-0385144B0702}">
      <dsp:nvSpPr>
        <dsp:cNvPr id="0" name=""/>
        <dsp:cNvSpPr/>
      </dsp:nvSpPr>
      <dsp:spPr>
        <a:xfrm>
          <a:off x="64407" y="2851107"/>
          <a:ext cx="6903385"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dirty="0">
              <a:latin typeface="Sakkal Majalla" panose="02000000000000000000" pitchFamily="2" charset="-78"/>
              <a:cs typeface="Sakkal Majalla" panose="02000000000000000000" pitchFamily="2" charset="-78"/>
            </a:rPr>
            <a:t>السعي لضمان ديمومة </a:t>
          </a:r>
          <a:r>
            <a:rPr lang="ar-DZ" sz="2000" b="1" kern="1200" dirty="0">
              <a:latin typeface="Sakkal Majalla" panose="02000000000000000000" pitchFamily="2" charset="-78"/>
              <a:cs typeface="Sakkal Majalla" panose="02000000000000000000" pitchFamily="2" charset="-78"/>
            </a:rPr>
            <a:t>ال</a:t>
          </a:r>
          <a:r>
            <a:rPr lang="ar-SA" sz="2000" b="1" kern="1200" dirty="0">
              <a:latin typeface="Sakkal Majalla" panose="02000000000000000000" pitchFamily="2" charset="-78"/>
              <a:cs typeface="Sakkal Majalla" panose="02000000000000000000" pitchFamily="2" charset="-78"/>
            </a:rPr>
            <a:t>نشاط</a:t>
          </a:r>
          <a:r>
            <a:rPr lang="fr-FR" sz="2000" b="1" kern="1200" dirty="0">
              <a:latin typeface="Sakkal Majalla" panose="02000000000000000000" pitchFamily="2" charset="-78"/>
              <a:cs typeface="Sakkal Majalla" panose="02000000000000000000" pitchFamily="2" charset="-78"/>
            </a:rPr>
            <a:t>) </a:t>
          </a:r>
          <a:r>
            <a:rPr lang="ar-SA" sz="2000" b="1" kern="1200" dirty="0">
              <a:latin typeface="Sakkal Majalla" panose="02000000000000000000" pitchFamily="2" charset="-78"/>
              <a:cs typeface="Sakkal Majalla" panose="02000000000000000000" pitchFamily="2" charset="-78"/>
            </a:rPr>
            <a:t>الاستمرارية في النشاط</a:t>
          </a:r>
          <a:r>
            <a:rPr lang="fr-FR" sz="2000" b="1" kern="1200" dirty="0">
              <a:latin typeface="Sakkal Majalla" panose="02000000000000000000" pitchFamily="2" charset="-78"/>
              <a:cs typeface="Sakkal Majalla" panose="02000000000000000000" pitchFamily="2" charset="-78"/>
            </a:rPr>
            <a:t> (</a:t>
          </a:r>
          <a:r>
            <a:rPr lang="ar-DZ" sz="2000" b="1" kern="1200" dirty="0">
              <a:latin typeface="Sakkal Majalla" panose="02000000000000000000" pitchFamily="2" charset="-78"/>
              <a:cs typeface="Sakkal Majalla" panose="02000000000000000000" pitchFamily="2" charset="-78"/>
            </a:rPr>
            <a:t>؛</a:t>
          </a:r>
          <a:endParaRPr lang="fr-FR" sz="2000" b="1" kern="1200" dirty="0">
            <a:latin typeface="Sakkal Majalla" panose="02000000000000000000" pitchFamily="2" charset="-78"/>
            <a:cs typeface="Sakkal Majalla" panose="02000000000000000000" pitchFamily="2" charset="-78"/>
          </a:endParaRPr>
        </a:p>
      </dsp:txBody>
      <dsp:txXfrm>
        <a:off x="64407" y="2851107"/>
        <a:ext cx="6903385" cy="438453"/>
      </dsp:txXfrm>
    </dsp:sp>
    <dsp:sp modelId="{D7134272-35B6-46E8-B4B4-AA151FFD2C9A}">
      <dsp:nvSpPr>
        <dsp:cNvPr id="0" name=""/>
        <dsp:cNvSpPr/>
      </dsp:nvSpPr>
      <dsp:spPr>
        <a:xfrm>
          <a:off x="6693759" y="2796301"/>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D69BE2-1452-4542-88B7-D55C45FDC3F3}">
      <dsp:nvSpPr>
        <dsp:cNvPr id="0" name=""/>
        <dsp:cNvSpPr/>
      </dsp:nvSpPr>
      <dsp:spPr>
        <a:xfrm>
          <a:off x="64407" y="3508692"/>
          <a:ext cx="7120971"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dirty="0">
              <a:latin typeface="Sakkal Majalla" panose="02000000000000000000" pitchFamily="2" charset="-78"/>
              <a:cs typeface="Sakkal Majalla" panose="02000000000000000000" pitchFamily="2" charset="-78"/>
            </a:rPr>
            <a:t>ضبط الحوافز اللازمة </a:t>
          </a:r>
          <a:r>
            <a:rPr lang="ar-DZ" sz="2000" b="1" kern="1200" dirty="0">
              <a:latin typeface="Sakkal Majalla" panose="02000000000000000000" pitchFamily="2" charset="-78"/>
              <a:cs typeface="Sakkal Majalla" panose="02000000000000000000" pitchFamily="2" charset="-78"/>
            </a:rPr>
            <a:t>؛</a:t>
          </a:r>
          <a:endParaRPr lang="fr-FR" sz="2000" b="1" kern="1200" dirty="0">
            <a:latin typeface="Sakkal Majalla" panose="02000000000000000000" pitchFamily="2" charset="-78"/>
            <a:cs typeface="Sakkal Majalla" panose="02000000000000000000" pitchFamily="2" charset="-78"/>
          </a:endParaRPr>
        </a:p>
      </dsp:txBody>
      <dsp:txXfrm>
        <a:off x="64407" y="3508692"/>
        <a:ext cx="7120971" cy="438453"/>
      </dsp:txXfrm>
    </dsp:sp>
    <dsp:sp modelId="{67FC3F90-C71A-419B-A725-CE74B27D22B3}">
      <dsp:nvSpPr>
        <dsp:cNvPr id="0" name=""/>
        <dsp:cNvSpPr/>
      </dsp:nvSpPr>
      <dsp:spPr>
        <a:xfrm>
          <a:off x="6911345" y="3453885"/>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8BF489-0C99-400F-AA0C-DDBDD1BD60CB}">
      <dsp:nvSpPr>
        <dsp:cNvPr id="0" name=""/>
        <dsp:cNvSpPr/>
      </dsp:nvSpPr>
      <dsp:spPr>
        <a:xfrm>
          <a:off x="64407" y="4166758"/>
          <a:ext cx="7518031" cy="438453"/>
        </a:xfrm>
        <a:prstGeom prst="rect">
          <a:avLst/>
        </a:prstGeom>
        <a:solidFill>
          <a:schemeClr val="lt1">
            <a:hueOff val="0"/>
            <a:satOff val="0"/>
            <a:lumOff val="0"/>
            <a:alphaOff val="0"/>
          </a:schemeClr>
        </a:solidFill>
        <a:ln w="25400" cap="rnd" cmpd="sng" algn="ctr">
          <a:solidFill>
            <a:schemeClr val="accent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0800" tIns="50800" rIns="348023" bIns="50800" numCol="1" spcCol="1270" anchor="ctr" anchorCtr="0">
          <a:noAutofit/>
        </a:bodyPr>
        <a:lstStyle/>
        <a:p>
          <a:pPr marL="0" lvl="0" indent="0" algn="r" defTabSz="889000" rtl="1">
            <a:lnSpc>
              <a:spcPct val="90000"/>
            </a:lnSpc>
            <a:spcBef>
              <a:spcPct val="0"/>
            </a:spcBef>
            <a:spcAft>
              <a:spcPct val="35000"/>
            </a:spcAft>
            <a:buNone/>
          </a:pPr>
          <a:r>
            <a:rPr lang="ar-SA" sz="2000" b="1" kern="1200" dirty="0">
              <a:latin typeface="Sakkal Majalla" panose="02000000000000000000" pitchFamily="2" charset="-78"/>
              <a:cs typeface="Sakkal Majalla" panose="02000000000000000000" pitchFamily="2" charset="-78"/>
            </a:rPr>
            <a:t>الالتزام بتطبيق اللوائح والتشريعات التنظيمية</a:t>
          </a:r>
          <a:r>
            <a:rPr lang="ar-DZ" sz="2000" b="1" kern="1200" dirty="0">
              <a:latin typeface="Sakkal Majalla" panose="02000000000000000000" pitchFamily="2" charset="-78"/>
              <a:cs typeface="Sakkal Majalla" panose="02000000000000000000" pitchFamily="2" charset="-78"/>
            </a:rPr>
            <a:t>.</a:t>
          </a:r>
          <a:r>
            <a:rPr lang="ar-SA" sz="2000" b="1" kern="1200" dirty="0">
              <a:latin typeface="Sakkal Majalla" panose="02000000000000000000" pitchFamily="2" charset="-78"/>
              <a:cs typeface="Sakkal Majalla" panose="02000000000000000000" pitchFamily="2" charset="-78"/>
            </a:rPr>
            <a:t> </a:t>
          </a:r>
          <a:endParaRPr lang="ar-DZ" sz="2000" b="1" kern="1200" dirty="0">
            <a:latin typeface="Sakkal Majalla" panose="02000000000000000000" pitchFamily="2" charset="-78"/>
            <a:cs typeface="Sakkal Majalla" panose="02000000000000000000" pitchFamily="2" charset="-78"/>
          </a:endParaRPr>
        </a:p>
      </dsp:txBody>
      <dsp:txXfrm>
        <a:off x="64407" y="4166758"/>
        <a:ext cx="7518031" cy="438453"/>
      </dsp:txXfrm>
    </dsp:sp>
    <dsp:sp modelId="{B1ECA88C-C8E4-436D-9434-94393FD09C70}">
      <dsp:nvSpPr>
        <dsp:cNvPr id="0" name=""/>
        <dsp:cNvSpPr/>
      </dsp:nvSpPr>
      <dsp:spPr>
        <a:xfrm>
          <a:off x="7308405" y="4111952"/>
          <a:ext cx="548067" cy="548067"/>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FFE880-D6F2-4AEC-A518-B9A70A3122C6}">
      <dsp:nvSpPr>
        <dsp:cNvPr id="0" name=""/>
        <dsp:cNvSpPr/>
      </dsp:nvSpPr>
      <dsp:spPr>
        <a:xfrm>
          <a:off x="2666999" y="0"/>
          <a:ext cx="2666999" cy="1269108"/>
        </a:xfrm>
        <a:prstGeom prst="trapezoid">
          <a:avLst>
            <a:gd name="adj" fmla="val 90553"/>
          </a:avLst>
        </a:prstGeom>
        <a:gradFill rotWithShape="0">
          <a:gsLst>
            <a:gs pos="0">
              <a:sysClr val="window" lastClr="FFFFFF">
                <a:hueOff val="0"/>
                <a:satOff val="0"/>
                <a:lumOff val="0"/>
                <a:alphaOff val="0"/>
                <a:satMod val="103000"/>
                <a:lumMod val="102000"/>
                <a:tint val="94000"/>
              </a:sysClr>
            </a:gs>
            <a:gs pos="50000">
              <a:sysClr val="window" lastClr="FFFFFF">
                <a:hueOff val="0"/>
                <a:satOff val="0"/>
                <a:lumOff val="0"/>
                <a:alphaOff val="0"/>
                <a:satMod val="110000"/>
                <a:lumMod val="100000"/>
                <a:shade val="100000"/>
              </a:sysClr>
            </a:gs>
            <a:gs pos="100000">
              <a:sysClr val="window" lastClr="FFFFFF">
                <a:hueOff val="0"/>
                <a:satOff val="0"/>
                <a:lumOff val="0"/>
                <a:alphaOff val="0"/>
                <a:lumMod val="99000"/>
                <a:satMod val="120000"/>
                <a:shade val="78000"/>
              </a:sysClr>
            </a:gs>
          </a:gsLst>
          <a:lin ang="5400000" scaled="0"/>
        </a:gradFill>
        <a:ln>
          <a:noFill/>
        </a:ln>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ar-DZ" sz="32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الإدارة</a:t>
          </a:r>
        </a:p>
        <a:p>
          <a:pPr marL="0" lvl="0" indent="0" algn="ctr" defTabSz="1422400">
            <a:lnSpc>
              <a:spcPct val="90000"/>
            </a:lnSpc>
            <a:spcBef>
              <a:spcPct val="0"/>
            </a:spcBef>
            <a:spcAft>
              <a:spcPct val="35000"/>
            </a:spcAft>
            <a:buNone/>
          </a:pPr>
          <a:r>
            <a:rPr lang="ar-DZ" sz="32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العليا</a:t>
          </a:r>
          <a:endParaRPr lang="fr-FR" sz="32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endParaRPr>
        </a:p>
      </dsp:txBody>
      <dsp:txXfrm>
        <a:off x="3433143" y="364574"/>
        <a:ext cx="1134711" cy="904534"/>
      </dsp:txXfrm>
    </dsp:sp>
    <dsp:sp modelId="{F6357829-68A9-4CCD-AFFC-44A169F11121}">
      <dsp:nvSpPr>
        <dsp:cNvPr id="0" name=""/>
        <dsp:cNvSpPr/>
      </dsp:nvSpPr>
      <dsp:spPr>
        <a:xfrm>
          <a:off x="1333499" y="1269108"/>
          <a:ext cx="5333999" cy="1269108"/>
        </a:xfrm>
        <a:prstGeom prst="trapezoid">
          <a:avLst>
            <a:gd name="adj" fmla="val 90553"/>
          </a:avLst>
        </a:prstGeom>
        <a:gradFill rotWithShape="0">
          <a:gsLst>
            <a:gs pos="0">
              <a:sysClr val="window" lastClr="FFFFFF">
                <a:hueOff val="0"/>
                <a:satOff val="0"/>
                <a:lumOff val="0"/>
                <a:alphaOff val="0"/>
                <a:satMod val="103000"/>
                <a:lumMod val="102000"/>
                <a:tint val="94000"/>
              </a:sysClr>
            </a:gs>
            <a:gs pos="50000">
              <a:sysClr val="window" lastClr="FFFFFF">
                <a:hueOff val="0"/>
                <a:satOff val="0"/>
                <a:lumOff val="0"/>
                <a:alphaOff val="0"/>
                <a:satMod val="110000"/>
                <a:lumMod val="100000"/>
                <a:shade val="100000"/>
              </a:sysClr>
            </a:gs>
            <a:gs pos="100000">
              <a:sysClr val="window" lastClr="FFFFFF">
                <a:hueOff val="0"/>
                <a:satOff val="0"/>
                <a:lumOff val="0"/>
                <a:alphaOff val="0"/>
                <a:lumMod val="99000"/>
                <a:satMod val="120000"/>
                <a:shade val="78000"/>
              </a:sysClr>
            </a:gs>
          </a:gsLst>
          <a:lin ang="5400000" scaled="0"/>
        </a:gradFill>
        <a:ln>
          <a:noFill/>
        </a:ln>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ar-DZ" sz="32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الإدارة الوســــــطى</a:t>
          </a:r>
          <a:endParaRPr lang="fr-FR" sz="32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endParaRPr>
        </a:p>
      </dsp:txBody>
      <dsp:txXfrm>
        <a:off x="3033093" y="1549550"/>
        <a:ext cx="1934811" cy="988666"/>
      </dsp:txXfrm>
    </dsp:sp>
    <dsp:sp modelId="{D85C2A0E-C2D8-47EA-B400-C8E5FE95CBDA}">
      <dsp:nvSpPr>
        <dsp:cNvPr id="0" name=""/>
        <dsp:cNvSpPr/>
      </dsp:nvSpPr>
      <dsp:spPr>
        <a:xfrm>
          <a:off x="0" y="2538217"/>
          <a:ext cx="8000999" cy="1269108"/>
        </a:xfrm>
        <a:prstGeom prst="trapezoid">
          <a:avLst>
            <a:gd name="adj" fmla="val 90553"/>
          </a:avLst>
        </a:prstGeom>
        <a:gradFill rotWithShape="0">
          <a:gsLst>
            <a:gs pos="0">
              <a:sysClr val="window" lastClr="FFFFFF">
                <a:hueOff val="0"/>
                <a:satOff val="0"/>
                <a:lumOff val="0"/>
                <a:alphaOff val="0"/>
                <a:satMod val="103000"/>
                <a:lumMod val="102000"/>
                <a:tint val="94000"/>
              </a:sysClr>
            </a:gs>
            <a:gs pos="50000">
              <a:sysClr val="window" lastClr="FFFFFF">
                <a:hueOff val="0"/>
                <a:satOff val="0"/>
                <a:lumOff val="0"/>
                <a:alphaOff val="0"/>
                <a:satMod val="110000"/>
                <a:lumMod val="100000"/>
                <a:shade val="100000"/>
              </a:sysClr>
            </a:gs>
            <a:gs pos="100000">
              <a:sysClr val="window" lastClr="FFFFFF">
                <a:hueOff val="0"/>
                <a:satOff val="0"/>
                <a:lumOff val="0"/>
                <a:alphaOff val="0"/>
                <a:lumMod val="99000"/>
                <a:satMod val="120000"/>
                <a:shade val="78000"/>
              </a:sysClr>
            </a:gs>
          </a:gsLst>
          <a:lin ang="5400000" scaled="0"/>
        </a:gradFill>
        <a:ln>
          <a:noFill/>
        </a:ln>
        <a:effectLst/>
        <a:scene3d>
          <a:camera prst="orthographicFront">
            <a:rot lat="0" lon="0" rev="0"/>
          </a:camera>
          <a:lightRig rig="threePt" dir="tl">
            <a:rot lat="0" lon="0" rev="19800000"/>
          </a:lightRig>
        </a:scene3d>
        <a:sp3d prstMaterial="plastic">
          <a:bevelT w="25400" h="19050"/>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ar-DZ" sz="40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rPr>
            <a:t>الإدارة الدنــيا</a:t>
          </a:r>
          <a:endParaRPr lang="fr-FR" sz="4000" b="1" kern="1200" dirty="0">
            <a:solidFill>
              <a:sysClr val="windowText" lastClr="000000">
                <a:hueOff val="0"/>
                <a:satOff val="0"/>
                <a:lumOff val="0"/>
                <a:alphaOff val="0"/>
              </a:sysClr>
            </a:solidFill>
            <a:latin typeface="Sakkal Majalla" panose="02000000000000000000" pitchFamily="2" charset="-78"/>
            <a:ea typeface="+mn-ea"/>
            <a:cs typeface="Sakkal Majalla" panose="02000000000000000000" pitchFamily="2" charset="-78"/>
          </a:endParaRPr>
        </a:p>
      </dsp:txBody>
      <dsp:txXfrm>
        <a:off x="2166318" y="2725178"/>
        <a:ext cx="3668361" cy="10821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275572-E269-431E-B487-4A3DE37C6EC6}">
      <dsp:nvSpPr>
        <dsp:cNvPr id="0" name=""/>
        <dsp:cNvSpPr/>
      </dsp:nvSpPr>
      <dsp:spPr>
        <a:xfrm>
          <a:off x="6186851" y="1807690"/>
          <a:ext cx="1803285" cy="180328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ar-DZ" sz="3100" b="1" kern="1200" dirty="0">
              <a:effectLst/>
              <a:latin typeface="Sakkal Majalla" panose="02000000000000000000" pitchFamily="2" charset="-78"/>
              <a:ea typeface="Calibri" panose="020F0502020204030204" pitchFamily="34" charset="0"/>
              <a:cs typeface="Sakkal Majalla" panose="02000000000000000000" pitchFamily="2" charset="-78"/>
            </a:rPr>
            <a:t>البيئة</a:t>
          </a:r>
        </a:p>
        <a:p>
          <a:pPr marL="0" lvl="0" indent="0" algn="ctr" defTabSz="1377950">
            <a:lnSpc>
              <a:spcPct val="90000"/>
            </a:lnSpc>
            <a:spcBef>
              <a:spcPct val="0"/>
            </a:spcBef>
            <a:spcAft>
              <a:spcPct val="35000"/>
            </a:spcAft>
            <a:buNone/>
          </a:pPr>
          <a:r>
            <a:rPr lang="ar-DZ" sz="3100" b="1" kern="1200" dirty="0">
              <a:latin typeface="Sakkal Majalla" panose="02000000000000000000" pitchFamily="2" charset="-78"/>
              <a:cs typeface="Sakkal Majalla" panose="02000000000000000000" pitchFamily="2" charset="-78"/>
            </a:rPr>
            <a:t>ا</a:t>
          </a:r>
          <a:r>
            <a:rPr lang="ar-DZ" sz="3100" b="1" kern="1200" dirty="0">
              <a:effectLst/>
              <a:latin typeface="Sakkal Majalla" panose="02000000000000000000" pitchFamily="2" charset="-78"/>
              <a:ea typeface="Calibri" panose="020F0502020204030204" pitchFamily="34" charset="0"/>
              <a:cs typeface="Sakkal Majalla" panose="02000000000000000000" pitchFamily="2" charset="-78"/>
            </a:rPr>
            <a:t>لخارجية</a:t>
          </a:r>
          <a:endParaRPr lang="fr-DZ" sz="3100" b="1" kern="1200" dirty="0">
            <a:latin typeface="Sakkal Majalla" panose="02000000000000000000" pitchFamily="2" charset="-78"/>
            <a:cs typeface="Sakkal Majalla" panose="02000000000000000000" pitchFamily="2" charset="-78"/>
          </a:endParaRPr>
        </a:p>
      </dsp:txBody>
      <dsp:txXfrm>
        <a:off x="6450936" y="2071775"/>
        <a:ext cx="1275115" cy="1275115"/>
      </dsp:txXfrm>
    </dsp:sp>
    <dsp:sp modelId="{3AC78315-C565-44D9-8637-CA3AE277ED8B}">
      <dsp:nvSpPr>
        <dsp:cNvPr id="0" name=""/>
        <dsp:cNvSpPr/>
      </dsp:nvSpPr>
      <dsp:spPr>
        <a:xfrm>
          <a:off x="5093116" y="2186380"/>
          <a:ext cx="1045905" cy="1045905"/>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DZ" sz="1800" kern="1200"/>
        </a:p>
      </dsp:txBody>
      <dsp:txXfrm>
        <a:off x="5231751" y="2586334"/>
        <a:ext cx="768635" cy="245997"/>
      </dsp:txXfrm>
    </dsp:sp>
    <dsp:sp modelId="{03F85ECB-9B3E-442E-A866-5029F1A4CB7D}">
      <dsp:nvSpPr>
        <dsp:cNvPr id="0" name=""/>
        <dsp:cNvSpPr/>
      </dsp:nvSpPr>
      <dsp:spPr>
        <a:xfrm>
          <a:off x="3143404" y="1807690"/>
          <a:ext cx="1803285" cy="180328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ar-SA" sz="3100" b="1" kern="1200" dirty="0">
              <a:latin typeface="Sakkal Majalla" panose="02000000000000000000" pitchFamily="2" charset="-78"/>
              <a:cs typeface="Sakkal Majalla" panose="02000000000000000000" pitchFamily="2" charset="-78"/>
            </a:rPr>
            <a:t>البيئة</a:t>
          </a:r>
          <a:endParaRPr lang="ar-DZ" sz="3100" b="1" kern="1200" dirty="0">
            <a:latin typeface="Sakkal Majalla" panose="02000000000000000000" pitchFamily="2" charset="-78"/>
            <a:cs typeface="Sakkal Majalla" panose="02000000000000000000" pitchFamily="2" charset="-78"/>
          </a:endParaRPr>
        </a:p>
        <a:p>
          <a:pPr marL="0" lvl="0" indent="0" algn="ctr" defTabSz="1377950">
            <a:lnSpc>
              <a:spcPct val="90000"/>
            </a:lnSpc>
            <a:spcBef>
              <a:spcPct val="0"/>
            </a:spcBef>
            <a:spcAft>
              <a:spcPct val="35000"/>
            </a:spcAft>
            <a:buNone/>
          </a:pPr>
          <a:r>
            <a:rPr lang="ar-DZ" sz="3100" b="1" kern="1200" dirty="0">
              <a:latin typeface="Sakkal Majalla" panose="02000000000000000000" pitchFamily="2" charset="-78"/>
              <a:cs typeface="Sakkal Majalla" panose="02000000000000000000" pitchFamily="2" charset="-78"/>
            </a:rPr>
            <a:t>الداخلية</a:t>
          </a:r>
          <a:endParaRPr lang="fr-DZ" sz="3100" b="1" kern="1200" dirty="0">
            <a:latin typeface="Sakkal Majalla" panose="02000000000000000000" pitchFamily="2" charset="-78"/>
            <a:cs typeface="Sakkal Majalla" panose="02000000000000000000" pitchFamily="2" charset="-78"/>
          </a:endParaRPr>
        </a:p>
      </dsp:txBody>
      <dsp:txXfrm>
        <a:off x="3407489" y="2071775"/>
        <a:ext cx="1275115" cy="1275115"/>
      </dsp:txXfrm>
    </dsp:sp>
    <dsp:sp modelId="{987999C7-3EFD-41A0-9F9F-7F55912372F2}">
      <dsp:nvSpPr>
        <dsp:cNvPr id="0" name=""/>
        <dsp:cNvSpPr/>
      </dsp:nvSpPr>
      <dsp:spPr>
        <a:xfrm>
          <a:off x="1951072" y="2186380"/>
          <a:ext cx="1045905" cy="104590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fr-DZ" sz="2500" kern="1200"/>
        </a:p>
      </dsp:txBody>
      <dsp:txXfrm>
        <a:off x="2089707" y="2401836"/>
        <a:ext cx="768635" cy="614993"/>
      </dsp:txXfrm>
    </dsp:sp>
    <dsp:sp modelId="{2E569E9F-9A15-4D10-8999-5C9075598D3B}">
      <dsp:nvSpPr>
        <dsp:cNvPr id="0" name=""/>
        <dsp:cNvSpPr/>
      </dsp:nvSpPr>
      <dsp:spPr>
        <a:xfrm>
          <a:off x="1360" y="1807690"/>
          <a:ext cx="1803285" cy="180328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ar-DZ" sz="3600" b="1" kern="1200" dirty="0">
              <a:latin typeface="Sakkal Majalla" panose="02000000000000000000" pitchFamily="2" charset="-78"/>
              <a:cs typeface="Sakkal Majalla" panose="02000000000000000000" pitchFamily="2" charset="-78"/>
            </a:rPr>
            <a:t>بيئة منظمات الأعمال</a:t>
          </a:r>
          <a:endParaRPr lang="fr-DZ" sz="3600" kern="1200" dirty="0">
            <a:latin typeface="Sakkal Majalla" panose="02000000000000000000" pitchFamily="2" charset="-78"/>
            <a:cs typeface="Sakkal Majalla" panose="02000000000000000000" pitchFamily="2" charset="-78"/>
          </a:endParaRPr>
        </a:p>
      </dsp:txBody>
      <dsp:txXfrm>
        <a:off x="265445" y="2071775"/>
        <a:ext cx="1275115" cy="12751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A6F3-8BAB-47D5-A0DD-B3E379F90BCD}">
      <dsp:nvSpPr>
        <dsp:cNvPr id="0" name=""/>
        <dsp:cNvSpPr/>
      </dsp:nvSpPr>
      <dsp:spPr>
        <a:xfrm>
          <a:off x="536025" y="0"/>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latin typeface="Sakkal Majalla" panose="02000000000000000000" pitchFamily="2" charset="-78"/>
              <a:cs typeface="Sakkal Majalla" panose="02000000000000000000" pitchFamily="2" charset="-78"/>
            </a:rPr>
            <a:t>اختيار الهيكل التنظيمي المناسب.</a:t>
          </a:r>
          <a:endParaRPr lang="fr-FR" sz="2800" b="1" kern="1200" dirty="0">
            <a:latin typeface="Sakkal Majalla" panose="02000000000000000000" pitchFamily="2" charset="-78"/>
            <a:cs typeface="Sakkal Majalla" panose="02000000000000000000" pitchFamily="2" charset="-78"/>
          </a:endParaRPr>
        </a:p>
      </dsp:txBody>
      <dsp:txXfrm>
        <a:off x="536025" y="0"/>
        <a:ext cx="2279741" cy="1367844"/>
      </dsp:txXfrm>
    </dsp:sp>
    <dsp:sp modelId="{EC1634A7-E5D4-447F-B88B-461557D5D0D9}">
      <dsp:nvSpPr>
        <dsp:cNvPr id="0" name=""/>
        <dsp:cNvSpPr/>
      </dsp:nvSpPr>
      <dsp:spPr>
        <a:xfrm>
          <a:off x="3043740" y="2014"/>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latin typeface="Sakkal Majalla" panose="02000000000000000000" pitchFamily="2" charset="-78"/>
              <a:cs typeface="Sakkal Majalla" panose="02000000000000000000" pitchFamily="2" charset="-78"/>
            </a:rPr>
            <a:t>التحسين المستمر للمخرجات .</a:t>
          </a:r>
          <a:endParaRPr lang="fr-FR" sz="2800" b="1" kern="1200" dirty="0">
            <a:latin typeface="Sakkal Majalla" panose="02000000000000000000" pitchFamily="2" charset="-78"/>
            <a:cs typeface="Sakkal Majalla" panose="02000000000000000000" pitchFamily="2" charset="-78"/>
          </a:endParaRPr>
        </a:p>
      </dsp:txBody>
      <dsp:txXfrm>
        <a:off x="3043740" y="2014"/>
        <a:ext cx="2279741" cy="1367844"/>
      </dsp:txXfrm>
    </dsp:sp>
    <dsp:sp modelId="{C3197692-BE39-40CC-B67E-E0456947A4DE}">
      <dsp:nvSpPr>
        <dsp:cNvPr id="0" name=""/>
        <dsp:cNvSpPr/>
      </dsp:nvSpPr>
      <dsp:spPr>
        <a:xfrm>
          <a:off x="5551455" y="2014"/>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latin typeface="Sakkal Majalla" panose="02000000000000000000" pitchFamily="2" charset="-78"/>
              <a:cs typeface="Sakkal Majalla" panose="02000000000000000000" pitchFamily="2" charset="-78"/>
            </a:rPr>
            <a:t>نظام الرصد.</a:t>
          </a:r>
          <a:endParaRPr lang="fr-FR" sz="2800" b="1" kern="1200" dirty="0">
            <a:latin typeface="Sakkal Majalla" panose="02000000000000000000" pitchFamily="2" charset="-78"/>
            <a:cs typeface="Sakkal Majalla" panose="02000000000000000000" pitchFamily="2" charset="-78"/>
          </a:endParaRPr>
        </a:p>
      </dsp:txBody>
      <dsp:txXfrm>
        <a:off x="5551455" y="2014"/>
        <a:ext cx="2279741" cy="1367844"/>
      </dsp:txXfrm>
    </dsp:sp>
    <dsp:sp modelId="{274937C1-8CA7-4E5A-822D-19109F2C5291}">
      <dsp:nvSpPr>
        <dsp:cNvPr id="0" name=""/>
        <dsp:cNvSpPr/>
      </dsp:nvSpPr>
      <dsp:spPr>
        <a:xfrm>
          <a:off x="536025" y="1597833"/>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1">
            <a:lnSpc>
              <a:spcPct val="90000"/>
            </a:lnSpc>
            <a:spcBef>
              <a:spcPct val="0"/>
            </a:spcBef>
            <a:spcAft>
              <a:spcPct val="35000"/>
            </a:spcAft>
            <a:buNone/>
          </a:pPr>
          <a:r>
            <a:rPr lang="ar-DZ" sz="3200" b="1" kern="1200" dirty="0">
              <a:latin typeface="Sakkal Majalla" panose="02000000000000000000" pitchFamily="2" charset="-78"/>
              <a:cs typeface="Sakkal Majalla" panose="02000000000000000000" pitchFamily="2" charset="-78"/>
            </a:rPr>
            <a:t>القيام بالبحث والتطوير.</a:t>
          </a:r>
          <a:endParaRPr lang="fr-FR" sz="3200" b="1" kern="1200" dirty="0">
            <a:latin typeface="Sakkal Majalla" panose="02000000000000000000" pitchFamily="2" charset="-78"/>
            <a:cs typeface="Sakkal Majalla" panose="02000000000000000000" pitchFamily="2" charset="-78"/>
          </a:endParaRPr>
        </a:p>
      </dsp:txBody>
      <dsp:txXfrm>
        <a:off x="536025" y="1597833"/>
        <a:ext cx="2279741" cy="1367844"/>
      </dsp:txXfrm>
    </dsp:sp>
    <dsp:sp modelId="{05E8E5F2-D561-42C4-8F68-C88A9BAC10F1}">
      <dsp:nvSpPr>
        <dsp:cNvPr id="0" name=""/>
        <dsp:cNvSpPr/>
      </dsp:nvSpPr>
      <dsp:spPr>
        <a:xfrm>
          <a:off x="3043740" y="1597833"/>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latin typeface="Sakkal Majalla" panose="02000000000000000000" pitchFamily="2" charset="-78"/>
              <a:cs typeface="Sakkal Majalla" panose="02000000000000000000" pitchFamily="2" charset="-78"/>
            </a:rPr>
            <a:t>اختيار الأسواق الأقل منافسة.</a:t>
          </a:r>
          <a:endParaRPr lang="fr-FR" sz="2800" b="1" kern="1200" dirty="0">
            <a:latin typeface="Sakkal Majalla" panose="02000000000000000000" pitchFamily="2" charset="-78"/>
            <a:cs typeface="Sakkal Majalla" panose="02000000000000000000" pitchFamily="2" charset="-78"/>
          </a:endParaRPr>
        </a:p>
      </dsp:txBody>
      <dsp:txXfrm>
        <a:off x="3043740" y="1597833"/>
        <a:ext cx="2279741" cy="1367844"/>
      </dsp:txXfrm>
    </dsp:sp>
    <dsp:sp modelId="{61837ED6-F891-4EF9-B9C6-33EDD74D5D44}">
      <dsp:nvSpPr>
        <dsp:cNvPr id="0" name=""/>
        <dsp:cNvSpPr/>
      </dsp:nvSpPr>
      <dsp:spPr>
        <a:xfrm>
          <a:off x="5551455" y="1597833"/>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latin typeface="Sakkal Majalla" panose="02000000000000000000" pitchFamily="2" charset="-78"/>
              <a:cs typeface="Sakkal Majalla" panose="02000000000000000000" pitchFamily="2" charset="-78"/>
            </a:rPr>
            <a:t>التنويع في السلع والأسواق.</a:t>
          </a:r>
          <a:endParaRPr lang="fr-FR" sz="2800" b="1" kern="1200" dirty="0">
            <a:latin typeface="Sakkal Majalla" panose="02000000000000000000" pitchFamily="2" charset="-78"/>
            <a:cs typeface="Sakkal Majalla" panose="02000000000000000000" pitchFamily="2" charset="-78"/>
          </a:endParaRPr>
        </a:p>
      </dsp:txBody>
      <dsp:txXfrm>
        <a:off x="5551455" y="1597833"/>
        <a:ext cx="2279741" cy="1367844"/>
      </dsp:txXfrm>
    </dsp:sp>
    <dsp:sp modelId="{2E604474-14A8-4F7D-9165-A3EE7D69840E}">
      <dsp:nvSpPr>
        <dsp:cNvPr id="0" name=""/>
        <dsp:cNvSpPr/>
      </dsp:nvSpPr>
      <dsp:spPr>
        <a:xfrm>
          <a:off x="3043740" y="3193652"/>
          <a:ext cx="2279741" cy="1367844"/>
        </a:xfrm>
        <a:prstGeom prst="rect">
          <a:avLst/>
        </a:prstGeom>
        <a:solidFill>
          <a:schemeClr val="lt1">
            <a:hueOff val="0"/>
            <a:satOff val="0"/>
            <a:lumOff val="0"/>
            <a:alphaOff val="0"/>
          </a:schemeClr>
        </a:solidFill>
        <a:ln w="25400" cap="rnd"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DZ" sz="2800" b="1" kern="1200" dirty="0">
              <a:latin typeface="Sakkal Majalla" panose="02000000000000000000" pitchFamily="2" charset="-78"/>
              <a:cs typeface="Sakkal Majalla" panose="02000000000000000000" pitchFamily="2" charset="-78"/>
            </a:rPr>
            <a:t>الاندماج والتحالف.</a:t>
          </a:r>
          <a:endParaRPr lang="fr-FR" sz="2800" b="1" kern="1200" dirty="0">
            <a:latin typeface="Sakkal Majalla" panose="02000000000000000000" pitchFamily="2" charset="-78"/>
            <a:cs typeface="Sakkal Majalla" panose="02000000000000000000" pitchFamily="2" charset="-78"/>
          </a:endParaRPr>
        </a:p>
      </dsp:txBody>
      <dsp:txXfrm>
        <a:off x="3043740" y="3193652"/>
        <a:ext cx="2279741" cy="136784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8F5803-97D0-4E19-84C3-5B9EA4C0484C}" type="datetimeFigureOut">
              <a:rPr lang="fr-FR" smtClean="0"/>
              <a:t>12/10/2023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3E696-EE2A-4472-88E6-1AEBC7A60F13}" type="slidenum">
              <a:rPr lang="fr-FR" smtClean="0"/>
              <a:t>‹N°›</a:t>
            </a:fld>
            <a:endParaRPr lang="fr-FR"/>
          </a:p>
        </p:txBody>
      </p:sp>
    </p:spTree>
    <p:extLst>
      <p:ext uri="{BB962C8B-B14F-4D97-AF65-F5344CB8AC3E}">
        <p14:creationId xmlns:p14="http://schemas.microsoft.com/office/powerpoint/2010/main" val="2616186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C40FA4-07BB-4F47-A80A-2A51C8E06373}"/>
              </a:ext>
            </a:extLst>
          </p:cNvPr>
          <p:cNvSpPr>
            <a:spLocks noGrp="1"/>
          </p:cNvSpPr>
          <p:nvPr>
            <p:ph type="ctrTitle"/>
          </p:nvPr>
        </p:nvSpPr>
        <p:spPr>
          <a:xfrm>
            <a:off x="1390526" y="1281953"/>
            <a:ext cx="7766936" cy="3065929"/>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r>
              <a:rPr lang="ar-DZ" sz="6600" dirty="0">
                <a:latin typeface="Sakkal Majalla" panose="02000000000000000000" pitchFamily="2" charset="-78"/>
                <a:cs typeface="Sakkal Majalla" panose="02000000000000000000" pitchFamily="2" charset="-78"/>
              </a:rPr>
              <a:t>المحور الأول: مفاهيم عامة حول</a:t>
            </a:r>
            <a:br>
              <a:rPr lang="x-none" sz="6600" dirty="0">
                <a:latin typeface="Sakkal Majalla" panose="02000000000000000000" pitchFamily="2" charset="-78"/>
                <a:cs typeface="Sakkal Majalla" panose="02000000000000000000" pitchFamily="2" charset="-78"/>
              </a:rPr>
            </a:br>
            <a:r>
              <a:rPr lang="ar-DZ" sz="6600" dirty="0">
                <a:latin typeface="Sakkal Majalla" panose="02000000000000000000" pitchFamily="2" charset="-78"/>
                <a:cs typeface="Sakkal Majalla" panose="02000000000000000000" pitchFamily="2" charset="-78"/>
              </a:rPr>
              <a:t> إدارة الأعمال</a:t>
            </a:r>
            <a:endParaRPr lang="x-none" sz="6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61165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64D753-5087-4BEE-8445-D4F91DEF8805}"/>
              </a:ext>
            </a:extLst>
          </p:cNvPr>
          <p:cNvSpPr>
            <a:spLocks noGrp="1"/>
          </p:cNvSpPr>
          <p:nvPr>
            <p:ph idx="1"/>
          </p:nvPr>
        </p:nvSpPr>
        <p:spPr>
          <a:xfrm>
            <a:off x="161365" y="197225"/>
            <a:ext cx="9112637" cy="5844138"/>
          </a:xfrm>
        </p:spPr>
        <p:txBody>
          <a:bodyPr/>
          <a:lstStyle/>
          <a:p>
            <a:pPr marR="0" lvl="0" algn="just" defTabSz="457200" rtl="1" eaLnBrk="1" fontAlgn="auto" latinLnBrk="0" hangingPunct="1">
              <a:lnSpc>
                <a:spcPct val="115000"/>
              </a:lnSpc>
              <a:spcBef>
                <a:spcPts val="1000"/>
              </a:spcBef>
              <a:spcAft>
                <a:spcPts val="1000"/>
              </a:spcAft>
              <a:buClr>
                <a:srgbClr val="F496CB">
                  <a:lumMod val="75000"/>
                </a:srgbClr>
              </a:buClr>
              <a:buSzPct val="80000"/>
              <a:buFont typeface="Wingdings" panose="05000000000000000000" pitchFamily="2" charset="2"/>
              <a:buChar char="Ø"/>
              <a:tabLst>
                <a:tab pos="269875" algn="r"/>
              </a:tabLst>
              <a:defRPr/>
            </a:pPr>
            <a:endParaRPr kumimoji="0" lang="ar-DZ" sz="36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Sakkal Majalla" panose="02000000000000000000" pitchFamily="2" charset="-78"/>
            </a:endParaRPr>
          </a:p>
          <a:p>
            <a:pPr marR="0" lvl="0" algn="just" defTabSz="457200" rtl="1" eaLnBrk="1" fontAlgn="auto" latinLnBrk="0" hangingPunct="1">
              <a:lnSpc>
                <a:spcPct val="115000"/>
              </a:lnSpc>
              <a:spcBef>
                <a:spcPts val="1000"/>
              </a:spcBef>
              <a:spcAft>
                <a:spcPts val="1000"/>
              </a:spcAft>
              <a:buClr>
                <a:srgbClr val="F496CB">
                  <a:lumMod val="75000"/>
                </a:srgbClr>
              </a:buClr>
              <a:buSzPct val="80000"/>
              <a:buFont typeface="Wingdings" panose="05000000000000000000" pitchFamily="2" charset="2"/>
              <a:buChar char="Ø"/>
              <a:tabLst>
                <a:tab pos="269875" algn="r"/>
              </a:tabLst>
              <a:defRPr/>
            </a:pPr>
            <a:r>
              <a:rPr kumimoji="0" lang="ar-DZ" sz="3600" b="1"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الإدارة فن </a:t>
            </a:r>
            <a:r>
              <a:rPr kumimoji="0" lang="fr-FR" sz="3600" b="1"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Arial" panose="020B0604020202020204" pitchFamily="34" charset="0"/>
              </a:rPr>
              <a:t>" Art"</a:t>
            </a:r>
            <a:r>
              <a:rPr kumimoji="0" lang="ar-DZ"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 لكونها تتطلب مهارات متنوعة˓ فكرية (لاتخاذ القرارات والتخطيط للمستقبل) وإنسانية (في قيادة الأفراد العاملين وتوجيه جهودهم) وفنية (تعتمد القدرة الشخصية في التعامل مع ظروف ومتطلبات العمل).</a:t>
            </a:r>
            <a:endParaRPr kumimoji="0" lang="x-none"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L="0" indent="0">
              <a:buNone/>
            </a:pPr>
            <a:endParaRPr lang="x-none" dirty="0"/>
          </a:p>
        </p:txBody>
      </p:sp>
    </p:spTree>
    <p:extLst>
      <p:ext uri="{BB962C8B-B14F-4D97-AF65-F5344CB8AC3E}">
        <p14:creationId xmlns:p14="http://schemas.microsoft.com/office/powerpoint/2010/main" val="2305393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0854FD3-DD8E-4B40-B1E1-05C165A870BA}"/>
              </a:ext>
            </a:extLst>
          </p:cNvPr>
          <p:cNvSpPr>
            <a:spLocks noGrp="1"/>
          </p:cNvSpPr>
          <p:nvPr>
            <p:ph idx="1"/>
          </p:nvPr>
        </p:nvSpPr>
        <p:spPr>
          <a:xfrm>
            <a:off x="677334" y="313765"/>
            <a:ext cx="8596668" cy="5727597"/>
          </a:xfrm>
        </p:spPr>
        <p:txBody>
          <a:bodyPr>
            <a:normAutofit/>
          </a:bodyPr>
          <a:lstStyle/>
          <a:p>
            <a:pPr marL="342900" lvl="0" indent="-342900" algn="just" rtl="1">
              <a:lnSpc>
                <a:spcPct val="115000"/>
              </a:lnSpc>
              <a:spcAft>
                <a:spcPts val="1000"/>
              </a:spcAft>
              <a:buFont typeface="Wingdings" panose="05000000000000000000" pitchFamily="2" charset="2"/>
              <a:buChar char=""/>
              <a:tabLst>
                <a:tab pos="269875" algn="r"/>
              </a:tabLst>
            </a:pP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الإدارة المهنة: </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يرى بعض المفكرين بأن الإدارة هي حرفة تحكمها ضوابط وأعراف دائمة التطور والارتقاء، حيث أن الإداري وفقا لوجهة نظر هؤلاء تصنعه الخبرة والتجربة ولا دخل لمعرفته بالمبادئ والقواعد العلمية أو امتلاك للمواهب والقدرات الخاصة في مدى نجاحه أو فشله بالميدان، وذلك للأسباب التالية:</a:t>
            </a:r>
            <a:endParaRPr lang="x-none" sz="3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15000"/>
              </a:lnSpc>
              <a:buFont typeface="Traditional Arabic" panose="02020603050405020304" pitchFamily="18" charset="-78"/>
              <a:buChar char="-"/>
            </a:pPr>
            <a:r>
              <a:rPr lang="ar-DZ" sz="3600" dirty="0">
                <a:solidFill>
                  <a:schemeClr val="tx1"/>
                </a:solidFill>
                <a:effectLst/>
                <a:latin typeface="Calibri" panose="020F0502020204030204" pitchFamily="34" charset="0"/>
                <a:ea typeface="@Arial Unicode MS"/>
                <a:cs typeface="Sakkal Majalla" panose="02000000000000000000" pitchFamily="2" charset="-78"/>
              </a:rPr>
              <a:t>أن مهنة الإدارة دائمة التطور والارتقاء؛</a:t>
            </a:r>
            <a:endParaRPr lang="x-none" sz="3600" dirty="0">
              <a:solidFill>
                <a:schemeClr val="tx1"/>
              </a:solidFill>
              <a:effectLst/>
              <a:latin typeface="Calibri" panose="020F0502020204030204" pitchFamily="34" charset="0"/>
              <a:ea typeface="@Arial Unicode MS"/>
              <a:cs typeface="Times New Roman" panose="02020603050405020304" pitchFamily="18" charset="0"/>
            </a:endParaRPr>
          </a:p>
          <a:p>
            <a:pPr marL="342900" lvl="0" indent="-342900" algn="just" rtl="1">
              <a:lnSpc>
                <a:spcPct val="115000"/>
              </a:lnSpc>
              <a:spcAft>
                <a:spcPts val="1000"/>
              </a:spcAft>
              <a:buFont typeface="Traditional Arabic" panose="02020603050405020304" pitchFamily="18" charset="-78"/>
              <a:buChar char="-"/>
            </a:pPr>
            <a:r>
              <a:rPr lang="ar-DZ" sz="3600" dirty="0">
                <a:solidFill>
                  <a:schemeClr val="tx1"/>
                </a:solidFill>
                <a:effectLst/>
                <a:latin typeface="Calibri" panose="020F0502020204030204" pitchFamily="34" charset="0"/>
                <a:ea typeface="@Arial Unicode MS"/>
                <a:cs typeface="Sakkal Majalla" panose="02000000000000000000" pitchFamily="2" charset="-78"/>
              </a:rPr>
              <a:t>اعتمادها على التجارب والأبحاث والدراسات.</a:t>
            </a:r>
            <a:endParaRPr lang="x-none" sz="3600" dirty="0">
              <a:solidFill>
                <a:schemeClr val="tx1"/>
              </a:solidFill>
              <a:effectLst/>
              <a:latin typeface="Calibri" panose="020F0502020204030204" pitchFamily="34" charset="0"/>
              <a:ea typeface="@Arial Unicode MS"/>
              <a:cs typeface="Times New Roman" panose="02020603050405020304" pitchFamily="18" charset="0"/>
            </a:endParaRPr>
          </a:p>
          <a:p>
            <a:pPr marL="0" indent="0">
              <a:buNone/>
            </a:pPr>
            <a:endParaRPr lang="x-none" dirty="0"/>
          </a:p>
        </p:txBody>
      </p:sp>
    </p:spTree>
    <p:extLst>
      <p:ext uri="{BB962C8B-B14F-4D97-AF65-F5344CB8AC3E}">
        <p14:creationId xmlns:p14="http://schemas.microsoft.com/office/powerpoint/2010/main" val="3977390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5BCB34-DD12-484E-8ECD-1756A0E8C294}"/>
              </a:ext>
            </a:extLst>
          </p:cNvPr>
          <p:cNvSpPr>
            <a:spLocks noGrp="1"/>
          </p:cNvSpPr>
          <p:nvPr>
            <p:ph type="title"/>
          </p:nvPr>
        </p:nvSpPr>
        <p:spPr>
          <a:xfrm>
            <a:off x="677334" y="125506"/>
            <a:ext cx="8596668" cy="959223"/>
          </a:xfrm>
        </p:spPr>
        <p:txBody>
          <a:bodyPr>
            <a:normAutofit fontScale="90000"/>
          </a:bodyPr>
          <a:lstStyle/>
          <a:p>
            <a:pPr marL="342900" marR="0" lvl="0" indent="-342900" algn="ctr" defTabSz="457200" rtl="1" eaLnBrk="1" fontAlgn="auto" latinLnBrk="0" hangingPunct="1">
              <a:lnSpc>
                <a:spcPct val="115000"/>
              </a:lnSpc>
              <a:spcBef>
                <a:spcPts val="1000"/>
              </a:spcBef>
              <a:spcAft>
                <a:spcPts val="1000"/>
              </a:spcAft>
              <a:tabLst/>
              <a:defRPr/>
            </a:pPr>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أهمية الإدارة</a:t>
            </a:r>
            <a:br>
              <a:rPr kumimoji="0" lang="x-none"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dirty="0"/>
          </a:p>
        </p:txBody>
      </p:sp>
      <p:sp>
        <p:nvSpPr>
          <p:cNvPr id="3" name="Espace réservé du contenu 2">
            <a:extLst>
              <a:ext uri="{FF2B5EF4-FFF2-40B4-BE49-F238E27FC236}">
                <a16:creationId xmlns:a16="http://schemas.microsoft.com/office/drawing/2014/main" id="{58741E60-9EB2-42D0-B5B1-18CAB37FD670}"/>
              </a:ext>
            </a:extLst>
          </p:cNvPr>
          <p:cNvSpPr>
            <a:spLocks noGrp="1"/>
          </p:cNvSpPr>
          <p:nvPr>
            <p:ph idx="1"/>
          </p:nvPr>
        </p:nvSpPr>
        <p:spPr>
          <a:xfrm>
            <a:off x="365760" y="1005841"/>
            <a:ext cx="8908242" cy="5035522"/>
          </a:xfrm>
        </p:spPr>
        <p:txBody>
          <a:bodyPr>
            <a:noAutofit/>
          </a:bodyPr>
          <a:lstStyle/>
          <a:p>
            <a:pPr marL="0" indent="0" algn="just" rtl="1">
              <a:lnSpc>
                <a:spcPct val="115000"/>
              </a:lnSpc>
              <a:spcAft>
                <a:spcPts val="1000"/>
              </a:spcAft>
              <a:buNone/>
            </a:pPr>
            <a:r>
              <a:rPr lang="ar-DZ" sz="3600" b="1" dirty="0">
                <a:effectLst/>
                <a:latin typeface="Sakkal Majalla" panose="02000000000000000000" pitchFamily="2" charset="-78"/>
                <a:ea typeface="Times New Roman" panose="02020603050405020304" pitchFamily="18" charset="0"/>
                <a:cs typeface="Sakkal Majalla" panose="02000000000000000000" pitchFamily="2" charset="-78"/>
              </a:rPr>
              <a:t>	</a:t>
            </a:r>
            <a:r>
              <a:rPr lang="ar-DZ" sz="3600" b="1" dirty="0">
                <a:solidFill>
                  <a:schemeClr val="tx1"/>
                </a:solidFill>
                <a:effectLst/>
                <a:latin typeface="Sakkal Majalla" panose="02000000000000000000" pitchFamily="2" charset="-78"/>
                <a:ea typeface="Times New Roman" panose="02020603050405020304" pitchFamily="18" charset="0"/>
                <a:cs typeface="Sakkal Majalla" panose="02000000000000000000" pitchFamily="2" charset="-78"/>
              </a:rPr>
              <a:t>تبرز أهمية الإدارة في النقاط التالية:</a:t>
            </a:r>
            <a:endParaRPr lang="x-none" sz="3600" b="1" dirty="0">
              <a:solidFill>
                <a:schemeClr val="tx1"/>
              </a:solidFill>
              <a:effectLst/>
              <a:latin typeface="Sakkal Majalla" panose="02000000000000000000" pitchFamily="2" charset="-78"/>
              <a:ea typeface="Times New Roman" panose="02020603050405020304" pitchFamily="18" charset="0"/>
              <a:cs typeface="Sakkal Majalla" panose="02000000000000000000" pitchFamily="2" charset="-78"/>
            </a:endParaRPr>
          </a:p>
          <a:p>
            <a:pPr marL="0" indent="0" algn="just" rtl="1">
              <a:lnSpc>
                <a:spcPct val="115000"/>
              </a:lnSpc>
              <a:spcAft>
                <a:spcPts val="1000"/>
              </a:spcAft>
              <a:buNone/>
            </a:pPr>
            <a:r>
              <a:rPr lang="ar-DZ" sz="3600" b="1" dirty="0">
                <a:solidFill>
                  <a:schemeClr val="tx1"/>
                </a:solidFill>
                <a:effectLst/>
                <a:latin typeface="Sakkal Majalla" panose="02000000000000000000" pitchFamily="2" charset="-78"/>
                <a:ea typeface="Times New Roman" panose="02020603050405020304" pitchFamily="18" charset="0"/>
                <a:cs typeface="Sakkal Majalla" panose="02000000000000000000" pitchFamily="2" charset="-78"/>
              </a:rPr>
              <a:t>1- تعتبر الإدارة الأداة الأساسية في تسيير العمل داخل منظمات الأعمال، فهي التي تقوم بتحديد الأهداف وتوجيه جهود الأفراد إلى تحقيقها بفعالية، وكذلك توفير مقومات الإنتاج، وتخصيص الموارد وتوزيعها على استخداماتها البديلة، وإزالة الغموض في بيئة العمل.</a:t>
            </a:r>
            <a:endParaRPr lang="x-none" sz="3600" b="1" dirty="0">
              <a:solidFill>
                <a:schemeClr val="tx1"/>
              </a:solidFill>
              <a:effectLst/>
              <a:latin typeface="Sakkal Majalla" panose="02000000000000000000" pitchFamily="2" charset="-78"/>
              <a:ea typeface="Times New Roman" panose="02020603050405020304" pitchFamily="18" charset="0"/>
              <a:cs typeface="Sakkal Majalla" panose="02000000000000000000" pitchFamily="2" charset="-78"/>
            </a:endParaRPr>
          </a:p>
        </p:txBody>
      </p:sp>
    </p:spTree>
    <p:extLst>
      <p:ext uri="{BB962C8B-B14F-4D97-AF65-F5344CB8AC3E}">
        <p14:creationId xmlns:p14="http://schemas.microsoft.com/office/powerpoint/2010/main" val="286380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2AD0601-0DB6-49D9-9828-59B3464397E6}"/>
              </a:ext>
            </a:extLst>
          </p:cNvPr>
          <p:cNvSpPr>
            <a:spLocks noGrp="1"/>
          </p:cNvSpPr>
          <p:nvPr>
            <p:ph idx="1"/>
          </p:nvPr>
        </p:nvSpPr>
        <p:spPr>
          <a:xfrm>
            <a:off x="233082" y="215153"/>
            <a:ext cx="9040920" cy="5826209"/>
          </a:xfrm>
        </p:spPr>
        <p:txBody>
          <a:bodyPr>
            <a:noAutofit/>
          </a:bodyPr>
          <a:lstStyle/>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endParaRPr kumimoji="0" lang="ar-DZ" sz="36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Sakkal Majalla" panose="02000000000000000000" pitchFamily="2" charset="-78"/>
            </a:endParaRPr>
          </a:p>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lang="ar-DZ" sz="3600" dirty="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2</a:t>
            </a:r>
            <a:r>
              <a:rPr kumimoji="0" lang="ar-DZ" sz="36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r>
              <a:rPr kumimoji="0" lang="ar-DZ" sz="3600" b="1"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يقع على عاتق الإدارة مسؤولية تحقيق الأهداف الاقتصادية والاجتماعية لمنظمات الأعمال من ناحية وللمجتمع ككل من ناحية أخرى.</a:t>
            </a:r>
          </a:p>
          <a:p>
            <a:pPr marL="0" lvl="0" indent="0" algn="just" rtl="1">
              <a:buNone/>
            </a:pPr>
            <a:r>
              <a:rPr lang="ar-DZ" sz="3600" b="1" dirty="0">
                <a:solidFill>
                  <a:schemeClr val="tx1"/>
                </a:solidFill>
                <a:latin typeface="Sakkal Majalla" panose="02000000000000000000" pitchFamily="2" charset="-78"/>
                <a:cs typeface="Sakkal Majalla" panose="02000000000000000000" pitchFamily="2" charset="-78"/>
              </a:rPr>
              <a:t>3- الاستجابة </a:t>
            </a:r>
            <a:r>
              <a:rPr lang="ar-DZ" sz="3600" b="1" dirty="0" err="1">
                <a:solidFill>
                  <a:schemeClr val="tx1"/>
                </a:solidFill>
                <a:latin typeface="Sakkal Majalla" panose="02000000000000000000" pitchFamily="2" charset="-78"/>
                <a:cs typeface="Sakkal Majalla" panose="02000000000000000000" pitchFamily="2" charset="-78"/>
              </a:rPr>
              <a:t>لل</a:t>
            </a:r>
            <a:r>
              <a:rPr lang="ar-SA" sz="3600" b="1" dirty="0">
                <a:solidFill>
                  <a:schemeClr val="tx1"/>
                </a:solidFill>
                <a:latin typeface="Sakkal Majalla" panose="02000000000000000000" pitchFamily="2" charset="-78"/>
                <a:cs typeface="Sakkal Majalla" panose="02000000000000000000" pitchFamily="2" charset="-78"/>
              </a:rPr>
              <a:t>تغيرات الاجتماعية والاقتصادية والتقنية الملحة</a:t>
            </a:r>
            <a:r>
              <a:rPr lang="ar-DZ" sz="3600" b="1" dirty="0">
                <a:solidFill>
                  <a:schemeClr val="tx1"/>
                </a:solidFill>
                <a:latin typeface="Sakkal Majalla" panose="02000000000000000000" pitchFamily="2" charset="-78"/>
                <a:cs typeface="Sakkal Majalla" panose="02000000000000000000" pitchFamily="2" charset="-78"/>
              </a:rPr>
              <a:t>.</a:t>
            </a:r>
            <a:endParaRPr lang="fr-FR" sz="3600" b="1" dirty="0">
              <a:solidFill>
                <a:schemeClr val="tx1"/>
              </a:solidFill>
              <a:latin typeface="Sakkal Majalla" panose="02000000000000000000" pitchFamily="2" charset="-78"/>
              <a:cs typeface="Sakkal Majalla" panose="02000000000000000000" pitchFamily="2" charset="-78"/>
            </a:endParaRPr>
          </a:p>
          <a:p>
            <a:pPr marL="0" lvl="0" indent="0" algn="just" rtl="1">
              <a:buNone/>
            </a:pPr>
            <a:r>
              <a:rPr kumimoji="0" lang="ar-DZ" sz="3600" b="1"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4-</a:t>
            </a:r>
            <a:r>
              <a:rPr kumimoji="0" lang="ar-DZ" sz="3200" b="1" i="0" u="none" strike="noStrike" kern="1200" cap="none" spc="0" normalizeH="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r>
              <a:rPr kumimoji="0" lang="ar-DZ" sz="3600" b="1"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بما أن الإدارة هي المسؤولة عن بقاء منظمات الأعمال، فإن هذا لا يتحقق إلا من خلال القدرة على مواجهة الكثير من التحديات خاصة </a:t>
            </a:r>
            <a:r>
              <a:rPr lang="ar-SA" sz="3600" b="1" dirty="0">
                <a:solidFill>
                  <a:schemeClr val="tx1"/>
                </a:solidFill>
                <a:latin typeface="Sakkal Majalla" panose="02000000000000000000" pitchFamily="2" charset="-78"/>
                <a:cs typeface="Sakkal Majalla" panose="02000000000000000000" pitchFamily="2" charset="-78"/>
              </a:rPr>
              <a:t>المنافسة الشديدة في الأسواق العالمية</a:t>
            </a:r>
            <a:r>
              <a:rPr lang="ar-DZ" sz="3600" b="1" dirty="0">
                <a:solidFill>
                  <a:schemeClr val="tx1"/>
                </a:solidFill>
                <a:latin typeface="Sakkal Majalla" panose="02000000000000000000" pitchFamily="2" charset="-78"/>
                <a:cs typeface="Sakkal Majalla" panose="02000000000000000000" pitchFamily="2" charset="-78"/>
              </a:rPr>
              <a:t>.</a:t>
            </a:r>
            <a:r>
              <a:rPr lang="ar-SA" sz="3600" b="1" dirty="0">
                <a:solidFill>
                  <a:schemeClr val="tx1"/>
                </a:solidFill>
                <a:latin typeface="Sakkal Majalla" panose="02000000000000000000" pitchFamily="2" charset="-78"/>
                <a:cs typeface="Sakkal Majalla" panose="02000000000000000000" pitchFamily="2" charset="-78"/>
              </a:rPr>
              <a:t> </a:t>
            </a:r>
            <a:endParaRPr lang="fr-FR" sz="3600" b="1" dirty="0">
              <a:solidFill>
                <a:schemeClr val="tx1"/>
              </a:solidFill>
              <a:latin typeface="Sakkal Majalla" panose="02000000000000000000" pitchFamily="2" charset="-78"/>
              <a:cs typeface="Sakkal Majalla" panose="02000000000000000000" pitchFamily="2" charset="-78"/>
            </a:endParaRPr>
          </a:p>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ar-DZ" sz="3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Times New Roman" panose="02020603050405020304" pitchFamily="18" charset="0"/>
                <a:cs typeface="Sakkal Majalla" panose="02000000000000000000" pitchFamily="2" charset="-78"/>
              </a:rPr>
              <a:t> </a:t>
            </a:r>
            <a:endParaRPr kumimoji="0" lang="x-none" sz="3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indent="0" algn="just" rtl="1">
              <a:lnSpc>
                <a:spcPct val="115000"/>
              </a:lnSpc>
              <a:spcAft>
                <a:spcPts val="1000"/>
              </a:spcAft>
              <a:buNone/>
            </a:pP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97726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p14="http://schemas.microsoft.com/office/powerpoint/2010/main" val="685955911"/>
              </p:ext>
            </p:extLst>
          </p:nvPr>
        </p:nvGraphicFramePr>
        <p:xfrm>
          <a:off x="787660" y="1385518"/>
          <a:ext cx="792088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re 1">
            <a:extLst>
              <a:ext uri="{FF2B5EF4-FFF2-40B4-BE49-F238E27FC236}">
                <a16:creationId xmlns:a16="http://schemas.microsoft.com/office/drawing/2014/main" id="{F95BCB34-DD12-484E-8ECD-1756A0E8C294}"/>
              </a:ext>
            </a:extLst>
          </p:cNvPr>
          <p:cNvSpPr>
            <a:spLocks noGrp="1"/>
          </p:cNvSpPr>
          <p:nvPr>
            <p:ph type="title"/>
          </p:nvPr>
        </p:nvSpPr>
        <p:spPr>
          <a:xfrm>
            <a:off x="986589" y="426295"/>
            <a:ext cx="8596668" cy="959223"/>
          </a:xfrm>
        </p:spPr>
        <p:txBody>
          <a:bodyPr>
            <a:normAutofit fontScale="90000"/>
          </a:bodyPr>
          <a:lstStyle/>
          <a:p>
            <a:pPr marL="342900" marR="0" lvl="0" indent="-342900" algn="ctr" defTabSz="457200" rtl="1" eaLnBrk="1" fontAlgn="auto" latinLnBrk="0" hangingPunct="1">
              <a:lnSpc>
                <a:spcPct val="115000"/>
              </a:lnSpc>
              <a:spcBef>
                <a:spcPts val="1000"/>
              </a:spcBef>
              <a:spcAft>
                <a:spcPts val="1000"/>
              </a:spcAft>
              <a:tabLst/>
              <a:defRPr/>
            </a:pPr>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implified Arabic Fixed" panose="02070309020205020404" pitchFamily="49" charset="-78"/>
                <a:ea typeface="Times New Roman" panose="02020603050405020304" pitchFamily="18" charset="0"/>
                <a:cs typeface="Simplified Arabic Fixed" panose="02070309020205020404" pitchFamily="49" charset="-78"/>
                <a:sym typeface="Symbol" panose="05050102010706020507" pitchFamily="18" charset="2"/>
              </a:rPr>
              <a:t>V</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أهداف الإدارة</a:t>
            </a:r>
            <a:br>
              <a:rPr kumimoji="0" lang="x-none"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dirty="0"/>
          </a:p>
        </p:txBody>
      </p:sp>
    </p:spTree>
    <p:extLst>
      <p:ext uri="{BB962C8B-B14F-4D97-AF65-F5344CB8AC3E}">
        <p14:creationId xmlns:p14="http://schemas.microsoft.com/office/powerpoint/2010/main" val="3101239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F4B81E-EE1C-4AF3-99F1-B1FD781379D3}"/>
              </a:ext>
            </a:extLst>
          </p:cNvPr>
          <p:cNvSpPr>
            <a:spLocks noGrp="1"/>
          </p:cNvSpPr>
          <p:nvPr>
            <p:ph type="title"/>
          </p:nvPr>
        </p:nvSpPr>
        <p:spPr>
          <a:xfrm>
            <a:off x="677334" y="193040"/>
            <a:ext cx="8596668" cy="1076960"/>
          </a:xfrm>
        </p:spPr>
        <p:txBody>
          <a:bodyPr>
            <a:normAutofit fontScale="90000"/>
          </a:bodyPr>
          <a:lstStyle/>
          <a:p>
            <a:pPr algn="ctr" rtl="1"/>
            <a:r>
              <a:rPr lang="fr-FR" sz="5400" b="1" dirty="0">
                <a:ln w="22225">
                  <a:solidFill>
                    <a:srgbClr val="BC356F"/>
                  </a:solidFill>
                  <a:prstDash val="solid"/>
                </a:ln>
                <a:solidFill>
                  <a:srgbClr val="BC356F">
                    <a:lumMod val="40000"/>
                    <a:lumOff val="60000"/>
                  </a:srgbClr>
                </a:solidFill>
                <a:latin typeface="Simplified Arabic Fixed" panose="02070309020205020404" pitchFamily="49" charset="-78"/>
                <a:ea typeface="Times New Roman" panose="02020603050405020304" pitchFamily="18" charset="0"/>
                <a:cs typeface="Simplified Arabic Fixed" panose="02070309020205020404" pitchFamily="49" charset="-78"/>
                <a:sym typeface="Symbol" panose="05050102010706020507" pitchFamily="18" charset="2"/>
              </a:rPr>
              <a:t>V </a:t>
            </a:r>
            <a:r>
              <a:rPr kumimoji="0" lang="ar-DZ" sz="49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lang="ar-DZ" sz="4900" b="1" dirty="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rPr>
              <a:t>مستويات </a:t>
            </a:r>
            <a:r>
              <a:rPr kumimoji="0" lang="ar-DZ" sz="49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الإدارة</a:t>
            </a:r>
            <a:br>
              <a:rPr kumimoji="0" lang="x-none" sz="49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526516055"/>
              </p:ext>
            </p:extLst>
          </p:nvPr>
        </p:nvGraphicFramePr>
        <p:xfrm>
          <a:off x="926432" y="1642979"/>
          <a:ext cx="8000999" cy="3807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8995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D54DEDF-929A-48FE-914F-CDDB2B18806F}"/>
              </a:ext>
            </a:extLst>
          </p:cNvPr>
          <p:cNvSpPr>
            <a:spLocks noGrp="1"/>
          </p:cNvSpPr>
          <p:nvPr>
            <p:ph idx="1"/>
          </p:nvPr>
        </p:nvSpPr>
        <p:spPr>
          <a:xfrm>
            <a:off x="335280" y="193040"/>
            <a:ext cx="8938722" cy="6116319"/>
          </a:xfrm>
        </p:spPr>
        <p:txBody>
          <a:bodyPr>
            <a:normAutofit/>
          </a:bodyPr>
          <a:lstStyle/>
          <a:p>
            <a:pPr indent="0" algn="just" rtl="1">
              <a:lnSpc>
                <a:spcPct val="115000"/>
              </a:lnSpc>
              <a:spcAft>
                <a:spcPts val="1000"/>
              </a:spcAft>
              <a:buNone/>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تقسم مستويات الإدارة إلى ثلاثة مستويات:</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1- الإدارة العليا: </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وهي التي تتعامل على مستوى المنظمة كوحدة متكاملة وتهتم بتحديد الأهداف العامة، ورسم السياسة الشاملة، ووضع الخطط والبرامج ذات الأمد الطويل (استراتيجية طويلة الأمل)، توجيه الأنشطة الأساسية للمنظمة، واعتماد الخطط والبرامج التي تعدها الإدارة الوسطى، والمتابعة الشاملة لأوجه نشاط المنظمة˓ وتحقيق الاتصال بين المنظمة والبيئة المحيطة.</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1054869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F83E887-8969-45E5-8689-8F0F235A3912}"/>
              </a:ext>
            </a:extLst>
          </p:cNvPr>
          <p:cNvSpPr>
            <a:spLocks noGrp="1"/>
          </p:cNvSpPr>
          <p:nvPr>
            <p:ph idx="1"/>
          </p:nvPr>
        </p:nvSpPr>
        <p:spPr>
          <a:xfrm>
            <a:off x="416560" y="294640"/>
            <a:ext cx="8857442" cy="6095999"/>
          </a:xfrm>
        </p:spPr>
        <p:txBody>
          <a:bodyPr>
            <a:normAutofit fontScale="47500" lnSpcReduction="20000"/>
          </a:bodyPr>
          <a:lstStyle/>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ar-DZ" sz="6900" b="1" i="0" u="none" strike="noStrike" kern="1200" cap="none" spc="0" normalizeH="0" baseline="0" noProof="0" dirty="0">
                <a:ln>
                  <a:noFill/>
                </a:ln>
                <a:solidFill>
                  <a:schemeClr val="accent1">
                    <a:lumMod val="75000"/>
                  </a:schemeClr>
                </a:solidFill>
                <a:effectLst/>
                <a:uLnTx/>
                <a:uFillTx/>
                <a:latin typeface="Calibri" panose="020F0502020204030204" pitchFamily="34" charset="0"/>
                <a:ea typeface="Times New Roman" panose="02020603050405020304" pitchFamily="18" charset="0"/>
                <a:cs typeface="Sakkal Majalla" panose="02000000000000000000" pitchFamily="2" charset="-78"/>
              </a:rPr>
              <a:t>2- الإدارة الوسطى: </a:t>
            </a:r>
            <a:r>
              <a:rPr kumimoji="0" lang="ar-DZ" sz="69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Sakkal Majalla" panose="02000000000000000000" pitchFamily="2" charset="-78"/>
              </a:rPr>
              <a:t>يتألف مستوى الإدارة الوسطى من مديري الفروع ومديري الإدارات، وهم مسؤولون أمام الإدارة العليا عن سير العمل في ادارتهم˓ وفق الخطط التشغيلية والاستراتيجية للمنظمة. هذا النوع من المستويات في الإدارة يكون نشاطه في المهام التنظيمية والتوجيهية. ففي المؤسسة الصغيرة هناك طبقة واحدة فقط من مستوى الإدارة الوسطى، ولكن في الشركات الكبيرة قد يكون هناك أكثر من طبقة. يتلخص نشاط الإدارة الوسطى على النحو التالي:</a:t>
            </a:r>
            <a:endParaRPr kumimoji="0" lang="x-none" sz="69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Font typeface="Wingdings" panose="05000000000000000000" pitchFamily="2" charset="2"/>
              <a:buChar char="Ø"/>
            </a:pPr>
            <a:r>
              <a:rPr lang="ar-DZ" sz="6900" b="1" dirty="0">
                <a:effectLst/>
                <a:latin typeface="Calibri" panose="020F0502020204030204" pitchFamily="34" charset="0"/>
                <a:ea typeface="Times New Roman" panose="02020603050405020304" pitchFamily="18" charset="0"/>
                <a:cs typeface="Sakkal Majalla" panose="02000000000000000000" pitchFamily="2" charset="-78"/>
              </a:rPr>
              <a:t>تنفيذ خطط  المنظمة وفقا لسياسات وتوجيهات الإدارة العليا؛</a:t>
            </a:r>
            <a:endParaRPr lang="x-none" sz="6900" b="1" dirty="0">
              <a:effectLst/>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Font typeface="Wingdings" panose="05000000000000000000" pitchFamily="2" charset="2"/>
              <a:buChar char="Ø"/>
            </a:pPr>
            <a:r>
              <a:rPr lang="ar-DZ" sz="6900" b="1" dirty="0">
                <a:effectLst/>
                <a:latin typeface="Calibri" panose="020F0502020204030204" pitchFamily="34" charset="0"/>
                <a:ea typeface="Times New Roman" panose="02020603050405020304" pitchFamily="18" charset="0"/>
                <a:cs typeface="Sakkal Majalla" panose="02000000000000000000" pitchFamily="2" charset="-78"/>
              </a:rPr>
              <a:t>وضع الخطط للوحدات الفرعية للمنظمة؛</a:t>
            </a:r>
            <a:endParaRPr lang="x-none" sz="6900" b="1" dirty="0">
              <a:effectLst/>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spcAft>
                <a:spcPts val="1000"/>
              </a:spcAft>
              <a:buFont typeface="Wingdings" panose="05000000000000000000" pitchFamily="2" charset="2"/>
              <a:buChar char="Ø"/>
            </a:pPr>
            <a:r>
              <a:rPr lang="ar-DZ" sz="6900" b="1" dirty="0">
                <a:effectLst/>
                <a:latin typeface="Calibri" panose="020F0502020204030204" pitchFamily="34" charset="0"/>
                <a:ea typeface="Times New Roman" panose="02020603050405020304" pitchFamily="18" charset="0"/>
                <a:cs typeface="Sakkal Majalla" panose="02000000000000000000" pitchFamily="2" charset="-78"/>
              </a:rPr>
              <a:t>المشاركة في توظيف وتدريب مستوى الإدارة الدنيا.</a:t>
            </a:r>
            <a:endParaRPr lang="x-none" sz="6900" b="1"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3344092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59DEF2-F8A4-4BBC-8882-618B92774664}"/>
              </a:ext>
            </a:extLst>
          </p:cNvPr>
          <p:cNvSpPr>
            <a:spLocks noGrp="1"/>
          </p:cNvSpPr>
          <p:nvPr>
            <p:ph idx="1"/>
          </p:nvPr>
        </p:nvSpPr>
        <p:spPr>
          <a:xfrm>
            <a:off x="193040" y="254000"/>
            <a:ext cx="9080962" cy="6410751"/>
          </a:xfrm>
        </p:spPr>
        <p:txBody>
          <a:bodyPr>
            <a:noAutofit/>
          </a:bodyPr>
          <a:lstStyle/>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ar-DZ" sz="3600" b="1" i="0" u="none" strike="noStrike" kern="1200" cap="none" spc="0" normalizeH="0" baseline="0" noProof="0" dirty="0">
                <a:ln>
                  <a:noFill/>
                </a:ln>
                <a:solidFill>
                  <a:schemeClr val="accent1">
                    <a:lumMod val="75000"/>
                  </a:scheme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3- الإدارة الدنيا: </a:t>
            </a: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ويسمى أيضا بالمستوى الإداري الأول˓ وهو مستوى الإدارة التنفيذية أو التشغيلية˓ ويكون فيها المشرفون أقرب إلى العمل المهني والتخصص الفني الدقيق حيث يشرفون على الموظفين </a:t>
            </a:r>
            <a:r>
              <a:rPr kumimoji="0" lang="ar-DZ" sz="3600" b="1" i="0" u="none" strike="noStrike" kern="1200" cap="none" spc="0" normalizeH="0" baseline="0" noProof="0" dirty="0" err="1">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اللاإداريين</a:t>
            </a: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a:t>
            </a:r>
          </a:p>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fr-DZ" sz="33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تتولى الإدارة الدنيا تنفيذ المهام التالية:</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457200" rtl="1" eaLnBrk="1" fontAlgn="auto" latinLnBrk="0" hangingPunct="1">
              <a:lnSpc>
                <a:spcPct val="115000"/>
              </a:lnSpc>
              <a:spcBef>
                <a:spcPts val="1000"/>
              </a:spcBef>
              <a:spcAft>
                <a:spcPts val="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تنفيذ الخطط وتحقيق الأهداف التي وضعتها الإدارتين العليا والوسطى؛</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endParaRPr kumimoji="0" lang="x-none" sz="36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9126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BB7A73F-2F36-468C-976E-A5EC1135D5FA}"/>
              </a:ext>
            </a:extLst>
          </p:cNvPr>
          <p:cNvSpPr>
            <a:spLocks noGrp="1"/>
          </p:cNvSpPr>
          <p:nvPr>
            <p:ph idx="1"/>
          </p:nvPr>
        </p:nvSpPr>
        <p:spPr>
          <a:xfrm>
            <a:off x="243840" y="182881"/>
            <a:ext cx="9030162" cy="5858482"/>
          </a:xfrm>
        </p:spPr>
        <p:txBody>
          <a:bodyPr>
            <a:normAutofit/>
          </a:bodyPr>
          <a:lstStyle/>
          <a:p>
            <a:pPr marL="342900" marR="0" lvl="0" indent="-342900" algn="just" defTabSz="457200" rtl="1" eaLnBrk="1" fontAlgn="auto" latinLnBrk="0" hangingPunct="1">
              <a:lnSpc>
                <a:spcPct val="115000"/>
              </a:lnSpc>
              <a:spcBef>
                <a:spcPts val="1000"/>
              </a:spcBef>
              <a:spcAft>
                <a:spcPts val="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الاشراف والمتابعة الميدانية من خلال متابعة العاملين عن قرب، دعمهم وتحفيزهم</a:t>
            </a:r>
            <a:r>
              <a:rPr kumimoji="0" lang="ar-DZ" sz="3600" b="1"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Sakkal Majalla" panose="02000000000000000000" pitchFamily="2" charset="-78"/>
              </a:rPr>
              <a:t>؛</a:t>
            </a:r>
            <a:endParaRPr kumimoji="0" lang="fr-DZ" sz="36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Times New Roman" panose="02020603050405020304" pitchFamily="18" charset="0"/>
              <a:cs typeface="Sakkal Majalla" panose="02000000000000000000" pitchFamily="2" charset="-78"/>
            </a:endParaRPr>
          </a:p>
          <a:p>
            <a:pPr marL="342900" marR="0" lvl="0" indent="-342900" algn="just" defTabSz="457200" rtl="1" eaLnBrk="1" fontAlgn="auto" latinLnBrk="0" hangingPunct="1">
              <a:lnSpc>
                <a:spcPct val="115000"/>
              </a:lnSpc>
              <a:spcBef>
                <a:spcPts val="1000"/>
              </a:spcBef>
              <a:spcAft>
                <a:spcPts val="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تعليم وتدريب العاملين؛</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457200" rtl="1" eaLnBrk="1" fontAlgn="auto" latinLnBrk="0" hangingPunct="1">
              <a:lnSpc>
                <a:spcPct val="115000"/>
              </a:lnSpc>
              <a:spcBef>
                <a:spcPts val="1000"/>
              </a:spcBef>
              <a:spcAft>
                <a:spcPts val="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وضع الخطط التشغيلية، اليومية، الأسبوعية والشهرية؛</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457200" rtl="1" eaLnBrk="1" fontAlgn="auto" latinLnBrk="0" hangingPunct="1">
              <a:lnSpc>
                <a:spcPct val="115000"/>
              </a:lnSpc>
              <a:spcBef>
                <a:spcPts val="1000"/>
              </a:spcBef>
              <a:spcAft>
                <a:spcPts val="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تقييم أداء العاملين بشكل دوري مخطط وتدوين ذلك في ملفاتهم؛</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457200" rtl="1" eaLnBrk="1" fontAlgn="auto" latinLnBrk="0" hangingPunct="1">
              <a:lnSpc>
                <a:spcPct val="115000"/>
              </a:lnSpc>
              <a:spcBef>
                <a:spcPts val="1000"/>
              </a:spcBef>
              <a:spcAft>
                <a:spcPts val="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التقويم وتصحيح الأخطاء؛</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342900" marR="0" lvl="0" indent="-342900" algn="just" defTabSz="457200" rtl="1" eaLnBrk="1" fontAlgn="auto" latinLnBrk="0" hangingPunct="1">
              <a:lnSpc>
                <a:spcPct val="115000"/>
              </a:lnSpc>
              <a:spcBef>
                <a:spcPts val="1000"/>
              </a:spcBef>
              <a:spcAft>
                <a:spcPts val="1000"/>
              </a:spcAft>
              <a:buClr>
                <a:srgbClr val="F496CB">
                  <a:lumMod val="75000"/>
                </a:srgbClr>
              </a:buClr>
              <a:buSzPct val="80000"/>
              <a:buFont typeface="Wingdings" panose="05000000000000000000" pitchFamily="2" charset="2"/>
              <a:buChar char="Ø"/>
              <a:tabLst/>
              <a:defRPr/>
            </a:pPr>
            <a:r>
              <a:rPr kumimoji="0" lang="ar-DZ"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نقل المعلومات والبيانات للإدارة الوسطى؛</a:t>
            </a:r>
            <a:endParaRPr kumimoji="0" lang="x-none" sz="3600" b="1"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cs typeface="Sakkal Majalla" panose="02000000000000000000" pitchFamily="2" charset="-78"/>
            </a:endParaRPr>
          </a:p>
          <a:p>
            <a:pPr marL="0" indent="0" algn="r" rtl="1">
              <a:buNone/>
            </a:pPr>
            <a:endParaRPr lang="x-none" dirty="0"/>
          </a:p>
        </p:txBody>
      </p:sp>
    </p:spTree>
    <p:extLst>
      <p:ext uri="{BB962C8B-B14F-4D97-AF65-F5344CB8AC3E}">
        <p14:creationId xmlns:p14="http://schemas.microsoft.com/office/powerpoint/2010/main" val="18261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CA78E8-2BE5-4D9F-8366-1F3C04563F89}"/>
              </a:ext>
            </a:extLst>
          </p:cNvPr>
          <p:cNvSpPr>
            <a:spLocks noGrp="1"/>
          </p:cNvSpPr>
          <p:nvPr>
            <p:ph type="title"/>
          </p:nvPr>
        </p:nvSpPr>
        <p:spPr>
          <a:xfrm>
            <a:off x="677334" y="80682"/>
            <a:ext cx="8596668" cy="1057836"/>
          </a:xfrm>
        </p:spPr>
        <p:txBody>
          <a:bodyPr>
            <a:normAutofit fontScale="90000"/>
          </a:bodyPr>
          <a:lstStyle/>
          <a:p>
            <a:pPr algn="ctr" rtl="1"/>
            <a:r>
              <a:rPr kumimoji="0" lang="fr-FR"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تعريف الإدارة</a:t>
            </a:r>
            <a:br>
              <a:rPr kumimoji="0" lang="x-none" sz="5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dirty="0"/>
          </a:p>
        </p:txBody>
      </p:sp>
      <p:sp>
        <p:nvSpPr>
          <p:cNvPr id="3" name="Espace réservé du contenu 2">
            <a:extLst>
              <a:ext uri="{FF2B5EF4-FFF2-40B4-BE49-F238E27FC236}">
                <a16:creationId xmlns:a16="http://schemas.microsoft.com/office/drawing/2014/main" id="{0C654A71-958B-4061-8DDE-89B23C413AFA}"/>
              </a:ext>
            </a:extLst>
          </p:cNvPr>
          <p:cNvSpPr>
            <a:spLocks noGrp="1"/>
          </p:cNvSpPr>
          <p:nvPr>
            <p:ph idx="1"/>
          </p:nvPr>
        </p:nvSpPr>
        <p:spPr>
          <a:xfrm>
            <a:off x="143435" y="1479176"/>
            <a:ext cx="9130567" cy="4894729"/>
          </a:xfrm>
        </p:spPr>
        <p:txBody>
          <a:bodyPr>
            <a:noAutofit/>
          </a:bodyPr>
          <a:lstStyle/>
          <a:p>
            <a:pPr marL="0" indent="0" algn="just" rtl="1">
              <a:lnSpc>
                <a:spcPct val="115000"/>
              </a:lnSpc>
              <a:spcAft>
                <a:spcPts val="1000"/>
              </a:spcAft>
              <a:buNone/>
            </a:pP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من الناحية اللغوية يقابل مصطلح الإدارة في اللغة الإنجليزية مصطلحين هما:</a:t>
            </a:r>
            <a:endParaRPr lang="x-none" sz="3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15000"/>
              </a:lnSpc>
              <a:spcAft>
                <a:spcPts val="1000"/>
              </a:spcAft>
              <a:buFont typeface="Wingdings" panose="05000000000000000000" pitchFamily="2" charset="2"/>
              <a:buChar char=""/>
              <a:tabLst>
                <a:tab pos="179705" algn="r"/>
                <a:tab pos="269875" algn="r"/>
              </a:tabLst>
            </a:pPr>
            <a:r>
              <a:rPr lang="fr-FR" sz="3600" dirty="0">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Administration</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والمأخوذة من الفعل "</a:t>
            </a:r>
            <a:r>
              <a:rPr lang="fr-FR" sz="3600" dirty="0" err="1">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Administer</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أي يدير، والمشتق بدوره من الكلمة اللاتينية "</a:t>
            </a:r>
            <a:r>
              <a:rPr lang="ar-DZ" sz="3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r>
              <a:rPr lang="fr-FR" sz="3600" dirty="0">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Ad-</a:t>
            </a:r>
            <a:r>
              <a:rPr lang="fr-FR" sz="3600" dirty="0" err="1">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minister</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والتي تعني في اللغة الإنجليزية "</a:t>
            </a:r>
            <a:r>
              <a:rPr lang="fr-FR" sz="3600" dirty="0">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To-Serve</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أي خدمة الآخرين.</a:t>
            </a:r>
            <a:endParaRPr lang="x-none" sz="3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76671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B46D01-F251-43F0-8BDC-3E0184E4504A}"/>
              </a:ext>
            </a:extLst>
          </p:cNvPr>
          <p:cNvSpPr>
            <a:spLocks noGrp="1"/>
          </p:cNvSpPr>
          <p:nvPr>
            <p:ph type="title"/>
          </p:nvPr>
        </p:nvSpPr>
        <p:spPr>
          <a:xfrm>
            <a:off x="677334" y="193040"/>
            <a:ext cx="8596668" cy="623598"/>
          </a:xfrm>
        </p:spPr>
        <p:txBody>
          <a:bodyPr>
            <a:noAutofit/>
          </a:bodyPr>
          <a:lstStyle/>
          <a:p>
            <a:pPr marL="342900" marR="0" lvl="0" indent="-342900" algn="ctr" defTabSz="457200" rtl="1" eaLnBrk="1" fontAlgn="auto" latinLnBrk="0" hangingPunct="1">
              <a:lnSpc>
                <a:spcPct val="115000"/>
              </a:lnSpc>
              <a:spcBef>
                <a:spcPts val="1000"/>
              </a:spcBef>
              <a:spcAft>
                <a:spcPts val="1000"/>
              </a:spcAft>
              <a:tabLst/>
              <a:defRPr/>
            </a:pPr>
            <a:r>
              <a:rPr kumimoji="0" lang="x-none" sz="4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V</a:t>
            </a:r>
            <a:r>
              <a:rPr kumimoji="0" lang="ar-DZ" sz="4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Sakkal Majalla" panose="02000000000000000000" pitchFamily="2" charset="-78"/>
              </a:rPr>
              <a:t>- مجالات تطبيق الإدارة</a:t>
            </a:r>
            <a:br>
              <a:rPr kumimoji="0" lang="x-none" sz="44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sz="4000" dirty="0"/>
          </a:p>
        </p:txBody>
      </p:sp>
      <p:sp>
        <p:nvSpPr>
          <p:cNvPr id="3" name="Espace réservé du contenu 2">
            <a:extLst>
              <a:ext uri="{FF2B5EF4-FFF2-40B4-BE49-F238E27FC236}">
                <a16:creationId xmlns:a16="http://schemas.microsoft.com/office/drawing/2014/main" id="{6E127AE9-B2DF-4EF1-8C1C-824877B82D21}"/>
              </a:ext>
            </a:extLst>
          </p:cNvPr>
          <p:cNvSpPr>
            <a:spLocks noGrp="1"/>
          </p:cNvSpPr>
          <p:nvPr>
            <p:ph idx="1"/>
          </p:nvPr>
        </p:nvSpPr>
        <p:spPr>
          <a:xfrm>
            <a:off x="172720" y="975361"/>
            <a:ext cx="9184640" cy="5066002"/>
          </a:xfrm>
        </p:spPr>
        <p:txBody>
          <a:bodyPr>
            <a:normAutofit fontScale="85000" lnSpcReduction="20000"/>
          </a:bodyPr>
          <a:lstStyle/>
          <a:p>
            <a:pPr marL="0" indent="0" algn="just" rtl="1">
              <a:lnSpc>
                <a:spcPct val="115000"/>
              </a:lnSpc>
              <a:spcAft>
                <a:spcPts val="1000"/>
              </a:spcAft>
              <a:buNone/>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توجد عدة مجالات لتطبيق الإدارة وغالبا ما تصنف حسب الهدف من ممارسة النشاط حيث نجد:</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مجال تطبيق الإدارة في المؤسسات العامة (الحكومية):</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ويطلق عليها اسم الإدارة العامة فهي تشمل جميع العمليات التي تستهدف تنفيذ السياسات العامة أو ما يسمى بسياسات الدولة. ويكون الهدف من نشاطها خدميا اجتماعيا.</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مجال تطبيق الإدارة في القطاع الخاص (الشركات)</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وهنا تسمى الإدارة بإدارة الأعمال، وهي إدارة الأنشطة ذات الهدف المادي.</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 مجال تطبيق الإدارة في المؤسسات والمنظمات التطوعية: </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وهي المؤسسات والمنظمات التي لا تهدف إلى الربح كالنوادي والجمعيات التعاونية والخيرية.</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2499362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38AB81-75B1-4B57-9A2C-526CFE9CE546}"/>
              </a:ext>
            </a:extLst>
          </p:cNvPr>
          <p:cNvSpPr>
            <a:spLocks noGrp="1"/>
          </p:cNvSpPr>
          <p:nvPr>
            <p:ph idx="1"/>
          </p:nvPr>
        </p:nvSpPr>
        <p:spPr>
          <a:xfrm>
            <a:off x="294640" y="314960"/>
            <a:ext cx="9408160" cy="5963919"/>
          </a:xfrm>
        </p:spPr>
        <p:txBody>
          <a:bodyPr>
            <a:normAutofit/>
          </a:bodyPr>
          <a:lstStyle/>
          <a:p>
            <a:pPr marL="0" indent="0" algn="just" rtl="1">
              <a:lnSpc>
                <a:spcPct val="115000"/>
              </a:lnSpc>
              <a:spcAft>
                <a:spcPts val="1000"/>
              </a:spcAft>
              <a:buNone/>
            </a:pP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وبالرغم من وجود عناصر مشتركة كثيرة ما بين الإدارة العامة وإدارة الأعمال إلا أنه هناك فروق جوهرية واضحة بينهما، أهمها:</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1- اختلاف الأهداف الرئيسية:</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الهدف الأساسي للإدارة العامة هو تقديم خدمة نافعة للمجتمع بغض النظر عن الربح أو عدمه بينما تسعى إدارة الأعمال إلى تحقيق بقاء المشروع واستمراريته.</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2-</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 </a:t>
            </a:r>
            <a:r>
              <a:rPr lang="ar-DZ" sz="3600" b="1" dirty="0">
                <a:effectLst/>
                <a:latin typeface="Calibri" panose="020F0502020204030204" pitchFamily="34" charset="0"/>
                <a:ea typeface="Times New Roman" panose="02020603050405020304" pitchFamily="18" charset="0"/>
                <a:cs typeface="Sakkal Majalla" panose="02000000000000000000" pitchFamily="2" charset="-78"/>
              </a:rPr>
              <a:t>الاختلاف في مجال التطبيق: </a:t>
            </a:r>
            <a:r>
              <a:rPr lang="ar-DZ" sz="3600" dirty="0">
                <a:effectLst/>
                <a:latin typeface="Calibri" panose="020F0502020204030204" pitchFamily="34" charset="0"/>
                <a:ea typeface="Times New Roman" panose="02020603050405020304" pitchFamily="18" charset="0"/>
                <a:cs typeface="Sakkal Majalla" panose="02000000000000000000" pitchFamily="2" charset="-78"/>
              </a:rPr>
              <a:t>تطبق الإدارة العامة في مجال الخدمة العامة أي الدوائر والمؤسسات الحكومية بينما تطبق إدارة الأعمال في مجال القطاع الخاص من مشاريع فردية وشركات.</a:t>
            </a:r>
            <a:endParaRPr lang="x-none" sz="3600" dirty="0">
              <a:effectLst/>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3047388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0040" y="868680"/>
            <a:ext cx="8953962" cy="5356859"/>
          </a:xfrm>
        </p:spPr>
        <p:txBody>
          <a:bodyPr>
            <a:normAutofit fontScale="85000" lnSpcReduction="20000"/>
          </a:bodyPr>
          <a:lstStyle/>
          <a:p>
            <a:pPr marL="0" lvl="0" indent="0" algn="just" defTabSz="914400" rtl="1">
              <a:lnSpc>
                <a:spcPct val="200000"/>
              </a:lnSpc>
              <a:spcBef>
                <a:spcPts val="0"/>
              </a:spcBef>
              <a:buClrTx/>
              <a:buSzTx/>
              <a:buNone/>
            </a:pPr>
            <a:r>
              <a:rPr lang="ar-DZ" sz="2800" dirty="0">
                <a:solidFill>
                  <a:srgbClr val="000000"/>
                </a:solidFill>
                <a:latin typeface="Sakkal Majalla" panose="02000000000000000000" pitchFamily="2" charset="-78"/>
                <a:cs typeface="Sakkal Majalla" panose="02000000000000000000" pitchFamily="2" charset="-78"/>
              </a:rPr>
              <a:t>	</a:t>
            </a:r>
            <a:r>
              <a:rPr lang="ar-DZ" sz="3600" dirty="0">
                <a:solidFill>
                  <a:srgbClr val="000000"/>
                </a:solidFill>
                <a:latin typeface="Sakkal Majalla" panose="02000000000000000000" pitchFamily="2" charset="-78"/>
                <a:cs typeface="Sakkal Majalla" panose="02000000000000000000" pitchFamily="2" charset="-78"/>
              </a:rPr>
              <a:t>هي عبارة عن مجموعة عناصر أو متغيرات أو عوامل مؤثرة  في المنظمة ومتأثرة بها وصعب التحكم فيها، فهي تؤثر على الخدمات الأخيرة التي تقدمها </a:t>
            </a:r>
            <a:r>
              <a:rPr kumimoji="0" lang="ar-DZ" sz="3600" b="0"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المنظمة</a:t>
            </a:r>
            <a:r>
              <a:rPr lang="ar-DZ" sz="3600" dirty="0">
                <a:solidFill>
                  <a:srgbClr val="000000"/>
                </a:solidFill>
                <a:latin typeface="Sakkal Majalla" panose="02000000000000000000" pitchFamily="2" charset="-78"/>
                <a:cs typeface="Sakkal Majalla" panose="02000000000000000000" pitchFamily="2" charset="-78"/>
              </a:rPr>
              <a:t> إما إيجابيا أي فرص نجاح  أو سلبيا كتهديد مباشر. </a:t>
            </a:r>
            <a:endParaRPr lang="fr-DZ" sz="3600" dirty="0">
              <a:solidFill>
                <a:srgbClr val="000000"/>
              </a:solidFill>
              <a:latin typeface="Sakkal Majalla" panose="02000000000000000000" pitchFamily="2" charset="-78"/>
              <a:cs typeface="Sakkal Majalla" panose="02000000000000000000" pitchFamily="2" charset="-78"/>
            </a:endParaRPr>
          </a:p>
          <a:p>
            <a:pPr marL="0" lvl="0" indent="0" algn="just" defTabSz="914400" rtl="1">
              <a:lnSpc>
                <a:spcPct val="200000"/>
              </a:lnSpc>
              <a:spcBef>
                <a:spcPts val="0"/>
              </a:spcBef>
              <a:buClrTx/>
              <a:buSzTx/>
              <a:buNone/>
            </a:pPr>
            <a:r>
              <a:rPr lang="fr-DZ" sz="3600" dirty="0">
                <a:solidFill>
                  <a:srgbClr val="000000"/>
                </a:solidFill>
                <a:latin typeface="Sakkal Majalla" panose="02000000000000000000" pitchFamily="2" charset="-78"/>
                <a:cs typeface="Sakkal Majalla" panose="02000000000000000000" pitchFamily="2" charset="-78"/>
              </a:rPr>
              <a:t>	</a:t>
            </a:r>
            <a:r>
              <a:rPr lang="ar-DZ" sz="3600" dirty="0">
                <a:solidFill>
                  <a:srgbClr val="000000"/>
                </a:solidFill>
                <a:latin typeface="Sakkal Majalla" panose="02000000000000000000" pitchFamily="2" charset="-78"/>
                <a:cs typeface="Sakkal Majalla" panose="02000000000000000000" pitchFamily="2" charset="-78"/>
              </a:rPr>
              <a:t>ويمكن القول بأن المحيط هو مجموعة من القيود التي تحدد سلوك </a:t>
            </a:r>
            <a:r>
              <a:rPr kumimoji="0" lang="ar-DZ" sz="3600" b="0" i="0" u="none" strike="noStrike" kern="1200" cap="none" spc="0" normalizeH="0" baseline="0" noProof="0" dirty="0">
                <a:ln>
                  <a:noFill/>
                </a:ln>
                <a:solidFill>
                  <a:srgbClr val="000000"/>
                </a:solidFill>
                <a:effectLst/>
                <a:uLnTx/>
                <a:uFillTx/>
                <a:latin typeface="Sakkal Majalla" panose="02000000000000000000" pitchFamily="2" charset="-78"/>
                <a:ea typeface="+mn-ea"/>
                <a:cs typeface="Sakkal Majalla" panose="02000000000000000000" pitchFamily="2" charset="-78"/>
              </a:rPr>
              <a:t>المنظمة</a:t>
            </a:r>
            <a:r>
              <a:rPr lang="ar-DZ" sz="3600" dirty="0">
                <a:solidFill>
                  <a:srgbClr val="000000"/>
                </a:solidFill>
                <a:latin typeface="Sakkal Majalla" panose="02000000000000000000" pitchFamily="2" charset="-78"/>
                <a:cs typeface="Sakkal Majalla" panose="02000000000000000000" pitchFamily="2" charset="-78"/>
              </a:rPr>
              <a:t>، كما أنه يحدد نماذج أو طرق التصرف في الأزمة لنجاح وبقاء المنظمة أو تحقيق أهدافها.</a:t>
            </a:r>
            <a:endParaRPr lang="fr-FR" sz="3600" dirty="0">
              <a:solidFill>
                <a:srgbClr val="000000"/>
              </a:solidFill>
              <a:latin typeface="Sakkal Majalla" panose="02000000000000000000" pitchFamily="2" charset="-78"/>
              <a:cs typeface="Sakkal Majalla" panose="02000000000000000000" pitchFamily="2" charset="-78"/>
            </a:endParaRPr>
          </a:p>
          <a:p>
            <a:endParaRPr lang="fr-FR" dirty="0"/>
          </a:p>
        </p:txBody>
      </p:sp>
      <p:sp>
        <p:nvSpPr>
          <p:cNvPr id="4" name="Titre 1">
            <a:extLst>
              <a:ext uri="{FF2B5EF4-FFF2-40B4-BE49-F238E27FC236}">
                <a16:creationId xmlns:a16="http://schemas.microsoft.com/office/drawing/2014/main" id="{0FF4B81E-EE1C-4AF3-99F1-B1FD781379D3}"/>
              </a:ext>
            </a:extLst>
          </p:cNvPr>
          <p:cNvSpPr>
            <a:spLocks noGrp="1"/>
          </p:cNvSpPr>
          <p:nvPr>
            <p:ph type="title"/>
          </p:nvPr>
        </p:nvSpPr>
        <p:spPr>
          <a:xfrm>
            <a:off x="677334" y="193040"/>
            <a:ext cx="8596668" cy="1076960"/>
          </a:xfrm>
        </p:spPr>
        <p:txBody>
          <a:bodyPr>
            <a:normAutofit fontScale="90000"/>
          </a:bodyPr>
          <a:lstStyle/>
          <a:p>
            <a:pPr algn="ctr" rtl="1"/>
            <a:r>
              <a:rPr lang="ar-DZ" sz="4900" b="1" dirty="0">
                <a:ln w="22225">
                  <a:solidFill>
                    <a:srgbClr val="BC356F"/>
                  </a:solidFill>
                  <a:prstDash val="solid"/>
                </a:ln>
                <a:solidFill>
                  <a:srgbClr val="BC356F">
                    <a:lumMod val="40000"/>
                    <a:lumOff val="60000"/>
                  </a:srgbClr>
                </a:solidFill>
                <a:latin typeface="Calibri" panose="020F0502020204030204" pitchFamily="34" charset="0"/>
                <a:ea typeface="Times New Roman" panose="02020603050405020304" pitchFamily="18" charset="0"/>
                <a:cs typeface="Sakkal Majalla" panose="02000000000000000000" pitchFamily="2" charset="-78"/>
              </a:rPr>
              <a:t>بيئة منظمات الأعمال</a:t>
            </a:r>
            <a:br>
              <a:rPr kumimoji="0" lang="x-none" sz="4900" b="1" i="0" u="none" strike="noStrike" kern="1200" cap="none" spc="0" normalizeH="0" baseline="0" noProof="0" dirty="0">
                <a:ln w="22225">
                  <a:solidFill>
                    <a:srgbClr val="BC356F"/>
                  </a:solidFill>
                  <a:prstDash val="solid"/>
                </a:ln>
                <a:solidFill>
                  <a:srgbClr val="BC356F">
                    <a:lumMod val="40000"/>
                    <a:lumOff val="60000"/>
                  </a:srgbClr>
                </a:solidFill>
                <a:effectLst/>
                <a:uLnTx/>
                <a:uFillTx/>
                <a:latin typeface="Calibri" panose="020F0502020204030204" pitchFamily="34" charset="0"/>
                <a:ea typeface="Times New Roman" panose="02020603050405020304" pitchFamily="18" charset="0"/>
                <a:cs typeface="Arial" panose="020B0604020202020204" pitchFamily="34" charset="0"/>
              </a:rPr>
            </a:br>
            <a:endParaRPr lang="x-none" dirty="0"/>
          </a:p>
        </p:txBody>
      </p:sp>
    </p:spTree>
    <p:extLst>
      <p:ext uri="{BB962C8B-B14F-4D97-AF65-F5344CB8AC3E}">
        <p14:creationId xmlns:p14="http://schemas.microsoft.com/office/powerpoint/2010/main" val="30047386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1667" y="310816"/>
            <a:ext cx="8596668" cy="1320800"/>
          </a:xfrm>
        </p:spPr>
        <p:txBody>
          <a:bodyPr/>
          <a:lstStyle/>
          <a:p>
            <a:pPr algn="ctr"/>
            <a:r>
              <a:rPr lang="ar-DZ" b="1" dirty="0"/>
              <a:t>مكونات بيئة منظمات الأعمال</a:t>
            </a:r>
            <a:endParaRPr lang="fr-FR" b="1" dirty="0"/>
          </a:p>
        </p:txBody>
      </p:sp>
      <p:graphicFrame>
        <p:nvGraphicFramePr>
          <p:cNvPr id="3" name="Diagramme 2">
            <a:extLst>
              <a:ext uri="{FF2B5EF4-FFF2-40B4-BE49-F238E27FC236}">
                <a16:creationId xmlns:a16="http://schemas.microsoft.com/office/drawing/2014/main" id="{77D35DA0-2B63-4B93-BE6F-0C9901D65E9C}"/>
              </a:ext>
            </a:extLst>
          </p:cNvPr>
          <p:cNvGraphicFramePr/>
          <p:nvPr>
            <p:extLst>
              <p:ext uri="{D42A27DB-BD31-4B8C-83A1-F6EECF244321}">
                <p14:modId xmlns:p14="http://schemas.microsoft.com/office/powerpoint/2010/main" val="3421187873"/>
              </p:ext>
            </p:extLst>
          </p:nvPr>
        </p:nvGraphicFramePr>
        <p:xfrm>
          <a:off x="731520" y="719666"/>
          <a:ext cx="809009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6152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06D0128-ED30-445C-8B24-222FB16BED1E}"/>
              </a:ext>
            </a:extLst>
          </p:cNvPr>
          <p:cNvSpPr>
            <a:spLocks noGrp="1"/>
          </p:cNvSpPr>
          <p:nvPr>
            <p:ph idx="1"/>
          </p:nvPr>
        </p:nvSpPr>
        <p:spPr>
          <a:xfrm>
            <a:off x="677334" y="289561"/>
            <a:ext cx="8596668" cy="5751802"/>
          </a:xfrm>
        </p:spPr>
        <p:txBody>
          <a:bodyPr/>
          <a:lstStyle/>
          <a:p>
            <a:endParaRPr lang="fr-DZ" dirty="0"/>
          </a:p>
        </p:txBody>
      </p:sp>
      <p:pic>
        <p:nvPicPr>
          <p:cNvPr id="4" name="Image 5">
            <a:extLst>
              <a:ext uri="{FF2B5EF4-FFF2-40B4-BE49-F238E27FC236}">
                <a16:creationId xmlns:a16="http://schemas.microsoft.com/office/drawing/2014/main" id="{E5EAB34F-88F8-4F4A-9301-883D503E56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6062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810BE6B-757F-464A-8972-34AB6297858B}"/>
              </a:ext>
            </a:extLst>
          </p:cNvPr>
          <p:cNvSpPr>
            <a:spLocks noGrp="1"/>
          </p:cNvSpPr>
          <p:nvPr>
            <p:ph idx="1"/>
          </p:nvPr>
        </p:nvSpPr>
        <p:spPr>
          <a:xfrm>
            <a:off x="579120" y="784861"/>
            <a:ext cx="8343900" cy="5256502"/>
          </a:xfrm>
        </p:spPr>
        <p:txBody>
          <a:bodyPr>
            <a:normAutofit/>
          </a:bodyPr>
          <a:lstStyle/>
          <a:p>
            <a:pPr marL="0" indent="0" algn="just" rtl="1">
              <a:lnSpc>
                <a:spcPct val="107000"/>
              </a:lnSpc>
              <a:spcAft>
                <a:spcPts val="800"/>
              </a:spcAft>
              <a:buNone/>
            </a:pPr>
            <a:r>
              <a:rPr lang="ar-SA" sz="3600" b="1" dirty="0">
                <a:solidFill>
                  <a:schemeClr val="accent1">
                    <a:lumMod val="75000"/>
                  </a:schemeClr>
                </a:solidFill>
                <a:effectLst/>
                <a:latin typeface="Sakkal Majalla" panose="02000000000000000000" pitchFamily="2" charset="-78"/>
                <a:ea typeface="Calibri" panose="020F0502020204030204" pitchFamily="34" charset="0"/>
                <a:cs typeface="Sakkal Majalla" panose="02000000000000000000" pitchFamily="2" charset="-78"/>
              </a:rPr>
              <a:t>تعريف البيئة الخارجية:</a:t>
            </a:r>
            <a:r>
              <a:rPr lang="fr-DZ" sz="3600" b="1" dirty="0">
                <a:effectLst/>
                <a:latin typeface="Sakkal Majalla" panose="02000000000000000000" pitchFamily="2" charset="-78"/>
                <a:ea typeface="Calibri" panose="020F0502020204030204" pitchFamily="34" charset="0"/>
                <a:cs typeface="Sakkal Majalla" panose="02000000000000000000" pitchFamily="2" charset="-78"/>
              </a:rPr>
              <a:t> </a:t>
            </a:r>
          </a:p>
          <a:p>
            <a:pPr marL="0" indent="0" algn="just" rtl="1">
              <a:lnSpc>
                <a:spcPct val="107000"/>
              </a:lnSpc>
              <a:spcAft>
                <a:spcPts val="800"/>
              </a:spcAft>
              <a:buNone/>
            </a:pP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         </a:t>
            </a: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تعرف البيئة الخارجية للمنظمة بأنها: البيئة التي تقع خارج حدود المنظمة وخارج نطاق سيطرتها ورقابتها، ولكن عناصرها ومكوناتها تؤثر على فعالية وكفاءة الأداء التنظيمي، والتي قد يتم إدراكها بواسطة الإدارة أو لا يتم إدراكها</a:t>
            </a: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 (دراسة الفرص والتهديدات).</a:t>
            </a:r>
            <a:endParaRPr lang="fr-DZ" sz="3600" b="1" dirty="0">
              <a:effectLst/>
              <a:latin typeface="Sakkal Majalla" panose="02000000000000000000" pitchFamily="2" charset="-78"/>
              <a:ea typeface="Calibri" panose="020F0502020204030204" pitchFamily="34" charset="0"/>
              <a:cs typeface="Sakkal Majalla" panose="02000000000000000000" pitchFamily="2" charset="-78"/>
            </a:endParaRPr>
          </a:p>
          <a:p>
            <a:pPr algn="r" rtl="1"/>
            <a:endParaRPr lang="fr-DZ" dirty="0"/>
          </a:p>
        </p:txBody>
      </p:sp>
    </p:spTree>
    <p:extLst>
      <p:ext uri="{BB962C8B-B14F-4D97-AF65-F5344CB8AC3E}">
        <p14:creationId xmlns:p14="http://schemas.microsoft.com/office/powerpoint/2010/main" val="1513180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1167DB4-520A-4DA5-A553-5C9ECDC251D5}"/>
              </a:ext>
            </a:extLst>
          </p:cNvPr>
          <p:cNvSpPr>
            <a:spLocks noGrp="1"/>
          </p:cNvSpPr>
          <p:nvPr>
            <p:ph idx="1"/>
          </p:nvPr>
        </p:nvSpPr>
        <p:spPr>
          <a:xfrm>
            <a:off x="203200" y="190500"/>
            <a:ext cx="9070802" cy="6271259"/>
          </a:xfrm>
        </p:spPr>
        <p:txBody>
          <a:bodyPr>
            <a:normAutofit fontScale="77500" lnSpcReduction="20000"/>
          </a:bodyPr>
          <a:lstStyle/>
          <a:p>
            <a:pPr marL="0" indent="0" algn="just" rtl="1">
              <a:lnSpc>
                <a:spcPct val="107000"/>
              </a:lnSpc>
              <a:spcAft>
                <a:spcPts val="800"/>
              </a:spcAft>
              <a:buNone/>
            </a:pPr>
            <a:r>
              <a:rPr lang="ar-SA" sz="4100" b="1" dirty="0">
                <a:solidFill>
                  <a:schemeClr val="accent1">
                    <a:lumMod val="75000"/>
                  </a:schemeClr>
                </a:solidFill>
                <a:effectLst/>
                <a:latin typeface="Sakkal Majalla" panose="02000000000000000000" pitchFamily="2" charset="-78"/>
                <a:ea typeface="Calibri" panose="020F0502020204030204" pitchFamily="34" charset="0"/>
                <a:cs typeface="Sakkal Majalla" panose="02000000000000000000" pitchFamily="2" charset="-78"/>
              </a:rPr>
              <a:t>أهمية دراسة البيئة الخارجية</a:t>
            </a:r>
            <a:endParaRPr lang="fr-DZ" sz="4100" b="1" dirty="0">
              <a:solidFill>
                <a:schemeClr val="accent1">
                  <a:lumMod val="75000"/>
                </a:schemeClr>
              </a:solidFill>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SA" sz="4100" b="1" dirty="0">
                <a:effectLst/>
                <a:latin typeface="Sakkal Majalla" panose="02000000000000000000" pitchFamily="2" charset="-78"/>
                <a:ea typeface="Calibri" panose="020F0502020204030204" pitchFamily="34" charset="0"/>
                <a:cs typeface="Sakkal Majalla" panose="02000000000000000000" pitchFamily="2" charset="-78"/>
              </a:rPr>
              <a:t>1. تحديد النطاق والمجال المتاح أمام المنظمة سواء تعلق الأمر بالسلع أو الخدمات وطرق التوزيع ومنافذه والقيود المفروضة على المنظمة من قبل الجهات الحكومية والقانونية والتشريعية.</a:t>
            </a:r>
            <a:endParaRPr lang="fr-DZ" sz="41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DZ" sz="4100" b="1" dirty="0">
                <a:effectLst/>
                <a:latin typeface="Sakkal Majalla" panose="02000000000000000000" pitchFamily="2" charset="-78"/>
                <a:ea typeface="Calibri" panose="020F0502020204030204" pitchFamily="34" charset="0"/>
                <a:cs typeface="Sakkal Majalla" panose="02000000000000000000" pitchFamily="2" charset="-78"/>
              </a:rPr>
              <a:t>2</a:t>
            </a:r>
            <a:r>
              <a:rPr lang="ar-SA" sz="4100" b="1" dirty="0">
                <a:effectLst/>
                <a:latin typeface="Sakkal Majalla" panose="02000000000000000000" pitchFamily="2" charset="-78"/>
                <a:ea typeface="Calibri" panose="020F0502020204030204" pitchFamily="34" charset="0"/>
                <a:cs typeface="Sakkal Majalla" panose="02000000000000000000" pitchFamily="2" charset="-78"/>
              </a:rPr>
              <a:t>. توفير المعلومات عن بيئة المنظمة والبيئات المحتملة.</a:t>
            </a:r>
            <a:endParaRPr lang="fr-DZ" sz="41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DZ" sz="4100" b="1" dirty="0">
                <a:effectLst/>
                <a:latin typeface="Sakkal Majalla" panose="02000000000000000000" pitchFamily="2" charset="-78"/>
                <a:ea typeface="Calibri" panose="020F0502020204030204" pitchFamily="34" charset="0"/>
                <a:cs typeface="Sakkal Majalla" panose="02000000000000000000" pitchFamily="2" charset="-78"/>
              </a:rPr>
              <a:t>3</a:t>
            </a:r>
            <a:r>
              <a:rPr lang="ar-SA" sz="4100" b="1" dirty="0">
                <a:effectLst/>
                <a:latin typeface="Sakkal Majalla" panose="02000000000000000000" pitchFamily="2" charset="-78"/>
                <a:ea typeface="Calibri" panose="020F0502020204030204" pitchFamily="34" charset="0"/>
                <a:cs typeface="Sakkal Majalla" panose="02000000000000000000" pitchFamily="2" charset="-78"/>
              </a:rPr>
              <a:t>. تساعد في بيان الموارد المتاحة </a:t>
            </a:r>
            <a:r>
              <a:rPr lang="ar-DZ" sz="4100" b="1" dirty="0">
                <a:effectLst/>
                <a:latin typeface="Sakkal Majalla" panose="02000000000000000000" pitchFamily="2" charset="-78"/>
                <a:ea typeface="Calibri" panose="020F0502020204030204" pitchFamily="34" charset="0"/>
                <a:cs typeface="Sakkal Majalla" panose="02000000000000000000" pitchFamily="2" charset="-78"/>
              </a:rPr>
              <a:t>(</a:t>
            </a:r>
            <a:r>
              <a:rPr lang="ar-SA" sz="4100" b="1" dirty="0">
                <a:effectLst/>
                <a:latin typeface="Sakkal Majalla" panose="02000000000000000000" pitchFamily="2" charset="-78"/>
                <a:ea typeface="Calibri" panose="020F0502020204030204" pitchFamily="34" charset="0"/>
                <a:cs typeface="Sakkal Majalla" panose="02000000000000000000" pitchFamily="2" charset="-78"/>
              </a:rPr>
              <a:t>مواد أولية - رأس مال - تقنيات - أفراد) وكيفية الاستفادة منها، ومتى يمكن للمنظمة أن تحقق تلك الاستفادة.</a:t>
            </a:r>
            <a:endParaRPr lang="fr-DZ" sz="41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SA" sz="4100" b="1" dirty="0">
                <a:effectLst/>
                <a:latin typeface="Sakkal Majalla" panose="02000000000000000000" pitchFamily="2" charset="-78"/>
                <a:ea typeface="Calibri" panose="020F0502020204030204" pitchFamily="34" charset="0"/>
                <a:cs typeface="Sakkal Majalla" panose="02000000000000000000" pitchFamily="2" charset="-78"/>
              </a:rPr>
              <a:t>4. تحديد أنماط القيم والعادات والتقاليد والسلوك الاستهلاكي للأفراد والذين يمثلون جمهور المنظمة.</a:t>
            </a:r>
            <a:endParaRPr lang="fr-DZ" sz="41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fr-DZ" sz="4100" b="1" dirty="0">
                <a:effectLst/>
                <a:latin typeface="Sakkal Majalla" panose="02000000000000000000" pitchFamily="2" charset="-78"/>
                <a:ea typeface="Calibri" panose="020F0502020204030204" pitchFamily="34" charset="0"/>
                <a:cs typeface="Sakkal Majalla" panose="02000000000000000000" pitchFamily="2" charset="-78"/>
              </a:rPr>
              <a:t> </a:t>
            </a:r>
            <a:r>
              <a:rPr lang="ar-DZ" sz="4100" b="1" dirty="0">
                <a:effectLst/>
                <a:latin typeface="Sakkal Majalla" panose="02000000000000000000" pitchFamily="2" charset="-78"/>
                <a:ea typeface="Calibri" panose="020F0502020204030204" pitchFamily="34" charset="0"/>
                <a:cs typeface="Sakkal Majalla" panose="02000000000000000000" pitchFamily="2" charset="-78"/>
              </a:rPr>
              <a:t>5.</a:t>
            </a:r>
            <a:r>
              <a:rPr lang="ar-SA" sz="4100" b="1" dirty="0">
                <a:effectLst/>
                <a:latin typeface="Sakkal Majalla" panose="02000000000000000000" pitchFamily="2" charset="-78"/>
                <a:ea typeface="Calibri" panose="020F0502020204030204" pitchFamily="34" charset="0"/>
                <a:cs typeface="Sakkal Majalla" panose="02000000000000000000" pitchFamily="2" charset="-78"/>
              </a:rPr>
              <a:t> تحليل قطاعات السوق، وما هي مختلف القطاعات السوقية الجديدة.</a:t>
            </a:r>
            <a:endParaRPr lang="fr-DZ" sz="4100" b="1" dirty="0">
              <a:effectLst/>
              <a:latin typeface="Sakkal Majalla" panose="02000000000000000000" pitchFamily="2" charset="-78"/>
              <a:ea typeface="Calibri" panose="020F0502020204030204" pitchFamily="34" charset="0"/>
              <a:cs typeface="Sakkal Majalla" panose="02000000000000000000" pitchFamily="2" charset="-78"/>
            </a:endParaRPr>
          </a:p>
          <a:p>
            <a:endParaRPr lang="fr-DZ" dirty="0"/>
          </a:p>
        </p:txBody>
      </p:sp>
    </p:spTree>
    <p:extLst>
      <p:ext uri="{BB962C8B-B14F-4D97-AF65-F5344CB8AC3E}">
        <p14:creationId xmlns:p14="http://schemas.microsoft.com/office/powerpoint/2010/main" val="2306774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A743BE2-87E8-4827-B025-5A29B41C6649}"/>
              </a:ext>
            </a:extLst>
          </p:cNvPr>
          <p:cNvSpPr>
            <a:spLocks noGrp="1"/>
          </p:cNvSpPr>
          <p:nvPr>
            <p:ph idx="1"/>
          </p:nvPr>
        </p:nvSpPr>
        <p:spPr>
          <a:xfrm>
            <a:off x="243840" y="162560"/>
            <a:ext cx="9030162" cy="6299199"/>
          </a:xfrm>
        </p:spPr>
        <p:txBody>
          <a:bodyPr>
            <a:normAutofit lnSpcReduction="10000"/>
          </a:bodyPr>
          <a:lstStyle/>
          <a:p>
            <a:pPr marL="0" indent="0" algn="just" rtl="1">
              <a:lnSpc>
                <a:spcPct val="107000"/>
              </a:lnSpc>
              <a:spcAft>
                <a:spcPts val="800"/>
              </a:spcAft>
              <a:buNone/>
            </a:pPr>
            <a:r>
              <a:rPr lang="ar-DZ" sz="2800" b="1" dirty="0">
                <a:effectLst/>
                <a:latin typeface="Sakkal Majalla" panose="02000000000000000000" pitchFamily="2" charset="-78"/>
                <a:ea typeface="Calibri" panose="020F0502020204030204" pitchFamily="34" charset="0"/>
                <a:cs typeface="Sakkal Majalla" panose="02000000000000000000" pitchFamily="2" charset="-78"/>
              </a:rPr>
              <a:t>	</a:t>
            </a: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	</a:t>
            </a: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يمكن تقسيم البيئة الخارجية المحيطة بالمنظمة إلى نوعين أساسيين من حيث الارتباط والتأثير</a:t>
            </a: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 </a:t>
            </a: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وهما :</a:t>
            </a:r>
            <a:endParaRPr lang="fr-DZ" sz="36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1. البيئة الخارجية العامة (غير المباشرة</a:t>
            </a:r>
            <a:r>
              <a:rPr lang="ar-DZ" sz="3600" b="1" dirty="0">
                <a:latin typeface="Sakkal Majalla" panose="02000000000000000000" pitchFamily="2" charset="-78"/>
                <a:ea typeface="Calibri" panose="020F0502020204030204" pitchFamily="34" charset="0"/>
                <a:cs typeface="Sakkal Majalla" panose="02000000000000000000" pitchFamily="2" charset="-78"/>
              </a:rPr>
              <a:t>)</a:t>
            </a: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 وهي البيئة التي تؤثر على جميع المنظمات في المجتمع وتحتوي على العوامل السياسية والاقتصادية والاجتماعية والتكنولوجية والتشريعية والديمغرافية والدولية العالمية، وهذه البيئة </a:t>
            </a: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أ</a:t>
            </a: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وجدت مجموعة من الفرص والتهديدات لمنظمات الأعمال.</a:t>
            </a:r>
            <a:endParaRPr lang="fr-DZ" sz="36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2</a:t>
            </a:r>
            <a:r>
              <a:rPr lang="ar-SA" sz="3600" b="1" dirty="0">
                <a:effectLst/>
                <a:latin typeface="Sakkal Majalla" panose="02000000000000000000" pitchFamily="2" charset="-78"/>
                <a:ea typeface="Calibri" panose="020F0502020204030204" pitchFamily="34" charset="0"/>
                <a:cs typeface="Sakkal Majalla" panose="02000000000000000000" pitchFamily="2" charset="-78"/>
              </a:rPr>
              <a:t>. البيئة الخارجية الخاصة (المباشرة): وهي مجموعة من العناصر المستمدة من البيئة الكلية، ولكنها تشكل قوى ذات تأثير مباشر على المنظمة</a:t>
            </a:r>
            <a:r>
              <a:rPr lang="ar-DZ" sz="3600" b="1" dirty="0">
                <a:effectLst/>
                <a:latin typeface="Sakkal Majalla" panose="02000000000000000000" pitchFamily="2" charset="-78"/>
                <a:ea typeface="Calibri" panose="020F0502020204030204" pitchFamily="34" charset="0"/>
                <a:cs typeface="Sakkal Majalla" panose="02000000000000000000" pitchFamily="2" charset="-78"/>
              </a:rPr>
              <a:t>.</a:t>
            </a:r>
            <a:endParaRPr lang="fr-DZ" sz="3600" b="1" dirty="0">
              <a:effectLst/>
              <a:latin typeface="Sakkal Majalla" panose="02000000000000000000" pitchFamily="2" charset="-78"/>
              <a:ea typeface="Calibri" panose="020F0502020204030204" pitchFamily="34" charset="0"/>
              <a:cs typeface="Sakkal Majalla" panose="02000000000000000000" pitchFamily="2" charset="-78"/>
            </a:endParaRPr>
          </a:p>
          <a:p>
            <a:endParaRPr lang="fr-DZ" dirty="0"/>
          </a:p>
        </p:txBody>
      </p:sp>
    </p:spTree>
    <p:extLst>
      <p:ext uri="{BB962C8B-B14F-4D97-AF65-F5344CB8AC3E}">
        <p14:creationId xmlns:p14="http://schemas.microsoft.com/office/powerpoint/2010/main" val="2396176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5">
            <a:extLst>
              <a:ext uri="{FF2B5EF4-FFF2-40B4-BE49-F238E27FC236}">
                <a16:creationId xmlns:a16="http://schemas.microsoft.com/office/drawing/2014/main" id="{027CCA8A-75F3-442C-AAB4-D287B7E608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6323" y="408306"/>
            <a:ext cx="7356157" cy="56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87699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17FEC21-CC04-41BF-A681-616513463BBA}"/>
              </a:ext>
            </a:extLst>
          </p:cNvPr>
          <p:cNvSpPr>
            <a:spLocks noGrp="1"/>
          </p:cNvSpPr>
          <p:nvPr>
            <p:ph idx="1"/>
          </p:nvPr>
        </p:nvSpPr>
        <p:spPr>
          <a:xfrm>
            <a:off x="162560" y="335280"/>
            <a:ext cx="9530080" cy="6238239"/>
          </a:xfrm>
        </p:spPr>
        <p:txBody>
          <a:bodyPr>
            <a:normAutofit/>
          </a:bodyPr>
          <a:lstStyle/>
          <a:p>
            <a:pPr marL="0" indent="0" algn="just" rtl="1">
              <a:lnSpc>
                <a:spcPct val="107000"/>
              </a:lnSpc>
              <a:spcAft>
                <a:spcPts val="800"/>
              </a:spcAft>
              <a:buNone/>
            </a:pPr>
            <a:r>
              <a:rPr lang="ar-SA" sz="3200" b="1" dirty="0">
                <a:solidFill>
                  <a:schemeClr val="accent1">
                    <a:lumMod val="75000"/>
                  </a:schemeClr>
                </a:solidFill>
                <a:effectLst/>
                <a:latin typeface="Sakkal Majalla" panose="02000000000000000000" pitchFamily="2" charset="-78"/>
                <a:ea typeface="Calibri" panose="020F0502020204030204" pitchFamily="34" charset="0"/>
                <a:cs typeface="Sakkal Majalla" panose="02000000000000000000" pitchFamily="2" charset="-78"/>
              </a:rPr>
              <a:t>مفهوم البيئة الداخلية</a:t>
            </a:r>
            <a:endParaRPr lang="fr-DZ" sz="3200" b="1" dirty="0">
              <a:solidFill>
                <a:schemeClr val="accent1">
                  <a:lumMod val="75000"/>
                </a:schemeClr>
              </a:solidFill>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DZ" sz="3200" b="1" dirty="0">
                <a:effectLst/>
                <a:latin typeface="Sakkal Majalla" panose="02000000000000000000" pitchFamily="2" charset="-78"/>
                <a:ea typeface="Calibri" panose="020F0502020204030204" pitchFamily="34" charset="0"/>
                <a:cs typeface="Sakkal Majalla" panose="02000000000000000000" pitchFamily="2" charset="-78"/>
              </a:rPr>
              <a:t>	</a:t>
            </a:r>
            <a:r>
              <a:rPr lang="ar-SA" sz="3200" b="1" dirty="0">
                <a:effectLst/>
                <a:latin typeface="Sakkal Majalla" panose="02000000000000000000" pitchFamily="2" charset="-78"/>
                <a:ea typeface="Calibri" panose="020F0502020204030204" pitchFamily="34" charset="0"/>
                <a:cs typeface="Sakkal Majalla" panose="02000000000000000000" pitchFamily="2" charset="-78"/>
              </a:rPr>
              <a:t>يقصد بالبيئة الداخلية للمنظمة كل القوى التي تعمل داخل المنظمة نفسها، وتشمل الهيكل التنظيمي للمنظمة بأشكاله المتعددة، وثقافة المنظمة، وموارد المنظمة التي تضم الإنتاج والتسويق والمالية والبحث والتطوير والموارد البشرية، ونظم المعلومات.</a:t>
            </a:r>
            <a:endParaRPr lang="fr-DZ" sz="3200" b="1"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lgn="just" rtl="1">
              <a:lnSpc>
                <a:spcPct val="107000"/>
              </a:lnSpc>
              <a:spcAft>
                <a:spcPts val="800"/>
              </a:spcAft>
              <a:buNone/>
            </a:pPr>
            <a:r>
              <a:rPr lang="ar-DZ" sz="3200" b="1" dirty="0">
                <a:effectLst/>
                <a:latin typeface="Sakkal Majalla" panose="02000000000000000000" pitchFamily="2" charset="-78"/>
                <a:ea typeface="Calibri" panose="020F0502020204030204" pitchFamily="34" charset="0"/>
                <a:cs typeface="Sakkal Majalla" panose="02000000000000000000" pitchFamily="2" charset="-78"/>
              </a:rPr>
              <a:t>	</a:t>
            </a:r>
            <a:r>
              <a:rPr lang="ar-SA" sz="3200" b="1" dirty="0">
                <a:effectLst/>
                <a:latin typeface="Sakkal Majalla" panose="02000000000000000000" pitchFamily="2" charset="-78"/>
                <a:ea typeface="Calibri" panose="020F0502020204030204" pitchFamily="34" charset="0"/>
                <a:cs typeface="Sakkal Majalla" panose="02000000000000000000" pitchFamily="2" charset="-78"/>
              </a:rPr>
              <a:t>تعرف البيئة الداخلية للمنظمة بأنها مجموعة العوامل الداخلية المتحكم بها والمسيطر عليه من قبل المنظمة، وتستطيع أن تغيرها حسب المستجدات في السوق، ومن هذا يطلق عليها البعض البيئة القريبة، ومن أمثلتها ما يتعلق بإمكانيات التنظيم وموارده المالية والبشرية والمعنوية التي يمكن تحويلها إلى مجموعة أنشطة وأعمال تسويقية ومالية</a:t>
            </a:r>
            <a:r>
              <a:rPr lang="ar-DZ" sz="3200" b="1" dirty="0">
                <a:effectLst/>
                <a:latin typeface="Sakkal Majalla" panose="02000000000000000000" pitchFamily="2" charset="-78"/>
                <a:ea typeface="Calibri" panose="020F0502020204030204" pitchFamily="34" charset="0"/>
                <a:cs typeface="Sakkal Majalla" panose="02000000000000000000" pitchFamily="2" charset="-78"/>
              </a:rPr>
              <a:t> (تحديد نقاط </a:t>
            </a:r>
            <a:r>
              <a:rPr lang="ar-DZ" sz="3200" b="1">
                <a:effectLst/>
                <a:latin typeface="Sakkal Majalla" panose="02000000000000000000" pitchFamily="2" charset="-78"/>
                <a:ea typeface="Calibri" panose="020F0502020204030204" pitchFamily="34" charset="0"/>
                <a:cs typeface="Sakkal Majalla" panose="02000000000000000000" pitchFamily="2" charset="-78"/>
              </a:rPr>
              <a:t>القوة والضعف).</a:t>
            </a:r>
            <a:endParaRPr lang="fr-DZ" sz="3200" b="1" dirty="0">
              <a:effectLst/>
              <a:latin typeface="Sakkal Majalla" panose="02000000000000000000" pitchFamily="2" charset="-78"/>
              <a:ea typeface="Calibri" panose="020F0502020204030204" pitchFamily="34" charset="0"/>
              <a:cs typeface="Sakkal Majalla" panose="02000000000000000000" pitchFamily="2" charset="-78"/>
            </a:endParaRPr>
          </a:p>
          <a:p>
            <a:endParaRPr lang="fr-DZ" dirty="0"/>
          </a:p>
        </p:txBody>
      </p:sp>
    </p:spTree>
    <p:extLst>
      <p:ext uri="{BB962C8B-B14F-4D97-AF65-F5344CB8AC3E}">
        <p14:creationId xmlns:p14="http://schemas.microsoft.com/office/powerpoint/2010/main" val="239409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8A11E9C-3AB7-4AF8-A407-9F0CC2334DCC}"/>
              </a:ext>
            </a:extLst>
          </p:cNvPr>
          <p:cNvSpPr>
            <a:spLocks noGrp="1"/>
          </p:cNvSpPr>
          <p:nvPr>
            <p:ph idx="1"/>
          </p:nvPr>
        </p:nvSpPr>
        <p:spPr>
          <a:xfrm>
            <a:off x="677334" y="376519"/>
            <a:ext cx="8596668" cy="5664844"/>
          </a:xfrm>
        </p:spPr>
        <p:txBody>
          <a:bodyPr>
            <a:normAutofit lnSpcReduction="10000"/>
          </a:bodyPr>
          <a:lstStyle/>
          <a:p>
            <a:pPr marL="0" marR="0" lvl="0" indent="450215" algn="just" defTabSz="457200" rtl="1" eaLnBrk="1" fontAlgn="auto" latinLnBrk="0" hangingPunct="1">
              <a:lnSpc>
                <a:spcPct val="115000"/>
              </a:lnSpc>
              <a:spcBef>
                <a:spcPts val="1000"/>
              </a:spcBef>
              <a:spcAft>
                <a:spcPts val="0"/>
              </a:spcAft>
              <a:buClr>
                <a:srgbClr val="A53010"/>
              </a:buClr>
              <a:buSzTx/>
              <a:buFont typeface="Wingdings 3" charset="2"/>
              <a:buNone/>
              <a:tabLst/>
              <a:defRPr/>
            </a:pPr>
            <a:r>
              <a:rPr kumimoji="0" lang="ar-DZ"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  والإدارة كلمة مشتقة من أصل لاتيني وتعني الخدمة التي تعود على الآخرين أو المجتمع كله بالنفع، أما في اللغة العربية فقد جاءت كلمة الإدارة من أصل أدار أي أحاط أو جعله يدور، وأما في اللغة الانجليزية يطلق عليها أحد اللفظين:</a:t>
            </a:r>
            <a:endParaRPr kumimoji="0" lang="x-none"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Traditional Arabic" panose="02020603050405020304" pitchFamily="18" charset="-78"/>
            </a:endParaRPr>
          </a:p>
          <a:p>
            <a:pPr marL="342900" marR="0" lvl="0" indent="-342900" algn="just" defTabSz="457200" rtl="1" eaLnBrk="1" fontAlgn="auto" latinLnBrk="0" hangingPunct="1">
              <a:lnSpc>
                <a:spcPct val="115000"/>
              </a:lnSpc>
              <a:spcBef>
                <a:spcPts val="1000"/>
              </a:spcBef>
              <a:spcAft>
                <a:spcPts val="0"/>
              </a:spcAft>
              <a:buSzTx/>
              <a:buFont typeface="Wingdings" panose="05000000000000000000" pitchFamily="2" charset="2"/>
              <a:buChar char=""/>
              <a:tabLst>
                <a:tab pos="907415" algn="l"/>
              </a:tabLst>
              <a:defRPr/>
            </a:pPr>
            <a:r>
              <a:rPr kumimoji="0" lang="ar-DZ"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لفظ </a:t>
            </a:r>
            <a:r>
              <a:rPr kumimoji="0" lang="fr-FR"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Management</a:t>
            </a:r>
            <a:r>
              <a:rPr kumimoji="0" lang="ar-DZ"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 وهو يعني الإدارة في مستوى التنفيذ والإجراء لتحقيق أرباح مالية.</a:t>
            </a:r>
            <a:endParaRPr kumimoji="0" lang="x-none"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Traditional Arabic" panose="02020603050405020304" pitchFamily="18" charset="-78"/>
            </a:endParaRPr>
          </a:p>
          <a:p>
            <a:pPr marL="342900" marR="0" lvl="0" indent="-342900" algn="just" defTabSz="457200" rtl="1" eaLnBrk="1" fontAlgn="auto" latinLnBrk="0" hangingPunct="1">
              <a:lnSpc>
                <a:spcPct val="115000"/>
              </a:lnSpc>
              <a:spcBef>
                <a:spcPts val="1000"/>
              </a:spcBef>
              <a:spcAft>
                <a:spcPts val="0"/>
              </a:spcAft>
              <a:buSzTx/>
              <a:buFont typeface="Wingdings" panose="05000000000000000000" pitchFamily="2" charset="2"/>
              <a:buChar char=""/>
              <a:tabLst>
                <a:tab pos="907415" algn="l"/>
              </a:tabLst>
              <a:defRPr/>
            </a:pPr>
            <a:r>
              <a:rPr kumimoji="0" lang="ar-DZ"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لفظ </a:t>
            </a:r>
            <a:r>
              <a:rPr kumimoji="0" lang="fr-FR"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Administration</a:t>
            </a:r>
            <a:r>
              <a:rPr kumimoji="0" lang="ar-DZ"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Simplified Arabic" panose="02020603050405020304" pitchFamily="18" charset="-78"/>
              </a:rPr>
              <a:t> وهو يعني المهام الأساسية للإدارة العليا دون النظر لأهمية تحقيق أرباح مالية.</a:t>
            </a:r>
            <a:endParaRPr kumimoji="0" lang="x-none" sz="3600" b="0" i="0" u="none" strike="noStrike" kern="1200" cap="none" spc="0" normalizeH="0" baseline="0" noProof="0" dirty="0">
              <a:ln>
                <a:noFill/>
              </a:ln>
              <a:solidFill>
                <a:schemeClr val="tx1"/>
              </a:solidFill>
              <a:effectLst/>
              <a:uLnTx/>
              <a:uFillTx/>
              <a:latin typeface="Traditional Arabic" panose="02020603050405020304" pitchFamily="18" charset="-78"/>
              <a:ea typeface="Times New Roman" panose="02020603050405020304" pitchFamily="18" charset="0"/>
              <a:cs typeface="Traditional Arabic" panose="02020603050405020304" pitchFamily="18" charset="-78"/>
            </a:endParaRPr>
          </a:p>
          <a:p>
            <a:pPr algn="r" rtl="1"/>
            <a:endParaRPr lang="x-none" dirty="0"/>
          </a:p>
        </p:txBody>
      </p:sp>
    </p:spTree>
    <p:extLst>
      <p:ext uri="{BB962C8B-B14F-4D97-AF65-F5344CB8AC3E}">
        <p14:creationId xmlns:p14="http://schemas.microsoft.com/office/powerpoint/2010/main" val="1781963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165926028"/>
              </p:ext>
            </p:extLst>
          </p:nvPr>
        </p:nvGraphicFramePr>
        <p:xfrm>
          <a:off x="906780" y="1417320"/>
          <a:ext cx="8367222" cy="4563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re 1">
            <a:extLst>
              <a:ext uri="{FF2B5EF4-FFF2-40B4-BE49-F238E27FC236}">
                <a16:creationId xmlns:a16="http://schemas.microsoft.com/office/drawing/2014/main" id="{0FF4B81E-EE1C-4AF3-99F1-B1FD781379D3}"/>
              </a:ext>
            </a:extLst>
          </p:cNvPr>
          <p:cNvSpPr txBox="1">
            <a:spLocks/>
          </p:cNvSpPr>
          <p:nvPr/>
        </p:nvSpPr>
        <p:spPr>
          <a:xfrm>
            <a:off x="677334" y="193040"/>
            <a:ext cx="8596668" cy="1076960"/>
          </a:xfrm>
          <a:prstGeom prst="rect">
            <a:avLst/>
          </a:prstGeom>
        </p:spPr>
        <p:txBody>
          <a:bodyPr>
            <a:normAutofit fontScale="67500" lnSpcReduction="20000"/>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5400" b="1" dirty="0">
                <a:ln w="22225">
                  <a:solidFill>
                    <a:srgbClr val="BC356F"/>
                  </a:solidFill>
                  <a:prstDash val="solid"/>
                </a:ln>
                <a:solidFill>
                  <a:srgbClr val="BC356F">
                    <a:lumMod val="40000"/>
                    <a:lumOff val="60000"/>
                  </a:srgbClr>
                </a:solidFill>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كيف تتعامل المؤسسة مع </a:t>
            </a:r>
          </a:p>
          <a:p>
            <a:pPr algn="ctr" rtl="1"/>
            <a:r>
              <a:rPr lang="ar-DZ" sz="5400" b="1" dirty="0">
                <a:ln w="22225">
                  <a:solidFill>
                    <a:srgbClr val="BC356F"/>
                  </a:solidFill>
                  <a:prstDash val="solid"/>
                </a:ln>
                <a:solidFill>
                  <a:srgbClr val="BC356F">
                    <a:lumMod val="40000"/>
                    <a:lumOff val="60000"/>
                  </a:srgbClr>
                </a:solidFill>
                <a:latin typeface="Sakkal Majalla" panose="02000000000000000000" pitchFamily="2" charset="-78"/>
                <a:cs typeface="Sakkal Majalla" panose="02000000000000000000" pitchFamily="2" charset="-78"/>
                <a:sym typeface="Symbol" panose="05050102010706020507" pitchFamily="18" charset="2"/>
              </a:rPr>
              <a:t>المتغيرات البيئية؟ </a:t>
            </a:r>
            <a:endParaRPr lang="x-none"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051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C0C31B-D5C2-4890-BCD0-5B98A7C61ABC}"/>
              </a:ext>
            </a:extLst>
          </p:cNvPr>
          <p:cNvSpPr>
            <a:spLocks noGrp="1"/>
          </p:cNvSpPr>
          <p:nvPr>
            <p:ph idx="1"/>
          </p:nvPr>
        </p:nvSpPr>
        <p:spPr>
          <a:xfrm>
            <a:off x="677334" y="416561"/>
            <a:ext cx="8596668" cy="5624802"/>
          </a:xfrm>
        </p:spPr>
        <p:txBody>
          <a:bodyPr>
            <a:normAutofit/>
          </a:bodyPr>
          <a:lstStyle/>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x-none" sz="3300" b="0" i="0" u="none" strike="noStrike" kern="1200" cap="none" spc="0" normalizeH="0" baseline="0" noProof="0" dirty="0">
                <a:ln>
                  <a:noFill/>
                </a:ln>
                <a:solidFill>
                  <a:prstClr val="black">
                    <a:lumMod val="75000"/>
                    <a:lumOff val="25000"/>
                  </a:prstClr>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r>
              <a:rPr kumimoji="0" lang="x-none" sz="33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r>
              <a:rPr kumimoji="0" lang="ar-SA"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وبصفة عامة فإن مصطلح "</a:t>
            </a:r>
            <a:r>
              <a:rPr kumimoji="0" lang="fr-FR"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Administration</a:t>
            </a:r>
            <a:r>
              <a:rPr kumimoji="0" lang="ar-SA"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يطلق على المجال الحكومي أو المنظمات التي لا يحركها دافع الربح، بينما يختص مصطلح "</a:t>
            </a:r>
            <a:r>
              <a:rPr kumimoji="0" lang="fr-FR"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Management</a:t>
            </a:r>
            <a:r>
              <a:rPr kumimoji="0" lang="ar-SA"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بمشاريع الأعمال.</a:t>
            </a:r>
            <a:endParaRPr kumimoji="0" lang="ar-DZ"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None/>
              <a:tabLst>
                <a:tab pos="179705" algn="r"/>
                <a:tab pos="269875" algn="r"/>
              </a:tabLst>
              <a:defRPr/>
            </a:pPr>
            <a:r>
              <a:rPr kumimoji="0" lang="fr-DZ" sz="3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kumimoji="0" lang="ar-SA" sz="3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أما الاستخدام الأول لها بمعناها الذي نعرفه كان في 1670 والذي يتعلق بتسيير شؤون الأعمال</a:t>
            </a:r>
            <a:r>
              <a:rPr kumimoji="0" lang="ar-DZ" sz="36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a:t>
            </a:r>
            <a:endParaRPr kumimoji="0" lang="x-none" sz="3600" b="0" i="0" u="none" strike="noStrike" kern="1200" cap="none" spc="0" normalizeH="0" baseline="0" noProof="0" dirty="0">
              <a:ln>
                <a:noFill/>
              </a:ln>
              <a:solidFill>
                <a:srgbClr val="000000"/>
              </a:solidFill>
              <a:effectLst/>
              <a:uLnTx/>
              <a:uFillTx/>
              <a:latin typeface="Trebuchet MS" panose="020B0603020202020204"/>
              <a:ea typeface="+mn-ea"/>
              <a:cs typeface="+mn-cs"/>
            </a:endParaRPr>
          </a:p>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x-none" sz="900" b="0"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Sakkal Majalla" panose="02000000000000000000" pitchFamily="2" charset="-78"/>
              </a:rPr>
              <a:t>	</a:t>
            </a:r>
            <a:r>
              <a:rPr kumimoji="0" lang="ar-DZ"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يعرفها تايلور على أنها</a:t>
            </a:r>
            <a:r>
              <a:rPr kumimoji="0" lang="he-IL"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Times New Roman" panose="02020603050405020304" pitchFamily="18" charset="0"/>
              </a:rPr>
              <a:t>׃</a:t>
            </a:r>
            <a:r>
              <a:rPr kumimoji="0" lang="ar-DZ" sz="3600" b="0" i="0" u="none" strike="noStrike" kern="1200" cap="none" spc="0" normalizeH="0" baseline="0" noProof="0" dirty="0">
                <a:ln>
                  <a:noFill/>
                </a:ln>
                <a:solidFill>
                  <a:srgbClr val="000000"/>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«أن تعرف بالضبط ما تريد˓ ثم تتأكد أن الأفراد يؤدونه˓ بأحسن وأرخص طريقة ممكنة». </a:t>
            </a:r>
          </a:p>
          <a:p>
            <a:pPr marL="0" indent="0">
              <a:buNone/>
            </a:pPr>
            <a:endParaRPr lang="x-none" dirty="0"/>
          </a:p>
        </p:txBody>
      </p:sp>
    </p:spTree>
    <p:extLst>
      <p:ext uri="{BB962C8B-B14F-4D97-AF65-F5344CB8AC3E}">
        <p14:creationId xmlns:p14="http://schemas.microsoft.com/office/powerpoint/2010/main" val="995507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61C605-221B-4A88-A67C-6EFF87BCAC87}"/>
              </a:ext>
            </a:extLst>
          </p:cNvPr>
          <p:cNvSpPr>
            <a:spLocks noGrp="1"/>
          </p:cNvSpPr>
          <p:nvPr>
            <p:ph idx="1"/>
          </p:nvPr>
        </p:nvSpPr>
        <p:spPr>
          <a:xfrm>
            <a:off x="349624" y="89648"/>
            <a:ext cx="8924378" cy="6323184"/>
          </a:xfrm>
        </p:spPr>
        <p:txBody>
          <a:bodyPr>
            <a:normAutofit fontScale="25000" lnSpcReduction="20000"/>
          </a:bodyPr>
          <a:lstStyle/>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None/>
              <a:tabLst/>
              <a:defRPr/>
            </a:pPr>
            <a:r>
              <a:rPr kumimoji="0" lang="x-none" sz="1440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r>
              <a:rPr kumimoji="0" lang="ar-DZ" sz="1440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تعريف هنري </a:t>
            </a:r>
            <a:r>
              <a:rPr kumimoji="0" lang="ar-DZ" sz="14400" i="0" u="none" strike="noStrike" kern="1200" cap="none" spc="0" normalizeH="0" baseline="0" noProof="0" dirty="0" err="1">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فايول</a:t>
            </a:r>
            <a:r>
              <a:rPr kumimoji="0" lang="ar-DZ" sz="1440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a:t>
            </a:r>
            <a:r>
              <a:rPr kumimoji="0" lang="ar-DZ"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«الجهة التي </a:t>
            </a:r>
            <a:r>
              <a:rPr kumimoji="0" lang="ar-DZ" sz="14400" b="0" i="0" u="sng"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تتنبأ وتخطط وتنظم وتصدر الأوامر وتنسق وتراقب</a:t>
            </a:r>
            <a:r>
              <a:rPr kumimoji="0" lang="ar-DZ"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a:t>
            </a:r>
          </a:p>
          <a:p>
            <a:pPr marL="0" lvl="0" indent="0" algn="just" defTabSz="914400" rtl="1">
              <a:lnSpc>
                <a:spcPct val="150000"/>
              </a:lnSpc>
              <a:spcBef>
                <a:spcPts val="0"/>
              </a:spcBef>
              <a:buClrTx/>
              <a:buSzTx/>
              <a:buNone/>
            </a:pPr>
            <a:r>
              <a:rPr lang="ar-DZ" sz="14400" dirty="0">
                <a:solidFill>
                  <a:schemeClr val="tx1"/>
                </a:solidFill>
                <a:latin typeface="Sakkal Majalla" panose="02000000000000000000" pitchFamily="2" charset="-78"/>
                <a:cs typeface="Sakkal Majalla" panose="02000000000000000000" pitchFamily="2" charset="-78"/>
              </a:rPr>
              <a:t>     ويعرفها </a:t>
            </a:r>
            <a:r>
              <a:rPr lang="ar-DZ" sz="14400" dirty="0" err="1">
                <a:solidFill>
                  <a:schemeClr val="tx1"/>
                </a:solidFill>
                <a:latin typeface="Sakkal Majalla" panose="02000000000000000000" pitchFamily="2" charset="-78"/>
                <a:cs typeface="Sakkal Majalla" panose="02000000000000000000" pitchFamily="2" charset="-78"/>
              </a:rPr>
              <a:t>كونتز</a:t>
            </a:r>
            <a:r>
              <a:rPr lang="ar-DZ" sz="14400" dirty="0">
                <a:solidFill>
                  <a:schemeClr val="tx1"/>
                </a:solidFill>
                <a:latin typeface="Sakkal Majalla" panose="02000000000000000000" pitchFamily="2" charset="-78"/>
                <a:cs typeface="Sakkal Majalla" panose="02000000000000000000" pitchFamily="2" charset="-78"/>
              </a:rPr>
              <a:t> </a:t>
            </a:r>
            <a:r>
              <a:rPr lang="ar-DZ" sz="14400" dirty="0" err="1">
                <a:solidFill>
                  <a:schemeClr val="tx1"/>
                </a:solidFill>
                <a:latin typeface="Sakkal Majalla" panose="02000000000000000000" pitchFamily="2" charset="-78"/>
                <a:cs typeface="Sakkal Majalla" panose="02000000000000000000" pitchFamily="2" charset="-78"/>
              </a:rPr>
              <a:t>وأودونيل</a:t>
            </a:r>
            <a:r>
              <a:rPr lang="ar-DZ" sz="14400" dirty="0">
                <a:solidFill>
                  <a:schemeClr val="tx1"/>
                </a:solidFill>
                <a:latin typeface="Sakkal Majalla" panose="02000000000000000000" pitchFamily="2" charset="-78"/>
                <a:cs typeface="Sakkal Majalla" panose="02000000000000000000" pitchFamily="2" charset="-78"/>
              </a:rPr>
              <a:t>: </a:t>
            </a:r>
            <a:r>
              <a:rPr lang="ar-DZ" sz="14400" dirty="0">
                <a:solidFill>
                  <a:prstClr val="black"/>
                </a:solidFill>
                <a:latin typeface="Sakkal Majalla" panose="02000000000000000000" pitchFamily="2" charset="-78"/>
                <a:ea typeface="Times New Roman" panose="02020603050405020304" pitchFamily="18" charset="0"/>
                <a:cs typeface="Sakkal Majalla" panose="02000000000000000000" pitchFamily="2" charset="-78"/>
              </a:rPr>
              <a:t>«</a:t>
            </a:r>
            <a:r>
              <a:rPr lang="ar-DZ" sz="14400" dirty="0">
                <a:solidFill>
                  <a:schemeClr val="tx1"/>
                </a:solidFill>
                <a:latin typeface="Sakkal Majalla" panose="02000000000000000000" pitchFamily="2" charset="-78"/>
                <a:cs typeface="Sakkal Majalla" panose="02000000000000000000" pitchFamily="2" charset="-78"/>
              </a:rPr>
              <a:t>وظيفة تنفيذ المهام عن طريق الآخرين ومعهم</a:t>
            </a:r>
            <a:r>
              <a:rPr lang="ar-DZ" sz="14400" dirty="0">
                <a:solidFill>
                  <a:prstClr val="black"/>
                </a:solidFill>
                <a:latin typeface="Sakkal Majalla" panose="02000000000000000000" pitchFamily="2" charset="-78"/>
                <a:ea typeface="Times New Roman" panose="02020603050405020304" pitchFamily="18" charset="0"/>
                <a:cs typeface="Sakkal Majalla" panose="02000000000000000000" pitchFamily="2" charset="-78"/>
              </a:rPr>
              <a:t>».</a:t>
            </a:r>
            <a:r>
              <a:rPr lang="ar-DZ" sz="14400" dirty="0">
                <a:solidFill>
                  <a:schemeClr val="tx1"/>
                </a:solidFill>
                <a:latin typeface="Sakkal Majalla" panose="02000000000000000000" pitchFamily="2" charset="-78"/>
                <a:cs typeface="Sakkal Majalla" panose="02000000000000000000" pitchFamily="2" charset="-78"/>
              </a:rPr>
              <a:t>        </a:t>
            </a:r>
            <a:endParaRPr lang="fr-DZ" sz="14400" dirty="0">
              <a:solidFill>
                <a:schemeClr val="tx1"/>
              </a:solidFill>
              <a:latin typeface="Sakkal Majalla" panose="02000000000000000000" pitchFamily="2" charset="-78"/>
              <a:cs typeface="Sakkal Majalla" panose="02000000000000000000" pitchFamily="2" charset="-78"/>
            </a:endParaRPr>
          </a:p>
          <a:p>
            <a:pPr marL="0" lvl="0" indent="0" algn="just" defTabSz="914400" rtl="1">
              <a:lnSpc>
                <a:spcPct val="150000"/>
              </a:lnSpc>
              <a:spcBef>
                <a:spcPts val="0"/>
              </a:spcBef>
              <a:buClrTx/>
              <a:buSzTx/>
              <a:buNone/>
            </a:pPr>
            <a:r>
              <a:rPr lang="ar-DZ" sz="14400" dirty="0">
                <a:solidFill>
                  <a:schemeClr val="tx1"/>
                </a:solidFill>
                <a:latin typeface="Sakkal Majalla" panose="02000000000000000000" pitchFamily="2" charset="-78"/>
                <a:cs typeface="Sakkal Majalla" panose="02000000000000000000" pitchFamily="2" charset="-78"/>
              </a:rPr>
              <a:t>      </a:t>
            </a:r>
            <a:r>
              <a:rPr lang="ar-DZ" sz="14400" dirty="0">
                <a:solidFill>
                  <a:srgbClr val="000000"/>
                </a:solidFill>
                <a:latin typeface="Sakkal Majalla" panose="02000000000000000000" pitchFamily="2" charset="-78"/>
                <a:cs typeface="Sakkal Majalla" panose="02000000000000000000" pitchFamily="2" charset="-78"/>
              </a:rPr>
              <a:t>كما تعرفها ماري باركر فوليت: </a:t>
            </a:r>
            <a:r>
              <a:rPr lang="ar-DZ" sz="14400" dirty="0">
                <a:solidFill>
                  <a:prstClr val="black"/>
                </a:solidFill>
                <a:latin typeface="Sakkal Majalla" panose="02000000000000000000" pitchFamily="2" charset="-78"/>
                <a:ea typeface="Times New Roman" panose="02020603050405020304" pitchFamily="18" charset="0"/>
                <a:cs typeface="Sakkal Majalla" panose="02000000000000000000" pitchFamily="2" charset="-78"/>
              </a:rPr>
              <a:t>«ه</a:t>
            </a:r>
            <a:r>
              <a:rPr lang="ar-DZ" sz="14400" dirty="0">
                <a:solidFill>
                  <a:srgbClr val="000000"/>
                </a:solidFill>
                <a:latin typeface="Sakkal Majalla" panose="02000000000000000000" pitchFamily="2" charset="-78"/>
                <a:cs typeface="Sakkal Majalla" panose="02000000000000000000" pitchFamily="2" charset="-78"/>
              </a:rPr>
              <a:t>ي فن تحقيق الأشياء من خلال الآخرين</a:t>
            </a:r>
            <a:r>
              <a:rPr lang="ar-DZ" sz="14400" dirty="0">
                <a:solidFill>
                  <a:prstClr val="black"/>
                </a:solidFill>
                <a:latin typeface="Sakkal Majalla" panose="02000000000000000000" pitchFamily="2" charset="-78"/>
                <a:ea typeface="Times New Roman" panose="02020603050405020304" pitchFamily="18" charset="0"/>
                <a:cs typeface="Sakkal Majalla" panose="02000000000000000000" pitchFamily="2" charset="-78"/>
              </a:rPr>
              <a:t>».</a:t>
            </a:r>
            <a:r>
              <a:rPr kumimoji="0" lang="x-none"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a:t>
            </a:r>
          </a:p>
          <a:p>
            <a:pPr marL="0" lvl="0" indent="0" algn="just" defTabSz="914400" rtl="1">
              <a:lnSpc>
                <a:spcPct val="150000"/>
              </a:lnSpc>
              <a:spcBef>
                <a:spcPts val="0"/>
              </a:spcBef>
              <a:buClrTx/>
              <a:buSzTx/>
              <a:buNone/>
            </a:pPr>
            <a:r>
              <a:rPr kumimoji="0" lang="ar-DZ"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تعرف الإدارة بأنها</a:t>
            </a:r>
            <a:r>
              <a:rPr kumimoji="0" lang="he-IL"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Times New Roman" panose="02020603050405020304" pitchFamily="18" charset="0"/>
              </a:rPr>
              <a:t>׃</a:t>
            </a:r>
            <a:r>
              <a:rPr kumimoji="0" lang="ar-DZ"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rPr>
              <a:t> «إنجاز أهداف المنظمة بطريقة فعالة وكفؤة من خلال ممارسة وظائف التخطيط والتنظيم والتوجيه والرقابة على الموارد المتاحة والمحتملة».</a:t>
            </a:r>
            <a:endParaRPr kumimoji="0" lang="x-none" sz="14400" b="0"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Sakkal Majalla" panose="02000000000000000000" pitchFamily="2" charset="-78"/>
            </a:endParaRPr>
          </a:p>
          <a:p>
            <a:pPr algn="just"/>
            <a:endParaRPr lang="x-none" dirty="0"/>
          </a:p>
        </p:txBody>
      </p:sp>
    </p:spTree>
    <p:extLst>
      <p:ext uri="{BB962C8B-B14F-4D97-AF65-F5344CB8AC3E}">
        <p14:creationId xmlns:p14="http://schemas.microsoft.com/office/powerpoint/2010/main" val="3468947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1FACD6-AE07-4568-8E84-323ACE0119FF}"/>
              </a:ext>
            </a:extLst>
          </p:cNvPr>
          <p:cNvSpPr>
            <a:spLocks noGrp="1"/>
          </p:cNvSpPr>
          <p:nvPr>
            <p:ph type="title"/>
          </p:nvPr>
        </p:nvSpPr>
        <p:spPr>
          <a:xfrm>
            <a:off x="802840" y="85165"/>
            <a:ext cx="8596668" cy="1264024"/>
          </a:xfrm>
          <a:ln w="34925">
            <a:noFill/>
          </a:ln>
          <a:effectLst>
            <a:outerShdw blurRad="57785" dist="33020" dir="3180000" algn="ctr">
              <a:srgbClr val="000000">
                <a:alpha val="30000"/>
              </a:srgbClr>
            </a:outerShdw>
          </a:effectLst>
          <a:scene3d>
            <a:camera prst="obliqueTopLeft"/>
            <a:lightRig rig="brightRoom" dir="t">
              <a:rot lat="0" lon="0" rev="600000"/>
            </a:lightRig>
          </a:scene3d>
          <a:sp3d prstMaterial="metal">
            <a:bevelT w="38100" h="57150" prst="angle"/>
          </a:sp3d>
        </p:spPr>
        <p:txBody>
          <a:bodyPr>
            <a:noAutofit/>
          </a:bodyPr>
          <a:lstStyle/>
          <a:p>
            <a:pPr marL="342900" marR="0" lvl="0" indent="-342900" algn="ctr" defTabSz="457200" rtl="1" eaLnBrk="1" fontAlgn="auto" latinLnBrk="0" hangingPunct="1">
              <a:lnSpc>
                <a:spcPct val="115000"/>
              </a:lnSpc>
              <a:spcBef>
                <a:spcPts val="1000"/>
              </a:spcBef>
              <a:spcAft>
                <a:spcPts val="1000"/>
              </a:spcAft>
              <a:tabLst/>
              <a:defRPr/>
            </a:pPr>
            <a:r>
              <a:rPr kumimoji="0" lang="fr-FR" sz="5400" b="1" i="0" u="none" strike="noStrike" kern="1200" normalizeH="0" baseline="0" noProof="0" dirty="0">
                <a:ln w="22225">
                  <a:solidFill>
                    <a:schemeClr val="accent2"/>
                  </a:solidFill>
                  <a:prstDash val="solid"/>
                </a:ln>
                <a:solidFill>
                  <a:schemeClr val="accent2">
                    <a:lumMod val="40000"/>
                    <a:lumOff val="60000"/>
                  </a:schemeClr>
                </a:solidFill>
                <a:uLnTx/>
                <a:uFillTx/>
                <a:latin typeface="Sakkal Majalla" panose="02000000000000000000" pitchFamily="2" charset="-78"/>
                <a:ea typeface="Times New Roman" panose="02020603050405020304" pitchFamily="18" charset="0"/>
                <a:cs typeface="Sakkal Majalla" panose="02000000000000000000" pitchFamily="2" charset="-78"/>
                <a:sym typeface="Symbol" panose="05050102010706020507" pitchFamily="18" charset="2"/>
              </a:rPr>
              <a:t></a:t>
            </a:r>
            <a:r>
              <a:rPr kumimoji="0" lang="ar-DZ" sz="5400" b="1" i="0" u="none" strike="noStrike" kern="1200" normalizeH="0" baseline="0" noProof="0" dirty="0">
                <a:ln w="22225">
                  <a:solidFill>
                    <a:schemeClr val="accent2"/>
                  </a:solidFill>
                  <a:prstDash val="solid"/>
                </a:ln>
                <a:solidFill>
                  <a:schemeClr val="accent2">
                    <a:lumMod val="40000"/>
                    <a:lumOff val="60000"/>
                  </a:schemeClr>
                </a:solidFill>
                <a:uLnTx/>
                <a:uFillTx/>
                <a:latin typeface="Calibri" panose="020F0502020204030204" pitchFamily="34" charset="0"/>
                <a:ea typeface="Times New Roman" panose="02020603050405020304" pitchFamily="18" charset="0"/>
                <a:cs typeface="Sakkal Majalla" panose="02000000000000000000" pitchFamily="2" charset="-78"/>
              </a:rPr>
              <a:t>- خصائص الإدارة</a:t>
            </a:r>
            <a:br>
              <a:rPr kumimoji="0" lang="x-none" sz="5400" b="1" i="0" u="none" strike="noStrike" kern="1200" normalizeH="0" baseline="0" noProof="0" dirty="0">
                <a:ln w="22225">
                  <a:solidFill>
                    <a:schemeClr val="accent2"/>
                  </a:solidFill>
                  <a:prstDash val="solid"/>
                </a:ln>
                <a:solidFill>
                  <a:schemeClr val="accent2">
                    <a:lumMod val="40000"/>
                    <a:lumOff val="60000"/>
                  </a:schemeClr>
                </a:solidFill>
                <a:uLnTx/>
                <a:uFillTx/>
                <a:latin typeface="Calibri" panose="020F0502020204030204" pitchFamily="34" charset="0"/>
                <a:ea typeface="Times New Roman" panose="02020603050405020304" pitchFamily="18" charset="0"/>
                <a:cs typeface="Arial" panose="020B0604020202020204" pitchFamily="34" charset="0"/>
              </a:rPr>
            </a:br>
            <a:endParaRPr lang="x-none" sz="5400" b="1" dirty="0">
              <a:ln w="22225">
                <a:solidFill>
                  <a:schemeClr val="accent2"/>
                </a:solidFill>
                <a:prstDash val="solid"/>
              </a:ln>
              <a:solidFill>
                <a:schemeClr val="accent2">
                  <a:lumMod val="40000"/>
                  <a:lumOff val="60000"/>
                </a:schemeClr>
              </a:solidFill>
            </a:endParaRPr>
          </a:p>
        </p:txBody>
      </p:sp>
      <p:sp>
        <p:nvSpPr>
          <p:cNvPr id="3" name="Espace réservé du contenu 2">
            <a:extLst>
              <a:ext uri="{FF2B5EF4-FFF2-40B4-BE49-F238E27FC236}">
                <a16:creationId xmlns:a16="http://schemas.microsoft.com/office/drawing/2014/main" id="{20A68747-37E5-45F7-B603-87EE6710D6AD}"/>
              </a:ext>
            </a:extLst>
          </p:cNvPr>
          <p:cNvSpPr>
            <a:spLocks noGrp="1"/>
          </p:cNvSpPr>
          <p:nvPr>
            <p:ph idx="1"/>
          </p:nvPr>
        </p:nvSpPr>
        <p:spPr>
          <a:xfrm>
            <a:off x="170329" y="1255059"/>
            <a:ext cx="9103673" cy="4545106"/>
          </a:xfrm>
        </p:spPr>
        <p:txBody>
          <a:bodyPr>
            <a:normAutofit fontScale="55000" lnSpcReduction="20000"/>
          </a:bodyPr>
          <a:lstStyle/>
          <a:p>
            <a:pPr marL="0" indent="0" algn="just" rtl="1">
              <a:lnSpc>
                <a:spcPct val="115000"/>
              </a:lnSpc>
              <a:spcAft>
                <a:spcPts val="1000"/>
              </a:spcAft>
              <a:buNone/>
            </a:pPr>
            <a:r>
              <a:rPr lang="ar-DZ" sz="65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1- الإدارة عملية: </a:t>
            </a:r>
            <a:r>
              <a:rPr lang="ar-DZ" sz="65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بمعنى أنها تتضمن تفاعل متبادل ومستمر بين جميع أطراف العملية الإدارية، وبين المستويات الإدارية، وبين الإدارات والأقسام داخل المنظمة والبيئة الخارجية المحيطة بها...أي أن الإدارة نشاط حركي ديناميكي منظم تجاه تحقيق أهداف مخطط لها.</a:t>
            </a:r>
            <a:endParaRPr lang="x-none" sz="65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65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2- الإدارة عملية اجتماعية:</a:t>
            </a:r>
            <a:r>
              <a:rPr lang="ar-DZ" sz="6500"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 </a:t>
            </a:r>
            <a:r>
              <a:rPr lang="ar-DZ" sz="65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من خلال مشاركة مجموعة من الأفراد في تحقيق الهدف المطلوب. وقد نشأت الإدارة عندما أصبح ضروريا تعاون مجموعة من الأفراد لأداء عمل معين.</a:t>
            </a:r>
            <a:endParaRPr lang="x-none" sz="65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2561531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61CE086-D598-43D3-895E-992A20DE1B23}"/>
              </a:ext>
            </a:extLst>
          </p:cNvPr>
          <p:cNvSpPr>
            <a:spLocks noGrp="1"/>
          </p:cNvSpPr>
          <p:nvPr>
            <p:ph idx="1"/>
          </p:nvPr>
        </p:nvSpPr>
        <p:spPr>
          <a:xfrm>
            <a:off x="277906" y="295835"/>
            <a:ext cx="8996096" cy="5728447"/>
          </a:xfrm>
          <a:solidFill>
            <a:schemeClr val="bg1"/>
          </a:solidFill>
        </p:spPr>
        <p:txBody>
          <a:bodyPr>
            <a:normAutofit lnSpcReduction="10000"/>
          </a:bodyPr>
          <a:lstStyle/>
          <a:p>
            <a:pPr marL="0" indent="0" algn="just" rtl="1">
              <a:lnSpc>
                <a:spcPct val="115000"/>
              </a:lnSpc>
              <a:spcAft>
                <a:spcPts val="1000"/>
              </a:spcAft>
              <a:buNone/>
            </a:pPr>
            <a:r>
              <a:rPr lang="ar-DZ" sz="45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3- الإدارة عملية مستمرة: </a:t>
            </a:r>
            <a:r>
              <a:rPr lang="ar-DZ" sz="45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إ</a:t>
            </a:r>
            <a:r>
              <a:rPr lang="ar-DZ" sz="45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ن وجود مجتمع يعيش فيه أفراد لديهم جملة من الاحتياجات المتعددة والمتنوعة والمتجددة واللانهائية يتطلب استمرار الإدارة في ممارسة نشاطها.</a:t>
            </a:r>
            <a:endParaRPr lang="x-none" sz="45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indent="0" algn="just" rtl="1">
              <a:lnSpc>
                <a:spcPct val="115000"/>
              </a:lnSpc>
              <a:spcAft>
                <a:spcPts val="1000"/>
              </a:spcAft>
              <a:buNone/>
            </a:pPr>
            <a:r>
              <a:rPr lang="ar-DZ" sz="45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4- الإدارة عملية هادفة:</a:t>
            </a:r>
            <a:r>
              <a:rPr lang="ar-DZ" sz="4500"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 </a:t>
            </a:r>
            <a:r>
              <a:rPr lang="ar-DZ" sz="45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ظهرت الإدارة في الأصل نظرا للحاجة إليها ونظرا لأنها وسيلة فعالة لتحقيق بعض أهداف المجتمع.</a:t>
            </a:r>
            <a:endParaRPr lang="x-none" sz="45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1638715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80DBF43-0F09-4FC2-8DAD-D9C1DE900B3A}"/>
              </a:ext>
            </a:extLst>
          </p:cNvPr>
          <p:cNvSpPr>
            <a:spLocks noGrp="1"/>
          </p:cNvSpPr>
          <p:nvPr>
            <p:ph idx="1"/>
          </p:nvPr>
        </p:nvSpPr>
        <p:spPr>
          <a:xfrm>
            <a:off x="242047" y="233082"/>
            <a:ext cx="9031955" cy="6121998"/>
          </a:xfrm>
        </p:spPr>
        <p:txBody>
          <a:bodyPr>
            <a:normAutofit fontScale="92500" lnSpcReduction="10000"/>
          </a:bodyPr>
          <a:lstStyle/>
          <a:p>
            <a:pPr marL="0" indent="0" algn="just" rtl="1">
              <a:lnSpc>
                <a:spcPct val="115000"/>
              </a:lnSpc>
              <a:spcAft>
                <a:spcPts val="1000"/>
              </a:spcAft>
              <a:buNone/>
            </a:pPr>
            <a:r>
              <a:rPr lang="ar-DZ" sz="3600" b="1"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5- الإدارة مسؤولة عن تحقيق الأهداف بصورة رشيدة:</a:t>
            </a:r>
            <a:r>
              <a:rPr lang="ar-DZ" sz="3600" dirty="0">
                <a:solidFill>
                  <a:schemeClr val="accent1">
                    <a:lumMod val="75000"/>
                  </a:schemeClr>
                </a:solidFill>
                <a:effectLst/>
                <a:latin typeface="Calibri" panose="020F0502020204030204" pitchFamily="34" charset="0"/>
                <a:ea typeface="Times New Roman" panose="02020603050405020304" pitchFamily="18" charset="0"/>
                <a:cs typeface="Sakkal Majalla" panose="02000000000000000000" pitchFamily="2" charset="-78"/>
              </a:rPr>
              <a:t> </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بمعنى أن الإدارة مسؤولة عن تحقيق أهداف المنظمة بكفاءة وفعالية، حيث يقصد بـــ:</a:t>
            </a:r>
            <a:endParaRPr lang="x-none" sz="3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spcAft>
                <a:spcPts val="1000"/>
              </a:spcAft>
              <a:buFont typeface="Wingdings" panose="05000000000000000000" pitchFamily="2" charset="2"/>
              <a:buChar char="Ø"/>
              <a:tabLst>
                <a:tab pos="269875" algn="r"/>
              </a:tabLst>
            </a:pP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الكفاءة (</a:t>
            </a:r>
            <a:r>
              <a:rPr lang="x-none" sz="3600" b="1" dirty="0">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E</a:t>
            </a:r>
            <a:r>
              <a:rPr lang="fr-FR" sz="3600" b="1" dirty="0" err="1">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fficiency</a:t>
            </a: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هي </a:t>
            </a:r>
            <a:r>
              <a:rPr lang="ar-DZ" sz="3600" dirty="0">
                <a:solidFill>
                  <a:schemeClr val="tx1"/>
                </a:solidFill>
                <a:latin typeface="Calibri" panose="020F0502020204030204" pitchFamily="34" charset="0"/>
                <a:ea typeface="Times New Roman" panose="02020603050405020304" pitchFamily="18" charset="0"/>
                <a:cs typeface="Sakkal Majalla" panose="02000000000000000000" pitchFamily="2" charset="-78"/>
              </a:rPr>
              <a:t>حسن الاستفادة من الموارد</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وذلك بالحصول على أفضل ناتج بأقل تكلفة، أو بمعنى آخر الحصول على أعلى إنتاجية من الموارد المستخدمة سواء كانت هذه الموارد مادية أو بشرية (استخدام الأشياء بالطريقة الصحيحة حسب بيتر </a:t>
            </a:r>
            <a:r>
              <a:rPr lang="ar-DZ" sz="3600" dirty="0" err="1">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دراكر</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a:t>
            </a:r>
            <a:endParaRPr lang="x-none" sz="3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defTabSz="457200" rtl="1" eaLnBrk="1" fontAlgn="auto" latinLnBrk="0" hangingPunct="1">
              <a:lnSpc>
                <a:spcPct val="115000"/>
              </a:lnSpc>
              <a:spcBef>
                <a:spcPts val="1000"/>
              </a:spcBef>
              <a:spcAft>
                <a:spcPts val="1000"/>
              </a:spcAft>
              <a:buClr>
                <a:srgbClr val="F496CB">
                  <a:lumMod val="75000"/>
                </a:srgbClr>
              </a:buClr>
              <a:buSzPct val="80000"/>
              <a:buFont typeface="Wingdings" panose="05000000000000000000" pitchFamily="2" charset="2"/>
              <a:buChar char="Ø"/>
              <a:tabLst>
                <a:tab pos="269875" algn="r"/>
              </a:tabLst>
              <a:defRPr/>
            </a:pP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الفعالية (</a:t>
            </a:r>
            <a:r>
              <a:rPr lang="x-none" sz="3600" b="1" dirty="0">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E</a:t>
            </a:r>
            <a:r>
              <a:rPr lang="fr-FR" sz="3600" b="1" dirty="0" err="1">
                <a:solidFill>
                  <a:schemeClr val="tx1"/>
                </a:solidFill>
                <a:effectLst/>
                <a:latin typeface="Sakkal Majalla" panose="02000000000000000000" pitchFamily="2" charset="-78"/>
                <a:ea typeface="Times New Roman" panose="02020603050405020304" pitchFamily="18" charset="0"/>
                <a:cs typeface="Arial" panose="020B0604020202020204" pitchFamily="34" charset="0"/>
              </a:rPr>
              <a:t>ffectiveness</a:t>
            </a:r>
            <a:r>
              <a:rPr lang="ar-DZ" sz="3600" b="1"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a:t>
            </a:r>
            <a:r>
              <a:rPr lang="ar-DZ" sz="3600" dirty="0">
                <a:solidFill>
                  <a:schemeClr val="tx1"/>
                </a:solidFill>
                <a:latin typeface="Calibri" panose="020F0502020204030204" pitchFamily="34" charset="0"/>
                <a:ea typeface="Times New Roman" panose="02020603050405020304" pitchFamily="18" charset="0"/>
                <a:cs typeface="Sakkal Majalla" panose="02000000000000000000" pitchFamily="2" charset="-78"/>
              </a:rPr>
              <a:t>مدى تحقيق (النتائج) المرغوبة من استخدام الموارد وإدارتها بشكل جيد</a:t>
            </a:r>
            <a:r>
              <a:rPr lang="ar-DZ" sz="3600" dirty="0">
                <a:solidFill>
                  <a:schemeClr val="tx1"/>
                </a:solidFill>
                <a:effectLst/>
                <a:latin typeface="Calibri" panose="020F0502020204030204" pitchFamily="34" charset="0"/>
                <a:ea typeface="Times New Roman" panose="02020603050405020304" pitchFamily="18" charset="0"/>
                <a:cs typeface="Sakkal Majalla" panose="02000000000000000000" pitchFamily="2" charset="-78"/>
              </a:rPr>
              <a:t>، كتحقيق الربح، التوسع في الأسواق وتحقيق رضا العاملين، </a:t>
            </a:r>
            <a:r>
              <a:rPr kumimoji="0" lang="ar-DZ"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(أداء الأشياء الصحيحة في الوقت المناسب حسب بيتر </a:t>
            </a:r>
            <a:r>
              <a:rPr kumimoji="0" lang="ar-DZ" sz="3600" b="0" i="0" u="none" strike="noStrike" kern="1200" cap="none" spc="0" normalizeH="0" baseline="0" noProof="0" dirty="0" err="1">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دراكر</a:t>
            </a:r>
            <a:r>
              <a:rPr kumimoji="0" lang="ar-DZ"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a:t>
            </a:r>
            <a:endParaRPr kumimoji="0" lang="x-none"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spcAft>
                <a:spcPts val="1000"/>
              </a:spcAft>
              <a:buFont typeface="Wingdings" panose="05000000000000000000" pitchFamily="2" charset="2"/>
              <a:buChar char="Ø"/>
              <a:tabLst>
                <a:tab pos="269875" algn="r"/>
              </a:tabLst>
            </a:pPr>
            <a:endParaRPr lang="x-none" dirty="0"/>
          </a:p>
        </p:txBody>
      </p:sp>
    </p:spTree>
    <p:extLst>
      <p:ext uri="{BB962C8B-B14F-4D97-AF65-F5344CB8AC3E}">
        <p14:creationId xmlns:p14="http://schemas.microsoft.com/office/powerpoint/2010/main" val="1725420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F96EA0E-95DE-42F7-A205-96340F2BA64A}"/>
              </a:ext>
            </a:extLst>
          </p:cNvPr>
          <p:cNvSpPr>
            <a:spLocks noGrp="1"/>
          </p:cNvSpPr>
          <p:nvPr>
            <p:ph idx="1"/>
          </p:nvPr>
        </p:nvSpPr>
        <p:spPr>
          <a:xfrm>
            <a:off x="677334" y="152401"/>
            <a:ext cx="8596668" cy="5888962"/>
          </a:xfrm>
        </p:spPr>
        <p:txBody>
          <a:bodyPr>
            <a:normAutofit lnSpcReduction="10000"/>
          </a:bodyPr>
          <a:lstStyle/>
          <a:p>
            <a:pPr marL="0" marR="0" lvl="0" indent="0" algn="just" defTabSz="457200" rtl="1" eaLnBrk="1" fontAlgn="auto" latinLnBrk="0" hangingPunct="1">
              <a:lnSpc>
                <a:spcPct val="115000"/>
              </a:lnSpc>
              <a:spcBef>
                <a:spcPts val="1000"/>
              </a:spcBef>
              <a:spcAft>
                <a:spcPts val="1000"/>
              </a:spcAft>
              <a:buClr>
                <a:srgbClr val="F496CB">
                  <a:lumMod val="75000"/>
                </a:srgbClr>
              </a:buClr>
              <a:buSzPct val="80000"/>
              <a:buFont typeface="Wingdings 3" charset="2"/>
              <a:buNone/>
              <a:tabLst/>
              <a:defRPr/>
            </a:pPr>
            <a:r>
              <a:rPr kumimoji="0" lang="ar-DZ" sz="3600" b="1" i="0" u="none" strike="noStrike" kern="1200" cap="none" spc="0" normalizeH="0" baseline="0" noProof="0" dirty="0">
                <a:ln>
                  <a:noFill/>
                </a:ln>
                <a:solidFill>
                  <a:schemeClr val="accent1">
                    <a:lumMod val="75000"/>
                  </a:schemeClr>
                </a:solidFill>
                <a:effectLst/>
                <a:uLnTx/>
                <a:uFillTx/>
                <a:latin typeface="Calibri" panose="020F0502020204030204" pitchFamily="34" charset="0"/>
                <a:ea typeface="Times New Roman" panose="02020603050405020304" pitchFamily="18" charset="0"/>
                <a:cs typeface="Sakkal Majalla" panose="02000000000000000000" pitchFamily="2" charset="-78"/>
              </a:rPr>
              <a:t>6- الإدارة علم وفن ومهنة: </a:t>
            </a:r>
            <a:r>
              <a:rPr kumimoji="0" lang="ar-DZ"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حيث أنّ:</a:t>
            </a:r>
            <a:endParaRPr kumimoji="0" lang="x-none"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rial" panose="020B0604020202020204" pitchFamily="34" charset="0"/>
            </a:endParaRPr>
          </a:p>
          <a:p>
            <a:pPr marR="0" lvl="0" algn="just" defTabSz="457200" rtl="1" eaLnBrk="1" fontAlgn="auto" latinLnBrk="0" hangingPunct="1">
              <a:lnSpc>
                <a:spcPct val="115000"/>
              </a:lnSpc>
              <a:spcBef>
                <a:spcPts val="1000"/>
              </a:spcBef>
              <a:spcAft>
                <a:spcPts val="1000"/>
              </a:spcAft>
              <a:buClr>
                <a:srgbClr val="F496CB">
                  <a:lumMod val="75000"/>
                </a:srgbClr>
              </a:buClr>
              <a:buSzPct val="80000"/>
              <a:buFont typeface="Wingdings" panose="05000000000000000000" pitchFamily="2" charset="2"/>
              <a:buChar char="Ø"/>
              <a:tabLst>
                <a:tab pos="269875" algn="r"/>
              </a:tabLst>
              <a:defRPr/>
            </a:pPr>
            <a:r>
              <a:rPr kumimoji="0" lang="ar-DZ" sz="3600" b="1"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الإدارة علم </a:t>
            </a:r>
            <a:r>
              <a:rPr kumimoji="0" lang="fr-FR" sz="3600" b="1" i="0" u="none" strike="noStrike" kern="1200" cap="none" spc="0" normalizeH="0" baseline="0" noProof="0" dirty="0">
                <a:ln>
                  <a:noFill/>
                </a:ln>
                <a:solidFill>
                  <a:schemeClr val="tx1"/>
                </a:solidFill>
                <a:effectLst/>
                <a:uLnTx/>
                <a:uFillTx/>
                <a:latin typeface="Sakkal Majalla" panose="02000000000000000000" pitchFamily="2" charset="-78"/>
                <a:ea typeface="Times New Roman" panose="02020603050405020304" pitchFamily="18" charset="0"/>
                <a:cs typeface="Arial" panose="020B0604020202020204" pitchFamily="34" charset="0"/>
              </a:rPr>
              <a:t>science"</a:t>
            </a:r>
            <a:r>
              <a:rPr kumimoji="0" lang="ar-DZ" sz="3600" b="1"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a:t>
            </a:r>
            <a:r>
              <a:rPr kumimoji="0" lang="ar-DZ"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Sakkal Majalla" panose="02000000000000000000" pitchFamily="2" charset="-78"/>
              </a:rPr>
              <a:t> له قواعده وأصوله التي اجتهد عدد كبير من المفكرين والباحثين في صياغة المبادئ والأسس التي أصبحت حقائق ثابتة يجري تطبيقها وممارستها في مختلف أنواع المنظمات، ومنه فالإدارة تعتمد على الأسلوب العلمي في تطبيقها للوظائف الإدارية من تخطيط وتوجيه ورقابة، بالإضافة إلى تعاملها مع البشر ودراسة دوافعهم وقيمهم وغيرها ودراسة المشكلات واتخاذ القرارات إلى جانب اعتمادها على المنطق والتحليل عند إدارة أموالها وشؤون إنتاجها وتسويق منتجاتها.</a:t>
            </a:r>
            <a:endParaRPr kumimoji="0" lang="x-none" sz="3600" b="0" i="0" u="none" strike="noStrike" kern="1200" cap="none" spc="0" normalizeH="0" baseline="0" noProof="0" dirty="0">
              <a:ln>
                <a:noFill/>
              </a:ln>
              <a:solidFill>
                <a:schemeClr val="tx1"/>
              </a:solidFill>
              <a:effectLst/>
              <a:uLnTx/>
              <a:uFillTx/>
              <a:latin typeface="Calibri" panose="020F0502020204030204" pitchFamily="34" charset="0"/>
              <a:ea typeface="Times New Roman" panose="02020603050405020304" pitchFamily="18" charset="0"/>
              <a:cs typeface="Arial" panose="020B0604020202020204" pitchFamily="34" charset="0"/>
            </a:endParaRPr>
          </a:p>
          <a:p>
            <a:endParaRPr lang="x-none" dirty="0"/>
          </a:p>
        </p:txBody>
      </p:sp>
    </p:spTree>
    <p:extLst>
      <p:ext uri="{BB962C8B-B14F-4D97-AF65-F5344CB8AC3E}">
        <p14:creationId xmlns:p14="http://schemas.microsoft.com/office/powerpoint/2010/main" val="1146379832"/>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447</TotalTime>
  <Words>1785</Words>
  <Application>Microsoft Office PowerPoint</Application>
  <PresentationFormat>Grand écran</PresentationFormat>
  <Paragraphs>106</Paragraphs>
  <Slides>30</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30</vt:i4>
      </vt:variant>
    </vt:vector>
  </HeadingPairs>
  <TitlesOfParts>
    <vt:vector size="39" baseType="lpstr">
      <vt:lpstr>Arial</vt:lpstr>
      <vt:lpstr>Calibri</vt:lpstr>
      <vt:lpstr>Sakkal Majalla</vt:lpstr>
      <vt:lpstr>Simplified Arabic Fixed</vt:lpstr>
      <vt:lpstr>Traditional Arabic</vt:lpstr>
      <vt:lpstr>Trebuchet MS</vt:lpstr>
      <vt:lpstr>Wingdings</vt:lpstr>
      <vt:lpstr>Wingdings 3</vt:lpstr>
      <vt:lpstr>Facette</vt:lpstr>
      <vt:lpstr>المحور الأول: مفاهيم عامة حول  إدارة الأعمال</vt:lpstr>
      <vt:lpstr>- تعريف الإدارة </vt:lpstr>
      <vt:lpstr>Présentation PowerPoint</vt:lpstr>
      <vt:lpstr>Présentation PowerPoint</vt:lpstr>
      <vt:lpstr>Présentation PowerPoint</vt:lpstr>
      <vt:lpstr>- خصائص الإدارة </vt:lpstr>
      <vt:lpstr>Présentation PowerPoint</vt:lpstr>
      <vt:lpstr>Présentation PowerPoint</vt:lpstr>
      <vt:lpstr>Présentation PowerPoint</vt:lpstr>
      <vt:lpstr>Présentation PowerPoint</vt:lpstr>
      <vt:lpstr>Présentation PowerPoint</vt:lpstr>
      <vt:lpstr>- أهمية الإدارة </vt:lpstr>
      <vt:lpstr>Présentation PowerPoint</vt:lpstr>
      <vt:lpstr>V- أهداف الإدارة </vt:lpstr>
      <vt:lpstr>V - مستويات الإدارة </vt:lpstr>
      <vt:lpstr>Présentation PowerPoint</vt:lpstr>
      <vt:lpstr>Présentation PowerPoint</vt:lpstr>
      <vt:lpstr>Présentation PowerPoint</vt:lpstr>
      <vt:lpstr>Présentation PowerPoint</vt:lpstr>
      <vt:lpstr>V- مجالات تطبيق الإدارة </vt:lpstr>
      <vt:lpstr>Présentation PowerPoint</vt:lpstr>
      <vt:lpstr>بيئة منظمات الأعمال </vt:lpstr>
      <vt:lpstr>مكونات بيئة منظمات الأعمال</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saadaneassia@yahoo.com</dc:creator>
  <cp:lastModifiedBy>saadaneassia@yahoo.com</cp:lastModifiedBy>
  <cp:revision>46</cp:revision>
  <dcterms:created xsi:type="dcterms:W3CDTF">2023-10-04T07:53:47Z</dcterms:created>
  <dcterms:modified xsi:type="dcterms:W3CDTF">2023-10-12T08:30:45Z</dcterms:modified>
</cp:coreProperties>
</file>