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59" r:id="rId4"/>
    <p:sldId id="260" r:id="rId5"/>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7" d="100"/>
          <a:sy n="67" d="100"/>
        </p:scale>
        <p:origin x="644" y="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BEA3636-3742-46E5-B611-47188C8C991D}" type="doc">
      <dgm:prSet loTypeId="urn:microsoft.com/office/officeart/2005/8/layout/radial1" loCatId="relationship" qsTypeId="urn:microsoft.com/office/officeart/2005/8/quickstyle/simple1" qsCatId="simple" csTypeId="urn:microsoft.com/office/officeart/2005/8/colors/accent1_2" csCatId="accent1"/>
      <dgm:spPr/>
    </dgm:pt>
    <dgm:pt modelId="{2D88ABF9-AEBF-4503-B396-A92C414ABF52}">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altLang="fr-FR" b="0" i="0" u="none" strike="noStrike" cap="none" normalizeH="0" baseline="0">
              <a:ln>
                <a:noFill/>
              </a:ln>
              <a:solidFill>
                <a:schemeClr val="bg2"/>
              </a:solidFill>
              <a:effectLst/>
              <a:latin typeface="Arial" panose="020B0604020202020204" pitchFamily="34" charset="0"/>
              <a:cs typeface="Arial" panose="020B0604020202020204" pitchFamily="34" charset="0"/>
            </a:rPr>
            <a:t>Milieu de culture</a:t>
          </a:r>
        </a:p>
      </dgm:t>
    </dgm:pt>
    <dgm:pt modelId="{C90442EB-D058-478F-851F-A297FADF621D}" type="parTrans" cxnId="{5BFA3B29-4782-4664-A5E2-53E79B395737}">
      <dgm:prSet/>
      <dgm:spPr/>
    </dgm:pt>
    <dgm:pt modelId="{9FFA424B-8A6B-4F8E-AC42-FABD935D760D}" type="sibTrans" cxnId="{5BFA3B29-4782-4664-A5E2-53E79B395737}">
      <dgm:prSet/>
      <dgm:spPr/>
    </dgm:pt>
    <dgm:pt modelId="{A84D051F-2950-49B3-8BE8-9635404E892E}">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altLang="fr-FR" b="0" i="0" u="none" strike="noStrike" cap="none" normalizeH="0" baseline="0">
              <a:ln>
                <a:noFill/>
              </a:ln>
              <a:solidFill>
                <a:schemeClr val="tx1"/>
              </a:solidFill>
              <a:effectLst/>
              <a:latin typeface="Arial" panose="020B0604020202020204" pitchFamily="34" charset="0"/>
              <a:cs typeface="Arial" panose="020B0604020202020204" pitchFamily="34" charset="0"/>
            </a:rPr>
            <a:t>Facteurs de croissance</a:t>
          </a:r>
        </a:p>
        <a:p>
          <a:pPr marL="0" marR="0" lvl="0" indent="0" algn="ctr" defTabSz="914400" rtl="0" eaLnBrk="1" fontAlgn="base" latinLnBrk="0" hangingPunct="1">
            <a:lnSpc>
              <a:spcPct val="100000"/>
            </a:lnSpc>
            <a:spcBef>
              <a:spcPct val="0"/>
            </a:spcBef>
            <a:spcAft>
              <a:spcPct val="0"/>
            </a:spcAft>
            <a:buClrTx/>
            <a:buSzTx/>
            <a:buFontTx/>
            <a:buNone/>
            <a:tabLst/>
          </a:pPr>
          <a:r>
            <a:rPr kumimoji="0" lang="fr-FR" altLang="fr-FR" b="0" i="0" u="none" strike="noStrike" cap="none" normalizeH="0" baseline="0">
              <a:ln>
                <a:noFill/>
              </a:ln>
              <a:solidFill>
                <a:schemeClr val="tx1"/>
              </a:solidFill>
              <a:effectLst/>
              <a:latin typeface="Arial" panose="020B0604020202020204" pitchFamily="34" charset="0"/>
              <a:cs typeface="Arial" panose="020B0604020202020204" pitchFamily="34" charset="0"/>
            </a:rPr>
            <a:t>Aa essentiels</a:t>
          </a:r>
        </a:p>
        <a:p>
          <a:pPr marL="0" marR="0" lvl="0" indent="0" algn="ctr" defTabSz="914400" rtl="0" eaLnBrk="1" fontAlgn="base" latinLnBrk="0" hangingPunct="1">
            <a:lnSpc>
              <a:spcPct val="100000"/>
            </a:lnSpc>
            <a:spcBef>
              <a:spcPct val="0"/>
            </a:spcBef>
            <a:spcAft>
              <a:spcPct val="0"/>
            </a:spcAft>
            <a:buClrTx/>
            <a:buSzTx/>
            <a:buFontTx/>
            <a:buNone/>
            <a:tabLst/>
          </a:pPr>
          <a:r>
            <a:rPr kumimoji="0" lang="fr-FR" altLang="fr-FR" b="0" i="0" u="none" strike="noStrike" cap="none" normalizeH="0" baseline="0">
              <a:ln>
                <a:noFill/>
              </a:ln>
              <a:solidFill>
                <a:schemeClr val="tx1"/>
              </a:solidFill>
              <a:effectLst/>
              <a:latin typeface="Arial" panose="020B0604020202020204" pitchFamily="34" charset="0"/>
              <a:cs typeface="Arial" panose="020B0604020202020204" pitchFamily="34" charset="0"/>
            </a:rPr>
            <a:t>Vit</a:t>
          </a:r>
        </a:p>
        <a:p>
          <a:pPr marL="0" marR="0" lvl="0" indent="0" algn="ctr" defTabSz="914400" rtl="0" eaLnBrk="1" fontAlgn="base" latinLnBrk="0" hangingPunct="1">
            <a:lnSpc>
              <a:spcPct val="100000"/>
            </a:lnSpc>
            <a:spcBef>
              <a:spcPct val="0"/>
            </a:spcBef>
            <a:spcAft>
              <a:spcPct val="0"/>
            </a:spcAft>
            <a:buClrTx/>
            <a:buSzTx/>
            <a:buFontTx/>
            <a:buNone/>
            <a:tabLst/>
          </a:pPr>
          <a:r>
            <a:rPr kumimoji="0" lang="fr-FR" altLang="fr-FR" b="0" i="0" u="none" strike="noStrike" cap="none" normalizeH="0" baseline="0">
              <a:ln>
                <a:noFill/>
              </a:ln>
              <a:solidFill>
                <a:schemeClr val="tx1"/>
              </a:solidFill>
              <a:effectLst/>
              <a:latin typeface="Arial" panose="020B0604020202020204" pitchFamily="34" charset="0"/>
              <a:cs typeface="Arial" panose="020B0604020202020204" pitchFamily="34" charset="0"/>
            </a:rPr>
            <a:t>Ac. Gras arachidonique</a:t>
          </a:r>
        </a:p>
      </dgm:t>
    </dgm:pt>
    <dgm:pt modelId="{38ACD1CC-5BA4-4191-9243-136C64FE6B8F}" type="parTrans" cxnId="{0DB0B2D9-D2F8-4690-A5C7-729C070D221E}">
      <dgm:prSet/>
      <dgm:spPr/>
      <dgm:t>
        <a:bodyPr/>
        <a:lstStyle/>
        <a:p>
          <a:endParaRPr lang="fr-BE"/>
        </a:p>
      </dgm:t>
    </dgm:pt>
    <dgm:pt modelId="{A5E3956F-AA17-486E-9C09-26A024CBBDDE}" type="sibTrans" cxnId="{0DB0B2D9-D2F8-4690-A5C7-729C070D221E}">
      <dgm:prSet/>
      <dgm:spPr/>
    </dgm:pt>
    <dgm:pt modelId="{82E49927-7428-497C-A64C-B9E59CC6BDCA}">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altLang="fr-FR" b="0" i="0" u="none" strike="noStrike" cap="none" normalizeH="0" baseline="0">
              <a:ln>
                <a:noFill/>
              </a:ln>
              <a:solidFill>
                <a:schemeClr val="tx1"/>
              </a:solidFill>
              <a:effectLst/>
              <a:latin typeface="Arial" panose="020B0604020202020204" pitchFamily="34" charset="0"/>
              <a:cs typeface="Arial" panose="020B0604020202020204" pitchFamily="34" charset="0"/>
            </a:rPr>
            <a:t>eau</a:t>
          </a:r>
        </a:p>
      </dgm:t>
    </dgm:pt>
    <dgm:pt modelId="{1E30E790-E0E1-42F0-B2FB-F8E82DF3106C}" type="parTrans" cxnId="{C74A4946-AD6A-4A6A-8F6C-BC4997F99ECE}">
      <dgm:prSet/>
      <dgm:spPr/>
      <dgm:t>
        <a:bodyPr/>
        <a:lstStyle/>
        <a:p>
          <a:endParaRPr lang="fr-BE"/>
        </a:p>
      </dgm:t>
    </dgm:pt>
    <dgm:pt modelId="{C0A677A1-E3AD-4AD7-B541-5B4CDAF0B3DC}" type="sibTrans" cxnId="{C74A4946-AD6A-4A6A-8F6C-BC4997F99ECE}">
      <dgm:prSet/>
      <dgm:spPr/>
    </dgm:pt>
    <dgm:pt modelId="{96E9FE2A-3B70-4811-8411-ED12097BDF3A}">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altLang="fr-FR" b="0" i="0" u="none" strike="noStrike" cap="none" normalizeH="0" baseline="0">
              <a:ln>
                <a:noFill/>
              </a:ln>
              <a:solidFill>
                <a:schemeClr val="tx1"/>
              </a:solidFill>
              <a:effectLst/>
              <a:latin typeface="Arial" panose="020B0604020202020204" pitchFamily="34" charset="0"/>
              <a:cs typeface="Arial" panose="020B0604020202020204" pitchFamily="34" charset="0"/>
            </a:rPr>
            <a:t>Gaz</a:t>
          </a:r>
        </a:p>
        <a:p>
          <a:pPr marL="0" marR="0" lvl="0" indent="0" algn="ctr" defTabSz="914400" rtl="0" eaLnBrk="1" fontAlgn="base" latinLnBrk="0" hangingPunct="1">
            <a:lnSpc>
              <a:spcPct val="100000"/>
            </a:lnSpc>
            <a:spcBef>
              <a:spcPct val="0"/>
            </a:spcBef>
            <a:spcAft>
              <a:spcPct val="0"/>
            </a:spcAft>
            <a:buClrTx/>
            <a:buSzTx/>
            <a:buFontTx/>
            <a:buNone/>
            <a:tabLst/>
          </a:pPr>
          <a:r>
            <a:rPr kumimoji="0" lang="fr-FR" altLang="fr-FR" b="0" i="0" u="none" strike="noStrike" cap="none" normalizeH="0" baseline="0">
              <a:ln>
                <a:noFill/>
              </a:ln>
              <a:solidFill>
                <a:schemeClr val="tx1"/>
              </a:solidFill>
              <a:effectLst/>
              <a:latin typeface="Arial" panose="020B0604020202020204" pitchFamily="34" charset="0"/>
              <a:cs typeface="Arial" panose="020B0604020202020204" pitchFamily="34" charset="0"/>
            </a:rPr>
            <a:t>O</a:t>
          </a:r>
          <a:r>
            <a:rPr kumimoji="0" lang="fr-FR" altLang="fr-FR" b="0" i="0" u="none" strike="noStrike" cap="none" normalizeH="0" baseline="-25000">
              <a:ln>
                <a:noFill/>
              </a:ln>
              <a:solidFill>
                <a:schemeClr val="tx1"/>
              </a:solidFill>
              <a:effectLst/>
              <a:latin typeface="Arial" panose="020B0604020202020204" pitchFamily="34" charset="0"/>
              <a:cs typeface="Arial" panose="020B0604020202020204" pitchFamily="34" charset="0"/>
            </a:rPr>
            <a:t>2</a:t>
          </a:r>
        </a:p>
        <a:p>
          <a:pPr marL="0" marR="0" lvl="0" indent="0" algn="ctr" defTabSz="914400" rtl="0" eaLnBrk="1" fontAlgn="base" latinLnBrk="0" hangingPunct="1">
            <a:lnSpc>
              <a:spcPct val="100000"/>
            </a:lnSpc>
            <a:spcBef>
              <a:spcPct val="0"/>
            </a:spcBef>
            <a:spcAft>
              <a:spcPct val="0"/>
            </a:spcAft>
            <a:buClrTx/>
            <a:buSzTx/>
            <a:buFontTx/>
            <a:buNone/>
            <a:tabLst/>
          </a:pPr>
          <a:r>
            <a:rPr kumimoji="0" lang="fr-FR" altLang="fr-FR" b="0" i="0" u="none" strike="noStrike" cap="none" normalizeH="0" baseline="0">
              <a:ln>
                <a:noFill/>
              </a:ln>
              <a:solidFill>
                <a:schemeClr val="tx1"/>
              </a:solidFill>
              <a:effectLst/>
              <a:latin typeface="Arial" panose="020B0604020202020204" pitchFamily="34" charset="0"/>
              <a:cs typeface="Arial" panose="020B0604020202020204" pitchFamily="34" charset="0"/>
            </a:rPr>
            <a:t>CO</a:t>
          </a:r>
          <a:r>
            <a:rPr kumimoji="0" lang="fr-FR" altLang="fr-FR" b="0" i="0" u="none" strike="noStrike" cap="none" normalizeH="0" baseline="-25000">
              <a:ln>
                <a:noFill/>
              </a:ln>
              <a:solidFill>
                <a:schemeClr val="tx1"/>
              </a:solidFill>
              <a:effectLst/>
              <a:latin typeface="Arial" panose="020B0604020202020204" pitchFamily="34" charset="0"/>
              <a:cs typeface="Arial" panose="020B0604020202020204" pitchFamily="34" charset="0"/>
            </a:rPr>
            <a:t>2</a:t>
          </a:r>
        </a:p>
      </dgm:t>
    </dgm:pt>
    <dgm:pt modelId="{A0528261-AAE7-4DA6-9C73-B61486B44910}" type="parTrans" cxnId="{0AC177C3-7C0D-442E-ADCE-3372017BAE3F}">
      <dgm:prSet/>
      <dgm:spPr/>
      <dgm:t>
        <a:bodyPr/>
        <a:lstStyle/>
        <a:p>
          <a:endParaRPr lang="fr-BE"/>
        </a:p>
      </dgm:t>
    </dgm:pt>
    <dgm:pt modelId="{215D29FB-6896-4EA4-BD62-F5685D049DA3}" type="sibTrans" cxnId="{0AC177C3-7C0D-442E-ADCE-3372017BAE3F}">
      <dgm:prSet/>
      <dgm:spPr/>
    </dgm:pt>
    <dgm:pt modelId="{A722B40A-5F7E-42C9-A95B-389E81B6F0D8}">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altLang="fr-FR" b="0" i="0" u="none" strike="noStrike" cap="none" normalizeH="0" baseline="0">
              <a:ln>
                <a:noFill/>
              </a:ln>
              <a:solidFill>
                <a:schemeClr val="tx1"/>
              </a:solidFill>
              <a:effectLst/>
              <a:latin typeface="Arial" panose="020B0604020202020204" pitchFamily="34" charset="0"/>
              <a:cs typeface="Arial" panose="020B0604020202020204" pitchFamily="34" charset="0"/>
            </a:rPr>
            <a:t>Ions minéraux</a:t>
          </a:r>
        </a:p>
      </dgm:t>
    </dgm:pt>
    <dgm:pt modelId="{75B8D2D1-F798-4A9B-88B0-057BA12DC3E1}" type="parTrans" cxnId="{A3C738A9-9C0D-40C6-960A-3889F3742D44}">
      <dgm:prSet/>
      <dgm:spPr/>
      <dgm:t>
        <a:bodyPr/>
        <a:lstStyle/>
        <a:p>
          <a:endParaRPr lang="fr-BE"/>
        </a:p>
      </dgm:t>
    </dgm:pt>
    <dgm:pt modelId="{6BE6B9DF-5A20-46FB-B429-CD3B2D882DEF}" type="sibTrans" cxnId="{A3C738A9-9C0D-40C6-960A-3889F3742D44}">
      <dgm:prSet/>
      <dgm:spPr/>
    </dgm:pt>
    <dgm:pt modelId="{4F104E0D-3DBA-4EA1-B39F-649207AD131A}">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altLang="fr-FR" b="0" i="0" u="none" strike="noStrike" cap="none" normalizeH="0" baseline="0">
              <a:ln>
                <a:noFill/>
              </a:ln>
              <a:solidFill>
                <a:schemeClr val="tx1"/>
              </a:solidFill>
              <a:effectLst/>
              <a:latin typeface="Arial" panose="020B0604020202020204" pitchFamily="34" charset="0"/>
              <a:cs typeface="Arial" panose="020B0604020202020204" pitchFamily="34" charset="0"/>
            </a:rPr>
            <a:t>Source de carbone </a:t>
          </a:r>
        </a:p>
      </dgm:t>
    </dgm:pt>
    <dgm:pt modelId="{CA01F379-15E1-451C-B822-A09A2B71F28E}" type="parTrans" cxnId="{4355DF07-9048-4488-AE63-DA4F3A54BF01}">
      <dgm:prSet/>
      <dgm:spPr/>
      <dgm:t>
        <a:bodyPr/>
        <a:lstStyle/>
        <a:p>
          <a:endParaRPr lang="fr-BE"/>
        </a:p>
      </dgm:t>
    </dgm:pt>
    <dgm:pt modelId="{FA71110C-4C9F-4B26-97C8-A674EC4E840F}" type="sibTrans" cxnId="{4355DF07-9048-4488-AE63-DA4F3A54BF01}">
      <dgm:prSet/>
      <dgm:spPr/>
    </dgm:pt>
    <dgm:pt modelId="{FFF4DBBA-B14C-4C85-82CB-9927194A6B4B}">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altLang="fr-FR" b="0" i="0" u="none" strike="noStrike" cap="none" normalizeH="0" baseline="0">
              <a:ln>
                <a:noFill/>
              </a:ln>
              <a:solidFill>
                <a:schemeClr val="tx1"/>
              </a:solidFill>
              <a:effectLst/>
              <a:latin typeface="Arial" panose="020B0604020202020204" pitchFamily="34" charset="0"/>
              <a:cs typeface="Arial" panose="020B0604020202020204" pitchFamily="34" charset="0"/>
            </a:rPr>
            <a:t>Source d’azote</a:t>
          </a:r>
        </a:p>
        <a:p>
          <a:pPr marL="0" marR="0" lvl="0" indent="0" algn="ctr" defTabSz="914400" rtl="0" eaLnBrk="1" fontAlgn="base" latinLnBrk="0" hangingPunct="1">
            <a:lnSpc>
              <a:spcPct val="100000"/>
            </a:lnSpc>
            <a:spcBef>
              <a:spcPct val="0"/>
            </a:spcBef>
            <a:spcAft>
              <a:spcPct val="0"/>
            </a:spcAft>
            <a:buClrTx/>
            <a:buSzTx/>
            <a:buFontTx/>
            <a:buNone/>
            <a:tabLst/>
          </a:pPr>
          <a:r>
            <a:rPr kumimoji="0" lang="fr-FR" altLang="fr-FR" b="0" i="0" u="none" strike="noStrike" cap="none" normalizeH="0" baseline="0">
              <a:ln>
                <a:noFill/>
              </a:ln>
              <a:solidFill>
                <a:schemeClr val="tx1"/>
              </a:solidFill>
              <a:effectLst/>
              <a:latin typeface="Arial" panose="020B0604020202020204" pitchFamily="34" charset="0"/>
              <a:cs typeface="Arial" panose="020B0604020202020204" pitchFamily="34" charset="0"/>
            </a:rPr>
            <a:t>Aa obligatoirement </a:t>
          </a:r>
        </a:p>
      </dgm:t>
    </dgm:pt>
    <dgm:pt modelId="{CADD4A99-0740-4F25-8AD3-50029322185B}" type="parTrans" cxnId="{E685F5C9-0BBF-40E4-89B3-6D13F647F6F3}">
      <dgm:prSet/>
      <dgm:spPr/>
      <dgm:t>
        <a:bodyPr/>
        <a:lstStyle/>
        <a:p>
          <a:endParaRPr lang="fr-BE"/>
        </a:p>
      </dgm:t>
    </dgm:pt>
    <dgm:pt modelId="{43C6190B-6E74-4FB0-88E0-6023D54B23AD}" type="sibTrans" cxnId="{E685F5C9-0BBF-40E4-89B3-6D13F647F6F3}">
      <dgm:prSet/>
      <dgm:spPr/>
    </dgm:pt>
    <dgm:pt modelId="{B7764D18-1A17-4395-AD73-164CC22C899E}" type="pres">
      <dgm:prSet presAssocID="{4BEA3636-3742-46E5-B611-47188C8C991D}" presName="cycle" presStyleCnt="0">
        <dgm:presLayoutVars>
          <dgm:chMax val="1"/>
          <dgm:dir/>
          <dgm:animLvl val="ctr"/>
          <dgm:resizeHandles val="exact"/>
        </dgm:presLayoutVars>
      </dgm:prSet>
      <dgm:spPr/>
    </dgm:pt>
    <dgm:pt modelId="{FD3585E8-651F-487C-9975-20667B54FE8F}" type="pres">
      <dgm:prSet presAssocID="{2D88ABF9-AEBF-4503-B396-A92C414ABF52}" presName="centerShape" presStyleLbl="node0" presStyleIdx="0" presStyleCnt="1"/>
      <dgm:spPr/>
    </dgm:pt>
    <dgm:pt modelId="{775F446A-E8C0-460C-B733-5DC68805E482}" type="pres">
      <dgm:prSet presAssocID="{38ACD1CC-5BA4-4191-9243-136C64FE6B8F}" presName="Name9" presStyleLbl="parChTrans1D2" presStyleIdx="0" presStyleCnt="6"/>
      <dgm:spPr/>
    </dgm:pt>
    <dgm:pt modelId="{92D2F3A0-95BD-4E99-A968-66E4DC087AD9}" type="pres">
      <dgm:prSet presAssocID="{38ACD1CC-5BA4-4191-9243-136C64FE6B8F}" presName="connTx" presStyleLbl="parChTrans1D2" presStyleIdx="0" presStyleCnt="6"/>
      <dgm:spPr/>
    </dgm:pt>
    <dgm:pt modelId="{95574962-5738-4DC4-A4A0-735BE68E23F2}" type="pres">
      <dgm:prSet presAssocID="{A84D051F-2950-49B3-8BE8-9635404E892E}" presName="node" presStyleLbl="node1" presStyleIdx="0" presStyleCnt="6">
        <dgm:presLayoutVars>
          <dgm:bulletEnabled val="1"/>
        </dgm:presLayoutVars>
      </dgm:prSet>
      <dgm:spPr/>
    </dgm:pt>
    <dgm:pt modelId="{AA2EA202-3EC0-43DD-8202-A024B8A3092B}" type="pres">
      <dgm:prSet presAssocID="{1E30E790-E0E1-42F0-B2FB-F8E82DF3106C}" presName="Name9" presStyleLbl="parChTrans1D2" presStyleIdx="1" presStyleCnt="6"/>
      <dgm:spPr/>
    </dgm:pt>
    <dgm:pt modelId="{09CE5CA2-604F-4BDF-ADD8-241968856715}" type="pres">
      <dgm:prSet presAssocID="{1E30E790-E0E1-42F0-B2FB-F8E82DF3106C}" presName="connTx" presStyleLbl="parChTrans1D2" presStyleIdx="1" presStyleCnt="6"/>
      <dgm:spPr/>
    </dgm:pt>
    <dgm:pt modelId="{8DCE5D05-84DA-46F8-9F29-169E2647D426}" type="pres">
      <dgm:prSet presAssocID="{82E49927-7428-497C-A64C-B9E59CC6BDCA}" presName="node" presStyleLbl="node1" presStyleIdx="1" presStyleCnt="6">
        <dgm:presLayoutVars>
          <dgm:bulletEnabled val="1"/>
        </dgm:presLayoutVars>
      </dgm:prSet>
      <dgm:spPr/>
    </dgm:pt>
    <dgm:pt modelId="{9198B25F-AF6D-4B94-B6C1-39FCDC4FAC18}" type="pres">
      <dgm:prSet presAssocID="{A0528261-AAE7-4DA6-9C73-B61486B44910}" presName="Name9" presStyleLbl="parChTrans1D2" presStyleIdx="2" presStyleCnt="6"/>
      <dgm:spPr/>
    </dgm:pt>
    <dgm:pt modelId="{B8942129-9A01-478E-A5E0-7DC5E5F0E75A}" type="pres">
      <dgm:prSet presAssocID="{A0528261-AAE7-4DA6-9C73-B61486B44910}" presName="connTx" presStyleLbl="parChTrans1D2" presStyleIdx="2" presStyleCnt="6"/>
      <dgm:spPr/>
    </dgm:pt>
    <dgm:pt modelId="{51BA45AA-B420-4DE7-8290-2A884405B53F}" type="pres">
      <dgm:prSet presAssocID="{96E9FE2A-3B70-4811-8411-ED12097BDF3A}" presName="node" presStyleLbl="node1" presStyleIdx="2" presStyleCnt="6">
        <dgm:presLayoutVars>
          <dgm:bulletEnabled val="1"/>
        </dgm:presLayoutVars>
      </dgm:prSet>
      <dgm:spPr/>
    </dgm:pt>
    <dgm:pt modelId="{E73D9A0D-8716-4F2B-B542-DFCA2F393D4F}" type="pres">
      <dgm:prSet presAssocID="{75B8D2D1-F798-4A9B-88B0-057BA12DC3E1}" presName="Name9" presStyleLbl="parChTrans1D2" presStyleIdx="3" presStyleCnt="6"/>
      <dgm:spPr/>
    </dgm:pt>
    <dgm:pt modelId="{645C2BA9-3F3B-4EF2-BCB2-C91616ECC85D}" type="pres">
      <dgm:prSet presAssocID="{75B8D2D1-F798-4A9B-88B0-057BA12DC3E1}" presName="connTx" presStyleLbl="parChTrans1D2" presStyleIdx="3" presStyleCnt="6"/>
      <dgm:spPr/>
    </dgm:pt>
    <dgm:pt modelId="{1BC3A567-9E2C-4BF2-BBF6-4E9D3CBB6D9D}" type="pres">
      <dgm:prSet presAssocID="{A722B40A-5F7E-42C9-A95B-389E81B6F0D8}" presName="node" presStyleLbl="node1" presStyleIdx="3" presStyleCnt="6">
        <dgm:presLayoutVars>
          <dgm:bulletEnabled val="1"/>
        </dgm:presLayoutVars>
      </dgm:prSet>
      <dgm:spPr/>
    </dgm:pt>
    <dgm:pt modelId="{6BE84C99-365E-4AFB-80B0-DE6AEA47568F}" type="pres">
      <dgm:prSet presAssocID="{CA01F379-15E1-451C-B822-A09A2B71F28E}" presName="Name9" presStyleLbl="parChTrans1D2" presStyleIdx="4" presStyleCnt="6"/>
      <dgm:spPr/>
    </dgm:pt>
    <dgm:pt modelId="{2167B31B-96DB-4559-9624-40DD6813924A}" type="pres">
      <dgm:prSet presAssocID="{CA01F379-15E1-451C-B822-A09A2B71F28E}" presName="connTx" presStyleLbl="parChTrans1D2" presStyleIdx="4" presStyleCnt="6"/>
      <dgm:spPr/>
    </dgm:pt>
    <dgm:pt modelId="{A7FB952B-F7CC-4934-9B9D-9261BDDFFE30}" type="pres">
      <dgm:prSet presAssocID="{4F104E0D-3DBA-4EA1-B39F-649207AD131A}" presName="node" presStyleLbl="node1" presStyleIdx="4" presStyleCnt="6">
        <dgm:presLayoutVars>
          <dgm:bulletEnabled val="1"/>
        </dgm:presLayoutVars>
      </dgm:prSet>
      <dgm:spPr/>
    </dgm:pt>
    <dgm:pt modelId="{2C88035A-273A-4F0F-BDE3-E8816AD68735}" type="pres">
      <dgm:prSet presAssocID="{CADD4A99-0740-4F25-8AD3-50029322185B}" presName="Name9" presStyleLbl="parChTrans1D2" presStyleIdx="5" presStyleCnt="6"/>
      <dgm:spPr/>
    </dgm:pt>
    <dgm:pt modelId="{59D038B4-7C94-4488-96E9-AE71F5F62088}" type="pres">
      <dgm:prSet presAssocID="{CADD4A99-0740-4F25-8AD3-50029322185B}" presName="connTx" presStyleLbl="parChTrans1D2" presStyleIdx="5" presStyleCnt="6"/>
      <dgm:spPr/>
    </dgm:pt>
    <dgm:pt modelId="{7E7A38F6-4BBC-41FC-BFC1-EE24099EC543}" type="pres">
      <dgm:prSet presAssocID="{FFF4DBBA-B14C-4C85-82CB-9927194A6B4B}" presName="node" presStyleLbl="node1" presStyleIdx="5" presStyleCnt="6">
        <dgm:presLayoutVars>
          <dgm:bulletEnabled val="1"/>
        </dgm:presLayoutVars>
      </dgm:prSet>
      <dgm:spPr/>
    </dgm:pt>
  </dgm:ptLst>
  <dgm:cxnLst>
    <dgm:cxn modelId="{4355DF07-9048-4488-AE63-DA4F3A54BF01}" srcId="{2D88ABF9-AEBF-4503-B396-A92C414ABF52}" destId="{4F104E0D-3DBA-4EA1-B39F-649207AD131A}" srcOrd="4" destOrd="0" parTransId="{CA01F379-15E1-451C-B822-A09A2B71F28E}" sibTransId="{FA71110C-4C9F-4B26-97C8-A674EC4E840F}"/>
    <dgm:cxn modelId="{92E4FC12-4DDE-43BE-9388-9F470FD1B8C8}" type="presOf" srcId="{FFF4DBBA-B14C-4C85-82CB-9927194A6B4B}" destId="{7E7A38F6-4BBC-41FC-BFC1-EE24099EC543}" srcOrd="0" destOrd="0" presId="urn:microsoft.com/office/officeart/2005/8/layout/radial1"/>
    <dgm:cxn modelId="{131C4716-A296-4640-880C-7ADAE09F712A}" type="presOf" srcId="{A0528261-AAE7-4DA6-9C73-B61486B44910}" destId="{B8942129-9A01-478E-A5E0-7DC5E5F0E75A}" srcOrd="1" destOrd="0" presId="urn:microsoft.com/office/officeart/2005/8/layout/radial1"/>
    <dgm:cxn modelId="{A1D08D1E-C7EE-4EFD-B1D7-B5467EDB4F26}" type="presOf" srcId="{75B8D2D1-F798-4A9B-88B0-057BA12DC3E1}" destId="{E73D9A0D-8716-4F2B-B542-DFCA2F393D4F}" srcOrd="0" destOrd="0" presId="urn:microsoft.com/office/officeart/2005/8/layout/radial1"/>
    <dgm:cxn modelId="{5BFA3B29-4782-4664-A5E2-53E79B395737}" srcId="{4BEA3636-3742-46E5-B611-47188C8C991D}" destId="{2D88ABF9-AEBF-4503-B396-A92C414ABF52}" srcOrd="0" destOrd="0" parTransId="{C90442EB-D058-478F-851F-A297FADF621D}" sibTransId="{9FFA424B-8A6B-4F8E-AC42-FABD935D760D}"/>
    <dgm:cxn modelId="{E0A3692D-FC5B-40FC-8167-FC13FB7D7AA6}" type="presOf" srcId="{A722B40A-5F7E-42C9-A95B-389E81B6F0D8}" destId="{1BC3A567-9E2C-4BF2-BBF6-4E9D3CBB6D9D}" srcOrd="0" destOrd="0" presId="urn:microsoft.com/office/officeart/2005/8/layout/radial1"/>
    <dgm:cxn modelId="{47E8113C-5000-4D3F-B038-E1ED172A5055}" type="presOf" srcId="{96E9FE2A-3B70-4811-8411-ED12097BDF3A}" destId="{51BA45AA-B420-4DE7-8290-2A884405B53F}" srcOrd="0" destOrd="0" presId="urn:microsoft.com/office/officeart/2005/8/layout/radial1"/>
    <dgm:cxn modelId="{5544A663-E5A3-43B9-AEA5-B482FE6D9584}" type="presOf" srcId="{2D88ABF9-AEBF-4503-B396-A92C414ABF52}" destId="{FD3585E8-651F-487C-9975-20667B54FE8F}" srcOrd="0" destOrd="0" presId="urn:microsoft.com/office/officeart/2005/8/layout/radial1"/>
    <dgm:cxn modelId="{C74A4946-AD6A-4A6A-8F6C-BC4997F99ECE}" srcId="{2D88ABF9-AEBF-4503-B396-A92C414ABF52}" destId="{82E49927-7428-497C-A64C-B9E59CC6BDCA}" srcOrd="1" destOrd="0" parTransId="{1E30E790-E0E1-42F0-B2FB-F8E82DF3106C}" sibTransId="{C0A677A1-E3AD-4AD7-B541-5B4CDAF0B3DC}"/>
    <dgm:cxn modelId="{3F5C2A6E-7A61-419C-9340-8C2BEDDBE44B}" type="presOf" srcId="{38ACD1CC-5BA4-4191-9243-136C64FE6B8F}" destId="{92D2F3A0-95BD-4E99-A968-66E4DC087AD9}" srcOrd="1" destOrd="0" presId="urn:microsoft.com/office/officeart/2005/8/layout/radial1"/>
    <dgm:cxn modelId="{C10A8650-FDA1-4AFF-A5E3-D8365B12A9F5}" type="presOf" srcId="{CADD4A99-0740-4F25-8AD3-50029322185B}" destId="{59D038B4-7C94-4488-96E9-AE71F5F62088}" srcOrd="1" destOrd="0" presId="urn:microsoft.com/office/officeart/2005/8/layout/radial1"/>
    <dgm:cxn modelId="{4EE79553-B27D-48EF-8111-67A08044AB7C}" type="presOf" srcId="{A0528261-AAE7-4DA6-9C73-B61486B44910}" destId="{9198B25F-AF6D-4B94-B6C1-39FCDC4FAC18}" srcOrd="0" destOrd="0" presId="urn:microsoft.com/office/officeart/2005/8/layout/radial1"/>
    <dgm:cxn modelId="{A2C5B87D-5FB8-4190-B723-0C892D76AB9A}" type="presOf" srcId="{38ACD1CC-5BA4-4191-9243-136C64FE6B8F}" destId="{775F446A-E8C0-460C-B733-5DC68805E482}" srcOrd="0" destOrd="0" presId="urn:microsoft.com/office/officeart/2005/8/layout/radial1"/>
    <dgm:cxn modelId="{85F97780-3CB3-4251-987C-7143049CDBD3}" type="presOf" srcId="{CA01F379-15E1-451C-B822-A09A2B71F28E}" destId="{6BE84C99-365E-4AFB-80B0-DE6AEA47568F}" srcOrd="0" destOrd="0" presId="urn:microsoft.com/office/officeart/2005/8/layout/radial1"/>
    <dgm:cxn modelId="{8D1CBAA1-EF1D-4FBB-894E-366304D18E95}" type="presOf" srcId="{1E30E790-E0E1-42F0-B2FB-F8E82DF3106C}" destId="{AA2EA202-3EC0-43DD-8202-A024B8A3092B}" srcOrd="0" destOrd="0" presId="urn:microsoft.com/office/officeart/2005/8/layout/radial1"/>
    <dgm:cxn modelId="{3C0B12A2-A335-453B-95BF-A0C4D6FE28CD}" type="presOf" srcId="{4BEA3636-3742-46E5-B611-47188C8C991D}" destId="{B7764D18-1A17-4395-AD73-164CC22C899E}" srcOrd="0" destOrd="0" presId="urn:microsoft.com/office/officeart/2005/8/layout/radial1"/>
    <dgm:cxn modelId="{A3C738A9-9C0D-40C6-960A-3889F3742D44}" srcId="{2D88ABF9-AEBF-4503-B396-A92C414ABF52}" destId="{A722B40A-5F7E-42C9-A95B-389E81B6F0D8}" srcOrd="3" destOrd="0" parTransId="{75B8D2D1-F798-4A9B-88B0-057BA12DC3E1}" sibTransId="{6BE6B9DF-5A20-46FB-B429-CD3B2D882DEF}"/>
    <dgm:cxn modelId="{98F835BA-DA1A-49B9-9AAD-405D78A800E3}" type="presOf" srcId="{4F104E0D-3DBA-4EA1-B39F-649207AD131A}" destId="{A7FB952B-F7CC-4934-9B9D-9261BDDFFE30}" srcOrd="0" destOrd="0" presId="urn:microsoft.com/office/officeart/2005/8/layout/radial1"/>
    <dgm:cxn modelId="{E2DD68C3-EB92-4430-AF12-38C28443DA3E}" type="presOf" srcId="{82E49927-7428-497C-A64C-B9E59CC6BDCA}" destId="{8DCE5D05-84DA-46F8-9F29-169E2647D426}" srcOrd="0" destOrd="0" presId="urn:microsoft.com/office/officeart/2005/8/layout/radial1"/>
    <dgm:cxn modelId="{0AC177C3-7C0D-442E-ADCE-3372017BAE3F}" srcId="{2D88ABF9-AEBF-4503-B396-A92C414ABF52}" destId="{96E9FE2A-3B70-4811-8411-ED12097BDF3A}" srcOrd="2" destOrd="0" parTransId="{A0528261-AAE7-4DA6-9C73-B61486B44910}" sibTransId="{215D29FB-6896-4EA4-BD62-F5685D049DA3}"/>
    <dgm:cxn modelId="{E685F5C9-0BBF-40E4-89B3-6D13F647F6F3}" srcId="{2D88ABF9-AEBF-4503-B396-A92C414ABF52}" destId="{FFF4DBBA-B14C-4C85-82CB-9927194A6B4B}" srcOrd="5" destOrd="0" parTransId="{CADD4A99-0740-4F25-8AD3-50029322185B}" sibTransId="{43C6190B-6E74-4FB0-88E0-6023D54B23AD}"/>
    <dgm:cxn modelId="{5CB5E1D3-B651-49A1-B466-5DFC419173F6}" type="presOf" srcId="{1E30E790-E0E1-42F0-B2FB-F8E82DF3106C}" destId="{09CE5CA2-604F-4BDF-ADD8-241968856715}" srcOrd="1" destOrd="0" presId="urn:microsoft.com/office/officeart/2005/8/layout/radial1"/>
    <dgm:cxn modelId="{A1CD54D5-302A-44F0-BDDE-67352BDE3327}" type="presOf" srcId="{CA01F379-15E1-451C-B822-A09A2B71F28E}" destId="{2167B31B-96DB-4559-9624-40DD6813924A}" srcOrd="1" destOrd="0" presId="urn:microsoft.com/office/officeart/2005/8/layout/radial1"/>
    <dgm:cxn modelId="{0DB0B2D9-D2F8-4690-A5C7-729C070D221E}" srcId="{2D88ABF9-AEBF-4503-B396-A92C414ABF52}" destId="{A84D051F-2950-49B3-8BE8-9635404E892E}" srcOrd="0" destOrd="0" parTransId="{38ACD1CC-5BA4-4191-9243-136C64FE6B8F}" sibTransId="{A5E3956F-AA17-486E-9C09-26A024CBBDDE}"/>
    <dgm:cxn modelId="{978A79DD-9461-4CCB-A03C-4812B9EFA630}" type="presOf" srcId="{75B8D2D1-F798-4A9B-88B0-057BA12DC3E1}" destId="{645C2BA9-3F3B-4EF2-BCB2-C91616ECC85D}" srcOrd="1" destOrd="0" presId="urn:microsoft.com/office/officeart/2005/8/layout/radial1"/>
    <dgm:cxn modelId="{9F4E6AE2-7EF6-4362-8FE4-4F68325C1783}" type="presOf" srcId="{A84D051F-2950-49B3-8BE8-9635404E892E}" destId="{95574962-5738-4DC4-A4A0-735BE68E23F2}" srcOrd="0" destOrd="0" presId="urn:microsoft.com/office/officeart/2005/8/layout/radial1"/>
    <dgm:cxn modelId="{045D69EF-C999-43DE-A502-3F80B894989B}" type="presOf" srcId="{CADD4A99-0740-4F25-8AD3-50029322185B}" destId="{2C88035A-273A-4F0F-BDE3-E8816AD68735}" srcOrd="0" destOrd="0" presId="urn:microsoft.com/office/officeart/2005/8/layout/radial1"/>
    <dgm:cxn modelId="{5BEFBA19-56C4-46DD-BC49-C3538FC7A51D}" type="presParOf" srcId="{B7764D18-1A17-4395-AD73-164CC22C899E}" destId="{FD3585E8-651F-487C-9975-20667B54FE8F}" srcOrd="0" destOrd="0" presId="urn:microsoft.com/office/officeart/2005/8/layout/radial1"/>
    <dgm:cxn modelId="{D8550352-9FD6-45D1-8E6A-514AE8278320}" type="presParOf" srcId="{B7764D18-1A17-4395-AD73-164CC22C899E}" destId="{775F446A-E8C0-460C-B733-5DC68805E482}" srcOrd="1" destOrd="0" presId="urn:microsoft.com/office/officeart/2005/8/layout/radial1"/>
    <dgm:cxn modelId="{2E6902A1-88C1-40DD-9C33-6BED5F180E97}" type="presParOf" srcId="{775F446A-E8C0-460C-B733-5DC68805E482}" destId="{92D2F3A0-95BD-4E99-A968-66E4DC087AD9}" srcOrd="0" destOrd="0" presId="urn:microsoft.com/office/officeart/2005/8/layout/radial1"/>
    <dgm:cxn modelId="{A1826CBC-6F90-46C5-884C-3391B08234A9}" type="presParOf" srcId="{B7764D18-1A17-4395-AD73-164CC22C899E}" destId="{95574962-5738-4DC4-A4A0-735BE68E23F2}" srcOrd="2" destOrd="0" presId="urn:microsoft.com/office/officeart/2005/8/layout/radial1"/>
    <dgm:cxn modelId="{5CBB6005-E2B0-4E8B-938F-977AEBDAD284}" type="presParOf" srcId="{B7764D18-1A17-4395-AD73-164CC22C899E}" destId="{AA2EA202-3EC0-43DD-8202-A024B8A3092B}" srcOrd="3" destOrd="0" presId="urn:microsoft.com/office/officeart/2005/8/layout/radial1"/>
    <dgm:cxn modelId="{706FCDAA-547B-4E60-8226-4AEBFA484708}" type="presParOf" srcId="{AA2EA202-3EC0-43DD-8202-A024B8A3092B}" destId="{09CE5CA2-604F-4BDF-ADD8-241968856715}" srcOrd="0" destOrd="0" presId="urn:microsoft.com/office/officeart/2005/8/layout/radial1"/>
    <dgm:cxn modelId="{B9550174-812B-4519-81E0-08C4EDC234EE}" type="presParOf" srcId="{B7764D18-1A17-4395-AD73-164CC22C899E}" destId="{8DCE5D05-84DA-46F8-9F29-169E2647D426}" srcOrd="4" destOrd="0" presId="urn:microsoft.com/office/officeart/2005/8/layout/radial1"/>
    <dgm:cxn modelId="{696416C1-9821-49C3-B81E-94478B1CFA23}" type="presParOf" srcId="{B7764D18-1A17-4395-AD73-164CC22C899E}" destId="{9198B25F-AF6D-4B94-B6C1-39FCDC4FAC18}" srcOrd="5" destOrd="0" presId="urn:microsoft.com/office/officeart/2005/8/layout/radial1"/>
    <dgm:cxn modelId="{9DDFDA18-95A3-489B-A481-5A135FB1271E}" type="presParOf" srcId="{9198B25F-AF6D-4B94-B6C1-39FCDC4FAC18}" destId="{B8942129-9A01-478E-A5E0-7DC5E5F0E75A}" srcOrd="0" destOrd="0" presId="urn:microsoft.com/office/officeart/2005/8/layout/radial1"/>
    <dgm:cxn modelId="{0E2E6C2B-BC6C-4BB9-83CA-E8967AE22774}" type="presParOf" srcId="{B7764D18-1A17-4395-AD73-164CC22C899E}" destId="{51BA45AA-B420-4DE7-8290-2A884405B53F}" srcOrd="6" destOrd="0" presId="urn:microsoft.com/office/officeart/2005/8/layout/radial1"/>
    <dgm:cxn modelId="{60D36796-43B4-4D03-9276-6EF56D4CD718}" type="presParOf" srcId="{B7764D18-1A17-4395-AD73-164CC22C899E}" destId="{E73D9A0D-8716-4F2B-B542-DFCA2F393D4F}" srcOrd="7" destOrd="0" presId="urn:microsoft.com/office/officeart/2005/8/layout/radial1"/>
    <dgm:cxn modelId="{7F100CBA-DCF3-4D54-A7E6-2CE2D46A54F7}" type="presParOf" srcId="{E73D9A0D-8716-4F2B-B542-DFCA2F393D4F}" destId="{645C2BA9-3F3B-4EF2-BCB2-C91616ECC85D}" srcOrd="0" destOrd="0" presId="urn:microsoft.com/office/officeart/2005/8/layout/radial1"/>
    <dgm:cxn modelId="{BD7F1F3A-2864-49CA-83C3-D491DD9493B0}" type="presParOf" srcId="{B7764D18-1A17-4395-AD73-164CC22C899E}" destId="{1BC3A567-9E2C-4BF2-BBF6-4E9D3CBB6D9D}" srcOrd="8" destOrd="0" presId="urn:microsoft.com/office/officeart/2005/8/layout/radial1"/>
    <dgm:cxn modelId="{9936B480-5A98-42FE-AAA1-10348B3A5D0C}" type="presParOf" srcId="{B7764D18-1A17-4395-AD73-164CC22C899E}" destId="{6BE84C99-365E-4AFB-80B0-DE6AEA47568F}" srcOrd="9" destOrd="0" presId="urn:microsoft.com/office/officeart/2005/8/layout/radial1"/>
    <dgm:cxn modelId="{36640F43-27A0-400E-AFF0-23ECA547FC7F}" type="presParOf" srcId="{6BE84C99-365E-4AFB-80B0-DE6AEA47568F}" destId="{2167B31B-96DB-4559-9624-40DD6813924A}" srcOrd="0" destOrd="0" presId="urn:microsoft.com/office/officeart/2005/8/layout/radial1"/>
    <dgm:cxn modelId="{DF521BAB-B61F-435C-826D-2CCB9B524D31}" type="presParOf" srcId="{B7764D18-1A17-4395-AD73-164CC22C899E}" destId="{A7FB952B-F7CC-4934-9B9D-9261BDDFFE30}" srcOrd="10" destOrd="0" presId="urn:microsoft.com/office/officeart/2005/8/layout/radial1"/>
    <dgm:cxn modelId="{F16FE912-BB20-42EF-9650-783DC1D6245D}" type="presParOf" srcId="{B7764D18-1A17-4395-AD73-164CC22C899E}" destId="{2C88035A-273A-4F0F-BDE3-E8816AD68735}" srcOrd="11" destOrd="0" presId="urn:microsoft.com/office/officeart/2005/8/layout/radial1"/>
    <dgm:cxn modelId="{C2F528D3-0133-4D61-A948-4C636267441E}" type="presParOf" srcId="{2C88035A-273A-4F0F-BDE3-E8816AD68735}" destId="{59D038B4-7C94-4488-96E9-AE71F5F62088}" srcOrd="0" destOrd="0" presId="urn:microsoft.com/office/officeart/2005/8/layout/radial1"/>
    <dgm:cxn modelId="{0BDEF372-2B15-4B95-A622-228AD09094E1}" type="presParOf" srcId="{B7764D18-1A17-4395-AD73-164CC22C899E}" destId="{7E7A38F6-4BBC-41FC-BFC1-EE24099EC543}" srcOrd="12" destOrd="0" presId="urn:microsoft.com/office/officeart/2005/8/layout/radial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75A3FFF8-A2CB-4FDF-84E2-BAFC2C7BAB19}" type="doc">
      <dgm:prSet loTypeId="urn:microsoft.com/office/officeart/2005/8/layout/cycle1" loCatId="cycle" qsTypeId="urn:microsoft.com/office/officeart/2005/8/quickstyle/simple1" qsCatId="simple" csTypeId="urn:microsoft.com/office/officeart/2005/8/colors/accent1_2" csCatId="accent1"/>
      <dgm:spPr/>
    </dgm:pt>
    <dgm:pt modelId="{A4E717A1-0B36-42F7-9EEC-35A74A5426C9}">
      <dgm:prSet custT="1"/>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2000" b="0" i="0" u="none" strike="noStrike" cap="none" normalizeH="0" baseline="0" dirty="0">
              <a:ln>
                <a:noFill/>
              </a:ln>
              <a:solidFill>
                <a:schemeClr val="tx1"/>
              </a:solidFill>
              <a:effectLst/>
              <a:latin typeface="Arial" charset="0"/>
              <a:cs typeface="Arial" charset="0"/>
            </a:rPr>
            <a:t>Aa essentiels</a:t>
          </a:r>
        </a:p>
        <a:p>
          <a:pPr marL="0" marR="0" lvl="0" indent="0" algn="ctr" defTabSz="914400" rtl="0" eaLnBrk="1" fontAlgn="base" latinLnBrk="0" hangingPunct="1">
            <a:lnSpc>
              <a:spcPct val="100000"/>
            </a:lnSpc>
            <a:spcBef>
              <a:spcPct val="0"/>
            </a:spcBef>
            <a:spcAft>
              <a:spcPct val="0"/>
            </a:spcAft>
            <a:buClrTx/>
            <a:buSzTx/>
            <a:buFontTx/>
            <a:buNone/>
            <a:tabLst/>
          </a:pPr>
          <a:r>
            <a:rPr kumimoji="0" lang="fr-FR" sz="2000" b="0" i="0" u="none" strike="noStrike" cap="none" normalizeH="0" baseline="0" dirty="0">
              <a:ln>
                <a:noFill/>
              </a:ln>
              <a:solidFill>
                <a:schemeClr val="tx1"/>
              </a:solidFill>
              <a:effectLst/>
              <a:latin typeface="Arial" charset="0"/>
              <a:cs typeface="Arial" charset="0"/>
            </a:rPr>
            <a:t> et non essentiels</a:t>
          </a:r>
        </a:p>
      </dgm:t>
    </dgm:pt>
    <dgm:pt modelId="{0D05B32C-9A2F-4318-8048-4BE37562FCD5}" type="parTrans" cxnId="{E1FD0A81-8AB1-42A6-A194-96908C4F5546}">
      <dgm:prSet/>
      <dgm:spPr/>
      <dgm:t>
        <a:bodyPr/>
        <a:lstStyle/>
        <a:p>
          <a:endParaRPr lang="fr-FR"/>
        </a:p>
      </dgm:t>
    </dgm:pt>
    <dgm:pt modelId="{4D68AA06-87DD-42E9-B151-330052CAA509}" type="sibTrans" cxnId="{E1FD0A81-8AB1-42A6-A194-96908C4F5546}">
      <dgm:prSet/>
      <dgm:spPr/>
      <dgm:t>
        <a:bodyPr/>
        <a:lstStyle/>
        <a:p>
          <a:endParaRPr lang="fr-FR"/>
        </a:p>
      </dgm:t>
    </dgm:pt>
    <dgm:pt modelId="{D67B766D-D07C-4F7D-B9C6-5795C0283D7B}">
      <dgm:prSet custT="1"/>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2000" b="0" i="0" u="none" strike="noStrike" cap="none" normalizeH="0" baseline="0" dirty="0">
              <a:ln>
                <a:noFill/>
              </a:ln>
              <a:solidFill>
                <a:schemeClr val="tx1"/>
              </a:solidFill>
              <a:effectLst/>
              <a:latin typeface="Arial" charset="0"/>
              <a:cs typeface="Arial" charset="0"/>
            </a:rPr>
            <a:t>Vitamines et </a:t>
          </a:r>
        </a:p>
        <a:p>
          <a:pPr marL="0" marR="0" lvl="0" indent="0" algn="ctr" defTabSz="914400" rtl="0" eaLnBrk="1" fontAlgn="base" latinLnBrk="0" hangingPunct="1">
            <a:lnSpc>
              <a:spcPct val="100000"/>
            </a:lnSpc>
            <a:spcBef>
              <a:spcPct val="0"/>
            </a:spcBef>
            <a:spcAft>
              <a:spcPct val="0"/>
            </a:spcAft>
            <a:buClrTx/>
            <a:buSzTx/>
            <a:buFontTx/>
            <a:buNone/>
            <a:tabLst/>
          </a:pPr>
          <a:r>
            <a:rPr kumimoji="0" lang="fr-FR" sz="2000" b="0" i="0" u="none" strike="noStrike" cap="none" normalizeH="0" baseline="0" dirty="0">
              <a:ln>
                <a:noFill/>
              </a:ln>
              <a:solidFill>
                <a:schemeClr val="tx1"/>
              </a:solidFill>
              <a:effectLst/>
              <a:latin typeface="Arial" charset="0"/>
              <a:cs typeface="Arial" charset="0"/>
            </a:rPr>
            <a:t>autres cofacteurs</a:t>
          </a:r>
        </a:p>
      </dgm:t>
    </dgm:pt>
    <dgm:pt modelId="{CE3A2A81-401A-4F95-A6DD-B7414AC806E7}" type="parTrans" cxnId="{768B0545-2A54-444A-BDAF-B66456D9B03B}">
      <dgm:prSet/>
      <dgm:spPr/>
      <dgm:t>
        <a:bodyPr/>
        <a:lstStyle/>
        <a:p>
          <a:endParaRPr lang="fr-FR"/>
        </a:p>
      </dgm:t>
    </dgm:pt>
    <dgm:pt modelId="{2FB69F54-C4F0-4EA3-962E-60681BD68454}" type="sibTrans" cxnId="{768B0545-2A54-444A-BDAF-B66456D9B03B}">
      <dgm:prSet/>
      <dgm:spPr/>
      <dgm:t>
        <a:bodyPr/>
        <a:lstStyle/>
        <a:p>
          <a:endParaRPr lang="fr-FR"/>
        </a:p>
      </dgm:t>
    </dgm:pt>
    <dgm:pt modelId="{8A4F5D57-8641-489B-9BB1-232765D7AE6A}">
      <dgm:prSet custT="1"/>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2000" b="0" i="0" u="none" strike="noStrike" cap="none" normalizeH="0" baseline="0" dirty="0">
              <a:ln>
                <a:noFill/>
              </a:ln>
              <a:solidFill>
                <a:schemeClr val="tx1"/>
              </a:solidFill>
              <a:effectLst/>
              <a:latin typeface="Arial" charset="0"/>
              <a:cs typeface="Arial" charset="0"/>
            </a:rPr>
            <a:t>Autres composants</a:t>
          </a:r>
        </a:p>
        <a:p>
          <a:pPr marL="0" marR="0" lvl="0" indent="0" algn="ctr" defTabSz="914400" rtl="0" eaLnBrk="1" fontAlgn="base" latinLnBrk="0" hangingPunct="1">
            <a:lnSpc>
              <a:spcPct val="100000"/>
            </a:lnSpc>
            <a:spcBef>
              <a:spcPct val="0"/>
            </a:spcBef>
            <a:spcAft>
              <a:spcPct val="0"/>
            </a:spcAft>
            <a:buClrTx/>
            <a:buSzTx/>
            <a:buFontTx/>
            <a:buNone/>
            <a:tabLst/>
          </a:pPr>
          <a:r>
            <a:rPr kumimoji="0" lang="fr-FR" sz="2000" b="0" i="0" u="none" strike="noStrike" cap="none" normalizeH="0" baseline="0" dirty="0">
              <a:ln>
                <a:noFill/>
              </a:ln>
              <a:solidFill>
                <a:schemeClr val="tx1"/>
              </a:solidFill>
              <a:effectLst/>
              <a:latin typeface="Arial" charset="0"/>
              <a:cs typeface="Arial" charset="0"/>
            </a:rPr>
            <a:t>Bases azotés ,cholestérol,</a:t>
          </a:r>
        </a:p>
        <a:p>
          <a:pPr marL="0" marR="0" lvl="0" indent="0" algn="ctr" defTabSz="914400" rtl="0" eaLnBrk="1" fontAlgn="base" latinLnBrk="0" hangingPunct="1">
            <a:lnSpc>
              <a:spcPct val="100000"/>
            </a:lnSpc>
            <a:spcBef>
              <a:spcPct val="0"/>
            </a:spcBef>
            <a:spcAft>
              <a:spcPct val="0"/>
            </a:spcAft>
            <a:buClrTx/>
            <a:buSzTx/>
            <a:buFontTx/>
            <a:buNone/>
            <a:tabLst/>
          </a:pPr>
          <a:r>
            <a:rPr kumimoji="0" lang="fr-FR" sz="2000" b="0" i="0" u="none" strike="noStrike" cap="none" normalizeH="0" baseline="0" dirty="0">
              <a:ln>
                <a:noFill/>
              </a:ln>
              <a:solidFill>
                <a:schemeClr val="tx1"/>
              </a:solidFill>
              <a:effectLst/>
              <a:latin typeface="Arial" charset="0"/>
              <a:cs typeface="Arial" charset="0"/>
            </a:rPr>
            <a:t>Ribose, </a:t>
          </a:r>
        </a:p>
        <a:p>
          <a:pPr marL="0" marR="0" lvl="0" indent="0" algn="ctr" defTabSz="914400" rtl="0" eaLnBrk="1" fontAlgn="base" latinLnBrk="0" hangingPunct="1">
            <a:lnSpc>
              <a:spcPct val="100000"/>
            </a:lnSpc>
            <a:spcBef>
              <a:spcPct val="0"/>
            </a:spcBef>
            <a:spcAft>
              <a:spcPct val="0"/>
            </a:spcAft>
            <a:buClrTx/>
            <a:buSzTx/>
            <a:buFontTx/>
            <a:buNone/>
            <a:tabLst/>
          </a:pPr>
          <a:r>
            <a:rPr kumimoji="0" lang="fr-FR" sz="2000" b="0" i="0" u="none" strike="noStrike" cap="none" normalizeH="0" baseline="0" dirty="0">
              <a:ln>
                <a:noFill/>
              </a:ln>
              <a:solidFill>
                <a:schemeClr val="tx1"/>
              </a:solidFill>
              <a:effectLst/>
              <a:latin typeface="Arial" charset="0"/>
              <a:cs typeface="Arial" charset="0"/>
            </a:rPr>
            <a:t>désoxyribose</a:t>
          </a:r>
        </a:p>
        <a:p>
          <a:pPr marL="0" marR="0" lvl="0" indent="0" algn="ctr" defTabSz="914400" rtl="0" eaLnBrk="1" fontAlgn="base" latinLnBrk="0" hangingPunct="1">
            <a:lnSpc>
              <a:spcPct val="100000"/>
            </a:lnSpc>
            <a:spcBef>
              <a:spcPct val="0"/>
            </a:spcBef>
            <a:spcAft>
              <a:spcPct val="0"/>
            </a:spcAft>
            <a:buClrTx/>
            <a:buSzTx/>
            <a:buFontTx/>
            <a:buNone/>
            <a:tabLst/>
          </a:pPr>
          <a:r>
            <a:rPr kumimoji="0" lang="fr-FR" sz="2000" b="0" i="0" u="none" strike="noStrike" cap="none" normalizeH="0" baseline="0" dirty="0">
              <a:ln>
                <a:noFill/>
              </a:ln>
              <a:solidFill>
                <a:schemeClr val="tx1"/>
              </a:solidFill>
              <a:effectLst/>
              <a:latin typeface="Arial" charset="0"/>
              <a:cs typeface="Arial" charset="0"/>
            </a:rPr>
            <a:t> </a:t>
          </a:r>
        </a:p>
      </dgm:t>
    </dgm:pt>
    <dgm:pt modelId="{B663D1DA-BE2B-49E7-9754-BE804588AA8E}" type="parTrans" cxnId="{F67D103A-E431-417B-B14F-6A03E15A8F07}">
      <dgm:prSet/>
      <dgm:spPr/>
      <dgm:t>
        <a:bodyPr/>
        <a:lstStyle/>
        <a:p>
          <a:endParaRPr lang="fr-FR"/>
        </a:p>
      </dgm:t>
    </dgm:pt>
    <dgm:pt modelId="{1129DCB8-2864-48D5-B26D-1179E3346411}" type="sibTrans" cxnId="{F67D103A-E431-417B-B14F-6A03E15A8F07}">
      <dgm:prSet/>
      <dgm:spPr/>
      <dgm:t>
        <a:bodyPr/>
        <a:lstStyle/>
        <a:p>
          <a:endParaRPr lang="fr-FR"/>
        </a:p>
      </dgm:t>
    </dgm:pt>
    <dgm:pt modelId="{948986DA-E603-4E7A-93DD-2806B4F222EF}">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b="0" i="0" u="none" strike="noStrike" cap="none" normalizeH="0" baseline="0" dirty="0">
              <a:ln>
                <a:noFill/>
              </a:ln>
              <a:solidFill>
                <a:schemeClr val="tx1"/>
              </a:solidFill>
              <a:effectLst/>
              <a:latin typeface="Arial" charset="0"/>
              <a:cs typeface="Arial" charset="0"/>
            </a:rPr>
            <a:t>Facteurs de</a:t>
          </a:r>
        </a:p>
        <a:p>
          <a:pPr marL="0" marR="0" lvl="0" indent="0" algn="ctr" defTabSz="914400" rtl="0" eaLnBrk="1" fontAlgn="base" latinLnBrk="0" hangingPunct="1">
            <a:lnSpc>
              <a:spcPct val="100000"/>
            </a:lnSpc>
            <a:spcBef>
              <a:spcPct val="0"/>
            </a:spcBef>
            <a:spcAft>
              <a:spcPct val="0"/>
            </a:spcAft>
            <a:buClrTx/>
            <a:buSzTx/>
            <a:buFontTx/>
            <a:buNone/>
            <a:tabLst/>
          </a:pPr>
          <a:r>
            <a:rPr kumimoji="0" lang="fr-FR" b="0" i="0" u="none" strike="noStrike" cap="none" normalizeH="0" baseline="0" dirty="0">
              <a:ln>
                <a:noFill/>
              </a:ln>
              <a:solidFill>
                <a:schemeClr val="tx1"/>
              </a:solidFill>
              <a:effectLst/>
              <a:latin typeface="Arial" charset="0"/>
              <a:cs typeface="Arial" charset="0"/>
            </a:rPr>
            <a:t> croissance cellulaire</a:t>
          </a:r>
        </a:p>
      </dgm:t>
    </dgm:pt>
    <dgm:pt modelId="{36503F95-8C2C-4B17-B91C-13A6B7651AEB}" type="parTrans" cxnId="{A7E57E7B-0828-4616-B97B-D06883CB1581}">
      <dgm:prSet/>
      <dgm:spPr/>
      <dgm:t>
        <a:bodyPr/>
        <a:lstStyle/>
        <a:p>
          <a:endParaRPr lang="fr-FR"/>
        </a:p>
      </dgm:t>
    </dgm:pt>
    <dgm:pt modelId="{6156D452-9522-4278-AB65-EB62993D6D2D}" type="sibTrans" cxnId="{A7E57E7B-0828-4616-B97B-D06883CB1581}">
      <dgm:prSet/>
      <dgm:spPr/>
      <dgm:t>
        <a:bodyPr/>
        <a:lstStyle/>
        <a:p>
          <a:endParaRPr lang="fr-FR"/>
        </a:p>
      </dgm:t>
    </dgm:pt>
    <dgm:pt modelId="{DCDF7301-E51D-45AA-8E6B-0D561F2FA253}">
      <dgm:prSet custT="1"/>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2400" b="0" i="0" u="none" strike="noStrike" cap="none" normalizeH="0" baseline="0" dirty="0">
              <a:ln>
                <a:noFill/>
              </a:ln>
              <a:solidFill>
                <a:schemeClr val="tx1"/>
              </a:solidFill>
              <a:effectLst/>
              <a:latin typeface="Arial" charset="0"/>
              <a:cs typeface="Arial" charset="0"/>
            </a:rPr>
            <a:t>base</a:t>
          </a:r>
          <a:endParaRPr kumimoji="0" lang="fr-FR" sz="2400" b="0" i="0" u="none" strike="noStrike" cap="none" normalizeH="0" baseline="-25000" dirty="0">
            <a:ln>
              <a:noFill/>
            </a:ln>
            <a:solidFill>
              <a:schemeClr val="tx1"/>
            </a:solidFill>
            <a:effectLst/>
            <a:latin typeface="Arial" charset="0"/>
            <a:cs typeface="Arial" charset="0"/>
          </a:endParaRPr>
        </a:p>
      </dgm:t>
    </dgm:pt>
    <dgm:pt modelId="{9D414E7A-FBDC-4371-AA54-B970E94A8BEC}" type="parTrans" cxnId="{57F665ED-EBAC-40FD-AC95-7EB291443DEC}">
      <dgm:prSet/>
      <dgm:spPr/>
      <dgm:t>
        <a:bodyPr/>
        <a:lstStyle/>
        <a:p>
          <a:endParaRPr lang="fr-FR"/>
        </a:p>
      </dgm:t>
    </dgm:pt>
    <dgm:pt modelId="{6776698E-FAB9-47F5-AA4D-CED9589C1FC4}" type="sibTrans" cxnId="{57F665ED-EBAC-40FD-AC95-7EB291443DEC}">
      <dgm:prSet/>
      <dgm:spPr/>
      <dgm:t>
        <a:bodyPr/>
        <a:lstStyle/>
        <a:p>
          <a:endParaRPr lang="fr-FR"/>
        </a:p>
      </dgm:t>
    </dgm:pt>
    <dgm:pt modelId="{453B46A9-52F0-4F8B-A537-71D58AA0ECB1}" type="pres">
      <dgm:prSet presAssocID="{75A3FFF8-A2CB-4FDF-84E2-BAFC2C7BAB19}" presName="cycle" presStyleCnt="0">
        <dgm:presLayoutVars>
          <dgm:dir/>
          <dgm:resizeHandles val="exact"/>
        </dgm:presLayoutVars>
      </dgm:prSet>
      <dgm:spPr/>
    </dgm:pt>
    <dgm:pt modelId="{75D9CFF1-5B98-43B3-B313-6C7072B76B6B}" type="pres">
      <dgm:prSet presAssocID="{A4E717A1-0B36-42F7-9EEC-35A74A5426C9}" presName="dummy" presStyleCnt="0"/>
      <dgm:spPr/>
    </dgm:pt>
    <dgm:pt modelId="{961F468E-F649-4BA2-AA16-8FE141F23A29}" type="pres">
      <dgm:prSet presAssocID="{A4E717A1-0B36-42F7-9EEC-35A74A5426C9}" presName="node" presStyleLbl="revTx" presStyleIdx="0" presStyleCnt="5">
        <dgm:presLayoutVars>
          <dgm:bulletEnabled val="1"/>
        </dgm:presLayoutVars>
      </dgm:prSet>
      <dgm:spPr/>
    </dgm:pt>
    <dgm:pt modelId="{57AB7A6C-B89D-43BE-B2C0-7E6A63F97507}" type="pres">
      <dgm:prSet presAssocID="{4D68AA06-87DD-42E9-B151-330052CAA509}" presName="sibTrans" presStyleLbl="node1" presStyleIdx="0" presStyleCnt="5"/>
      <dgm:spPr/>
    </dgm:pt>
    <dgm:pt modelId="{9815AA6A-4111-4BD4-9B4F-80A9E9370DC7}" type="pres">
      <dgm:prSet presAssocID="{D67B766D-D07C-4F7D-B9C6-5795C0283D7B}" presName="dummy" presStyleCnt="0"/>
      <dgm:spPr/>
    </dgm:pt>
    <dgm:pt modelId="{36B7E791-5858-431F-87AD-F8D86238347C}" type="pres">
      <dgm:prSet presAssocID="{D67B766D-D07C-4F7D-B9C6-5795C0283D7B}" presName="node" presStyleLbl="revTx" presStyleIdx="1" presStyleCnt="5">
        <dgm:presLayoutVars>
          <dgm:bulletEnabled val="1"/>
        </dgm:presLayoutVars>
      </dgm:prSet>
      <dgm:spPr/>
    </dgm:pt>
    <dgm:pt modelId="{BFC15B2A-5965-4CD9-881B-F7D7AD884679}" type="pres">
      <dgm:prSet presAssocID="{2FB69F54-C4F0-4EA3-962E-60681BD68454}" presName="sibTrans" presStyleLbl="node1" presStyleIdx="1" presStyleCnt="5"/>
      <dgm:spPr/>
    </dgm:pt>
    <dgm:pt modelId="{A1189CDC-283B-4201-BE50-01B87C494963}" type="pres">
      <dgm:prSet presAssocID="{8A4F5D57-8641-489B-9BB1-232765D7AE6A}" presName="dummy" presStyleCnt="0"/>
      <dgm:spPr/>
    </dgm:pt>
    <dgm:pt modelId="{EEE88300-D41A-4C0F-8AEC-6FA5F3CE98B0}" type="pres">
      <dgm:prSet presAssocID="{8A4F5D57-8641-489B-9BB1-232765D7AE6A}" presName="node" presStyleLbl="revTx" presStyleIdx="2" presStyleCnt="5">
        <dgm:presLayoutVars>
          <dgm:bulletEnabled val="1"/>
        </dgm:presLayoutVars>
      </dgm:prSet>
      <dgm:spPr/>
    </dgm:pt>
    <dgm:pt modelId="{E7F4EA07-205C-46BB-8AA6-EAF45D8E8FF9}" type="pres">
      <dgm:prSet presAssocID="{1129DCB8-2864-48D5-B26D-1179E3346411}" presName="sibTrans" presStyleLbl="node1" presStyleIdx="2" presStyleCnt="5"/>
      <dgm:spPr/>
    </dgm:pt>
    <dgm:pt modelId="{2FDFB4FC-522E-44D1-9E62-C95957934CB3}" type="pres">
      <dgm:prSet presAssocID="{948986DA-E603-4E7A-93DD-2806B4F222EF}" presName="dummy" presStyleCnt="0"/>
      <dgm:spPr/>
    </dgm:pt>
    <dgm:pt modelId="{C9DDDE24-616E-4139-B9D6-022FF1357C82}" type="pres">
      <dgm:prSet presAssocID="{948986DA-E603-4E7A-93DD-2806B4F222EF}" presName="node" presStyleLbl="revTx" presStyleIdx="3" presStyleCnt="5">
        <dgm:presLayoutVars>
          <dgm:bulletEnabled val="1"/>
        </dgm:presLayoutVars>
      </dgm:prSet>
      <dgm:spPr/>
    </dgm:pt>
    <dgm:pt modelId="{F3BA3E91-E931-4757-BA57-76628EFBEA5A}" type="pres">
      <dgm:prSet presAssocID="{6156D452-9522-4278-AB65-EB62993D6D2D}" presName="sibTrans" presStyleLbl="node1" presStyleIdx="3" presStyleCnt="5"/>
      <dgm:spPr/>
    </dgm:pt>
    <dgm:pt modelId="{14E0CE2D-9709-4768-9BAF-E149F7C15097}" type="pres">
      <dgm:prSet presAssocID="{DCDF7301-E51D-45AA-8E6B-0D561F2FA253}" presName="dummy" presStyleCnt="0"/>
      <dgm:spPr/>
    </dgm:pt>
    <dgm:pt modelId="{DBB4F373-5297-4024-BF76-EF2AAE263E49}" type="pres">
      <dgm:prSet presAssocID="{DCDF7301-E51D-45AA-8E6B-0D561F2FA253}" presName="node" presStyleLbl="revTx" presStyleIdx="4" presStyleCnt="5">
        <dgm:presLayoutVars>
          <dgm:bulletEnabled val="1"/>
        </dgm:presLayoutVars>
      </dgm:prSet>
      <dgm:spPr/>
    </dgm:pt>
    <dgm:pt modelId="{102F41C8-2A35-4884-B323-6D14AC5BBD68}" type="pres">
      <dgm:prSet presAssocID="{6776698E-FAB9-47F5-AA4D-CED9589C1FC4}" presName="sibTrans" presStyleLbl="node1" presStyleIdx="4" presStyleCnt="5"/>
      <dgm:spPr/>
    </dgm:pt>
  </dgm:ptLst>
  <dgm:cxnLst>
    <dgm:cxn modelId="{7CF2B802-FF70-4AC1-AE0A-B7522F0F4673}" type="presOf" srcId="{DCDF7301-E51D-45AA-8E6B-0D561F2FA253}" destId="{DBB4F373-5297-4024-BF76-EF2AAE263E49}" srcOrd="0" destOrd="0" presId="urn:microsoft.com/office/officeart/2005/8/layout/cycle1"/>
    <dgm:cxn modelId="{FE438008-44A8-47F7-9D00-6F2067654A2F}" type="presOf" srcId="{6776698E-FAB9-47F5-AA4D-CED9589C1FC4}" destId="{102F41C8-2A35-4884-B323-6D14AC5BBD68}" srcOrd="0" destOrd="0" presId="urn:microsoft.com/office/officeart/2005/8/layout/cycle1"/>
    <dgm:cxn modelId="{91533520-CDF5-4943-8FFF-08D201B849AB}" type="presOf" srcId="{2FB69F54-C4F0-4EA3-962E-60681BD68454}" destId="{BFC15B2A-5965-4CD9-881B-F7D7AD884679}" srcOrd="0" destOrd="0" presId="urn:microsoft.com/office/officeart/2005/8/layout/cycle1"/>
    <dgm:cxn modelId="{0C677B2A-A6D6-4C59-A198-2394457E6E03}" type="presOf" srcId="{75A3FFF8-A2CB-4FDF-84E2-BAFC2C7BAB19}" destId="{453B46A9-52F0-4F8B-A537-71D58AA0ECB1}" srcOrd="0" destOrd="0" presId="urn:microsoft.com/office/officeart/2005/8/layout/cycle1"/>
    <dgm:cxn modelId="{AF684933-D8A7-40FE-B2D6-A6C28C697030}" type="presOf" srcId="{948986DA-E603-4E7A-93DD-2806B4F222EF}" destId="{C9DDDE24-616E-4139-B9D6-022FF1357C82}" srcOrd="0" destOrd="0" presId="urn:microsoft.com/office/officeart/2005/8/layout/cycle1"/>
    <dgm:cxn modelId="{F67D103A-E431-417B-B14F-6A03E15A8F07}" srcId="{75A3FFF8-A2CB-4FDF-84E2-BAFC2C7BAB19}" destId="{8A4F5D57-8641-489B-9BB1-232765D7AE6A}" srcOrd="2" destOrd="0" parTransId="{B663D1DA-BE2B-49E7-9754-BE804588AA8E}" sibTransId="{1129DCB8-2864-48D5-B26D-1179E3346411}"/>
    <dgm:cxn modelId="{768B0545-2A54-444A-BDAF-B66456D9B03B}" srcId="{75A3FFF8-A2CB-4FDF-84E2-BAFC2C7BAB19}" destId="{D67B766D-D07C-4F7D-B9C6-5795C0283D7B}" srcOrd="1" destOrd="0" parTransId="{CE3A2A81-401A-4F95-A6DD-B7414AC806E7}" sibTransId="{2FB69F54-C4F0-4EA3-962E-60681BD68454}"/>
    <dgm:cxn modelId="{F25EC648-C2CD-41A6-8247-F1E84FDA61A3}" type="presOf" srcId="{6156D452-9522-4278-AB65-EB62993D6D2D}" destId="{F3BA3E91-E931-4757-BA57-76628EFBEA5A}" srcOrd="0" destOrd="0" presId="urn:microsoft.com/office/officeart/2005/8/layout/cycle1"/>
    <dgm:cxn modelId="{85C8E64A-3261-4833-B473-CB00DAB46F7A}" type="presOf" srcId="{A4E717A1-0B36-42F7-9EEC-35A74A5426C9}" destId="{961F468E-F649-4BA2-AA16-8FE141F23A29}" srcOrd="0" destOrd="0" presId="urn:microsoft.com/office/officeart/2005/8/layout/cycle1"/>
    <dgm:cxn modelId="{28624172-3F0C-40D7-9F1B-EC814ECF3147}" type="presOf" srcId="{4D68AA06-87DD-42E9-B151-330052CAA509}" destId="{57AB7A6C-B89D-43BE-B2C0-7E6A63F97507}" srcOrd="0" destOrd="0" presId="urn:microsoft.com/office/officeart/2005/8/layout/cycle1"/>
    <dgm:cxn modelId="{A7E57E7B-0828-4616-B97B-D06883CB1581}" srcId="{75A3FFF8-A2CB-4FDF-84E2-BAFC2C7BAB19}" destId="{948986DA-E603-4E7A-93DD-2806B4F222EF}" srcOrd="3" destOrd="0" parTransId="{36503F95-8C2C-4B17-B91C-13A6B7651AEB}" sibTransId="{6156D452-9522-4278-AB65-EB62993D6D2D}"/>
    <dgm:cxn modelId="{E1FD0A81-8AB1-42A6-A194-96908C4F5546}" srcId="{75A3FFF8-A2CB-4FDF-84E2-BAFC2C7BAB19}" destId="{A4E717A1-0B36-42F7-9EEC-35A74A5426C9}" srcOrd="0" destOrd="0" parTransId="{0D05B32C-9A2F-4318-8048-4BE37562FCD5}" sibTransId="{4D68AA06-87DD-42E9-B151-330052CAA509}"/>
    <dgm:cxn modelId="{A6FCE591-B4EE-4FCA-B0BF-6EA78B88C8B0}" type="presOf" srcId="{1129DCB8-2864-48D5-B26D-1179E3346411}" destId="{E7F4EA07-205C-46BB-8AA6-EAF45D8E8FF9}" srcOrd="0" destOrd="0" presId="urn:microsoft.com/office/officeart/2005/8/layout/cycle1"/>
    <dgm:cxn modelId="{B647A496-5515-4F19-AF09-5788917F1109}" type="presOf" srcId="{8A4F5D57-8641-489B-9BB1-232765D7AE6A}" destId="{EEE88300-D41A-4C0F-8AEC-6FA5F3CE98B0}" srcOrd="0" destOrd="0" presId="urn:microsoft.com/office/officeart/2005/8/layout/cycle1"/>
    <dgm:cxn modelId="{1E043AE2-D826-48AB-A3B2-3AD5DCE1CE06}" type="presOf" srcId="{D67B766D-D07C-4F7D-B9C6-5795C0283D7B}" destId="{36B7E791-5858-431F-87AD-F8D86238347C}" srcOrd="0" destOrd="0" presId="urn:microsoft.com/office/officeart/2005/8/layout/cycle1"/>
    <dgm:cxn modelId="{57F665ED-EBAC-40FD-AC95-7EB291443DEC}" srcId="{75A3FFF8-A2CB-4FDF-84E2-BAFC2C7BAB19}" destId="{DCDF7301-E51D-45AA-8E6B-0D561F2FA253}" srcOrd="4" destOrd="0" parTransId="{9D414E7A-FBDC-4371-AA54-B970E94A8BEC}" sibTransId="{6776698E-FAB9-47F5-AA4D-CED9589C1FC4}"/>
    <dgm:cxn modelId="{E7F2F337-AC51-43C2-BA22-48CAC2E411A2}" type="presParOf" srcId="{453B46A9-52F0-4F8B-A537-71D58AA0ECB1}" destId="{75D9CFF1-5B98-43B3-B313-6C7072B76B6B}" srcOrd="0" destOrd="0" presId="urn:microsoft.com/office/officeart/2005/8/layout/cycle1"/>
    <dgm:cxn modelId="{C11F2BF3-459D-4C70-8881-1F5CE85B4FCA}" type="presParOf" srcId="{453B46A9-52F0-4F8B-A537-71D58AA0ECB1}" destId="{961F468E-F649-4BA2-AA16-8FE141F23A29}" srcOrd="1" destOrd="0" presId="urn:microsoft.com/office/officeart/2005/8/layout/cycle1"/>
    <dgm:cxn modelId="{FAE485D6-F32E-4FB3-B13C-8286C72BF334}" type="presParOf" srcId="{453B46A9-52F0-4F8B-A537-71D58AA0ECB1}" destId="{57AB7A6C-B89D-43BE-B2C0-7E6A63F97507}" srcOrd="2" destOrd="0" presId="urn:microsoft.com/office/officeart/2005/8/layout/cycle1"/>
    <dgm:cxn modelId="{42C8FD58-61E1-4C4D-AA84-E79EEBC5FF50}" type="presParOf" srcId="{453B46A9-52F0-4F8B-A537-71D58AA0ECB1}" destId="{9815AA6A-4111-4BD4-9B4F-80A9E9370DC7}" srcOrd="3" destOrd="0" presId="urn:microsoft.com/office/officeart/2005/8/layout/cycle1"/>
    <dgm:cxn modelId="{3C750FC2-F530-4B87-9404-A7018A003BD0}" type="presParOf" srcId="{453B46A9-52F0-4F8B-A537-71D58AA0ECB1}" destId="{36B7E791-5858-431F-87AD-F8D86238347C}" srcOrd="4" destOrd="0" presId="urn:microsoft.com/office/officeart/2005/8/layout/cycle1"/>
    <dgm:cxn modelId="{C55FDB40-EF6F-4DFD-A580-B03227F3D70F}" type="presParOf" srcId="{453B46A9-52F0-4F8B-A537-71D58AA0ECB1}" destId="{BFC15B2A-5965-4CD9-881B-F7D7AD884679}" srcOrd="5" destOrd="0" presId="urn:microsoft.com/office/officeart/2005/8/layout/cycle1"/>
    <dgm:cxn modelId="{7492D3CB-17DD-4D81-BA76-2CA1DD82A6F5}" type="presParOf" srcId="{453B46A9-52F0-4F8B-A537-71D58AA0ECB1}" destId="{A1189CDC-283B-4201-BE50-01B87C494963}" srcOrd="6" destOrd="0" presId="urn:microsoft.com/office/officeart/2005/8/layout/cycle1"/>
    <dgm:cxn modelId="{AAA1368E-C68F-4953-A807-A3FC2C539994}" type="presParOf" srcId="{453B46A9-52F0-4F8B-A537-71D58AA0ECB1}" destId="{EEE88300-D41A-4C0F-8AEC-6FA5F3CE98B0}" srcOrd="7" destOrd="0" presId="urn:microsoft.com/office/officeart/2005/8/layout/cycle1"/>
    <dgm:cxn modelId="{02B567A4-84F7-445C-8F94-69CCDDAE530C}" type="presParOf" srcId="{453B46A9-52F0-4F8B-A537-71D58AA0ECB1}" destId="{E7F4EA07-205C-46BB-8AA6-EAF45D8E8FF9}" srcOrd="8" destOrd="0" presId="urn:microsoft.com/office/officeart/2005/8/layout/cycle1"/>
    <dgm:cxn modelId="{E0A61E9D-C09F-47A7-A04F-2F1503AE0621}" type="presParOf" srcId="{453B46A9-52F0-4F8B-A537-71D58AA0ECB1}" destId="{2FDFB4FC-522E-44D1-9E62-C95957934CB3}" srcOrd="9" destOrd="0" presId="urn:microsoft.com/office/officeart/2005/8/layout/cycle1"/>
    <dgm:cxn modelId="{71BF904D-F867-40FC-AFCB-5A1BEF7D43D0}" type="presParOf" srcId="{453B46A9-52F0-4F8B-A537-71D58AA0ECB1}" destId="{C9DDDE24-616E-4139-B9D6-022FF1357C82}" srcOrd="10" destOrd="0" presId="urn:microsoft.com/office/officeart/2005/8/layout/cycle1"/>
    <dgm:cxn modelId="{3A8EC47A-3D08-4C95-8181-3EED8EEEC602}" type="presParOf" srcId="{453B46A9-52F0-4F8B-A537-71D58AA0ECB1}" destId="{F3BA3E91-E931-4757-BA57-76628EFBEA5A}" srcOrd="11" destOrd="0" presId="urn:microsoft.com/office/officeart/2005/8/layout/cycle1"/>
    <dgm:cxn modelId="{697B8528-0474-4D9D-91FE-E1424CFDB62B}" type="presParOf" srcId="{453B46A9-52F0-4F8B-A537-71D58AA0ECB1}" destId="{14E0CE2D-9709-4768-9BAF-E149F7C15097}" srcOrd="12" destOrd="0" presId="urn:microsoft.com/office/officeart/2005/8/layout/cycle1"/>
    <dgm:cxn modelId="{2FF7017C-9425-477D-AA27-D1957C3DDD77}" type="presParOf" srcId="{453B46A9-52F0-4F8B-A537-71D58AA0ECB1}" destId="{DBB4F373-5297-4024-BF76-EF2AAE263E49}" srcOrd="13" destOrd="0" presId="urn:microsoft.com/office/officeart/2005/8/layout/cycle1"/>
    <dgm:cxn modelId="{7EF64E0F-2FDC-4594-AB4A-5022E1FB4945}" type="presParOf" srcId="{453B46A9-52F0-4F8B-A537-71D58AA0ECB1}" destId="{102F41C8-2A35-4884-B323-6D14AC5BBD68}" srcOrd="14" destOrd="0" presId="urn:microsoft.com/office/officeart/2005/8/layout/cycle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D3585E8-651F-487C-9975-20667B54FE8F}">
      <dsp:nvSpPr>
        <dsp:cNvPr id="0" name=""/>
        <dsp:cNvSpPr/>
      </dsp:nvSpPr>
      <dsp:spPr>
        <a:xfrm>
          <a:off x="5025530" y="2477592"/>
          <a:ext cx="1902814" cy="1902814"/>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415" tIns="18415" rIns="18415" bIns="18415"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altLang="fr-FR" sz="2900" b="0" i="0" u="none" strike="noStrike" kern="1200" cap="none" normalizeH="0" baseline="0">
              <a:ln>
                <a:noFill/>
              </a:ln>
              <a:solidFill>
                <a:schemeClr val="bg2"/>
              </a:solidFill>
              <a:effectLst/>
              <a:latin typeface="Arial" panose="020B0604020202020204" pitchFamily="34" charset="0"/>
              <a:cs typeface="Arial" panose="020B0604020202020204" pitchFamily="34" charset="0"/>
            </a:rPr>
            <a:t>Milieu de culture</a:t>
          </a:r>
        </a:p>
      </dsp:txBody>
      <dsp:txXfrm>
        <a:off x="5304191" y="2756253"/>
        <a:ext cx="1345492" cy="1345492"/>
      </dsp:txXfrm>
    </dsp:sp>
    <dsp:sp modelId="{775F446A-E8C0-460C-B733-5DC68805E482}">
      <dsp:nvSpPr>
        <dsp:cNvPr id="0" name=""/>
        <dsp:cNvSpPr/>
      </dsp:nvSpPr>
      <dsp:spPr>
        <a:xfrm rot="16200000">
          <a:off x="5691479" y="2177809"/>
          <a:ext cx="570915" cy="28652"/>
        </a:xfrm>
        <a:custGeom>
          <a:avLst/>
          <a:gdLst/>
          <a:ahLst/>
          <a:cxnLst/>
          <a:rect l="0" t="0" r="0" b="0"/>
          <a:pathLst>
            <a:path>
              <a:moveTo>
                <a:pt x="0" y="14326"/>
              </a:moveTo>
              <a:lnTo>
                <a:pt x="570915" y="14326"/>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fr-BE" sz="500" kern="1200"/>
        </a:p>
      </dsp:txBody>
      <dsp:txXfrm>
        <a:off x="5962664" y="2177862"/>
        <a:ext cx="28545" cy="28545"/>
      </dsp:txXfrm>
    </dsp:sp>
    <dsp:sp modelId="{95574962-5738-4DC4-A4A0-735BE68E23F2}">
      <dsp:nvSpPr>
        <dsp:cNvPr id="0" name=""/>
        <dsp:cNvSpPr/>
      </dsp:nvSpPr>
      <dsp:spPr>
        <a:xfrm>
          <a:off x="5025530" y="3863"/>
          <a:ext cx="1902814" cy="1902814"/>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altLang="fr-FR" sz="1500" b="0" i="0" u="none" strike="noStrike" kern="1200" cap="none" normalizeH="0" baseline="0">
              <a:ln>
                <a:noFill/>
              </a:ln>
              <a:solidFill>
                <a:schemeClr val="tx1"/>
              </a:solidFill>
              <a:effectLst/>
              <a:latin typeface="Arial" panose="020B0604020202020204" pitchFamily="34" charset="0"/>
              <a:cs typeface="Arial" panose="020B0604020202020204" pitchFamily="34" charset="0"/>
            </a:rPr>
            <a:t>Facteurs de croissance</a:t>
          </a:r>
        </a:p>
        <a:p>
          <a:pPr marL="0" marR="0" lvl="0" indent="0" algn="ctr" defTabSz="914400" rtl="0" eaLnBrk="1" fontAlgn="base" latinLnBrk="0" hangingPunct="1">
            <a:lnSpc>
              <a:spcPct val="100000"/>
            </a:lnSpc>
            <a:spcBef>
              <a:spcPct val="0"/>
            </a:spcBef>
            <a:spcAft>
              <a:spcPct val="0"/>
            </a:spcAft>
            <a:buClrTx/>
            <a:buSzTx/>
            <a:buFontTx/>
            <a:buNone/>
            <a:tabLst/>
          </a:pPr>
          <a:r>
            <a:rPr kumimoji="0" lang="fr-FR" altLang="fr-FR" sz="1500" b="0" i="0" u="none" strike="noStrike" kern="1200" cap="none" normalizeH="0" baseline="0">
              <a:ln>
                <a:noFill/>
              </a:ln>
              <a:solidFill>
                <a:schemeClr val="tx1"/>
              </a:solidFill>
              <a:effectLst/>
              <a:latin typeface="Arial" panose="020B0604020202020204" pitchFamily="34" charset="0"/>
              <a:cs typeface="Arial" panose="020B0604020202020204" pitchFamily="34" charset="0"/>
            </a:rPr>
            <a:t>Aa essentiels</a:t>
          </a:r>
        </a:p>
        <a:p>
          <a:pPr marL="0" marR="0" lvl="0" indent="0" algn="ctr" defTabSz="914400" rtl="0" eaLnBrk="1" fontAlgn="base" latinLnBrk="0" hangingPunct="1">
            <a:lnSpc>
              <a:spcPct val="100000"/>
            </a:lnSpc>
            <a:spcBef>
              <a:spcPct val="0"/>
            </a:spcBef>
            <a:spcAft>
              <a:spcPct val="0"/>
            </a:spcAft>
            <a:buClrTx/>
            <a:buSzTx/>
            <a:buFontTx/>
            <a:buNone/>
            <a:tabLst/>
          </a:pPr>
          <a:r>
            <a:rPr kumimoji="0" lang="fr-FR" altLang="fr-FR" sz="1500" b="0" i="0" u="none" strike="noStrike" kern="1200" cap="none" normalizeH="0" baseline="0">
              <a:ln>
                <a:noFill/>
              </a:ln>
              <a:solidFill>
                <a:schemeClr val="tx1"/>
              </a:solidFill>
              <a:effectLst/>
              <a:latin typeface="Arial" panose="020B0604020202020204" pitchFamily="34" charset="0"/>
              <a:cs typeface="Arial" panose="020B0604020202020204" pitchFamily="34" charset="0"/>
            </a:rPr>
            <a:t>Vit</a:t>
          </a:r>
        </a:p>
        <a:p>
          <a:pPr marL="0" marR="0" lvl="0" indent="0" algn="ctr" defTabSz="914400" rtl="0" eaLnBrk="1" fontAlgn="base" latinLnBrk="0" hangingPunct="1">
            <a:lnSpc>
              <a:spcPct val="100000"/>
            </a:lnSpc>
            <a:spcBef>
              <a:spcPct val="0"/>
            </a:spcBef>
            <a:spcAft>
              <a:spcPct val="0"/>
            </a:spcAft>
            <a:buClrTx/>
            <a:buSzTx/>
            <a:buFontTx/>
            <a:buNone/>
            <a:tabLst/>
          </a:pPr>
          <a:r>
            <a:rPr kumimoji="0" lang="fr-FR" altLang="fr-FR" sz="1500" b="0" i="0" u="none" strike="noStrike" kern="1200" cap="none" normalizeH="0" baseline="0">
              <a:ln>
                <a:noFill/>
              </a:ln>
              <a:solidFill>
                <a:schemeClr val="tx1"/>
              </a:solidFill>
              <a:effectLst/>
              <a:latin typeface="Arial" panose="020B0604020202020204" pitchFamily="34" charset="0"/>
              <a:cs typeface="Arial" panose="020B0604020202020204" pitchFamily="34" charset="0"/>
            </a:rPr>
            <a:t>Ac. Gras arachidonique</a:t>
          </a:r>
        </a:p>
      </dsp:txBody>
      <dsp:txXfrm>
        <a:off x="5304191" y="282524"/>
        <a:ext cx="1345492" cy="1345492"/>
      </dsp:txXfrm>
    </dsp:sp>
    <dsp:sp modelId="{AA2EA202-3EC0-43DD-8202-A024B8A3092B}">
      <dsp:nvSpPr>
        <dsp:cNvPr id="0" name=""/>
        <dsp:cNvSpPr/>
      </dsp:nvSpPr>
      <dsp:spPr>
        <a:xfrm rot="19800000">
          <a:off x="6762636" y="2796241"/>
          <a:ext cx="570915" cy="28652"/>
        </a:xfrm>
        <a:custGeom>
          <a:avLst/>
          <a:gdLst/>
          <a:ahLst/>
          <a:cxnLst/>
          <a:rect l="0" t="0" r="0" b="0"/>
          <a:pathLst>
            <a:path>
              <a:moveTo>
                <a:pt x="0" y="14326"/>
              </a:moveTo>
              <a:lnTo>
                <a:pt x="570915" y="14326"/>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fr-BE" sz="500" kern="1200"/>
        </a:p>
      </dsp:txBody>
      <dsp:txXfrm>
        <a:off x="7033820" y="2796294"/>
        <a:ext cx="28545" cy="28545"/>
      </dsp:txXfrm>
    </dsp:sp>
    <dsp:sp modelId="{8DCE5D05-84DA-46F8-9F29-169E2647D426}">
      <dsp:nvSpPr>
        <dsp:cNvPr id="0" name=""/>
        <dsp:cNvSpPr/>
      </dsp:nvSpPr>
      <dsp:spPr>
        <a:xfrm>
          <a:off x="7167842" y="1240728"/>
          <a:ext cx="1902814" cy="1902814"/>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altLang="fr-FR" sz="1500" b="0" i="0" u="none" strike="noStrike" kern="1200" cap="none" normalizeH="0" baseline="0">
              <a:ln>
                <a:noFill/>
              </a:ln>
              <a:solidFill>
                <a:schemeClr val="tx1"/>
              </a:solidFill>
              <a:effectLst/>
              <a:latin typeface="Arial" panose="020B0604020202020204" pitchFamily="34" charset="0"/>
              <a:cs typeface="Arial" panose="020B0604020202020204" pitchFamily="34" charset="0"/>
            </a:rPr>
            <a:t>eau</a:t>
          </a:r>
        </a:p>
      </dsp:txBody>
      <dsp:txXfrm>
        <a:off x="7446503" y="1519389"/>
        <a:ext cx="1345492" cy="1345492"/>
      </dsp:txXfrm>
    </dsp:sp>
    <dsp:sp modelId="{9198B25F-AF6D-4B94-B6C1-39FCDC4FAC18}">
      <dsp:nvSpPr>
        <dsp:cNvPr id="0" name=""/>
        <dsp:cNvSpPr/>
      </dsp:nvSpPr>
      <dsp:spPr>
        <a:xfrm rot="1800000">
          <a:off x="6762636" y="4033106"/>
          <a:ext cx="570915" cy="28652"/>
        </a:xfrm>
        <a:custGeom>
          <a:avLst/>
          <a:gdLst/>
          <a:ahLst/>
          <a:cxnLst/>
          <a:rect l="0" t="0" r="0" b="0"/>
          <a:pathLst>
            <a:path>
              <a:moveTo>
                <a:pt x="0" y="14326"/>
              </a:moveTo>
              <a:lnTo>
                <a:pt x="570915" y="14326"/>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fr-BE" sz="500" kern="1200"/>
        </a:p>
      </dsp:txBody>
      <dsp:txXfrm>
        <a:off x="7033820" y="4033159"/>
        <a:ext cx="28545" cy="28545"/>
      </dsp:txXfrm>
    </dsp:sp>
    <dsp:sp modelId="{51BA45AA-B420-4DE7-8290-2A884405B53F}">
      <dsp:nvSpPr>
        <dsp:cNvPr id="0" name=""/>
        <dsp:cNvSpPr/>
      </dsp:nvSpPr>
      <dsp:spPr>
        <a:xfrm>
          <a:off x="7167842" y="3714457"/>
          <a:ext cx="1902814" cy="1902814"/>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altLang="fr-FR" sz="1500" b="0" i="0" u="none" strike="noStrike" kern="1200" cap="none" normalizeH="0" baseline="0">
              <a:ln>
                <a:noFill/>
              </a:ln>
              <a:solidFill>
                <a:schemeClr val="tx1"/>
              </a:solidFill>
              <a:effectLst/>
              <a:latin typeface="Arial" panose="020B0604020202020204" pitchFamily="34" charset="0"/>
              <a:cs typeface="Arial" panose="020B0604020202020204" pitchFamily="34" charset="0"/>
            </a:rPr>
            <a:t>Gaz</a:t>
          </a:r>
        </a:p>
        <a:p>
          <a:pPr marL="0" marR="0" lvl="0" indent="0" algn="ctr" defTabSz="914400" rtl="0" eaLnBrk="1" fontAlgn="base" latinLnBrk="0" hangingPunct="1">
            <a:lnSpc>
              <a:spcPct val="100000"/>
            </a:lnSpc>
            <a:spcBef>
              <a:spcPct val="0"/>
            </a:spcBef>
            <a:spcAft>
              <a:spcPct val="0"/>
            </a:spcAft>
            <a:buClrTx/>
            <a:buSzTx/>
            <a:buFontTx/>
            <a:buNone/>
            <a:tabLst/>
          </a:pPr>
          <a:r>
            <a:rPr kumimoji="0" lang="fr-FR" altLang="fr-FR" sz="1500" b="0" i="0" u="none" strike="noStrike" kern="1200" cap="none" normalizeH="0" baseline="0">
              <a:ln>
                <a:noFill/>
              </a:ln>
              <a:solidFill>
                <a:schemeClr val="tx1"/>
              </a:solidFill>
              <a:effectLst/>
              <a:latin typeface="Arial" panose="020B0604020202020204" pitchFamily="34" charset="0"/>
              <a:cs typeface="Arial" panose="020B0604020202020204" pitchFamily="34" charset="0"/>
            </a:rPr>
            <a:t>O</a:t>
          </a:r>
          <a:r>
            <a:rPr kumimoji="0" lang="fr-FR" altLang="fr-FR" sz="1500" b="0" i="0" u="none" strike="noStrike" kern="1200" cap="none" normalizeH="0" baseline="-25000">
              <a:ln>
                <a:noFill/>
              </a:ln>
              <a:solidFill>
                <a:schemeClr val="tx1"/>
              </a:solidFill>
              <a:effectLst/>
              <a:latin typeface="Arial" panose="020B0604020202020204" pitchFamily="34" charset="0"/>
              <a:cs typeface="Arial" panose="020B0604020202020204" pitchFamily="34" charset="0"/>
            </a:rPr>
            <a:t>2</a:t>
          </a:r>
        </a:p>
        <a:p>
          <a:pPr marL="0" marR="0" lvl="0" indent="0" algn="ctr" defTabSz="914400" rtl="0" eaLnBrk="1" fontAlgn="base" latinLnBrk="0" hangingPunct="1">
            <a:lnSpc>
              <a:spcPct val="100000"/>
            </a:lnSpc>
            <a:spcBef>
              <a:spcPct val="0"/>
            </a:spcBef>
            <a:spcAft>
              <a:spcPct val="0"/>
            </a:spcAft>
            <a:buClrTx/>
            <a:buSzTx/>
            <a:buFontTx/>
            <a:buNone/>
            <a:tabLst/>
          </a:pPr>
          <a:r>
            <a:rPr kumimoji="0" lang="fr-FR" altLang="fr-FR" sz="1500" b="0" i="0" u="none" strike="noStrike" kern="1200" cap="none" normalizeH="0" baseline="0">
              <a:ln>
                <a:noFill/>
              </a:ln>
              <a:solidFill>
                <a:schemeClr val="tx1"/>
              </a:solidFill>
              <a:effectLst/>
              <a:latin typeface="Arial" panose="020B0604020202020204" pitchFamily="34" charset="0"/>
              <a:cs typeface="Arial" panose="020B0604020202020204" pitchFamily="34" charset="0"/>
            </a:rPr>
            <a:t>CO</a:t>
          </a:r>
          <a:r>
            <a:rPr kumimoji="0" lang="fr-FR" altLang="fr-FR" sz="1500" b="0" i="0" u="none" strike="noStrike" kern="1200" cap="none" normalizeH="0" baseline="-25000">
              <a:ln>
                <a:noFill/>
              </a:ln>
              <a:solidFill>
                <a:schemeClr val="tx1"/>
              </a:solidFill>
              <a:effectLst/>
              <a:latin typeface="Arial" panose="020B0604020202020204" pitchFamily="34" charset="0"/>
              <a:cs typeface="Arial" panose="020B0604020202020204" pitchFamily="34" charset="0"/>
            </a:rPr>
            <a:t>2</a:t>
          </a:r>
        </a:p>
      </dsp:txBody>
      <dsp:txXfrm>
        <a:off x="7446503" y="3993118"/>
        <a:ext cx="1345492" cy="1345492"/>
      </dsp:txXfrm>
    </dsp:sp>
    <dsp:sp modelId="{E73D9A0D-8716-4F2B-B542-DFCA2F393D4F}">
      <dsp:nvSpPr>
        <dsp:cNvPr id="0" name=""/>
        <dsp:cNvSpPr/>
      </dsp:nvSpPr>
      <dsp:spPr>
        <a:xfrm rot="5400000">
          <a:off x="5691479" y="4651538"/>
          <a:ext cx="570915" cy="28652"/>
        </a:xfrm>
        <a:custGeom>
          <a:avLst/>
          <a:gdLst/>
          <a:ahLst/>
          <a:cxnLst/>
          <a:rect l="0" t="0" r="0" b="0"/>
          <a:pathLst>
            <a:path>
              <a:moveTo>
                <a:pt x="0" y="14326"/>
              </a:moveTo>
              <a:lnTo>
                <a:pt x="570915" y="14326"/>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fr-BE" sz="500" kern="1200"/>
        </a:p>
      </dsp:txBody>
      <dsp:txXfrm>
        <a:off x="5962664" y="4651591"/>
        <a:ext cx="28545" cy="28545"/>
      </dsp:txXfrm>
    </dsp:sp>
    <dsp:sp modelId="{1BC3A567-9E2C-4BF2-BBF6-4E9D3CBB6D9D}">
      <dsp:nvSpPr>
        <dsp:cNvPr id="0" name=""/>
        <dsp:cNvSpPr/>
      </dsp:nvSpPr>
      <dsp:spPr>
        <a:xfrm>
          <a:off x="5025530" y="4951322"/>
          <a:ext cx="1902814" cy="1902814"/>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altLang="fr-FR" sz="1500" b="0" i="0" u="none" strike="noStrike" kern="1200" cap="none" normalizeH="0" baseline="0">
              <a:ln>
                <a:noFill/>
              </a:ln>
              <a:solidFill>
                <a:schemeClr val="tx1"/>
              </a:solidFill>
              <a:effectLst/>
              <a:latin typeface="Arial" panose="020B0604020202020204" pitchFamily="34" charset="0"/>
              <a:cs typeface="Arial" panose="020B0604020202020204" pitchFamily="34" charset="0"/>
            </a:rPr>
            <a:t>Ions minéraux</a:t>
          </a:r>
        </a:p>
      </dsp:txBody>
      <dsp:txXfrm>
        <a:off x="5304191" y="5229983"/>
        <a:ext cx="1345492" cy="1345492"/>
      </dsp:txXfrm>
    </dsp:sp>
    <dsp:sp modelId="{6BE84C99-365E-4AFB-80B0-DE6AEA47568F}">
      <dsp:nvSpPr>
        <dsp:cNvPr id="0" name=""/>
        <dsp:cNvSpPr/>
      </dsp:nvSpPr>
      <dsp:spPr>
        <a:xfrm rot="9000000">
          <a:off x="4620323" y="4033106"/>
          <a:ext cx="570915" cy="28652"/>
        </a:xfrm>
        <a:custGeom>
          <a:avLst/>
          <a:gdLst/>
          <a:ahLst/>
          <a:cxnLst/>
          <a:rect l="0" t="0" r="0" b="0"/>
          <a:pathLst>
            <a:path>
              <a:moveTo>
                <a:pt x="0" y="14326"/>
              </a:moveTo>
              <a:lnTo>
                <a:pt x="570915" y="14326"/>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fr-BE" sz="500" kern="1200"/>
        </a:p>
      </dsp:txBody>
      <dsp:txXfrm rot="10800000">
        <a:off x="4891508" y="4033159"/>
        <a:ext cx="28545" cy="28545"/>
      </dsp:txXfrm>
    </dsp:sp>
    <dsp:sp modelId="{A7FB952B-F7CC-4934-9B9D-9261BDDFFE30}">
      <dsp:nvSpPr>
        <dsp:cNvPr id="0" name=""/>
        <dsp:cNvSpPr/>
      </dsp:nvSpPr>
      <dsp:spPr>
        <a:xfrm>
          <a:off x="2883218" y="3714457"/>
          <a:ext cx="1902814" cy="1902814"/>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altLang="fr-FR" sz="1500" b="0" i="0" u="none" strike="noStrike" kern="1200" cap="none" normalizeH="0" baseline="0">
              <a:ln>
                <a:noFill/>
              </a:ln>
              <a:solidFill>
                <a:schemeClr val="tx1"/>
              </a:solidFill>
              <a:effectLst/>
              <a:latin typeface="Arial" panose="020B0604020202020204" pitchFamily="34" charset="0"/>
              <a:cs typeface="Arial" panose="020B0604020202020204" pitchFamily="34" charset="0"/>
            </a:rPr>
            <a:t>Source de carbone </a:t>
          </a:r>
        </a:p>
      </dsp:txBody>
      <dsp:txXfrm>
        <a:off x="3161879" y="3993118"/>
        <a:ext cx="1345492" cy="1345492"/>
      </dsp:txXfrm>
    </dsp:sp>
    <dsp:sp modelId="{2C88035A-273A-4F0F-BDE3-E8816AD68735}">
      <dsp:nvSpPr>
        <dsp:cNvPr id="0" name=""/>
        <dsp:cNvSpPr/>
      </dsp:nvSpPr>
      <dsp:spPr>
        <a:xfrm rot="12600000">
          <a:off x="4620323" y="2796241"/>
          <a:ext cx="570915" cy="28652"/>
        </a:xfrm>
        <a:custGeom>
          <a:avLst/>
          <a:gdLst/>
          <a:ahLst/>
          <a:cxnLst/>
          <a:rect l="0" t="0" r="0" b="0"/>
          <a:pathLst>
            <a:path>
              <a:moveTo>
                <a:pt x="0" y="14326"/>
              </a:moveTo>
              <a:lnTo>
                <a:pt x="570915" y="14326"/>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fr-BE" sz="500" kern="1200"/>
        </a:p>
      </dsp:txBody>
      <dsp:txXfrm rot="10800000">
        <a:off x="4891508" y="2796294"/>
        <a:ext cx="28545" cy="28545"/>
      </dsp:txXfrm>
    </dsp:sp>
    <dsp:sp modelId="{7E7A38F6-4BBC-41FC-BFC1-EE24099EC543}">
      <dsp:nvSpPr>
        <dsp:cNvPr id="0" name=""/>
        <dsp:cNvSpPr/>
      </dsp:nvSpPr>
      <dsp:spPr>
        <a:xfrm>
          <a:off x="2883218" y="1240728"/>
          <a:ext cx="1902814" cy="1902814"/>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altLang="fr-FR" sz="1500" b="0" i="0" u="none" strike="noStrike" kern="1200" cap="none" normalizeH="0" baseline="0">
              <a:ln>
                <a:noFill/>
              </a:ln>
              <a:solidFill>
                <a:schemeClr val="tx1"/>
              </a:solidFill>
              <a:effectLst/>
              <a:latin typeface="Arial" panose="020B0604020202020204" pitchFamily="34" charset="0"/>
              <a:cs typeface="Arial" panose="020B0604020202020204" pitchFamily="34" charset="0"/>
            </a:rPr>
            <a:t>Source d’azote</a:t>
          </a:r>
        </a:p>
        <a:p>
          <a:pPr marL="0" marR="0" lvl="0" indent="0" algn="ctr" defTabSz="914400" rtl="0" eaLnBrk="1" fontAlgn="base" latinLnBrk="0" hangingPunct="1">
            <a:lnSpc>
              <a:spcPct val="100000"/>
            </a:lnSpc>
            <a:spcBef>
              <a:spcPct val="0"/>
            </a:spcBef>
            <a:spcAft>
              <a:spcPct val="0"/>
            </a:spcAft>
            <a:buClrTx/>
            <a:buSzTx/>
            <a:buFontTx/>
            <a:buNone/>
            <a:tabLst/>
          </a:pPr>
          <a:r>
            <a:rPr kumimoji="0" lang="fr-FR" altLang="fr-FR" sz="1500" b="0" i="0" u="none" strike="noStrike" kern="1200" cap="none" normalizeH="0" baseline="0">
              <a:ln>
                <a:noFill/>
              </a:ln>
              <a:solidFill>
                <a:schemeClr val="tx1"/>
              </a:solidFill>
              <a:effectLst/>
              <a:latin typeface="Arial" panose="020B0604020202020204" pitchFamily="34" charset="0"/>
              <a:cs typeface="Arial" panose="020B0604020202020204" pitchFamily="34" charset="0"/>
            </a:rPr>
            <a:t>Aa obligatoirement </a:t>
          </a:r>
        </a:p>
      </dsp:txBody>
      <dsp:txXfrm>
        <a:off x="3161879" y="1519389"/>
        <a:ext cx="1345492" cy="134549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61F468E-F649-4BA2-AA16-8FE141F23A29}">
      <dsp:nvSpPr>
        <dsp:cNvPr id="0" name=""/>
        <dsp:cNvSpPr/>
      </dsp:nvSpPr>
      <dsp:spPr>
        <a:xfrm>
          <a:off x="6105375" y="50290"/>
          <a:ext cx="1695326" cy="169532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5400" tIns="25400" rIns="25400" bIns="25400"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2000" b="0" i="0" u="none" strike="noStrike" kern="1200" cap="none" normalizeH="0" baseline="0" dirty="0">
              <a:ln>
                <a:noFill/>
              </a:ln>
              <a:solidFill>
                <a:schemeClr val="tx1"/>
              </a:solidFill>
              <a:effectLst/>
              <a:latin typeface="Arial" charset="0"/>
              <a:cs typeface="Arial" charset="0"/>
            </a:rPr>
            <a:t>Aa essentiels</a:t>
          </a:r>
        </a:p>
        <a:p>
          <a:pPr marL="0" marR="0" lvl="0" indent="0" algn="ctr" defTabSz="914400" rtl="0" eaLnBrk="1" fontAlgn="base" latinLnBrk="0" hangingPunct="1">
            <a:lnSpc>
              <a:spcPct val="100000"/>
            </a:lnSpc>
            <a:spcBef>
              <a:spcPct val="0"/>
            </a:spcBef>
            <a:spcAft>
              <a:spcPct val="0"/>
            </a:spcAft>
            <a:buClrTx/>
            <a:buSzTx/>
            <a:buFontTx/>
            <a:buNone/>
            <a:tabLst/>
          </a:pPr>
          <a:r>
            <a:rPr kumimoji="0" lang="fr-FR" sz="2000" b="0" i="0" u="none" strike="noStrike" kern="1200" cap="none" normalizeH="0" baseline="0" dirty="0">
              <a:ln>
                <a:noFill/>
              </a:ln>
              <a:solidFill>
                <a:schemeClr val="tx1"/>
              </a:solidFill>
              <a:effectLst/>
              <a:latin typeface="Arial" charset="0"/>
              <a:cs typeface="Arial" charset="0"/>
            </a:rPr>
            <a:t> et non essentiels</a:t>
          </a:r>
        </a:p>
      </dsp:txBody>
      <dsp:txXfrm>
        <a:off x="6105375" y="50290"/>
        <a:ext cx="1695326" cy="1695326"/>
      </dsp:txXfrm>
    </dsp:sp>
    <dsp:sp modelId="{57AB7A6C-B89D-43BE-B2C0-7E6A63F97507}">
      <dsp:nvSpPr>
        <dsp:cNvPr id="0" name=""/>
        <dsp:cNvSpPr/>
      </dsp:nvSpPr>
      <dsp:spPr>
        <a:xfrm>
          <a:off x="2109895" y="347"/>
          <a:ext cx="6365660" cy="6365660"/>
        </a:xfrm>
        <a:prstGeom prst="circularArrow">
          <a:avLst>
            <a:gd name="adj1" fmla="val 5193"/>
            <a:gd name="adj2" fmla="val 335414"/>
            <a:gd name="adj3" fmla="val 21295274"/>
            <a:gd name="adj4" fmla="val 19764458"/>
            <a:gd name="adj5" fmla="val 6059"/>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6B7E791-5858-431F-87AD-F8D86238347C}">
      <dsp:nvSpPr>
        <dsp:cNvPr id="0" name=""/>
        <dsp:cNvSpPr/>
      </dsp:nvSpPr>
      <dsp:spPr>
        <a:xfrm>
          <a:off x="7131504" y="3208392"/>
          <a:ext cx="1695326" cy="169532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5400" tIns="25400" rIns="25400" bIns="25400"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2000" b="0" i="0" u="none" strike="noStrike" kern="1200" cap="none" normalizeH="0" baseline="0" dirty="0">
              <a:ln>
                <a:noFill/>
              </a:ln>
              <a:solidFill>
                <a:schemeClr val="tx1"/>
              </a:solidFill>
              <a:effectLst/>
              <a:latin typeface="Arial" charset="0"/>
              <a:cs typeface="Arial" charset="0"/>
            </a:rPr>
            <a:t>Vitamines et </a:t>
          </a:r>
        </a:p>
        <a:p>
          <a:pPr marL="0" marR="0" lvl="0" indent="0" algn="ctr" defTabSz="914400" rtl="0" eaLnBrk="1" fontAlgn="base" latinLnBrk="0" hangingPunct="1">
            <a:lnSpc>
              <a:spcPct val="100000"/>
            </a:lnSpc>
            <a:spcBef>
              <a:spcPct val="0"/>
            </a:spcBef>
            <a:spcAft>
              <a:spcPct val="0"/>
            </a:spcAft>
            <a:buClrTx/>
            <a:buSzTx/>
            <a:buFontTx/>
            <a:buNone/>
            <a:tabLst/>
          </a:pPr>
          <a:r>
            <a:rPr kumimoji="0" lang="fr-FR" sz="2000" b="0" i="0" u="none" strike="noStrike" kern="1200" cap="none" normalizeH="0" baseline="0" dirty="0">
              <a:ln>
                <a:noFill/>
              </a:ln>
              <a:solidFill>
                <a:schemeClr val="tx1"/>
              </a:solidFill>
              <a:effectLst/>
              <a:latin typeface="Arial" charset="0"/>
              <a:cs typeface="Arial" charset="0"/>
            </a:rPr>
            <a:t>autres cofacteurs</a:t>
          </a:r>
        </a:p>
      </dsp:txBody>
      <dsp:txXfrm>
        <a:off x="7131504" y="3208392"/>
        <a:ext cx="1695326" cy="1695326"/>
      </dsp:txXfrm>
    </dsp:sp>
    <dsp:sp modelId="{BFC15B2A-5965-4CD9-881B-F7D7AD884679}">
      <dsp:nvSpPr>
        <dsp:cNvPr id="0" name=""/>
        <dsp:cNvSpPr/>
      </dsp:nvSpPr>
      <dsp:spPr>
        <a:xfrm>
          <a:off x="2109895" y="347"/>
          <a:ext cx="6365660" cy="6365660"/>
        </a:xfrm>
        <a:prstGeom prst="circularArrow">
          <a:avLst>
            <a:gd name="adj1" fmla="val 5193"/>
            <a:gd name="adj2" fmla="val 335414"/>
            <a:gd name="adj3" fmla="val 4016804"/>
            <a:gd name="adj4" fmla="val 2251499"/>
            <a:gd name="adj5" fmla="val 6059"/>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EE88300-D41A-4C0F-8AEC-6FA5F3CE98B0}">
      <dsp:nvSpPr>
        <dsp:cNvPr id="0" name=""/>
        <dsp:cNvSpPr/>
      </dsp:nvSpPr>
      <dsp:spPr>
        <a:xfrm>
          <a:off x="4445062" y="5160207"/>
          <a:ext cx="1695326" cy="169532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5400" tIns="25400" rIns="25400" bIns="25400"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2000" b="0" i="0" u="none" strike="noStrike" kern="1200" cap="none" normalizeH="0" baseline="0" dirty="0">
              <a:ln>
                <a:noFill/>
              </a:ln>
              <a:solidFill>
                <a:schemeClr val="tx1"/>
              </a:solidFill>
              <a:effectLst/>
              <a:latin typeface="Arial" charset="0"/>
              <a:cs typeface="Arial" charset="0"/>
            </a:rPr>
            <a:t>Autres composants</a:t>
          </a:r>
        </a:p>
        <a:p>
          <a:pPr marL="0" marR="0" lvl="0" indent="0" algn="ctr" defTabSz="914400" rtl="0" eaLnBrk="1" fontAlgn="base" latinLnBrk="0" hangingPunct="1">
            <a:lnSpc>
              <a:spcPct val="100000"/>
            </a:lnSpc>
            <a:spcBef>
              <a:spcPct val="0"/>
            </a:spcBef>
            <a:spcAft>
              <a:spcPct val="0"/>
            </a:spcAft>
            <a:buClrTx/>
            <a:buSzTx/>
            <a:buFontTx/>
            <a:buNone/>
            <a:tabLst/>
          </a:pPr>
          <a:r>
            <a:rPr kumimoji="0" lang="fr-FR" sz="2000" b="0" i="0" u="none" strike="noStrike" kern="1200" cap="none" normalizeH="0" baseline="0" dirty="0">
              <a:ln>
                <a:noFill/>
              </a:ln>
              <a:solidFill>
                <a:schemeClr val="tx1"/>
              </a:solidFill>
              <a:effectLst/>
              <a:latin typeface="Arial" charset="0"/>
              <a:cs typeface="Arial" charset="0"/>
            </a:rPr>
            <a:t>Bases azotés ,cholestérol,</a:t>
          </a:r>
        </a:p>
        <a:p>
          <a:pPr marL="0" marR="0" lvl="0" indent="0" algn="ctr" defTabSz="914400" rtl="0" eaLnBrk="1" fontAlgn="base" latinLnBrk="0" hangingPunct="1">
            <a:lnSpc>
              <a:spcPct val="100000"/>
            </a:lnSpc>
            <a:spcBef>
              <a:spcPct val="0"/>
            </a:spcBef>
            <a:spcAft>
              <a:spcPct val="0"/>
            </a:spcAft>
            <a:buClrTx/>
            <a:buSzTx/>
            <a:buFontTx/>
            <a:buNone/>
            <a:tabLst/>
          </a:pPr>
          <a:r>
            <a:rPr kumimoji="0" lang="fr-FR" sz="2000" b="0" i="0" u="none" strike="noStrike" kern="1200" cap="none" normalizeH="0" baseline="0" dirty="0">
              <a:ln>
                <a:noFill/>
              </a:ln>
              <a:solidFill>
                <a:schemeClr val="tx1"/>
              </a:solidFill>
              <a:effectLst/>
              <a:latin typeface="Arial" charset="0"/>
              <a:cs typeface="Arial" charset="0"/>
            </a:rPr>
            <a:t>Ribose, </a:t>
          </a:r>
        </a:p>
        <a:p>
          <a:pPr marL="0" marR="0" lvl="0" indent="0" algn="ctr" defTabSz="914400" rtl="0" eaLnBrk="1" fontAlgn="base" latinLnBrk="0" hangingPunct="1">
            <a:lnSpc>
              <a:spcPct val="100000"/>
            </a:lnSpc>
            <a:spcBef>
              <a:spcPct val="0"/>
            </a:spcBef>
            <a:spcAft>
              <a:spcPct val="0"/>
            </a:spcAft>
            <a:buClrTx/>
            <a:buSzTx/>
            <a:buFontTx/>
            <a:buNone/>
            <a:tabLst/>
          </a:pPr>
          <a:r>
            <a:rPr kumimoji="0" lang="fr-FR" sz="2000" b="0" i="0" u="none" strike="noStrike" kern="1200" cap="none" normalizeH="0" baseline="0" dirty="0">
              <a:ln>
                <a:noFill/>
              </a:ln>
              <a:solidFill>
                <a:schemeClr val="tx1"/>
              </a:solidFill>
              <a:effectLst/>
              <a:latin typeface="Arial" charset="0"/>
              <a:cs typeface="Arial" charset="0"/>
            </a:rPr>
            <a:t>désoxyribose</a:t>
          </a:r>
        </a:p>
        <a:p>
          <a:pPr marL="0" marR="0" lvl="0" indent="0" algn="ctr" defTabSz="914400" rtl="0" eaLnBrk="1" fontAlgn="base" latinLnBrk="0" hangingPunct="1">
            <a:lnSpc>
              <a:spcPct val="100000"/>
            </a:lnSpc>
            <a:spcBef>
              <a:spcPct val="0"/>
            </a:spcBef>
            <a:spcAft>
              <a:spcPct val="0"/>
            </a:spcAft>
            <a:buClrTx/>
            <a:buSzTx/>
            <a:buFontTx/>
            <a:buNone/>
            <a:tabLst/>
          </a:pPr>
          <a:r>
            <a:rPr kumimoji="0" lang="fr-FR" sz="2000" b="0" i="0" u="none" strike="noStrike" kern="1200" cap="none" normalizeH="0" baseline="0" dirty="0">
              <a:ln>
                <a:noFill/>
              </a:ln>
              <a:solidFill>
                <a:schemeClr val="tx1"/>
              </a:solidFill>
              <a:effectLst/>
              <a:latin typeface="Arial" charset="0"/>
              <a:cs typeface="Arial" charset="0"/>
            </a:rPr>
            <a:t> </a:t>
          </a:r>
        </a:p>
      </dsp:txBody>
      <dsp:txXfrm>
        <a:off x="4445062" y="5160207"/>
        <a:ext cx="1695326" cy="1695326"/>
      </dsp:txXfrm>
    </dsp:sp>
    <dsp:sp modelId="{E7F4EA07-205C-46BB-8AA6-EAF45D8E8FF9}">
      <dsp:nvSpPr>
        <dsp:cNvPr id="0" name=""/>
        <dsp:cNvSpPr/>
      </dsp:nvSpPr>
      <dsp:spPr>
        <a:xfrm>
          <a:off x="2109895" y="347"/>
          <a:ext cx="6365660" cy="6365660"/>
        </a:xfrm>
        <a:prstGeom prst="circularArrow">
          <a:avLst>
            <a:gd name="adj1" fmla="val 5193"/>
            <a:gd name="adj2" fmla="val 335414"/>
            <a:gd name="adj3" fmla="val 8213086"/>
            <a:gd name="adj4" fmla="val 6447782"/>
            <a:gd name="adj5" fmla="val 6059"/>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9DDDE24-616E-4139-B9D6-022FF1357C82}">
      <dsp:nvSpPr>
        <dsp:cNvPr id="0" name=""/>
        <dsp:cNvSpPr/>
      </dsp:nvSpPr>
      <dsp:spPr>
        <a:xfrm>
          <a:off x="1758620" y="3208392"/>
          <a:ext cx="1695326" cy="169532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1750" tIns="31750" rIns="31750" bIns="31750"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2500" b="0" i="0" u="none" strike="noStrike" kern="1200" cap="none" normalizeH="0" baseline="0" dirty="0">
              <a:ln>
                <a:noFill/>
              </a:ln>
              <a:solidFill>
                <a:schemeClr val="tx1"/>
              </a:solidFill>
              <a:effectLst/>
              <a:latin typeface="Arial" charset="0"/>
              <a:cs typeface="Arial" charset="0"/>
            </a:rPr>
            <a:t>Facteurs de</a:t>
          </a:r>
        </a:p>
        <a:p>
          <a:pPr marL="0" marR="0" lvl="0" indent="0" algn="ctr" defTabSz="914400" rtl="0" eaLnBrk="1" fontAlgn="base" latinLnBrk="0" hangingPunct="1">
            <a:lnSpc>
              <a:spcPct val="100000"/>
            </a:lnSpc>
            <a:spcBef>
              <a:spcPct val="0"/>
            </a:spcBef>
            <a:spcAft>
              <a:spcPct val="0"/>
            </a:spcAft>
            <a:buClrTx/>
            <a:buSzTx/>
            <a:buFontTx/>
            <a:buNone/>
            <a:tabLst/>
          </a:pPr>
          <a:r>
            <a:rPr kumimoji="0" lang="fr-FR" sz="2500" b="0" i="0" u="none" strike="noStrike" kern="1200" cap="none" normalizeH="0" baseline="0" dirty="0">
              <a:ln>
                <a:noFill/>
              </a:ln>
              <a:solidFill>
                <a:schemeClr val="tx1"/>
              </a:solidFill>
              <a:effectLst/>
              <a:latin typeface="Arial" charset="0"/>
              <a:cs typeface="Arial" charset="0"/>
            </a:rPr>
            <a:t> croissance cellulaire</a:t>
          </a:r>
        </a:p>
      </dsp:txBody>
      <dsp:txXfrm>
        <a:off x="1758620" y="3208392"/>
        <a:ext cx="1695326" cy="1695326"/>
      </dsp:txXfrm>
    </dsp:sp>
    <dsp:sp modelId="{F3BA3E91-E931-4757-BA57-76628EFBEA5A}">
      <dsp:nvSpPr>
        <dsp:cNvPr id="0" name=""/>
        <dsp:cNvSpPr/>
      </dsp:nvSpPr>
      <dsp:spPr>
        <a:xfrm>
          <a:off x="2109895" y="347"/>
          <a:ext cx="6365660" cy="6365660"/>
        </a:xfrm>
        <a:prstGeom prst="circularArrow">
          <a:avLst>
            <a:gd name="adj1" fmla="val 5193"/>
            <a:gd name="adj2" fmla="val 335414"/>
            <a:gd name="adj3" fmla="val 12300127"/>
            <a:gd name="adj4" fmla="val 10769312"/>
            <a:gd name="adj5" fmla="val 6059"/>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BB4F373-5297-4024-BF76-EF2AAE263E49}">
      <dsp:nvSpPr>
        <dsp:cNvPr id="0" name=""/>
        <dsp:cNvSpPr/>
      </dsp:nvSpPr>
      <dsp:spPr>
        <a:xfrm>
          <a:off x="2784749" y="50290"/>
          <a:ext cx="1695326" cy="169532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0480" tIns="30480" rIns="30480" bIns="30480"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2400" b="0" i="0" u="none" strike="noStrike" kern="1200" cap="none" normalizeH="0" baseline="0" dirty="0">
              <a:ln>
                <a:noFill/>
              </a:ln>
              <a:solidFill>
                <a:schemeClr val="tx1"/>
              </a:solidFill>
              <a:effectLst/>
              <a:latin typeface="Arial" charset="0"/>
              <a:cs typeface="Arial" charset="0"/>
            </a:rPr>
            <a:t>base</a:t>
          </a:r>
          <a:endParaRPr kumimoji="0" lang="fr-FR" sz="2400" b="0" i="0" u="none" strike="noStrike" kern="1200" cap="none" normalizeH="0" baseline="-25000" dirty="0">
            <a:ln>
              <a:noFill/>
            </a:ln>
            <a:solidFill>
              <a:schemeClr val="tx1"/>
            </a:solidFill>
            <a:effectLst/>
            <a:latin typeface="Arial" charset="0"/>
            <a:cs typeface="Arial" charset="0"/>
          </a:endParaRPr>
        </a:p>
      </dsp:txBody>
      <dsp:txXfrm>
        <a:off x="2784749" y="50290"/>
        <a:ext cx="1695326" cy="1695326"/>
      </dsp:txXfrm>
    </dsp:sp>
    <dsp:sp modelId="{102F41C8-2A35-4884-B323-6D14AC5BBD68}">
      <dsp:nvSpPr>
        <dsp:cNvPr id="0" name=""/>
        <dsp:cNvSpPr/>
      </dsp:nvSpPr>
      <dsp:spPr>
        <a:xfrm>
          <a:off x="2109895" y="347"/>
          <a:ext cx="6365660" cy="6365660"/>
        </a:xfrm>
        <a:prstGeom prst="circularArrow">
          <a:avLst>
            <a:gd name="adj1" fmla="val 5193"/>
            <a:gd name="adj2" fmla="val 335414"/>
            <a:gd name="adj3" fmla="val 16867786"/>
            <a:gd name="adj4" fmla="val 15196800"/>
            <a:gd name="adj5" fmla="val 6059"/>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Tree>
</dsp:drawing>
</file>

<file path=ppt/diagrams/layout1.xml><?xml version="1.0" encoding="utf-8"?>
<dgm:layoutDef xmlns:dgm="http://schemas.openxmlformats.org/drawingml/2006/diagram" xmlns:a="http://schemas.openxmlformats.org/drawingml/2006/main" uniqueId="urn:microsoft.com/office/officeart/2005/8/layout/radial1">
  <dgm:title val=""/>
  <dgm:desc val=""/>
  <dgm:catLst>
    <dgm:cat type="relationship" pri="22000"/>
    <dgm:cat type="cycle" pri="10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node" refType="w" refFor="ch" refForName="centerShape" op="equ"/>
      <dgm:constr type="sp" refType="w" refFor="ch" refForName="node" fact="0.3"/>
      <dgm:constr type="sibSp" refType="w" refFor="ch" refForName="node" fact="0.3"/>
      <dgm:constr type="primFontSz" for="ch" forName="centerShape" val="65"/>
      <dgm:constr type="primFontSz" for="des" forName="node" op="equ" val="65"/>
      <dgm:constr type="primFontSz" for="des" forName="connTx" val="55"/>
      <dgm:constr type="primFontSz" for="des" forName="connTx" refType="primFontSz" refFor="ch" refForName="centerShape" op="lte" fact="0.8"/>
    </dgm:constrLst>
    <dgm:ruleLst/>
    <dgm:forEach name="Name6"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name="Name7" axis="ch">
        <dgm:forEach name="Name8" axis="self" ptType="parTrans">
          <dgm:layoutNode name="Name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connDist"/>
              <dgm:constr type="userA" for="ch" refType="connDist"/>
              <dgm:constr type="w" val="1"/>
              <dgm:constr type="h" val="5"/>
              <dgm:constr type="begPad"/>
              <dgm:constr type="endPad"/>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w" val="NaN" fact="0.8" max="NaN"/>
                <dgm:rule type="h" val="NaN" fact="1" max="NaN"/>
                <dgm:rule type="primFontSz" val="5" fact="NaN" max="NaN"/>
              </dgm:ruleLst>
            </dgm:layoutNode>
          </dgm:layoutNode>
        </dgm:forEach>
        <dgm:forEach name="Name10"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cycle1">
  <dgm:title val=""/>
  <dgm:desc val=""/>
  <dgm:catLst>
    <dgm:cat type="cycle" pri="2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alg type="cycle">
          <dgm:param type="stAng" val="0"/>
          <dgm:param type="spanAng" val="360"/>
        </dgm:alg>
      </dgm:if>
      <dgm:else name="Name2">
        <dgm:alg type="cycle">
          <dgm:param type="stAng" val="0"/>
          <dgm:param type="spanAng" val="-360"/>
        </dgm:alg>
      </dgm:else>
    </dgm:choose>
    <dgm:shape xmlns:r="http://schemas.openxmlformats.org/officeDocument/2006/relationships" r:blip="">
      <dgm:adjLst/>
    </dgm:shape>
    <dgm:presOf/>
    <dgm:choose name="Name3">
      <dgm:if name="Name4" func="var" arg="dir" op="equ" val="norm">
        <dgm:constrLst>
          <dgm:constr type="diam" val="1"/>
          <dgm:constr type="w" for="ch" forName="node" refType="w"/>
          <dgm:constr type="w" for="ch" ptType="sibTrans" refType="w" refFor="ch" refForName="node" fact="0.5"/>
          <dgm:constr type="h" for="ch" ptType="sibTrans" op="equ"/>
          <dgm:constr type="diam" for="ch" ptType="sibTrans" refType="diam" op="equ"/>
          <dgm:constr type="sibSp" refType="w" refFor="ch" refForName="node" fact="0.15"/>
          <dgm:constr type="w" for="ch" forName="dummy" refType="sibSp" fact="2.8"/>
          <dgm:constr type="primFontSz" for="ch" forName="node" op="equ" val="65"/>
        </dgm:constrLst>
      </dgm:if>
      <dgm:else name="Name5">
        <dgm:constrLst>
          <dgm:constr type="diam" val="1"/>
          <dgm:constr type="w" for="ch" forName="node" refType="w"/>
          <dgm:constr type="w" for="ch" ptType="sibTrans" refType="w" refFor="ch" refForName="node" fact="0.5"/>
          <dgm:constr type="h" for="ch" ptType="sibTrans" op="equ"/>
          <dgm:constr type="diam" for="ch" ptType="sibTrans" refType="diam" op="equ" fact="-1"/>
          <dgm:constr type="sibSp" refType="w" refFor="ch" refForName="node" fact="0.15"/>
          <dgm:constr type="w" for="ch" forName="dummy" refType="sibSp" fact="2.8"/>
          <dgm:constr type="primFontSz" for="ch" forName="node" op="equ" val="65"/>
        </dgm:constrLst>
      </dgm:else>
    </dgm:choose>
    <dgm:ruleLst>
      <dgm:rule type="diam" val="INF" fact="NaN" max="NaN"/>
    </dgm:ruleLst>
    <dgm:forEach name="nodesForEach" axis="ch" ptType="node">
      <dgm:choose name="Name6">
        <dgm:if name="Name7" axis="par ch" ptType="doc node" func="cnt" op="gt" val="1">
          <dgm:layoutNode name="dummy">
            <dgm:alg type="sp"/>
            <dgm:shape xmlns:r="http://schemas.openxmlformats.org/officeDocument/2006/relationships" r:blip="">
              <dgm:adjLst/>
            </dgm:shape>
            <dgm:presOf/>
            <dgm:constrLst>
              <dgm:constr type="h" refType="w"/>
            </dgm:constrLst>
            <dgm:ruleLst/>
          </dgm:layoutNode>
        </dgm:if>
        <dgm:else name="Name8"/>
      </dgm:choose>
      <dgm:layoutNode name="node" styleLbl="revTx">
        <dgm:varLst>
          <dgm:bulletEnabled val="1"/>
        </dgm:varLst>
        <dgm:alg type="tx">
          <dgm:param type="txAnchorVertCh" val="mid"/>
        </dgm:alg>
        <dgm:shape xmlns:r="http://schemas.openxmlformats.org/officeDocument/2006/relationships" type="rect"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Name11" axis="followSib" ptType="sibTrans" hideLastTrans="0" cnt="1">
            <dgm:layoutNode name="sibTrans" styleLbl="node1">
              <dgm:alg type="conn">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begPad"/>
                <dgm:constr type="endPad"/>
              </dgm:constrLst>
              <dgm:ruleLst/>
            </dgm:layoutNode>
          </dgm:forEach>
        </dgm:if>
        <dgm:else name="Name12"/>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914400" y="2130426"/>
            <a:ext cx="10363200" cy="1470025"/>
          </a:xfrm>
        </p:spPr>
        <p:txBody>
          <a:bodyPr/>
          <a:lstStyle/>
          <a:p>
            <a:r>
              <a:rPr lang="fr-FR"/>
              <a:t>Cliquez pour modifier le style du titre</a:t>
            </a:r>
          </a:p>
        </p:txBody>
      </p:sp>
      <p:sp>
        <p:nvSpPr>
          <p:cNvPr id="3" name="Sous-titr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Cliquez pour modifier le style des sous-titres du masque</a:t>
            </a:r>
          </a:p>
        </p:txBody>
      </p:sp>
      <p:sp>
        <p:nvSpPr>
          <p:cNvPr id="4" name="Espace réservé de la date 3"/>
          <p:cNvSpPr>
            <a:spLocks noGrp="1"/>
          </p:cNvSpPr>
          <p:nvPr>
            <p:ph type="dt" sz="half" idx="10"/>
          </p:nvPr>
        </p:nvSpPr>
        <p:spPr/>
        <p:txBody>
          <a:bodyPr/>
          <a:lstStyle>
            <a:lvl1pPr>
              <a:defRPr/>
            </a:lvl1pPr>
          </a:lstStyle>
          <a:p>
            <a:pPr>
              <a:defRPr/>
            </a:pPr>
            <a:endParaRPr lang="fr-FR"/>
          </a:p>
        </p:txBody>
      </p:sp>
      <p:sp>
        <p:nvSpPr>
          <p:cNvPr id="5" name="Espace réservé du pied de page 4"/>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p:cNvSpPr>
            <a:spLocks noGrp="1"/>
          </p:cNvSpPr>
          <p:nvPr>
            <p:ph type="sldNum" sz="quarter" idx="12"/>
          </p:nvPr>
        </p:nvSpPr>
        <p:spPr/>
        <p:txBody>
          <a:bodyPr/>
          <a:lstStyle>
            <a:lvl1pPr>
              <a:defRPr/>
            </a:lvl1pPr>
          </a:lstStyle>
          <a:p>
            <a:pPr>
              <a:defRPr/>
            </a:pPr>
            <a:fld id="{A9B2E272-4512-433B-98D1-71A3F19417D7}" type="slidenum">
              <a:rPr lang="fr-FR"/>
              <a:pPr>
                <a:defRPr/>
              </a:pPr>
              <a:t>‹N°›</a:t>
            </a:fld>
            <a:endParaRPr lang="fr-FR"/>
          </a:p>
        </p:txBody>
      </p:sp>
    </p:spTree>
    <p:extLst>
      <p:ext uri="{BB962C8B-B14F-4D97-AF65-F5344CB8AC3E}">
        <p14:creationId xmlns:p14="http://schemas.microsoft.com/office/powerpoint/2010/main" val="3869718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texte vertical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lvl1pPr>
              <a:defRPr/>
            </a:lvl1pPr>
          </a:lstStyle>
          <a:p>
            <a:pPr>
              <a:defRPr/>
            </a:pPr>
            <a:endParaRPr lang="fr-FR"/>
          </a:p>
        </p:txBody>
      </p:sp>
      <p:sp>
        <p:nvSpPr>
          <p:cNvPr id="5" name="Espace réservé du pied de page 4"/>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p:cNvSpPr>
            <a:spLocks noGrp="1"/>
          </p:cNvSpPr>
          <p:nvPr>
            <p:ph type="sldNum" sz="quarter" idx="12"/>
          </p:nvPr>
        </p:nvSpPr>
        <p:spPr/>
        <p:txBody>
          <a:bodyPr/>
          <a:lstStyle>
            <a:lvl1pPr>
              <a:defRPr/>
            </a:lvl1pPr>
          </a:lstStyle>
          <a:p>
            <a:pPr>
              <a:defRPr/>
            </a:pPr>
            <a:fld id="{3BF3BC5B-D485-46F2-A950-F4621BE07C2D}" type="slidenum">
              <a:rPr lang="fr-FR"/>
              <a:pPr>
                <a:defRPr/>
              </a:pPr>
              <a:t>‹N°›</a:t>
            </a:fld>
            <a:endParaRPr lang="fr-FR"/>
          </a:p>
        </p:txBody>
      </p:sp>
    </p:spTree>
    <p:extLst>
      <p:ext uri="{BB962C8B-B14F-4D97-AF65-F5344CB8AC3E}">
        <p14:creationId xmlns:p14="http://schemas.microsoft.com/office/powerpoint/2010/main" val="21080255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839200" y="274639"/>
            <a:ext cx="2743200" cy="5851525"/>
          </a:xfrm>
        </p:spPr>
        <p:txBody>
          <a:bodyPr vert="eaVert"/>
          <a:lstStyle/>
          <a:p>
            <a:r>
              <a:rPr lang="fr-FR"/>
              <a:t>Cliquez pour modifier le style du titre</a:t>
            </a:r>
          </a:p>
        </p:txBody>
      </p:sp>
      <p:sp>
        <p:nvSpPr>
          <p:cNvPr id="3" name="Espace réservé du texte vertical 2"/>
          <p:cNvSpPr>
            <a:spLocks noGrp="1"/>
          </p:cNvSpPr>
          <p:nvPr>
            <p:ph type="body" orient="vert" idx="1"/>
          </p:nvPr>
        </p:nvSpPr>
        <p:spPr>
          <a:xfrm>
            <a:off x="609600" y="274639"/>
            <a:ext cx="8026400" cy="5851525"/>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lvl1pPr>
              <a:defRPr/>
            </a:lvl1pPr>
          </a:lstStyle>
          <a:p>
            <a:pPr>
              <a:defRPr/>
            </a:pPr>
            <a:endParaRPr lang="fr-FR"/>
          </a:p>
        </p:txBody>
      </p:sp>
      <p:sp>
        <p:nvSpPr>
          <p:cNvPr id="5" name="Espace réservé du pied de page 4"/>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p:cNvSpPr>
            <a:spLocks noGrp="1"/>
          </p:cNvSpPr>
          <p:nvPr>
            <p:ph type="sldNum" sz="quarter" idx="12"/>
          </p:nvPr>
        </p:nvSpPr>
        <p:spPr/>
        <p:txBody>
          <a:bodyPr/>
          <a:lstStyle>
            <a:lvl1pPr>
              <a:defRPr/>
            </a:lvl1pPr>
          </a:lstStyle>
          <a:p>
            <a:pPr>
              <a:defRPr/>
            </a:pPr>
            <a:fld id="{7DE7F9B6-2AE7-495D-887C-7E204EB0DBC8}" type="slidenum">
              <a:rPr lang="fr-FR"/>
              <a:pPr>
                <a:defRPr/>
              </a:pPr>
              <a:t>‹N°›</a:t>
            </a:fld>
            <a:endParaRPr lang="fr-FR"/>
          </a:p>
        </p:txBody>
      </p:sp>
    </p:spTree>
    <p:extLst>
      <p:ext uri="{BB962C8B-B14F-4D97-AF65-F5344CB8AC3E}">
        <p14:creationId xmlns:p14="http://schemas.microsoft.com/office/powerpoint/2010/main" val="223204592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dgm">
  <p:cSld name="Titre et graphique ou organigramme hiérarchique">
    <p:spTree>
      <p:nvGrpSpPr>
        <p:cNvPr id="1" name=""/>
        <p:cNvGrpSpPr/>
        <p:nvPr/>
      </p:nvGrpSpPr>
      <p:grpSpPr>
        <a:xfrm>
          <a:off x="0" y="0"/>
          <a:ext cx="0" cy="0"/>
          <a:chOff x="0" y="0"/>
          <a:chExt cx="0" cy="0"/>
        </a:xfrm>
      </p:grpSpPr>
      <p:sp>
        <p:nvSpPr>
          <p:cNvPr id="2" name="Titre 1"/>
          <p:cNvSpPr>
            <a:spLocks noGrp="1"/>
          </p:cNvSpPr>
          <p:nvPr>
            <p:ph type="title"/>
          </p:nvPr>
        </p:nvSpPr>
        <p:spPr>
          <a:xfrm>
            <a:off x="609600" y="274638"/>
            <a:ext cx="10972800" cy="1143000"/>
          </a:xfrm>
        </p:spPr>
        <p:txBody>
          <a:bodyPr/>
          <a:lstStyle/>
          <a:p>
            <a:r>
              <a:rPr lang="fr-FR"/>
              <a:t>Cliquez pour modifier le style du titre</a:t>
            </a:r>
          </a:p>
        </p:txBody>
      </p:sp>
      <p:sp>
        <p:nvSpPr>
          <p:cNvPr id="3" name="Espace réservé du graphique SmartArt 2"/>
          <p:cNvSpPr>
            <a:spLocks noGrp="1"/>
          </p:cNvSpPr>
          <p:nvPr>
            <p:ph type="dgm" idx="1"/>
          </p:nvPr>
        </p:nvSpPr>
        <p:spPr>
          <a:xfrm>
            <a:off x="609600" y="1600201"/>
            <a:ext cx="10972800" cy="4525963"/>
          </a:xfrm>
        </p:spPr>
        <p:txBody>
          <a:bodyPr rtlCol="0">
            <a:normAutofit/>
          </a:bodyPr>
          <a:lstStyle/>
          <a:p>
            <a:pPr lvl="0"/>
            <a:endParaRPr lang="fr-FR" noProof="0"/>
          </a:p>
        </p:txBody>
      </p:sp>
      <p:sp>
        <p:nvSpPr>
          <p:cNvPr id="4" name="Espace réservé de la date 3"/>
          <p:cNvSpPr>
            <a:spLocks noGrp="1"/>
          </p:cNvSpPr>
          <p:nvPr>
            <p:ph type="dt" sz="half" idx="10"/>
          </p:nvPr>
        </p:nvSpPr>
        <p:spPr>
          <a:xfrm>
            <a:off x="609600" y="6245225"/>
            <a:ext cx="2844800" cy="476250"/>
          </a:xfrm>
        </p:spPr>
        <p:txBody>
          <a:bodyPr/>
          <a:lstStyle>
            <a:lvl1pPr>
              <a:defRPr/>
            </a:lvl1pPr>
          </a:lstStyle>
          <a:p>
            <a:pPr>
              <a:defRPr/>
            </a:pPr>
            <a:endParaRPr lang="fr-FR"/>
          </a:p>
        </p:txBody>
      </p:sp>
      <p:sp>
        <p:nvSpPr>
          <p:cNvPr id="5" name="Espace réservé du pied de page 4"/>
          <p:cNvSpPr>
            <a:spLocks noGrp="1"/>
          </p:cNvSpPr>
          <p:nvPr>
            <p:ph type="ftr" sz="quarter" idx="11"/>
          </p:nvPr>
        </p:nvSpPr>
        <p:spPr>
          <a:xfrm>
            <a:off x="4165600" y="6245225"/>
            <a:ext cx="3860800" cy="476250"/>
          </a:xfrm>
        </p:spPr>
        <p:txBody>
          <a:bodyPr/>
          <a:lstStyle>
            <a:lvl1pPr>
              <a:defRPr/>
            </a:lvl1pPr>
          </a:lstStyle>
          <a:p>
            <a:pPr>
              <a:defRPr/>
            </a:pPr>
            <a:endParaRPr lang="fr-FR"/>
          </a:p>
        </p:txBody>
      </p:sp>
      <p:sp>
        <p:nvSpPr>
          <p:cNvPr id="6" name="Espace réservé du numéro de diapositive 5"/>
          <p:cNvSpPr>
            <a:spLocks noGrp="1"/>
          </p:cNvSpPr>
          <p:nvPr>
            <p:ph type="sldNum" sz="quarter" idx="12"/>
          </p:nvPr>
        </p:nvSpPr>
        <p:spPr>
          <a:xfrm>
            <a:off x="8737600" y="6245225"/>
            <a:ext cx="2844800" cy="476250"/>
          </a:xfrm>
        </p:spPr>
        <p:txBody>
          <a:bodyPr/>
          <a:lstStyle>
            <a:lvl1pPr>
              <a:defRPr/>
            </a:lvl1pPr>
          </a:lstStyle>
          <a:p>
            <a:pPr>
              <a:defRPr/>
            </a:pPr>
            <a:fld id="{5FE57A84-98DA-43A0-BA39-4E2A6080887C}" type="slidenum">
              <a:rPr lang="fr-FR"/>
              <a:pPr>
                <a:defRPr/>
              </a:pPr>
              <a:t>‹N°›</a:t>
            </a:fld>
            <a:endParaRPr lang="fr-FR"/>
          </a:p>
        </p:txBody>
      </p:sp>
    </p:spTree>
    <p:extLst>
      <p:ext uri="{BB962C8B-B14F-4D97-AF65-F5344CB8AC3E}">
        <p14:creationId xmlns:p14="http://schemas.microsoft.com/office/powerpoint/2010/main" val="293588346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Only">
  <p:cSld name="Contenu">
    <p:spTree>
      <p:nvGrpSpPr>
        <p:cNvPr id="1" name=""/>
        <p:cNvGrpSpPr/>
        <p:nvPr/>
      </p:nvGrpSpPr>
      <p:grpSpPr>
        <a:xfrm>
          <a:off x="0" y="0"/>
          <a:ext cx="0" cy="0"/>
          <a:chOff x="0" y="0"/>
          <a:chExt cx="0" cy="0"/>
        </a:xfrm>
      </p:grpSpPr>
      <p:sp>
        <p:nvSpPr>
          <p:cNvPr id="2" name="Espace réservé du contenu 1"/>
          <p:cNvSpPr>
            <a:spLocks noGrp="1"/>
          </p:cNvSpPr>
          <p:nvPr>
            <p:ph/>
          </p:nvPr>
        </p:nvSpPr>
        <p:spPr>
          <a:xfrm>
            <a:off x="609600" y="274639"/>
            <a:ext cx="10972800" cy="5851525"/>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3" name="Espace réservé de la date 2"/>
          <p:cNvSpPr>
            <a:spLocks noGrp="1"/>
          </p:cNvSpPr>
          <p:nvPr>
            <p:ph type="dt" sz="half" idx="10"/>
          </p:nvPr>
        </p:nvSpPr>
        <p:spPr>
          <a:xfrm>
            <a:off x="609600" y="6245225"/>
            <a:ext cx="2844800" cy="476250"/>
          </a:xfrm>
        </p:spPr>
        <p:txBody>
          <a:bodyPr/>
          <a:lstStyle>
            <a:lvl1pPr>
              <a:defRPr/>
            </a:lvl1pPr>
          </a:lstStyle>
          <a:p>
            <a:pPr>
              <a:defRPr/>
            </a:pPr>
            <a:endParaRPr lang="fr-FR"/>
          </a:p>
        </p:txBody>
      </p:sp>
      <p:sp>
        <p:nvSpPr>
          <p:cNvPr id="4" name="Espace réservé du pied de page 3"/>
          <p:cNvSpPr>
            <a:spLocks noGrp="1"/>
          </p:cNvSpPr>
          <p:nvPr>
            <p:ph type="ftr" sz="quarter" idx="11"/>
          </p:nvPr>
        </p:nvSpPr>
        <p:spPr>
          <a:xfrm>
            <a:off x="4165600" y="6245225"/>
            <a:ext cx="3860800" cy="476250"/>
          </a:xfrm>
        </p:spPr>
        <p:txBody>
          <a:bodyPr/>
          <a:lstStyle>
            <a:lvl1pPr>
              <a:defRPr/>
            </a:lvl1pPr>
          </a:lstStyle>
          <a:p>
            <a:pPr>
              <a:defRPr/>
            </a:pPr>
            <a:endParaRPr lang="fr-FR"/>
          </a:p>
        </p:txBody>
      </p:sp>
      <p:sp>
        <p:nvSpPr>
          <p:cNvPr id="5" name="Espace réservé du numéro de diapositive 4"/>
          <p:cNvSpPr>
            <a:spLocks noGrp="1"/>
          </p:cNvSpPr>
          <p:nvPr>
            <p:ph type="sldNum" sz="quarter" idx="12"/>
          </p:nvPr>
        </p:nvSpPr>
        <p:spPr>
          <a:xfrm>
            <a:off x="8737600" y="6245225"/>
            <a:ext cx="2844800" cy="476250"/>
          </a:xfrm>
        </p:spPr>
        <p:txBody>
          <a:bodyPr/>
          <a:lstStyle>
            <a:lvl1pPr>
              <a:defRPr/>
            </a:lvl1pPr>
          </a:lstStyle>
          <a:p>
            <a:pPr>
              <a:defRPr/>
            </a:pPr>
            <a:fld id="{270B6FEE-F287-4096-B36C-F37C675C3F2E}" type="slidenum">
              <a:rPr lang="fr-FR"/>
              <a:pPr>
                <a:defRPr/>
              </a:pPr>
              <a:t>‹N°›</a:t>
            </a:fld>
            <a:endParaRPr lang="fr-FR"/>
          </a:p>
        </p:txBody>
      </p:sp>
    </p:spTree>
    <p:extLst>
      <p:ext uri="{BB962C8B-B14F-4D97-AF65-F5344CB8AC3E}">
        <p14:creationId xmlns:p14="http://schemas.microsoft.com/office/powerpoint/2010/main" val="42396161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contenu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lvl1pPr>
              <a:defRPr/>
            </a:lvl1pPr>
          </a:lstStyle>
          <a:p>
            <a:pPr>
              <a:defRPr/>
            </a:pPr>
            <a:endParaRPr lang="fr-FR"/>
          </a:p>
        </p:txBody>
      </p:sp>
      <p:sp>
        <p:nvSpPr>
          <p:cNvPr id="5" name="Espace réservé du pied de page 4"/>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p:cNvSpPr>
            <a:spLocks noGrp="1"/>
          </p:cNvSpPr>
          <p:nvPr>
            <p:ph type="sldNum" sz="quarter" idx="12"/>
          </p:nvPr>
        </p:nvSpPr>
        <p:spPr/>
        <p:txBody>
          <a:bodyPr/>
          <a:lstStyle>
            <a:lvl1pPr>
              <a:defRPr/>
            </a:lvl1pPr>
          </a:lstStyle>
          <a:p>
            <a:pPr>
              <a:defRPr/>
            </a:pPr>
            <a:fld id="{7491DABC-0235-461C-B685-BD549470A7D6}" type="slidenum">
              <a:rPr lang="fr-FR"/>
              <a:pPr>
                <a:defRPr/>
              </a:pPr>
              <a:t>‹N°›</a:t>
            </a:fld>
            <a:endParaRPr lang="fr-FR"/>
          </a:p>
        </p:txBody>
      </p:sp>
    </p:spTree>
    <p:extLst>
      <p:ext uri="{BB962C8B-B14F-4D97-AF65-F5344CB8AC3E}">
        <p14:creationId xmlns:p14="http://schemas.microsoft.com/office/powerpoint/2010/main" val="13558509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963084" y="4406901"/>
            <a:ext cx="10363200" cy="1362075"/>
          </a:xfrm>
        </p:spPr>
        <p:txBody>
          <a:bodyPr anchor="t"/>
          <a:lstStyle>
            <a:lvl1pPr algn="l">
              <a:defRPr sz="4000" b="1" cap="all"/>
            </a:lvl1pPr>
          </a:lstStyle>
          <a:p>
            <a:r>
              <a:rPr lang="fr-FR"/>
              <a:t>Cliquez pour modifier le style du titre</a:t>
            </a:r>
          </a:p>
        </p:txBody>
      </p:sp>
      <p:sp>
        <p:nvSpPr>
          <p:cNvPr id="3" name="Espace réservé du texte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Espace réservé de la date 3"/>
          <p:cNvSpPr>
            <a:spLocks noGrp="1"/>
          </p:cNvSpPr>
          <p:nvPr>
            <p:ph type="dt" sz="half" idx="10"/>
          </p:nvPr>
        </p:nvSpPr>
        <p:spPr/>
        <p:txBody>
          <a:bodyPr/>
          <a:lstStyle>
            <a:lvl1pPr>
              <a:defRPr/>
            </a:lvl1pPr>
          </a:lstStyle>
          <a:p>
            <a:pPr>
              <a:defRPr/>
            </a:pPr>
            <a:endParaRPr lang="fr-FR"/>
          </a:p>
        </p:txBody>
      </p:sp>
      <p:sp>
        <p:nvSpPr>
          <p:cNvPr id="5" name="Espace réservé du pied de page 4"/>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p:cNvSpPr>
            <a:spLocks noGrp="1"/>
          </p:cNvSpPr>
          <p:nvPr>
            <p:ph type="sldNum" sz="quarter" idx="12"/>
          </p:nvPr>
        </p:nvSpPr>
        <p:spPr/>
        <p:txBody>
          <a:bodyPr/>
          <a:lstStyle>
            <a:lvl1pPr>
              <a:defRPr/>
            </a:lvl1pPr>
          </a:lstStyle>
          <a:p>
            <a:pPr>
              <a:defRPr/>
            </a:pPr>
            <a:fld id="{22E6A902-3450-40DF-A7CA-74302539AD5F}" type="slidenum">
              <a:rPr lang="fr-FR"/>
              <a:pPr>
                <a:defRPr/>
              </a:pPr>
              <a:t>‹N°›</a:t>
            </a:fld>
            <a:endParaRPr lang="fr-FR"/>
          </a:p>
        </p:txBody>
      </p:sp>
    </p:spTree>
    <p:extLst>
      <p:ext uri="{BB962C8B-B14F-4D97-AF65-F5344CB8AC3E}">
        <p14:creationId xmlns:p14="http://schemas.microsoft.com/office/powerpoint/2010/main" val="12452234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contenu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3"/>
          <p:cNvSpPr>
            <a:spLocks noGrp="1"/>
          </p:cNvSpPr>
          <p:nvPr>
            <p:ph type="dt" sz="half" idx="10"/>
          </p:nvPr>
        </p:nvSpPr>
        <p:spPr/>
        <p:txBody>
          <a:bodyPr/>
          <a:lstStyle>
            <a:lvl1pPr>
              <a:defRPr/>
            </a:lvl1pPr>
          </a:lstStyle>
          <a:p>
            <a:pPr>
              <a:defRPr/>
            </a:pPr>
            <a:endParaRPr lang="fr-FR"/>
          </a:p>
        </p:txBody>
      </p:sp>
      <p:sp>
        <p:nvSpPr>
          <p:cNvPr id="6" name="Espace réservé du pied de page 4"/>
          <p:cNvSpPr>
            <a:spLocks noGrp="1"/>
          </p:cNvSpPr>
          <p:nvPr>
            <p:ph type="ftr" sz="quarter" idx="11"/>
          </p:nvPr>
        </p:nvSpPr>
        <p:spPr/>
        <p:txBody>
          <a:bodyPr/>
          <a:lstStyle>
            <a:lvl1pPr>
              <a:defRPr/>
            </a:lvl1pPr>
          </a:lstStyle>
          <a:p>
            <a:pPr>
              <a:defRPr/>
            </a:pPr>
            <a:endParaRPr lang="fr-FR"/>
          </a:p>
        </p:txBody>
      </p:sp>
      <p:sp>
        <p:nvSpPr>
          <p:cNvPr id="7" name="Espace réservé du numéro de diapositive 5"/>
          <p:cNvSpPr>
            <a:spLocks noGrp="1"/>
          </p:cNvSpPr>
          <p:nvPr>
            <p:ph type="sldNum" sz="quarter" idx="12"/>
          </p:nvPr>
        </p:nvSpPr>
        <p:spPr/>
        <p:txBody>
          <a:bodyPr/>
          <a:lstStyle>
            <a:lvl1pPr>
              <a:defRPr/>
            </a:lvl1pPr>
          </a:lstStyle>
          <a:p>
            <a:pPr>
              <a:defRPr/>
            </a:pPr>
            <a:fld id="{03DA2F33-A22D-4ED0-9625-4D04EAA734D9}" type="slidenum">
              <a:rPr lang="fr-FR"/>
              <a:pPr>
                <a:defRPr/>
              </a:pPr>
              <a:t>‹N°›</a:t>
            </a:fld>
            <a:endParaRPr lang="fr-FR"/>
          </a:p>
        </p:txBody>
      </p:sp>
    </p:spTree>
    <p:extLst>
      <p:ext uri="{BB962C8B-B14F-4D97-AF65-F5344CB8AC3E}">
        <p14:creationId xmlns:p14="http://schemas.microsoft.com/office/powerpoint/2010/main" val="25006783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a:t>Cliquez pour modifier le style du titre</a:t>
            </a:r>
          </a:p>
        </p:txBody>
      </p:sp>
      <p:sp>
        <p:nvSpPr>
          <p:cNvPr id="3" name="Espace réservé du texte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3"/>
          <p:cNvSpPr>
            <a:spLocks noGrp="1"/>
          </p:cNvSpPr>
          <p:nvPr>
            <p:ph type="dt" sz="half" idx="10"/>
          </p:nvPr>
        </p:nvSpPr>
        <p:spPr/>
        <p:txBody>
          <a:bodyPr/>
          <a:lstStyle>
            <a:lvl1pPr>
              <a:defRPr/>
            </a:lvl1pPr>
          </a:lstStyle>
          <a:p>
            <a:pPr>
              <a:defRPr/>
            </a:pPr>
            <a:endParaRPr lang="fr-FR"/>
          </a:p>
        </p:txBody>
      </p:sp>
      <p:sp>
        <p:nvSpPr>
          <p:cNvPr id="8" name="Espace réservé du pied de page 4"/>
          <p:cNvSpPr>
            <a:spLocks noGrp="1"/>
          </p:cNvSpPr>
          <p:nvPr>
            <p:ph type="ftr" sz="quarter" idx="11"/>
          </p:nvPr>
        </p:nvSpPr>
        <p:spPr/>
        <p:txBody>
          <a:bodyPr/>
          <a:lstStyle>
            <a:lvl1pPr>
              <a:defRPr/>
            </a:lvl1pPr>
          </a:lstStyle>
          <a:p>
            <a:pPr>
              <a:defRPr/>
            </a:pPr>
            <a:endParaRPr lang="fr-FR"/>
          </a:p>
        </p:txBody>
      </p:sp>
      <p:sp>
        <p:nvSpPr>
          <p:cNvPr id="9" name="Espace réservé du numéro de diapositive 5"/>
          <p:cNvSpPr>
            <a:spLocks noGrp="1"/>
          </p:cNvSpPr>
          <p:nvPr>
            <p:ph type="sldNum" sz="quarter" idx="12"/>
          </p:nvPr>
        </p:nvSpPr>
        <p:spPr/>
        <p:txBody>
          <a:bodyPr/>
          <a:lstStyle>
            <a:lvl1pPr>
              <a:defRPr/>
            </a:lvl1pPr>
          </a:lstStyle>
          <a:p>
            <a:pPr>
              <a:defRPr/>
            </a:pPr>
            <a:fld id="{84DC4266-E46C-4248-875F-AC85BBBE8EE5}" type="slidenum">
              <a:rPr lang="fr-FR"/>
              <a:pPr>
                <a:defRPr/>
              </a:pPr>
              <a:t>‹N°›</a:t>
            </a:fld>
            <a:endParaRPr lang="fr-FR"/>
          </a:p>
        </p:txBody>
      </p:sp>
    </p:spTree>
    <p:extLst>
      <p:ext uri="{BB962C8B-B14F-4D97-AF65-F5344CB8AC3E}">
        <p14:creationId xmlns:p14="http://schemas.microsoft.com/office/powerpoint/2010/main" val="31806016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e la date 3"/>
          <p:cNvSpPr>
            <a:spLocks noGrp="1"/>
          </p:cNvSpPr>
          <p:nvPr>
            <p:ph type="dt" sz="half" idx="10"/>
          </p:nvPr>
        </p:nvSpPr>
        <p:spPr/>
        <p:txBody>
          <a:bodyPr/>
          <a:lstStyle>
            <a:lvl1pPr>
              <a:defRPr/>
            </a:lvl1pPr>
          </a:lstStyle>
          <a:p>
            <a:pPr>
              <a:defRPr/>
            </a:pPr>
            <a:endParaRPr lang="fr-FR"/>
          </a:p>
        </p:txBody>
      </p:sp>
      <p:sp>
        <p:nvSpPr>
          <p:cNvPr id="4" name="Espace réservé du pied de page 4"/>
          <p:cNvSpPr>
            <a:spLocks noGrp="1"/>
          </p:cNvSpPr>
          <p:nvPr>
            <p:ph type="ftr" sz="quarter" idx="11"/>
          </p:nvPr>
        </p:nvSpPr>
        <p:spPr/>
        <p:txBody>
          <a:bodyPr/>
          <a:lstStyle>
            <a:lvl1pPr>
              <a:defRPr/>
            </a:lvl1pPr>
          </a:lstStyle>
          <a:p>
            <a:pPr>
              <a:defRPr/>
            </a:pPr>
            <a:endParaRPr lang="fr-FR"/>
          </a:p>
        </p:txBody>
      </p:sp>
      <p:sp>
        <p:nvSpPr>
          <p:cNvPr id="5" name="Espace réservé du numéro de diapositive 5"/>
          <p:cNvSpPr>
            <a:spLocks noGrp="1"/>
          </p:cNvSpPr>
          <p:nvPr>
            <p:ph type="sldNum" sz="quarter" idx="12"/>
          </p:nvPr>
        </p:nvSpPr>
        <p:spPr/>
        <p:txBody>
          <a:bodyPr/>
          <a:lstStyle>
            <a:lvl1pPr>
              <a:defRPr/>
            </a:lvl1pPr>
          </a:lstStyle>
          <a:p>
            <a:pPr>
              <a:defRPr/>
            </a:pPr>
            <a:fld id="{5FEB1155-F4F2-4238-8B8C-3523643A56AE}" type="slidenum">
              <a:rPr lang="fr-FR"/>
              <a:pPr>
                <a:defRPr/>
              </a:pPr>
              <a:t>‹N°›</a:t>
            </a:fld>
            <a:endParaRPr lang="fr-FR"/>
          </a:p>
        </p:txBody>
      </p:sp>
    </p:spTree>
    <p:extLst>
      <p:ext uri="{BB962C8B-B14F-4D97-AF65-F5344CB8AC3E}">
        <p14:creationId xmlns:p14="http://schemas.microsoft.com/office/powerpoint/2010/main" val="23669283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3"/>
          <p:cNvSpPr>
            <a:spLocks noGrp="1"/>
          </p:cNvSpPr>
          <p:nvPr>
            <p:ph type="dt" sz="half" idx="10"/>
          </p:nvPr>
        </p:nvSpPr>
        <p:spPr/>
        <p:txBody>
          <a:bodyPr/>
          <a:lstStyle>
            <a:lvl1pPr>
              <a:defRPr/>
            </a:lvl1pPr>
          </a:lstStyle>
          <a:p>
            <a:pPr>
              <a:defRPr/>
            </a:pPr>
            <a:endParaRPr lang="fr-FR"/>
          </a:p>
        </p:txBody>
      </p:sp>
      <p:sp>
        <p:nvSpPr>
          <p:cNvPr id="3" name="Espace réservé du pied de page 4"/>
          <p:cNvSpPr>
            <a:spLocks noGrp="1"/>
          </p:cNvSpPr>
          <p:nvPr>
            <p:ph type="ftr" sz="quarter" idx="11"/>
          </p:nvPr>
        </p:nvSpPr>
        <p:spPr/>
        <p:txBody>
          <a:bodyPr/>
          <a:lstStyle>
            <a:lvl1pPr>
              <a:defRPr/>
            </a:lvl1pPr>
          </a:lstStyle>
          <a:p>
            <a:pPr>
              <a:defRPr/>
            </a:pPr>
            <a:endParaRPr lang="fr-FR"/>
          </a:p>
        </p:txBody>
      </p:sp>
      <p:sp>
        <p:nvSpPr>
          <p:cNvPr id="4" name="Espace réservé du numéro de diapositive 5"/>
          <p:cNvSpPr>
            <a:spLocks noGrp="1"/>
          </p:cNvSpPr>
          <p:nvPr>
            <p:ph type="sldNum" sz="quarter" idx="12"/>
          </p:nvPr>
        </p:nvSpPr>
        <p:spPr/>
        <p:txBody>
          <a:bodyPr/>
          <a:lstStyle>
            <a:lvl1pPr>
              <a:defRPr/>
            </a:lvl1pPr>
          </a:lstStyle>
          <a:p>
            <a:pPr>
              <a:defRPr/>
            </a:pPr>
            <a:fld id="{52D2D801-203C-461A-9C42-2D5B3231E4F6}" type="slidenum">
              <a:rPr lang="fr-FR"/>
              <a:pPr>
                <a:defRPr/>
              </a:pPr>
              <a:t>‹N°›</a:t>
            </a:fld>
            <a:endParaRPr lang="fr-FR"/>
          </a:p>
        </p:txBody>
      </p:sp>
    </p:spTree>
    <p:extLst>
      <p:ext uri="{BB962C8B-B14F-4D97-AF65-F5344CB8AC3E}">
        <p14:creationId xmlns:p14="http://schemas.microsoft.com/office/powerpoint/2010/main" val="11032139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609601" y="273050"/>
            <a:ext cx="4011084" cy="1162050"/>
          </a:xfrm>
        </p:spPr>
        <p:txBody>
          <a:bodyPr anchor="b"/>
          <a:lstStyle>
            <a:lvl1pPr algn="l">
              <a:defRPr sz="2000" b="1"/>
            </a:lvl1pPr>
          </a:lstStyle>
          <a:p>
            <a:r>
              <a:rPr lang="fr-FR"/>
              <a:t>Cliquez pour modifier le style du titre</a:t>
            </a:r>
          </a:p>
        </p:txBody>
      </p:sp>
      <p:sp>
        <p:nvSpPr>
          <p:cNvPr id="3" name="Espace réservé du contenu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Espace réservé de la date 3"/>
          <p:cNvSpPr>
            <a:spLocks noGrp="1"/>
          </p:cNvSpPr>
          <p:nvPr>
            <p:ph type="dt" sz="half" idx="10"/>
          </p:nvPr>
        </p:nvSpPr>
        <p:spPr/>
        <p:txBody>
          <a:bodyPr/>
          <a:lstStyle>
            <a:lvl1pPr>
              <a:defRPr/>
            </a:lvl1pPr>
          </a:lstStyle>
          <a:p>
            <a:pPr>
              <a:defRPr/>
            </a:pPr>
            <a:endParaRPr lang="fr-FR"/>
          </a:p>
        </p:txBody>
      </p:sp>
      <p:sp>
        <p:nvSpPr>
          <p:cNvPr id="6" name="Espace réservé du pied de page 4"/>
          <p:cNvSpPr>
            <a:spLocks noGrp="1"/>
          </p:cNvSpPr>
          <p:nvPr>
            <p:ph type="ftr" sz="quarter" idx="11"/>
          </p:nvPr>
        </p:nvSpPr>
        <p:spPr/>
        <p:txBody>
          <a:bodyPr/>
          <a:lstStyle>
            <a:lvl1pPr>
              <a:defRPr/>
            </a:lvl1pPr>
          </a:lstStyle>
          <a:p>
            <a:pPr>
              <a:defRPr/>
            </a:pPr>
            <a:endParaRPr lang="fr-FR"/>
          </a:p>
        </p:txBody>
      </p:sp>
      <p:sp>
        <p:nvSpPr>
          <p:cNvPr id="7" name="Espace réservé du numéro de diapositive 5"/>
          <p:cNvSpPr>
            <a:spLocks noGrp="1"/>
          </p:cNvSpPr>
          <p:nvPr>
            <p:ph type="sldNum" sz="quarter" idx="12"/>
          </p:nvPr>
        </p:nvSpPr>
        <p:spPr/>
        <p:txBody>
          <a:bodyPr/>
          <a:lstStyle>
            <a:lvl1pPr>
              <a:defRPr/>
            </a:lvl1pPr>
          </a:lstStyle>
          <a:p>
            <a:pPr>
              <a:defRPr/>
            </a:pPr>
            <a:fld id="{C8855D67-29B8-4F6C-BD38-5ECC8DE28D3C}" type="slidenum">
              <a:rPr lang="fr-FR"/>
              <a:pPr>
                <a:defRPr/>
              </a:pPr>
              <a:t>‹N°›</a:t>
            </a:fld>
            <a:endParaRPr lang="fr-FR"/>
          </a:p>
        </p:txBody>
      </p:sp>
    </p:spTree>
    <p:extLst>
      <p:ext uri="{BB962C8B-B14F-4D97-AF65-F5344CB8AC3E}">
        <p14:creationId xmlns:p14="http://schemas.microsoft.com/office/powerpoint/2010/main" val="24132884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2389717" y="4800600"/>
            <a:ext cx="7315200" cy="566738"/>
          </a:xfrm>
        </p:spPr>
        <p:txBody>
          <a:bodyPr anchor="b"/>
          <a:lstStyle>
            <a:lvl1pPr algn="l">
              <a:defRPr sz="2000" b="1"/>
            </a:lvl1pPr>
          </a:lstStyle>
          <a:p>
            <a:r>
              <a:rPr lang="fr-FR"/>
              <a:t>Cliquez pour modifier le style du titre</a:t>
            </a:r>
          </a:p>
        </p:txBody>
      </p:sp>
      <p:sp>
        <p:nvSpPr>
          <p:cNvPr id="3" name="Espace réservé pour une image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r-FR" noProof="0"/>
          </a:p>
        </p:txBody>
      </p:sp>
      <p:sp>
        <p:nvSpPr>
          <p:cNvPr id="4" name="Espace réservé du texte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Espace réservé de la date 3"/>
          <p:cNvSpPr>
            <a:spLocks noGrp="1"/>
          </p:cNvSpPr>
          <p:nvPr>
            <p:ph type="dt" sz="half" idx="10"/>
          </p:nvPr>
        </p:nvSpPr>
        <p:spPr/>
        <p:txBody>
          <a:bodyPr/>
          <a:lstStyle>
            <a:lvl1pPr>
              <a:defRPr/>
            </a:lvl1pPr>
          </a:lstStyle>
          <a:p>
            <a:pPr>
              <a:defRPr/>
            </a:pPr>
            <a:endParaRPr lang="fr-FR"/>
          </a:p>
        </p:txBody>
      </p:sp>
      <p:sp>
        <p:nvSpPr>
          <p:cNvPr id="6" name="Espace réservé du pied de page 4"/>
          <p:cNvSpPr>
            <a:spLocks noGrp="1"/>
          </p:cNvSpPr>
          <p:nvPr>
            <p:ph type="ftr" sz="quarter" idx="11"/>
          </p:nvPr>
        </p:nvSpPr>
        <p:spPr/>
        <p:txBody>
          <a:bodyPr/>
          <a:lstStyle>
            <a:lvl1pPr>
              <a:defRPr/>
            </a:lvl1pPr>
          </a:lstStyle>
          <a:p>
            <a:pPr>
              <a:defRPr/>
            </a:pPr>
            <a:endParaRPr lang="fr-FR"/>
          </a:p>
        </p:txBody>
      </p:sp>
      <p:sp>
        <p:nvSpPr>
          <p:cNvPr id="7" name="Espace réservé du numéro de diapositive 5"/>
          <p:cNvSpPr>
            <a:spLocks noGrp="1"/>
          </p:cNvSpPr>
          <p:nvPr>
            <p:ph type="sldNum" sz="quarter" idx="12"/>
          </p:nvPr>
        </p:nvSpPr>
        <p:spPr/>
        <p:txBody>
          <a:bodyPr/>
          <a:lstStyle>
            <a:lvl1pPr>
              <a:defRPr/>
            </a:lvl1pPr>
          </a:lstStyle>
          <a:p>
            <a:pPr>
              <a:defRPr/>
            </a:pPr>
            <a:fld id="{03977892-6A58-48C5-924E-E0485FD0B9C1}" type="slidenum">
              <a:rPr lang="fr-FR"/>
              <a:pPr>
                <a:defRPr/>
              </a:pPr>
              <a:t>‹N°›</a:t>
            </a:fld>
            <a:endParaRPr lang="fr-FR"/>
          </a:p>
        </p:txBody>
      </p:sp>
    </p:spTree>
    <p:extLst>
      <p:ext uri="{BB962C8B-B14F-4D97-AF65-F5344CB8AC3E}">
        <p14:creationId xmlns:p14="http://schemas.microsoft.com/office/powerpoint/2010/main" val="17387642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4098" name="Espace réservé du titre 1"/>
          <p:cNvSpPr>
            <a:spLocks noGrp="1"/>
          </p:cNvSpPr>
          <p:nvPr>
            <p:ph type="title"/>
          </p:nvPr>
        </p:nvSpPr>
        <p:spPr bwMode="auto">
          <a:xfrm>
            <a:off x="609600" y="274638"/>
            <a:ext cx="109728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fr-FR"/>
              <a:t>Cliquez pour modifier le style du titre</a:t>
            </a:r>
          </a:p>
        </p:txBody>
      </p:sp>
      <p:sp>
        <p:nvSpPr>
          <p:cNvPr id="4099" name="Espace réservé du texte 2"/>
          <p:cNvSpPr>
            <a:spLocks noGrp="1"/>
          </p:cNvSpPr>
          <p:nvPr>
            <p:ph type="body" idx="1"/>
          </p:nvPr>
        </p:nvSpPr>
        <p:spPr bwMode="auto">
          <a:xfrm>
            <a:off x="609600" y="1600201"/>
            <a:ext cx="109728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latin typeface="Arial" charset="0"/>
                <a:cs typeface="Arial" charset="0"/>
              </a:defRPr>
            </a:lvl1pPr>
          </a:lstStyle>
          <a:p>
            <a:pPr>
              <a:defRPr/>
            </a:pPr>
            <a:endParaRPr lang="fr-FR"/>
          </a:p>
        </p:txBody>
      </p:sp>
      <p:sp>
        <p:nvSpPr>
          <p:cNvPr id="5" name="Espace réservé du pied de page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latin typeface="Arial" charset="0"/>
                <a:cs typeface="Arial" charset="0"/>
              </a:defRPr>
            </a:lvl1pPr>
          </a:lstStyle>
          <a:p>
            <a:pPr>
              <a:defRPr/>
            </a:pPr>
            <a:endParaRPr lang="fr-FR"/>
          </a:p>
        </p:txBody>
      </p:sp>
      <p:sp>
        <p:nvSpPr>
          <p:cNvPr id="6" name="Espace réservé du numéro de diapositive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latin typeface="Arial" charset="0"/>
                <a:cs typeface="Arial" charset="0"/>
              </a:defRPr>
            </a:lvl1pPr>
          </a:lstStyle>
          <a:p>
            <a:pPr>
              <a:defRPr/>
            </a:pPr>
            <a:fld id="{7ED5192C-C5EB-45EE-91E6-6EE609359AF6}" type="slidenum">
              <a:rPr lang="fr-FR"/>
              <a:pPr>
                <a:defRPr/>
              </a:pPr>
              <a:t>‹N°›</a:t>
            </a:fld>
            <a:endParaRPr lang="fr-FR"/>
          </a:p>
        </p:txBody>
      </p:sp>
    </p:spTree>
    <p:extLst>
      <p:ext uri="{BB962C8B-B14F-4D97-AF65-F5344CB8AC3E}">
        <p14:creationId xmlns:p14="http://schemas.microsoft.com/office/powerpoint/2010/main" val="376986184"/>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13.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ctrTitle"/>
          </p:nvPr>
        </p:nvSpPr>
        <p:spPr>
          <a:xfrm>
            <a:off x="1847850" y="1"/>
            <a:ext cx="8496300" cy="720725"/>
          </a:xfrm>
        </p:spPr>
        <p:txBody>
          <a:bodyPr/>
          <a:lstStyle/>
          <a:p>
            <a:pPr eaLnBrk="1" hangingPunct="1"/>
            <a:r>
              <a:rPr lang="fr-FR" sz="4000"/>
              <a:t> introduction à la Culture cellulaire</a:t>
            </a:r>
          </a:p>
        </p:txBody>
      </p:sp>
      <p:sp>
        <p:nvSpPr>
          <p:cNvPr id="2053" name="Text Box 5"/>
          <p:cNvSpPr txBox="1">
            <a:spLocks noChangeArrowheads="1"/>
          </p:cNvSpPr>
          <p:nvPr/>
        </p:nvSpPr>
        <p:spPr bwMode="auto">
          <a:xfrm>
            <a:off x="1774825" y="620713"/>
            <a:ext cx="8642350" cy="3231654"/>
          </a:xfrm>
          <a:prstGeom prst="rect">
            <a:avLst/>
          </a:prstGeom>
          <a:noFill/>
          <a:ln w="9525">
            <a:noFill/>
            <a:miter lim="800000"/>
            <a:headEnd/>
            <a:tailEnd/>
          </a:ln>
        </p:spPr>
        <p:txBody>
          <a:bodyPr>
            <a:spAutoFit/>
          </a:bodyPr>
          <a:lstStyle/>
          <a:p>
            <a:pPr marL="0" marR="0" lvl="0" indent="0" algn="l" defTabSz="914400" rtl="0" eaLnBrk="1" fontAlgn="base" latinLnBrk="0" hangingPunct="1">
              <a:lnSpc>
                <a:spcPct val="100000"/>
              </a:lnSpc>
              <a:spcBef>
                <a:spcPct val="20000"/>
              </a:spcBef>
              <a:spcAft>
                <a:spcPct val="0"/>
              </a:spcAft>
              <a:buClrTx/>
              <a:buSzTx/>
              <a:buFont typeface="Wingdings" pitchFamily="2" charset="2"/>
              <a:buChar char="q"/>
              <a:tabLst/>
              <a:defRPr/>
            </a:pPr>
            <a:r>
              <a:rPr kumimoji="0" lang="fr-FR" sz="2400" b="0" i="0" u="none" strike="noStrike" kern="1200" cap="none" spc="0" normalizeH="0" baseline="0" noProof="0">
                <a:ln>
                  <a:noFill/>
                </a:ln>
                <a:solidFill>
                  <a:prstClr val="white"/>
                </a:solidFill>
                <a:effectLst/>
                <a:uLnTx/>
                <a:uFillTx/>
                <a:latin typeface="Arial" charset="0"/>
                <a:ea typeface="+mn-ea"/>
                <a:cs typeface="Arial" charset="0"/>
              </a:rPr>
              <a:t>Du latin </a:t>
            </a:r>
            <a:r>
              <a:rPr kumimoji="0" lang="fr-FR" sz="2400" b="0" i="1" u="none" strike="noStrike" kern="1200" cap="none" spc="0" normalizeH="0" baseline="0" noProof="0">
                <a:ln>
                  <a:noFill/>
                </a:ln>
                <a:solidFill>
                  <a:prstClr val="white"/>
                </a:solidFill>
                <a:effectLst/>
                <a:uLnTx/>
                <a:uFillTx/>
                <a:latin typeface="Arial" charset="0"/>
                <a:ea typeface="+mn-ea"/>
                <a:cs typeface="Arial" charset="0"/>
              </a:rPr>
              <a:t>cultura</a:t>
            </a:r>
            <a:r>
              <a:rPr kumimoji="0" lang="fr-FR" sz="2400" b="0" i="0" u="none" strike="noStrike" kern="1200" cap="none" spc="0" normalizeH="0" baseline="0" noProof="0">
                <a:ln>
                  <a:noFill/>
                </a:ln>
                <a:solidFill>
                  <a:prstClr val="white"/>
                </a:solidFill>
                <a:effectLst/>
                <a:uLnTx/>
                <a:uFillTx/>
                <a:latin typeface="Arial" charset="0"/>
                <a:ea typeface="+mn-ea"/>
                <a:cs typeface="Arial" charset="0"/>
              </a:rPr>
              <a:t>: </a:t>
            </a:r>
            <a:r>
              <a:rPr kumimoji="0" lang="fr-FR" sz="2400" b="0" i="0" u="none" strike="noStrike" kern="1200" cap="none" spc="0" normalizeH="0" baseline="0" noProof="0">
                <a:ln>
                  <a:noFill/>
                </a:ln>
                <a:solidFill>
                  <a:srgbClr val="FF3300"/>
                </a:solidFill>
                <a:effectLst/>
                <a:uLnTx/>
                <a:uFillTx/>
                <a:latin typeface="Arial" charset="0"/>
                <a:ea typeface="+mn-ea"/>
                <a:cs typeface="Arial" charset="0"/>
              </a:rPr>
              <a:t>multiplication de cellules en milieu artificiel </a:t>
            </a:r>
          </a:p>
          <a:p>
            <a:pPr marL="0" marR="0" lvl="0" indent="0" algn="l" defTabSz="914400" rtl="0" eaLnBrk="1" fontAlgn="base" latinLnBrk="0" hangingPunct="1">
              <a:lnSpc>
                <a:spcPct val="100000"/>
              </a:lnSpc>
              <a:spcBef>
                <a:spcPct val="50000"/>
              </a:spcBef>
              <a:spcAft>
                <a:spcPct val="0"/>
              </a:spcAft>
              <a:buClrTx/>
              <a:buSzTx/>
              <a:buFontTx/>
              <a:buNone/>
              <a:tabLst/>
              <a:defRPr/>
            </a:pPr>
            <a:r>
              <a:rPr kumimoji="0" lang="fr-FR" sz="2400" b="0" i="0" u="none" strike="noStrike" kern="1200" cap="none" spc="0" normalizeH="0" baseline="0" noProof="0">
                <a:ln>
                  <a:noFill/>
                </a:ln>
                <a:solidFill>
                  <a:prstClr val="white"/>
                </a:solidFill>
                <a:effectLst/>
                <a:uLnTx/>
                <a:uFillTx/>
                <a:latin typeface="Arial" charset="0"/>
                <a:ea typeface="+mn-ea"/>
                <a:cs typeface="Arial" charset="0"/>
              </a:rPr>
              <a:t>Les</a:t>
            </a:r>
            <a:r>
              <a:rPr kumimoji="0" lang="fr-FR" sz="2400" b="0" i="0" u="none" strike="noStrike" kern="1200" cap="none" spc="0" normalizeH="0" baseline="0" noProof="0">
                <a:ln>
                  <a:noFill/>
                </a:ln>
                <a:solidFill>
                  <a:srgbClr val="FF3300"/>
                </a:solidFill>
                <a:effectLst/>
                <a:uLnTx/>
                <a:uFillTx/>
                <a:latin typeface="Arial" charset="0"/>
                <a:ea typeface="+mn-ea"/>
                <a:cs typeface="Arial" charset="0"/>
              </a:rPr>
              <a:t> </a:t>
            </a:r>
            <a:r>
              <a:rPr kumimoji="0" lang="fr-FR" sz="2400" b="0" i="0" u="none" strike="noStrike" kern="1200" cap="none" spc="0" normalizeH="0" baseline="0" noProof="0">
                <a:ln>
                  <a:noFill/>
                </a:ln>
                <a:solidFill>
                  <a:prstClr val="white"/>
                </a:solidFill>
                <a:effectLst/>
                <a:uLnTx/>
                <a:uFillTx/>
                <a:latin typeface="Arial" charset="0"/>
                <a:ea typeface="+mn-ea"/>
                <a:cs typeface="Arial" charset="0"/>
              </a:rPr>
              <a:t>microorganismes sont depuis longtemps cultivés en laboratoire. Certains bactéries ont pour avantage de se multiplier rapidement, dans des milieux peu coûteux, tant liquides que solides. Ce sont les plus simples des êtres vivants, dont les multiples mutations sont aisément analysables par les méthodes génétiques. Ce furent les premiers organismes modifiés par génie génétique.</a:t>
            </a:r>
          </a:p>
        </p:txBody>
      </p:sp>
      <p:sp>
        <p:nvSpPr>
          <p:cNvPr id="2054" name="Text Box 6"/>
          <p:cNvSpPr txBox="1">
            <a:spLocks noChangeArrowheads="1"/>
          </p:cNvSpPr>
          <p:nvPr/>
        </p:nvSpPr>
        <p:spPr bwMode="auto">
          <a:xfrm>
            <a:off x="1847850" y="4149725"/>
            <a:ext cx="8820150" cy="1938992"/>
          </a:xfrm>
          <a:prstGeom prst="rect">
            <a:avLst/>
          </a:prstGeom>
          <a:noFill/>
          <a:ln w="9525">
            <a:noFill/>
            <a:miter lim="800000"/>
            <a:headEnd/>
            <a:tailEnd/>
          </a:ln>
        </p:spPr>
        <p:txBody>
          <a:bodyPr>
            <a:spAutoFit/>
          </a:bodyPr>
          <a:lstStyle/>
          <a:p>
            <a:pPr marL="0" marR="0" lvl="0" indent="0" algn="l" defTabSz="914400" rtl="0" eaLnBrk="1" fontAlgn="base" latinLnBrk="0" hangingPunct="1">
              <a:lnSpc>
                <a:spcPct val="100000"/>
              </a:lnSpc>
              <a:spcBef>
                <a:spcPct val="50000"/>
              </a:spcBef>
              <a:spcAft>
                <a:spcPct val="0"/>
              </a:spcAft>
              <a:buClrTx/>
              <a:buSzTx/>
              <a:buFont typeface="Wingdings" pitchFamily="2" charset="2"/>
              <a:buChar char="q"/>
              <a:tabLst/>
              <a:defRPr/>
            </a:pPr>
            <a:r>
              <a:rPr kumimoji="0" lang="fr-FR" sz="1800" b="0" i="0" u="none" strike="noStrike" kern="1200" cap="none" spc="0" normalizeH="0" baseline="0" noProof="0">
                <a:ln>
                  <a:noFill/>
                </a:ln>
                <a:solidFill>
                  <a:prstClr val="white"/>
                </a:solidFill>
                <a:effectLst/>
                <a:uLnTx/>
                <a:uFillTx/>
                <a:latin typeface="Arial" charset="0"/>
                <a:ea typeface="+mn-ea"/>
                <a:cs typeface="Arial" charset="0"/>
              </a:rPr>
              <a:t> </a:t>
            </a:r>
            <a:r>
              <a:rPr kumimoji="0" lang="fr-FR" sz="2400" b="0" i="0" u="none" strike="noStrike" kern="1200" cap="none" spc="0" normalizeH="0" baseline="0" noProof="0">
                <a:ln>
                  <a:noFill/>
                </a:ln>
                <a:solidFill>
                  <a:prstClr val="white"/>
                </a:solidFill>
                <a:effectLst/>
                <a:uLnTx/>
                <a:uFillTx/>
                <a:latin typeface="Arial" charset="0"/>
                <a:ea typeface="+mn-ea"/>
                <a:cs typeface="Arial" charset="0"/>
              </a:rPr>
              <a:t>de nos jours, les biotechnologies ont mis en vedette un autre microorganisme qui présente les mêmes avantages de culture que les bactéries, la levure, en revanche son organisation plus sophistiquée de cellule eucaryote, fait qu’elle peut synthétiser des molécules plus complexes.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053"/>
                                        </p:tgtEl>
                                        <p:attrNameLst>
                                          <p:attrName>style.visibility</p:attrName>
                                        </p:attrNameLst>
                                      </p:cBhvr>
                                      <p:to>
                                        <p:strVal val="visible"/>
                                      </p:to>
                                    </p:set>
                                    <p:animEffect transition="in" filter="checkerboard(across)">
                                      <p:cBhvr>
                                        <p:cTn id="7" dur="500"/>
                                        <p:tgtEl>
                                          <p:spTgt spid="2053"/>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2054"/>
                                        </p:tgtEl>
                                        <p:attrNameLst>
                                          <p:attrName>style.visibility</p:attrName>
                                        </p:attrNameLst>
                                      </p:cBhvr>
                                      <p:to>
                                        <p:strVal val="visible"/>
                                      </p:to>
                                    </p:set>
                                    <p:animEffect transition="in" filter="checkerboard(across)">
                                      <p:cBhvr>
                                        <p:cTn id="12" dur="500"/>
                                        <p:tgtEl>
                                          <p:spTgt spid="205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3" grpId="0"/>
      <p:bldP spid="2054" grpId="0"/>
    </p:bld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1992313" y="0"/>
            <a:ext cx="8229600" cy="509588"/>
          </a:xfrm>
        </p:spPr>
        <p:txBody>
          <a:bodyPr rtlCol="0">
            <a:normAutofit fontScale="90000"/>
          </a:bodyPr>
          <a:lstStyle/>
          <a:p>
            <a:pPr eaLnBrk="1" fontAlgn="auto" hangingPunct="1">
              <a:spcAft>
                <a:spcPts val="0"/>
              </a:spcAft>
              <a:defRPr/>
            </a:pPr>
            <a:r>
              <a:rPr lang="fr-FR" sz="4000"/>
              <a:t>Préparation des milieux de culture</a:t>
            </a:r>
          </a:p>
        </p:txBody>
      </p:sp>
      <p:graphicFrame>
        <p:nvGraphicFramePr>
          <p:cNvPr id="2" name="Diagramme 1">
            <a:extLst>
              <a:ext uri="{FF2B5EF4-FFF2-40B4-BE49-F238E27FC236}">
                <a16:creationId xmlns:a16="http://schemas.microsoft.com/office/drawing/2014/main" id="{3863BD79-6287-4583-8B17-841275D9EACB}"/>
              </a:ext>
            </a:extLst>
          </p:cNvPr>
          <p:cNvGraphicFramePr/>
          <p:nvPr/>
        </p:nvGraphicFramePr>
        <p:xfrm>
          <a:off x="263526" y="549275"/>
          <a:ext cx="11953875" cy="6858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mph" presetSubtype="0" fill="hold" grpId="0" nodeType="withEffect">
                                  <p:stCondLst>
                                    <p:cond delay="0"/>
                                  </p:stCondLst>
                                  <p:childTnLst>
                                    <p:animEffect transition="out" filter="fade">
                                      <p:cBhvr>
                                        <p:cTn id="6" dur="500"/>
                                        <p:tgtEl>
                                          <p:spTgt spid="3074"/>
                                        </p:tgtEl>
                                      </p:cBhvr>
                                    </p:animEffect>
                                    <p:animScale>
                                      <p:cBhvr>
                                        <p:cTn id="7" dur="250" autoRev="1" fill="hold"/>
                                        <p:tgtEl>
                                          <p:spTgt spid="3074"/>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4"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62" name="Text Box 71"/>
          <p:cNvSpPr txBox="1">
            <a:spLocks noChangeArrowheads="1"/>
          </p:cNvSpPr>
          <p:nvPr/>
        </p:nvSpPr>
        <p:spPr bwMode="auto">
          <a:xfrm>
            <a:off x="4635500" y="3500438"/>
            <a:ext cx="1316038" cy="366712"/>
          </a:xfrm>
          <a:prstGeom prst="rect">
            <a:avLst/>
          </a:prstGeom>
          <a:noFill/>
          <a:ln w="9525">
            <a:noFill/>
            <a:miter lim="800000"/>
            <a:headEnd/>
            <a:tailEnd/>
          </a:ln>
        </p:spPr>
        <p:txBody>
          <a:bodyPr>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fr-FR" sz="1800" b="0" i="0" u="none" strike="noStrike" kern="1200" cap="none" spc="0" normalizeH="0" baseline="0" noProof="0">
              <a:ln>
                <a:noFill/>
              </a:ln>
              <a:solidFill>
                <a:prstClr val="white"/>
              </a:solidFill>
              <a:effectLst/>
              <a:uLnTx/>
              <a:uFillTx/>
              <a:latin typeface="Arial" charset="0"/>
              <a:ea typeface="+mn-ea"/>
              <a:cs typeface="Arial" charset="0"/>
            </a:endParaRPr>
          </a:p>
        </p:txBody>
      </p:sp>
      <p:graphicFrame>
        <p:nvGraphicFramePr>
          <p:cNvPr id="5" name="Diagramme 4"/>
          <p:cNvGraphicFramePr/>
          <p:nvPr/>
        </p:nvGraphicFramePr>
        <p:xfrm>
          <a:off x="623888" y="0"/>
          <a:ext cx="10585451" cy="6858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063" name="Text Box 83"/>
          <p:cNvSpPr txBox="1">
            <a:spLocks noChangeArrowheads="1"/>
          </p:cNvSpPr>
          <p:nvPr/>
        </p:nvSpPr>
        <p:spPr bwMode="auto">
          <a:xfrm>
            <a:off x="5159376" y="2636839"/>
            <a:ext cx="1800225" cy="396875"/>
          </a:xfrm>
          <a:prstGeom prst="rect">
            <a:avLst/>
          </a:prstGeom>
          <a:noFill/>
          <a:ln w="9525">
            <a:noFill/>
            <a:miter lim="800000"/>
            <a:headEnd/>
            <a:tailEnd/>
          </a:ln>
        </p:spPr>
        <p:txBody>
          <a:bodyPr>
            <a:spAutoFit/>
          </a:bodyPr>
          <a:lstStyle/>
          <a:p>
            <a:pPr marL="0" marR="0" lvl="0" indent="0" algn="l" defTabSz="914400" rtl="0" eaLnBrk="1" fontAlgn="base" latinLnBrk="0" hangingPunct="1">
              <a:lnSpc>
                <a:spcPct val="100000"/>
              </a:lnSpc>
              <a:spcBef>
                <a:spcPct val="50000"/>
              </a:spcBef>
              <a:spcAft>
                <a:spcPct val="0"/>
              </a:spcAft>
              <a:buClrTx/>
              <a:buSzTx/>
              <a:buFontTx/>
              <a:buNone/>
              <a:tabLst/>
              <a:defRPr/>
            </a:pPr>
            <a:r>
              <a:rPr kumimoji="0" lang="fr-FR" sz="2000" b="0" i="0" u="none" strike="noStrike" kern="1200" cap="none" spc="0" normalizeH="0" baseline="0" noProof="0">
                <a:ln>
                  <a:noFill/>
                </a:ln>
                <a:solidFill>
                  <a:srgbClr val="1F497D"/>
                </a:solidFill>
                <a:effectLst/>
                <a:uLnTx/>
                <a:uFillTx/>
                <a:latin typeface="Arial" charset="0"/>
                <a:ea typeface="+mn-ea"/>
                <a:cs typeface="Arial" charset="0"/>
              </a:rPr>
              <a:t>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eaLnBrk="1" hangingPunct="1"/>
            <a:r>
              <a:rPr lang="fr-FR"/>
              <a:t>Matériel utilisé</a:t>
            </a:r>
          </a:p>
        </p:txBody>
      </p:sp>
      <p:pic>
        <p:nvPicPr>
          <p:cNvPr id="8195" name="Picture 4" descr="microplaque_grandes_cuvettes"/>
          <p:cNvPicPr>
            <a:picLocks noGrp="1" noChangeAspect="1" noChangeArrowheads="1"/>
          </p:cNvPicPr>
          <p:nvPr>
            <p:ph idx="1"/>
          </p:nvPr>
        </p:nvPicPr>
        <p:blipFill>
          <a:blip r:embed="rId2"/>
          <a:srcRect/>
          <a:stretch>
            <a:fillRect/>
          </a:stretch>
        </p:blipFill>
        <p:spPr>
          <a:xfrm>
            <a:off x="1919289" y="2420939"/>
            <a:ext cx="4321175" cy="3024187"/>
          </a:xfrm>
          <a:noFill/>
        </p:spPr>
      </p:pic>
      <p:pic>
        <p:nvPicPr>
          <p:cNvPr id="8196" name="Picture 5" descr="falcon"/>
          <p:cNvPicPr>
            <a:picLocks noChangeAspect="1" noChangeArrowheads="1"/>
          </p:cNvPicPr>
          <p:nvPr/>
        </p:nvPicPr>
        <p:blipFill>
          <a:blip r:embed="rId3"/>
          <a:srcRect/>
          <a:stretch>
            <a:fillRect/>
          </a:stretch>
        </p:blipFill>
        <p:spPr bwMode="auto">
          <a:xfrm>
            <a:off x="6240464" y="2420938"/>
            <a:ext cx="4427537" cy="3046412"/>
          </a:xfrm>
          <a:prstGeom prst="rect">
            <a:avLst/>
          </a:prstGeom>
          <a:noFill/>
          <a:ln w="9525">
            <a:noFill/>
            <a:miter lim="800000"/>
            <a:headEnd/>
            <a:tailEnd/>
          </a:ln>
        </p:spPr>
      </p:pic>
    </p:spTree>
  </p:cSld>
  <p:clrMapOvr>
    <a:masterClrMapping/>
  </p:clrMapOvr>
</p:sld>
</file>

<file path=ppt/theme/theme1.xml><?xml version="1.0" encoding="utf-8"?>
<a:theme xmlns:a="http://schemas.openxmlformats.org/drawingml/2006/main" name="1_Thème Office">
  <a:themeElements>
    <a:clrScheme name="Personnalisé 1">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185</Words>
  <Application>Microsoft Office PowerPoint</Application>
  <PresentationFormat>Grand écran</PresentationFormat>
  <Paragraphs>32</Paragraphs>
  <Slides>4</Slides>
  <Notes>0</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4</vt:i4>
      </vt:variant>
    </vt:vector>
  </HeadingPairs>
  <TitlesOfParts>
    <vt:vector size="8" baseType="lpstr">
      <vt:lpstr>Arial</vt:lpstr>
      <vt:lpstr>Calibri</vt:lpstr>
      <vt:lpstr>Wingdings</vt:lpstr>
      <vt:lpstr>1_Thème Office</vt:lpstr>
      <vt:lpstr> introduction à la Culture cellulaire</vt:lpstr>
      <vt:lpstr>Préparation des milieux de culture</vt:lpstr>
      <vt:lpstr>Présentation PowerPoint</vt:lpstr>
      <vt:lpstr>Matériel utilisé</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introduction à la Culture cellulaire</dc:title>
  <dc:creator>Massa</dc:creator>
  <cp:lastModifiedBy>Massa</cp:lastModifiedBy>
  <cp:revision>2</cp:revision>
  <dcterms:created xsi:type="dcterms:W3CDTF">2020-04-28T09:59:49Z</dcterms:created>
  <dcterms:modified xsi:type="dcterms:W3CDTF">2020-04-28T10:04:12Z</dcterms:modified>
</cp:coreProperties>
</file>