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7.xml"/>
  <Override ContentType="application/vnd.openxmlformats-officedocument.presentationml.slideLayout+xml" PartName="/ppt/slideLayouts/slideLayout62.xml"/>
  <Override ContentType="application/vnd.openxmlformats-officedocument.presentationml.slideLayout+xml" PartName="/ppt/slideLayouts/slideLayout54.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70.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61.xml"/>
  <Override ContentType="application/vnd.openxmlformats-officedocument.presentationml.slideLayout+xml" PartName="/ppt/slideLayouts/slideLayout38.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64.xml"/>
  <Override ContentType="application/vnd.openxmlformats-officedocument.presentationml.slideLayout+xml" PartName="/ppt/slideLayouts/slideLayout21.xml"/>
  <Override ContentType="application/vnd.openxmlformats-officedocument.presentationml.slideLayout+xml" PartName="/ppt/slideLayouts/slideLayout60.xml"/>
  <Override ContentType="application/vnd.openxmlformats-officedocument.presentationml.slideLayout+xml" PartName="/ppt/slideLayouts/slideLayout47.xml"/>
  <Override ContentType="application/vnd.openxmlformats-officedocument.presentationml.slideLayout+xml" PartName="/ppt/slideLayouts/slideLayout18.xml"/>
  <Override ContentType="application/vnd.openxmlformats-officedocument.presentationml.slideLayout+xml" PartName="/ppt/slideLayouts/slideLayout78.xml"/>
  <Override ContentType="application/vnd.openxmlformats-officedocument.presentationml.slideLayout+xml" PartName="/ppt/slideLayouts/slideLayout65.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72.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66.xml"/>
  <Override ContentType="application/vnd.openxmlformats-officedocument.presentationml.slideLayout+xml" PartName="/ppt/slideLayouts/slideLayout53.xml"/>
  <Override ContentType="application/vnd.openxmlformats-officedocument.presentationml.slideLayout+xml" PartName="/ppt/slideLayouts/slideLayout71.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6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76.xml"/>
  <Override ContentType="application/vnd.openxmlformats-officedocument.presentationml.slideLayout+xml" PartName="/ppt/slideLayouts/slideLayout59.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74.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68.xml"/>
  <Override ContentType="application/vnd.openxmlformats-officedocument.presentationml.slideLayout+xml" PartName="/ppt/slideLayouts/slideLayout34.xml"/>
  <Override ContentType="application/vnd.openxmlformats-officedocument.presentationml.slideLayout+xml" PartName="/ppt/slideLayouts/slideLayout77.xml"/>
  <Override ContentType="application/vnd.openxmlformats-officedocument.presentationml.slideLayout+xml" PartName="/ppt/slideLayouts/slideLayout30.xml"/>
  <Override ContentType="application/vnd.openxmlformats-officedocument.presentationml.slideLayout+xml" PartName="/ppt/slideLayouts/slideLayout73.xml"/>
  <Override ContentType="application/vnd.openxmlformats-officedocument.presentationml.slideLayout+xml" PartName="/ppt/slideLayouts/slideLayout56.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69.xml"/>
  <Override ContentType="application/vnd.openxmlformats-officedocument.presentationml.slideLayout+xml" PartName="/ppt/slideLayouts/slideLayout13.xml"/>
  <Override ContentType="application/vnd.openxmlformats-officedocument.presentationml.slideLayout+xml" PartName="/ppt/slideLayouts/slideLayout39.xml"/>
  <Override ContentType="application/vnd.openxmlformats-officedocument.presentationml.slideLayout+xml" PartName="/ppt/slideLayouts/slideLayout57.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63.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58.xml"/>
  <Override ContentType="application/vnd.openxmlformats-officedocument.presentationml.slideLayout+xml" PartName="/ppt/slideLayouts/slideLayout15.xml"/>
  <Override ContentType="application/vnd.openxmlformats-officedocument.presentationml.slideLayout+xml" PartName="/ppt/slideLayouts/slideLayout75.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xml" PartName="/ppt/slides/slide48.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13.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42.xml"/>
  <Override ContentType="application/vnd.openxmlformats-officedocument.presentationml.slide+xml" PartName="/ppt/slides/slide50.xml"/>
  <Override ContentType="application/vnd.openxmlformats-officedocument.presentationml.slide+xml" PartName="/ppt/slides/slide25.xml"/>
  <Override ContentType="application/vnd.openxmlformats-officedocument.presentationml.slide+xml" PartName="/ppt/slides/slide47.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46.xml"/>
  <Override ContentType="application/vnd.openxmlformats-officedocument.presentationml.slide+xml" PartName="/ppt/slides/slide38.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45.xml"/>
  <Override ContentType="application/vnd.openxmlformats-officedocument.presentationml.slide+xml" PartName="/ppt/slides/slide4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49.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44.xml"/>
  <Override ContentType="application/vnd.openxmlformats-officedocument.presentationml.slide+xml" PartName="/ppt/slides/slide2.xml"/>
  <Override ContentType="application/vnd.openxmlformats-officedocument.presentationml.slide+xml" PartName="/ppt/slides/slide53.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tags+xml" PartName="/ppt/tags/tag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 id="214748364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Lst>
  <p:sldSz cy="6858000" cx="12192000"/>
  <p:notesSz cx="6858000" cy="9144000"/>
  <p:custDataLst>
    <p:tags r:id="rId53"/>
  </p:custDataLst>
  <p:defaultTextStyle>
    <a:defPPr lvl="0">
      <a:defRPr lang="en-US"/>
    </a:defPPr>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7.xml"/><Relationship Id="rId42" Type="http://schemas.openxmlformats.org/officeDocument/2006/relationships/slide" Target="slides/slide39.xml"/><Relationship Id="rId41" Type="http://schemas.openxmlformats.org/officeDocument/2006/relationships/slide" Target="slides/slide38.xml"/><Relationship Id="rId44" Type="http://schemas.openxmlformats.org/officeDocument/2006/relationships/slide" Target="slides/slide41.xml"/><Relationship Id="rId43" Type="http://schemas.openxmlformats.org/officeDocument/2006/relationships/slide" Target="slides/slide40.xml"/><Relationship Id="rId46" Type="http://schemas.openxmlformats.org/officeDocument/2006/relationships/slide" Target="slides/slide43.xml"/><Relationship Id="rId45" Type="http://schemas.openxmlformats.org/officeDocument/2006/relationships/slide" Target="slides/slide42.xml"/><Relationship Id="rId1" Type="http://schemas.openxmlformats.org/officeDocument/2006/relationships/theme" Target="theme/theme1.xml"/><Relationship Id="rId2" Type="http://schemas.openxmlformats.org/officeDocument/2006/relationships/presProps" Target="presProps1.xml"/><Relationship Id="rId3" Type="http://schemas.openxmlformats.org/officeDocument/2006/relationships/slideMaster" Target="slideMasters/slideMaster2.xml"/><Relationship Id="rId4" Type="http://schemas.openxmlformats.org/officeDocument/2006/relationships/slideMaster" Target="slideMasters/slideMaster4.xml"/><Relationship Id="rId9" Type="http://schemas.openxmlformats.org/officeDocument/2006/relationships/slide" Target="slides/slide51.xml"/><Relationship Id="rId48" Type="http://schemas.openxmlformats.org/officeDocument/2006/relationships/slide" Target="slides/slide45.xml"/><Relationship Id="rId47" Type="http://schemas.openxmlformats.org/officeDocument/2006/relationships/slide" Target="slides/slide44.xml"/><Relationship Id="rId49" Type="http://schemas.openxmlformats.org/officeDocument/2006/relationships/slide" Target="slides/slide46.xml"/><Relationship Id="rId5" Type="http://schemas.openxmlformats.org/officeDocument/2006/relationships/notesMaster" Target="notesMasters/notesMaster1.xml"/><Relationship Id="rId6" Type="http://schemas.openxmlformats.org/officeDocument/2006/relationships/slide" Target="slides/slide49.xml"/><Relationship Id="rId7" Type="http://schemas.openxmlformats.org/officeDocument/2006/relationships/slide" Target="slides/slide2.xml"/><Relationship Id="rId8" Type="http://schemas.openxmlformats.org/officeDocument/2006/relationships/slide" Target="slides/slide50.xml"/><Relationship Id="rId31" Type="http://schemas.openxmlformats.org/officeDocument/2006/relationships/slide" Target="slides/slide28.xml"/><Relationship Id="rId30" Type="http://schemas.openxmlformats.org/officeDocument/2006/relationships/slide" Target="slides/slide27.xml"/><Relationship Id="rId33" Type="http://schemas.openxmlformats.org/officeDocument/2006/relationships/slide" Target="slides/slide30.xml"/><Relationship Id="rId32" Type="http://schemas.openxmlformats.org/officeDocument/2006/relationships/slide" Target="slides/slide29.xml"/><Relationship Id="rId35" Type="http://schemas.openxmlformats.org/officeDocument/2006/relationships/slide" Target="slides/slide32.xml"/><Relationship Id="rId34" Type="http://schemas.openxmlformats.org/officeDocument/2006/relationships/slide" Target="slides/slide31.xml"/><Relationship Id="rId37" Type="http://schemas.openxmlformats.org/officeDocument/2006/relationships/slide" Target="slides/slide34.xml"/><Relationship Id="rId36" Type="http://schemas.openxmlformats.org/officeDocument/2006/relationships/slide" Target="slides/slide33.xml"/><Relationship Id="rId39" Type="http://schemas.openxmlformats.org/officeDocument/2006/relationships/slide" Target="slides/slide36.xml"/><Relationship Id="rId38" Type="http://schemas.openxmlformats.org/officeDocument/2006/relationships/slide" Target="slides/slide35.xml"/><Relationship Id="rId20" Type="http://schemas.openxmlformats.org/officeDocument/2006/relationships/slide" Target="slides/slide12.xml"/><Relationship Id="rId22" Type="http://schemas.openxmlformats.org/officeDocument/2006/relationships/slide" Target="slides/slide18.xml"/><Relationship Id="rId21" Type="http://schemas.openxmlformats.org/officeDocument/2006/relationships/slide" Target="slides/slide13.xml"/><Relationship Id="rId24" Type="http://schemas.openxmlformats.org/officeDocument/2006/relationships/slide" Target="slides/slide20.xml"/><Relationship Id="rId23" Type="http://schemas.openxmlformats.org/officeDocument/2006/relationships/slide" Target="slides/slide19.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5.xml"/><Relationship Id="rId27" Type="http://schemas.openxmlformats.org/officeDocument/2006/relationships/slide" Target="slides/slide24.xml"/><Relationship Id="rId29" Type="http://schemas.openxmlformats.org/officeDocument/2006/relationships/slide" Target="slides/slide26.xml"/><Relationship Id="rId51" Type="http://schemas.openxmlformats.org/officeDocument/2006/relationships/slide" Target="slides/slide48.xml"/><Relationship Id="rId50" Type="http://schemas.openxmlformats.org/officeDocument/2006/relationships/slide" Target="slides/slide47.xml"/><Relationship Id="rId53" Type="http://schemas.openxmlformats.org/officeDocument/2006/relationships/tags" Target="tags/tag2.xml"/><Relationship Id="rId52" Type="http://schemas.openxmlformats.org/officeDocument/2006/relationships/slide" Target="slides/slide53.xml"/><Relationship Id="rId11" Type="http://schemas.openxmlformats.org/officeDocument/2006/relationships/slide" Target="slides/slide3.xml"/><Relationship Id="rId10" Type="http://schemas.openxmlformats.org/officeDocument/2006/relationships/slide" Target="slides/slide52.xml"/><Relationship Id="rId13" Type="http://schemas.openxmlformats.org/officeDocument/2006/relationships/slide" Target="slides/slide5.xml"/><Relationship Id="rId12" Type="http://schemas.openxmlformats.org/officeDocument/2006/relationships/slide" Target="slides/slide4.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19" Type="http://schemas.openxmlformats.org/officeDocument/2006/relationships/slide" Target="slides/slide11.xml"/><Relationship Id="rId18"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 name="Shape 34"/>
        <p:cNvGrpSpPr/>
        <p:nvPr/>
      </p:nvGrpSpPr>
      <p:grpSpPr>
        <a:xfrm>
          <a:off x="0" y="0"/>
          <a:ext cx="0" cy="0"/>
          <a:chOff x="0" y="0"/>
          <a:chExt cx="0" cy="0"/>
        </a:xfrm>
      </p:grpSpPr>
      <p:sp>
        <p:nvSpPr>
          <p:cNvPr id="35" name="Google Shape;35;n"/>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6" name="Google Shape;3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rtl="0">
              <a:spcBef>
                <a:spcPts val="0"/>
              </a:spcBef>
              <a:spcAft>
                <a:spcPts val="0"/>
              </a:spcAft>
              <a:buSzPts val="1100"/>
              <a:buChar char="●"/>
              <a:defRPr sz="1100"/>
            </a:lvl1pPr>
            <a:lvl2pPr indent="-298450" lvl="1" marL="914400" rtl="0">
              <a:spcBef>
                <a:spcPts val="0"/>
              </a:spcBef>
              <a:spcAft>
                <a:spcPts val="0"/>
              </a:spcAft>
              <a:buSzPts val="1100"/>
              <a:buChar char="○"/>
              <a:defRPr sz="1100"/>
            </a:lvl2pPr>
            <a:lvl3pPr indent="-298450" lvl="2" marL="1371600" rtl="0">
              <a:spcBef>
                <a:spcPts val="0"/>
              </a:spcBef>
              <a:spcAft>
                <a:spcPts val="0"/>
              </a:spcAft>
              <a:buSzPts val="1100"/>
              <a:buChar char="■"/>
              <a:defRPr sz="1100"/>
            </a:lvl3pPr>
            <a:lvl4pPr indent="-298450" lvl="3" marL="1828800" rtl="0">
              <a:spcBef>
                <a:spcPts val="0"/>
              </a:spcBef>
              <a:spcAft>
                <a:spcPts val="0"/>
              </a:spcAft>
              <a:buSzPts val="1100"/>
              <a:buChar char="●"/>
              <a:defRPr sz="1100"/>
            </a:lvl4pPr>
            <a:lvl5pPr indent="-298450" lvl="4" marL="2286000" rtl="0">
              <a:spcBef>
                <a:spcPts val="0"/>
              </a:spcBef>
              <a:spcAft>
                <a:spcPts val="0"/>
              </a:spcAft>
              <a:buSzPts val="1100"/>
              <a:buChar char="○"/>
              <a:defRPr sz="1100"/>
            </a:lvl5pPr>
            <a:lvl6pPr indent="-298450" lvl="5" marL="2743200" rtl="0">
              <a:spcBef>
                <a:spcPts val="0"/>
              </a:spcBef>
              <a:spcAft>
                <a:spcPts val="0"/>
              </a:spcAft>
              <a:buSzPts val="1100"/>
              <a:buChar char="■"/>
              <a:defRPr sz="1100"/>
            </a:lvl6pPr>
            <a:lvl7pPr indent="-298450" lvl="6" marL="3200400" rtl="0">
              <a:spcBef>
                <a:spcPts val="0"/>
              </a:spcBef>
              <a:spcAft>
                <a:spcPts val="0"/>
              </a:spcAft>
              <a:buSzPts val="1100"/>
              <a:buChar char="●"/>
              <a:defRPr sz="1100"/>
            </a:lvl7pPr>
            <a:lvl8pPr indent="-298450" lvl="7" marL="3657600" rtl="0">
              <a:spcBef>
                <a:spcPts val="0"/>
              </a:spcBef>
              <a:spcAft>
                <a:spcPts val="0"/>
              </a:spcAft>
              <a:buSzPts val="1100"/>
              <a:buChar char="○"/>
              <a:defRPr sz="1100"/>
            </a:lvl8pPr>
            <a:lvl9pPr indent="-298450" lvl="8" marL="4114800" rtl="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g77855bae42f728d7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g77855bae42f728d7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 name="Shape 43"/>
        <p:cNvGrpSpPr/>
        <p:nvPr/>
      </p:nvGrpSpPr>
      <p:grpSpPr>
        <a:xfrm>
          <a:off x="0" y="0"/>
          <a:ext cx="0" cy="0"/>
          <a:chOff x="0" y="0"/>
          <a:chExt cx="0" cy="0"/>
        </a:xfrm>
      </p:grpSpPr>
      <p:sp>
        <p:nvSpPr>
          <p:cNvPr id="44" name="Google Shape;44;g77855bae42f728d7_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g77855bae42f728d7_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g77855bae42f728d7_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g77855bae42f728d7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77855bae42f728d7_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g77855bae42f728d7_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77855bae42f728d7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g77855bae42f728d7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2.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13.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14.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15.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16.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17.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18.xml.rels>&#65279;<?xml version="1.0" encoding="utf-8" standalone="yes"?><Relationships xmlns="http://schemas.openxmlformats.org/package/2006/relationships"><Relationship Id="rId1" Type="http://schemas.openxmlformats.org/officeDocument/2006/relationships/image" Target="../media/image2.png" /><Relationship Id="rId2" Type="http://schemas.openxmlformats.org/officeDocument/2006/relationships/slideMaster" Target="../slideMasters/slideMaster2.xml" /></Relationships>
</file>

<file path=ppt/slideLayouts/_rels/slideLayout19.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20.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2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22.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23.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24.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25.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26.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27.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28.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29.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30.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3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32.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33.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34.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35.xml.rels>&#65279;<?xml version="1.0" encoding="utf-8" standalone="yes"?><Relationships xmlns="http://schemas.openxmlformats.org/package/2006/relationships"><Relationship Id="rId1" Type="http://schemas.openxmlformats.org/officeDocument/2006/relationships/image" Target="../media/image2.png" /><Relationship Id="rId2" Type="http://schemas.openxmlformats.org/officeDocument/2006/relationships/slideMaster" Target="../slideMasters/slideMaster3.xml" /></Relationships>
</file>

<file path=ppt/slideLayouts/_rels/slideLayout36.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37.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38.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39.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40.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4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42.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43.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44.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3.xml" /></Relationships>
</file>

<file path=ppt/slideLayouts/_rels/slideLayout45.xml.rels>&#65279;<?xml version="1.0" encoding="utf-8" standalone="yes"?><Relationships xmlns="http://schemas.openxmlformats.org/package/2006/relationships"><Relationship Id="rId1" Type="http://schemas.openxmlformats.org/officeDocument/2006/relationships/slideMaster" Target="../slideMasters/slideMaster3.xml" /></Relationships>
</file>

<file path=ppt/slideLayouts/_rels/slideLayout46.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47.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48.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49.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50.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51.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52.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53.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54.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55.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56.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57.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58.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59.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60.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61.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62.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63.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64.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65.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66.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67.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68.xml.rels>&#65279;<?xml version="1.0" encoding="utf-8" standalone="yes"?><Relationships xmlns="http://schemas.openxmlformats.org/package/2006/relationships"><Relationship Id="rId1" Type="http://schemas.openxmlformats.org/officeDocument/2006/relationships/image" Target="../media/image2.png" /><Relationship Id="rId2" Type="http://schemas.openxmlformats.org/officeDocument/2006/relationships/slideMaster" Target="../slideMasters/slideMaster5.xml" /></Relationships>
</file>

<file path=ppt/slideLayouts/_rels/slideLayout69.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70.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7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72.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73.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74.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75.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76.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77.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5.xml" /></Relationships>
</file>

<file path=ppt/slideLayouts/_rels/slideLayout78.xml.rels>&#65279;<?xml version="1.0" encoding="utf-8" standalone="yes"?><Relationships xmlns="http://schemas.openxmlformats.org/package/2006/relationships"><Relationship Id="rId1" Type="http://schemas.openxmlformats.org/officeDocument/2006/relationships/slideMaster" Target="../slideMasters/slideMaster5.xml" /></Relationships>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le Slide">
    <p:spTree>
      <p:nvGrpSpPr>
        <p:cNvPr id="1" name=""/>
        <p:cNvGrpSpPr/>
        <p:nvPr/>
      </p:nvGrpSpPr>
      <p:grpSpPr>
        <a:xfrm>
          <a:off x="0" y="0"/>
          <a:ext cx="0" cy="0"/>
        </a:xfrm>
      </p:grpSpPr>
      <p:pic>
        <p:nvPicPr>
          <p:cNvPr id="7" name="Picture 6"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78ABE3C1-DBE1-495D-B57B-2849774B866A}"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pic>
        <p:nvPicPr>
          <p:cNvPr id="15" name="Picture 14"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2DE42F4-6EEF-4EF7-8ED4-2208F0F89A08}"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Section Header">
    <p:spTree>
      <p:nvGrpSpPr>
        <p:cNvPr id="1" name=""/>
        <p:cNvGrpSpPr/>
        <p:nvPr/>
      </p:nvGrpSpPr>
      <p:grpSpPr>
        <a:xfrm>
          <a:off x="0" y="0"/>
          <a:ext cx="0" cy="0"/>
        </a:xfrm>
      </p:grpSpPr>
      <p:pic>
        <p:nvPicPr>
          <p:cNvPr id="7" name="Picture 6"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Two Content">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4E5A6C69-6797-4E8A-BF37-F2C3751466E9}"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Comparison">
    <p:spTree>
      <p:nvGrpSpPr>
        <p:cNvPr id="1" name=""/>
        <p:cNvGrpSpPr/>
        <p:nvPr/>
      </p:nvGrpSpPr>
      <p:grpSpPr>
        <a:xfrm>
          <a:off x="0" y="0"/>
          <a:ext cx="0" cy="0"/>
        </a:xfrm>
      </p:grpSpPr>
      <p:pic>
        <p:nvPicPr>
          <p:cNvPr id="10" name="Picture 9"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D82014A1-A632-4878-A0D3-F52BA7563730}" type="datetimeFigureOut">
              <a:rPr lang="en-US"/>
              <a:t>10/24/2023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pic>
        <p:nvPicPr>
          <p:cNvPr id="6" name="Picture 5"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CE99F462-093F-4566-844B-4C71F2739DA5}" type="datetimeFigureOut">
              <a:rPr lang="en-US"/>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pic>
        <p:nvPicPr>
          <p:cNvPr id="5" name="Picture 4" descr="HD-ShadowShort.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Date Placeholder 1"/>
          <p:cNvSpPr>
            <a:spLocks noGrp="1"/>
          </p:cNvSpPr>
          <p:nvPr>
            <p:ph type="dt" sz="half" idx="10"/>
          </p:nvPr>
        </p:nvSpPr>
        <p:spPr/>
        <p:txBody>
          <a:bodyPr/>
          <a:lstStyle/>
          <a:p>
            <a:fld id="{3D24A7AC-904D-4781-85BA-7D10C17ED021}" type="datetimeFigureOut">
              <a:rPr lang="en-US"/>
              <a:t>10/24/2023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Content with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Picture with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Panoramic Picture with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and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Quote with Caption">
    <p:spTree>
      <p:nvGrpSpPr>
        <p:cNvPr id="1" name=""/>
        <p:cNvGrpSpPr/>
        <p:nvPr/>
      </p:nvGrpSpPr>
      <p:grpSpPr>
        <a:xfrm>
          <a:off x="0" y="0"/>
          <a:ext cx="0" cy="0"/>
        </a:xfrm>
      </p:grpSpPr>
      <p:pic>
        <p:nvPicPr>
          <p:cNvPr id="11" name="Picture 10"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defPPr>
              <a:defRPr lang="en-US"/>
            </a:defPPr>
            <a:lvl1pPr marL="0" algn="l" defTabSz="457200" rtl="0" eaLnBrk="1" latinLnBrk="0" hangingPunct="1">
              <a:spcBef>
                <a:spcPct val="0"/>
              </a:spcBef>
              <a:buNone/>
              <a:defRPr sz="3200" b="0" kern="1200" cap="all">
                <a:ln w="3175" cmpd="sng">
                  <a:noFill/>
                </a:ln>
                <a:solidFill>
                  <a:schemeClr val="tx1"/>
                </a:solidFill>
                <a:effectLst>
                  <a:glow rad="38100">
                    <a:schemeClr val="bg1">
                      <a:lumMod val="65000"/>
                      <a:lumOff val="35000"/>
                      <a:alpha val="40000"/>
                    </a:schemeClr>
                  </a:glow>
                  <a:outerShdw blurRad="28575" dist="38100" dir="14040000" algn="tl" rotWithShape="0">
                    <a:srgbClr val="000000">
                      <a:alpha val="25000"/>
                    </a:srgbClr>
                  </a:outerShdw>
                </a:effectLst>
                <a:latin typeface="+mn-lt"/>
                <a:ea typeface="+mn-ea"/>
                <a:cs typeface="+mn-cs"/>
              </a:defRPr>
            </a:lvl1pPr>
            <a:lvl2pPr marL="457200" algn="l" defTabSz="457200" rtl="0" eaLnBrk="1" latinLnBrk="0" hangingPunct="1">
              <a:defRPr sz="1800" kern="1200">
                <a:solidFill>
                  <a:schemeClr val="tx2"/>
                </a:solidFill>
                <a:latin typeface="+mn-lt"/>
                <a:ea typeface="+mn-ea"/>
                <a:cs typeface="+mn-cs"/>
              </a:defRPr>
            </a:lvl2pPr>
            <a:lvl3pPr marL="914400" algn="l" defTabSz="457200" rtl="0" eaLnBrk="1" latinLnBrk="0" hangingPunct="1">
              <a:defRPr sz="1800" kern="1200">
                <a:solidFill>
                  <a:schemeClr val="tx2"/>
                </a:solidFill>
                <a:latin typeface="+mn-lt"/>
                <a:ea typeface="+mn-ea"/>
                <a:cs typeface="+mn-cs"/>
              </a:defRPr>
            </a:lvl3pPr>
            <a:lvl4pPr marL="1371600" algn="l" defTabSz="457200" rtl="0" eaLnBrk="1" latinLnBrk="0" hangingPunct="1">
              <a:defRPr sz="1800" kern="1200">
                <a:solidFill>
                  <a:schemeClr val="tx2"/>
                </a:solidFill>
                <a:latin typeface="+mn-lt"/>
                <a:ea typeface="+mn-ea"/>
                <a:cs typeface="+mn-cs"/>
              </a:defRPr>
            </a:lvl4pPr>
            <a:lvl5pPr marL="1828800" algn="l" defTabSz="457200" rtl="0" eaLnBrk="1" latinLnBrk="0" hangingPunct="1">
              <a:defRPr sz="1800" kern="1200">
                <a:solidFill>
                  <a:schemeClr val="tx2"/>
                </a:solidFill>
                <a:latin typeface="+mn-lt"/>
                <a:ea typeface="+mn-ea"/>
                <a:cs typeface="+mn-cs"/>
              </a:defRPr>
            </a:lvl5pPr>
            <a:lvl6pPr marL="2286000" algn="l" defTabSz="457200" rtl="0" eaLnBrk="1" latinLnBrk="0" hangingPunct="1">
              <a:defRPr sz="1800" kern="1200">
                <a:solidFill>
                  <a:schemeClr val="tx2"/>
                </a:solidFill>
                <a:latin typeface="+mn-lt"/>
                <a:ea typeface="+mn-ea"/>
                <a:cs typeface="+mn-cs"/>
              </a:defRPr>
            </a:lvl6pPr>
            <a:lvl7pPr marL="2743200" algn="l" defTabSz="457200" rtl="0" eaLnBrk="1" latinLnBrk="0" hangingPunct="1">
              <a:defRPr sz="1800" kern="1200">
                <a:solidFill>
                  <a:schemeClr val="tx2"/>
                </a:solidFill>
                <a:latin typeface="+mn-lt"/>
                <a:ea typeface="+mn-ea"/>
                <a:cs typeface="+mn-cs"/>
              </a:defRPr>
            </a:lvl7pPr>
            <a:lvl8pPr marL="3200400" algn="l" defTabSz="457200" rtl="0" eaLnBrk="1" latinLnBrk="0" hangingPunct="1">
              <a:defRPr sz="1800" kern="1200">
                <a:solidFill>
                  <a:schemeClr val="tx2"/>
                </a:solidFill>
                <a:latin typeface="+mn-lt"/>
                <a:ea typeface="+mn-ea"/>
                <a:cs typeface="+mn-cs"/>
              </a:defRPr>
            </a:lvl8pPr>
            <a:lvl9pPr marL="3657600" algn="l" defTabSz="457200" rtl="0" eaLnBrk="1" latinLnBrk="0" hangingPunct="1">
              <a:defRPr sz="1800" kern="1200">
                <a:solidFill>
                  <a:schemeClr val="tx2"/>
                </a:solidFill>
                <a:latin typeface="+mn-lt"/>
                <a:ea typeface="+mn-ea"/>
                <a:cs typeface="+mn-cs"/>
              </a:defRPr>
            </a:lvl9pPr>
          </a:lstStyle>
          <a:p>
            <a:pPr lvl="0"/>
            <a:r>
              <a:rPr lang="en-US" sz="720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defPPr>
              <a:defRPr lang="en-US"/>
            </a:defPPr>
            <a:lvl1pPr marL="0" algn="l" defTabSz="457200" rtl="0" eaLnBrk="1" latinLnBrk="0" hangingPunct="1">
              <a:spcBef>
                <a:spcPct val="0"/>
              </a:spcBef>
              <a:buNone/>
              <a:defRPr sz="3200" b="0" kern="1200" cap="all">
                <a:ln w="3175" cmpd="sng">
                  <a:noFill/>
                </a:ln>
                <a:solidFill>
                  <a:schemeClr val="tx1"/>
                </a:solidFill>
                <a:effectLst>
                  <a:glow rad="38100">
                    <a:schemeClr val="bg1">
                      <a:lumMod val="65000"/>
                      <a:lumOff val="35000"/>
                      <a:alpha val="40000"/>
                    </a:schemeClr>
                  </a:glow>
                  <a:outerShdw blurRad="28575" dist="38100" dir="14040000" algn="tl" rotWithShape="0">
                    <a:srgbClr val="000000">
                      <a:alpha val="25000"/>
                    </a:srgbClr>
                  </a:outerShdw>
                </a:effectLst>
                <a:latin typeface="+mn-lt"/>
                <a:ea typeface="+mn-ea"/>
                <a:cs typeface="+mn-cs"/>
              </a:defRPr>
            </a:lvl1pPr>
            <a:lvl2pPr marL="457200" algn="l" defTabSz="457200" rtl="0" eaLnBrk="1" latinLnBrk="0" hangingPunct="1">
              <a:defRPr sz="1800" kern="1200">
                <a:solidFill>
                  <a:schemeClr val="tx2"/>
                </a:solidFill>
                <a:latin typeface="+mn-lt"/>
                <a:ea typeface="+mn-ea"/>
                <a:cs typeface="+mn-cs"/>
              </a:defRPr>
            </a:lvl2pPr>
            <a:lvl3pPr marL="914400" algn="l" defTabSz="457200" rtl="0" eaLnBrk="1" latinLnBrk="0" hangingPunct="1">
              <a:defRPr sz="1800" kern="1200">
                <a:solidFill>
                  <a:schemeClr val="tx2"/>
                </a:solidFill>
                <a:latin typeface="+mn-lt"/>
                <a:ea typeface="+mn-ea"/>
                <a:cs typeface="+mn-cs"/>
              </a:defRPr>
            </a:lvl3pPr>
            <a:lvl4pPr marL="1371600" algn="l" defTabSz="457200" rtl="0" eaLnBrk="1" latinLnBrk="0" hangingPunct="1">
              <a:defRPr sz="1800" kern="1200">
                <a:solidFill>
                  <a:schemeClr val="tx2"/>
                </a:solidFill>
                <a:latin typeface="+mn-lt"/>
                <a:ea typeface="+mn-ea"/>
                <a:cs typeface="+mn-cs"/>
              </a:defRPr>
            </a:lvl4pPr>
            <a:lvl5pPr marL="1828800" algn="l" defTabSz="457200" rtl="0" eaLnBrk="1" latinLnBrk="0" hangingPunct="1">
              <a:defRPr sz="1800" kern="1200">
                <a:solidFill>
                  <a:schemeClr val="tx2"/>
                </a:solidFill>
                <a:latin typeface="+mn-lt"/>
                <a:ea typeface="+mn-ea"/>
                <a:cs typeface="+mn-cs"/>
              </a:defRPr>
            </a:lvl5pPr>
            <a:lvl6pPr marL="2286000" algn="l" defTabSz="457200" rtl="0" eaLnBrk="1" latinLnBrk="0" hangingPunct="1">
              <a:defRPr sz="1800" kern="1200">
                <a:solidFill>
                  <a:schemeClr val="tx2"/>
                </a:solidFill>
                <a:latin typeface="+mn-lt"/>
                <a:ea typeface="+mn-ea"/>
                <a:cs typeface="+mn-cs"/>
              </a:defRPr>
            </a:lvl6pPr>
            <a:lvl7pPr marL="2743200" algn="l" defTabSz="457200" rtl="0" eaLnBrk="1" latinLnBrk="0" hangingPunct="1">
              <a:defRPr sz="1800" kern="1200">
                <a:solidFill>
                  <a:schemeClr val="tx2"/>
                </a:solidFill>
                <a:latin typeface="+mn-lt"/>
                <a:ea typeface="+mn-ea"/>
                <a:cs typeface="+mn-cs"/>
              </a:defRPr>
            </a:lvl7pPr>
            <a:lvl8pPr marL="3200400" algn="l" defTabSz="457200" rtl="0" eaLnBrk="1" latinLnBrk="0" hangingPunct="1">
              <a:defRPr sz="1800" kern="1200">
                <a:solidFill>
                  <a:schemeClr val="tx2"/>
                </a:solidFill>
                <a:latin typeface="+mn-lt"/>
                <a:ea typeface="+mn-ea"/>
                <a:cs typeface="+mn-cs"/>
              </a:defRPr>
            </a:lvl8pPr>
            <a:lvl9pPr marL="3657600" algn="l" defTabSz="457200" rtl="0" eaLnBrk="1" latinLnBrk="0" hangingPunct="1">
              <a:defRPr sz="1800" kern="1200">
                <a:solidFill>
                  <a:schemeClr val="tx2"/>
                </a:solidFill>
                <a:latin typeface="+mn-lt"/>
                <a:ea typeface="+mn-ea"/>
                <a:cs typeface="+mn-cs"/>
              </a:defRPr>
            </a:lvl9pPr>
          </a:lstStyle>
          <a:p>
            <a:pPr lvl="0" algn="r"/>
            <a:r>
              <a:rPr lang="en-US" sz="7200">
                <a:solidFill>
                  <a:schemeClr val="tx1"/>
                </a:solidFill>
                <a:effectLst/>
              </a:rPr>
              <a:t>”</a:t>
            </a:r>
          </a:p>
        </p:txBody>
      </p:sp>
    </p:spTree>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Name Card">
    <p:spTree>
      <p:nvGrpSpPr>
        <p:cNvPr id="1" name=""/>
        <p:cNvGrpSpPr/>
        <p:nvPr/>
      </p:nvGrpSpPr>
      <p:grpSpPr>
        <a:xfrm>
          <a:off x="0" y="0"/>
          <a:ext cx="0" cy="0"/>
        </a:xfrm>
      </p:grpSpPr>
      <p:pic>
        <p:nvPicPr>
          <p:cNvPr id="9" name="Picture 8"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3 Column">
    <p:spTree>
      <p:nvGrpSpPr>
        <p:cNvPr id="1" name=""/>
        <p:cNvGrpSpPr/>
        <p:nvPr/>
      </p:nvGrpSpPr>
      <p:grpSpPr>
        <a:xfrm>
          <a:off x="0" y="0"/>
          <a:ext cx="0" cy="0"/>
        </a:xfrm>
      </p:grpSpPr>
      <p:pic>
        <p:nvPicPr>
          <p:cNvPr id="13" name="Picture 12"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3 Picture Column">
    <p:spTree>
      <p:nvGrpSpPr>
        <p:cNvPr id="1" name=""/>
        <p:cNvGrpSpPr/>
        <p:nvPr/>
      </p:nvGrpSpPr>
      <p:grpSpPr>
        <a:xfrm>
          <a:off x="0" y="0"/>
          <a:ext cx="0" cy="0"/>
        </a:xfrm>
      </p:grpSpPr>
      <p:pic>
        <p:nvPicPr>
          <p:cNvPr id="15" name="Picture 14"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Title and Vertical Text">
    <p:spTree>
      <p:nvGrpSpPr>
        <p:cNvPr id="1" name=""/>
        <p:cNvGrpSpPr/>
        <p:nvPr/>
      </p:nvGrpSpPr>
      <p:grpSpPr>
        <a:xfrm>
          <a:off x="0" y="0"/>
          <a:ext cx="0" cy="0"/>
        </a:xfrm>
      </p:grpSpPr>
      <p:pic>
        <p:nvPicPr>
          <p:cNvPr id="7" name="Picture 6"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lvl1pPr algn="r">
              <a:defRPr/>
            </a:lvl1p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FA3F48C-C7C6-4055-9F49-3777875E72AE}"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Vertical Title and Text">
    <p:spTree>
      <p:nvGrpSpPr>
        <p:cNvPr id="1" name=""/>
        <p:cNvGrpSpPr/>
        <p:nvPr/>
      </p:nvGrpSpPr>
      <p:grpSpPr>
        <a:xfrm>
          <a:off x="0" y="0"/>
          <a: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a:t>10/24/2023</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a:t>‹#›</a:t>
            </a:fld>
            <a:endParaRPr lang="en-US"/>
          </a:p>
        </p:txBody>
      </p:sp>
    </p:spTree>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le Slide">
    <p:spTree>
      <p:nvGrpSpPr>
        <p:cNvPr id="1" name=""/>
        <p:cNvGrpSpPr/>
        <p:nvPr/>
      </p:nvGrpSpPr>
      <p:grpSpPr>
        <a:xfrm>
          <a:off x="0" y="0"/>
          <a:ext cx="0" cy="0"/>
        </a:xfrm>
      </p:grpSpPr>
      <p:pic>
        <p:nvPicPr>
          <p:cNvPr id="7" name="Picture 6"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78ABE3C1-DBE1-495D-B57B-2849774B866A}"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pic>
        <p:nvPicPr>
          <p:cNvPr id="15" name="Picture 14"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2DE42F4-6EEF-4EF7-8ED4-2208F0F89A08}"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Section Header">
    <p:spTree>
      <p:nvGrpSpPr>
        <p:cNvPr id="1" name=""/>
        <p:cNvGrpSpPr/>
        <p:nvPr/>
      </p:nvGrpSpPr>
      <p:grpSpPr>
        <a:xfrm>
          <a:off x="0" y="0"/>
          <a:ext cx="0" cy="0"/>
        </a:xfrm>
      </p:grpSpPr>
      <p:pic>
        <p:nvPicPr>
          <p:cNvPr id="7" name="Picture 6"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Two Content">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4E5A6C69-6797-4E8A-BF37-F2C3751466E9}"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Comparison">
    <p:spTree>
      <p:nvGrpSpPr>
        <p:cNvPr id="1" name=""/>
        <p:cNvGrpSpPr/>
        <p:nvPr/>
      </p:nvGrpSpPr>
      <p:grpSpPr>
        <a:xfrm>
          <a:off x="0" y="0"/>
          <a:ext cx="0" cy="0"/>
        </a:xfrm>
      </p:grpSpPr>
      <p:pic>
        <p:nvPicPr>
          <p:cNvPr id="10" name="Picture 9"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D82014A1-A632-4878-A0D3-F52BA7563730}" type="datetimeFigureOut">
              <a:rPr lang="en-US"/>
              <a:t>10/24/2023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3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pic>
        <p:nvPicPr>
          <p:cNvPr id="6" name="Picture 5"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CE99F462-093F-4566-844B-4C71F2739DA5}" type="datetimeFigureOut">
              <a:rPr lang="en-US"/>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pic>
        <p:nvPicPr>
          <p:cNvPr id="5" name="Picture 4" descr="HD-ShadowShort.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Date Placeholder 1"/>
          <p:cNvSpPr>
            <a:spLocks noGrp="1"/>
          </p:cNvSpPr>
          <p:nvPr>
            <p:ph type="dt" sz="half" idx="10"/>
          </p:nvPr>
        </p:nvSpPr>
        <p:spPr/>
        <p:txBody>
          <a:bodyPr/>
          <a:lstStyle/>
          <a:p>
            <a:fld id="{3D24A7AC-904D-4781-85BA-7D10C17ED021}" type="datetimeFigureOut">
              <a:rPr lang="en-US"/>
              <a:t>10/24/2023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3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Content with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3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Picture with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3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Panoramic Picture with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3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and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4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Quote with Caption">
    <p:spTree>
      <p:nvGrpSpPr>
        <p:cNvPr id="1" name=""/>
        <p:cNvGrpSpPr/>
        <p:nvPr/>
      </p:nvGrpSpPr>
      <p:grpSpPr>
        <a:xfrm>
          <a:off x="0" y="0"/>
          <a:ext cx="0" cy="0"/>
        </a:xfrm>
      </p:grpSpPr>
      <p:pic>
        <p:nvPicPr>
          <p:cNvPr id="11" name="Picture 10"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defPPr>
              <a:defRPr lang="en-US"/>
            </a:defPPr>
            <a:lvl1pPr marL="0" algn="l" defTabSz="457200" rtl="0" eaLnBrk="1" latinLnBrk="0" hangingPunct="1">
              <a:spcBef>
                <a:spcPct val="0"/>
              </a:spcBef>
              <a:buNone/>
              <a:defRPr sz="3200" b="0" kern="1200" cap="all">
                <a:ln w="3175" cmpd="sng">
                  <a:noFill/>
                </a:ln>
                <a:solidFill>
                  <a:schemeClr val="tx1"/>
                </a:solidFill>
                <a:effectLst>
                  <a:glow rad="38100">
                    <a:schemeClr val="bg1">
                      <a:lumMod val="65000"/>
                      <a:lumOff val="35000"/>
                      <a:alpha val="40000"/>
                    </a:schemeClr>
                  </a:glow>
                  <a:outerShdw blurRad="28575" dist="38100" dir="14040000" algn="tl" rotWithShape="0">
                    <a:srgbClr val="000000">
                      <a:alpha val="25000"/>
                    </a:srgbClr>
                  </a:outerShdw>
                </a:effectLst>
                <a:latin typeface="+mn-lt"/>
                <a:ea typeface="+mn-ea"/>
                <a:cs typeface="+mn-cs"/>
              </a:defRPr>
            </a:lvl1pPr>
            <a:lvl2pPr marL="457200" algn="l" defTabSz="457200" rtl="0" eaLnBrk="1" latinLnBrk="0" hangingPunct="1">
              <a:defRPr sz="1800" kern="1200">
                <a:solidFill>
                  <a:schemeClr val="tx2"/>
                </a:solidFill>
                <a:latin typeface="+mn-lt"/>
                <a:ea typeface="+mn-ea"/>
                <a:cs typeface="+mn-cs"/>
              </a:defRPr>
            </a:lvl2pPr>
            <a:lvl3pPr marL="914400" algn="l" defTabSz="457200" rtl="0" eaLnBrk="1" latinLnBrk="0" hangingPunct="1">
              <a:defRPr sz="1800" kern="1200">
                <a:solidFill>
                  <a:schemeClr val="tx2"/>
                </a:solidFill>
                <a:latin typeface="+mn-lt"/>
                <a:ea typeface="+mn-ea"/>
                <a:cs typeface="+mn-cs"/>
              </a:defRPr>
            </a:lvl3pPr>
            <a:lvl4pPr marL="1371600" algn="l" defTabSz="457200" rtl="0" eaLnBrk="1" latinLnBrk="0" hangingPunct="1">
              <a:defRPr sz="1800" kern="1200">
                <a:solidFill>
                  <a:schemeClr val="tx2"/>
                </a:solidFill>
                <a:latin typeface="+mn-lt"/>
                <a:ea typeface="+mn-ea"/>
                <a:cs typeface="+mn-cs"/>
              </a:defRPr>
            </a:lvl4pPr>
            <a:lvl5pPr marL="1828800" algn="l" defTabSz="457200" rtl="0" eaLnBrk="1" latinLnBrk="0" hangingPunct="1">
              <a:defRPr sz="1800" kern="1200">
                <a:solidFill>
                  <a:schemeClr val="tx2"/>
                </a:solidFill>
                <a:latin typeface="+mn-lt"/>
                <a:ea typeface="+mn-ea"/>
                <a:cs typeface="+mn-cs"/>
              </a:defRPr>
            </a:lvl5pPr>
            <a:lvl6pPr marL="2286000" algn="l" defTabSz="457200" rtl="0" eaLnBrk="1" latinLnBrk="0" hangingPunct="1">
              <a:defRPr sz="1800" kern="1200">
                <a:solidFill>
                  <a:schemeClr val="tx2"/>
                </a:solidFill>
                <a:latin typeface="+mn-lt"/>
                <a:ea typeface="+mn-ea"/>
                <a:cs typeface="+mn-cs"/>
              </a:defRPr>
            </a:lvl6pPr>
            <a:lvl7pPr marL="2743200" algn="l" defTabSz="457200" rtl="0" eaLnBrk="1" latinLnBrk="0" hangingPunct="1">
              <a:defRPr sz="1800" kern="1200">
                <a:solidFill>
                  <a:schemeClr val="tx2"/>
                </a:solidFill>
                <a:latin typeface="+mn-lt"/>
                <a:ea typeface="+mn-ea"/>
                <a:cs typeface="+mn-cs"/>
              </a:defRPr>
            </a:lvl7pPr>
            <a:lvl8pPr marL="3200400" algn="l" defTabSz="457200" rtl="0" eaLnBrk="1" latinLnBrk="0" hangingPunct="1">
              <a:defRPr sz="1800" kern="1200">
                <a:solidFill>
                  <a:schemeClr val="tx2"/>
                </a:solidFill>
                <a:latin typeface="+mn-lt"/>
                <a:ea typeface="+mn-ea"/>
                <a:cs typeface="+mn-cs"/>
              </a:defRPr>
            </a:lvl8pPr>
            <a:lvl9pPr marL="3657600" algn="l" defTabSz="457200" rtl="0" eaLnBrk="1" latinLnBrk="0" hangingPunct="1">
              <a:defRPr sz="1800" kern="1200">
                <a:solidFill>
                  <a:schemeClr val="tx2"/>
                </a:solidFill>
                <a:latin typeface="+mn-lt"/>
                <a:ea typeface="+mn-ea"/>
                <a:cs typeface="+mn-cs"/>
              </a:defRPr>
            </a:lvl9pPr>
          </a:lstStyle>
          <a:p>
            <a:pPr lvl="0"/>
            <a:r>
              <a:rPr lang="en-US" sz="720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defPPr>
              <a:defRPr lang="en-US"/>
            </a:defPPr>
            <a:lvl1pPr marL="0" algn="l" defTabSz="457200" rtl="0" eaLnBrk="1" latinLnBrk="0" hangingPunct="1">
              <a:spcBef>
                <a:spcPct val="0"/>
              </a:spcBef>
              <a:buNone/>
              <a:defRPr sz="3200" b="0" kern="1200" cap="all">
                <a:ln w="3175" cmpd="sng">
                  <a:noFill/>
                </a:ln>
                <a:solidFill>
                  <a:schemeClr val="tx1"/>
                </a:solidFill>
                <a:effectLst>
                  <a:glow rad="38100">
                    <a:schemeClr val="bg1">
                      <a:lumMod val="65000"/>
                      <a:lumOff val="35000"/>
                      <a:alpha val="40000"/>
                    </a:schemeClr>
                  </a:glow>
                  <a:outerShdw blurRad="28575" dist="38100" dir="14040000" algn="tl" rotWithShape="0">
                    <a:srgbClr val="000000">
                      <a:alpha val="25000"/>
                    </a:srgbClr>
                  </a:outerShdw>
                </a:effectLst>
                <a:latin typeface="+mn-lt"/>
                <a:ea typeface="+mn-ea"/>
                <a:cs typeface="+mn-cs"/>
              </a:defRPr>
            </a:lvl1pPr>
            <a:lvl2pPr marL="457200" algn="l" defTabSz="457200" rtl="0" eaLnBrk="1" latinLnBrk="0" hangingPunct="1">
              <a:defRPr sz="1800" kern="1200">
                <a:solidFill>
                  <a:schemeClr val="tx2"/>
                </a:solidFill>
                <a:latin typeface="+mn-lt"/>
                <a:ea typeface="+mn-ea"/>
                <a:cs typeface="+mn-cs"/>
              </a:defRPr>
            </a:lvl2pPr>
            <a:lvl3pPr marL="914400" algn="l" defTabSz="457200" rtl="0" eaLnBrk="1" latinLnBrk="0" hangingPunct="1">
              <a:defRPr sz="1800" kern="1200">
                <a:solidFill>
                  <a:schemeClr val="tx2"/>
                </a:solidFill>
                <a:latin typeface="+mn-lt"/>
                <a:ea typeface="+mn-ea"/>
                <a:cs typeface="+mn-cs"/>
              </a:defRPr>
            </a:lvl3pPr>
            <a:lvl4pPr marL="1371600" algn="l" defTabSz="457200" rtl="0" eaLnBrk="1" latinLnBrk="0" hangingPunct="1">
              <a:defRPr sz="1800" kern="1200">
                <a:solidFill>
                  <a:schemeClr val="tx2"/>
                </a:solidFill>
                <a:latin typeface="+mn-lt"/>
                <a:ea typeface="+mn-ea"/>
                <a:cs typeface="+mn-cs"/>
              </a:defRPr>
            </a:lvl4pPr>
            <a:lvl5pPr marL="1828800" algn="l" defTabSz="457200" rtl="0" eaLnBrk="1" latinLnBrk="0" hangingPunct="1">
              <a:defRPr sz="1800" kern="1200">
                <a:solidFill>
                  <a:schemeClr val="tx2"/>
                </a:solidFill>
                <a:latin typeface="+mn-lt"/>
                <a:ea typeface="+mn-ea"/>
                <a:cs typeface="+mn-cs"/>
              </a:defRPr>
            </a:lvl5pPr>
            <a:lvl6pPr marL="2286000" algn="l" defTabSz="457200" rtl="0" eaLnBrk="1" latinLnBrk="0" hangingPunct="1">
              <a:defRPr sz="1800" kern="1200">
                <a:solidFill>
                  <a:schemeClr val="tx2"/>
                </a:solidFill>
                <a:latin typeface="+mn-lt"/>
                <a:ea typeface="+mn-ea"/>
                <a:cs typeface="+mn-cs"/>
              </a:defRPr>
            </a:lvl6pPr>
            <a:lvl7pPr marL="2743200" algn="l" defTabSz="457200" rtl="0" eaLnBrk="1" latinLnBrk="0" hangingPunct="1">
              <a:defRPr sz="1800" kern="1200">
                <a:solidFill>
                  <a:schemeClr val="tx2"/>
                </a:solidFill>
                <a:latin typeface="+mn-lt"/>
                <a:ea typeface="+mn-ea"/>
                <a:cs typeface="+mn-cs"/>
              </a:defRPr>
            </a:lvl7pPr>
            <a:lvl8pPr marL="3200400" algn="l" defTabSz="457200" rtl="0" eaLnBrk="1" latinLnBrk="0" hangingPunct="1">
              <a:defRPr sz="1800" kern="1200">
                <a:solidFill>
                  <a:schemeClr val="tx2"/>
                </a:solidFill>
                <a:latin typeface="+mn-lt"/>
                <a:ea typeface="+mn-ea"/>
                <a:cs typeface="+mn-cs"/>
              </a:defRPr>
            </a:lvl8pPr>
            <a:lvl9pPr marL="3657600" algn="l" defTabSz="457200" rtl="0" eaLnBrk="1" latinLnBrk="0" hangingPunct="1">
              <a:defRPr sz="1800" kern="1200">
                <a:solidFill>
                  <a:schemeClr val="tx2"/>
                </a:solidFill>
                <a:latin typeface="+mn-lt"/>
                <a:ea typeface="+mn-ea"/>
                <a:cs typeface="+mn-cs"/>
              </a:defRPr>
            </a:lvl9pPr>
          </a:lstStyle>
          <a:p>
            <a:pPr lvl="0" algn="r"/>
            <a:r>
              <a:rPr lang="en-US" sz="7200">
                <a:solidFill>
                  <a:schemeClr val="tx1"/>
                </a:solidFill>
                <a:effectLst/>
              </a:rPr>
              <a:t>”</a:t>
            </a:r>
          </a:p>
        </p:txBody>
      </p:sp>
    </p:spTree>
  </p:cSld>
  <p:clrMapOvr>
    <a:masterClrMapping/>
  </p:clrMapOvr>
  <p:transition/>
  <p:timing/>
</p:sldLayout>
</file>

<file path=ppt/slideLayouts/slideLayout4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Name Card">
    <p:spTree>
      <p:nvGrpSpPr>
        <p:cNvPr id="1" name=""/>
        <p:cNvGrpSpPr/>
        <p:nvPr/>
      </p:nvGrpSpPr>
      <p:grpSpPr>
        <a:xfrm>
          <a:off x="0" y="0"/>
          <a:ext cx="0" cy="0"/>
        </a:xfrm>
      </p:grpSpPr>
      <p:pic>
        <p:nvPicPr>
          <p:cNvPr id="9" name="Picture 8"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4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3 Column">
    <p:spTree>
      <p:nvGrpSpPr>
        <p:cNvPr id="1" name=""/>
        <p:cNvGrpSpPr/>
        <p:nvPr/>
      </p:nvGrpSpPr>
      <p:grpSpPr>
        <a:xfrm>
          <a:off x="0" y="0"/>
          <a:ext cx="0" cy="0"/>
        </a:xfrm>
      </p:grpSpPr>
      <p:pic>
        <p:nvPicPr>
          <p:cNvPr id="13" name="Picture 12"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4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3 Picture Column">
    <p:spTree>
      <p:nvGrpSpPr>
        <p:cNvPr id="1" name=""/>
        <p:cNvGrpSpPr/>
        <p:nvPr/>
      </p:nvGrpSpPr>
      <p:grpSpPr>
        <a:xfrm>
          <a:off x="0" y="0"/>
          <a:ext cx="0" cy="0"/>
        </a:xfrm>
      </p:grpSpPr>
      <p:pic>
        <p:nvPicPr>
          <p:cNvPr id="15" name="Picture 14"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4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Title and Vertical Text">
    <p:spTree>
      <p:nvGrpSpPr>
        <p:cNvPr id="1" name=""/>
        <p:cNvGrpSpPr/>
        <p:nvPr/>
      </p:nvGrpSpPr>
      <p:grpSpPr>
        <a:xfrm>
          <a:off x="0" y="0"/>
          <a:ext cx="0" cy="0"/>
        </a:xfrm>
      </p:grpSpPr>
      <p:pic>
        <p:nvPicPr>
          <p:cNvPr id="7" name="Picture 6"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lvl1pPr algn="r">
              <a:defRPr/>
            </a:lvl1p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FA3F48C-C7C6-4055-9F49-3777875E72AE}"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4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Vertical Title and Text">
    <p:spTree>
      <p:nvGrpSpPr>
        <p:cNvPr id="1" name=""/>
        <p:cNvGrpSpPr/>
        <p:nvPr/>
      </p:nvGrpSpPr>
      <p:grpSpPr>
        <a:xfrm>
          <a:off x="0" y="0"/>
          <a: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a:t>10/24/2023</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a:t>‹#›</a:t>
            </a:fld>
            <a:endParaRPr lang="en-US"/>
          </a:p>
        </p:txBody>
      </p:sp>
    </p:spTree>
  </p:cSld>
  <p:clrMapOvr>
    <a:masterClrMapping/>
  </p:clrMapOvr>
  <p:transition/>
  <p:timing/>
</p:sldLayout>
</file>

<file path=ppt/slideLayouts/slideLayout4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 preserve="1">
  <p:cSld name="Title Slide">
    <p:spTree>
      <p:nvGrpSpPr>
        <p:cNvPr id="1" name=""/>
        <p:cNvGrpSpPr/>
        <p:nvPr/>
      </p:nvGrpSpPr>
      <p:grpSpPr>
        <a:xfrm>
          <a:off x="0" y="0"/>
          <a: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6" name="Rectangle 25"/>
            <p:cNvSpPr/>
            <p:nvPr/>
          </p:nvSpPr>
          <p:spPr>
            <a:xfrm>
              <a:off x="9603442" y="-8467"/>
              <a:ext cx="2588558" cy="6866467"/>
            </a:xfrm>
            <a:custGeom>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8" name="Rectangle 27"/>
            <p:cNvSpPr/>
            <p:nvPr/>
          </p:nvSpPr>
          <p:spPr>
            <a:xfrm>
              <a:off x="9334500" y="-8467"/>
              <a:ext cx="2854326" cy="6866467"/>
            </a:xfrm>
            <a:custGeom>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9" name="Rectangle 28"/>
            <p:cNvSpPr/>
            <p:nvPr/>
          </p:nvSpPr>
          <p:spPr>
            <a:xfrm>
              <a:off x="10898730" y="-8467"/>
              <a:ext cx="1290094" cy="6866467"/>
            </a:xfrm>
            <a:custGeom>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30" name="Rectangle 29"/>
            <p:cNvSpPr/>
            <p:nvPr/>
          </p:nvSpPr>
          <p:spPr>
            <a:xfrm>
              <a:off x="10938999" y="-8467"/>
              <a:ext cx="1249825" cy="6866467"/>
            </a:xfrm>
            <a:custGeom>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A8E669-FC59-4C23-ABF9-3248942A9D55}" type="datetimeFigureOut">
              <a:rPr lang="en-GB" smtClean="0"/>
              <a:t>24/10/2023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2456713987"/>
      </p:ext>
    </p:extLst>
  </p:cSld>
  <p:clrMapOvr>
    <a:masterClrMapping/>
  </p:clrMapOvr>
  <p:transition/>
  <p:timing/>
</p:sldLayout>
</file>

<file path=ppt/slideLayouts/slideLayout4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A8E669-FC59-4C23-ABF9-3248942A9D55}" type="datetimeFigureOut">
              <a:rPr lang="en-GB" smtClean="0"/>
              <a:t>24/10/2023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526339369"/>
      </p:ext>
    </p:extLst>
  </p:cSld>
  <p:clrMapOvr>
    <a:masterClrMapping/>
  </p:clrMapOvr>
  <p:transition/>
  <p:timing/>
</p:sldLayout>
</file>

<file path=ppt/slideLayouts/slideLayout4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Section Header">
    <p:spTree>
      <p:nvGrpSpPr>
        <p:cNvPr id="1" name=""/>
        <p:cNvGrpSpPr/>
        <p:nvPr/>
      </p:nvGrpSpPr>
      <p:grpSpPr>
        <a:xfrm>
          <a:off x="0" y="0"/>
          <a: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A8E669-FC59-4C23-ABF9-3248942A9D55}" type="datetimeFigureOut">
              <a:rPr lang="en-GB" smtClean="0"/>
              <a:t>24/10/2023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3537004872"/>
      </p:ext>
    </p:extLst>
  </p:cSld>
  <p:clrMapOvr>
    <a:masterClrMapping/>
  </p:clrMapOvr>
  <p:transition/>
  <p:timing/>
</p:sldLayout>
</file>

<file path=ppt/slideLayouts/slideLayout4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Two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A8E669-FC59-4C23-ABF9-3248942A9D55}" type="datetimeFigureOut">
              <a:rPr lang="en-GB" smtClean="0"/>
              <a:t>24/10/2023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3831998500"/>
      </p:ext>
    </p:extLst>
  </p:cSld>
  <p:clrMapOvr>
    <a:masterClrMapping/>
  </p:clrMapOvr>
  <p:transition/>
  <p:timing/>
</p:sldLayout>
</file>

<file path=ppt/slideLayouts/slideLayout5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Comparison">
    <p:spTree>
      <p:nvGrpSpPr>
        <p:cNvPr id="1" name=""/>
        <p:cNvGrpSpPr/>
        <p:nvPr/>
      </p:nvGrpSpPr>
      <p:grpSpPr>
        <a:xfrm>
          <a:off x="0" y="0"/>
          <a: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A8E669-FC59-4C23-ABF9-3248942A9D55}" type="datetimeFigureOut">
              <a:rPr lang="en-GB" smtClean="0"/>
              <a:t>24/10/2023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505801698"/>
      </p:ext>
    </p:extLst>
  </p:cSld>
  <p:clrMapOvr>
    <a:masterClrMapping/>
  </p:clrMapOvr>
  <p:transition/>
  <p:timing/>
</p:sldLayout>
</file>

<file path=ppt/slideLayouts/slideLayout5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A8E669-FC59-4C23-ABF9-3248942A9D55}" type="datetimeFigureOut">
              <a:rPr lang="en-GB" smtClean="0"/>
              <a:t>24/10/2023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2268058961"/>
      </p:ext>
    </p:extLst>
  </p:cSld>
  <p:clrMapOvr>
    <a:masterClrMapping/>
  </p:clrMapOvr>
  <p:transition/>
  <p:timing/>
</p:sldLayout>
</file>

<file path=ppt/slideLayouts/slideLayout5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A5A8E669-FC59-4C23-ABF9-3248942A9D55}" type="datetimeFigureOut">
              <a:rPr lang="en-GB" smtClean="0"/>
              <a:t>24/10/2023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4214202265"/>
      </p:ext>
    </p:extLst>
  </p:cSld>
  <p:clrMapOvr>
    <a:masterClrMapping/>
  </p:clrMapOvr>
  <p:transition/>
  <p:timing/>
</p:sldLayout>
</file>

<file path=ppt/slideLayouts/slideLayout5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Content with Caption">
    <p:spTree>
      <p:nvGrpSpPr>
        <p:cNvPr id="1" name=""/>
        <p:cNvGrpSpPr/>
        <p:nvPr/>
      </p:nvGrpSpPr>
      <p:grpSpPr>
        <a:xfrm>
          <a:off x="0" y="0"/>
          <a: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A8E669-FC59-4C23-ABF9-3248942A9D55}" type="datetimeFigureOut">
              <a:rPr lang="en-GB" smtClean="0"/>
              <a:t>24/10/2023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1622569433"/>
      </p:ext>
    </p:extLst>
  </p:cSld>
  <p:clrMapOvr>
    <a:masterClrMapping/>
  </p:clrMapOvr>
  <p:transition/>
  <p:timing/>
</p:sldLayout>
</file>

<file path=ppt/slideLayouts/slideLayout5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Picture with Caption">
    <p:spTree>
      <p:nvGrpSpPr>
        <p:cNvPr id="1" name=""/>
        <p:cNvGrpSpPr/>
        <p:nvPr/>
      </p:nvGrpSpPr>
      <p:grpSpPr>
        <a:xfrm>
          <a:off x="0" y="0"/>
          <a: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5A8E669-FC59-4C23-ABF9-3248942A9D55}" type="datetimeFigureOut">
              <a:rPr lang="en-GB" smtClean="0"/>
              <a:t>24/10/2023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3738688561"/>
      </p:ext>
    </p:extLst>
  </p:cSld>
  <p:clrMapOvr>
    <a:masterClrMapping/>
  </p:clrMapOvr>
  <p:transition/>
  <p:timing/>
</p:sldLayout>
</file>

<file path=ppt/slideLayouts/slideLayout5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and Caption">
    <p:spTree>
      <p:nvGrpSpPr>
        <p:cNvPr id="1" name=""/>
        <p:cNvGrpSpPr/>
        <p:nvPr/>
      </p:nvGrpSpPr>
      <p:grpSpPr>
        <a:xfrm>
          <a:off x="0" y="0"/>
          <a: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A8E669-FC59-4C23-ABF9-3248942A9D55}" type="datetimeFigureOut">
              <a:rPr lang="en-GB" smtClean="0"/>
              <a:t>24/10/2023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3493581034"/>
      </p:ext>
    </p:extLst>
  </p:cSld>
  <p:clrMapOvr>
    <a:masterClrMapping/>
  </p:clrMapOvr>
  <p:transition/>
  <p:timing/>
</p:sldLayout>
</file>

<file path=ppt/slideLayouts/slideLayout5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Quote with Caption">
    <p:spTree>
      <p:nvGrpSpPr>
        <p:cNvPr id="1" name=""/>
        <p:cNvGrpSpPr/>
        <p:nvPr/>
      </p:nvGrpSpPr>
      <p:grpSpPr>
        <a:xfrm>
          <a:off x="0" y="0"/>
          <a: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A8E669-FC59-4C23-ABF9-3248942A9D55}" type="datetimeFigureOut">
              <a:rPr lang="en-GB" smtClean="0"/>
              <a:t>24/10/2023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44208-50B5-4B53-80D5-944C6915CEA1}"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2772039366"/>
      </p:ext>
    </p:extLst>
  </p:cSld>
  <p:clrMapOvr>
    <a:masterClrMapping/>
  </p:clrMapOvr>
  <p:transition/>
  <p:timing/>
</p:sldLayout>
</file>

<file path=ppt/slideLayouts/slideLayout5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Name Card">
    <p:spTree>
      <p:nvGrpSpPr>
        <p:cNvPr id="1" name=""/>
        <p:cNvGrpSpPr/>
        <p:nvPr/>
      </p:nvGrpSpPr>
      <p:grpSpPr>
        <a:xfrm>
          <a:off x="0" y="0"/>
          <a: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A8E669-FC59-4C23-ABF9-3248942A9D55}" type="datetimeFigureOut">
              <a:rPr lang="en-GB" smtClean="0"/>
              <a:t>24/10/2023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2301963673"/>
      </p:ext>
    </p:extLst>
  </p:cSld>
  <p:clrMapOvr>
    <a:masterClrMapping/>
  </p:clrMapOvr>
  <p:transition/>
  <p:timing/>
</p:sldLayout>
</file>

<file path=ppt/slideLayouts/slideLayout5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Quote Name Card">
    <p:spTree>
      <p:nvGrpSpPr>
        <p:cNvPr id="1" name=""/>
        <p:cNvGrpSpPr/>
        <p:nvPr/>
      </p:nvGrpSpPr>
      <p:grpSpPr>
        <a:xfrm>
          <a:off x="0" y="0"/>
          <a: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A8E669-FC59-4C23-ABF9-3248942A9D55}" type="datetimeFigureOut">
              <a:rPr lang="en-GB" smtClean="0"/>
              <a:t>24/10/2023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44208-50B5-4B53-80D5-944C6915CEA1}"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44299649"/>
      </p:ext>
    </p:extLst>
  </p:cSld>
  <p:clrMapOvr>
    <a:masterClrMapping/>
  </p:clrMapOvr>
  <p:transition/>
  <p:timing/>
</p:sldLayout>
</file>

<file path=ppt/slideLayouts/slideLayout5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rue or False">
    <p:spTree>
      <p:nvGrpSpPr>
        <p:cNvPr id="1" name=""/>
        <p:cNvGrpSpPr/>
        <p:nvPr/>
      </p:nvGrpSpPr>
      <p:grpSpPr>
        <a:xfrm>
          <a:off x="0" y="0"/>
          <a: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A8E669-FC59-4C23-ABF9-3248942A9D55}" type="datetimeFigureOut">
              <a:rPr lang="en-GB" smtClean="0"/>
              <a:t>24/10/2023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656258358"/>
      </p:ext>
    </p:extLst>
  </p:cSld>
  <p:clrMapOvr>
    <a:masterClrMapping/>
  </p:clrMapOvr>
  <p:transition/>
  <p:timing/>
</p:sldLayout>
</file>

<file path=ppt/slideLayouts/slideLayout6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Title and Vertical Text">
    <p:spTree>
      <p:nvGrpSpPr>
        <p:cNvPr id="1" name=""/>
        <p:cNvGrpSpPr/>
        <p:nvPr/>
      </p:nvGrpSpPr>
      <p:grpSpPr>
        <a:xfrm>
          <a:off x="0" y="0"/>
          <a: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A8E669-FC59-4C23-ABF9-3248942A9D55}" type="datetimeFigureOut">
              <a:rPr lang="en-GB" smtClean="0"/>
              <a:t>24/10/2023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2359324890"/>
      </p:ext>
    </p:extLst>
  </p:cSld>
  <p:clrMapOvr>
    <a:masterClrMapping/>
  </p:clrMapOvr>
  <p:transition/>
  <p:timing/>
</p:sldLayout>
</file>

<file path=ppt/slideLayouts/slideLayout6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Vertical Title and Text">
    <p:spTree>
      <p:nvGrpSpPr>
        <p:cNvPr id="1" name=""/>
        <p:cNvGrpSpPr/>
        <p:nvPr/>
      </p:nvGrpSpPr>
      <p:grpSpPr>
        <a:xfrm>
          <a:off x="0" y="0"/>
          <a: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A8E669-FC59-4C23-ABF9-3248942A9D55}" type="datetimeFigureOut">
              <a:rPr lang="en-GB" smtClean="0"/>
              <a:t>24/10/2023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844208-50B5-4B53-80D5-944C6915CEA1}" type="slidenum">
              <a:rPr lang="en-GB" smtClean="0"/>
              <a:t>‹#›</a:t>
            </a:fld>
            <a:endParaRPr lang="en-GB"/>
          </a:p>
        </p:txBody>
      </p:sp>
    </p:spTree>
    <p:extLst>
      <p:ext uri="{BB962C8B-B14F-4D97-AF65-F5344CB8AC3E}">
        <p14:creationId xmlns:p14="http://schemas.microsoft.com/office/powerpoint/2010/main" val="1898238803"/>
      </p:ext>
    </p:extLst>
  </p:cSld>
  <p:clrMapOvr>
    <a:masterClrMapping/>
  </p:clrMapOvr>
  <p:transition/>
  <p:timing/>
</p:sldLayout>
</file>

<file path=ppt/slideLayouts/slideLayout6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le Slide">
    <p:spTree>
      <p:nvGrpSpPr>
        <p:cNvPr id="1" name=""/>
        <p:cNvGrpSpPr/>
        <p:nvPr/>
      </p:nvGrpSpPr>
      <p:grpSpPr>
        <a:xfrm>
          <a:off x="0" y="0"/>
          <a:ext cx="0" cy="0"/>
        </a:xfrm>
      </p:grpSpPr>
      <p:pic>
        <p:nvPicPr>
          <p:cNvPr id="7" name="Picture 6"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78ABE3C1-DBE1-495D-B57B-2849774B866A}"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6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pic>
        <p:nvPicPr>
          <p:cNvPr id="15" name="Picture 14"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2DE42F4-6EEF-4EF7-8ED4-2208F0F89A08}"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6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Section Header">
    <p:spTree>
      <p:nvGrpSpPr>
        <p:cNvPr id="1" name=""/>
        <p:cNvGrpSpPr/>
        <p:nvPr/>
      </p:nvGrpSpPr>
      <p:grpSpPr>
        <a:xfrm>
          <a:off x="0" y="0"/>
          <a:ext cx="0" cy="0"/>
        </a:xfrm>
      </p:grpSpPr>
      <p:pic>
        <p:nvPicPr>
          <p:cNvPr id="7" name="Picture 6"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6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Two Content">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4E5A6C69-6797-4E8A-BF37-F2C3751466E9}"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6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Comparison">
    <p:spTree>
      <p:nvGrpSpPr>
        <p:cNvPr id="1" name=""/>
        <p:cNvGrpSpPr/>
        <p:nvPr/>
      </p:nvGrpSpPr>
      <p:grpSpPr>
        <a:xfrm>
          <a:off x="0" y="0"/>
          <a:ext cx="0" cy="0"/>
        </a:xfrm>
      </p:grpSpPr>
      <p:pic>
        <p:nvPicPr>
          <p:cNvPr id="10" name="Picture 9"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D82014A1-A632-4878-A0D3-F52BA7563730}" type="datetimeFigureOut">
              <a:rPr lang="en-US"/>
              <a:t>10/24/2023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6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pic>
        <p:nvPicPr>
          <p:cNvPr id="6" name="Picture 5"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CE99F462-093F-4566-844B-4C71F2739DA5}" type="datetimeFigureOut">
              <a:rPr lang="en-US"/>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6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pic>
        <p:nvPicPr>
          <p:cNvPr id="5" name="Picture 4" descr="HD-ShadowShort.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Date Placeholder 1"/>
          <p:cNvSpPr>
            <a:spLocks noGrp="1"/>
          </p:cNvSpPr>
          <p:nvPr>
            <p:ph type="dt" sz="half" idx="10"/>
          </p:nvPr>
        </p:nvSpPr>
        <p:spPr/>
        <p:txBody>
          <a:bodyPr/>
          <a:lstStyle/>
          <a:p>
            <a:fld id="{3D24A7AC-904D-4781-85BA-7D10C17ED021}" type="datetimeFigureOut">
              <a:rPr lang="en-US"/>
              <a:t>10/24/2023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6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Content with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7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Picture with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7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Panoramic Picture with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7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and Caption">
    <p:spTree>
      <p:nvGrpSpPr>
        <p:cNvPr id="1" name=""/>
        <p:cNvGrpSpPr/>
        <p:nvPr/>
      </p:nvGrpSpPr>
      <p:grpSpPr>
        <a:xfrm>
          <a:off x="0" y="0"/>
          <a:ext cx="0" cy="0"/>
        </a:xfrm>
      </p:grpSpPr>
      <p:pic>
        <p:nvPicPr>
          <p:cNvPr id="8" name="Picture 7"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7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Quote with Caption">
    <p:spTree>
      <p:nvGrpSpPr>
        <p:cNvPr id="1" name=""/>
        <p:cNvGrpSpPr/>
        <p:nvPr/>
      </p:nvGrpSpPr>
      <p:grpSpPr>
        <a:xfrm>
          <a:off x="0" y="0"/>
          <a:ext cx="0" cy="0"/>
        </a:xfrm>
      </p:grpSpPr>
      <p:pic>
        <p:nvPicPr>
          <p:cNvPr id="11" name="Picture 10"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defPPr>
              <a:defRPr lang="en-US"/>
            </a:defPPr>
            <a:lvl1pPr marL="0" algn="l" defTabSz="457200" rtl="0" eaLnBrk="1" latinLnBrk="0" hangingPunct="1">
              <a:spcBef>
                <a:spcPct val="0"/>
              </a:spcBef>
              <a:buNone/>
              <a:defRPr sz="3200" b="0" kern="1200" cap="all">
                <a:ln w="3175" cmpd="sng">
                  <a:noFill/>
                </a:ln>
                <a:solidFill>
                  <a:schemeClr val="tx1"/>
                </a:solidFill>
                <a:effectLst>
                  <a:glow rad="38100">
                    <a:schemeClr val="bg1">
                      <a:lumMod val="65000"/>
                      <a:lumOff val="35000"/>
                      <a:alpha val="40000"/>
                    </a:schemeClr>
                  </a:glow>
                  <a:outerShdw blurRad="28575" dist="38100" dir="14040000" algn="tl" rotWithShape="0">
                    <a:srgbClr val="000000">
                      <a:alpha val="25000"/>
                    </a:srgbClr>
                  </a:outerShdw>
                </a:effectLst>
                <a:latin typeface="+mn-lt"/>
                <a:ea typeface="+mn-ea"/>
                <a:cs typeface="+mn-cs"/>
              </a:defRPr>
            </a:lvl1pPr>
            <a:lvl2pPr marL="457200" algn="l" defTabSz="457200" rtl="0" eaLnBrk="1" latinLnBrk="0" hangingPunct="1">
              <a:defRPr sz="1800" kern="1200">
                <a:solidFill>
                  <a:schemeClr val="tx2"/>
                </a:solidFill>
                <a:latin typeface="+mn-lt"/>
                <a:ea typeface="+mn-ea"/>
                <a:cs typeface="+mn-cs"/>
              </a:defRPr>
            </a:lvl2pPr>
            <a:lvl3pPr marL="914400" algn="l" defTabSz="457200" rtl="0" eaLnBrk="1" latinLnBrk="0" hangingPunct="1">
              <a:defRPr sz="1800" kern="1200">
                <a:solidFill>
                  <a:schemeClr val="tx2"/>
                </a:solidFill>
                <a:latin typeface="+mn-lt"/>
                <a:ea typeface="+mn-ea"/>
                <a:cs typeface="+mn-cs"/>
              </a:defRPr>
            </a:lvl3pPr>
            <a:lvl4pPr marL="1371600" algn="l" defTabSz="457200" rtl="0" eaLnBrk="1" latinLnBrk="0" hangingPunct="1">
              <a:defRPr sz="1800" kern="1200">
                <a:solidFill>
                  <a:schemeClr val="tx2"/>
                </a:solidFill>
                <a:latin typeface="+mn-lt"/>
                <a:ea typeface="+mn-ea"/>
                <a:cs typeface="+mn-cs"/>
              </a:defRPr>
            </a:lvl4pPr>
            <a:lvl5pPr marL="1828800" algn="l" defTabSz="457200" rtl="0" eaLnBrk="1" latinLnBrk="0" hangingPunct="1">
              <a:defRPr sz="1800" kern="1200">
                <a:solidFill>
                  <a:schemeClr val="tx2"/>
                </a:solidFill>
                <a:latin typeface="+mn-lt"/>
                <a:ea typeface="+mn-ea"/>
                <a:cs typeface="+mn-cs"/>
              </a:defRPr>
            </a:lvl5pPr>
            <a:lvl6pPr marL="2286000" algn="l" defTabSz="457200" rtl="0" eaLnBrk="1" latinLnBrk="0" hangingPunct="1">
              <a:defRPr sz="1800" kern="1200">
                <a:solidFill>
                  <a:schemeClr val="tx2"/>
                </a:solidFill>
                <a:latin typeface="+mn-lt"/>
                <a:ea typeface="+mn-ea"/>
                <a:cs typeface="+mn-cs"/>
              </a:defRPr>
            </a:lvl6pPr>
            <a:lvl7pPr marL="2743200" algn="l" defTabSz="457200" rtl="0" eaLnBrk="1" latinLnBrk="0" hangingPunct="1">
              <a:defRPr sz="1800" kern="1200">
                <a:solidFill>
                  <a:schemeClr val="tx2"/>
                </a:solidFill>
                <a:latin typeface="+mn-lt"/>
                <a:ea typeface="+mn-ea"/>
                <a:cs typeface="+mn-cs"/>
              </a:defRPr>
            </a:lvl7pPr>
            <a:lvl8pPr marL="3200400" algn="l" defTabSz="457200" rtl="0" eaLnBrk="1" latinLnBrk="0" hangingPunct="1">
              <a:defRPr sz="1800" kern="1200">
                <a:solidFill>
                  <a:schemeClr val="tx2"/>
                </a:solidFill>
                <a:latin typeface="+mn-lt"/>
                <a:ea typeface="+mn-ea"/>
                <a:cs typeface="+mn-cs"/>
              </a:defRPr>
            </a:lvl8pPr>
            <a:lvl9pPr marL="3657600" algn="l" defTabSz="457200" rtl="0" eaLnBrk="1" latinLnBrk="0" hangingPunct="1">
              <a:defRPr sz="1800" kern="1200">
                <a:solidFill>
                  <a:schemeClr val="tx2"/>
                </a:solidFill>
                <a:latin typeface="+mn-lt"/>
                <a:ea typeface="+mn-ea"/>
                <a:cs typeface="+mn-cs"/>
              </a:defRPr>
            </a:lvl9pPr>
          </a:lstStyle>
          <a:p>
            <a:pPr lvl="0"/>
            <a:r>
              <a:rPr lang="en-US" sz="720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defPPr>
              <a:defRPr lang="en-US"/>
            </a:defPPr>
            <a:lvl1pPr marL="0" algn="l" defTabSz="457200" rtl="0" eaLnBrk="1" latinLnBrk="0" hangingPunct="1">
              <a:spcBef>
                <a:spcPct val="0"/>
              </a:spcBef>
              <a:buNone/>
              <a:defRPr sz="3200" b="0" kern="1200" cap="all">
                <a:ln w="3175" cmpd="sng">
                  <a:noFill/>
                </a:ln>
                <a:solidFill>
                  <a:schemeClr val="tx1"/>
                </a:solidFill>
                <a:effectLst>
                  <a:glow rad="38100">
                    <a:schemeClr val="bg1">
                      <a:lumMod val="65000"/>
                      <a:lumOff val="35000"/>
                      <a:alpha val="40000"/>
                    </a:schemeClr>
                  </a:glow>
                  <a:outerShdw blurRad="28575" dist="38100" dir="14040000" algn="tl" rotWithShape="0">
                    <a:srgbClr val="000000">
                      <a:alpha val="25000"/>
                    </a:srgbClr>
                  </a:outerShdw>
                </a:effectLst>
                <a:latin typeface="+mn-lt"/>
                <a:ea typeface="+mn-ea"/>
                <a:cs typeface="+mn-cs"/>
              </a:defRPr>
            </a:lvl1pPr>
            <a:lvl2pPr marL="457200" algn="l" defTabSz="457200" rtl="0" eaLnBrk="1" latinLnBrk="0" hangingPunct="1">
              <a:defRPr sz="1800" kern="1200">
                <a:solidFill>
                  <a:schemeClr val="tx2"/>
                </a:solidFill>
                <a:latin typeface="+mn-lt"/>
                <a:ea typeface="+mn-ea"/>
                <a:cs typeface="+mn-cs"/>
              </a:defRPr>
            </a:lvl2pPr>
            <a:lvl3pPr marL="914400" algn="l" defTabSz="457200" rtl="0" eaLnBrk="1" latinLnBrk="0" hangingPunct="1">
              <a:defRPr sz="1800" kern="1200">
                <a:solidFill>
                  <a:schemeClr val="tx2"/>
                </a:solidFill>
                <a:latin typeface="+mn-lt"/>
                <a:ea typeface="+mn-ea"/>
                <a:cs typeface="+mn-cs"/>
              </a:defRPr>
            </a:lvl3pPr>
            <a:lvl4pPr marL="1371600" algn="l" defTabSz="457200" rtl="0" eaLnBrk="1" latinLnBrk="0" hangingPunct="1">
              <a:defRPr sz="1800" kern="1200">
                <a:solidFill>
                  <a:schemeClr val="tx2"/>
                </a:solidFill>
                <a:latin typeface="+mn-lt"/>
                <a:ea typeface="+mn-ea"/>
                <a:cs typeface="+mn-cs"/>
              </a:defRPr>
            </a:lvl4pPr>
            <a:lvl5pPr marL="1828800" algn="l" defTabSz="457200" rtl="0" eaLnBrk="1" latinLnBrk="0" hangingPunct="1">
              <a:defRPr sz="1800" kern="1200">
                <a:solidFill>
                  <a:schemeClr val="tx2"/>
                </a:solidFill>
                <a:latin typeface="+mn-lt"/>
                <a:ea typeface="+mn-ea"/>
                <a:cs typeface="+mn-cs"/>
              </a:defRPr>
            </a:lvl5pPr>
            <a:lvl6pPr marL="2286000" algn="l" defTabSz="457200" rtl="0" eaLnBrk="1" latinLnBrk="0" hangingPunct="1">
              <a:defRPr sz="1800" kern="1200">
                <a:solidFill>
                  <a:schemeClr val="tx2"/>
                </a:solidFill>
                <a:latin typeface="+mn-lt"/>
                <a:ea typeface="+mn-ea"/>
                <a:cs typeface="+mn-cs"/>
              </a:defRPr>
            </a:lvl6pPr>
            <a:lvl7pPr marL="2743200" algn="l" defTabSz="457200" rtl="0" eaLnBrk="1" latinLnBrk="0" hangingPunct="1">
              <a:defRPr sz="1800" kern="1200">
                <a:solidFill>
                  <a:schemeClr val="tx2"/>
                </a:solidFill>
                <a:latin typeface="+mn-lt"/>
                <a:ea typeface="+mn-ea"/>
                <a:cs typeface="+mn-cs"/>
              </a:defRPr>
            </a:lvl7pPr>
            <a:lvl8pPr marL="3200400" algn="l" defTabSz="457200" rtl="0" eaLnBrk="1" latinLnBrk="0" hangingPunct="1">
              <a:defRPr sz="1800" kern="1200">
                <a:solidFill>
                  <a:schemeClr val="tx2"/>
                </a:solidFill>
                <a:latin typeface="+mn-lt"/>
                <a:ea typeface="+mn-ea"/>
                <a:cs typeface="+mn-cs"/>
              </a:defRPr>
            </a:lvl8pPr>
            <a:lvl9pPr marL="3657600" algn="l" defTabSz="457200" rtl="0" eaLnBrk="1" latinLnBrk="0" hangingPunct="1">
              <a:defRPr sz="1800" kern="1200">
                <a:solidFill>
                  <a:schemeClr val="tx2"/>
                </a:solidFill>
                <a:latin typeface="+mn-lt"/>
                <a:ea typeface="+mn-ea"/>
                <a:cs typeface="+mn-cs"/>
              </a:defRPr>
            </a:lvl9pPr>
          </a:lstStyle>
          <a:p>
            <a:pPr lvl="0" algn="r"/>
            <a:r>
              <a:rPr lang="en-US" sz="7200">
                <a:solidFill>
                  <a:schemeClr val="tx1"/>
                </a:solidFill>
                <a:effectLst/>
              </a:rPr>
              <a:t>”</a:t>
            </a:r>
          </a:p>
        </p:txBody>
      </p:sp>
    </p:spTree>
  </p:cSld>
  <p:clrMapOvr>
    <a:masterClrMapping/>
  </p:clrMapOvr>
  <p:transition/>
  <p:timing/>
</p:sldLayout>
</file>

<file path=ppt/slideLayouts/slideLayout7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Name Card">
    <p:spTree>
      <p:nvGrpSpPr>
        <p:cNvPr id="1" name=""/>
        <p:cNvGrpSpPr/>
        <p:nvPr/>
      </p:nvGrpSpPr>
      <p:grpSpPr>
        <a:xfrm>
          <a:off x="0" y="0"/>
          <a:ext cx="0" cy="0"/>
        </a:xfrm>
      </p:grpSpPr>
      <p:pic>
        <p:nvPicPr>
          <p:cNvPr id="9" name="Picture 8"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a:t>‹#›</a:t>
            </a:fld>
            <a:endParaRPr lang="en-US"/>
          </a:p>
        </p:txBody>
      </p:sp>
    </p:spTree>
  </p:cSld>
  <p:clrMapOvr>
    <a:masterClrMapping/>
  </p:clrMapOvr>
  <p:transition/>
  <p:timing/>
</p:sldLayout>
</file>

<file path=ppt/slideLayouts/slideLayout7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3 Column">
    <p:spTree>
      <p:nvGrpSpPr>
        <p:cNvPr id="1" name=""/>
        <p:cNvGrpSpPr/>
        <p:nvPr/>
      </p:nvGrpSpPr>
      <p:grpSpPr>
        <a:xfrm>
          <a:off x="0" y="0"/>
          <a:ext cx="0" cy="0"/>
        </a:xfrm>
      </p:grpSpPr>
      <p:pic>
        <p:nvPicPr>
          <p:cNvPr id="13" name="Picture 12"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7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3 Picture Column">
    <p:spTree>
      <p:nvGrpSpPr>
        <p:cNvPr id="1" name=""/>
        <p:cNvGrpSpPr/>
        <p:nvPr/>
      </p:nvGrpSpPr>
      <p:grpSpPr>
        <a:xfrm>
          <a:off x="0" y="0"/>
          <a:ext cx="0" cy="0"/>
        </a:xfrm>
      </p:grpSpPr>
      <p:pic>
        <p:nvPicPr>
          <p:cNvPr id="15" name="Picture 14"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7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Title and Vertical Text">
    <p:spTree>
      <p:nvGrpSpPr>
        <p:cNvPr id="1" name=""/>
        <p:cNvGrpSpPr/>
        <p:nvPr/>
      </p:nvGrpSpPr>
      <p:grpSpPr>
        <a:xfrm>
          <a:off x="0" y="0"/>
          <a:ext cx="0" cy="0"/>
        </a:xfrm>
      </p:grpSpPr>
      <p:pic>
        <p:nvPicPr>
          <p:cNvPr id="7" name="Picture 6" descr="HD-ShadowLong.pn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Title 1"/>
          <p:cNvSpPr>
            <a:spLocks noGrp="1"/>
          </p:cNvSpPr>
          <p:nvPr>
            <p:ph type="title"/>
          </p:nvPr>
        </p:nvSpPr>
        <p:spPr/>
        <p:txBody>
          <a:bodyPr/>
          <a:lstStyle>
            <a:lvl1pPr algn="r">
              <a:defRPr/>
            </a:lvl1p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FA3F48C-C7C6-4055-9F49-3777875E72AE}" type="datetimeFigureOut">
              <a:rPr lang="en-US"/>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a:p>
        </p:txBody>
      </p:sp>
    </p:spTree>
  </p:cSld>
  <p:clrMapOvr>
    <a:masterClrMapping/>
  </p:clrMapOvr>
  <p:transition/>
  <p:timing/>
</p:sldLayout>
</file>

<file path=ppt/slideLayouts/slideLayout7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Vertical Title and Text">
    <p:spTree>
      <p:nvGrpSpPr>
        <p:cNvPr id="1" name=""/>
        <p:cNvGrpSpPr/>
        <p:nvPr/>
      </p:nvGrpSpPr>
      <p:grpSpPr>
        <a:xfrm>
          <a:off x="0" y="0"/>
          <a: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a:t>10/24/2023</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a:t>‹#›</a:t>
            </a:fld>
            <a:endParaRPr lang="en-US"/>
          </a:p>
        </p:txBody>
      </p:sp>
    </p:spTree>
  </p:cSld>
  <p:clrMapOvr>
    <a:masterClrMapping/>
  </p:clrMapOvr>
  <p:transition/>
  <p:timing/>
</p:sldLayout>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12.xml" /><Relationship Id="rId10" Type="http://schemas.openxmlformats.org/officeDocument/2006/relationships/slideLayout" Target="../slideLayouts/slideLayout21.xml" /><Relationship Id="rId11" Type="http://schemas.openxmlformats.org/officeDocument/2006/relationships/slideLayout" Target="../slideLayouts/slideLayout22.xml" /><Relationship Id="rId12" Type="http://schemas.openxmlformats.org/officeDocument/2006/relationships/slideLayout" Target="../slideLayouts/slideLayout23.xml" /><Relationship Id="rId13" Type="http://schemas.openxmlformats.org/officeDocument/2006/relationships/slideLayout" Target="../slideLayouts/slideLayout24.xml" /><Relationship Id="rId14" Type="http://schemas.openxmlformats.org/officeDocument/2006/relationships/slideLayout" Target="../slideLayouts/slideLayout25.xml" /><Relationship Id="rId15" Type="http://schemas.openxmlformats.org/officeDocument/2006/relationships/slideLayout" Target="../slideLayouts/slideLayout26.xml" /><Relationship Id="rId16" Type="http://schemas.openxmlformats.org/officeDocument/2006/relationships/slideLayout" Target="../slideLayouts/slideLayout27.xml" /><Relationship Id="rId17" Type="http://schemas.openxmlformats.org/officeDocument/2006/relationships/slideLayout" Target="../slideLayouts/slideLayout28.xml" /><Relationship Id="rId18" Type="http://schemas.openxmlformats.org/officeDocument/2006/relationships/image" Target="../media/image3.png" /><Relationship Id="rId19" Type="http://schemas.openxmlformats.org/officeDocument/2006/relationships/theme" Target="../theme/theme2.xml" /><Relationship Id="rId2" Type="http://schemas.openxmlformats.org/officeDocument/2006/relationships/slideLayout" Target="../slideLayouts/slideLayout13.xml" /><Relationship Id="rId3" Type="http://schemas.openxmlformats.org/officeDocument/2006/relationships/slideLayout" Target="../slideLayouts/slideLayout14.xml" /><Relationship Id="rId4" Type="http://schemas.openxmlformats.org/officeDocument/2006/relationships/slideLayout" Target="../slideLayouts/slideLayout15.xml" /><Relationship Id="rId5" Type="http://schemas.openxmlformats.org/officeDocument/2006/relationships/slideLayout" Target="../slideLayouts/slideLayout16.xml" /><Relationship Id="rId6" Type="http://schemas.openxmlformats.org/officeDocument/2006/relationships/slideLayout" Target="../slideLayouts/slideLayout17.xml" /><Relationship Id="rId7" Type="http://schemas.openxmlformats.org/officeDocument/2006/relationships/slideLayout" Target="../slideLayouts/slideLayout18.xml" /><Relationship Id="rId8" Type="http://schemas.openxmlformats.org/officeDocument/2006/relationships/slideLayout" Target="../slideLayouts/slideLayout19.xml" /><Relationship Id="rId9" Type="http://schemas.openxmlformats.org/officeDocument/2006/relationships/slideLayout" Target="../slideLayouts/slideLayout20.xml" /></Relationships>
</file>

<file path=ppt/slideMasters/_rels/slideMaster3.xml.rels>&#65279;<?xml version="1.0" encoding="utf-8" standalone="yes"?><Relationships xmlns="http://schemas.openxmlformats.org/package/2006/relationships"><Relationship Id="rId1" Type="http://schemas.openxmlformats.org/officeDocument/2006/relationships/slideLayout" Target="../slideLayouts/slideLayout29.xml" /><Relationship Id="rId10" Type="http://schemas.openxmlformats.org/officeDocument/2006/relationships/slideLayout" Target="../slideLayouts/slideLayout38.xml" /><Relationship Id="rId11" Type="http://schemas.openxmlformats.org/officeDocument/2006/relationships/slideLayout" Target="../slideLayouts/slideLayout39.xml" /><Relationship Id="rId12" Type="http://schemas.openxmlformats.org/officeDocument/2006/relationships/slideLayout" Target="../slideLayouts/slideLayout40.xml" /><Relationship Id="rId13" Type="http://schemas.openxmlformats.org/officeDocument/2006/relationships/slideLayout" Target="../slideLayouts/slideLayout41.xml" /><Relationship Id="rId14" Type="http://schemas.openxmlformats.org/officeDocument/2006/relationships/slideLayout" Target="../slideLayouts/slideLayout42.xml" /><Relationship Id="rId15" Type="http://schemas.openxmlformats.org/officeDocument/2006/relationships/slideLayout" Target="../slideLayouts/slideLayout43.xml" /><Relationship Id="rId16" Type="http://schemas.openxmlformats.org/officeDocument/2006/relationships/slideLayout" Target="../slideLayouts/slideLayout44.xml" /><Relationship Id="rId17" Type="http://schemas.openxmlformats.org/officeDocument/2006/relationships/slideLayout" Target="../slideLayouts/slideLayout45.xml" /><Relationship Id="rId18" Type="http://schemas.openxmlformats.org/officeDocument/2006/relationships/image" Target="../media/image3.png" /><Relationship Id="rId19" Type="http://schemas.openxmlformats.org/officeDocument/2006/relationships/theme" Target="../theme/theme3.xml" /><Relationship Id="rId2" Type="http://schemas.openxmlformats.org/officeDocument/2006/relationships/slideLayout" Target="../slideLayouts/slideLayout30.xml" /><Relationship Id="rId3" Type="http://schemas.openxmlformats.org/officeDocument/2006/relationships/slideLayout" Target="../slideLayouts/slideLayout31.xml" /><Relationship Id="rId4" Type="http://schemas.openxmlformats.org/officeDocument/2006/relationships/slideLayout" Target="../slideLayouts/slideLayout32.xml" /><Relationship Id="rId5" Type="http://schemas.openxmlformats.org/officeDocument/2006/relationships/slideLayout" Target="../slideLayouts/slideLayout33.xml" /><Relationship Id="rId6" Type="http://schemas.openxmlformats.org/officeDocument/2006/relationships/slideLayout" Target="../slideLayouts/slideLayout34.xml" /><Relationship Id="rId7" Type="http://schemas.openxmlformats.org/officeDocument/2006/relationships/slideLayout" Target="../slideLayouts/slideLayout35.xml" /><Relationship Id="rId8" Type="http://schemas.openxmlformats.org/officeDocument/2006/relationships/slideLayout" Target="../slideLayouts/slideLayout36.xml" /><Relationship Id="rId9" Type="http://schemas.openxmlformats.org/officeDocument/2006/relationships/slideLayout" Target="../slideLayouts/slideLayout37.xml" /></Relationships>
</file>

<file path=ppt/slideMasters/_rels/slideMaster4.xml.rels>&#65279;<?xml version="1.0" encoding="utf-8" standalone="yes"?><Relationships xmlns="http://schemas.openxmlformats.org/package/2006/relationships"><Relationship Id="rId1" Type="http://schemas.openxmlformats.org/officeDocument/2006/relationships/slideLayout" Target="../slideLayouts/slideLayout46.xml" /><Relationship Id="rId10" Type="http://schemas.openxmlformats.org/officeDocument/2006/relationships/slideLayout" Target="../slideLayouts/slideLayout55.xml" /><Relationship Id="rId11" Type="http://schemas.openxmlformats.org/officeDocument/2006/relationships/slideLayout" Target="../slideLayouts/slideLayout56.xml" /><Relationship Id="rId12" Type="http://schemas.openxmlformats.org/officeDocument/2006/relationships/slideLayout" Target="../slideLayouts/slideLayout57.xml" /><Relationship Id="rId13" Type="http://schemas.openxmlformats.org/officeDocument/2006/relationships/slideLayout" Target="../slideLayouts/slideLayout58.xml" /><Relationship Id="rId14" Type="http://schemas.openxmlformats.org/officeDocument/2006/relationships/slideLayout" Target="../slideLayouts/slideLayout59.xml" /><Relationship Id="rId15" Type="http://schemas.openxmlformats.org/officeDocument/2006/relationships/slideLayout" Target="../slideLayouts/slideLayout60.xml" /><Relationship Id="rId16" Type="http://schemas.openxmlformats.org/officeDocument/2006/relationships/slideLayout" Target="../slideLayouts/slideLayout61.xml" /><Relationship Id="rId17" Type="http://schemas.openxmlformats.org/officeDocument/2006/relationships/theme" Target="../theme/theme4.xml" /><Relationship Id="rId2" Type="http://schemas.openxmlformats.org/officeDocument/2006/relationships/slideLayout" Target="../slideLayouts/slideLayout47.xml" /><Relationship Id="rId3" Type="http://schemas.openxmlformats.org/officeDocument/2006/relationships/slideLayout" Target="../slideLayouts/slideLayout48.xml" /><Relationship Id="rId4" Type="http://schemas.openxmlformats.org/officeDocument/2006/relationships/slideLayout" Target="../slideLayouts/slideLayout49.xml" /><Relationship Id="rId5" Type="http://schemas.openxmlformats.org/officeDocument/2006/relationships/slideLayout" Target="../slideLayouts/slideLayout50.xml" /><Relationship Id="rId6" Type="http://schemas.openxmlformats.org/officeDocument/2006/relationships/slideLayout" Target="../slideLayouts/slideLayout51.xml" /><Relationship Id="rId7" Type="http://schemas.openxmlformats.org/officeDocument/2006/relationships/slideLayout" Target="../slideLayouts/slideLayout52.xml" /><Relationship Id="rId8" Type="http://schemas.openxmlformats.org/officeDocument/2006/relationships/slideLayout" Target="../slideLayouts/slideLayout53.xml" /><Relationship Id="rId9" Type="http://schemas.openxmlformats.org/officeDocument/2006/relationships/slideLayout" Target="../slideLayouts/slideLayout54.xml" /></Relationships>
</file>

<file path=ppt/slideMasters/_rels/slideMaster5.xml.rels>&#65279;<?xml version="1.0" encoding="utf-8" standalone="yes"?><Relationships xmlns="http://schemas.openxmlformats.org/package/2006/relationships"><Relationship Id="rId1" Type="http://schemas.openxmlformats.org/officeDocument/2006/relationships/slideLayout" Target="../slideLayouts/slideLayout62.xml" /><Relationship Id="rId10" Type="http://schemas.openxmlformats.org/officeDocument/2006/relationships/slideLayout" Target="../slideLayouts/slideLayout71.xml" /><Relationship Id="rId11" Type="http://schemas.openxmlformats.org/officeDocument/2006/relationships/slideLayout" Target="../slideLayouts/slideLayout72.xml" /><Relationship Id="rId12" Type="http://schemas.openxmlformats.org/officeDocument/2006/relationships/slideLayout" Target="../slideLayouts/slideLayout73.xml" /><Relationship Id="rId13" Type="http://schemas.openxmlformats.org/officeDocument/2006/relationships/slideLayout" Target="../slideLayouts/slideLayout74.xml" /><Relationship Id="rId14" Type="http://schemas.openxmlformats.org/officeDocument/2006/relationships/slideLayout" Target="../slideLayouts/slideLayout75.xml" /><Relationship Id="rId15" Type="http://schemas.openxmlformats.org/officeDocument/2006/relationships/slideLayout" Target="../slideLayouts/slideLayout76.xml" /><Relationship Id="rId16" Type="http://schemas.openxmlformats.org/officeDocument/2006/relationships/slideLayout" Target="../slideLayouts/slideLayout77.xml" /><Relationship Id="rId17" Type="http://schemas.openxmlformats.org/officeDocument/2006/relationships/slideLayout" Target="../slideLayouts/slideLayout78.xml" /><Relationship Id="rId18" Type="http://schemas.openxmlformats.org/officeDocument/2006/relationships/image" Target="../media/image3.png" /><Relationship Id="rId19" Type="http://schemas.openxmlformats.org/officeDocument/2006/relationships/theme" Target="../theme/theme5.xml" /><Relationship Id="rId2" Type="http://schemas.openxmlformats.org/officeDocument/2006/relationships/slideLayout" Target="../slideLayouts/slideLayout63.xml" /><Relationship Id="rId3" Type="http://schemas.openxmlformats.org/officeDocument/2006/relationships/slideLayout" Target="../slideLayouts/slideLayout64.xml" /><Relationship Id="rId4" Type="http://schemas.openxmlformats.org/officeDocument/2006/relationships/slideLayout" Target="../slideLayouts/slideLayout65.xml" /><Relationship Id="rId5" Type="http://schemas.openxmlformats.org/officeDocument/2006/relationships/slideLayout" Target="../slideLayouts/slideLayout66.xml" /><Relationship Id="rId6" Type="http://schemas.openxmlformats.org/officeDocument/2006/relationships/slideLayout" Target="../slideLayouts/slideLayout67.xml" /><Relationship Id="rId7" Type="http://schemas.openxmlformats.org/officeDocument/2006/relationships/slideLayout" Target="../slideLayouts/slideLayout68.xml" /><Relationship Id="rId8" Type="http://schemas.openxmlformats.org/officeDocument/2006/relationships/slideLayout" Target="../slideLayouts/slideLayout69.xml" /><Relationship Id="rId9" Type="http://schemas.openxmlformats.org/officeDocument/2006/relationships/slideLayout" Target="../slideLayouts/slideLayout70.xml" /></Relationships>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3">
        <a:schemeClr val="bg2"/>
      </p:bgRef>
    </p:bg>
    <p:spTree>
      <p:nvGrpSpPr>
        <p:cNvPr id="1" name=""/>
        <p:cNvGrpSpPr/>
        <p:nvPr/>
      </p:nvGrpSpPr>
      <p:grpSpPr>
        <a:xfrm>
          <a:off x="0" y="0"/>
          <a:ext cx="0" cy="0"/>
        </a:xfrm>
      </p:grpSpPr>
      <p:pic>
        <p:nvPicPr>
          <p:cNvPr id="7" name="Picture 6" descr="hashOverlay-FullResolve.png"/>
          <p:cNvPicPr>
            <a:picLocks noChangeAspect="1"/>
          </p:cNvPicPr>
          <p:nvPr/>
        </p:nvPicPr>
        <p:blipFill>
          <a:blip r:embed="rId18">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05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D6E9DEC-419B-4CC5-A080-3B06BD5A8291}" type="datetimeFigureOut">
              <a:rPr lang="en-US"/>
              <a:t>10/24/2023</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defPPr>
              <a:defRPr lang="en-US"/>
            </a:defPPr>
            <a:lvl1pPr marL="0" algn="l" defTabSz="457200" rtl="0" eaLnBrk="1" latinLnBrk="0" hangingPunct="1">
              <a:defRPr sz="105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defPPr>
              <a:defRPr lang="en-US"/>
            </a:defPPr>
            <a:lvl1pPr marL="0" algn="l" defTabSz="457200" rtl="0" eaLnBrk="1" latinLnBrk="0" hangingPunct="1">
              <a:defRPr sz="3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D22F896-40B5-4ADD-8801-0D06FADFA095}" type="slidenum">
              <a:rPr lang="en-US"/>
              <a:t>‹#›</a:t>
            </a:fld>
            <a:endParaRPr lang="en-US"/>
          </a:p>
        </p:txBody>
      </p:sp>
    </p:spTree>
  </p:cSld>
  <p:clrMap bg1="dk1" tx1="lt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Lst>
  <p:transition/>
  <p:timing/>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3">
        <a:schemeClr val="bg2"/>
      </p:bgRef>
    </p:bg>
    <p:spTree>
      <p:nvGrpSpPr>
        <p:cNvPr id="1" name=""/>
        <p:cNvGrpSpPr/>
        <p:nvPr/>
      </p:nvGrpSpPr>
      <p:grpSpPr>
        <a:xfrm>
          <a:off x="0" y="0"/>
          <a:ext cx="0" cy="0"/>
        </a:xfrm>
      </p:grpSpPr>
      <p:pic>
        <p:nvPicPr>
          <p:cNvPr id="7" name="Picture 6" descr="hashOverlay-FullResolve.png"/>
          <p:cNvPicPr>
            <a:picLocks noChangeAspect="1"/>
          </p:cNvPicPr>
          <p:nvPr/>
        </p:nvPicPr>
        <p:blipFill>
          <a:blip r:embed="rId18">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05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D6E9DEC-419B-4CC5-A080-3B06BD5A8291}" type="datetimeFigureOut">
              <a:rPr lang="en-US"/>
              <a:t>10/24/2023</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defPPr>
              <a:defRPr lang="en-US"/>
            </a:defPPr>
            <a:lvl1pPr marL="0" algn="l" defTabSz="457200" rtl="0" eaLnBrk="1" latinLnBrk="0" hangingPunct="1">
              <a:defRPr sz="105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defPPr>
              <a:defRPr lang="en-US"/>
            </a:defPPr>
            <a:lvl1pPr marL="0" algn="l" defTabSz="457200" rtl="0" eaLnBrk="1" latinLnBrk="0" hangingPunct="1">
              <a:defRPr sz="3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D22F896-40B5-4ADD-8801-0D06FADFA095}" type="slidenum">
              <a:rPr lang="en-US"/>
              <a:t>‹#›</a:t>
            </a:fld>
            <a:endParaRPr lang="en-US"/>
          </a:p>
        </p:txBody>
      </p:sp>
    </p:spTree>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ransition/>
  <p:timing/>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3" name="Rectangle 25"/>
            <p:cNvSpPr/>
            <p:nvPr/>
          </p:nvSpPr>
          <p:spPr>
            <a:xfrm>
              <a:off x="9603442" y="-8467"/>
              <a:ext cx="2588558" cy="6866467"/>
            </a:xfrm>
            <a:custGeom>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5" name="Rectangle 27"/>
            <p:cNvSpPr/>
            <p:nvPr/>
          </p:nvSpPr>
          <p:spPr>
            <a:xfrm>
              <a:off x="9334500" y="-8467"/>
              <a:ext cx="2854326" cy="6866467"/>
            </a:xfrm>
            <a:custGeom>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6" name="Rectangle 28"/>
            <p:cNvSpPr/>
            <p:nvPr/>
          </p:nvSpPr>
          <p:spPr>
            <a:xfrm>
              <a:off x="10898730" y="-8467"/>
              <a:ext cx="1290094" cy="6866467"/>
            </a:xfrm>
            <a:custGeom>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7" name="Rectangle 29"/>
            <p:cNvSpPr/>
            <p:nvPr/>
          </p:nvSpPr>
          <p:spPr>
            <a:xfrm>
              <a:off x="10938999" y="-8467"/>
              <a:ext cx="1249825" cy="6866467"/>
            </a:xfrm>
            <a:custGeom>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5A8E669-FC59-4C23-ABF9-3248942A9D55}" type="datetimeFigureOut">
              <a:rPr lang="en-GB" smtClean="0"/>
              <a:t>24/10/2023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B844208-50B5-4B53-80D5-944C6915CEA1}" type="slidenum">
              <a:rPr lang="en-GB" smtClean="0"/>
              <a:t>‹#›</a:t>
            </a:fld>
            <a:endParaRPr lang="en-GB"/>
          </a:p>
        </p:txBody>
      </p:sp>
    </p:spTree>
    <p:extLst>
      <p:ext uri="{BB962C8B-B14F-4D97-AF65-F5344CB8AC3E}">
        <p14:creationId xmlns:p14="http://schemas.microsoft.com/office/powerpoint/2010/main" val="1606514207"/>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ransition/>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ct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ct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ct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3">
        <a:schemeClr val="bg2"/>
      </p:bgRef>
    </p:bg>
    <p:spTree>
      <p:nvGrpSpPr>
        <p:cNvPr id="1" name=""/>
        <p:cNvGrpSpPr/>
        <p:nvPr/>
      </p:nvGrpSpPr>
      <p:grpSpPr>
        <a:xfrm>
          <a:off x="0" y="0"/>
          <a:ext cx="0" cy="0"/>
        </a:xfrm>
      </p:grpSpPr>
      <p:pic>
        <p:nvPicPr>
          <p:cNvPr id="7" name="Picture 6" descr="hashOverlay-FullResolve.png"/>
          <p:cNvPicPr>
            <a:picLocks noChangeAspect="1"/>
          </p:cNvPicPr>
          <p:nvPr/>
        </p:nvPicPr>
        <p:blipFill>
          <a:blip r:embed="rId18">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05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D6E9DEC-419B-4CC5-A080-3B06BD5A8291}" type="datetimeFigureOut">
              <a:rPr lang="en-US"/>
              <a:t>10/24/2023</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defPPr>
              <a:defRPr lang="en-US"/>
            </a:defPPr>
            <a:lvl1pPr marL="0" algn="l" defTabSz="457200" rtl="0" eaLnBrk="1" latinLnBrk="0" hangingPunct="1">
              <a:defRPr sz="105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defPPr>
              <a:defRPr lang="en-US"/>
            </a:defPPr>
            <a:lvl1pPr marL="0" algn="l" defTabSz="457200" rtl="0" eaLnBrk="1" latinLnBrk="0" hangingPunct="1">
              <a:defRPr sz="36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D22F896-40B5-4ADD-8801-0D06FADFA095}" type="slidenum">
              <a:rPr lang="en-US"/>
              <a:t>‹#›</a:t>
            </a:fld>
            <a:endParaRPr lang="en-US"/>
          </a:p>
        </p:txBody>
      </p:sp>
    </p:spTree>
  </p:cSld>
  <p:clrMap bg1="dk1" tx1="lt1" bg2="dk2" tx2="lt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Lst>
  <p:transition/>
  <p:timing/>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3.xml" /><Relationship Id="rId2" Type="http://schemas.openxmlformats.org/officeDocument/2006/relationships/image" Target="../media/image4.png"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46.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46.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7.xml"/><Relationship Id="rId2" Type="http://schemas.openxmlformats.org/officeDocument/2006/relationships/notesSlide" Target="../notesSlides/notesSlide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3BEE938-50B1-5ED7-1AD5-7BF1A9C7CEFA}"/>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FCD058B3-C989-5ED3-426E-1105BA10EA35}"/>
              </a:ext>
            </a:extLst>
          </p:cNvPr>
          <p:cNvSpPr>
            <a:spLocks noGrp="1"/>
          </p:cNvSpPr>
          <p:nvPr>
            <p:ph idx="1"/>
          </p:nvPr>
        </p:nvSpPr>
        <p:spPr/>
        <p:txBody>
          <a:bodyPr>
            <a:normAutofit fontScale="92500"/>
          </a:bodyPr>
          <a:lstStyle/>
          <a:p>
            <a:pPr>
              <a:buFont typeface="Wingdings" panose="05000000000000000000" pitchFamily="2" charset="2"/>
              <a:buChar char="v"/>
            </a:pPr>
            <a:r>
              <a:rPr lang="en-GB" sz="2800"/>
              <a:t>she spent most of her time with travers family, she even trades her shifts so that she can see Maury’s family more.</a:t>
            </a:r>
          </a:p>
          <a:p>
            <a:pPr>
              <a:buFont typeface="Wingdings" panose="05000000000000000000" pitchFamily="2" charset="2"/>
              <a:buChar char="v"/>
            </a:pPr>
            <a:r>
              <a:rPr lang="en-GB" sz="2800"/>
              <a:t>At the expense of spending time with just Maury.</a:t>
            </a:r>
          </a:p>
          <a:p>
            <a:pPr>
              <a:buFont typeface="Wingdings" panose="05000000000000000000" pitchFamily="2" charset="2"/>
              <a:buChar char="v"/>
            </a:pPr>
            <a:r>
              <a:rPr lang="en-GB" sz="2800"/>
              <a:t>While Maury saves money to buy grace a ring, she saves to visit him when he returns to school, even though these plans do not feel any more real than her future taking over her great-uncle’s business, who makes his living canning chairs and hopes grace will take over the business one day.</a:t>
            </a:r>
            <a:endParaRPr lang="fr-FR" sz="2800"/>
          </a:p>
        </p:txBody>
      </p:sp>
    </p:spTree>
    <p:extLst>
      <p:ext uri="{BB962C8B-B14F-4D97-AF65-F5344CB8AC3E}">
        <p14:creationId xmlns:p14="http://schemas.microsoft.com/office/powerpoint/2010/main" val="390568902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2" presetClass="entr" presetSubtype="4" dur="5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p:stCondLst>
                              <p:cond delay="0"/>
                            </p:stCondLst>
                            <p:childTnLst>
                              <p:par>
                                <p:cTn id="11" presetID="2" presetClass="entr" presetSubtype="4" dur="5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p:stCondLst>
                              <p:cond delay="0"/>
                            </p:stCondLst>
                            <p:childTnLst>
                              <p:par>
                                <p:cTn id="17" presetID="2" presetClass="entr" presetSubtype="4" dur="5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9D8B870E-2E1C-35FC-97AF-EED00CE46AA2}"/>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616C4BB0-09D5-FBF6-11B3-52A59DDDBFE8}"/>
              </a:ext>
            </a:extLst>
          </p:cNvPr>
          <p:cNvSpPr>
            <a:spLocks noGrp="1"/>
          </p:cNvSpPr>
          <p:nvPr>
            <p:ph idx="1"/>
          </p:nvPr>
        </p:nvSpPr>
        <p:spPr/>
        <p:txBody>
          <a:bodyPr>
            <a:normAutofit/>
          </a:bodyPr>
          <a:lstStyle/>
          <a:p>
            <a:pPr>
              <a:buFont typeface="Wingdings" panose="05000000000000000000" pitchFamily="2" charset="2"/>
              <a:buChar char="ü"/>
            </a:pPr>
            <a:r>
              <a:rPr lang="en-GB" sz="2800"/>
              <a:t>What does feel real are her expectations about the physical intimacy that comes from dating, but Maury is reticent.</a:t>
            </a:r>
          </a:p>
          <a:p>
            <a:pPr>
              <a:buFont typeface="Wingdings" panose="05000000000000000000" pitchFamily="2" charset="2"/>
              <a:buChar char="ü"/>
            </a:pPr>
            <a:r>
              <a:rPr lang="en-GB" sz="2800"/>
              <a:t>Maury and Grace have different expectations about intimacy that lead them to never consummate the relationship.</a:t>
            </a:r>
          </a:p>
          <a:p>
            <a:pPr>
              <a:buFont typeface="Wingdings" panose="05000000000000000000" pitchFamily="2" charset="2"/>
              <a:buChar char="ü"/>
            </a:pPr>
            <a:r>
              <a:rPr lang="en-GB" sz="2800"/>
              <a:t>One day, while preparing family dinner, Grace cuts her foot badly on a shell.</a:t>
            </a:r>
          </a:p>
          <a:p>
            <a:pPr marL="0" indent="0">
              <a:buNone/>
            </a:pPr>
            <a:endParaRPr lang="fr-FR" sz="2800"/>
          </a:p>
        </p:txBody>
      </p:sp>
    </p:spTree>
    <p:extLst>
      <p:ext uri="{BB962C8B-B14F-4D97-AF65-F5344CB8AC3E}">
        <p14:creationId xmlns:p14="http://schemas.microsoft.com/office/powerpoint/2010/main" val="414475216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dur="5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dur="50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dur="50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BEE0716B-6ACA-1730-4D01-6E2601855EC7}"/>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7B1FDB75-581A-8488-ED4D-664BD96264C1}"/>
              </a:ext>
            </a:extLst>
          </p:cNvPr>
          <p:cNvSpPr>
            <a:spLocks noGrp="1"/>
          </p:cNvSpPr>
          <p:nvPr>
            <p:ph idx="1"/>
          </p:nvPr>
        </p:nvSpPr>
        <p:spPr/>
        <p:txBody>
          <a:bodyPr>
            <a:normAutofit fontScale="92500" lnSpcReduction="10000"/>
          </a:bodyPr>
          <a:lstStyle/>
          <a:p>
            <a:pPr>
              <a:buFont typeface="Wingdings" panose="05000000000000000000" pitchFamily="2" charset="2"/>
              <a:buChar char="§"/>
            </a:pPr>
            <a:r>
              <a:rPr lang="en-GB" sz="2800"/>
              <a:t>Moments later, Neil, whom Grace has never actually met. He quickly patches her up but insists on driving her to the hospital .</a:t>
            </a:r>
          </a:p>
          <a:p>
            <a:pPr>
              <a:buFont typeface="Wingdings" panose="05000000000000000000" pitchFamily="2" charset="2"/>
              <a:buChar char="§"/>
            </a:pPr>
            <a:r>
              <a:rPr lang="en-GB" sz="2800"/>
              <a:t>While giving her a tetanus shot, Maury arrives to pick her up , but neil asks her if she does not want to go back yet .</a:t>
            </a:r>
          </a:p>
          <a:p>
            <a:pPr>
              <a:buFont typeface="Wingdings" panose="05000000000000000000" pitchFamily="2" charset="2"/>
              <a:buChar char="§"/>
            </a:pPr>
            <a:r>
              <a:rPr lang="en-GB" sz="2800"/>
              <a:t>She eventually said no, and the nurses lied to Maury that she had already left, so she can sneak out with Neil.</a:t>
            </a:r>
          </a:p>
          <a:p>
            <a:pPr>
              <a:buFont typeface="Wingdings" panose="05000000000000000000" pitchFamily="2" charset="2"/>
              <a:buChar char="§"/>
            </a:pPr>
            <a:r>
              <a:rPr lang="en-GB" sz="2800"/>
              <a:t>She did not care how Maury and mavis[Neil’s wife] would feel about the situation.</a:t>
            </a:r>
            <a:endParaRPr lang="fr-FR" sz="2800"/>
          </a:p>
        </p:txBody>
      </p:sp>
    </p:spTree>
    <p:extLst>
      <p:ext uri="{BB962C8B-B14F-4D97-AF65-F5344CB8AC3E}">
        <p14:creationId xmlns:p14="http://schemas.microsoft.com/office/powerpoint/2010/main" val="198821041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dur="5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dur="50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dur="50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10" presetClass="entr" presetSubtype="0" dur="50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7010D02D-171B-16F9-6769-53933232A469}"/>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9FEA31E3-7AB4-CFB5-0B5F-F0375EB2D61A}"/>
              </a:ext>
            </a:extLst>
          </p:cNvPr>
          <p:cNvSpPr>
            <a:spLocks noGrp="1"/>
          </p:cNvSpPr>
          <p:nvPr>
            <p:ph idx="1"/>
          </p:nvPr>
        </p:nvSpPr>
        <p:spPr/>
        <p:txBody>
          <a:bodyPr>
            <a:normAutofit fontScale="85000" lnSpcReduction="20000"/>
          </a:bodyPr>
          <a:lstStyle/>
          <a:p>
            <a:r>
              <a:rPr lang="en-GB" sz="2800"/>
              <a:t>The next morning after he drove Grace off the houseand after too many shots of alcohol ,she finds out that his car crashed into a bridge and completely burned up.</a:t>
            </a:r>
          </a:p>
          <a:p>
            <a:r>
              <a:rPr lang="en-GB" sz="2800" err="1"/>
              <a:t>Mr.travers visited grace at work , and tell her that the family is sad but alcoholism is a terrible thing , then he gave Grace a check for a thousand dollars.</a:t>
            </a:r>
          </a:p>
          <a:p>
            <a:r>
              <a:rPr lang="fr-FR" sz="2800" err="1"/>
              <a:t>She thought about not accepting it , but in the end she kept the check because it was enough to ensure her a new start in life.</a:t>
            </a:r>
          </a:p>
          <a:p>
            <a:r>
              <a:rPr lang="fr-FR" sz="2800"/>
              <a:t>Her image of perfection and fantasy of their perfect life is now broken , and she understands that must take the reins to her own life.</a:t>
            </a:r>
          </a:p>
        </p:txBody>
      </p:sp>
    </p:spTree>
    <p:extLst>
      <p:ext uri="{BB962C8B-B14F-4D97-AF65-F5344CB8AC3E}">
        <p14:creationId xmlns:p14="http://schemas.microsoft.com/office/powerpoint/2010/main" val="102030504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42" presetClass="entr" presetSubtype="0" dur="1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p:stCondLst>
                              <p:cond delay="0"/>
                            </p:stCondLst>
                            <p:childTnLst>
                              <p:par>
                                <p:cTn id="12" presetID="42" presetClass="entr" presetSubtype="0" dur="1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p:stCondLst>
                              <p:cond delay="0"/>
                            </p:stCondLst>
                            <p:childTnLst>
                              <p:par>
                                <p:cTn id="19" presetID="42" presetClass="entr" presetSubtype="0" dur="100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p:stCondLst>
                              <p:cond delay="0"/>
                            </p:stCondLst>
                            <p:childTnLst>
                              <p:par>
                                <p:cTn id="26" presetID="42" presetClass="entr" presetSubtype="0" dur="100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5"/>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Aharoni"/>
              <a:buNone/>
            </a:pPr>
            <a:r>
              <a:rPr lang="en-GB" sz="4400">
                <a:latin typeface="Aharoni"/>
                <a:ea typeface="Aharoni"/>
                <a:cs typeface="Aharoni"/>
                <a:sym typeface="Aharoni"/>
              </a:rPr>
              <a:t>Characters:</a:t>
            </a:r>
            <a:endParaRPr/>
          </a:p>
        </p:txBody>
      </p:sp>
      <p:sp>
        <p:nvSpPr>
          <p:cNvPr id="63" name="Google Shape;63;p5"/>
          <p:cNvSpPr txBox="1"/>
          <p:nvPr>
            <p:ph idx="1" type="body"/>
          </p:nvPr>
        </p:nvSpPr>
        <p:spPr>
          <a:xfrm>
            <a:off x="680321" y="2336873"/>
            <a:ext cx="9613800" cy="35994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0C0C0C"/>
              </a:buClr>
              <a:buSzPts val="3600"/>
              <a:buChar char="•"/>
            </a:pPr>
            <a:r>
              <a:rPr lang="en-GB" sz="3600">
                <a:solidFill>
                  <a:srgbClr val="0C0C0C"/>
                </a:solidFill>
                <a:latin typeface="Aharoni"/>
                <a:ea typeface="Aharoni"/>
                <a:cs typeface="Aharoni"/>
                <a:sym typeface="Aharoni"/>
              </a:rPr>
              <a:t>Grace :</a:t>
            </a:r>
            <a:endParaRPr/>
          </a:p>
          <a:p>
            <a:pPr indent="-228600" lvl="0" marL="228600" rtl="0" algn="l">
              <a:lnSpc>
                <a:spcPct val="90000"/>
              </a:lnSpc>
              <a:spcBef>
                <a:spcPts val="1000"/>
              </a:spcBef>
              <a:spcAft>
                <a:spcPts val="0"/>
              </a:spcAft>
              <a:buClr>
                <a:schemeClr val="lt1"/>
              </a:buClr>
              <a:buSzPts val="2800"/>
              <a:buFont typeface="Noto Sans Symbols"/>
              <a:buChar char="✔"/>
            </a:pPr>
            <a:r>
              <a:rPr lang="en-GB" sz="2800">
                <a:latin typeface="Aharoni"/>
                <a:ea typeface="Aharoni"/>
                <a:cs typeface="Aharoni"/>
                <a:sym typeface="Aharoni"/>
              </a:rPr>
              <a:t>An old woman who revisits the lakeside town where she worked one summer in her youth.</a:t>
            </a:r>
            <a:endParaRPr/>
          </a:p>
          <a:p>
            <a:pPr indent="-228600" lvl="0" marL="228600" rtl="0" algn="l">
              <a:lnSpc>
                <a:spcPct val="90000"/>
              </a:lnSpc>
              <a:spcBef>
                <a:spcPts val="1000"/>
              </a:spcBef>
              <a:spcAft>
                <a:spcPts val="0"/>
              </a:spcAft>
              <a:buClr>
                <a:schemeClr val="lt1"/>
              </a:buClr>
              <a:buSzPts val="2800"/>
              <a:buFont typeface="Noto Sans Symbols"/>
              <a:buChar char="✔"/>
            </a:pPr>
            <a:r>
              <a:rPr lang="en-GB" sz="2800">
                <a:latin typeface="Aharoni"/>
                <a:ea typeface="Aharoni"/>
                <a:cs typeface="Aharoni"/>
                <a:sym typeface="Aharoni"/>
              </a:rPr>
              <a:t>Intelligent yet shackled by circumference, Grace is forever changed After a summer romance with Maury Travers and the time she spends in his family’s orbit.</a:t>
            </a:r>
            <a:endParaRPr sz="2800">
              <a:latin typeface="Aharoni"/>
              <a:ea typeface="Aharoni"/>
              <a:cs typeface="Aharoni"/>
              <a:sym typeface="Aharon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6"/>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t/>
            </a:r>
            <a:endParaRPr/>
          </a:p>
        </p:txBody>
      </p:sp>
      <p:sp>
        <p:nvSpPr>
          <p:cNvPr id="66" name="Google Shape;66;p6"/>
          <p:cNvSpPr txBox="1"/>
          <p:nvPr>
            <p:ph idx="1" type="body"/>
          </p:nvPr>
        </p:nvSpPr>
        <p:spPr>
          <a:xfrm>
            <a:off x="680321" y="2079523"/>
            <a:ext cx="10454700" cy="43656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0C0C0C"/>
              </a:buClr>
              <a:buSzPts val="3200"/>
              <a:buChar char="•"/>
            </a:pPr>
            <a:r>
              <a:rPr lang="en-GB" sz="3200">
                <a:solidFill>
                  <a:srgbClr val="0C0C0C"/>
                </a:solidFill>
                <a:latin typeface="Aharoni"/>
                <a:ea typeface="Aharoni"/>
                <a:cs typeface="Aharoni"/>
                <a:sym typeface="Aharoni"/>
              </a:rPr>
              <a:t>Mrs. Travers :</a:t>
            </a:r>
            <a:endParaRPr/>
          </a:p>
          <a:p>
            <a:pPr indent="-228600" lvl="0" marL="228600" rtl="0" algn="l">
              <a:lnSpc>
                <a:spcPct val="90000"/>
              </a:lnSpc>
              <a:spcBef>
                <a:spcPts val="1000"/>
              </a:spcBef>
              <a:spcAft>
                <a:spcPts val="0"/>
              </a:spcAft>
              <a:buClr>
                <a:schemeClr val="lt1"/>
              </a:buClr>
              <a:buSzPts val="2400"/>
              <a:buFont typeface="Noto Sans Symbols"/>
              <a:buChar char="✔"/>
            </a:pPr>
            <a:r>
              <a:rPr lang="en-GB">
                <a:latin typeface="Aharoni"/>
                <a:ea typeface="Aharoni"/>
                <a:cs typeface="Aharoni"/>
                <a:sym typeface="Aharoni"/>
              </a:rPr>
              <a:t>Maury’s mother and an independent , free spirited woman . She struggles with ‘nerves” and occasionally is sent to the hospital to recover.</a:t>
            </a:r>
            <a:endParaRPr/>
          </a:p>
          <a:p>
            <a:pPr indent="-228600" lvl="0" marL="228600" rtl="0" algn="l">
              <a:lnSpc>
                <a:spcPct val="90000"/>
              </a:lnSpc>
              <a:spcBef>
                <a:spcPts val="1000"/>
              </a:spcBef>
              <a:spcAft>
                <a:spcPts val="0"/>
              </a:spcAft>
              <a:buClr>
                <a:schemeClr val="dk1"/>
              </a:buClr>
              <a:buSzPts val="3200"/>
              <a:buChar char="•"/>
            </a:pPr>
            <a:r>
              <a:rPr lang="en-GB" sz="3200">
                <a:solidFill>
                  <a:schemeClr val="dk1"/>
                </a:solidFill>
                <a:latin typeface="Aharoni"/>
                <a:ea typeface="Aharoni"/>
                <a:cs typeface="Aharoni"/>
                <a:sym typeface="Aharoni"/>
              </a:rPr>
              <a:t>Maury Travers :</a:t>
            </a:r>
            <a:endParaRPr/>
          </a:p>
          <a:p>
            <a:pPr indent="-228600" lvl="0" marL="228600" rtl="0" algn="l">
              <a:lnSpc>
                <a:spcPct val="90000"/>
              </a:lnSpc>
              <a:spcBef>
                <a:spcPts val="1000"/>
              </a:spcBef>
              <a:spcAft>
                <a:spcPts val="0"/>
              </a:spcAft>
              <a:buClr>
                <a:schemeClr val="lt1"/>
              </a:buClr>
              <a:buSzPts val="2400"/>
              <a:buFont typeface="Noto Sans Symbols"/>
              <a:buChar char="✔"/>
            </a:pPr>
            <a:r>
              <a:rPr lang="en-GB">
                <a:latin typeface="Aharoni"/>
                <a:ea typeface="Aharoni"/>
                <a:cs typeface="Aharoni"/>
                <a:sym typeface="Aharoni"/>
              </a:rPr>
              <a:t>The youngest child of the Travers family who Curts Grace Maury in earnest and enamored with Grace , whom he hopes to marry after becoming an engineer .</a:t>
            </a:r>
            <a:endParaRPr>
              <a:latin typeface="Aharoni"/>
              <a:ea typeface="Aharoni"/>
              <a:cs typeface="Aharoni"/>
              <a:sym typeface="Aharoni"/>
            </a:endParaRPr>
          </a:p>
        </p:txBody>
      </p:sp>
    </p:spTree>
  </p:cSld>
  <p:clrMapOvr>
    <a:masterClrMapping/>
  </p:clrMapOvr>
  <p:transition spd="slow">
    <p:wipe dir="l"/>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xEl>
                                              <p:pRg end="0" st="0"/>
                                            </p:txEl>
                                          </p:spTgt>
                                        </p:tgtEl>
                                        <p:attrNameLst>
                                          <p:attrName>style.visibility</p:attrName>
                                        </p:attrNameLst>
                                      </p:cBhvr>
                                      <p:to>
                                        <p:strVal val="visible"/>
                                      </p:to>
                                    </p:set>
                                    <p:animEffect filter="fade" transition="in">
                                      <p:cBhvr>
                                        <p:cTn dur="500"/>
                                        <p:tgtEl>
                                          <p:spTgt spid="6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xEl>
                                              <p:pRg end="1" st="1"/>
                                            </p:txEl>
                                          </p:spTgt>
                                        </p:tgtEl>
                                        <p:attrNameLst>
                                          <p:attrName>style.visibility</p:attrName>
                                        </p:attrNameLst>
                                      </p:cBhvr>
                                      <p:to>
                                        <p:strVal val="visible"/>
                                      </p:to>
                                    </p:set>
                                    <p:animEffect filter="fade" transition="in">
                                      <p:cBhvr>
                                        <p:cTn dur="500"/>
                                        <p:tgtEl>
                                          <p:spTgt spid="6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xEl>
                                              <p:pRg end="2" st="2"/>
                                            </p:txEl>
                                          </p:spTgt>
                                        </p:tgtEl>
                                        <p:attrNameLst>
                                          <p:attrName>style.visibility</p:attrName>
                                        </p:attrNameLst>
                                      </p:cBhvr>
                                      <p:to>
                                        <p:strVal val="visible"/>
                                      </p:to>
                                    </p:set>
                                    <p:animEffect filter="fade" transition="in">
                                      <p:cBhvr>
                                        <p:cTn dur="500"/>
                                        <p:tgtEl>
                                          <p:spTgt spid="66">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xEl>
                                              <p:pRg end="3" st="3"/>
                                            </p:txEl>
                                          </p:spTgt>
                                        </p:tgtEl>
                                        <p:attrNameLst>
                                          <p:attrName>style.visibility</p:attrName>
                                        </p:attrNameLst>
                                      </p:cBhvr>
                                      <p:to>
                                        <p:strVal val="visible"/>
                                      </p:to>
                                    </p:set>
                                    <p:animEffect filter="fade" transition="in">
                                      <p:cBhvr>
                                        <p:cTn dur="500"/>
                                        <p:tgtEl>
                                          <p:spTgt spid="66">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642A8FFF-813F-8C48-8C5E-8E78968F5B71}"/>
              </a:ext>
            </a:extLst>
          </p:cNvPr>
          <p:cNvSpPr>
            <a:spLocks noGrp="1"/>
          </p:cNvSpPr>
          <p:nvPr>
            <p:ph type="title"/>
          </p:nvPr>
        </p:nvSpPr>
        <p:spPr/>
        <p:txBody>
          <a:bodyPr/>
          <a:lstStyle/>
          <a:p>
            <a:endParaRPr lang="fr-FR"/>
          </a:p>
        </p:txBody>
      </p:sp>
      <p:pic>
        <p:nvPicPr>
          <p:cNvPr id="5" name="Content Placeholder 4">
            <a:extLst>
              <a:ext uri="{FF2B5EF4-FFF2-40B4-BE49-F238E27FC236}">
                <a16:creationId xmlns:a16="http://schemas.microsoft.com/office/drawing/2014/main" id="{19DFAE4A-DC3B-D7EC-4C47-14153C3138B1}"/>
              </a:ext>
            </a:extLst>
          </p:cNvPr>
          <p:cNvPicPr>
            <a:picLocks noGrp="1" noChangeAspect="1"/>
          </p:cNvPicPr>
          <p:nvPr>
            <p:ph idx="1"/>
          </p:nvPr>
        </p:nvPicPr>
        <p:blipFill>
          <a:blip r:embed="rId2"/>
          <a:stretch>
            <a:fillRect/>
          </a:stretch>
        </p:blipFill>
        <p:spPr>
          <a:xfrm>
            <a:off x="1" y="133351"/>
            <a:ext cx="12191999" cy="6857999"/>
          </a:xfrm>
        </p:spPr>
      </p:pic>
    </p:spTree>
    <p:extLst>
      <p:ext uri="{BB962C8B-B14F-4D97-AF65-F5344CB8AC3E}">
        <p14:creationId xmlns:p14="http://schemas.microsoft.com/office/powerpoint/2010/main" val="343846492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42" presetClass="entr" presetSubtype="0" dur="100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7"/>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t/>
            </a:r>
            <a:endParaRPr/>
          </a:p>
        </p:txBody>
      </p:sp>
      <p:sp>
        <p:nvSpPr>
          <p:cNvPr id="69" name="Google Shape;69;p7"/>
          <p:cNvSpPr txBox="1"/>
          <p:nvPr>
            <p:ph idx="1" type="body"/>
          </p:nvPr>
        </p:nvSpPr>
        <p:spPr>
          <a:xfrm>
            <a:off x="383459" y="2269481"/>
            <a:ext cx="10736700" cy="42198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3200"/>
              <a:buChar char="•"/>
            </a:pPr>
            <a:r>
              <a:rPr lang="en-GB" sz="3200">
                <a:solidFill>
                  <a:schemeClr val="dk1"/>
                </a:solidFill>
                <a:latin typeface="Aharoni"/>
                <a:ea typeface="Aharoni"/>
                <a:cs typeface="Aharoni"/>
                <a:sym typeface="Aharoni"/>
              </a:rPr>
              <a:t>Neil Borrow:</a:t>
            </a:r>
            <a:endParaRPr/>
          </a:p>
          <a:p>
            <a:pPr indent="-228600" lvl="0" marL="228600" rtl="0" algn="l">
              <a:lnSpc>
                <a:spcPct val="90000"/>
              </a:lnSpc>
              <a:spcBef>
                <a:spcPts val="1000"/>
              </a:spcBef>
              <a:spcAft>
                <a:spcPts val="0"/>
              </a:spcAft>
              <a:buClr>
                <a:schemeClr val="lt1"/>
              </a:buClr>
              <a:buSzPts val="2400"/>
              <a:buFont typeface="Noto Sans Symbols"/>
              <a:buChar char="⮚"/>
            </a:pPr>
            <a:r>
              <a:rPr lang="en-GB">
                <a:latin typeface="Aharoni"/>
                <a:ea typeface="Aharoni"/>
                <a:cs typeface="Aharoni"/>
                <a:sym typeface="Aharoni"/>
              </a:rPr>
              <a:t>Mrs . Travers’s eldest son and stepson to Mr. Travers</a:t>
            </a:r>
            <a:endParaRPr/>
          </a:p>
          <a:p>
            <a:pPr indent="-228600" lvl="0" marL="228600" rtl="0" algn="l">
              <a:lnSpc>
                <a:spcPct val="90000"/>
              </a:lnSpc>
              <a:spcBef>
                <a:spcPts val="1000"/>
              </a:spcBef>
              <a:spcAft>
                <a:spcPts val="0"/>
              </a:spcAft>
              <a:buClr>
                <a:schemeClr val="lt1"/>
              </a:buClr>
              <a:buSzPts val="2400"/>
              <a:buFont typeface="Noto Sans Symbols"/>
              <a:buChar char="⮚"/>
            </a:pPr>
            <a:r>
              <a:rPr lang="en-GB">
                <a:latin typeface="Aharoni"/>
                <a:ea typeface="Aharoni"/>
                <a:cs typeface="Aharoni"/>
                <a:sym typeface="Aharoni"/>
              </a:rPr>
              <a:t>Neil is a doctor with a drinking problem</a:t>
            </a:r>
            <a:r>
              <a:rPr lang="en-GB"/>
              <a:t>.</a:t>
            </a:r>
            <a:endParaRPr/>
          </a:p>
          <a:p>
            <a:pPr indent="-76200" lvl="0" marL="228600" rtl="0" algn="l">
              <a:lnSpc>
                <a:spcPct val="90000"/>
              </a:lnSpc>
              <a:spcBef>
                <a:spcPts val="10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dk1"/>
              </a:buClr>
              <a:buSzPts val="3200"/>
              <a:buChar char="•"/>
            </a:pPr>
            <a:r>
              <a:rPr lang="en-GB" sz="3200">
                <a:solidFill>
                  <a:schemeClr val="dk1"/>
                </a:solidFill>
                <a:latin typeface="Aharoni"/>
                <a:ea typeface="Aharoni"/>
                <a:cs typeface="Aharoni"/>
                <a:sym typeface="Aharoni"/>
              </a:rPr>
              <a:t>Grace’s great uncle:</a:t>
            </a:r>
            <a:endParaRPr/>
          </a:p>
          <a:p>
            <a:pPr indent="-228600" lvl="0" marL="228600" rtl="0" algn="l">
              <a:lnSpc>
                <a:spcPct val="90000"/>
              </a:lnSpc>
              <a:spcBef>
                <a:spcPts val="1000"/>
              </a:spcBef>
              <a:spcAft>
                <a:spcPts val="0"/>
              </a:spcAft>
              <a:buClr>
                <a:schemeClr val="lt1"/>
              </a:buClr>
              <a:buSzPts val="2400"/>
              <a:buFont typeface="Noto Sans Symbols"/>
              <a:buChar char="⮚"/>
            </a:pPr>
            <a:r>
              <a:rPr lang="en-GB">
                <a:latin typeface="Aharoni"/>
                <a:ea typeface="Aharoni"/>
                <a:cs typeface="Aharoni"/>
                <a:sym typeface="Aharoni"/>
              </a:rPr>
              <a:t>A family member who takes Grace in when her mother dies. He makes his living caning chairs , and he wants Grace to take over the business</a:t>
            </a:r>
            <a:endParaRPr>
              <a:latin typeface="Aharoni"/>
              <a:ea typeface="Aharoni"/>
              <a:cs typeface="Aharoni"/>
              <a:sym typeface="Aharon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8"/>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t/>
            </a:r>
            <a:endParaRPr/>
          </a:p>
        </p:txBody>
      </p:sp>
      <p:sp>
        <p:nvSpPr>
          <p:cNvPr id="72" name="Google Shape;72;p8"/>
          <p:cNvSpPr txBox="1"/>
          <p:nvPr>
            <p:ph idx="1" type="body"/>
          </p:nvPr>
        </p:nvSpPr>
        <p:spPr>
          <a:xfrm>
            <a:off x="442452" y="2336873"/>
            <a:ext cx="10795500" cy="43884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3200"/>
              <a:buChar char="•"/>
            </a:pPr>
            <a:r>
              <a:rPr lang="en-GB" sz="3200">
                <a:solidFill>
                  <a:schemeClr val="dk1"/>
                </a:solidFill>
                <a:latin typeface="Aharoni"/>
                <a:ea typeface="Aharoni"/>
                <a:cs typeface="Aharoni"/>
                <a:sym typeface="Aharoni"/>
              </a:rPr>
              <a:t>Mr. Travers :</a:t>
            </a:r>
            <a:endParaRPr/>
          </a:p>
          <a:p>
            <a:pPr indent="-228600" lvl="0" marL="228600" rtl="0" algn="l">
              <a:lnSpc>
                <a:spcPct val="90000"/>
              </a:lnSpc>
              <a:spcBef>
                <a:spcPts val="1000"/>
              </a:spcBef>
              <a:spcAft>
                <a:spcPts val="0"/>
              </a:spcAft>
              <a:buClr>
                <a:schemeClr val="lt1"/>
              </a:buClr>
              <a:buSzPts val="2400"/>
              <a:buFont typeface="Noto Sans Symbols"/>
              <a:buChar char="▪"/>
            </a:pPr>
            <a:r>
              <a:rPr lang="en-GB">
                <a:latin typeface="Aharoni"/>
                <a:ea typeface="Aharoni"/>
                <a:cs typeface="Aharoni"/>
                <a:sym typeface="Aharoni"/>
              </a:rPr>
              <a:t>A well- off man who builds a summer house for his wife as a wedding present, which they visit as a family for many years to come . </a:t>
            </a:r>
            <a:endParaRPr/>
          </a:p>
          <a:p>
            <a:pPr indent="-228600" lvl="0" marL="228600" rtl="0" algn="l">
              <a:lnSpc>
                <a:spcPct val="90000"/>
              </a:lnSpc>
              <a:spcBef>
                <a:spcPts val="1000"/>
              </a:spcBef>
              <a:spcAft>
                <a:spcPts val="0"/>
              </a:spcAft>
              <a:buClr>
                <a:schemeClr val="lt1"/>
              </a:buClr>
              <a:buSzPts val="2400"/>
              <a:buFont typeface="Noto Sans Symbols"/>
              <a:buChar char="▪"/>
            </a:pPr>
            <a:r>
              <a:rPr lang="en-GB">
                <a:latin typeface="Aharoni"/>
                <a:ea typeface="Aharoni"/>
                <a:cs typeface="Aharoni"/>
                <a:sym typeface="Aharoni"/>
              </a:rPr>
              <a:t>Mr. Travers is a capable man of few words</a:t>
            </a:r>
            <a:r>
              <a:rPr lang="en-GB"/>
              <a:t>.</a:t>
            </a:r>
            <a:endParaRPr/>
          </a:p>
          <a:p>
            <a:pPr indent="-228600" lvl="0" marL="228600" rtl="0" algn="l">
              <a:lnSpc>
                <a:spcPct val="90000"/>
              </a:lnSpc>
              <a:spcBef>
                <a:spcPts val="1000"/>
              </a:spcBef>
              <a:spcAft>
                <a:spcPts val="0"/>
              </a:spcAft>
              <a:buClr>
                <a:schemeClr val="dk1"/>
              </a:buClr>
              <a:buSzPts val="3200"/>
              <a:buChar char="•"/>
            </a:pPr>
            <a:r>
              <a:rPr lang="en-GB" sz="3200">
                <a:solidFill>
                  <a:schemeClr val="dk1"/>
                </a:solidFill>
                <a:latin typeface="Aharoni"/>
                <a:ea typeface="Aharoni"/>
                <a:cs typeface="Aharoni"/>
                <a:sym typeface="Aharoni"/>
              </a:rPr>
              <a:t>Mavis Borrow:</a:t>
            </a:r>
            <a:endParaRPr/>
          </a:p>
          <a:p>
            <a:pPr indent="-228600" lvl="0" marL="228600" rtl="0" algn="l">
              <a:lnSpc>
                <a:spcPct val="90000"/>
              </a:lnSpc>
              <a:spcBef>
                <a:spcPts val="1000"/>
              </a:spcBef>
              <a:spcAft>
                <a:spcPts val="0"/>
              </a:spcAft>
              <a:buClr>
                <a:schemeClr val="lt1"/>
              </a:buClr>
              <a:buSzPts val="2400"/>
              <a:buFont typeface="Noto Sans Symbols"/>
              <a:buChar char="▪"/>
            </a:pPr>
            <a:r>
              <a:rPr lang="en-GB">
                <a:latin typeface="Aharoni"/>
                <a:ea typeface="Aharoni"/>
                <a:cs typeface="Aharoni"/>
                <a:sym typeface="Aharoni"/>
              </a:rPr>
              <a:t>The unhappy wife of Neil Borrow and mother of two .</a:t>
            </a:r>
            <a:endParaRPr/>
          </a:p>
          <a:p>
            <a:pPr indent="-228600" lvl="0" marL="228600" rtl="0" algn="l">
              <a:lnSpc>
                <a:spcPct val="90000"/>
              </a:lnSpc>
              <a:spcBef>
                <a:spcPts val="1000"/>
              </a:spcBef>
              <a:spcAft>
                <a:spcPts val="0"/>
              </a:spcAft>
              <a:buClr>
                <a:schemeClr val="dk1"/>
              </a:buClr>
              <a:buSzPts val="2800"/>
              <a:buChar char="•"/>
            </a:pPr>
            <a:r>
              <a:rPr lang="en-GB" sz="2800">
                <a:solidFill>
                  <a:schemeClr val="dk1"/>
                </a:solidFill>
                <a:latin typeface="Aharoni"/>
                <a:ea typeface="Aharoni"/>
                <a:cs typeface="Aharoni"/>
                <a:sym typeface="Aharoni"/>
              </a:rPr>
              <a:t>Gretchen travers :</a:t>
            </a:r>
            <a:endParaRPr/>
          </a:p>
          <a:p>
            <a:pPr indent="-228600" lvl="0" marL="228600" rtl="0" algn="l">
              <a:lnSpc>
                <a:spcPct val="90000"/>
              </a:lnSpc>
              <a:spcBef>
                <a:spcPts val="1000"/>
              </a:spcBef>
              <a:spcAft>
                <a:spcPts val="0"/>
              </a:spcAft>
              <a:buClr>
                <a:schemeClr val="lt1"/>
              </a:buClr>
              <a:buSzPts val="2400"/>
              <a:buFont typeface="Noto Sans Symbols"/>
              <a:buChar char="▪"/>
            </a:pPr>
            <a:r>
              <a:rPr lang="en-GB">
                <a:latin typeface="Aharoni"/>
                <a:ea typeface="Aharoni"/>
                <a:cs typeface="Aharoni"/>
                <a:sym typeface="Aharoni"/>
              </a:rPr>
              <a:t>The athletic , easygoing middle daughter of the Travers family, Who is married and with young children</a:t>
            </a:r>
            <a:r>
              <a:rPr lang="en-GB"/>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0" st="0"/>
                                            </p:txEl>
                                          </p:spTgt>
                                        </p:tgtEl>
                                        <p:attrNameLst>
                                          <p:attrName>style.visibility</p:attrName>
                                        </p:attrNameLst>
                                      </p:cBhvr>
                                      <p:to>
                                        <p:strVal val="visible"/>
                                      </p:to>
                                    </p:set>
                                    <p:animEffect filter="fade" transition="in">
                                      <p:cBhvr>
                                        <p:cTn dur="500"/>
                                        <p:tgtEl>
                                          <p:spTgt spid="7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1" st="1"/>
                                            </p:txEl>
                                          </p:spTgt>
                                        </p:tgtEl>
                                        <p:attrNameLst>
                                          <p:attrName>style.visibility</p:attrName>
                                        </p:attrNameLst>
                                      </p:cBhvr>
                                      <p:to>
                                        <p:strVal val="visible"/>
                                      </p:to>
                                    </p:set>
                                    <p:animEffect filter="fade" transition="in">
                                      <p:cBhvr>
                                        <p:cTn dur="500"/>
                                        <p:tgtEl>
                                          <p:spTgt spid="7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2" st="2"/>
                                            </p:txEl>
                                          </p:spTgt>
                                        </p:tgtEl>
                                        <p:attrNameLst>
                                          <p:attrName>style.visibility</p:attrName>
                                        </p:attrNameLst>
                                      </p:cBhvr>
                                      <p:to>
                                        <p:strVal val="visible"/>
                                      </p:to>
                                    </p:set>
                                    <p:animEffect filter="fade" transition="in">
                                      <p:cBhvr>
                                        <p:cTn dur="500"/>
                                        <p:tgtEl>
                                          <p:spTgt spid="72">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3" st="3"/>
                                            </p:txEl>
                                          </p:spTgt>
                                        </p:tgtEl>
                                        <p:attrNameLst>
                                          <p:attrName>style.visibility</p:attrName>
                                        </p:attrNameLst>
                                      </p:cBhvr>
                                      <p:to>
                                        <p:strVal val="visible"/>
                                      </p:to>
                                    </p:set>
                                    <p:animEffect filter="fade" transition="in">
                                      <p:cBhvr>
                                        <p:cTn dur="500"/>
                                        <p:tgtEl>
                                          <p:spTgt spid="72">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4" st="4"/>
                                            </p:txEl>
                                          </p:spTgt>
                                        </p:tgtEl>
                                        <p:attrNameLst>
                                          <p:attrName>style.visibility</p:attrName>
                                        </p:attrNameLst>
                                      </p:cBhvr>
                                      <p:to>
                                        <p:strVal val="visible"/>
                                      </p:to>
                                    </p:set>
                                    <p:animEffect filter="fade" transition="in">
                                      <p:cBhvr>
                                        <p:cTn dur="500"/>
                                        <p:tgtEl>
                                          <p:spTgt spid="72">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5" st="5"/>
                                            </p:txEl>
                                          </p:spTgt>
                                        </p:tgtEl>
                                        <p:attrNameLst>
                                          <p:attrName>style.visibility</p:attrName>
                                        </p:attrNameLst>
                                      </p:cBhvr>
                                      <p:to>
                                        <p:strVal val="visible"/>
                                      </p:to>
                                    </p:set>
                                    <p:animEffect filter="fade" transition="in">
                                      <p:cBhvr>
                                        <p:cTn dur="500"/>
                                        <p:tgtEl>
                                          <p:spTgt spid="72">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xEl>
                                              <p:pRg end="6" st="6"/>
                                            </p:txEl>
                                          </p:spTgt>
                                        </p:tgtEl>
                                        <p:attrNameLst>
                                          <p:attrName>style.visibility</p:attrName>
                                        </p:attrNameLst>
                                      </p:cBhvr>
                                      <p:to>
                                        <p:strVal val="visible"/>
                                      </p:to>
                                    </p:set>
                                    <p:animEffect filter="fade" transition="in">
                                      <p:cBhvr>
                                        <p:cTn dur="500"/>
                                        <p:tgtEl>
                                          <p:spTgt spid="72">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ctrTitle"/>
          </p:nvPr>
        </p:nvSpPr>
        <p:spPr>
          <a:xfrm>
            <a:off x="1793631" y="3006970"/>
            <a:ext cx="7614138" cy="1776046"/>
          </a:xfrm>
        </p:spPr>
        <p:txBody>
          <a:bodyPr/>
          <a:lstStyle/>
          <a:p>
            <a:pPr algn="ctr"/>
            <a:r>
              <a:rPr lang="en-GB"/>
              <a:t>analysis of </a:t>
            </a:r>
            <a:r>
              <a:rPr lang="en-GB" smtClean="0"/>
              <a:t>the </a:t>
            </a:r>
            <a:r>
              <a:rPr lang="en-GB" sz="7200" smtClean="0"/>
              <a:t>Characters </a:t>
            </a:r>
            <a:r>
              <a:rPr lang="en-GB" sz="7200"/>
              <a:t>in Alice Munro's "Passion."</a:t>
            </a:r>
          </a:p>
        </p:txBody>
      </p:sp>
    </p:spTree>
    <p:extLst>
      <p:ext uri="{BB962C8B-B14F-4D97-AF65-F5344CB8AC3E}">
        <p14:creationId xmlns:p14="http://schemas.microsoft.com/office/powerpoint/2010/main" val="394986361"/>
      </p:ext>
    </p:extLst>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a:t>Grace:</a:t>
            </a:r>
            <a:endParaRPr lang="en-GB" sz="5400"/>
          </a:p>
        </p:txBody>
      </p:sp>
      <p:sp>
        <p:nvSpPr>
          <p:cNvPr id="3" name="Content Placeholder 2"/>
          <p:cNvSpPr>
            <a:spLocks noGrp="1"/>
          </p:cNvSpPr>
          <p:nvPr>
            <p:ph idx="1"/>
          </p:nvPr>
        </p:nvSpPr>
        <p:spPr>
          <a:xfrm>
            <a:off x="677334" y="1930400"/>
            <a:ext cx="8596668" cy="3880773"/>
          </a:xfrm>
        </p:spPr>
        <p:txBody>
          <a:bodyPr>
            <a:normAutofit/>
          </a:bodyPr>
          <a:lstStyle/>
          <a:p>
            <a:r>
              <a:rPr lang="en-GB" sz="2800" i="1">
                <a:solidFill>
                  <a:srgbClr val="FF0000"/>
                </a:solidFill>
              </a:rPr>
              <a:t>Reflection and Nostalgia:</a:t>
            </a:r>
            <a:r>
              <a:rPr lang="en-GB" sz="2800">
                <a:solidFill>
                  <a:srgbClr val="FF0000"/>
                </a:solidFill>
              </a:rPr>
              <a:t> </a:t>
            </a:r>
            <a:r>
              <a:rPr lang="en-GB" sz="2800"/>
              <a:t>Grace is the primary narrator and her character is marked by reflection and nostalgia. She looks back on her life with a mixture of fondness, regret, and longing. Her introspection invites the reader to explore the passage of time and the choices she made. Grace's character embodies the human desire to revisit the past and make sense of it.</a:t>
            </a:r>
          </a:p>
        </p:txBody>
      </p:sp>
    </p:spTree>
    <p:extLst>
      <p:ext uri="{BB962C8B-B14F-4D97-AF65-F5344CB8AC3E}">
        <p14:creationId xmlns:p14="http://schemas.microsoft.com/office/powerpoint/2010/main" val="712560798"/>
      </p:ext>
    </p:extLst>
  </p:cSld>
  <p:clrMapOvr>
    <a:masterClrMapping/>
  </p:clrMapOvr>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a:t>Grace:</a:t>
            </a:r>
            <a:endParaRPr lang="en-GB" sz="5400"/>
          </a:p>
        </p:txBody>
      </p:sp>
      <p:sp>
        <p:nvSpPr>
          <p:cNvPr id="3" name="Content Placeholder 2"/>
          <p:cNvSpPr>
            <a:spLocks noGrp="1"/>
          </p:cNvSpPr>
          <p:nvPr>
            <p:ph idx="1"/>
          </p:nvPr>
        </p:nvSpPr>
        <p:spPr>
          <a:xfrm>
            <a:off x="677334" y="1930400"/>
            <a:ext cx="8596668" cy="3880773"/>
          </a:xfrm>
        </p:spPr>
        <p:txBody>
          <a:bodyPr>
            <a:normAutofit/>
          </a:bodyPr>
          <a:lstStyle/>
          <a:p>
            <a:r>
              <a:rPr lang="en-GB" sz="2800" i="1">
                <a:solidFill>
                  <a:srgbClr val="FF0000"/>
                </a:solidFill>
                <a:latin typeface="Söhne"/>
              </a:rPr>
              <a:t>Conformity and Regret:</a:t>
            </a:r>
            <a:r>
              <a:rPr lang="en-GB" sz="2800">
                <a:solidFill>
                  <a:srgbClr val="FF0000"/>
                </a:solidFill>
                <a:latin typeface="Söhne"/>
              </a:rPr>
              <a:t> </a:t>
            </a:r>
            <a:r>
              <a:rPr lang="en-GB" sz="2800">
                <a:solidFill>
                  <a:srgbClr val="374151"/>
                </a:solidFill>
                <a:latin typeface="Söhne"/>
              </a:rPr>
              <a:t>Grace's life is shaped by societal expectations, as she spent many years as a schoolteacher. Her character reflects the tension between conforming to societal norms and pursuing one's passions. This tension is particularly evident in her interactions with Myrna, who represents an alternative path.</a:t>
            </a:r>
            <a:endParaRPr lang="en-GB" sz="2800"/>
          </a:p>
        </p:txBody>
      </p:sp>
    </p:spTree>
    <p:extLst>
      <p:ext uri="{BB962C8B-B14F-4D97-AF65-F5344CB8AC3E}">
        <p14:creationId xmlns:p14="http://schemas.microsoft.com/office/powerpoint/2010/main" val="1783570068"/>
      </p:ext>
    </p:extLst>
  </p:cSld>
  <p:clrMapOvr>
    <a:masterClrMapping/>
  </p:clrMapOvr>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a:t>Grace:</a:t>
            </a:r>
            <a:endParaRPr lang="en-GB" sz="5400"/>
          </a:p>
        </p:txBody>
      </p:sp>
      <p:sp>
        <p:nvSpPr>
          <p:cNvPr id="3" name="Content Placeholder 2"/>
          <p:cNvSpPr>
            <a:spLocks noGrp="1"/>
          </p:cNvSpPr>
          <p:nvPr>
            <p:ph idx="1"/>
          </p:nvPr>
        </p:nvSpPr>
        <p:spPr>
          <a:xfrm>
            <a:off x="677334" y="1930400"/>
            <a:ext cx="8596668" cy="3880773"/>
          </a:xfrm>
        </p:spPr>
        <p:txBody>
          <a:bodyPr>
            <a:normAutofit/>
          </a:bodyPr>
          <a:lstStyle/>
          <a:p>
            <a:r>
              <a:rPr lang="en-GB" sz="2800" i="1">
                <a:solidFill>
                  <a:srgbClr val="FF0000"/>
                </a:solidFill>
                <a:latin typeface="Söhne"/>
              </a:rPr>
              <a:t>Character Development:</a:t>
            </a:r>
            <a:r>
              <a:rPr lang="en-GB" sz="2800">
                <a:solidFill>
                  <a:srgbClr val="FF0000"/>
                </a:solidFill>
                <a:latin typeface="Söhne"/>
              </a:rPr>
              <a:t> </a:t>
            </a:r>
            <a:r>
              <a:rPr lang="en-GB" sz="2800">
                <a:solidFill>
                  <a:srgbClr val="374151"/>
                </a:solidFill>
                <a:latin typeface="Söhne"/>
              </a:rPr>
              <a:t>Throughout the story, Grace experiences a transformation in her perspective, triggered by her reunion with Myrna. This transformation signifies the potential for personal growth and change, even in the later stages of life.</a:t>
            </a:r>
            <a:endParaRPr lang="en-GB" sz="2800"/>
          </a:p>
        </p:txBody>
      </p:sp>
    </p:spTree>
    <p:extLst>
      <p:ext uri="{BB962C8B-B14F-4D97-AF65-F5344CB8AC3E}">
        <p14:creationId xmlns:p14="http://schemas.microsoft.com/office/powerpoint/2010/main" val="608666368"/>
      </p:ext>
    </p:extLst>
  </p:cSld>
  <p:clrMapOvr>
    <a:masterClrMapping/>
  </p:clrMapOvr>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smtClean="0"/>
              <a:t>Myrna:</a:t>
            </a:r>
            <a:endParaRPr lang="en-GB" sz="5400"/>
          </a:p>
        </p:txBody>
      </p:sp>
      <p:sp>
        <p:nvSpPr>
          <p:cNvPr id="3" name="Content Placeholder 2"/>
          <p:cNvSpPr>
            <a:spLocks noGrp="1"/>
          </p:cNvSpPr>
          <p:nvPr>
            <p:ph idx="1"/>
          </p:nvPr>
        </p:nvSpPr>
        <p:spPr>
          <a:xfrm>
            <a:off x="677334" y="1930400"/>
            <a:ext cx="8596668" cy="3880773"/>
          </a:xfrm>
        </p:spPr>
        <p:txBody>
          <a:bodyPr>
            <a:normAutofit/>
          </a:bodyPr>
          <a:lstStyle/>
          <a:p>
            <a:r>
              <a:rPr lang="en-GB" sz="2800" i="1">
                <a:solidFill>
                  <a:srgbClr val="00B0F0"/>
                </a:solidFill>
                <a:latin typeface="Söhne"/>
              </a:rPr>
              <a:t>Artistic Freedom:</a:t>
            </a:r>
            <a:r>
              <a:rPr lang="en-GB" sz="2800">
                <a:solidFill>
                  <a:srgbClr val="00B0F0"/>
                </a:solidFill>
                <a:latin typeface="Söhne"/>
              </a:rPr>
              <a:t> </a:t>
            </a:r>
            <a:r>
              <a:rPr lang="en-GB" sz="2800">
                <a:solidFill>
                  <a:srgbClr val="374151"/>
                </a:solidFill>
                <a:latin typeface="Söhne"/>
              </a:rPr>
              <a:t>Myrna's character is a sharp contrast to Grace's. She is an artist who has chosen a path of creative freedom and individuality. Myrna embodies the idea that it's never too late to pursue one's passions and live life on one's own terms. Her character challenges the traditional roles and expectations placed on women.</a:t>
            </a:r>
            <a:endParaRPr lang="en-GB" sz="2800"/>
          </a:p>
        </p:txBody>
      </p:sp>
    </p:spTree>
    <p:extLst>
      <p:ext uri="{BB962C8B-B14F-4D97-AF65-F5344CB8AC3E}">
        <p14:creationId xmlns:p14="http://schemas.microsoft.com/office/powerpoint/2010/main" val="871433062"/>
      </p:ext>
    </p:extLst>
  </p:cSld>
  <p:clrMapOvr>
    <a:masterClrMapping/>
  </p:clrMapOvr>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smtClean="0"/>
              <a:t>Myrna:</a:t>
            </a:r>
            <a:endParaRPr lang="en-GB" sz="5400"/>
          </a:p>
        </p:txBody>
      </p:sp>
      <p:sp>
        <p:nvSpPr>
          <p:cNvPr id="3" name="Content Placeholder 2"/>
          <p:cNvSpPr>
            <a:spLocks noGrp="1"/>
          </p:cNvSpPr>
          <p:nvPr>
            <p:ph idx="1"/>
          </p:nvPr>
        </p:nvSpPr>
        <p:spPr>
          <a:xfrm>
            <a:off x="677334" y="1930400"/>
            <a:ext cx="8596668" cy="3880773"/>
          </a:xfrm>
        </p:spPr>
        <p:txBody>
          <a:bodyPr>
            <a:normAutofit/>
          </a:bodyPr>
          <a:lstStyle/>
          <a:p>
            <a:pPr>
              <a:buFont typeface="Arial" pitchFamily="34" charset="0"/>
              <a:buChar char="•"/>
            </a:pPr>
            <a:r>
              <a:rPr lang="en-GB" sz="2800" i="1">
                <a:solidFill>
                  <a:srgbClr val="00B0F0"/>
                </a:solidFill>
                <a:latin typeface="Söhne"/>
              </a:rPr>
              <a:t>Catalyst for Change:</a:t>
            </a:r>
            <a:r>
              <a:rPr lang="en-GB" sz="2800">
                <a:solidFill>
                  <a:srgbClr val="00B0F0"/>
                </a:solidFill>
                <a:latin typeface="Söhne"/>
              </a:rPr>
              <a:t> </a:t>
            </a:r>
            <a:r>
              <a:rPr lang="en-GB" sz="2800">
                <a:solidFill>
                  <a:srgbClr val="374151"/>
                </a:solidFill>
                <a:latin typeface="Söhne"/>
              </a:rPr>
              <a:t>Myrna serves as a catalyst for Grace's character development. Her boldness and unapologetic pursuit of her artistic passions inspire Grace to question her own choices. Myrna represents the potential for transformation and personal reinvention at any age.</a:t>
            </a:r>
          </a:p>
          <a:p>
            <a:br>
              <a:rPr lang="en-GB" sz="2800"/>
            </a:br>
            <a:endParaRPr lang="en-GB" sz="2800"/>
          </a:p>
        </p:txBody>
      </p:sp>
    </p:spTree>
    <p:extLst>
      <p:ext uri="{BB962C8B-B14F-4D97-AF65-F5344CB8AC3E}">
        <p14:creationId xmlns:p14="http://schemas.microsoft.com/office/powerpoint/2010/main" val="343731886"/>
      </p:ext>
    </p:extLst>
  </p:cSld>
  <p:clrMapOvr>
    <a:masterClrMapping/>
  </p:clrMapOvr>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smtClean="0"/>
              <a:t>Myrna:</a:t>
            </a:r>
            <a:endParaRPr lang="en-GB" sz="5400"/>
          </a:p>
        </p:txBody>
      </p:sp>
      <p:sp>
        <p:nvSpPr>
          <p:cNvPr id="3" name="Content Placeholder 2"/>
          <p:cNvSpPr>
            <a:spLocks noGrp="1"/>
          </p:cNvSpPr>
          <p:nvPr>
            <p:ph idx="1"/>
          </p:nvPr>
        </p:nvSpPr>
        <p:spPr>
          <a:xfrm>
            <a:off x="677334" y="1930400"/>
            <a:ext cx="8596668" cy="3880773"/>
          </a:xfrm>
        </p:spPr>
        <p:txBody>
          <a:bodyPr>
            <a:normAutofit/>
          </a:bodyPr>
          <a:lstStyle/>
          <a:p>
            <a:pPr>
              <a:buFont typeface="Arial" pitchFamily="34" charset="0"/>
              <a:buChar char="•"/>
            </a:pPr>
            <a:r>
              <a:rPr lang="en-GB" sz="2800" i="1">
                <a:solidFill>
                  <a:srgbClr val="00B0F0"/>
                </a:solidFill>
                <a:latin typeface="Söhne"/>
              </a:rPr>
              <a:t>Mystery and Independence:</a:t>
            </a:r>
            <a:r>
              <a:rPr lang="en-GB" sz="2800">
                <a:solidFill>
                  <a:srgbClr val="00B0F0"/>
                </a:solidFill>
                <a:latin typeface="Söhne"/>
              </a:rPr>
              <a:t> </a:t>
            </a:r>
            <a:r>
              <a:rPr lang="en-GB" sz="2800">
                <a:solidFill>
                  <a:srgbClr val="374151"/>
                </a:solidFill>
                <a:latin typeface="Söhne"/>
              </a:rPr>
              <a:t>Myrna's character retains an air of mystery. Her past is not entirely revealed, and she continues to maintain a sense of independence and elusiveness. This adds depth to her character and underscores the theme of individuality and self-discovery.</a:t>
            </a:r>
            <a:br>
              <a:rPr lang="en-GB" sz="2800"/>
            </a:br>
            <a:endParaRPr lang="en-GB" sz="2800"/>
          </a:p>
        </p:txBody>
      </p:sp>
    </p:spTree>
    <p:extLst>
      <p:ext uri="{BB962C8B-B14F-4D97-AF65-F5344CB8AC3E}">
        <p14:creationId xmlns:p14="http://schemas.microsoft.com/office/powerpoint/2010/main" val="894688964"/>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27C20742-12BF-399E-C3D7-19BD98D107B4}"/>
              </a:ext>
            </a:extLst>
          </p:cNvPr>
          <p:cNvSpPr>
            <a:spLocks noGrp="1"/>
          </p:cNvSpPr>
          <p:nvPr>
            <p:ph type="title"/>
          </p:nvPr>
        </p:nvSpPr>
        <p:spPr/>
        <p:txBody>
          <a:bodyPr>
            <a:normAutofit/>
          </a:bodyPr>
          <a:lstStyle/>
          <a:p>
            <a:pPr marL="457200" indent="-457200">
              <a:buFont typeface="Wingdings" panose="05000000000000000000" pitchFamily="2" charset="2"/>
              <a:buChar char="v"/>
            </a:pPr>
            <a:r>
              <a:rPr lang="fr-FR" sz="3200" err="1">
                <a:latin typeface="Arial Black" panose="020b0a04020102020204" pitchFamily="34" charset="0"/>
              </a:rPr>
              <a:t>Summary:</a:t>
            </a:r>
          </a:p>
        </p:txBody>
      </p:sp>
      <p:sp>
        <p:nvSpPr>
          <p:cNvPr id="3" name="Content Placeholder 2">
            <a:extLst>
              <a:ext uri="{FF2B5EF4-FFF2-40B4-BE49-F238E27FC236}">
                <a16:creationId xmlns:a16="http://schemas.microsoft.com/office/drawing/2014/main" id="{13C1DA7C-46CA-C17E-B20F-6E5DB44900C5}"/>
              </a:ext>
            </a:extLst>
          </p:cNvPr>
          <p:cNvSpPr>
            <a:spLocks noGrp="1"/>
          </p:cNvSpPr>
          <p:nvPr>
            <p:ph idx="1"/>
          </p:nvPr>
        </p:nvSpPr>
        <p:spPr>
          <a:xfrm>
            <a:off x="680321" y="2336872"/>
            <a:ext cx="9613861" cy="4521127"/>
          </a:xfrm>
        </p:spPr>
        <p:txBody>
          <a:bodyPr>
            <a:normAutofit/>
          </a:bodyPr>
          <a:lstStyle/>
          <a:p>
            <a:pPr>
              <a:buFont typeface="Wingdings" panose="05000000000000000000" pitchFamily="2" charset="2"/>
              <a:buChar char="q"/>
            </a:pPr>
            <a:r>
              <a:rPr lang="fr-FR" sz="2800"/>
              <a:t>Pa</a:t>
            </a:r>
            <a:r>
              <a:rPr lang="en-GB" sz="2800" err="1"/>
              <a:t>ssion “ is one of those stories that’s about everything.</a:t>
            </a:r>
          </a:p>
          <a:p>
            <a:pPr>
              <a:buFont typeface="Wingdings" panose="05000000000000000000" pitchFamily="2" charset="2"/>
              <a:buChar char="q"/>
            </a:pPr>
            <a:r>
              <a:rPr lang="fr-FR" sz="2800"/>
              <a:t>The story is about being young and having all sorts of expectations for how your life should go</a:t>
            </a:r>
            <a:r>
              <a:rPr lang="en-GB" sz="2800"/>
              <a:t>. </a:t>
            </a:r>
          </a:p>
          <a:p>
            <a:pPr>
              <a:buFont typeface="Wingdings" panose="05000000000000000000" pitchFamily="2" charset="2"/>
              <a:buChar char="q"/>
            </a:pPr>
            <a:r>
              <a:rPr lang="en-GB" sz="2800"/>
              <a:t>See what we mean when we say it’s about everything “ life is a pretty broad topic for a short story to tackle. </a:t>
            </a:r>
            <a:endParaRPr lang="fr-FR" sz="2800"/>
          </a:p>
        </p:txBody>
      </p:sp>
    </p:spTree>
    <p:extLst>
      <p:ext uri="{BB962C8B-B14F-4D97-AF65-F5344CB8AC3E}">
        <p14:creationId xmlns:p14="http://schemas.microsoft.com/office/powerpoint/2010/main" val="2743196376"/>
      </p:ext>
    </p:extLst>
  </p:cSld>
  <p:clrMapOvr>
    <a:masterClrMapping/>
  </p:clrMapOvr>
  <mc:AlternateContent>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6" presetClass="entr" presetSubtype="16" dur="2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dur="50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dur="50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10" presetClass="entr" presetSubtype="0" dur="50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smtClean="0">
                <a:latin typeface="Söhne"/>
              </a:rPr>
              <a:t>Neil</a:t>
            </a:r>
            <a:r>
              <a:rPr lang="en-GB" sz="5400" b="1" smtClean="0"/>
              <a:t>:</a:t>
            </a:r>
            <a:endParaRPr lang="en-GB" sz="5400"/>
          </a:p>
        </p:txBody>
      </p:sp>
      <p:sp>
        <p:nvSpPr>
          <p:cNvPr id="3" name="Content Placeholder 2"/>
          <p:cNvSpPr>
            <a:spLocks noGrp="1"/>
          </p:cNvSpPr>
          <p:nvPr>
            <p:ph idx="1"/>
          </p:nvPr>
        </p:nvSpPr>
        <p:spPr>
          <a:xfrm>
            <a:off x="677334" y="1930400"/>
            <a:ext cx="8596668" cy="3880773"/>
          </a:xfrm>
        </p:spPr>
        <p:txBody>
          <a:bodyPr>
            <a:normAutofit/>
          </a:bodyPr>
          <a:lstStyle/>
          <a:p>
            <a:pPr>
              <a:buFont typeface="Arial" pitchFamily="34" charset="0"/>
              <a:buChar char="•"/>
            </a:pPr>
            <a:r>
              <a:rPr lang="en-GB" sz="2800" i="1">
                <a:solidFill>
                  <a:srgbClr val="7030A0"/>
                </a:solidFill>
                <a:latin typeface="Söhne"/>
              </a:rPr>
              <a:t>Family Connection:</a:t>
            </a:r>
            <a:r>
              <a:rPr lang="en-GB" sz="2800">
                <a:solidFill>
                  <a:srgbClr val="7030A0"/>
                </a:solidFill>
                <a:latin typeface="Söhne"/>
              </a:rPr>
              <a:t> </a:t>
            </a:r>
            <a:r>
              <a:rPr lang="en-GB" sz="2800">
                <a:solidFill>
                  <a:srgbClr val="374151"/>
                </a:solidFill>
                <a:latin typeface="Söhne"/>
              </a:rPr>
              <a:t>Neil is Grace's grandson. His presence in the story highlights the theme of generational relationships and family ties. He serves as a bridge between the older and younger generations, connecting Grace's past with her present and future.</a:t>
            </a:r>
            <a:endParaRPr lang="en-GB" sz="2800"/>
          </a:p>
        </p:txBody>
      </p:sp>
    </p:spTree>
    <p:extLst>
      <p:ext uri="{BB962C8B-B14F-4D97-AF65-F5344CB8AC3E}">
        <p14:creationId xmlns:p14="http://schemas.microsoft.com/office/powerpoint/2010/main" val="691403382"/>
      </p:ext>
    </p:extLst>
  </p:cSld>
  <p:clrMapOvr>
    <a:masterClrMapping/>
  </p:clrMapOvr>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smtClean="0">
                <a:latin typeface="Söhne"/>
              </a:rPr>
              <a:t>Neil</a:t>
            </a:r>
            <a:r>
              <a:rPr lang="en-GB" sz="5400" b="1" smtClean="0"/>
              <a:t>:</a:t>
            </a:r>
            <a:endParaRPr lang="en-GB" sz="5400"/>
          </a:p>
        </p:txBody>
      </p:sp>
      <p:sp>
        <p:nvSpPr>
          <p:cNvPr id="3" name="Content Placeholder 2"/>
          <p:cNvSpPr>
            <a:spLocks noGrp="1"/>
          </p:cNvSpPr>
          <p:nvPr>
            <p:ph idx="1"/>
          </p:nvPr>
        </p:nvSpPr>
        <p:spPr>
          <a:xfrm>
            <a:off x="677334" y="1930400"/>
            <a:ext cx="8596668" cy="3880773"/>
          </a:xfrm>
        </p:spPr>
        <p:txBody>
          <a:bodyPr>
            <a:normAutofit/>
          </a:bodyPr>
          <a:lstStyle/>
          <a:p>
            <a:pPr>
              <a:buFont typeface="Arial" pitchFamily="34" charset="0"/>
              <a:buChar char="•"/>
            </a:pPr>
            <a:r>
              <a:rPr lang="en-GB" sz="2800" i="1">
                <a:solidFill>
                  <a:srgbClr val="7030A0"/>
                </a:solidFill>
                <a:latin typeface="Söhne"/>
              </a:rPr>
              <a:t>Youthful Perspective:</a:t>
            </a:r>
            <a:r>
              <a:rPr lang="en-GB" sz="2800">
                <a:solidFill>
                  <a:srgbClr val="7030A0"/>
                </a:solidFill>
                <a:latin typeface="Söhne"/>
              </a:rPr>
              <a:t> </a:t>
            </a:r>
            <a:r>
              <a:rPr lang="en-GB" sz="2800">
                <a:solidFill>
                  <a:srgbClr val="374151"/>
                </a:solidFill>
                <a:latin typeface="Söhne"/>
              </a:rPr>
              <a:t>Neil's character provides a contrast to the elderly characters like Grace and Myrna. He represents the younger generation and their different outlook on life. His interactions with Grace and Myrna reveal generational differences and the changing values and aspirations of younger people.</a:t>
            </a:r>
            <a:endParaRPr lang="en-GB" sz="2800"/>
          </a:p>
        </p:txBody>
      </p:sp>
    </p:spTree>
    <p:extLst>
      <p:ext uri="{BB962C8B-B14F-4D97-AF65-F5344CB8AC3E}">
        <p14:creationId xmlns:p14="http://schemas.microsoft.com/office/powerpoint/2010/main" val="1306814304"/>
      </p:ext>
    </p:extLst>
  </p:cSld>
  <p:clrMapOvr>
    <a:masterClrMapping/>
  </p:clrMapOvr>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smtClean="0">
                <a:latin typeface="Söhne"/>
              </a:rPr>
              <a:t>Neil</a:t>
            </a:r>
            <a:r>
              <a:rPr lang="en-GB" sz="5400" b="1" smtClean="0"/>
              <a:t>:</a:t>
            </a:r>
            <a:endParaRPr lang="en-GB" sz="5400"/>
          </a:p>
        </p:txBody>
      </p:sp>
      <p:sp>
        <p:nvSpPr>
          <p:cNvPr id="3" name="Content Placeholder 2"/>
          <p:cNvSpPr>
            <a:spLocks noGrp="1"/>
          </p:cNvSpPr>
          <p:nvPr>
            <p:ph idx="1"/>
          </p:nvPr>
        </p:nvSpPr>
        <p:spPr>
          <a:xfrm>
            <a:off x="677334" y="1930400"/>
            <a:ext cx="8596668" cy="3880773"/>
          </a:xfrm>
        </p:spPr>
        <p:txBody>
          <a:bodyPr>
            <a:normAutofit/>
          </a:bodyPr>
          <a:lstStyle/>
          <a:p>
            <a:pPr>
              <a:buFont typeface="Arial" pitchFamily="34" charset="0"/>
              <a:buChar char="•"/>
            </a:pPr>
            <a:r>
              <a:rPr lang="en-GB" sz="2800" i="1">
                <a:solidFill>
                  <a:srgbClr val="7030A0"/>
                </a:solidFill>
                <a:latin typeface="Söhne"/>
              </a:rPr>
              <a:t>Catalyst for Reflection:</a:t>
            </a:r>
            <a:r>
              <a:rPr lang="en-GB" sz="2800">
                <a:solidFill>
                  <a:srgbClr val="7030A0"/>
                </a:solidFill>
                <a:latin typeface="Söhne"/>
              </a:rPr>
              <a:t> </a:t>
            </a:r>
            <a:r>
              <a:rPr lang="en-GB" sz="2800">
                <a:solidFill>
                  <a:srgbClr val="374151"/>
                </a:solidFill>
                <a:latin typeface="Söhne"/>
              </a:rPr>
              <a:t>Neil's visit to the senior citizen's residence serves as a catalyst for Grace's interactions with Myrna. His arrival prompts Grace to reconnect with her past, leading to her encounter with Myrna. This visit has a significant impact on the story's unfolding, as it leads to Grace's deeper reflection and personal growth.</a:t>
            </a:r>
            <a:endParaRPr lang="en-GB" sz="2800"/>
          </a:p>
        </p:txBody>
      </p:sp>
    </p:spTree>
    <p:extLst>
      <p:ext uri="{BB962C8B-B14F-4D97-AF65-F5344CB8AC3E}">
        <p14:creationId xmlns:p14="http://schemas.microsoft.com/office/powerpoint/2010/main" val="1279591881"/>
      </p:ext>
    </p:extLst>
  </p:cSld>
  <p:clrMapOvr>
    <a:masterClrMapping/>
  </p:clrMapOvr>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smtClean="0">
                <a:latin typeface="Söhne"/>
              </a:rPr>
              <a:t>Neil</a:t>
            </a:r>
            <a:r>
              <a:rPr lang="en-GB" sz="5400" b="1" smtClean="0"/>
              <a:t>:</a:t>
            </a:r>
            <a:endParaRPr lang="en-GB" sz="5400"/>
          </a:p>
        </p:txBody>
      </p:sp>
      <p:sp>
        <p:nvSpPr>
          <p:cNvPr id="3" name="Content Placeholder 2"/>
          <p:cNvSpPr>
            <a:spLocks noGrp="1"/>
          </p:cNvSpPr>
          <p:nvPr>
            <p:ph idx="1"/>
          </p:nvPr>
        </p:nvSpPr>
        <p:spPr>
          <a:xfrm>
            <a:off x="677334" y="1930400"/>
            <a:ext cx="8596668" cy="3880773"/>
          </a:xfrm>
        </p:spPr>
        <p:txBody>
          <a:bodyPr>
            <a:normAutofit/>
          </a:bodyPr>
          <a:lstStyle/>
          <a:p>
            <a:pPr>
              <a:buFont typeface="Arial" pitchFamily="34" charset="0"/>
              <a:buChar char="•"/>
            </a:pPr>
            <a:r>
              <a:rPr lang="en-GB" sz="2800" i="1">
                <a:solidFill>
                  <a:srgbClr val="7030A0"/>
                </a:solidFill>
                <a:latin typeface="Söhne"/>
              </a:rPr>
              <a:t>Symbol of Continuity:</a:t>
            </a:r>
            <a:r>
              <a:rPr lang="en-GB" sz="2800">
                <a:solidFill>
                  <a:srgbClr val="7030A0"/>
                </a:solidFill>
                <a:latin typeface="Söhne"/>
              </a:rPr>
              <a:t> </a:t>
            </a:r>
            <a:r>
              <a:rPr lang="en-GB" sz="2800">
                <a:solidFill>
                  <a:srgbClr val="374151"/>
                </a:solidFill>
                <a:latin typeface="Söhne"/>
              </a:rPr>
              <a:t>Neil's presence signifies the continuity of life and the passing of knowledge, experiences, and memories from one generation to the next. Through him, the story emphasizes the importance of preserving and sharing family history and stories.</a:t>
            </a:r>
            <a:endParaRPr lang="en-GB" sz="2800"/>
          </a:p>
        </p:txBody>
      </p:sp>
    </p:spTree>
    <p:extLst>
      <p:ext uri="{BB962C8B-B14F-4D97-AF65-F5344CB8AC3E}">
        <p14:creationId xmlns:p14="http://schemas.microsoft.com/office/powerpoint/2010/main" val="3720652616"/>
      </p:ext>
    </p:extLst>
  </p:cSld>
  <p:clrMapOvr>
    <a:masterClrMapping/>
  </p:clrMapOvr>
  <p:transition/>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ctrTitle"/>
          </p:nvPr>
        </p:nvSpPr>
        <p:spPr>
          <a:xfrm>
            <a:off x="1916723" y="1969477"/>
            <a:ext cx="7614138" cy="1776046"/>
          </a:xfrm>
        </p:spPr>
        <p:txBody>
          <a:bodyPr/>
          <a:lstStyle/>
          <a:p>
            <a:pPr algn="ctr"/>
            <a:r>
              <a:rPr lang="en-GB" sz="11500" smtClean="0">
                <a:solidFill>
                  <a:schemeClr val="accent2">
                    <a:lumMod val="60000"/>
                    <a:lumOff val="40000"/>
                  </a:schemeClr>
                </a:solidFill>
              </a:rPr>
              <a:t>Symbols</a:t>
            </a:r>
            <a:endParaRPr lang="en-GB" sz="11500">
              <a:solidFill>
                <a:schemeClr val="accent2">
                  <a:lumMod val="60000"/>
                  <a:lumOff val="40000"/>
                </a:schemeClr>
              </a:solidFill>
            </a:endParaRPr>
          </a:p>
        </p:txBody>
      </p:sp>
    </p:spTree>
    <p:extLst>
      <p:ext uri="{BB962C8B-B14F-4D97-AF65-F5344CB8AC3E}">
        <p14:creationId xmlns:p14="http://schemas.microsoft.com/office/powerpoint/2010/main" val="198407458"/>
      </p:ext>
    </p:extLst>
  </p:cSld>
  <p:clrMapOvr>
    <a:masterClrMapping/>
  </p:clrMapOvr>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fontScale="90000"/>
          </a:bodyPr>
          <a:lstStyle/>
          <a:p>
            <a:r>
              <a:rPr lang="en-GB" sz="5400" b="1">
                <a:solidFill>
                  <a:srgbClr val="C00000"/>
                </a:solidFill>
                <a:latin typeface="Söhne"/>
              </a:rPr>
              <a:t>The Senior Citizen's Residence:</a:t>
            </a:r>
            <a:endParaRPr lang="en-GB" sz="5400">
              <a:solidFill>
                <a:srgbClr val="C00000"/>
              </a:solidFill>
            </a:endParaRPr>
          </a:p>
        </p:txBody>
      </p:sp>
      <p:sp>
        <p:nvSpPr>
          <p:cNvPr id="3" name="Content Placeholder 2"/>
          <p:cNvSpPr>
            <a:spLocks noGrp="1"/>
          </p:cNvSpPr>
          <p:nvPr>
            <p:ph idx="1"/>
          </p:nvPr>
        </p:nvSpPr>
        <p:spPr>
          <a:xfrm>
            <a:off x="677334" y="2159000"/>
            <a:ext cx="8596668" cy="3880773"/>
          </a:xfrm>
        </p:spPr>
        <p:txBody>
          <a:bodyPr>
            <a:noAutofit/>
          </a:bodyPr>
          <a:lstStyle/>
          <a:p>
            <a:pPr>
              <a:buFont typeface="Arial" pitchFamily="34" charset="0"/>
              <a:buChar char="•"/>
            </a:pPr>
            <a:r>
              <a:rPr lang="en-GB" sz="3600">
                <a:solidFill>
                  <a:srgbClr val="374151"/>
                </a:solidFill>
                <a:latin typeface="Söhne"/>
              </a:rPr>
              <a:t>The senior citizen's residence where Grace lives is a symbol of the later stages of life and retirement. It represents the passage of time and the expectations society has for elderly individuals. It's a place where people come to reflect on their past and make sense of their lives.</a:t>
            </a:r>
            <a:endParaRPr lang="en-GB" sz="3600"/>
          </a:p>
        </p:txBody>
      </p:sp>
    </p:spTree>
    <p:extLst>
      <p:ext uri="{BB962C8B-B14F-4D97-AF65-F5344CB8AC3E}">
        <p14:creationId xmlns:p14="http://schemas.microsoft.com/office/powerpoint/2010/main" val="52003639"/>
      </p:ext>
    </p:extLst>
  </p:cSld>
  <p:clrMapOvr>
    <a:masterClrMapping/>
  </p:clrMapOvr>
  <p:transition/>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fontScale="90000"/>
          </a:bodyPr>
          <a:lstStyle/>
          <a:p>
            <a:r>
              <a:rPr lang="en-GB" sz="5400" b="1">
                <a:solidFill>
                  <a:srgbClr val="FF0000"/>
                </a:solidFill>
                <a:latin typeface="Söhne"/>
              </a:rPr>
              <a:t>The Senior Citizen's Art and Myrna's Paintings:</a:t>
            </a:r>
            <a:r>
              <a:rPr lang="en-GB" sz="5400" b="1" smtClean="0">
                <a:solidFill>
                  <a:srgbClr val="FF0000"/>
                </a:solidFill>
                <a:latin typeface="Söhne"/>
              </a:rPr>
              <a:t>:</a:t>
            </a:r>
            <a:endParaRPr lang="en-GB" sz="5400">
              <a:solidFill>
                <a:srgbClr val="FF0000"/>
              </a:solidFill>
            </a:endParaRPr>
          </a:p>
        </p:txBody>
      </p:sp>
      <p:sp>
        <p:nvSpPr>
          <p:cNvPr id="3" name="Content Placeholder 2"/>
          <p:cNvSpPr>
            <a:spLocks noGrp="1"/>
          </p:cNvSpPr>
          <p:nvPr>
            <p:ph idx="1"/>
          </p:nvPr>
        </p:nvSpPr>
        <p:spPr>
          <a:xfrm>
            <a:off x="677334" y="2229338"/>
            <a:ext cx="8596668" cy="3880773"/>
          </a:xfrm>
        </p:spPr>
        <p:txBody>
          <a:bodyPr>
            <a:noAutofit/>
          </a:bodyPr>
          <a:lstStyle/>
          <a:p>
            <a:pPr>
              <a:buFont typeface="Arial" pitchFamily="34" charset="0"/>
              <a:buChar char="•"/>
            </a:pPr>
            <a:r>
              <a:rPr lang="en-GB" sz="3200">
                <a:solidFill>
                  <a:srgbClr val="374151"/>
                </a:solidFill>
                <a:latin typeface="Söhne"/>
              </a:rPr>
              <a:t>Myrna's art and her paintings are symbolic of creativity, personal freedom, and individuality. They represent the idea that it's never too late to pursue one's passions and live life on one's own terms. Myrna's art challenges the conventional roles and expectations placed on women in society.</a:t>
            </a:r>
            <a:endParaRPr lang="en-GB" sz="3200"/>
          </a:p>
        </p:txBody>
      </p:sp>
    </p:spTree>
    <p:extLst>
      <p:ext uri="{BB962C8B-B14F-4D97-AF65-F5344CB8AC3E}">
        <p14:creationId xmlns:p14="http://schemas.microsoft.com/office/powerpoint/2010/main" val="3193165007"/>
      </p:ext>
    </p:extLst>
  </p:cSld>
  <p:clrMapOvr>
    <a:masterClrMapping/>
  </p:clrMapOvr>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fontScale="90000"/>
          </a:bodyPr>
          <a:lstStyle/>
          <a:p>
            <a:r>
              <a:rPr lang="en-GB" sz="5400" b="1">
                <a:solidFill>
                  <a:srgbClr val="FFC000"/>
                </a:solidFill>
                <a:latin typeface="Söhne"/>
              </a:rPr>
              <a:t>The Farm and Rural Setting:</a:t>
            </a:r>
            <a:endParaRPr lang="en-GB" sz="5400">
              <a:solidFill>
                <a:srgbClr val="FFC000"/>
              </a:solidFill>
            </a:endParaRPr>
          </a:p>
        </p:txBody>
      </p:sp>
      <p:sp>
        <p:nvSpPr>
          <p:cNvPr id="3" name="Content Placeholder 2"/>
          <p:cNvSpPr>
            <a:spLocks noGrp="1"/>
          </p:cNvSpPr>
          <p:nvPr>
            <p:ph idx="1"/>
          </p:nvPr>
        </p:nvSpPr>
        <p:spPr>
          <a:xfrm>
            <a:off x="677334" y="1508368"/>
            <a:ext cx="8596668" cy="3880773"/>
          </a:xfrm>
        </p:spPr>
        <p:txBody>
          <a:bodyPr>
            <a:noAutofit/>
          </a:bodyPr>
          <a:lstStyle/>
          <a:p>
            <a:pPr>
              <a:buFont typeface="Arial" pitchFamily="34" charset="0"/>
              <a:buChar char="•"/>
            </a:pPr>
            <a:r>
              <a:rPr lang="en-GB" sz="4000">
                <a:solidFill>
                  <a:srgbClr val="374151"/>
                </a:solidFill>
                <a:latin typeface="Söhne"/>
              </a:rPr>
              <a:t>The rural Canadian landscape, including the farm where Grace grew up, serves as a symbol of the past and the enduring connection to one's roots. It highlights the contrast between urban and rural life and the changes that have occurred over time.</a:t>
            </a:r>
            <a:endParaRPr lang="en-GB" sz="4000"/>
          </a:p>
        </p:txBody>
      </p:sp>
    </p:spTree>
    <p:extLst>
      <p:ext uri="{BB962C8B-B14F-4D97-AF65-F5344CB8AC3E}">
        <p14:creationId xmlns:p14="http://schemas.microsoft.com/office/powerpoint/2010/main" val="3610295131"/>
      </p:ext>
    </p:extLst>
  </p:cSld>
  <p:clrMapOvr>
    <a:masterClrMapping/>
  </p:clrMapOvr>
  <p:transition/>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a:solidFill>
                  <a:srgbClr val="92D050"/>
                </a:solidFill>
                <a:latin typeface="Söhne"/>
              </a:rPr>
              <a:t>Memories and Nostalgia:</a:t>
            </a:r>
            <a:endParaRPr lang="en-GB" sz="5400">
              <a:solidFill>
                <a:srgbClr val="92D050"/>
              </a:solidFill>
            </a:endParaRPr>
          </a:p>
        </p:txBody>
      </p:sp>
      <p:sp>
        <p:nvSpPr>
          <p:cNvPr id="3" name="Content Placeholder 2"/>
          <p:cNvSpPr>
            <a:spLocks noGrp="1"/>
          </p:cNvSpPr>
          <p:nvPr>
            <p:ph idx="1"/>
          </p:nvPr>
        </p:nvSpPr>
        <p:spPr>
          <a:xfrm>
            <a:off x="677334" y="1930400"/>
            <a:ext cx="8596668" cy="3880773"/>
          </a:xfrm>
        </p:spPr>
        <p:txBody>
          <a:bodyPr>
            <a:noAutofit/>
          </a:bodyPr>
          <a:lstStyle/>
          <a:p>
            <a:pPr>
              <a:buFont typeface="Arial" pitchFamily="34" charset="0"/>
              <a:buChar char="•"/>
            </a:pPr>
            <a:r>
              <a:rPr lang="en-GB" sz="3600">
                <a:solidFill>
                  <a:srgbClr val="374151"/>
                </a:solidFill>
                <a:latin typeface="Söhne"/>
              </a:rPr>
              <a:t>Memories and nostalgia are recurring themes throughout the story and serve as symbols for the past. They represent the characters' desire to revisit and make sense of their personal histories.</a:t>
            </a:r>
            <a:endParaRPr lang="en-GB" sz="3600"/>
          </a:p>
        </p:txBody>
      </p:sp>
    </p:spTree>
    <p:extLst>
      <p:ext uri="{BB962C8B-B14F-4D97-AF65-F5344CB8AC3E}">
        <p14:creationId xmlns:p14="http://schemas.microsoft.com/office/powerpoint/2010/main" val="2742729512"/>
      </p:ext>
    </p:extLst>
  </p:cSld>
  <p:clrMapOvr>
    <a:masterClrMapping/>
  </p:clrMapOvr>
  <p:transition/>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p:txBody>
          <a:bodyPr>
            <a:normAutofit/>
          </a:bodyPr>
          <a:lstStyle/>
          <a:p>
            <a:r>
              <a:rPr lang="en-GB" sz="5400" b="1">
                <a:solidFill>
                  <a:srgbClr val="00B050"/>
                </a:solidFill>
                <a:latin typeface="Söhne"/>
              </a:rPr>
              <a:t>The Garden:</a:t>
            </a:r>
            <a:r>
              <a:rPr lang="en-GB" sz="5400">
                <a:solidFill>
                  <a:srgbClr val="00B050"/>
                </a:solidFill>
                <a:latin typeface="Söhne"/>
              </a:rPr>
              <a:t> </a:t>
            </a:r>
            <a:endParaRPr lang="en-GB" sz="5400">
              <a:solidFill>
                <a:srgbClr val="00B050"/>
              </a:solidFill>
            </a:endParaRPr>
          </a:p>
        </p:txBody>
      </p:sp>
      <p:sp>
        <p:nvSpPr>
          <p:cNvPr id="3" name="Content Placeholder 2"/>
          <p:cNvSpPr>
            <a:spLocks noGrp="1"/>
          </p:cNvSpPr>
          <p:nvPr>
            <p:ph idx="1"/>
          </p:nvPr>
        </p:nvSpPr>
        <p:spPr>
          <a:xfrm>
            <a:off x="677334" y="1930400"/>
            <a:ext cx="8596668" cy="3880773"/>
          </a:xfrm>
        </p:spPr>
        <p:txBody>
          <a:bodyPr>
            <a:noAutofit/>
          </a:bodyPr>
          <a:lstStyle/>
          <a:p>
            <a:pPr>
              <a:buFont typeface="Arial" pitchFamily="34" charset="0"/>
              <a:buChar char="•"/>
            </a:pPr>
            <a:r>
              <a:rPr lang="en-GB" sz="3600">
                <a:solidFill>
                  <a:srgbClr val="374151"/>
                </a:solidFill>
                <a:latin typeface="Söhne"/>
              </a:rPr>
              <a:t>The garden that Grace tends to at the senior citizen's residence can be seen as a symbol of growth and renewal, despite the limitations of old age. It reflects the idea that even in the later stages of life, there is room for personal development and rejuvenation.</a:t>
            </a:r>
            <a:endParaRPr lang="en-GB" sz="3600"/>
          </a:p>
        </p:txBody>
      </p:sp>
    </p:spTree>
    <p:extLst>
      <p:ext uri="{BB962C8B-B14F-4D97-AF65-F5344CB8AC3E}">
        <p14:creationId xmlns:p14="http://schemas.microsoft.com/office/powerpoint/2010/main" val="3978229634"/>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F89EA807-9061-9F94-34C9-CBCD2582264E}"/>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BECD2A6A-86BA-6794-3324-98E032E55797}"/>
              </a:ext>
            </a:extLst>
          </p:cNvPr>
          <p:cNvSpPr>
            <a:spLocks noGrp="1"/>
          </p:cNvSpPr>
          <p:nvPr>
            <p:ph idx="1"/>
          </p:nvPr>
        </p:nvSpPr>
        <p:spPr>
          <a:xfrm>
            <a:off x="680320" y="2505456"/>
            <a:ext cx="9613861" cy="3599316"/>
          </a:xfrm>
        </p:spPr>
        <p:txBody>
          <a:bodyPr>
            <a:normAutofit lnSpcReduction="10000"/>
          </a:bodyPr>
          <a:lstStyle/>
          <a:p>
            <a:pPr>
              <a:buFont typeface="Wingdings" panose="05000000000000000000" pitchFamily="2" charset="2"/>
              <a:buChar char="q"/>
            </a:pPr>
            <a:r>
              <a:rPr lang="en-GB" sz="2800"/>
              <a:t>The main character, Grace, is struggling against these expectations . You might be familiar with some of them . They fit into a script we’re supposed to follow that involves having fun when you’re kid, then getting older and having to worry about serious things like college,jobs,and romance…and that’s it .you’ve arrived.</a:t>
            </a:r>
          </a:p>
          <a:p>
            <a:pPr>
              <a:buFont typeface="Wingdings" panose="05000000000000000000" pitchFamily="2" charset="2"/>
              <a:buChar char="q"/>
            </a:pPr>
            <a:r>
              <a:rPr lang="fr-FR" sz="2800"/>
              <a:t>All you have to do now is work untill you retire, at which point you can have fun like when you were kid , except you will be older and not quite as spry.</a:t>
            </a:r>
          </a:p>
        </p:txBody>
      </p:sp>
    </p:spTree>
    <p:extLst>
      <p:ext uri="{BB962C8B-B14F-4D97-AF65-F5344CB8AC3E}">
        <p14:creationId xmlns:p14="http://schemas.microsoft.com/office/powerpoint/2010/main" val="1698261370"/>
      </p:ext>
    </p:extLst>
  </p:cSld>
  <p:clrMapOvr>
    <a:masterClrMapping/>
  </p:clrMapOvr>
  <mc:AlternateContent>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dur="5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dur="50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9"/>
          <p:cNvSpPr txBox="1"/>
          <p:nvPr>
            <p:ph type="ctrTitle"/>
          </p:nvPr>
        </p:nvSpPr>
        <p:spPr>
          <a:xfrm>
            <a:off x="680322" y="2733709"/>
            <a:ext cx="8144100" cy="1373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lt1"/>
              </a:buClr>
              <a:buSzPts val="5400"/>
              <a:buFont typeface="Trebuchet MS"/>
              <a:buNone/>
            </a:pPr>
            <a:r>
              <a:rPr lang="en-GB"/>
              <a:t>Themes</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0"/>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GB"/>
              <a:t>Introduction</a:t>
            </a:r>
            <a:endParaRPr/>
          </a:p>
        </p:txBody>
      </p:sp>
      <p:sp>
        <p:nvSpPr>
          <p:cNvPr id="77" name="Google Shape;77;p10"/>
          <p:cNvSpPr txBox="1"/>
          <p:nvPr>
            <p:ph idx="1" type="body"/>
          </p:nvPr>
        </p:nvSpPr>
        <p:spPr>
          <a:xfrm>
            <a:off x="680321" y="2336873"/>
            <a:ext cx="9613800" cy="35994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b="0" i="0" lang="en-GB" u="none" strike="noStrike">
                <a:latin typeface="Arial"/>
                <a:ea typeface="Arial"/>
                <a:cs typeface="Arial"/>
                <a:sym typeface="Arial"/>
              </a:rPr>
              <a:t>- In Alice Munro's short story, we encounter a rich tapestry of themes that invite us to delve into the complexities of human experiences. This presentation will focus on three prominent themes:</a:t>
            </a:r>
            <a:endParaRPr/>
          </a:p>
          <a:p>
            <a:pPr indent="-228600" lvl="0" marL="228600" rtl="0" algn="l">
              <a:lnSpc>
                <a:spcPct val="90000"/>
              </a:lnSpc>
              <a:spcBef>
                <a:spcPts val="1000"/>
              </a:spcBef>
              <a:spcAft>
                <a:spcPts val="0"/>
              </a:spcAft>
              <a:buClr>
                <a:schemeClr val="lt1"/>
              </a:buClr>
              <a:buSzPts val="2400"/>
              <a:buChar char="•"/>
            </a:pPr>
            <a:r>
              <a:rPr b="0" i="0" lang="en-GB" u="none" strike="noStrike">
                <a:latin typeface="Arial"/>
                <a:ea typeface="Arial"/>
                <a:cs typeface="Arial"/>
                <a:sym typeface="Arial"/>
              </a:rPr>
              <a:t>  1. The Experience of Coming of Age</a:t>
            </a:r>
            <a:endParaRPr/>
          </a:p>
          <a:p>
            <a:pPr indent="-228600" lvl="0" marL="228600" rtl="0" algn="l">
              <a:lnSpc>
                <a:spcPct val="90000"/>
              </a:lnSpc>
              <a:spcBef>
                <a:spcPts val="1000"/>
              </a:spcBef>
              <a:spcAft>
                <a:spcPts val="0"/>
              </a:spcAft>
              <a:buClr>
                <a:schemeClr val="lt1"/>
              </a:buClr>
              <a:buSzPts val="2400"/>
              <a:buChar char="•"/>
            </a:pPr>
            <a:r>
              <a:rPr b="0" i="0" lang="en-GB" u="none" strike="noStrike">
                <a:latin typeface="Arial"/>
                <a:ea typeface="Arial"/>
                <a:cs typeface="Arial"/>
                <a:sym typeface="Arial"/>
              </a:rPr>
              <a:t>  2. The Interconnectedness of Sexual Awakening and Self-Discovery</a:t>
            </a:r>
            <a:endParaRPr/>
          </a:p>
          <a:p>
            <a:pPr indent="-228600" lvl="0" marL="228600" rtl="0" algn="l">
              <a:lnSpc>
                <a:spcPct val="90000"/>
              </a:lnSpc>
              <a:spcBef>
                <a:spcPts val="1000"/>
              </a:spcBef>
              <a:spcAft>
                <a:spcPts val="0"/>
              </a:spcAft>
              <a:buClr>
                <a:schemeClr val="lt1"/>
              </a:buClr>
              <a:buSzPts val="2400"/>
              <a:buChar char="•"/>
            </a:pPr>
            <a:r>
              <a:rPr b="0" i="0" lang="en-GB" u="none" strike="noStrike">
                <a:latin typeface="Arial"/>
                <a:ea typeface="Arial"/>
                <a:cs typeface="Arial"/>
                <a:sym typeface="Arial"/>
              </a:rPr>
              <a:t>  3. The Oppressive Nature of Gender Roles</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1"/>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GB"/>
              <a:t>Theme 1: The Experience of Coming of Age</a:t>
            </a:r>
            <a:endParaRPr/>
          </a:p>
        </p:txBody>
      </p:sp>
      <p:sp>
        <p:nvSpPr>
          <p:cNvPr id="80" name="Google Shape;80;p11"/>
          <p:cNvSpPr txBox="1"/>
          <p:nvPr>
            <p:ph idx="1" type="body"/>
          </p:nvPr>
        </p:nvSpPr>
        <p:spPr>
          <a:xfrm>
            <a:off x="680321" y="2336873"/>
            <a:ext cx="9613800" cy="35994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GB"/>
              <a:t>Grace, the protagonist, embarks on her journey into adulthood after high school.</a:t>
            </a:r>
            <a:endParaRPr/>
          </a:p>
          <a:p>
            <a:pPr indent="-228600" lvl="0" marL="228600" rtl="0" algn="l">
              <a:lnSpc>
                <a:spcPct val="90000"/>
              </a:lnSpc>
              <a:spcBef>
                <a:spcPts val="1000"/>
              </a:spcBef>
              <a:spcAft>
                <a:spcPts val="0"/>
              </a:spcAft>
              <a:buClr>
                <a:schemeClr val="lt1"/>
              </a:buClr>
              <a:buSzPts val="2400"/>
              <a:buChar char="•"/>
            </a:pPr>
            <a:r>
              <a:rPr lang="en-GB"/>
              <a:t>She initially follows a predetermined path but grapples with her true desires.</a:t>
            </a:r>
            <a:endParaRPr/>
          </a:p>
          <a:p>
            <a:pPr indent="-228600" lvl="0" marL="228600" rtl="0" algn="l">
              <a:lnSpc>
                <a:spcPct val="90000"/>
              </a:lnSpc>
              <a:spcBef>
                <a:spcPts val="1000"/>
              </a:spcBef>
              <a:spcAft>
                <a:spcPts val="0"/>
              </a:spcAft>
              <a:buClr>
                <a:schemeClr val="lt1"/>
              </a:buClr>
              <a:buSzPts val="2400"/>
              <a:buChar char="•"/>
            </a:pPr>
            <a:r>
              <a:rPr lang="en-GB"/>
              <a:t>Grace’s coming of age involves navigating societal roles, romantic relationships, and economic opportunities.</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2"/>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GB"/>
              <a:t>Cont.</a:t>
            </a:r>
            <a:endParaRPr/>
          </a:p>
        </p:txBody>
      </p:sp>
      <p:sp>
        <p:nvSpPr>
          <p:cNvPr id="83" name="Google Shape;83;p12"/>
          <p:cNvSpPr txBox="1"/>
          <p:nvPr>
            <p:ph idx="1" type="body"/>
          </p:nvPr>
        </p:nvSpPr>
        <p:spPr>
          <a:xfrm>
            <a:off x="680321" y="2336873"/>
            <a:ext cx="9613800" cy="35994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GB"/>
              <a:t>She discovers that pursuing societal perfection comes at the cost of mental well-being.</a:t>
            </a:r>
            <a:br>
              <a:rPr lang="en-GB"/>
            </a:br>
            <a:r>
              <a:rPr lang="en-GB"/>
              <a:t>The pivotal moment occurs at a children’s playground, symbolizing her transition from childhood.</a:t>
            </a:r>
            <a:br>
              <a:rPr lang="en-GB"/>
            </a:br>
            <a:r>
              <a:rPr lang="en-GB"/>
              <a:t>Grace makes a practical decision to accept Mr. Travers’ money, signaling her readiness to chart her own path in life.</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3"/>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lt1"/>
              </a:buClr>
              <a:buSzPct val="100000"/>
              <a:buFont typeface="Trebuchet MS"/>
              <a:buNone/>
            </a:pPr>
            <a:r>
              <a:rPr lang="en-GB"/>
              <a:t>Theme 2: The Interconnectedness of Sexual Awakening and Self-Discovery</a:t>
            </a:r>
            <a:endParaRPr/>
          </a:p>
        </p:txBody>
      </p:sp>
      <p:sp>
        <p:nvSpPr>
          <p:cNvPr id="86" name="Google Shape;86;p13"/>
          <p:cNvSpPr txBox="1"/>
          <p:nvPr>
            <p:ph idx="1" type="body"/>
          </p:nvPr>
        </p:nvSpPr>
        <p:spPr>
          <a:xfrm>
            <a:off x="680321" y="2336873"/>
            <a:ext cx="9613800" cy="35994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GB"/>
              <a:t>Grace’s sexual awakening is a crucial aspect of her self-discovery.</a:t>
            </a:r>
            <a:br>
              <a:rPr lang="en-GB"/>
            </a:br>
            <a:r>
              <a:rPr lang="en-GB"/>
              <a:t>She explores her desires while facing societal pressure to protect her chastity.</a:t>
            </a:r>
            <a:br>
              <a:rPr lang="en-GB"/>
            </a:br>
            <a:r>
              <a:rPr lang="en-GB"/>
              <a:t>The conflict with Maury highlights the disconnect between them.</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4"/>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GB"/>
              <a:t>Cont.</a:t>
            </a:r>
            <a:endParaRPr/>
          </a:p>
        </p:txBody>
      </p:sp>
      <p:sp>
        <p:nvSpPr>
          <p:cNvPr id="89" name="Google Shape;89;p14"/>
          <p:cNvSpPr txBox="1"/>
          <p:nvPr>
            <p:ph idx="1" type="body"/>
          </p:nvPr>
        </p:nvSpPr>
        <p:spPr>
          <a:xfrm>
            <a:off x="680321" y="2336873"/>
            <a:ext cx="9613800" cy="35994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GB"/>
              <a:t>Her attraction to Neil challenges societal norms but also reveals the limitations of such desires.</a:t>
            </a:r>
            <a:endParaRPr/>
          </a:p>
          <a:p>
            <a:pPr indent="-228600" lvl="0" marL="228600" rtl="0" algn="l">
              <a:lnSpc>
                <a:spcPct val="90000"/>
              </a:lnSpc>
              <a:spcBef>
                <a:spcPts val="1000"/>
              </a:spcBef>
              <a:spcAft>
                <a:spcPts val="0"/>
              </a:spcAft>
              <a:buClr>
                <a:schemeClr val="lt1"/>
              </a:buClr>
              <a:buSzPts val="2400"/>
              <a:buChar char="•"/>
            </a:pPr>
            <a:r>
              <a:rPr lang="en-GB"/>
              <a:t>The denial of sexual fulfillment in both relationships teaches Grace about intimacy’s nuances.</a:t>
            </a:r>
            <a:br>
              <a:rPr lang="en-GB"/>
            </a:br>
            <a:r>
              <a:rPr lang="en-GB"/>
              <a:t>Ultimately, Grace’s yearning for genuine intimacy leads to her disillusionment with the Travers family.</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5"/>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GB"/>
              <a:t>Theme 3: The Oppressive Nature of Gender Roles</a:t>
            </a:r>
            <a:endParaRPr/>
          </a:p>
        </p:txBody>
      </p:sp>
      <p:sp>
        <p:nvSpPr>
          <p:cNvPr id="92" name="Google Shape;92;p15"/>
          <p:cNvSpPr txBox="1"/>
          <p:nvPr>
            <p:ph idx="1" type="body"/>
          </p:nvPr>
        </p:nvSpPr>
        <p:spPr>
          <a:xfrm>
            <a:off x="680321" y="2336873"/>
            <a:ext cx="9613800" cy="35994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GB"/>
              <a:t>Throughout the story, Grace confronts societal gender roles.</a:t>
            </a:r>
            <a:endParaRPr/>
          </a:p>
          <a:p>
            <a:pPr indent="-228600" lvl="0" marL="228600" rtl="0" algn="l">
              <a:lnSpc>
                <a:spcPct val="90000"/>
              </a:lnSpc>
              <a:spcBef>
                <a:spcPts val="1000"/>
              </a:spcBef>
              <a:spcAft>
                <a:spcPts val="0"/>
              </a:spcAft>
              <a:buClr>
                <a:schemeClr val="lt1"/>
              </a:buClr>
              <a:buSzPts val="2400"/>
              <a:buChar char="•"/>
            </a:pPr>
            <a:r>
              <a:rPr lang="en-GB"/>
              <a:t>Her academic pursuits are misunderstood due to her gender and economic status.</a:t>
            </a:r>
            <a:br>
              <a:rPr lang="en-GB"/>
            </a:br>
            <a:r>
              <a:rPr lang="en-GB"/>
              <a:t>Grace grapples with the clash between societal expectations of domesticity and her desire for education.</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6"/>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GB"/>
              <a:t>Cont.</a:t>
            </a:r>
            <a:endParaRPr/>
          </a:p>
        </p:txBody>
      </p:sp>
      <p:sp>
        <p:nvSpPr>
          <p:cNvPr id="95" name="Google Shape;95;p16"/>
          <p:cNvSpPr txBox="1"/>
          <p:nvPr>
            <p:ph idx="1" type="body"/>
          </p:nvPr>
        </p:nvSpPr>
        <p:spPr>
          <a:xfrm>
            <a:off x="680321" y="2336873"/>
            <a:ext cx="9613800" cy="35994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GB"/>
              <a:t>A movie scene underscores her frustration with the objectification of women.</a:t>
            </a:r>
            <a:br>
              <a:rPr lang="en-GB"/>
            </a:br>
            <a:r>
              <a:rPr lang="en-GB"/>
              <a:t>Her relationship with Maury is strained due to his adherence to toxic gender roles.</a:t>
            </a:r>
            <a:br>
              <a:rPr lang="en-GB"/>
            </a:br>
            <a:r>
              <a:rPr lang="en-GB"/>
              <a:t>Maury’s ignorance about gender roles extends to his relationship with his mother.</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7"/>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GB"/>
              <a:t>Conclusion</a:t>
            </a:r>
            <a:endParaRPr/>
          </a:p>
        </p:txBody>
      </p:sp>
      <p:sp>
        <p:nvSpPr>
          <p:cNvPr id="98" name="Google Shape;98;p17"/>
          <p:cNvSpPr txBox="1"/>
          <p:nvPr>
            <p:ph idx="1" type="body"/>
          </p:nvPr>
        </p:nvSpPr>
        <p:spPr>
          <a:xfrm>
            <a:off x="680321" y="2336873"/>
            <a:ext cx="9613800" cy="35994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GB"/>
              <a:t>The short story masterfully explores the themes of coming of age, sexual awakening, and gender roles through the lens of Grace’s journey.</a:t>
            </a:r>
            <a:br>
              <a:rPr lang="en-GB"/>
            </a:br>
            <a:r>
              <a:rPr lang="en-GB"/>
              <a:t>The literary devices employed in the text enhance our understanding of these themes.</a:t>
            </a:r>
            <a:br>
              <a:rPr lang="en-GB"/>
            </a:br>
            <a:r>
              <a:rPr lang="en-GB"/>
              <a:t>Grace’s story serves as a poignant reminder of the challenges individuals face in breaking free from societal constraints.</a:t>
            </a:r>
            <a:br>
              <a:rPr lang="en-GB"/>
            </a:br>
            <a:r>
              <a:rPr lang="en-GB"/>
              <a:t>We are left with a sense of Grace’s empowerment and her determination to live life on her terms.</a:t>
            </a:r>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 name="Shape 40"/>
        <p:cNvGrpSpPr/>
        <p:nvPr/>
      </p:nvGrpSpPr>
      <p:grpSpPr>
        <a:xfrm>
          <a:off x="0" y="0"/>
          <a:ext cx="0" cy="0"/>
          <a:chOff x="0" y="0"/>
          <a:chExt cx="0" cy="0"/>
        </a:xfrm>
      </p:grpSpPr>
      <p:sp>
        <p:nvSpPr>
          <p:cNvPr id="41" name="Google Shape;41;p1"/>
          <p:cNvSpPr txBox="1"/>
          <p:nvPr>
            <p:ph type="ctrTitle"/>
          </p:nvPr>
        </p:nvSpPr>
        <p:spPr>
          <a:xfrm>
            <a:off x="680322" y="2733709"/>
            <a:ext cx="8144100" cy="1373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GB" sz="8700">
                <a:latin typeface="Aharoni"/>
                <a:ea typeface="Aharoni"/>
                <a:cs typeface="Aharoni"/>
                <a:sym typeface="Aharoni"/>
              </a:rPr>
              <a:t>Passion</a:t>
            </a:r>
            <a:endParaRPr b="1" sz="8700">
              <a:latin typeface="Aharoni"/>
              <a:ea typeface="Aharoni"/>
              <a:cs typeface="Aharoni"/>
              <a:sym typeface="Aharoni"/>
            </a:endParaRPr>
          </a:p>
        </p:txBody>
      </p:sp>
      <p:sp>
        <p:nvSpPr>
          <p:cNvPr id="42" name="Google Shape;42;p1"/>
          <p:cNvSpPr txBox="1"/>
          <p:nvPr>
            <p:ph idx="1" type="subTitle"/>
          </p:nvPr>
        </p:nvSpPr>
        <p:spPr>
          <a:xfrm>
            <a:off x="680321" y="4306530"/>
            <a:ext cx="9614100" cy="2138400"/>
          </a:xfrm>
          <a:prstGeom prst="rect">
            <a:avLst/>
          </a:prstGeom>
          <a:noFill/>
          <a:ln>
            <a:noFill/>
          </a:ln>
        </p:spPr>
        <p:txBody>
          <a:bodyPr anchorCtr="0" anchor="ctr" bIns="45700" lIns="91425" spcFirstLastPara="1" rIns="91425" wrap="square" tIns="45700">
            <a:normAutofit fontScale="85000" lnSpcReduction="20000"/>
          </a:bodyPr>
          <a:lstStyle/>
          <a:p>
            <a:pPr indent="0" lvl="0" marL="0" rtl="0" algn="r">
              <a:lnSpc>
                <a:spcPct val="90000"/>
              </a:lnSpc>
              <a:spcBef>
                <a:spcPts val="0"/>
              </a:spcBef>
              <a:spcAft>
                <a:spcPts val="0"/>
              </a:spcAft>
              <a:buNone/>
            </a:pPr>
            <a:r>
              <a:rPr lang="en-GB" sz="3200">
                <a:latin typeface="Aharoni"/>
                <a:ea typeface="Aharoni"/>
                <a:cs typeface="Aharoni"/>
                <a:sym typeface="Aharoni"/>
              </a:rPr>
              <a:t>By Alice Munro</a:t>
            </a:r>
            <a:endParaRPr/>
          </a:p>
          <a:p>
            <a:pPr indent="-254000" lvl="0" marL="457200" rtl="0" algn="l">
              <a:lnSpc>
                <a:spcPct val="90000"/>
              </a:lnSpc>
              <a:spcBef>
                <a:spcPts val="1000"/>
              </a:spcBef>
              <a:spcAft>
                <a:spcPts val="0"/>
              </a:spcAft>
              <a:buClr>
                <a:schemeClr val="lt1"/>
              </a:buClr>
              <a:buSzPct val="100000"/>
              <a:buFont typeface="Arial"/>
              <a:buNone/>
            </a:pPr>
            <a:r>
              <a:rPr lang="en-GB" sz="3200">
                <a:solidFill>
                  <a:srgbClr val="000000"/>
                </a:solidFill>
                <a:latin typeface="Aharoni"/>
                <a:ea typeface="Aharoni"/>
                <a:cs typeface="Aharoni"/>
                <a:sym typeface="Aharoni"/>
              </a:rPr>
              <a:t>Presenters :</a:t>
            </a:r>
            <a:endParaRPr sz="3200">
              <a:solidFill>
                <a:srgbClr val="000000"/>
              </a:solidFill>
              <a:latin typeface="Aharoni"/>
              <a:ea typeface="Aharoni"/>
              <a:cs typeface="Aharoni"/>
              <a:sym typeface="Aharoni"/>
            </a:endParaRPr>
          </a:p>
          <a:p>
            <a:pPr indent="-374332" lvl="0" marL="457200" rtl="0" algn="l">
              <a:lnSpc>
                <a:spcPct val="100000"/>
              </a:lnSpc>
              <a:spcBef>
                <a:spcPts val="1000"/>
              </a:spcBef>
              <a:spcAft>
                <a:spcPts val="0"/>
              </a:spcAft>
              <a:buSzPct val="100000"/>
              <a:buFont typeface="Aharoni"/>
              <a:buChar char="●"/>
            </a:pPr>
            <a:r>
              <a:rPr b="1" lang="en-GB" sz="2700">
                <a:latin typeface="Aharoni"/>
                <a:ea typeface="Aharoni"/>
                <a:cs typeface="Aharoni"/>
                <a:sym typeface="Aharoni"/>
              </a:rPr>
              <a:t>Iheb Benghalem </a:t>
            </a:r>
            <a:endParaRPr b="1" sz="2700">
              <a:latin typeface="Aharoni"/>
              <a:ea typeface="Aharoni"/>
              <a:cs typeface="Aharoni"/>
              <a:sym typeface="Aharoni"/>
            </a:endParaRPr>
          </a:p>
          <a:p>
            <a:pPr indent="-374332" lvl="0" marL="457200" rtl="0" algn="l">
              <a:lnSpc>
                <a:spcPct val="100000"/>
              </a:lnSpc>
              <a:spcBef>
                <a:spcPts val="0"/>
              </a:spcBef>
              <a:spcAft>
                <a:spcPts val="0"/>
              </a:spcAft>
              <a:buSzPct val="100000"/>
              <a:buFont typeface="Aharoni"/>
              <a:buChar char="●"/>
            </a:pPr>
            <a:r>
              <a:rPr b="1" lang="en-GB" sz="2700">
                <a:latin typeface="Aharoni"/>
                <a:ea typeface="Aharoni"/>
                <a:cs typeface="Aharoni"/>
                <a:sym typeface="Aharoni"/>
              </a:rPr>
              <a:t>Zereg Selsabil</a:t>
            </a:r>
            <a:endParaRPr b="1" sz="2700">
              <a:latin typeface="Aharoni"/>
              <a:ea typeface="Aharoni"/>
              <a:cs typeface="Aharoni"/>
              <a:sym typeface="Aharoni"/>
            </a:endParaRPr>
          </a:p>
          <a:p>
            <a:pPr indent="-374332" lvl="0" marL="457200" rtl="0" algn="l">
              <a:lnSpc>
                <a:spcPct val="100000"/>
              </a:lnSpc>
              <a:spcBef>
                <a:spcPts val="0"/>
              </a:spcBef>
              <a:spcAft>
                <a:spcPts val="0"/>
              </a:spcAft>
              <a:buSzPct val="100000"/>
              <a:buFont typeface="Aharoni"/>
              <a:buChar char="●"/>
            </a:pPr>
            <a:r>
              <a:rPr b="1" lang="en-GB" sz="2700">
                <a:latin typeface="Aharoni"/>
                <a:ea typeface="Aharoni"/>
                <a:cs typeface="Aharoni"/>
                <a:sym typeface="Aharoni"/>
              </a:rPr>
              <a:t>Bourazi Abd El Kader</a:t>
            </a:r>
            <a:endParaRPr b="1" sz="2700">
              <a:latin typeface="Aharoni"/>
              <a:ea typeface="Aharoni"/>
              <a:cs typeface="Aharoni"/>
              <a:sym typeface="Aharoni"/>
            </a:endParaRPr>
          </a:p>
          <a:p>
            <a:pPr indent="-374332" lvl="0" marL="457200" rtl="0" algn="l">
              <a:lnSpc>
                <a:spcPct val="100000"/>
              </a:lnSpc>
              <a:spcBef>
                <a:spcPts val="0"/>
              </a:spcBef>
              <a:spcAft>
                <a:spcPts val="0"/>
              </a:spcAft>
              <a:buSzPct val="100000"/>
              <a:buFont typeface="Aharoni"/>
              <a:buChar char="●"/>
            </a:pPr>
            <a:r>
              <a:rPr b="1" lang="en-GB" sz="2700">
                <a:latin typeface="Aharoni"/>
                <a:ea typeface="Aharoni"/>
                <a:cs typeface="Aharoni"/>
                <a:sym typeface="Aharoni"/>
              </a:rPr>
              <a:t>Bouchahed Hani</a:t>
            </a:r>
            <a:endParaRPr b="1" sz="2700"/>
          </a:p>
        </p:txBody>
      </p:sp>
    </p:spTree>
  </p:cSld>
  <p:clrMapOvr>
    <a:masterClrMapping/>
  </p:clrMapOvr>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80E80105-A831-490A-6382-DB0E4D60EAC6}"/>
              </a:ext>
            </a:extLst>
          </p:cNvPr>
          <p:cNvSpPr>
            <a:spLocks noGrp="1"/>
          </p:cNvSpPr>
          <p:nvPr>
            <p:ph type="title"/>
          </p:nvPr>
        </p:nvSpPr>
        <p:spPr/>
        <p:txBody>
          <a:bodyPr/>
          <a:lstStyle/>
          <a:p>
            <a:r>
              <a:rPr lang="fr-FR"/>
              <a:t>Continues….</a:t>
            </a:r>
          </a:p>
        </p:txBody>
      </p:sp>
      <p:sp>
        <p:nvSpPr>
          <p:cNvPr id="3" name="Content Placeholder 2">
            <a:extLst>
              <a:ext uri="{FF2B5EF4-FFF2-40B4-BE49-F238E27FC236}">
                <a16:creationId xmlns:a16="http://schemas.microsoft.com/office/drawing/2014/main" id="{FD463AA5-E85E-1D4F-0F54-C8AC03569FEB}"/>
              </a:ext>
            </a:extLst>
          </p:cNvPr>
          <p:cNvSpPr>
            <a:spLocks noGrp="1"/>
          </p:cNvSpPr>
          <p:nvPr>
            <p:ph idx="1"/>
          </p:nvPr>
        </p:nvSpPr>
        <p:spPr/>
        <p:txBody>
          <a:bodyPr>
            <a:normAutofit/>
          </a:bodyPr>
          <a:lstStyle/>
          <a:p>
            <a:pPr>
              <a:buFont typeface="Wingdings" panose="05000000000000000000" pitchFamily="2" charset="2"/>
              <a:buChar char="q"/>
            </a:pPr>
            <a:r>
              <a:rPr lang="en-GB" sz="2800"/>
              <a:t>sounds fun, right ! Regardless of what you think about the script, it can be very hard to deviate from it. </a:t>
            </a:r>
          </a:p>
          <a:p>
            <a:pPr>
              <a:buFont typeface="Wingdings" panose="05000000000000000000" pitchFamily="2" charset="2"/>
              <a:buChar char="q"/>
            </a:pPr>
            <a:r>
              <a:rPr lang="en-GB" sz="2800"/>
              <a:t>Lots pf people have tried, they have written books and songs about it. They have wandered into the Alaskan wilderness or tried to live life primarily on the road, going from experience to experience, trying to find the best possible way to enjoy the ride.</a:t>
            </a:r>
            <a:endParaRPr lang="fr-FR" sz="2800"/>
          </a:p>
        </p:txBody>
      </p:sp>
    </p:spTree>
    <p:extLst>
      <p:ext uri="{BB962C8B-B14F-4D97-AF65-F5344CB8AC3E}">
        <p14:creationId xmlns:p14="http://schemas.microsoft.com/office/powerpoint/2010/main" val="2850678850"/>
      </p:ext>
    </p:extLst>
  </p:cSld>
  <p:clrMapOvr>
    <a:masterClrMapping/>
  </p:clrMapOvr>
  <mc:AlternateContent>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dur="5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dur="50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dur="50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 name="Shape 46"/>
        <p:cNvGrpSpPr/>
        <p:nvPr/>
      </p:nvGrpSpPr>
      <p:grpSpPr>
        <a:xfrm>
          <a:off x="0" y="0"/>
          <a:ext cx="0" cy="0"/>
          <a:chOff x="0" y="0"/>
          <a:chExt cx="0" cy="0"/>
        </a:xfrm>
      </p:grpSpPr>
      <p:sp>
        <p:nvSpPr>
          <p:cNvPr id="47" name="Google Shape;47;p2"/>
          <p:cNvSpPr txBox="1"/>
          <p:nvPr>
            <p:ph type="title"/>
          </p:nvPr>
        </p:nvSpPr>
        <p:spPr>
          <a:xfrm>
            <a:off x="677325" y="1324124"/>
            <a:ext cx="8596800" cy="488340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lang="en-GB"/>
              <a:t>"</a:t>
            </a:r>
            <a:r>
              <a:rPr lang="en-GB">
                <a:solidFill>
                  <a:srgbClr val="7030A0"/>
                </a:solidFill>
              </a:rPr>
              <a:t>Passion</a:t>
            </a:r>
            <a:r>
              <a:rPr lang="en-GB">
                <a:solidFill>
                  <a:srgbClr val="262626"/>
                </a:solidFill>
              </a:rPr>
              <a:t>" by </a:t>
            </a:r>
            <a:r>
              <a:rPr lang="en-GB">
                <a:solidFill>
                  <a:srgbClr val="932313"/>
                </a:solidFill>
              </a:rPr>
              <a:t>Alice Munro </a:t>
            </a:r>
            <a:r>
              <a:rPr lang="en-GB">
                <a:solidFill>
                  <a:srgbClr val="262626"/>
                </a:solidFill>
              </a:rPr>
              <a:t>is a poignant and beautifully crafted short story that explores the complexities of human relationships, the passage of time, and the quiet but profound moments that shape our lives. Set in Munro's signature rural Canadian landscape, the story weaves together the lives of two women, </a:t>
            </a:r>
            <a:r>
              <a:rPr lang="en-GB">
                <a:solidFill>
                  <a:srgbClr val="FF0000"/>
                </a:solidFill>
              </a:rPr>
              <a:t>Grace</a:t>
            </a:r>
            <a:r>
              <a:rPr lang="en-GB">
                <a:solidFill>
                  <a:srgbClr val="262626"/>
                </a:solidFill>
              </a:rPr>
              <a:t> and </a:t>
            </a:r>
            <a:r>
              <a:rPr lang="en-GB">
                <a:solidFill>
                  <a:srgbClr val="00B0F0"/>
                </a:solidFill>
              </a:rPr>
              <a:t>Myrna</a:t>
            </a:r>
            <a:r>
              <a:rPr lang="en-GB">
                <a:solidFill>
                  <a:srgbClr val="262626"/>
                </a:solidFill>
              </a:rPr>
              <a:t>, as they reflect on their pasts and presents.</a:t>
            </a:r>
            <a:endParaRPr/>
          </a:p>
        </p:txBody>
      </p:sp>
      <p:sp>
        <p:nvSpPr>
          <p:cNvPr id="48" name="Google Shape;48;p2"/>
          <p:cNvSpPr/>
          <p:nvPr/>
        </p:nvSpPr>
        <p:spPr>
          <a:xfrm flipH="1">
            <a:off x="891192" y="194325"/>
            <a:ext cx="7028700" cy="1129800"/>
          </a:xfrm>
          <a:prstGeom prst="rect">
            <a:avLst/>
          </a:prstGeom>
          <a:noFill/>
          <a:ln>
            <a:noFill/>
          </a:ln>
        </p:spPr>
        <p:txBody>
          <a:bodyPr anchorCtr="0" anchor="ctr" bIns="91425" lIns="91425" spcFirstLastPara="1" rIns="91425" wrap="square" tIns="91425">
            <a:noAutofit/>
          </a:bodyPr>
          <a:ls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stStyle>
          <a:p>
            <a:pPr indent="0" lvl="0" marL="0" rtl="0" algn="ctr">
              <a:spcBef>
                <a:spcPts val="0"/>
              </a:spcBef>
              <a:spcAft>
                <a:spcPts val="0"/>
              </a:spcAft>
              <a:buNone/>
            </a:pPr>
            <a:r>
              <a:rPr b="1" lang="en-GB" sz="4500"/>
              <a:t>Introduction</a:t>
            </a:r>
            <a:endParaRPr b="1" sz="4500"/>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p3"/>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GB" sz="4800"/>
              <a:t>Biography</a:t>
            </a:r>
            <a:endParaRPr sz="4800"/>
          </a:p>
        </p:txBody>
      </p:sp>
      <p:sp>
        <p:nvSpPr>
          <p:cNvPr id="54" name="Google Shape;54;p3"/>
          <p:cNvSpPr txBox="1"/>
          <p:nvPr>
            <p:ph idx="1" type="body"/>
          </p:nvPr>
        </p:nvSpPr>
        <p:spPr>
          <a:xfrm>
            <a:off x="680321" y="2336873"/>
            <a:ext cx="9613800" cy="4417800"/>
          </a:xfrm>
          <a:prstGeom prst="rect">
            <a:avLst/>
          </a:prstGeom>
          <a:noFill/>
          <a:ln>
            <a:noFill/>
          </a:ln>
        </p:spPr>
        <p:txBody>
          <a:bodyPr anchorCtr="0" anchor="t" bIns="45700" lIns="91425" spcFirstLastPara="1" rIns="91425" wrap="square" tIns="45700">
            <a:normAutofit fontScale="25000"/>
          </a:bodyPr>
          <a:lstStyle/>
          <a:p>
            <a:pPr indent="-228600" lvl="0" marL="228600" rtl="0" algn="l">
              <a:lnSpc>
                <a:spcPct val="90000"/>
              </a:lnSpc>
              <a:spcBef>
                <a:spcPts val="0"/>
              </a:spcBef>
              <a:spcAft>
                <a:spcPts val="0"/>
              </a:spcAft>
              <a:buClr>
                <a:schemeClr val="lt1"/>
              </a:buClr>
              <a:buSzPct val="100000"/>
              <a:buFont typeface="Courier New"/>
              <a:buChar char="o"/>
            </a:pPr>
            <a:r>
              <a:rPr lang="en-GB" sz="11200">
                <a:latin typeface="Aharoni"/>
                <a:ea typeface="Aharoni"/>
                <a:cs typeface="Aharoni"/>
                <a:sym typeface="Aharoni"/>
              </a:rPr>
              <a:t>Alice Munro is a renowned Canadian author , known for her mastery of the short story, Here’s a brief biography of Alice Munro:</a:t>
            </a:r>
            <a:endParaRPr/>
          </a:p>
          <a:p>
            <a:pPr indent="-228600" lvl="0" marL="228600" rtl="0" algn="l">
              <a:lnSpc>
                <a:spcPct val="90000"/>
              </a:lnSpc>
              <a:spcBef>
                <a:spcPts val="1000"/>
              </a:spcBef>
              <a:spcAft>
                <a:spcPts val="0"/>
              </a:spcAft>
              <a:buClr>
                <a:schemeClr val="lt1"/>
              </a:buClr>
              <a:buSzPct val="100000"/>
              <a:buFont typeface="Courier New"/>
              <a:buChar char="o"/>
            </a:pPr>
            <a:r>
              <a:rPr lang="en-GB" sz="11200">
                <a:latin typeface="Aharoni"/>
                <a:ea typeface="Aharoni"/>
                <a:cs typeface="Aharoni"/>
                <a:sym typeface="Aharoni"/>
              </a:rPr>
              <a:t>Alice Munro was born on July 10, 1931 in wingham, Ontario, Canada . She grew up in rural Ontario and attended the university of western Ontario . </a:t>
            </a:r>
            <a:endParaRPr/>
          </a:p>
          <a:p>
            <a:pPr indent="-228600" lvl="0" marL="228600" rtl="0" algn="l">
              <a:lnSpc>
                <a:spcPct val="90000"/>
              </a:lnSpc>
              <a:spcBef>
                <a:spcPts val="1000"/>
              </a:spcBef>
              <a:spcAft>
                <a:spcPts val="0"/>
              </a:spcAft>
              <a:buClr>
                <a:schemeClr val="lt1"/>
              </a:buClr>
              <a:buSzPct val="100000"/>
              <a:buFont typeface="Courier New"/>
              <a:buChar char="o"/>
            </a:pPr>
            <a:r>
              <a:rPr lang="en-GB" sz="11200">
                <a:latin typeface="Aharoni"/>
                <a:ea typeface="Aharoni"/>
                <a:cs typeface="Aharoni"/>
                <a:sym typeface="Aharoni"/>
              </a:rPr>
              <a:t>She married James Munro in 1951 and settled in Victoria, British Columbia, where they ran a bookstore together.</a:t>
            </a:r>
            <a:endParaRPr/>
          </a:p>
          <a:p>
            <a:pPr indent="-228600" lvl="0" marL="228600" rtl="0" algn="l">
              <a:lnSpc>
                <a:spcPct val="90000"/>
              </a:lnSpc>
              <a:spcBef>
                <a:spcPts val="1000"/>
              </a:spcBef>
              <a:spcAft>
                <a:spcPts val="0"/>
              </a:spcAft>
              <a:buClr>
                <a:schemeClr val="lt1"/>
              </a:buClr>
              <a:buSzPct val="100000"/>
              <a:buFont typeface="Courier New"/>
              <a:buChar char="o"/>
            </a:pPr>
            <a:r>
              <a:rPr lang="en-GB" sz="11200">
                <a:latin typeface="Aharoni"/>
                <a:ea typeface="Aharoni"/>
                <a:cs typeface="Aharoni"/>
                <a:sym typeface="Aharoni"/>
              </a:rPr>
              <a:t>Monro published her first collection of short stories, ;Dance of the Happy shades; in 1986.</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
                                            <p:txEl>
                                              <p:pRg end="0" st="0"/>
                                            </p:txEl>
                                          </p:spTgt>
                                        </p:tgtEl>
                                        <p:attrNameLst>
                                          <p:attrName>style.visibility</p:attrName>
                                        </p:attrNameLst>
                                      </p:cBhvr>
                                      <p:to>
                                        <p:strVal val="visible"/>
                                      </p:to>
                                    </p:set>
                                    <p:animEffect filter="fade" transition="in">
                                      <p:cBhvr>
                                        <p:cTn dur="500"/>
                                        <p:tgtEl>
                                          <p:spTgt spid="5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
                                            <p:txEl>
                                              <p:pRg end="1" st="1"/>
                                            </p:txEl>
                                          </p:spTgt>
                                        </p:tgtEl>
                                        <p:attrNameLst>
                                          <p:attrName>style.visibility</p:attrName>
                                        </p:attrNameLst>
                                      </p:cBhvr>
                                      <p:to>
                                        <p:strVal val="visible"/>
                                      </p:to>
                                    </p:set>
                                    <p:animEffect filter="fade" transition="in">
                                      <p:cBhvr>
                                        <p:cTn dur="500"/>
                                        <p:tgtEl>
                                          <p:spTgt spid="5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
                                            <p:txEl>
                                              <p:pRg end="2" st="2"/>
                                            </p:txEl>
                                          </p:spTgt>
                                        </p:tgtEl>
                                        <p:attrNameLst>
                                          <p:attrName>style.visibility</p:attrName>
                                        </p:attrNameLst>
                                      </p:cBhvr>
                                      <p:to>
                                        <p:strVal val="visible"/>
                                      </p:to>
                                    </p:set>
                                    <p:animEffect filter="fade" transition="in">
                                      <p:cBhvr>
                                        <p:cTn dur="500"/>
                                        <p:tgtEl>
                                          <p:spTgt spid="5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
                                            <p:txEl>
                                              <p:pRg end="3" st="3"/>
                                            </p:txEl>
                                          </p:spTgt>
                                        </p:tgtEl>
                                        <p:attrNameLst>
                                          <p:attrName>style.visibility</p:attrName>
                                        </p:attrNameLst>
                                      </p:cBhvr>
                                      <p:to>
                                        <p:strVal val="visible"/>
                                      </p:to>
                                    </p:set>
                                    <p:animEffect filter="fade" transition="in">
                                      <p:cBhvr>
                                        <p:cTn dur="500"/>
                                        <p:tgtEl>
                                          <p:spTgt spid="54">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4"/>
          <p:cNvSpPr txBox="1"/>
          <p:nvPr>
            <p:ph type="title"/>
          </p:nvPr>
        </p:nvSpPr>
        <p:spPr>
          <a:xfrm>
            <a:off x="680321" y="753228"/>
            <a:ext cx="9613800" cy="1080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t/>
            </a:r>
            <a:endParaRPr/>
          </a:p>
        </p:txBody>
      </p:sp>
      <p:sp>
        <p:nvSpPr>
          <p:cNvPr id="60" name="Google Shape;60;p4"/>
          <p:cNvSpPr txBox="1"/>
          <p:nvPr>
            <p:ph idx="1" type="body"/>
          </p:nvPr>
        </p:nvSpPr>
        <p:spPr>
          <a:xfrm>
            <a:off x="553915" y="2123767"/>
            <a:ext cx="9866700" cy="4557300"/>
          </a:xfrm>
          <a:prstGeom prst="rect">
            <a:avLst/>
          </a:prstGeom>
          <a:noFill/>
          <a:ln>
            <a:noFill/>
          </a:ln>
        </p:spPr>
        <p:txBody>
          <a:bodyPr anchorCtr="0" anchor="t" bIns="45700" lIns="91425" spcFirstLastPara="1" rIns="91425" wrap="square" tIns="45700">
            <a:normAutofit lnSpcReduction="20000"/>
          </a:bodyPr>
          <a:lstStyle/>
          <a:p>
            <a:pPr indent="-241934" lvl="0" marL="228600" rtl="0" algn="l">
              <a:lnSpc>
                <a:spcPct val="90000"/>
              </a:lnSpc>
              <a:spcBef>
                <a:spcPts val="0"/>
              </a:spcBef>
              <a:spcAft>
                <a:spcPts val="0"/>
              </a:spcAft>
              <a:buClr>
                <a:schemeClr val="lt1"/>
              </a:buClr>
              <a:buSzPts val="2800"/>
              <a:buFont typeface="Noto Sans Symbols"/>
              <a:buChar char="❖"/>
            </a:pPr>
            <a:r>
              <a:rPr lang="en-GB" sz="2800">
                <a:latin typeface="Aharoni"/>
                <a:ea typeface="Aharoni"/>
                <a:cs typeface="Aharoni"/>
                <a:sym typeface="Aharoni"/>
              </a:rPr>
              <a:t>Her writing often focuses on the complexities of human relationships and the nuances of everyday life . </a:t>
            </a:r>
            <a:endParaRPr/>
          </a:p>
          <a:p>
            <a:pPr indent="-241934" lvl="0" marL="228600" rtl="0" algn="l">
              <a:lnSpc>
                <a:spcPct val="90000"/>
              </a:lnSpc>
              <a:spcBef>
                <a:spcPts val="1000"/>
              </a:spcBef>
              <a:spcAft>
                <a:spcPts val="0"/>
              </a:spcAft>
              <a:buClr>
                <a:schemeClr val="lt1"/>
              </a:buClr>
              <a:buSzPts val="2800"/>
              <a:buFont typeface="Noto Sans Symbols"/>
              <a:buChar char="❖"/>
            </a:pPr>
            <a:r>
              <a:rPr lang="en-GB" sz="2800">
                <a:latin typeface="Aharoni"/>
                <a:ea typeface="Aharoni"/>
                <a:cs typeface="Aharoni"/>
                <a:sym typeface="Aharoni"/>
              </a:rPr>
              <a:t>Over the years she has become Known for her precise , emotionally resonant storytelling .</a:t>
            </a:r>
            <a:endParaRPr/>
          </a:p>
          <a:p>
            <a:pPr indent="-241934" lvl="0" marL="228600" rtl="0" algn="l">
              <a:lnSpc>
                <a:spcPct val="90000"/>
              </a:lnSpc>
              <a:spcBef>
                <a:spcPts val="1000"/>
              </a:spcBef>
              <a:spcAft>
                <a:spcPts val="0"/>
              </a:spcAft>
              <a:buClr>
                <a:schemeClr val="lt1"/>
              </a:buClr>
              <a:buSzPts val="2800"/>
              <a:buFont typeface="Noto Sans Symbols"/>
              <a:buChar char="❖"/>
            </a:pPr>
            <a:r>
              <a:rPr lang="en-GB" sz="2800">
                <a:latin typeface="Aharoni"/>
                <a:ea typeface="Aharoni"/>
                <a:cs typeface="Aharoni"/>
                <a:sym typeface="Aharoni"/>
              </a:rPr>
              <a:t>Her literary contributions have earned her numerous awards , including the Nobel prize in literature in 2013. </a:t>
            </a:r>
            <a:endParaRPr/>
          </a:p>
          <a:p>
            <a:pPr indent="-241934" lvl="0" marL="228600" rtl="0" algn="l">
              <a:lnSpc>
                <a:spcPct val="90000"/>
              </a:lnSpc>
              <a:spcBef>
                <a:spcPts val="1000"/>
              </a:spcBef>
              <a:spcAft>
                <a:spcPts val="0"/>
              </a:spcAft>
              <a:buClr>
                <a:schemeClr val="lt1"/>
              </a:buClr>
              <a:buSzPts val="2800"/>
              <a:buFont typeface="Noto Sans Symbols"/>
              <a:buChar char="❖"/>
            </a:pPr>
            <a:r>
              <a:rPr lang="en-GB" sz="2800">
                <a:latin typeface="Aharoni"/>
                <a:ea typeface="Aharoni"/>
                <a:cs typeface="Aharoni"/>
                <a:sym typeface="Aharoni"/>
              </a:rPr>
              <a:t>Munro’s other notable works include “Dear Life”, “Runaway” and “Hateship, friendship, courtship ,loveship, marriage.”</a:t>
            </a:r>
            <a:endParaRPr/>
          </a:p>
          <a:p>
            <a:pPr indent="-241934" lvl="0" marL="228600" rtl="0" algn="l">
              <a:lnSpc>
                <a:spcPct val="90000"/>
              </a:lnSpc>
              <a:spcBef>
                <a:spcPts val="1000"/>
              </a:spcBef>
              <a:spcAft>
                <a:spcPts val="0"/>
              </a:spcAft>
              <a:buClr>
                <a:schemeClr val="lt1"/>
              </a:buClr>
              <a:buSzPts val="2800"/>
              <a:buFont typeface="Noto Sans Symbols"/>
              <a:buChar char="❖"/>
            </a:pPr>
            <a:r>
              <a:rPr lang="en-GB" sz="2800">
                <a:latin typeface="Aharoni"/>
                <a:ea typeface="Aharoni"/>
                <a:cs typeface="Aharoni"/>
                <a:sym typeface="Aharoni"/>
              </a:rPr>
              <a:t>Throughout her career, Alice Munro has made a significant impact on the world of literature and is celebrated for her insightful and evocative short stories.</a:t>
            </a:r>
            <a:endParaRPr sz="2800">
              <a:latin typeface="Aharoni"/>
              <a:ea typeface="Aharoni"/>
              <a:cs typeface="Aharoni"/>
              <a:sym typeface="Aharoni"/>
            </a:endParaRPr>
          </a:p>
        </p:txBody>
      </p:sp>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0">
                                            <p:txEl>
                                              <p:pRg end="0" st="0"/>
                                            </p:txEl>
                                          </p:spTgt>
                                        </p:tgtEl>
                                        <p:attrNameLst>
                                          <p:attrName>style.visibility</p:attrName>
                                        </p:attrNameLst>
                                      </p:cBhvr>
                                      <p:to>
                                        <p:strVal val="visible"/>
                                      </p:to>
                                    </p:set>
                                    <p:anim calcmode="lin" valueType="num">
                                      <p:cBhvr additive="base">
                                        <p:cTn dur="500"/>
                                        <p:tgtEl>
                                          <p:spTgt spid="60">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0">
                                            <p:txEl>
                                              <p:pRg end="1" st="1"/>
                                            </p:txEl>
                                          </p:spTgt>
                                        </p:tgtEl>
                                        <p:attrNameLst>
                                          <p:attrName>style.visibility</p:attrName>
                                        </p:attrNameLst>
                                      </p:cBhvr>
                                      <p:to>
                                        <p:strVal val="visible"/>
                                      </p:to>
                                    </p:set>
                                    <p:anim calcmode="lin" valueType="num">
                                      <p:cBhvr additive="base">
                                        <p:cTn dur="500"/>
                                        <p:tgtEl>
                                          <p:spTgt spid="60">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0">
                                            <p:txEl>
                                              <p:pRg end="2" st="2"/>
                                            </p:txEl>
                                          </p:spTgt>
                                        </p:tgtEl>
                                        <p:attrNameLst>
                                          <p:attrName>style.visibility</p:attrName>
                                        </p:attrNameLst>
                                      </p:cBhvr>
                                      <p:to>
                                        <p:strVal val="visible"/>
                                      </p:to>
                                    </p:set>
                                    <p:anim calcmode="lin" valueType="num">
                                      <p:cBhvr additive="base">
                                        <p:cTn dur="500"/>
                                        <p:tgtEl>
                                          <p:spTgt spid="60">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0">
                                            <p:txEl>
                                              <p:pRg end="3" st="3"/>
                                            </p:txEl>
                                          </p:spTgt>
                                        </p:tgtEl>
                                        <p:attrNameLst>
                                          <p:attrName>style.visibility</p:attrName>
                                        </p:attrNameLst>
                                      </p:cBhvr>
                                      <p:to>
                                        <p:strVal val="visible"/>
                                      </p:to>
                                    </p:set>
                                    <p:anim calcmode="lin" valueType="num">
                                      <p:cBhvr additive="base">
                                        <p:cTn dur="500"/>
                                        <p:tgtEl>
                                          <p:spTgt spid="60">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0">
                                            <p:txEl>
                                              <p:pRg end="4" st="4"/>
                                            </p:txEl>
                                          </p:spTgt>
                                        </p:tgtEl>
                                        <p:attrNameLst>
                                          <p:attrName>style.visibility</p:attrName>
                                        </p:attrNameLst>
                                      </p:cBhvr>
                                      <p:to>
                                        <p:strVal val="visible"/>
                                      </p:to>
                                    </p:set>
                                    <p:anim calcmode="lin" valueType="num">
                                      <p:cBhvr additive="base">
                                        <p:cTn dur="500"/>
                                        <p:tgtEl>
                                          <p:spTgt spid="60">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8"/>
          <p:cNvSpPr txBox="1"/>
          <p:nvPr>
            <p:ph type="ctrTitle"/>
          </p:nvPr>
        </p:nvSpPr>
        <p:spPr>
          <a:xfrm>
            <a:off x="680322" y="2733708"/>
            <a:ext cx="8144100" cy="1117800"/>
          </a:xfrm>
          <a:prstGeom prst="rect">
            <a:avLst/>
          </a:prstGeom>
          <a:noFill/>
          <a:ln>
            <a:noFill/>
          </a:ln>
        </p:spPr>
        <p:txBody>
          <a:bodyPr anchorCtr="0" anchor="b" bIns="45700" lIns="91425" spcFirstLastPara="1" rIns="91425" wrap="square" tIns="45700">
            <a:noAutofit/>
          </a:bodyPr>
          <a:lstStyle/>
          <a:p>
            <a:pPr indent="0" lvl="0" marL="0" rtl="0" algn="r">
              <a:lnSpc>
                <a:spcPct val="90000"/>
              </a:lnSpc>
              <a:spcBef>
                <a:spcPts val="0"/>
              </a:spcBef>
              <a:spcAft>
                <a:spcPts val="0"/>
              </a:spcAft>
              <a:buClr>
                <a:srgbClr val="E6E1C3"/>
              </a:buClr>
              <a:buSzPts val="4800"/>
              <a:buFont typeface="Arial"/>
              <a:buNone/>
            </a:pPr>
            <a:r>
              <a:rPr lang="en-GB" sz="4800">
                <a:solidFill>
                  <a:srgbClr val="E6E1C3"/>
                </a:solidFill>
                <a:latin typeface="Arial"/>
                <a:ea typeface="Arial"/>
                <a:cs typeface="Arial"/>
                <a:sym typeface="Arial"/>
              </a:rPr>
              <a:t>Thank you for your attention</a:t>
            </a:r>
            <a:endParaRPr sz="4800">
              <a:solidFill>
                <a:srgbClr val="E6E1C3"/>
              </a:solidFill>
              <a:latin typeface="Arial"/>
              <a:ea typeface="Arial"/>
              <a:cs typeface="Arial"/>
              <a:sym typeface="Arial"/>
            </a:endParaRPr>
          </a:p>
        </p:txBody>
      </p:sp>
      <p:sp>
        <p:nvSpPr>
          <p:cNvPr id="104" name="Google Shape;104;p18"/>
          <p:cNvSpPr txBox="1"/>
          <p:nvPr>
            <p:ph idx="1" type="subTitle"/>
          </p:nvPr>
        </p:nvSpPr>
        <p:spPr>
          <a:xfrm>
            <a:off x="680322" y="4394039"/>
            <a:ext cx="8144100" cy="1117800"/>
          </a:xfrm>
          <a:prstGeom prst="rect">
            <a:avLst/>
          </a:prstGeom>
          <a:noFill/>
          <a:ln>
            <a:noFill/>
          </a:ln>
        </p:spPr>
        <p:txBody>
          <a:bodyPr anchorCtr="0" anchor="t" bIns="45700" lIns="91425" spcFirstLastPara="1" rIns="91425" wrap="square" tIns="45700">
            <a:normAutofit/>
          </a:bodyPr>
          <a:lstStyle/>
          <a:p>
            <a:pPr indent="0" lvl="0" marL="0" rtl="0" algn="r">
              <a:lnSpc>
                <a:spcPct val="90000"/>
              </a:lnSpc>
              <a:spcBef>
                <a:spcPts val="0"/>
              </a:spcBef>
              <a:spcAft>
                <a:spcPts val="0"/>
              </a:spcAft>
              <a:buClr>
                <a:schemeClr val="lt1"/>
              </a:buClr>
              <a:buSzPts val="4000"/>
              <a:buNone/>
            </a:pPr>
            <a:r>
              <a:rPr lang="en-GB" sz="4000">
                <a:latin typeface="Arial"/>
                <a:ea typeface="Arial"/>
                <a:cs typeface="Arial"/>
                <a:sym typeface="Arial"/>
              </a:rPr>
              <a:t>Open to your questions😊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C62FF19B-9E12-5757-D73E-420F7A485043}"/>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B54E5C5C-0617-3AD2-105D-CD7A22F1305A}"/>
              </a:ext>
            </a:extLst>
          </p:cNvPr>
          <p:cNvSpPr>
            <a:spLocks noGrp="1"/>
          </p:cNvSpPr>
          <p:nvPr>
            <p:ph idx="1"/>
          </p:nvPr>
        </p:nvSpPr>
        <p:spPr/>
        <p:txBody>
          <a:bodyPr>
            <a:normAutofit lnSpcReduction="10000"/>
          </a:bodyPr>
          <a:lstStyle/>
          <a:p>
            <a:pPr>
              <a:buFont typeface="Wingdings" panose="05000000000000000000" pitchFamily="2" charset="2"/>
              <a:buChar char="q"/>
            </a:pPr>
            <a:r>
              <a:rPr lang="en-GB" sz="2800"/>
              <a:t>But what if we cant escape the script? And what if our expectations of the wonderful things its promises…romance, enjoyment, and a sense of peace with yourself and your place in the world… inevitably lead to disappoitment ? </a:t>
            </a:r>
          </a:p>
          <a:p>
            <a:pPr>
              <a:buFont typeface="Wingdings" panose="05000000000000000000" pitchFamily="2" charset="2"/>
              <a:buChar char="q"/>
            </a:pPr>
            <a:r>
              <a:rPr lang="en-GB" sz="2800"/>
              <a:t>Is it possible to live within the script but still find a way to enjoy life and be happy? All of these questions are worth thinking about, and “ Passion” is all about these questions…</a:t>
            </a:r>
          </a:p>
          <a:p>
            <a:endParaRPr lang="fr-FR" sz="2800"/>
          </a:p>
        </p:txBody>
      </p:sp>
    </p:spTree>
    <p:extLst>
      <p:ext uri="{BB962C8B-B14F-4D97-AF65-F5344CB8AC3E}">
        <p14:creationId xmlns:p14="http://schemas.microsoft.com/office/powerpoint/2010/main" val="3889128096"/>
      </p:ext>
    </p:extLst>
  </p:cSld>
  <p:clrMapOvr>
    <a:masterClrMapping/>
  </p:clrMapOvr>
  <mc:AlternateContent>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6" presetClass="entr" presetSubtype="21" dur="5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6" presetClass="entr" presetSubtype="21" dur="50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49FC4905-A729-EDF3-C492-4A0C4ECE9441}"/>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01EE6159-406D-BDA1-9F2B-E3FBAD8FB36E}"/>
              </a:ext>
            </a:extLst>
          </p:cNvPr>
          <p:cNvSpPr>
            <a:spLocks noGrp="1"/>
          </p:cNvSpPr>
          <p:nvPr>
            <p:ph idx="1"/>
          </p:nvPr>
        </p:nvSpPr>
        <p:spPr/>
        <p:txBody>
          <a:bodyPr>
            <a:normAutofit/>
          </a:bodyPr>
          <a:lstStyle/>
          <a:p>
            <a:pPr marL="0" indent="0">
              <a:buNone/>
            </a:pPr>
            <a:r>
              <a:rPr lang="fr-FR" sz="2800"/>
              <a:t>the story opens with a</a:t>
            </a:r>
            <a:r>
              <a:rPr lang="en-GB" sz="2800"/>
              <a:t> women named Grace “the narrator and protagonist of the story”, returning to visit the home of a family with the last name Travers, a lake filled region of Ottawa valley, Canada. </a:t>
            </a:r>
          </a:p>
          <a:p>
            <a:pPr>
              <a:buFont typeface="Wingdings" panose="05000000000000000000" pitchFamily="2" charset="2"/>
              <a:buChar char="ü"/>
            </a:pPr>
            <a:r>
              <a:rPr lang="en-GB" sz="2800"/>
              <a:t>On her journey, she notes how dramatically the landscape has changed.</a:t>
            </a:r>
          </a:p>
          <a:p>
            <a:pPr>
              <a:buFont typeface="Wingdings" panose="05000000000000000000" pitchFamily="2" charset="2"/>
              <a:buChar char="ü"/>
            </a:pPr>
            <a:r>
              <a:rPr lang="en-GB" sz="2800"/>
              <a:t>There are more roads and more houses, she almost turns back before she finally spots it.</a:t>
            </a:r>
            <a:endParaRPr lang="fr-FR" sz="2800"/>
          </a:p>
        </p:txBody>
      </p:sp>
    </p:spTree>
    <p:extLst>
      <p:ext uri="{BB962C8B-B14F-4D97-AF65-F5344CB8AC3E}">
        <p14:creationId xmlns:p14="http://schemas.microsoft.com/office/powerpoint/2010/main" val="138249351"/>
      </p:ext>
    </p:extLst>
  </p:cSld>
  <p:clrMapOvr>
    <a:masterClrMapping/>
  </p:clrMapOvr>
  <mc:AlternateContent>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22" presetClass="entr" presetSubtype="4" dur="5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22" presetClass="entr" presetSubtype="4" dur="50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22" presetClass="entr" presetSubtype="4" dur="50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B11D38C7-E2EC-DDCC-B10D-14574A258AFC}"/>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BE84688B-F970-D219-177E-90E05A2A1C53}"/>
              </a:ext>
            </a:extLst>
          </p:cNvPr>
          <p:cNvSpPr>
            <a:spLocks noGrp="1"/>
          </p:cNvSpPr>
          <p:nvPr>
            <p:ph idx="1"/>
          </p:nvPr>
        </p:nvSpPr>
        <p:spPr>
          <a:xfrm>
            <a:off x="680321" y="2284231"/>
            <a:ext cx="9613861" cy="3599316"/>
          </a:xfrm>
        </p:spPr>
        <p:txBody>
          <a:bodyPr>
            <a:normAutofit/>
          </a:bodyPr>
          <a:lstStyle/>
          <a:p>
            <a:pPr>
              <a:buFont typeface="Wingdings" panose="05000000000000000000" pitchFamily="2" charset="2"/>
              <a:buChar char="§"/>
            </a:pPr>
            <a:r>
              <a:rPr lang="en-GB" sz="2800"/>
              <a:t>Now she’s find the house, she questions what made her go looking for it.</a:t>
            </a:r>
          </a:p>
          <a:p>
            <a:pPr>
              <a:buFont typeface="Wingdings" panose="05000000000000000000" pitchFamily="2" charset="2"/>
              <a:buChar char="§"/>
            </a:pPr>
            <a:r>
              <a:rPr lang="en-GB" sz="2800"/>
              <a:t>She continues to reminisce about the summer she got to know the traverses, when she worked as a waitress at a nearby hotel where she also was living for the summer. </a:t>
            </a:r>
          </a:p>
          <a:p>
            <a:pPr>
              <a:buFont typeface="Wingdings" panose="05000000000000000000" pitchFamily="2" charset="2"/>
              <a:buChar char="§"/>
            </a:pPr>
            <a:r>
              <a:rPr lang="en-GB" sz="2800"/>
              <a:t>At that evening Maury asks Grace on a date, she was unsure about Maury’s intentions but eventually agrees to give him a chance.</a:t>
            </a:r>
            <a:endParaRPr lang="fr-FR" sz="2800"/>
          </a:p>
        </p:txBody>
      </p:sp>
    </p:spTree>
    <p:extLst>
      <p:ext uri="{BB962C8B-B14F-4D97-AF65-F5344CB8AC3E}">
        <p14:creationId xmlns:p14="http://schemas.microsoft.com/office/powerpoint/2010/main" val="152087453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4" presetClass="entr" presetSubtype="10" dur="5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4" presetClass="entr" presetSubtype="10" dur="50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4" presetClass="entr" presetSubtype="10" dur="50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204070F2-998D-0188-5E60-3BE8DEDEB600}"/>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7B5D8DF8-A454-8848-67B6-E11AD084666B}"/>
              </a:ext>
            </a:extLst>
          </p:cNvPr>
          <p:cNvSpPr>
            <a:spLocks noGrp="1"/>
          </p:cNvSpPr>
          <p:nvPr>
            <p:ph idx="1"/>
          </p:nvPr>
        </p:nvSpPr>
        <p:spPr/>
        <p:txBody>
          <a:bodyPr>
            <a:normAutofit/>
          </a:bodyPr>
          <a:lstStyle/>
          <a:p>
            <a:pPr>
              <a:buFont typeface="Courier New" panose="02070309020205020404" pitchFamily="49" charset="0"/>
              <a:buChar char="o"/>
            </a:pPr>
            <a:r>
              <a:rPr lang="en-GB" sz="2800"/>
              <a:t>She struggled to articulate her feelings ,whereas Maury begins to fall in love with her. He finds her unique and romanticizes her poor upbringing. </a:t>
            </a:r>
          </a:p>
          <a:p>
            <a:pPr>
              <a:buFont typeface="Courier New" panose="02070309020205020404" pitchFamily="49" charset="0"/>
              <a:buChar char="o"/>
            </a:pPr>
            <a:r>
              <a:rPr lang="en-GB" sz="2800"/>
              <a:t>He gushes to his mother about her, and she invited her to dinner.</a:t>
            </a:r>
          </a:p>
          <a:p>
            <a:pPr>
              <a:buFont typeface="Courier New" panose="02070309020205020404" pitchFamily="49" charset="0"/>
              <a:buChar char="o"/>
            </a:pPr>
            <a:r>
              <a:rPr lang="en-GB" sz="2800"/>
              <a:t>Grace is instantly enamored and fascinated with Mrs.travers.and how different their lives from her own.</a:t>
            </a:r>
            <a:endParaRPr lang="fr-FR" sz="2800"/>
          </a:p>
        </p:txBody>
      </p:sp>
    </p:spTree>
    <p:extLst>
      <p:ext uri="{BB962C8B-B14F-4D97-AF65-F5344CB8AC3E}">
        <p14:creationId xmlns:p14="http://schemas.microsoft.com/office/powerpoint/2010/main" val="409571656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4" presetClass="entr" presetSubtype="10" dur="5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4" presetClass="entr" presetSubtype="10" dur="50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4" presetClass="entr" presetSubtype="10" dur="50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ags/tag2.xml><?xml version="1.0" encoding="utf-8"?>
<p:tagLst xmlns:a="http://schemas.openxmlformats.org/drawingml/2006/main" xmlns:r="http://schemas.openxmlformats.org/officeDocument/2006/relationships" xmlns:p="http://schemas.openxmlformats.org/presentationml/2006/main" xmlns:mc="http://schemas.openxmlformats.org/markup-compatibility/2006" xmlns:mv="urn:schemas-microsoft-com:mac:vml">
  <p:tag name="may_ignore_ucw" val="true"/>
  <p:tag name="ppt/slides/slide42.xml" val="1535839609"/>
  <p:tag name="ppt/slides/slide50.xml" val="2499520446"/>
  <p:tag name="ppt/notesMasters/notesMaster1.xml" val="2081232541"/>
  <p:tag name="ppt/slides/slide51.xml" val="2882725095"/>
  <p:tag name="ppt/slides/slide18.xml" val="3467296629"/>
  <p:tag name="ppt/slides/slide43.xml" val="3304915509"/>
  <p:tag name="ppt/slides/slide52.xml" val="4136020873"/>
  <p:tag name="ppt/slides/slide49.xml" val="1871144500"/>
  <p:tag name="ppt/slides/slide53.xml" val="3910139162"/>
  <p:tag name="ppt/slides/slide40.xml" val="3020245381"/>
  <p:tag name="ppt/slides/slide19.xml" val="2032335180"/>
  <p:tag name="ppt/slides/slide41.xml" val="42883220"/>
  <p:tag name="ppt/notesSlides/notesSlide1.xml" val="2541702658"/>
  <p:tag name="ppt/slides/slide47.xml" val="3043770523"/>
  <p:tag name="ppt/slides/slide20.xml" val="281999037"/>
  <p:tag name="ppt/slides/slide21.xml" val="757285161"/>
  <p:tag name="ppt/slides/slide48.xml" val="4008256882"/>
  <p:tag name="ppt/notesSlides/notesSlide2.xml" val="1527308711"/>
  <p:tag name="ppt/theme/theme6.xml" val="3520736427"/>
  <p:tag name="ppt/notesSlides/notesSlide3.xml" val="756179967"/>
  <p:tag name="ppt/notesSlides/notesSlide4.xml" val="29018921"/>
  <p:tag name="ppt/slides/slide44.xml" val="2541922029"/>
  <p:tag name="ppt/slides/slide46.xml" val="247240725"/>
  <p:tag name="ppt/slides/slide45.xml" val="3494998791"/>
  <p:tag name="ppt/notesSlides/notesSlide5.xml" val="757733527"/>
  <p:tag name="ppt/media/image1.png" val="4056799843"/>
  <p:tag name="ppt/media/image2.png" val="1265234464"/>
  <p:tag name="ppt/media/image3.png" val="2796893847"/>
  <p:tag name="ppt/media/image4.png" val="2682007700"/>
  <p:tag name="ppt/slideLayouts/slideLayout12.xml" val="1122638034"/>
  <p:tag name="ppt/slideLayouts/slideLayout13.xml" val="3086568797"/>
  <p:tag name="ppt/slideLayouts/slideLayout14.xml" val="1821624954"/>
  <p:tag name="ppt/slideLayouts/slideLayout15.xml" val="1016761490"/>
  <p:tag name="ppt/slideLayouts/slideLayout16.xml" val="2900327803"/>
  <p:tag name="ppt/slideLayouts/slideLayout17.xml" val="1048395610"/>
  <p:tag name="ppt/slideLayouts/slideLayout18.xml" val="872356402"/>
  <p:tag name="ppt/slideLayouts/slideLayout19.xml" val="3742469153"/>
  <p:tag name="ppt/slideLayouts/slideLayout20.xml" val="3597669958"/>
  <p:tag name="ppt/slideLayouts/slideLayout21.xml" val="1482834855"/>
  <p:tag name="ppt/slideLayouts/slideLayout22.xml" val="3289591656"/>
  <p:tag name="ppt/slideLayouts/slideLayout23.xml" val="2482369690"/>
  <p:tag name="ppt/slideLayouts/slideLayout24.xml" val="37550180"/>
  <p:tag name="ppt/slideLayouts/slideLayout25.xml" val="3844614666"/>
  <p:tag name="ppt/slideLayouts/slideLayout26.xml" val="4177704439"/>
  <p:tag name="ppt/slideLayouts/slideLayout27.xml" val="1673862874"/>
  <p:tag name="ppt/slideLayouts/slideLayout28.xml" val="3574973791"/>
  <p:tag name="ppt/slideLayouts/slideLayout29.xml" val="1122638034"/>
  <p:tag name="ppt/slideLayouts/slideLayout30.xml" val="3086568797"/>
  <p:tag name="ppt/slideLayouts/slideLayout31.xml" val="1821624954"/>
  <p:tag name="ppt/slideLayouts/slideLayout32.xml" val="1016761490"/>
  <p:tag name="ppt/slideLayouts/slideLayout33.xml" val="2900327803"/>
  <p:tag name="ppt/slideLayouts/slideLayout34.xml" val="1048395610"/>
  <p:tag name="ppt/slideLayouts/slideLayout35.xml" val="872356402"/>
  <p:tag name="ppt/slideLayouts/slideLayout36.xml" val="3742469153"/>
  <p:tag name="ppt/slideLayouts/slideLayout37.xml" val="3597669958"/>
  <p:tag name="ppt/slideLayouts/slideLayout38.xml" val="1482834855"/>
  <p:tag name="ppt/slideLayouts/slideLayout39.xml" val="3289591656"/>
  <p:tag name="ppt/slideLayouts/slideLayout40.xml" val="2482369690"/>
  <p:tag name="ppt/slideLayouts/slideLayout41.xml" val="37550180"/>
  <p:tag name="ppt/slideLayouts/slideLayout42.xml" val="3844614666"/>
  <p:tag name="ppt/slideLayouts/slideLayout43.xml" val="4177704439"/>
  <p:tag name="ppt/slideLayouts/slideLayout44.xml" val="1673862874"/>
  <p:tag name="ppt/slideLayouts/slideLayout45.xml" val="3574973791"/>
  <p:tag name="ppt/slideLayouts/slideLayout46.xml" val="4158326212"/>
  <p:tag name="ppt/slideLayouts/slideLayout47.xml" val="1210162481"/>
  <p:tag name="ppt/slideLayouts/slideLayout48.xml" val="1406366399"/>
  <p:tag name="ppt/slideLayouts/slideLayout49.xml" val="419849850"/>
  <p:tag name="ppt/slideLayouts/slideLayout50.xml" val="4235521439"/>
  <p:tag name="ppt/slideLayouts/slideLayout51.xml" val="3648672829"/>
  <p:tag name="ppt/slideLayouts/slideLayout52.xml" val="3052259883"/>
  <p:tag name="ppt/slideLayouts/slideLayout53.xml" val="2925160031"/>
  <p:tag name="ppt/slideLayouts/slideLayout54.xml" val="3055799797"/>
  <p:tag name="ppt/slideLayouts/slideLayout55.xml" val="1196132427"/>
  <p:tag name="ppt/slideLayouts/slideLayout56.xml" val="2140015588"/>
  <p:tag name="ppt/slideLayouts/slideLayout57.xml" val="997081004"/>
  <p:tag name="ppt/slideLayouts/slideLayout58.xml" val="3928734462"/>
  <p:tag name="ppt/slideLayouts/slideLayout59.xml" val="3481508672"/>
  <p:tag name="ppt/slideLayouts/slideLayout60.xml" val="3965595266"/>
  <p:tag name="ppt/slideLayouts/slideLayout61.xml" val="4141756701"/>
  <p:tag name="ppt/slideLayouts/slideLayout62.xml" val="1122638034"/>
  <p:tag name="ppt/slideLayouts/slideLayout63.xml" val="3086568797"/>
  <p:tag name="ppt/slideLayouts/slideLayout64.xml" val="1821624954"/>
  <p:tag name="ppt/slideLayouts/slideLayout65.xml" val="1016761490"/>
  <p:tag name="ppt/slideLayouts/slideLayout66.xml" val="2900327803"/>
  <p:tag name="ppt/slideLayouts/slideLayout67.xml" val="1048395610"/>
  <p:tag name="ppt/slideLayouts/slideLayout68.xml" val="872356402"/>
  <p:tag name="ppt/slideLayouts/slideLayout69.xml" val="3742469153"/>
  <p:tag name="ppt/slideLayouts/slideLayout70.xml" val="3597669958"/>
  <p:tag name="ppt/slideLayouts/slideLayout71.xml" val="1482834855"/>
  <p:tag name="ppt/slideLayouts/slideLayout72.xml" val="3289591656"/>
  <p:tag name="ppt/slideLayouts/slideLayout73.xml" val="2482369690"/>
  <p:tag name="ppt/slideLayouts/slideLayout74.xml" val="37550180"/>
  <p:tag name="ppt/slideLayouts/slideLayout75.xml" val="3844614666"/>
  <p:tag name="ppt/slideLayouts/slideLayout76.xml" val="4177704439"/>
  <p:tag name="ppt/slideLayouts/slideLayout77.xml" val="1673862874"/>
  <p:tag name="ppt/slideLayouts/slideLayout78.xml" val="3574973791"/>
  <p:tag name="ppt/slideMasters/slideMaster2.xml" val="1772299404"/>
  <p:tag name="ppt/slideMasters/slideMaster3.xml" val="2935399199"/>
  <p:tag name="ppt/slideMasters/slideMaster4.xml" val="742588732"/>
  <p:tag name="ppt/slideMasters/slideMaster5.xml" val="2936492090"/>
  <p:tag name="ppt/slides/slide10.xml" val="742045200"/>
  <p:tag name="ppt/slides/slide11.xml" val="438787947"/>
  <p:tag name="ppt/slides/slide12.xml" val="44096011"/>
  <p:tag name="ppt/slides/slide13.xml" val="1944616324"/>
  <p:tag name="ppt/slides/slide2.xml" val="2193817510"/>
  <p:tag name="ppt/slides/slide22.xml" val="2858260762"/>
  <p:tag name="ppt/slides/slide24.xml" val="3716712779"/>
  <p:tag name="ppt/slides/slide25.xml" val="3506206000"/>
  <p:tag name="ppt/slides/slide26.xml" val="2936047550"/>
  <p:tag name="ppt/slides/slide27.xml" val="1937254733"/>
  <p:tag name="ppt/slides/slide28.xml" val="3662632484"/>
  <p:tag name="ppt/slides/slide29.xml" val="2800332994"/>
  <p:tag name="ppt/slides/slide3.xml" val="3241414556"/>
  <p:tag name="ppt/slides/slide30.xml" val="2542768779"/>
  <p:tag name="ppt/slides/slide31.xml" val="3382572836"/>
  <p:tag name="ppt/slides/slide32.xml" val="3849677667"/>
  <p:tag name="ppt/slides/slide33.xml" val="771694526"/>
  <p:tag name="ppt/slides/slide34.xml" val="1087080766"/>
  <p:tag name="ppt/slides/slide35.xml" val="1799292242"/>
  <p:tag name="ppt/slides/slide36.xml" val="2796415157"/>
  <p:tag name="ppt/slides/slide37.xml" val="639287333"/>
  <p:tag name="ppt/slides/slide38.xml" val="1266499310"/>
  <p:tag name="ppt/slides/slide39.xml" val="596064630"/>
  <p:tag name="ppt/slides/slide4.xml" val="3441811588"/>
  <p:tag name="ppt/slides/slide5.xml" val="2712463964"/>
  <p:tag name="ppt/slides/slide6.xml" val="2519844193"/>
  <p:tag name="ppt/slides/slide7.xml" val="198281200"/>
  <p:tag name="ppt/slides/slide8.xml" val="1937505033"/>
  <p:tag name="ppt/slides/slide9.xml" val="3097489555"/>
  <p:tag name="ppt/theme/theme1.xml" val="765775010"/>
  <p:tag name="ppt/theme/theme2.xml" val="3261197836"/>
  <p:tag name="ppt/theme/theme3.xml" val="3261197836"/>
  <p:tag name="ppt/theme/theme4.xml" val="2671617675"/>
  <p:tag name="ppt/theme/theme5.xml" val="4233646927"/>
</p:tagLst>
</file>

<file path=ppt/theme/theme1.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r="http://schemas.openxmlformats.org/officeDocument/2006/relationships"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Trebuchet MS" panose="020b060302020202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Trebuchet MS" panose="020b060302020202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Lst>
    <a:ext uri="{05A4C25C-085E-4340-85A3-A5531E510DB2}">
      <thm15:themeFamily xmlns:thm15="http://schemas.microsoft.com/office/thememl/2012/main" name="Berlin" id="{7B5DBA9E-B069-418E-9360-A61BDD0615A4}" vid="{C0CBE056-4EF4-4D92-969E-947779DA7AAA}"/>
    </a:ext>
  </a:extLst>
</a:theme>
</file>

<file path=ppt/theme/theme3.xml><?xml version="1.0" encoding="utf-8"?>
<a:theme xmlns:r="http://schemas.openxmlformats.org/officeDocument/2006/relationships"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Trebuchet MS" panose="020b060302020202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Trebuchet MS" panose="020b060302020202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Lst>
    <a:ext uri="{05A4C25C-085E-4340-85A3-A5531E510DB2}">
      <thm15:themeFamily xmlns:thm15="http://schemas.microsoft.com/office/thememl/2012/main" name="Berlin" id="{7B5DBA9E-B069-418E-9360-A61BDD0615A4}" vid="{C0CBE056-4EF4-4D92-969E-947779DA7AAA}"/>
    </a:ext>
  </a:extLst>
</a:theme>
</file>

<file path=ppt/theme/theme4.xml><?xml version="1.0" encoding="utf-8"?>
<a:theme xmlns:r="http://schemas.openxmlformats.org/officeDocument/2006/relationships"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Trebuchet MS" panose="020b0603020202020204"/>
        <a:cs typeface="Arial"/>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Trebuchet MS" panose="020b0603020202020204"/>
        <a:cs typeface="Arial"/>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Lst>
    <a:ext uri="{05A4C25C-085E-4340-85A3-A5531E510DB2}">
      <thm15:themeFamily xmlns:thm15="http://schemas.microsoft.com/office/thememl/2012/main" name="Facet" id="{C0C680CD-088A-49FC-A102-D699147F32B2}" vid="{CFBC31BA-B70F-4F30-BCAA-4F3011E16C4D}"/>
    </a:ext>
  </a:extLst>
</a:theme>
</file>

<file path=ppt/theme/theme5.xml><?xml version="1.0" encoding="utf-8"?>
<a:theme xmlns:r="http://schemas.openxmlformats.org/officeDocument/2006/relationships"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Trebuchet MS" panose="020b060302020202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Trebuchet MS" panose="020b060302020202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Lst>
    <a:ext uri="{05A4C25C-085E-4340-85A3-A5531E510DB2}">
      <thm15:themeFamily xmlns:thm15="http://schemas.microsoft.com/office/thememl/2012/main" name="TM04033917[[fn=Berlin]]_novariants" id="{309C13C0-3BE0-4E8F-8916-1D5516B3B5DD}" vid="{18E1BE87-7240-45DF-8788-3CAEB7F17AB1}"/>
    </a:ext>
  </a:extLst>
</a:theme>
</file>

<file path=ppt/theme/theme6.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