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E3C-81A0-434E-8766-3661336B543E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D320-CB77-4FA4-98FA-A9661EDCC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22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E3C-81A0-434E-8766-3661336B543E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D320-CB77-4FA4-98FA-A9661EDCC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13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E3C-81A0-434E-8766-3661336B543E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D320-CB77-4FA4-98FA-A9661EDCC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862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E3C-81A0-434E-8766-3661336B543E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D320-CB77-4FA4-98FA-A9661EDCC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57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E3C-81A0-434E-8766-3661336B543E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D320-CB77-4FA4-98FA-A9661EDCC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698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E3C-81A0-434E-8766-3661336B543E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D320-CB77-4FA4-98FA-A9661EDCC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203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E3C-81A0-434E-8766-3661336B543E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D320-CB77-4FA4-98FA-A9661EDCC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00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E3C-81A0-434E-8766-3661336B543E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D320-CB77-4FA4-98FA-A9661EDCC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79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E3C-81A0-434E-8766-3661336B543E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D320-CB77-4FA4-98FA-A9661EDCC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649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E3C-81A0-434E-8766-3661336B543E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D320-CB77-4FA4-98FA-A9661EDCC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69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E3C-81A0-434E-8766-3661336B543E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D320-CB77-4FA4-98FA-A9661EDCC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3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51E3C-81A0-434E-8766-3661336B543E}" type="datetimeFigureOut">
              <a:rPr lang="fr-FR" smtClean="0"/>
              <a:t>04/02/2024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BD320-CB77-4FA4-98FA-A9661EDCC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83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b="1" dirty="0" smtClean="0"/>
              <a:t>Réseau informatique</a:t>
            </a:r>
            <a:r>
              <a:rPr lang="fr-FR" b="1" dirty="0"/>
              <a:t/>
            </a:r>
            <a:br>
              <a:rPr lang="fr-FR" b="1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4800" dirty="0" smtClean="0"/>
              <a:t>Introduction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pPr algn="l"/>
            <a:r>
              <a:rPr lang="fr-FR" dirty="0" smtClean="0"/>
              <a:t>Dr. </a:t>
            </a:r>
            <a:r>
              <a:rPr lang="fr-FR" sz="2200" dirty="0" smtClean="0"/>
              <a:t>LEBSIR</a:t>
            </a:r>
            <a:r>
              <a:rPr lang="fr-FR" dirty="0" smtClean="0"/>
              <a:t> Rabah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948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Contenu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/>
              <a:t>Les communications dans un monde </a:t>
            </a:r>
            <a:r>
              <a:rPr lang="fr-FR" dirty="0" smtClean="0"/>
              <a:t>connecté</a:t>
            </a:r>
          </a:p>
          <a:p>
            <a:r>
              <a:rPr lang="fr-FR" dirty="0"/>
              <a:t>Composants réseau, types et </a:t>
            </a:r>
            <a:r>
              <a:rPr lang="fr-FR" dirty="0" smtClean="0"/>
              <a:t>connexions</a:t>
            </a:r>
          </a:p>
          <a:p>
            <a:pPr lvl="1"/>
            <a:r>
              <a:rPr lang="fr-FR" dirty="0" smtClean="0"/>
              <a:t>Réseaux sans fil et mobiles</a:t>
            </a:r>
          </a:p>
          <a:p>
            <a:r>
              <a:rPr lang="fr-FR" dirty="0" smtClean="0"/>
              <a:t>Construire </a:t>
            </a:r>
            <a:r>
              <a:rPr lang="fr-FR" dirty="0"/>
              <a:t>un réseau </a:t>
            </a:r>
            <a:r>
              <a:rPr lang="fr-FR" dirty="0" smtClean="0"/>
              <a:t>domestique</a:t>
            </a:r>
          </a:p>
          <a:p>
            <a:r>
              <a:rPr lang="fr-FR" dirty="0"/>
              <a:t>Principes de </a:t>
            </a:r>
            <a:r>
              <a:rPr lang="fr-FR" dirty="0" smtClean="0"/>
              <a:t>communication</a:t>
            </a:r>
          </a:p>
          <a:p>
            <a:r>
              <a:rPr lang="fr-FR" dirty="0" smtClean="0"/>
              <a:t>Modèles ISO et TCP/IP</a:t>
            </a:r>
          </a:p>
          <a:p>
            <a:r>
              <a:rPr lang="fr-FR" dirty="0" smtClean="0"/>
              <a:t>La </a:t>
            </a:r>
            <a:r>
              <a:rPr lang="fr-FR" dirty="0"/>
              <a:t>couche </a:t>
            </a:r>
            <a:r>
              <a:rPr lang="fr-FR" dirty="0" smtClean="0"/>
              <a:t>d'accès</a:t>
            </a:r>
          </a:p>
          <a:p>
            <a:pPr lvl="1"/>
            <a:r>
              <a:rPr lang="fr-FR" dirty="0" smtClean="0"/>
              <a:t>Adressage MAC</a:t>
            </a:r>
          </a:p>
          <a:p>
            <a:r>
              <a:rPr lang="fr-FR" dirty="0" smtClean="0"/>
              <a:t>La couche Internet</a:t>
            </a:r>
          </a:p>
          <a:p>
            <a:pPr lvl="1"/>
            <a:r>
              <a:rPr lang="fr-FR" dirty="0"/>
              <a:t>Adressage </a:t>
            </a:r>
            <a:r>
              <a:rPr lang="fr-FR" dirty="0" smtClean="0"/>
              <a:t>IPv4 et segmentation des réseaux</a:t>
            </a:r>
          </a:p>
          <a:p>
            <a:pPr lvl="1"/>
            <a:r>
              <a:rPr lang="fr-FR" dirty="0"/>
              <a:t>Adressage </a:t>
            </a:r>
            <a:r>
              <a:rPr lang="fr-FR" dirty="0" smtClean="0"/>
              <a:t>IPv6</a:t>
            </a:r>
          </a:p>
          <a:p>
            <a:pPr lvl="1"/>
            <a:r>
              <a:rPr lang="fr-FR" dirty="0"/>
              <a:t>Adressage dynamique avec </a:t>
            </a:r>
            <a:r>
              <a:rPr lang="fr-FR" dirty="0" smtClean="0"/>
              <a:t>DHCP</a:t>
            </a:r>
          </a:p>
          <a:p>
            <a:pPr lvl="1"/>
            <a:r>
              <a:rPr lang="fr-FR" dirty="0"/>
              <a:t>Passerelles vers d'autres </a:t>
            </a:r>
            <a:r>
              <a:rPr lang="fr-FR" dirty="0" smtClean="0"/>
              <a:t>réseaux</a:t>
            </a:r>
          </a:p>
          <a:p>
            <a:pPr lvl="1"/>
            <a:r>
              <a:rPr lang="fr-FR" dirty="0"/>
              <a:t>Résolution </a:t>
            </a:r>
            <a:r>
              <a:rPr lang="fr-FR" dirty="0" smtClean="0"/>
              <a:t>d'adresse (ARP)</a:t>
            </a:r>
          </a:p>
          <a:p>
            <a:pPr lvl="1"/>
            <a:r>
              <a:rPr lang="fr-FR" dirty="0"/>
              <a:t>Routage entre </a:t>
            </a:r>
            <a:r>
              <a:rPr lang="fr-FR" dirty="0" smtClean="0"/>
              <a:t>réseaux</a:t>
            </a:r>
          </a:p>
          <a:p>
            <a:r>
              <a:rPr lang="fr-FR" dirty="0"/>
              <a:t>Couche </a:t>
            </a:r>
            <a:r>
              <a:rPr lang="fr-FR" dirty="0" smtClean="0"/>
              <a:t>Transport (TCP/UDP)</a:t>
            </a:r>
          </a:p>
          <a:p>
            <a:r>
              <a:rPr lang="fr-FR" dirty="0" smtClean="0"/>
              <a:t>Couche Application</a:t>
            </a:r>
          </a:p>
        </p:txBody>
      </p:sp>
    </p:spTree>
    <p:extLst>
      <p:ext uri="{BB962C8B-B14F-4D97-AF65-F5344CB8AC3E}">
        <p14:creationId xmlns:p14="http://schemas.microsoft.com/office/powerpoint/2010/main" val="424045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Outils </a:t>
            </a:r>
            <a:r>
              <a:rPr lang="fr-FR" dirty="0"/>
              <a:t>et de ressources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26135"/>
          </a:xfrm>
        </p:spPr>
        <p:txBody>
          <a:bodyPr/>
          <a:lstStyle/>
          <a:p>
            <a:r>
              <a:rPr lang="fr-FR" b="1" dirty="0" err="1"/>
              <a:t>Packet</a:t>
            </a:r>
            <a:r>
              <a:rPr lang="fr-FR" b="1" dirty="0"/>
              <a:t> </a:t>
            </a:r>
            <a:r>
              <a:rPr lang="fr-FR" b="1" dirty="0" smtClean="0"/>
              <a:t>Tracer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775" y="2421574"/>
            <a:ext cx="66484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7164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81</Words>
  <Application>Microsoft Office PowerPoint</Application>
  <PresentationFormat>Grand écran</PresentationFormat>
  <Paragraphs>25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Réseau informatique </vt:lpstr>
      <vt:lpstr>Contenu</vt:lpstr>
      <vt:lpstr>Outils et de ressources</vt:lpstr>
    </vt:vector>
  </TitlesOfParts>
  <Company>Nyrhu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aux cours</dc:title>
  <dc:creator>Admin</dc:creator>
  <cp:lastModifiedBy>Admin</cp:lastModifiedBy>
  <cp:revision>6</cp:revision>
  <dcterms:created xsi:type="dcterms:W3CDTF">2024-02-04T20:41:57Z</dcterms:created>
  <dcterms:modified xsi:type="dcterms:W3CDTF">2024-02-05T13:39:01Z</dcterms:modified>
</cp:coreProperties>
</file>