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3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867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00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84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13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9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0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6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4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018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إدارة معرفة الزبون: المفهوم والأهمية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**</a:t>
            </a:r>
            <a:r>
              <a:rPr dirty="0" err="1"/>
              <a:t>تعريف</a:t>
            </a:r>
            <a:r>
              <a:rPr dirty="0"/>
              <a:t> </a:t>
            </a:r>
            <a:r>
              <a:rPr dirty="0" err="1"/>
              <a:t>إدارة</a:t>
            </a:r>
            <a:r>
              <a:rPr dirty="0"/>
              <a:t> </a:t>
            </a:r>
            <a:r>
              <a:rPr dirty="0" err="1"/>
              <a:t>معرفة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:**</a:t>
            </a:r>
          </a:p>
          <a:p>
            <a:pPr algn="r" rtl="1"/>
            <a:r>
              <a:rPr dirty="0"/>
              <a:t>- </a:t>
            </a:r>
            <a:r>
              <a:rPr dirty="0" err="1"/>
              <a:t>عملية</a:t>
            </a:r>
            <a:r>
              <a:rPr dirty="0"/>
              <a:t> </a:t>
            </a:r>
            <a:r>
              <a:rPr dirty="0" err="1"/>
              <a:t>جمع</a:t>
            </a:r>
            <a:r>
              <a:rPr dirty="0"/>
              <a:t> </a:t>
            </a:r>
            <a:r>
              <a:rPr dirty="0" err="1"/>
              <a:t>وتنظيم</a:t>
            </a:r>
            <a:r>
              <a:rPr dirty="0"/>
              <a:t> </a:t>
            </a:r>
            <a:r>
              <a:rPr dirty="0" err="1"/>
              <a:t>وتحليل</a:t>
            </a:r>
            <a:r>
              <a:rPr dirty="0"/>
              <a:t> </a:t>
            </a:r>
            <a:r>
              <a:rPr dirty="0" err="1"/>
              <a:t>واستخدام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المتعلقة</a:t>
            </a:r>
            <a:r>
              <a:rPr dirty="0"/>
              <a:t> </a:t>
            </a:r>
            <a:r>
              <a:rPr dirty="0" err="1"/>
              <a:t>بالعملاء</a:t>
            </a:r>
            <a:r>
              <a:rPr dirty="0"/>
              <a:t> </a:t>
            </a:r>
            <a:r>
              <a:rPr dirty="0" err="1"/>
              <a:t>لتحسين</a:t>
            </a:r>
            <a:r>
              <a:rPr dirty="0"/>
              <a:t> 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معهم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تهدف</a:t>
            </a:r>
            <a:r>
              <a:rPr dirty="0"/>
              <a:t> </a:t>
            </a:r>
            <a:r>
              <a:rPr dirty="0" err="1"/>
              <a:t>إلى</a:t>
            </a:r>
            <a:r>
              <a:rPr dirty="0"/>
              <a:t>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حلول</a:t>
            </a:r>
            <a:r>
              <a:rPr dirty="0"/>
              <a:t> </a:t>
            </a:r>
            <a:r>
              <a:rPr dirty="0" err="1"/>
              <a:t>مخصصة</a:t>
            </a:r>
            <a:r>
              <a:rPr dirty="0"/>
              <a:t> </a:t>
            </a:r>
            <a:r>
              <a:rPr dirty="0" err="1"/>
              <a:t>بناءً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فهم</a:t>
            </a:r>
            <a:r>
              <a:rPr dirty="0"/>
              <a:t> </a:t>
            </a:r>
            <a:r>
              <a:rPr dirty="0" err="1"/>
              <a:t>احتياجات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أنواع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حول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:** </a:t>
            </a:r>
            <a:r>
              <a:rPr dirty="0" err="1"/>
              <a:t>بيانات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مثل</a:t>
            </a:r>
            <a:r>
              <a:rPr dirty="0"/>
              <a:t> </a:t>
            </a:r>
            <a:r>
              <a:rPr dirty="0" err="1"/>
              <a:t>التفضيلات</a:t>
            </a:r>
            <a:r>
              <a:rPr dirty="0"/>
              <a:t> </a:t>
            </a:r>
            <a:r>
              <a:rPr dirty="0" err="1"/>
              <a:t>والعادات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:** </a:t>
            </a:r>
            <a:r>
              <a:rPr dirty="0" err="1"/>
              <a:t>ملاحظات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لتحسين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 </a:t>
            </a:r>
            <a:r>
              <a:rPr dirty="0" err="1"/>
              <a:t>والخدمات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المعرفة</a:t>
            </a:r>
            <a:r>
              <a:rPr dirty="0"/>
              <a:t> </a:t>
            </a:r>
            <a:r>
              <a:rPr dirty="0" err="1"/>
              <a:t>للزبون</a:t>
            </a:r>
            <a:r>
              <a:rPr dirty="0"/>
              <a:t>:** </a:t>
            </a:r>
            <a:r>
              <a:rPr dirty="0" err="1"/>
              <a:t>معلومات</a:t>
            </a:r>
            <a:r>
              <a:rPr dirty="0"/>
              <a:t> </a:t>
            </a:r>
            <a:r>
              <a:rPr dirty="0" err="1"/>
              <a:t>مقدمة</a:t>
            </a:r>
            <a:r>
              <a:rPr dirty="0"/>
              <a:t> </a:t>
            </a:r>
            <a:r>
              <a:rPr dirty="0" err="1"/>
              <a:t>للعملاء</a:t>
            </a:r>
            <a:r>
              <a:rPr dirty="0"/>
              <a:t> </a:t>
            </a:r>
            <a:r>
              <a:rPr dirty="0" err="1"/>
              <a:t>لاستخدام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 </a:t>
            </a:r>
            <a:r>
              <a:rPr dirty="0" err="1"/>
              <a:t>بشكل</a:t>
            </a:r>
            <a:r>
              <a:rPr dirty="0"/>
              <a:t> </a:t>
            </a:r>
            <a:r>
              <a:rPr dirty="0" err="1"/>
              <a:t>فعال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أهمية إدارة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تعزيز</a:t>
            </a:r>
            <a:r>
              <a:rPr dirty="0"/>
              <a:t> </a:t>
            </a:r>
            <a:r>
              <a:rPr dirty="0" err="1"/>
              <a:t>تجربة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:**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تجربة</a:t>
            </a:r>
            <a:r>
              <a:rPr dirty="0"/>
              <a:t> </a:t>
            </a:r>
            <a:r>
              <a:rPr dirty="0" err="1"/>
              <a:t>مخصصة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زيادة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:** </a:t>
            </a:r>
            <a:r>
              <a:rPr dirty="0" err="1"/>
              <a:t>بناء</a:t>
            </a:r>
            <a:r>
              <a:rPr dirty="0"/>
              <a:t> </a:t>
            </a:r>
            <a:r>
              <a:rPr dirty="0" err="1"/>
              <a:t>علاقات</a:t>
            </a:r>
            <a:r>
              <a:rPr dirty="0"/>
              <a:t> </a:t>
            </a:r>
            <a:r>
              <a:rPr dirty="0" err="1"/>
              <a:t>طويلة</a:t>
            </a:r>
            <a:r>
              <a:rPr dirty="0"/>
              <a:t> </a:t>
            </a:r>
            <a:r>
              <a:rPr dirty="0" err="1"/>
              <a:t>الأمد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:** </a:t>
            </a:r>
            <a:r>
              <a:rPr dirty="0" err="1"/>
              <a:t>استخدام</a:t>
            </a:r>
            <a:r>
              <a:rPr dirty="0"/>
              <a:t> </a:t>
            </a:r>
            <a:r>
              <a:rPr dirty="0" err="1"/>
              <a:t>ملاحظات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التطوير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تحقيق</a:t>
            </a:r>
            <a:r>
              <a:rPr dirty="0"/>
              <a:t> </a:t>
            </a:r>
            <a:r>
              <a:rPr dirty="0" err="1"/>
              <a:t>ميزة</a:t>
            </a:r>
            <a:r>
              <a:rPr dirty="0"/>
              <a:t> </a:t>
            </a:r>
            <a:r>
              <a:rPr dirty="0" err="1"/>
              <a:t>تنافسية</a:t>
            </a:r>
            <a:r>
              <a:rPr dirty="0"/>
              <a:t>:** </a:t>
            </a:r>
            <a:r>
              <a:rPr dirty="0" err="1"/>
              <a:t>معرفة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تُمكّن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التفوق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المنافسين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خفض</a:t>
            </a:r>
            <a:r>
              <a:rPr dirty="0"/>
              <a:t> </a:t>
            </a:r>
            <a:r>
              <a:rPr dirty="0" err="1"/>
              <a:t>التكاليف</a:t>
            </a:r>
            <a:r>
              <a:rPr dirty="0"/>
              <a:t>:** </a:t>
            </a:r>
            <a:r>
              <a:rPr dirty="0" err="1"/>
              <a:t>التركيز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الأكثر</a:t>
            </a:r>
            <a:r>
              <a:rPr dirty="0"/>
              <a:t> </a:t>
            </a:r>
            <a:r>
              <a:rPr dirty="0" err="1"/>
              <a:t>قيمة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مراحل إدارة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1. **</a:t>
            </a:r>
            <a:r>
              <a:rPr dirty="0" err="1"/>
              <a:t>جمع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:**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الاستبيانات</a:t>
            </a:r>
            <a:r>
              <a:rPr dirty="0"/>
              <a:t>، </a:t>
            </a:r>
            <a:r>
              <a:rPr dirty="0" err="1"/>
              <a:t>الملاحظات</a:t>
            </a:r>
            <a:r>
              <a:rPr dirty="0"/>
              <a:t>، </a:t>
            </a:r>
            <a:r>
              <a:rPr dirty="0" err="1"/>
              <a:t>وسائل</a:t>
            </a:r>
            <a:r>
              <a:rPr dirty="0"/>
              <a:t> </a:t>
            </a:r>
            <a:r>
              <a:rPr dirty="0" err="1"/>
              <a:t>التواصل</a:t>
            </a:r>
            <a:r>
              <a:rPr dirty="0"/>
              <a:t> </a:t>
            </a:r>
            <a:r>
              <a:rPr dirty="0" err="1"/>
              <a:t>الاجتماعي</a:t>
            </a:r>
            <a:r>
              <a:rPr dirty="0"/>
              <a:t>.</a:t>
            </a:r>
          </a:p>
          <a:p>
            <a:pPr algn="r" rtl="1"/>
            <a:r>
              <a:rPr dirty="0"/>
              <a:t>2. **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:** </a:t>
            </a:r>
            <a:r>
              <a:rPr dirty="0" err="1"/>
              <a:t>لفهم</a:t>
            </a:r>
            <a:r>
              <a:rPr dirty="0"/>
              <a:t> </a:t>
            </a:r>
            <a:r>
              <a:rPr dirty="0" err="1"/>
              <a:t>سلوك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  <a:p>
            <a:pPr algn="r" rtl="1"/>
            <a:r>
              <a:rPr dirty="0"/>
              <a:t>3. **</a:t>
            </a:r>
            <a:r>
              <a:rPr dirty="0" err="1"/>
              <a:t>تخزين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:**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أنظمة</a:t>
            </a:r>
            <a:r>
              <a:rPr dirty="0"/>
              <a:t> </a:t>
            </a:r>
            <a:r>
              <a:rPr dirty="0" err="1"/>
              <a:t>إدارة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.</a:t>
            </a:r>
          </a:p>
          <a:p>
            <a:pPr algn="r" rtl="1"/>
            <a:r>
              <a:rPr dirty="0"/>
              <a:t>4. **</a:t>
            </a:r>
            <a:r>
              <a:rPr dirty="0" err="1"/>
              <a:t>استخدام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:** </a:t>
            </a:r>
            <a:r>
              <a:rPr dirty="0" err="1"/>
              <a:t>لتحسين</a:t>
            </a:r>
            <a:r>
              <a:rPr dirty="0"/>
              <a:t> </a:t>
            </a:r>
            <a:r>
              <a:rPr dirty="0" err="1"/>
              <a:t>العمليات</a:t>
            </a:r>
            <a:r>
              <a:rPr dirty="0"/>
              <a:t> </a:t>
            </a:r>
            <a:r>
              <a:rPr dirty="0" err="1"/>
              <a:t>وتطوير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.</a:t>
            </a:r>
          </a:p>
          <a:p>
            <a:pPr algn="r" rtl="1"/>
            <a:r>
              <a:rPr dirty="0"/>
              <a:t>5. **</a:t>
            </a:r>
            <a:r>
              <a:rPr dirty="0" err="1"/>
              <a:t>تحديث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:** </a:t>
            </a:r>
            <a:r>
              <a:rPr dirty="0" err="1"/>
              <a:t>مراجعة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 </a:t>
            </a:r>
            <a:r>
              <a:rPr dirty="0" err="1"/>
              <a:t>لضمان</a:t>
            </a:r>
            <a:r>
              <a:rPr dirty="0"/>
              <a:t> </a:t>
            </a:r>
            <a:r>
              <a:rPr dirty="0" err="1"/>
              <a:t>دقتها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تقنيات وأدوات إدارة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أنظمة</a:t>
            </a:r>
            <a:r>
              <a:rPr dirty="0"/>
              <a:t> CRM:** </a:t>
            </a:r>
            <a:r>
              <a:rPr dirty="0" err="1"/>
              <a:t>لإدارة</a:t>
            </a:r>
            <a:r>
              <a:rPr dirty="0"/>
              <a:t> </a:t>
            </a:r>
            <a:r>
              <a:rPr dirty="0" err="1"/>
              <a:t>تفاعلات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أدوات</a:t>
            </a:r>
            <a:r>
              <a:rPr dirty="0"/>
              <a:t> 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:** </a:t>
            </a:r>
            <a:r>
              <a:rPr dirty="0" err="1"/>
              <a:t>لفهم</a:t>
            </a:r>
            <a:r>
              <a:rPr dirty="0"/>
              <a:t> </a:t>
            </a:r>
            <a:r>
              <a:rPr dirty="0" err="1"/>
              <a:t>الاتجاهات</a:t>
            </a:r>
            <a:r>
              <a:rPr dirty="0"/>
              <a:t> </a:t>
            </a:r>
            <a:r>
              <a:rPr dirty="0" err="1"/>
              <a:t>المستقبلية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أنظمة</a:t>
            </a:r>
            <a:r>
              <a:rPr dirty="0"/>
              <a:t> </a:t>
            </a:r>
            <a:r>
              <a:rPr dirty="0" err="1"/>
              <a:t>إدارة</a:t>
            </a:r>
            <a:r>
              <a:rPr dirty="0"/>
              <a:t> </a:t>
            </a:r>
            <a:r>
              <a:rPr dirty="0" err="1"/>
              <a:t>المعرفة</a:t>
            </a:r>
            <a:r>
              <a:rPr dirty="0"/>
              <a:t>:** </a:t>
            </a:r>
            <a:r>
              <a:rPr dirty="0" err="1"/>
              <a:t>لتخزين</a:t>
            </a:r>
            <a:r>
              <a:rPr dirty="0"/>
              <a:t> </a:t>
            </a:r>
            <a:r>
              <a:rPr dirty="0" err="1"/>
              <a:t>ومشاركة</a:t>
            </a:r>
            <a:r>
              <a:rPr dirty="0"/>
              <a:t> </a:t>
            </a:r>
            <a:r>
              <a:rPr dirty="0" err="1"/>
              <a:t>المعلومات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التعلم</a:t>
            </a:r>
            <a:r>
              <a:rPr dirty="0"/>
              <a:t> </a:t>
            </a:r>
            <a:r>
              <a:rPr dirty="0" err="1"/>
              <a:t>الآلي</a:t>
            </a:r>
            <a:r>
              <a:rPr dirty="0"/>
              <a:t> </a:t>
            </a:r>
            <a:r>
              <a:rPr dirty="0" err="1"/>
              <a:t>والذكاء</a:t>
            </a:r>
            <a:r>
              <a:rPr dirty="0"/>
              <a:t> </a:t>
            </a:r>
            <a:r>
              <a:rPr dirty="0" err="1"/>
              <a:t>الاصطناعي</a:t>
            </a:r>
            <a:r>
              <a:rPr dirty="0"/>
              <a:t>:** </a:t>
            </a:r>
            <a:r>
              <a:rPr dirty="0" err="1"/>
              <a:t>لتحليل</a:t>
            </a:r>
            <a:r>
              <a:rPr dirty="0"/>
              <a:t> </a:t>
            </a:r>
            <a:r>
              <a:rPr dirty="0" err="1"/>
              <a:t>كميات</a:t>
            </a:r>
            <a:r>
              <a:rPr dirty="0"/>
              <a:t> </a:t>
            </a:r>
            <a:r>
              <a:rPr dirty="0" err="1"/>
              <a:t>كبيرة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وسائل</a:t>
            </a:r>
            <a:r>
              <a:rPr dirty="0"/>
              <a:t> </a:t>
            </a:r>
            <a:r>
              <a:rPr dirty="0" err="1"/>
              <a:t>التواصل</a:t>
            </a:r>
            <a:r>
              <a:rPr dirty="0"/>
              <a:t> </a:t>
            </a:r>
            <a:r>
              <a:rPr dirty="0" err="1"/>
              <a:t>الاجتماعي</a:t>
            </a:r>
            <a:r>
              <a:rPr dirty="0"/>
              <a:t>:** </a:t>
            </a:r>
            <a:r>
              <a:rPr dirty="0" err="1"/>
              <a:t>لفهم</a:t>
            </a:r>
            <a:r>
              <a:rPr dirty="0"/>
              <a:t> </a:t>
            </a:r>
            <a:r>
              <a:rPr dirty="0" err="1"/>
              <a:t>اهتمامات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التحديات في إدارة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جودة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:** </a:t>
            </a:r>
            <a:r>
              <a:rPr dirty="0" err="1"/>
              <a:t>ضمان</a:t>
            </a:r>
            <a:r>
              <a:rPr dirty="0"/>
              <a:t> </a:t>
            </a:r>
            <a:r>
              <a:rPr dirty="0" err="1"/>
              <a:t>دقة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تكامل</a:t>
            </a:r>
            <a:r>
              <a:rPr dirty="0"/>
              <a:t> </a:t>
            </a:r>
            <a:r>
              <a:rPr dirty="0" err="1"/>
              <a:t>الأنظمة</a:t>
            </a:r>
            <a:r>
              <a:rPr dirty="0"/>
              <a:t>:** </a:t>
            </a:r>
            <a:r>
              <a:rPr dirty="0" err="1"/>
              <a:t>توفير</a:t>
            </a:r>
            <a:r>
              <a:rPr dirty="0"/>
              <a:t> </a:t>
            </a:r>
            <a:r>
              <a:rPr dirty="0" err="1"/>
              <a:t>تجربة</a:t>
            </a:r>
            <a:r>
              <a:rPr dirty="0"/>
              <a:t> </a:t>
            </a:r>
            <a:r>
              <a:rPr dirty="0" err="1"/>
              <a:t>متكاملة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خصوصية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:** </a:t>
            </a:r>
            <a:r>
              <a:rPr dirty="0" err="1"/>
              <a:t>حماية</a:t>
            </a:r>
            <a:r>
              <a:rPr dirty="0"/>
              <a:t> </a:t>
            </a:r>
            <a:r>
              <a:rPr dirty="0" err="1"/>
              <a:t>المعلومات</a:t>
            </a:r>
            <a:r>
              <a:rPr dirty="0"/>
              <a:t> </a:t>
            </a:r>
            <a:r>
              <a:rPr dirty="0" err="1"/>
              <a:t>والامتثال</a:t>
            </a:r>
            <a:r>
              <a:rPr dirty="0"/>
              <a:t> </a:t>
            </a:r>
            <a:r>
              <a:rPr dirty="0" err="1"/>
              <a:t>للقوانين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مقاومة</a:t>
            </a:r>
            <a:r>
              <a:rPr dirty="0"/>
              <a:t> </a:t>
            </a:r>
            <a:r>
              <a:rPr dirty="0" err="1"/>
              <a:t>التغيير</a:t>
            </a:r>
            <a:r>
              <a:rPr dirty="0"/>
              <a:t>:** </a:t>
            </a:r>
            <a:r>
              <a:rPr dirty="0" err="1"/>
              <a:t>تحديات</a:t>
            </a:r>
            <a:r>
              <a:rPr dirty="0"/>
              <a:t> </a:t>
            </a:r>
            <a:r>
              <a:rPr dirty="0" err="1"/>
              <a:t>تطبيق</a:t>
            </a:r>
            <a:r>
              <a:rPr dirty="0"/>
              <a:t> </a:t>
            </a:r>
            <a:r>
              <a:rPr dirty="0" err="1"/>
              <a:t>أنظمة</a:t>
            </a:r>
            <a:r>
              <a:rPr dirty="0"/>
              <a:t> </a:t>
            </a:r>
            <a:r>
              <a:rPr dirty="0" err="1"/>
              <a:t>جديدة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 </a:t>
            </a:r>
            <a:r>
              <a:rPr dirty="0" err="1"/>
              <a:t>الكبيرة</a:t>
            </a:r>
            <a:r>
              <a:rPr dirty="0"/>
              <a:t>:** </a:t>
            </a:r>
            <a:r>
              <a:rPr dirty="0" err="1"/>
              <a:t>التعامل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كميات</a:t>
            </a:r>
            <a:r>
              <a:rPr dirty="0"/>
              <a:t> </a:t>
            </a:r>
            <a:r>
              <a:rPr dirty="0" err="1"/>
              <a:t>ضخمة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المعلومات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فوائد إدارة معرفة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زيادة</a:t>
            </a:r>
            <a:r>
              <a:rPr dirty="0"/>
              <a:t> 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:**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خلال</a:t>
            </a:r>
            <a:r>
              <a:rPr dirty="0"/>
              <a:t>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حلول</a:t>
            </a:r>
            <a:r>
              <a:rPr dirty="0"/>
              <a:t> </a:t>
            </a:r>
            <a:r>
              <a:rPr dirty="0" err="1"/>
              <a:t>مخصصة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تعزيز</a:t>
            </a:r>
            <a:r>
              <a:rPr dirty="0"/>
              <a:t> </a:t>
            </a:r>
            <a:r>
              <a:rPr dirty="0" err="1"/>
              <a:t>الابتكار</a:t>
            </a:r>
            <a:r>
              <a:rPr dirty="0"/>
              <a:t>:** </a:t>
            </a:r>
            <a:r>
              <a:rPr dirty="0" err="1"/>
              <a:t>استخدام</a:t>
            </a:r>
            <a:r>
              <a:rPr dirty="0"/>
              <a:t> </a:t>
            </a:r>
            <a:r>
              <a:rPr dirty="0" err="1"/>
              <a:t>ملاحظات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للتطوير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الكفاءة</a:t>
            </a:r>
            <a:r>
              <a:rPr dirty="0"/>
              <a:t> </a:t>
            </a:r>
            <a:r>
              <a:rPr dirty="0" err="1"/>
              <a:t>التشغيلية</a:t>
            </a:r>
            <a:r>
              <a:rPr dirty="0"/>
              <a:t>:** </a:t>
            </a:r>
            <a:r>
              <a:rPr dirty="0" err="1"/>
              <a:t>توفير</a:t>
            </a:r>
            <a:r>
              <a:rPr dirty="0"/>
              <a:t> </a:t>
            </a:r>
            <a:r>
              <a:rPr dirty="0" err="1"/>
              <a:t>الوقت</a:t>
            </a:r>
            <a:r>
              <a:rPr dirty="0"/>
              <a:t> </a:t>
            </a:r>
            <a:r>
              <a:rPr dirty="0" err="1"/>
              <a:t>والموارد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زيادة</a:t>
            </a:r>
            <a:r>
              <a:rPr dirty="0"/>
              <a:t> </a:t>
            </a:r>
            <a:r>
              <a:rPr dirty="0" err="1"/>
              <a:t>الإيرادات</a:t>
            </a:r>
            <a:r>
              <a:rPr dirty="0"/>
              <a:t>:** </a:t>
            </a:r>
            <a:r>
              <a:rPr dirty="0" err="1"/>
              <a:t>التركيز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الأكثر</a:t>
            </a:r>
            <a:r>
              <a:rPr dirty="0"/>
              <a:t> </a:t>
            </a:r>
            <a:r>
              <a:rPr dirty="0" err="1"/>
              <a:t>قيمة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359</Words>
  <Application>Microsoft Office PowerPoint</Application>
  <PresentationFormat>Affichage à l'écran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إدارة معرفة الزبون: المفهوم والأهمية</vt:lpstr>
      <vt:lpstr>أنواع معرفة الزبون</vt:lpstr>
      <vt:lpstr>أهمية إدارة معرفة الزبون</vt:lpstr>
      <vt:lpstr>مراحل إدارة معرفة الزبون</vt:lpstr>
      <vt:lpstr>تقنيات وأدوات إدارة معرفة الزبون</vt:lpstr>
      <vt:lpstr>التحديات في إدارة معرفة الزبون</vt:lpstr>
      <vt:lpstr>فوائد إدارة معرفة الزبون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معرفة الزبون: المفهوم والأهمية</dc:title>
  <dc:subject/>
  <dc:creator/>
  <cp:keywords/>
  <dc:description>generated using python-pptx</dc:description>
  <cp:lastModifiedBy>Raouf Zerfa</cp:lastModifiedBy>
  <cp:revision>2</cp:revision>
  <dcterms:created xsi:type="dcterms:W3CDTF">2013-01-27T09:14:16Z</dcterms:created>
  <dcterms:modified xsi:type="dcterms:W3CDTF">2025-01-08T16:07:32Z</dcterms:modified>
  <cp:category/>
</cp:coreProperties>
</file>