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450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9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31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28679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3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00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3841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131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96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08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006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65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3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75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27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42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17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018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إدارة معرفة الزبون: المفهوم والأهمية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dirty="0"/>
              <a:t>**</a:t>
            </a:r>
            <a:r>
              <a:rPr dirty="0" err="1"/>
              <a:t>تعريف</a:t>
            </a:r>
            <a:r>
              <a:rPr dirty="0"/>
              <a:t> </a:t>
            </a:r>
            <a:r>
              <a:rPr dirty="0" err="1"/>
              <a:t>إدارة</a:t>
            </a:r>
            <a:r>
              <a:rPr dirty="0"/>
              <a:t> </a:t>
            </a:r>
            <a:r>
              <a:rPr dirty="0" err="1"/>
              <a:t>معرفة</a:t>
            </a:r>
            <a:r>
              <a:rPr dirty="0"/>
              <a:t> </a:t>
            </a:r>
            <a:r>
              <a:rPr dirty="0" err="1"/>
              <a:t>الزبون</a:t>
            </a:r>
            <a:r>
              <a:rPr dirty="0"/>
              <a:t>:**</a:t>
            </a:r>
          </a:p>
          <a:p>
            <a:pPr algn="r" rtl="1"/>
            <a:r>
              <a:rPr dirty="0"/>
              <a:t>- </a:t>
            </a:r>
            <a:r>
              <a:rPr dirty="0" err="1"/>
              <a:t>عملية</a:t>
            </a:r>
            <a:r>
              <a:rPr dirty="0"/>
              <a:t> </a:t>
            </a:r>
            <a:r>
              <a:rPr dirty="0" err="1"/>
              <a:t>جمع</a:t>
            </a:r>
            <a:r>
              <a:rPr dirty="0"/>
              <a:t> </a:t>
            </a:r>
            <a:r>
              <a:rPr dirty="0" err="1"/>
              <a:t>وتنظيم</a:t>
            </a:r>
            <a:r>
              <a:rPr dirty="0"/>
              <a:t> </a:t>
            </a:r>
            <a:r>
              <a:rPr dirty="0" err="1"/>
              <a:t>وتحليل</a:t>
            </a:r>
            <a:r>
              <a:rPr dirty="0"/>
              <a:t> </a:t>
            </a:r>
            <a:r>
              <a:rPr dirty="0" err="1"/>
              <a:t>واستخدام</a:t>
            </a:r>
            <a:r>
              <a:rPr dirty="0"/>
              <a:t> </a:t>
            </a:r>
            <a:r>
              <a:rPr dirty="0" err="1"/>
              <a:t>المعرفة</a:t>
            </a:r>
            <a:r>
              <a:rPr dirty="0"/>
              <a:t> </a:t>
            </a:r>
            <a:r>
              <a:rPr dirty="0" err="1"/>
              <a:t>المتعلقة</a:t>
            </a:r>
            <a:r>
              <a:rPr dirty="0"/>
              <a:t> </a:t>
            </a:r>
            <a:r>
              <a:rPr dirty="0" err="1"/>
              <a:t>بالعملاء</a:t>
            </a:r>
            <a:r>
              <a:rPr dirty="0"/>
              <a:t> </a:t>
            </a:r>
            <a:r>
              <a:rPr dirty="0" err="1"/>
              <a:t>لتحسين</a:t>
            </a:r>
            <a:r>
              <a:rPr dirty="0"/>
              <a:t> </a:t>
            </a:r>
            <a:r>
              <a:rPr dirty="0" err="1"/>
              <a:t>العلاقة</a:t>
            </a:r>
            <a:r>
              <a:rPr dirty="0"/>
              <a:t> </a:t>
            </a:r>
            <a:r>
              <a:rPr dirty="0" err="1"/>
              <a:t>معهم</a:t>
            </a:r>
            <a:r>
              <a:rPr dirty="0"/>
              <a:t>.</a:t>
            </a:r>
          </a:p>
          <a:p>
            <a:pPr algn="r" rtl="1"/>
            <a:r>
              <a:rPr dirty="0"/>
              <a:t>- </a:t>
            </a:r>
            <a:r>
              <a:rPr dirty="0" err="1"/>
              <a:t>تهدف</a:t>
            </a:r>
            <a:r>
              <a:rPr dirty="0"/>
              <a:t> </a:t>
            </a:r>
            <a:r>
              <a:rPr dirty="0" err="1"/>
              <a:t>إلى</a:t>
            </a:r>
            <a:r>
              <a:rPr dirty="0"/>
              <a:t> </a:t>
            </a:r>
            <a:r>
              <a:rPr dirty="0" err="1"/>
              <a:t>تقديم</a:t>
            </a:r>
            <a:r>
              <a:rPr dirty="0"/>
              <a:t> </a:t>
            </a:r>
            <a:r>
              <a:rPr dirty="0" err="1"/>
              <a:t>حلول</a:t>
            </a:r>
            <a:r>
              <a:rPr dirty="0"/>
              <a:t> </a:t>
            </a:r>
            <a:r>
              <a:rPr dirty="0" err="1"/>
              <a:t>مخصصة</a:t>
            </a:r>
            <a:r>
              <a:rPr dirty="0"/>
              <a:t> </a:t>
            </a:r>
            <a:r>
              <a:rPr dirty="0" err="1"/>
              <a:t>بناءً</a:t>
            </a:r>
            <a:r>
              <a:rPr dirty="0"/>
              <a:t> </a:t>
            </a:r>
            <a:r>
              <a:rPr dirty="0" err="1"/>
              <a:t>على</a:t>
            </a:r>
            <a:r>
              <a:rPr dirty="0"/>
              <a:t> </a:t>
            </a:r>
            <a:r>
              <a:rPr dirty="0" err="1"/>
              <a:t>فهم</a:t>
            </a:r>
            <a:r>
              <a:rPr dirty="0"/>
              <a:t> </a:t>
            </a:r>
            <a:r>
              <a:rPr dirty="0" err="1"/>
              <a:t>احتياجات</a:t>
            </a:r>
            <a:r>
              <a:rPr dirty="0"/>
              <a:t> </a:t>
            </a:r>
            <a:r>
              <a:rPr dirty="0" err="1"/>
              <a:t>العملاء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أنواع معرفة الزبون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dirty="0"/>
              <a:t>- **</a:t>
            </a:r>
            <a:r>
              <a:rPr dirty="0" err="1"/>
              <a:t>المعرفة</a:t>
            </a:r>
            <a:r>
              <a:rPr dirty="0"/>
              <a:t> </a:t>
            </a:r>
            <a:r>
              <a:rPr dirty="0" err="1"/>
              <a:t>حول</a:t>
            </a:r>
            <a:r>
              <a:rPr dirty="0"/>
              <a:t> </a:t>
            </a:r>
            <a:r>
              <a:rPr dirty="0" err="1"/>
              <a:t>الزبون</a:t>
            </a:r>
            <a:r>
              <a:rPr dirty="0"/>
              <a:t>:** </a:t>
            </a:r>
            <a:r>
              <a:rPr dirty="0" err="1"/>
              <a:t>بيانات</a:t>
            </a:r>
            <a:r>
              <a:rPr dirty="0"/>
              <a:t> </a:t>
            </a:r>
            <a:r>
              <a:rPr dirty="0" err="1"/>
              <a:t>العملاء</a:t>
            </a:r>
            <a:r>
              <a:rPr dirty="0"/>
              <a:t> </a:t>
            </a:r>
            <a:r>
              <a:rPr dirty="0" err="1"/>
              <a:t>مثل</a:t>
            </a:r>
            <a:r>
              <a:rPr dirty="0"/>
              <a:t> </a:t>
            </a:r>
            <a:r>
              <a:rPr dirty="0" err="1"/>
              <a:t>التفضيلات</a:t>
            </a:r>
            <a:r>
              <a:rPr dirty="0"/>
              <a:t> </a:t>
            </a:r>
            <a:r>
              <a:rPr dirty="0" err="1"/>
              <a:t>والعادات</a:t>
            </a:r>
            <a:r>
              <a:rPr dirty="0"/>
              <a:t>.</a:t>
            </a:r>
          </a:p>
          <a:p>
            <a:pPr algn="r" rtl="1"/>
            <a:r>
              <a:rPr dirty="0"/>
              <a:t>- **</a:t>
            </a:r>
            <a:r>
              <a:rPr dirty="0" err="1"/>
              <a:t>المعرفة</a:t>
            </a:r>
            <a:r>
              <a:rPr dirty="0"/>
              <a:t> </a:t>
            </a:r>
            <a:r>
              <a:rPr dirty="0" err="1"/>
              <a:t>من</a:t>
            </a:r>
            <a:r>
              <a:rPr dirty="0"/>
              <a:t> </a:t>
            </a:r>
            <a:r>
              <a:rPr dirty="0" err="1"/>
              <a:t>الزبون</a:t>
            </a:r>
            <a:r>
              <a:rPr dirty="0"/>
              <a:t>:** </a:t>
            </a:r>
            <a:r>
              <a:rPr dirty="0" err="1"/>
              <a:t>ملاحظات</a:t>
            </a:r>
            <a:r>
              <a:rPr dirty="0"/>
              <a:t> </a:t>
            </a:r>
            <a:r>
              <a:rPr dirty="0" err="1"/>
              <a:t>العملاء</a:t>
            </a:r>
            <a:r>
              <a:rPr dirty="0"/>
              <a:t> </a:t>
            </a:r>
            <a:r>
              <a:rPr dirty="0" err="1"/>
              <a:t>لتحسين</a:t>
            </a:r>
            <a:r>
              <a:rPr dirty="0"/>
              <a:t> </a:t>
            </a:r>
            <a:r>
              <a:rPr dirty="0" err="1"/>
              <a:t>المنتجات</a:t>
            </a:r>
            <a:r>
              <a:rPr dirty="0"/>
              <a:t> </a:t>
            </a:r>
            <a:r>
              <a:rPr dirty="0" err="1"/>
              <a:t>والخدمات</a:t>
            </a:r>
            <a:r>
              <a:rPr dirty="0"/>
              <a:t>.</a:t>
            </a:r>
          </a:p>
          <a:p>
            <a:pPr algn="r" rtl="1"/>
            <a:r>
              <a:rPr dirty="0"/>
              <a:t>- **</a:t>
            </a:r>
            <a:r>
              <a:rPr dirty="0" err="1"/>
              <a:t>المعرفة</a:t>
            </a:r>
            <a:r>
              <a:rPr dirty="0"/>
              <a:t> </a:t>
            </a:r>
            <a:r>
              <a:rPr dirty="0" err="1"/>
              <a:t>للزبون</a:t>
            </a:r>
            <a:r>
              <a:rPr dirty="0"/>
              <a:t>:** </a:t>
            </a:r>
            <a:r>
              <a:rPr dirty="0" err="1"/>
              <a:t>معلومات</a:t>
            </a:r>
            <a:r>
              <a:rPr dirty="0"/>
              <a:t> </a:t>
            </a:r>
            <a:r>
              <a:rPr dirty="0" err="1"/>
              <a:t>مقدمة</a:t>
            </a:r>
            <a:r>
              <a:rPr dirty="0"/>
              <a:t> </a:t>
            </a:r>
            <a:r>
              <a:rPr dirty="0" err="1"/>
              <a:t>للعملاء</a:t>
            </a:r>
            <a:r>
              <a:rPr dirty="0"/>
              <a:t> </a:t>
            </a:r>
            <a:r>
              <a:rPr dirty="0" err="1"/>
              <a:t>لاستخدام</a:t>
            </a:r>
            <a:r>
              <a:rPr dirty="0"/>
              <a:t> </a:t>
            </a:r>
            <a:r>
              <a:rPr dirty="0" err="1"/>
              <a:t>المنتجات</a:t>
            </a:r>
            <a:r>
              <a:rPr dirty="0"/>
              <a:t> </a:t>
            </a:r>
            <a:r>
              <a:rPr dirty="0" err="1"/>
              <a:t>بشكل</a:t>
            </a:r>
            <a:r>
              <a:rPr dirty="0"/>
              <a:t> </a:t>
            </a:r>
            <a:r>
              <a:rPr dirty="0" err="1"/>
              <a:t>فعال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أهمية إدارة معرفة الزبون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dirty="0"/>
              <a:t>- **</a:t>
            </a:r>
            <a:r>
              <a:rPr dirty="0" err="1"/>
              <a:t>تعزيز</a:t>
            </a:r>
            <a:r>
              <a:rPr dirty="0"/>
              <a:t> </a:t>
            </a:r>
            <a:r>
              <a:rPr dirty="0" err="1"/>
              <a:t>تجربة</a:t>
            </a:r>
            <a:r>
              <a:rPr dirty="0"/>
              <a:t> </a:t>
            </a:r>
            <a:r>
              <a:rPr dirty="0" err="1"/>
              <a:t>العملاء</a:t>
            </a:r>
            <a:r>
              <a:rPr dirty="0"/>
              <a:t>:** </a:t>
            </a:r>
            <a:r>
              <a:rPr dirty="0" err="1"/>
              <a:t>تقديم</a:t>
            </a:r>
            <a:r>
              <a:rPr dirty="0"/>
              <a:t> </a:t>
            </a:r>
            <a:r>
              <a:rPr dirty="0" err="1"/>
              <a:t>تجربة</a:t>
            </a:r>
            <a:r>
              <a:rPr dirty="0"/>
              <a:t> </a:t>
            </a:r>
            <a:r>
              <a:rPr dirty="0" err="1"/>
              <a:t>مخصصة</a:t>
            </a:r>
            <a:r>
              <a:rPr dirty="0"/>
              <a:t>.</a:t>
            </a:r>
          </a:p>
          <a:p>
            <a:pPr algn="r" rtl="1"/>
            <a:r>
              <a:rPr dirty="0"/>
              <a:t>- **</a:t>
            </a:r>
            <a:r>
              <a:rPr dirty="0" err="1"/>
              <a:t>زيادة</a:t>
            </a:r>
            <a:r>
              <a:rPr dirty="0"/>
              <a:t> </a:t>
            </a:r>
            <a:r>
              <a:rPr dirty="0" err="1"/>
              <a:t>الولاء</a:t>
            </a:r>
            <a:r>
              <a:rPr dirty="0"/>
              <a:t>:** </a:t>
            </a:r>
            <a:r>
              <a:rPr dirty="0" err="1"/>
              <a:t>بناء</a:t>
            </a:r>
            <a:r>
              <a:rPr dirty="0"/>
              <a:t> </a:t>
            </a:r>
            <a:r>
              <a:rPr dirty="0" err="1"/>
              <a:t>علاقات</a:t>
            </a:r>
            <a:r>
              <a:rPr dirty="0"/>
              <a:t> </a:t>
            </a:r>
            <a:r>
              <a:rPr dirty="0" err="1"/>
              <a:t>طويلة</a:t>
            </a:r>
            <a:r>
              <a:rPr dirty="0"/>
              <a:t> </a:t>
            </a:r>
            <a:r>
              <a:rPr dirty="0" err="1"/>
              <a:t>الأمد</a:t>
            </a:r>
            <a:r>
              <a:rPr dirty="0"/>
              <a:t>.</a:t>
            </a:r>
          </a:p>
          <a:p>
            <a:pPr algn="r" rtl="1"/>
            <a:r>
              <a:rPr dirty="0"/>
              <a:t>- **</a:t>
            </a:r>
            <a:r>
              <a:rPr dirty="0" err="1"/>
              <a:t>تحسين</a:t>
            </a:r>
            <a:r>
              <a:rPr dirty="0"/>
              <a:t> </a:t>
            </a:r>
            <a:r>
              <a:rPr dirty="0" err="1"/>
              <a:t>المنتجات</a:t>
            </a:r>
            <a:r>
              <a:rPr dirty="0"/>
              <a:t>:** </a:t>
            </a:r>
            <a:r>
              <a:rPr dirty="0" err="1"/>
              <a:t>استخدام</a:t>
            </a:r>
            <a:r>
              <a:rPr dirty="0"/>
              <a:t> </a:t>
            </a:r>
            <a:r>
              <a:rPr dirty="0" err="1"/>
              <a:t>ملاحظات</a:t>
            </a:r>
            <a:r>
              <a:rPr dirty="0"/>
              <a:t> </a:t>
            </a:r>
            <a:r>
              <a:rPr dirty="0" err="1"/>
              <a:t>العملاء</a:t>
            </a:r>
            <a:r>
              <a:rPr dirty="0"/>
              <a:t> </a:t>
            </a:r>
            <a:r>
              <a:rPr dirty="0" err="1"/>
              <a:t>في</a:t>
            </a:r>
            <a:r>
              <a:rPr dirty="0"/>
              <a:t> </a:t>
            </a:r>
            <a:r>
              <a:rPr dirty="0" err="1"/>
              <a:t>التطوير</a:t>
            </a:r>
            <a:r>
              <a:rPr dirty="0"/>
              <a:t>.</a:t>
            </a:r>
          </a:p>
          <a:p>
            <a:pPr algn="r" rtl="1"/>
            <a:r>
              <a:rPr dirty="0"/>
              <a:t>- **</a:t>
            </a:r>
            <a:r>
              <a:rPr dirty="0" err="1"/>
              <a:t>تحقيق</a:t>
            </a:r>
            <a:r>
              <a:rPr dirty="0"/>
              <a:t> </a:t>
            </a:r>
            <a:r>
              <a:rPr dirty="0" err="1"/>
              <a:t>ميزة</a:t>
            </a:r>
            <a:r>
              <a:rPr dirty="0"/>
              <a:t> </a:t>
            </a:r>
            <a:r>
              <a:rPr dirty="0" err="1"/>
              <a:t>تنافسية</a:t>
            </a:r>
            <a:r>
              <a:rPr dirty="0"/>
              <a:t>:** </a:t>
            </a:r>
            <a:r>
              <a:rPr dirty="0" err="1"/>
              <a:t>معرفة</a:t>
            </a:r>
            <a:r>
              <a:rPr dirty="0"/>
              <a:t> </a:t>
            </a:r>
            <a:r>
              <a:rPr dirty="0" err="1"/>
              <a:t>العملاء</a:t>
            </a:r>
            <a:r>
              <a:rPr dirty="0"/>
              <a:t> </a:t>
            </a:r>
            <a:r>
              <a:rPr dirty="0" err="1"/>
              <a:t>تُمكّن</a:t>
            </a:r>
            <a:r>
              <a:rPr dirty="0"/>
              <a:t> </a:t>
            </a:r>
            <a:r>
              <a:rPr dirty="0" err="1"/>
              <a:t>من</a:t>
            </a:r>
            <a:r>
              <a:rPr dirty="0"/>
              <a:t> </a:t>
            </a:r>
            <a:r>
              <a:rPr dirty="0" err="1"/>
              <a:t>التفوق</a:t>
            </a:r>
            <a:r>
              <a:rPr dirty="0"/>
              <a:t> </a:t>
            </a:r>
            <a:r>
              <a:rPr dirty="0" err="1"/>
              <a:t>على</a:t>
            </a:r>
            <a:r>
              <a:rPr dirty="0"/>
              <a:t> </a:t>
            </a:r>
            <a:r>
              <a:rPr dirty="0" err="1"/>
              <a:t>المنافسين</a:t>
            </a:r>
            <a:r>
              <a:rPr dirty="0"/>
              <a:t>.</a:t>
            </a:r>
          </a:p>
          <a:p>
            <a:pPr algn="r" rtl="1"/>
            <a:r>
              <a:rPr dirty="0"/>
              <a:t>- **</a:t>
            </a:r>
            <a:r>
              <a:rPr dirty="0" err="1"/>
              <a:t>خفض</a:t>
            </a:r>
            <a:r>
              <a:rPr dirty="0"/>
              <a:t> </a:t>
            </a:r>
            <a:r>
              <a:rPr dirty="0" err="1"/>
              <a:t>التكاليف</a:t>
            </a:r>
            <a:r>
              <a:rPr dirty="0"/>
              <a:t>:** </a:t>
            </a:r>
            <a:r>
              <a:rPr dirty="0" err="1"/>
              <a:t>التركيز</a:t>
            </a:r>
            <a:r>
              <a:rPr dirty="0"/>
              <a:t> </a:t>
            </a:r>
            <a:r>
              <a:rPr dirty="0" err="1"/>
              <a:t>على</a:t>
            </a:r>
            <a:r>
              <a:rPr dirty="0"/>
              <a:t> </a:t>
            </a:r>
            <a:r>
              <a:rPr dirty="0" err="1"/>
              <a:t>العملاء</a:t>
            </a:r>
            <a:r>
              <a:rPr dirty="0"/>
              <a:t> </a:t>
            </a:r>
            <a:r>
              <a:rPr dirty="0" err="1"/>
              <a:t>الأكثر</a:t>
            </a:r>
            <a:r>
              <a:rPr dirty="0"/>
              <a:t> </a:t>
            </a:r>
            <a:r>
              <a:rPr dirty="0" err="1"/>
              <a:t>قيمة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مراحل إدارة معرفة الزبون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dirty="0"/>
              <a:t>1. **</a:t>
            </a:r>
            <a:r>
              <a:rPr dirty="0" err="1"/>
              <a:t>جمع</a:t>
            </a:r>
            <a:r>
              <a:rPr dirty="0"/>
              <a:t> </a:t>
            </a:r>
            <a:r>
              <a:rPr dirty="0" err="1"/>
              <a:t>البيانات</a:t>
            </a:r>
            <a:r>
              <a:rPr dirty="0"/>
              <a:t>:** </a:t>
            </a:r>
            <a:r>
              <a:rPr dirty="0" err="1"/>
              <a:t>من</a:t>
            </a:r>
            <a:r>
              <a:rPr dirty="0"/>
              <a:t> </a:t>
            </a:r>
            <a:r>
              <a:rPr dirty="0" err="1"/>
              <a:t>الاستبيانات</a:t>
            </a:r>
            <a:r>
              <a:rPr dirty="0"/>
              <a:t>، </a:t>
            </a:r>
            <a:r>
              <a:rPr dirty="0" err="1"/>
              <a:t>الملاحظات</a:t>
            </a:r>
            <a:r>
              <a:rPr dirty="0"/>
              <a:t>، </a:t>
            </a:r>
            <a:r>
              <a:rPr dirty="0" err="1"/>
              <a:t>وسائل</a:t>
            </a:r>
            <a:r>
              <a:rPr dirty="0"/>
              <a:t> </a:t>
            </a:r>
            <a:r>
              <a:rPr dirty="0" err="1"/>
              <a:t>التواصل</a:t>
            </a:r>
            <a:r>
              <a:rPr dirty="0"/>
              <a:t> </a:t>
            </a:r>
            <a:r>
              <a:rPr dirty="0" err="1"/>
              <a:t>الاجتماعي</a:t>
            </a:r>
            <a:r>
              <a:rPr dirty="0"/>
              <a:t>.</a:t>
            </a:r>
          </a:p>
          <a:p>
            <a:pPr algn="r" rtl="1"/>
            <a:r>
              <a:rPr dirty="0"/>
              <a:t>2. **</a:t>
            </a:r>
            <a:r>
              <a:rPr dirty="0" err="1"/>
              <a:t>تحليل</a:t>
            </a:r>
            <a:r>
              <a:rPr dirty="0"/>
              <a:t> </a:t>
            </a:r>
            <a:r>
              <a:rPr dirty="0" err="1"/>
              <a:t>البيانات</a:t>
            </a:r>
            <a:r>
              <a:rPr dirty="0"/>
              <a:t>:** </a:t>
            </a:r>
            <a:r>
              <a:rPr dirty="0" err="1"/>
              <a:t>لفهم</a:t>
            </a:r>
            <a:r>
              <a:rPr dirty="0"/>
              <a:t> </a:t>
            </a:r>
            <a:r>
              <a:rPr dirty="0" err="1"/>
              <a:t>سلوك</a:t>
            </a:r>
            <a:r>
              <a:rPr dirty="0"/>
              <a:t> </a:t>
            </a:r>
            <a:r>
              <a:rPr dirty="0" err="1"/>
              <a:t>العملاء</a:t>
            </a:r>
            <a:r>
              <a:rPr dirty="0"/>
              <a:t>.</a:t>
            </a:r>
          </a:p>
          <a:p>
            <a:pPr algn="r" rtl="1"/>
            <a:r>
              <a:rPr dirty="0"/>
              <a:t>3. **</a:t>
            </a:r>
            <a:r>
              <a:rPr dirty="0" err="1"/>
              <a:t>تخزين</a:t>
            </a:r>
            <a:r>
              <a:rPr dirty="0"/>
              <a:t> </a:t>
            </a:r>
            <a:r>
              <a:rPr dirty="0" err="1"/>
              <a:t>المعرفة</a:t>
            </a:r>
            <a:r>
              <a:rPr dirty="0"/>
              <a:t>:** </a:t>
            </a:r>
            <a:r>
              <a:rPr dirty="0" err="1"/>
              <a:t>في</a:t>
            </a:r>
            <a:r>
              <a:rPr dirty="0"/>
              <a:t> </a:t>
            </a:r>
            <a:r>
              <a:rPr dirty="0" err="1"/>
              <a:t>أنظمة</a:t>
            </a:r>
            <a:r>
              <a:rPr dirty="0"/>
              <a:t> </a:t>
            </a:r>
            <a:r>
              <a:rPr dirty="0" err="1"/>
              <a:t>إدارة</a:t>
            </a:r>
            <a:r>
              <a:rPr dirty="0"/>
              <a:t> </a:t>
            </a:r>
            <a:r>
              <a:rPr dirty="0" err="1"/>
              <a:t>المعرفة</a:t>
            </a:r>
            <a:r>
              <a:rPr dirty="0"/>
              <a:t>.</a:t>
            </a:r>
          </a:p>
          <a:p>
            <a:pPr algn="r" rtl="1"/>
            <a:r>
              <a:rPr dirty="0"/>
              <a:t>4. **</a:t>
            </a:r>
            <a:r>
              <a:rPr dirty="0" err="1"/>
              <a:t>استخدام</a:t>
            </a:r>
            <a:r>
              <a:rPr dirty="0"/>
              <a:t> </a:t>
            </a:r>
            <a:r>
              <a:rPr dirty="0" err="1"/>
              <a:t>المعرفة</a:t>
            </a:r>
            <a:r>
              <a:rPr dirty="0"/>
              <a:t>:** </a:t>
            </a:r>
            <a:r>
              <a:rPr dirty="0" err="1"/>
              <a:t>لتحسين</a:t>
            </a:r>
            <a:r>
              <a:rPr dirty="0"/>
              <a:t> </a:t>
            </a:r>
            <a:r>
              <a:rPr dirty="0" err="1"/>
              <a:t>العمليات</a:t>
            </a:r>
            <a:r>
              <a:rPr dirty="0"/>
              <a:t> </a:t>
            </a:r>
            <a:r>
              <a:rPr dirty="0" err="1"/>
              <a:t>وتطوير</a:t>
            </a:r>
            <a:r>
              <a:rPr dirty="0"/>
              <a:t> </a:t>
            </a:r>
            <a:r>
              <a:rPr dirty="0" err="1"/>
              <a:t>المنتجات</a:t>
            </a:r>
            <a:r>
              <a:rPr dirty="0"/>
              <a:t>.</a:t>
            </a:r>
          </a:p>
          <a:p>
            <a:pPr algn="r" rtl="1"/>
            <a:r>
              <a:rPr dirty="0"/>
              <a:t>5. **</a:t>
            </a:r>
            <a:r>
              <a:rPr dirty="0" err="1"/>
              <a:t>تحديث</a:t>
            </a:r>
            <a:r>
              <a:rPr dirty="0"/>
              <a:t> </a:t>
            </a:r>
            <a:r>
              <a:rPr dirty="0" err="1"/>
              <a:t>المعرفة</a:t>
            </a:r>
            <a:r>
              <a:rPr dirty="0"/>
              <a:t>:** </a:t>
            </a:r>
            <a:r>
              <a:rPr dirty="0" err="1"/>
              <a:t>مراجعة</a:t>
            </a:r>
            <a:r>
              <a:rPr dirty="0"/>
              <a:t> </a:t>
            </a:r>
            <a:r>
              <a:rPr dirty="0" err="1"/>
              <a:t>البيانات</a:t>
            </a:r>
            <a:r>
              <a:rPr dirty="0"/>
              <a:t> </a:t>
            </a:r>
            <a:r>
              <a:rPr dirty="0" err="1"/>
              <a:t>لضمان</a:t>
            </a:r>
            <a:r>
              <a:rPr dirty="0"/>
              <a:t> </a:t>
            </a:r>
            <a:r>
              <a:rPr dirty="0" err="1"/>
              <a:t>دقتها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تقنيات وأدوات إدارة معرفة الزبون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dirty="0"/>
              <a:t>- **</a:t>
            </a:r>
            <a:r>
              <a:rPr dirty="0" err="1"/>
              <a:t>أنظمة</a:t>
            </a:r>
            <a:r>
              <a:rPr dirty="0"/>
              <a:t> CRM:** </a:t>
            </a:r>
            <a:r>
              <a:rPr dirty="0" err="1"/>
              <a:t>لإدارة</a:t>
            </a:r>
            <a:r>
              <a:rPr dirty="0"/>
              <a:t> </a:t>
            </a:r>
            <a:r>
              <a:rPr dirty="0" err="1"/>
              <a:t>تفاعلات</a:t>
            </a:r>
            <a:r>
              <a:rPr dirty="0"/>
              <a:t> </a:t>
            </a:r>
            <a:r>
              <a:rPr dirty="0" err="1"/>
              <a:t>العملاء</a:t>
            </a:r>
            <a:r>
              <a:rPr dirty="0"/>
              <a:t>.</a:t>
            </a:r>
          </a:p>
          <a:p>
            <a:pPr algn="r" rtl="1"/>
            <a:r>
              <a:rPr dirty="0"/>
              <a:t>- **</a:t>
            </a:r>
            <a:r>
              <a:rPr dirty="0" err="1"/>
              <a:t>أدوات</a:t>
            </a:r>
            <a:r>
              <a:rPr dirty="0"/>
              <a:t> </a:t>
            </a:r>
            <a:r>
              <a:rPr dirty="0" err="1"/>
              <a:t>تحليل</a:t>
            </a:r>
            <a:r>
              <a:rPr dirty="0"/>
              <a:t> </a:t>
            </a:r>
            <a:r>
              <a:rPr dirty="0" err="1"/>
              <a:t>البيانات</a:t>
            </a:r>
            <a:r>
              <a:rPr dirty="0"/>
              <a:t>:** </a:t>
            </a:r>
            <a:r>
              <a:rPr dirty="0" err="1"/>
              <a:t>لفهم</a:t>
            </a:r>
            <a:r>
              <a:rPr dirty="0"/>
              <a:t> </a:t>
            </a:r>
            <a:r>
              <a:rPr dirty="0" err="1"/>
              <a:t>الاتجاهات</a:t>
            </a:r>
            <a:r>
              <a:rPr dirty="0"/>
              <a:t> </a:t>
            </a:r>
            <a:r>
              <a:rPr dirty="0" err="1"/>
              <a:t>المستقبلية</a:t>
            </a:r>
            <a:r>
              <a:rPr dirty="0"/>
              <a:t>.</a:t>
            </a:r>
          </a:p>
          <a:p>
            <a:pPr algn="r" rtl="1"/>
            <a:r>
              <a:rPr dirty="0"/>
              <a:t>- **</a:t>
            </a:r>
            <a:r>
              <a:rPr dirty="0" err="1"/>
              <a:t>أنظمة</a:t>
            </a:r>
            <a:r>
              <a:rPr dirty="0"/>
              <a:t> </a:t>
            </a:r>
            <a:r>
              <a:rPr dirty="0" err="1"/>
              <a:t>إدارة</a:t>
            </a:r>
            <a:r>
              <a:rPr dirty="0"/>
              <a:t> </a:t>
            </a:r>
            <a:r>
              <a:rPr dirty="0" err="1"/>
              <a:t>المعرفة</a:t>
            </a:r>
            <a:r>
              <a:rPr dirty="0"/>
              <a:t>:** </a:t>
            </a:r>
            <a:r>
              <a:rPr dirty="0" err="1"/>
              <a:t>لتخزين</a:t>
            </a:r>
            <a:r>
              <a:rPr dirty="0"/>
              <a:t> </a:t>
            </a:r>
            <a:r>
              <a:rPr dirty="0" err="1"/>
              <a:t>ومشاركة</a:t>
            </a:r>
            <a:r>
              <a:rPr dirty="0"/>
              <a:t> </a:t>
            </a:r>
            <a:r>
              <a:rPr dirty="0" err="1"/>
              <a:t>المعلومات</a:t>
            </a:r>
            <a:r>
              <a:rPr dirty="0"/>
              <a:t>.</a:t>
            </a:r>
          </a:p>
          <a:p>
            <a:pPr algn="r" rtl="1"/>
            <a:r>
              <a:rPr dirty="0"/>
              <a:t>- **</a:t>
            </a:r>
            <a:r>
              <a:rPr dirty="0" err="1"/>
              <a:t>التعلم</a:t>
            </a:r>
            <a:r>
              <a:rPr dirty="0"/>
              <a:t> </a:t>
            </a:r>
            <a:r>
              <a:rPr dirty="0" err="1"/>
              <a:t>الآلي</a:t>
            </a:r>
            <a:r>
              <a:rPr dirty="0"/>
              <a:t> </a:t>
            </a:r>
            <a:r>
              <a:rPr dirty="0" err="1"/>
              <a:t>والذكاء</a:t>
            </a:r>
            <a:r>
              <a:rPr dirty="0"/>
              <a:t> </a:t>
            </a:r>
            <a:r>
              <a:rPr dirty="0" err="1"/>
              <a:t>الاصطناعي</a:t>
            </a:r>
            <a:r>
              <a:rPr dirty="0"/>
              <a:t>:** </a:t>
            </a:r>
            <a:r>
              <a:rPr dirty="0" err="1"/>
              <a:t>لتحليل</a:t>
            </a:r>
            <a:r>
              <a:rPr dirty="0"/>
              <a:t> </a:t>
            </a:r>
            <a:r>
              <a:rPr dirty="0" err="1"/>
              <a:t>كميات</a:t>
            </a:r>
            <a:r>
              <a:rPr dirty="0"/>
              <a:t> </a:t>
            </a:r>
            <a:r>
              <a:rPr dirty="0" err="1"/>
              <a:t>كبيرة</a:t>
            </a:r>
            <a:r>
              <a:rPr dirty="0"/>
              <a:t> </a:t>
            </a:r>
            <a:r>
              <a:rPr dirty="0" err="1"/>
              <a:t>من</a:t>
            </a:r>
            <a:r>
              <a:rPr dirty="0"/>
              <a:t> </a:t>
            </a:r>
            <a:r>
              <a:rPr dirty="0" err="1"/>
              <a:t>البيانات</a:t>
            </a:r>
            <a:r>
              <a:rPr dirty="0"/>
              <a:t>.</a:t>
            </a:r>
          </a:p>
          <a:p>
            <a:pPr algn="r" rtl="1"/>
            <a:r>
              <a:rPr dirty="0"/>
              <a:t>- **</a:t>
            </a:r>
            <a:r>
              <a:rPr dirty="0" err="1"/>
              <a:t>وسائل</a:t>
            </a:r>
            <a:r>
              <a:rPr dirty="0"/>
              <a:t> </a:t>
            </a:r>
            <a:r>
              <a:rPr dirty="0" err="1"/>
              <a:t>التواصل</a:t>
            </a:r>
            <a:r>
              <a:rPr dirty="0"/>
              <a:t> </a:t>
            </a:r>
            <a:r>
              <a:rPr dirty="0" err="1"/>
              <a:t>الاجتماعي</a:t>
            </a:r>
            <a:r>
              <a:rPr dirty="0"/>
              <a:t>:** </a:t>
            </a:r>
            <a:r>
              <a:rPr dirty="0" err="1"/>
              <a:t>لفهم</a:t>
            </a:r>
            <a:r>
              <a:rPr dirty="0"/>
              <a:t> </a:t>
            </a:r>
            <a:r>
              <a:rPr dirty="0" err="1"/>
              <a:t>اهتمامات</a:t>
            </a:r>
            <a:r>
              <a:rPr dirty="0"/>
              <a:t> </a:t>
            </a:r>
            <a:r>
              <a:rPr dirty="0" err="1"/>
              <a:t>العملاء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التحديات في إدارة معرفة الزبون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dirty="0"/>
              <a:t>- **</a:t>
            </a:r>
            <a:r>
              <a:rPr dirty="0" err="1"/>
              <a:t>جودة</a:t>
            </a:r>
            <a:r>
              <a:rPr dirty="0"/>
              <a:t> </a:t>
            </a:r>
            <a:r>
              <a:rPr dirty="0" err="1"/>
              <a:t>البيانات</a:t>
            </a:r>
            <a:r>
              <a:rPr dirty="0"/>
              <a:t>:** </a:t>
            </a:r>
            <a:r>
              <a:rPr dirty="0" err="1"/>
              <a:t>ضمان</a:t>
            </a:r>
            <a:r>
              <a:rPr dirty="0"/>
              <a:t> </a:t>
            </a:r>
            <a:r>
              <a:rPr dirty="0" err="1"/>
              <a:t>دقة</a:t>
            </a:r>
            <a:r>
              <a:rPr dirty="0"/>
              <a:t> </a:t>
            </a:r>
            <a:r>
              <a:rPr dirty="0" err="1"/>
              <a:t>البيانات</a:t>
            </a:r>
            <a:r>
              <a:rPr dirty="0"/>
              <a:t>.</a:t>
            </a:r>
          </a:p>
          <a:p>
            <a:pPr algn="r" rtl="1"/>
            <a:r>
              <a:rPr dirty="0"/>
              <a:t>- **</a:t>
            </a:r>
            <a:r>
              <a:rPr dirty="0" err="1"/>
              <a:t>تكامل</a:t>
            </a:r>
            <a:r>
              <a:rPr dirty="0"/>
              <a:t> </a:t>
            </a:r>
            <a:r>
              <a:rPr dirty="0" err="1"/>
              <a:t>الأنظمة</a:t>
            </a:r>
            <a:r>
              <a:rPr dirty="0"/>
              <a:t>:** </a:t>
            </a:r>
            <a:r>
              <a:rPr dirty="0" err="1"/>
              <a:t>توفير</a:t>
            </a:r>
            <a:r>
              <a:rPr dirty="0"/>
              <a:t> </a:t>
            </a:r>
            <a:r>
              <a:rPr dirty="0" err="1"/>
              <a:t>تجربة</a:t>
            </a:r>
            <a:r>
              <a:rPr dirty="0"/>
              <a:t> </a:t>
            </a:r>
            <a:r>
              <a:rPr dirty="0" err="1"/>
              <a:t>متكاملة</a:t>
            </a:r>
            <a:r>
              <a:rPr dirty="0"/>
              <a:t>.</a:t>
            </a:r>
          </a:p>
          <a:p>
            <a:pPr algn="r" rtl="1"/>
            <a:r>
              <a:rPr dirty="0"/>
              <a:t>- **</a:t>
            </a:r>
            <a:r>
              <a:rPr dirty="0" err="1"/>
              <a:t>خصوصية</a:t>
            </a:r>
            <a:r>
              <a:rPr dirty="0"/>
              <a:t> </a:t>
            </a:r>
            <a:r>
              <a:rPr dirty="0" err="1"/>
              <a:t>البيانات</a:t>
            </a:r>
            <a:r>
              <a:rPr dirty="0"/>
              <a:t>:** </a:t>
            </a:r>
            <a:r>
              <a:rPr dirty="0" err="1"/>
              <a:t>حماية</a:t>
            </a:r>
            <a:r>
              <a:rPr dirty="0"/>
              <a:t> </a:t>
            </a:r>
            <a:r>
              <a:rPr dirty="0" err="1"/>
              <a:t>المعلومات</a:t>
            </a:r>
            <a:r>
              <a:rPr dirty="0"/>
              <a:t> </a:t>
            </a:r>
            <a:r>
              <a:rPr dirty="0" err="1"/>
              <a:t>والامتثال</a:t>
            </a:r>
            <a:r>
              <a:rPr dirty="0"/>
              <a:t> </a:t>
            </a:r>
            <a:r>
              <a:rPr dirty="0" err="1"/>
              <a:t>للقوانين</a:t>
            </a:r>
            <a:r>
              <a:rPr dirty="0"/>
              <a:t>.</a:t>
            </a:r>
          </a:p>
          <a:p>
            <a:pPr algn="r" rtl="1"/>
            <a:r>
              <a:rPr dirty="0"/>
              <a:t>- **</a:t>
            </a:r>
            <a:r>
              <a:rPr dirty="0" err="1"/>
              <a:t>مقاومة</a:t>
            </a:r>
            <a:r>
              <a:rPr dirty="0"/>
              <a:t> </a:t>
            </a:r>
            <a:r>
              <a:rPr dirty="0" err="1"/>
              <a:t>التغيير</a:t>
            </a:r>
            <a:r>
              <a:rPr dirty="0"/>
              <a:t>:** </a:t>
            </a:r>
            <a:r>
              <a:rPr dirty="0" err="1"/>
              <a:t>تحديات</a:t>
            </a:r>
            <a:r>
              <a:rPr dirty="0"/>
              <a:t> </a:t>
            </a:r>
            <a:r>
              <a:rPr dirty="0" err="1"/>
              <a:t>تطبيق</a:t>
            </a:r>
            <a:r>
              <a:rPr dirty="0"/>
              <a:t> </a:t>
            </a:r>
            <a:r>
              <a:rPr dirty="0" err="1"/>
              <a:t>أنظمة</a:t>
            </a:r>
            <a:r>
              <a:rPr dirty="0"/>
              <a:t> </a:t>
            </a:r>
            <a:r>
              <a:rPr dirty="0" err="1"/>
              <a:t>جديدة</a:t>
            </a:r>
            <a:r>
              <a:rPr dirty="0"/>
              <a:t>.</a:t>
            </a:r>
          </a:p>
          <a:p>
            <a:pPr algn="r" rtl="1"/>
            <a:r>
              <a:rPr dirty="0"/>
              <a:t>- **</a:t>
            </a:r>
            <a:r>
              <a:rPr dirty="0" err="1"/>
              <a:t>تحليل</a:t>
            </a:r>
            <a:r>
              <a:rPr dirty="0"/>
              <a:t> </a:t>
            </a:r>
            <a:r>
              <a:rPr dirty="0" err="1"/>
              <a:t>البيانات</a:t>
            </a:r>
            <a:r>
              <a:rPr dirty="0"/>
              <a:t> </a:t>
            </a:r>
            <a:r>
              <a:rPr dirty="0" err="1"/>
              <a:t>الكبيرة</a:t>
            </a:r>
            <a:r>
              <a:rPr dirty="0"/>
              <a:t>:** </a:t>
            </a:r>
            <a:r>
              <a:rPr dirty="0" err="1"/>
              <a:t>التعامل</a:t>
            </a:r>
            <a:r>
              <a:rPr dirty="0"/>
              <a:t> </a:t>
            </a:r>
            <a:r>
              <a:rPr dirty="0" err="1"/>
              <a:t>مع</a:t>
            </a:r>
            <a:r>
              <a:rPr dirty="0"/>
              <a:t> </a:t>
            </a:r>
            <a:r>
              <a:rPr dirty="0" err="1"/>
              <a:t>كميات</a:t>
            </a:r>
            <a:r>
              <a:rPr dirty="0"/>
              <a:t> </a:t>
            </a:r>
            <a:r>
              <a:rPr dirty="0" err="1"/>
              <a:t>ضخمة</a:t>
            </a:r>
            <a:r>
              <a:rPr dirty="0"/>
              <a:t> </a:t>
            </a:r>
            <a:r>
              <a:rPr dirty="0" err="1"/>
              <a:t>من</a:t>
            </a:r>
            <a:r>
              <a:rPr dirty="0"/>
              <a:t> </a:t>
            </a:r>
            <a:r>
              <a:rPr dirty="0" err="1"/>
              <a:t>المعلومات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فوائد إدارة معرفة الزبون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dirty="0"/>
              <a:t>- **</a:t>
            </a:r>
            <a:r>
              <a:rPr dirty="0" err="1"/>
              <a:t>زيادة</a:t>
            </a:r>
            <a:r>
              <a:rPr dirty="0"/>
              <a:t> </a:t>
            </a:r>
            <a:r>
              <a:rPr dirty="0" err="1"/>
              <a:t>رضا</a:t>
            </a:r>
            <a:r>
              <a:rPr dirty="0"/>
              <a:t> </a:t>
            </a:r>
            <a:r>
              <a:rPr dirty="0" err="1"/>
              <a:t>العملاء</a:t>
            </a:r>
            <a:r>
              <a:rPr dirty="0"/>
              <a:t>:** </a:t>
            </a:r>
            <a:r>
              <a:rPr dirty="0" err="1"/>
              <a:t>من</a:t>
            </a:r>
            <a:r>
              <a:rPr dirty="0"/>
              <a:t> </a:t>
            </a:r>
            <a:r>
              <a:rPr dirty="0" err="1"/>
              <a:t>خلال</a:t>
            </a:r>
            <a:r>
              <a:rPr dirty="0"/>
              <a:t> </a:t>
            </a:r>
            <a:r>
              <a:rPr dirty="0" err="1"/>
              <a:t>تقديم</a:t>
            </a:r>
            <a:r>
              <a:rPr dirty="0"/>
              <a:t> </a:t>
            </a:r>
            <a:r>
              <a:rPr dirty="0" err="1"/>
              <a:t>حلول</a:t>
            </a:r>
            <a:r>
              <a:rPr dirty="0"/>
              <a:t> </a:t>
            </a:r>
            <a:r>
              <a:rPr dirty="0" err="1"/>
              <a:t>مخصصة</a:t>
            </a:r>
            <a:r>
              <a:rPr dirty="0"/>
              <a:t>.</a:t>
            </a:r>
          </a:p>
          <a:p>
            <a:pPr algn="r" rtl="1"/>
            <a:r>
              <a:rPr dirty="0"/>
              <a:t>- **</a:t>
            </a:r>
            <a:r>
              <a:rPr dirty="0" err="1"/>
              <a:t>تعزيز</a:t>
            </a:r>
            <a:r>
              <a:rPr dirty="0"/>
              <a:t> </a:t>
            </a:r>
            <a:r>
              <a:rPr dirty="0" err="1"/>
              <a:t>الابتكار</a:t>
            </a:r>
            <a:r>
              <a:rPr dirty="0"/>
              <a:t>:** </a:t>
            </a:r>
            <a:r>
              <a:rPr dirty="0" err="1"/>
              <a:t>استخدام</a:t>
            </a:r>
            <a:r>
              <a:rPr dirty="0"/>
              <a:t> </a:t>
            </a:r>
            <a:r>
              <a:rPr dirty="0" err="1"/>
              <a:t>ملاحظات</a:t>
            </a:r>
            <a:r>
              <a:rPr dirty="0"/>
              <a:t> </a:t>
            </a:r>
            <a:r>
              <a:rPr dirty="0" err="1"/>
              <a:t>العملاء</a:t>
            </a:r>
            <a:r>
              <a:rPr dirty="0"/>
              <a:t> </a:t>
            </a:r>
            <a:r>
              <a:rPr dirty="0" err="1"/>
              <a:t>للتطوير</a:t>
            </a:r>
            <a:r>
              <a:rPr dirty="0"/>
              <a:t>.</a:t>
            </a:r>
          </a:p>
          <a:p>
            <a:pPr algn="r" rtl="1"/>
            <a:r>
              <a:rPr dirty="0"/>
              <a:t>- **</a:t>
            </a:r>
            <a:r>
              <a:rPr dirty="0" err="1"/>
              <a:t>تحسين</a:t>
            </a:r>
            <a:r>
              <a:rPr dirty="0"/>
              <a:t> </a:t>
            </a:r>
            <a:r>
              <a:rPr dirty="0" err="1"/>
              <a:t>الكفاءة</a:t>
            </a:r>
            <a:r>
              <a:rPr dirty="0"/>
              <a:t> </a:t>
            </a:r>
            <a:r>
              <a:rPr dirty="0" err="1"/>
              <a:t>التشغيلية</a:t>
            </a:r>
            <a:r>
              <a:rPr dirty="0"/>
              <a:t>:** </a:t>
            </a:r>
            <a:r>
              <a:rPr dirty="0" err="1"/>
              <a:t>توفير</a:t>
            </a:r>
            <a:r>
              <a:rPr dirty="0"/>
              <a:t> </a:t>
            </a:r>
            <a:r>
              <a:rPr dirty="0" err="1"/>
              <a:t>الوقت</a:t>
            </a:r>
            <a:r>
              <a:rPr dirty="0"/>
              <a:t> </a:t>
            </a:r>
            <a:r>
              <a:rPr dirty="0" err="1"/>
              <a:t>والموارد</a:t>
            </a:r>
            <a:r>
              <a:rPr dirty="0"/>
              <a:t>.</a:t>
            </a:r>
          </a:p>
          <a:p>
            <a:pPr algn="r" rtl="1"/>
            <a:r>
              <a:rPr dirty="0"/>
              <a:t>- **</a:t>
            </a:r>
            <a:r>
              <a:rPr dirty="0" err="1"/>
              <a:t>زيادة</a:t>
            </a:r>
            <a:r>
              <a:rPr dirty="0"/>
              <a:t> </a:t>
            </a:r>
            <a:r>
              <a:rPr dirty="0" err="1"/>
              <a:t>الإيرادات</a:t>
            </a:r>
            <a:r>
              <a:rPr dirty="0"/>
              <a:t>:** </a:t>
            </a:r>
            <a:r>
              <a:rPr dirty="0" err="1"/>
              <a:t>التركيز</a:t>
            </a:r>
            <a:r>
              <a:rPr dirty="0"/>
              <a:t> </a:t>
            </a:r>
            <a:r>
              <a:rPr dirty="0" err="1"/>
              <a:t>على</a:t>
            </a:r>
            <a:r>
              <a:rPr dirty="0"/>
              <a:t> </a:t>
            </a:r>
            <a:r>
              <a:rPr dirty="0" err="1"/>
              <a:t>العملاء</a:t>
            </a:r>
            <a:r>
              <a:rPr dirty="0"/>
              <a:t> </a:t>
            </a:r>
            <a:r>
              <a:rPr dirty="0" err="1"/>
              <a:t>الأكثر</a:t>
            </a:r>
            <a:r>
              <a:rPr dirty="0"/>
              <a:t> </a:t>
            </a:r>
            <a:r>
              <a:rPr dirty="0" err="1"/>
              <a:t>قيمة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</TotalTime>
  <Words>359</Words>
  <Application>Microsoft Office PowerPoint</Application>
  <PresentationFormat>Affichage à l'écran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إدارة معرفة الزبون: المفهوم والأهمية</vt:lpstr>
      <vt:lpstr>أنواع معرفة الزبون</vt:lpstr>
      <vt:lpstr>أهمية إدارة معرفة الزبون</vt:lpstr>
      <vt:lpstr>مراحل إدارة معرفة الزبون</vt:lpstr>
      <vt:lpstr>تقنيات وأدوات إدارة معرفة الزبون</vt:lpstr>
      <vt:lpstr>التحديات في إدارة معرفة الزبون</vt:lpstr>
      <vt:lpstr>فوائد إدارة معرفة الزبون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إدارة معرفة الزبون: المفهوم والأهمية</dc:title>
  <dc:subject/>
  <dc:creator/>
  <cp:keywords/>
  <dc:description>generated using python-pptx</dc:description>
  <cp:lastModifiedBy>Raouf Zerfa</cp:lastModifiedBy>
  <cp:revision>2</cp:revision>
  <dcterms:created xsi:type="dcterms:W3CDTF">2013-01-27T09:14:16Z</dcterms:created>
  <dcterms:modified xsi:type="dcterms:W3CDTF">2025-01-08T16:07:32Z</dcterms:modified>
  <cp:category/>
</cp:coreProperties>
</file>