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70" r:id="rId1"/>
    <p:sldMasterId id="2147483868" r:id="rId2"/>
  </p:sldMasterIdLst>
  <p:notesMasterIdLst>
    <p:notesMasterId r:id="rId23"/>
  </p:notesMasterIdLst>
  <p:handoutMasterIdLst>
    <p:handoutMasterId r:id="rId24"/>
  </p:handoutMasterIdLst>
  <p:sldIdLst>
    <p:sldId id="818" r:id="rId3"/>
    <p:sldId id="836" r:id="rId4"/>
    <p:sldId id="837" r:id="rId5"/>
    <p:sldId id="821" r:id="rId6"/>
    <p:sldId id="824" r:id="rId7"/>
    <p:sldId id="825" r:id="rId8"/>
    <p:sldId id="826" r:id="rId9"/>
    <p:sldId id="789" r:id="rId10"/>
    <p:sldId id="814" r:id="rId11"/>
    <p:sldId id="833" r:id="rId12"/>
    <p:sldId id="827" r:id="rId13"/>
    <p:sldId id="788" r:id="rId14"/>
    <p:sldId id="834" r:id="rId15"/>
    <p:sldId id="828" r:id="rId16"/>
    <p:sldId id="793" r:id="rId17"/>
    <p:sldId id="829" r:id="rId18"/>
    <p:sldId id="792" r:id="rId19"/>
    <p:sldId id="835" r:id="rId20"/>
    <p:sldId id="832" r:id="rId21"/>
    <p:sldId id="83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UP by Showeet" id="{421119B9-56D2-824C-B5CE-7F0E6A8113FC}">
          <p14:sldIdLst>
            <p14:sldId id="818"/>
            <p14:sldId id="836"/>
            <p14:sldId id="837"/>
            <p14:sldId id="821"/>
            <p14:sldId id="824"/>
            <p14:sldId id="825"/>
            <p14:sldId id="826"/>
            <p14:sldId id="789"/>
            <p14:sldId id="814"/>
            <p14:sldId id="833"/>
            <p14:sldId id="827"/>
            <p14:sldId id="788"/>
            <p14:sldId id="834"/>
            <p14:sldId id="828"/>
            <p14:sldId id="793"/>
            <p14:sldId id="829"/>
            <p14:sldId id="792"/>
            <p14:sldId id="835"/>
            <p14:sldId id="832"/>
            <p14:sldId id="830"/>
          </p14:sldIdLst>
        </p14:section>
        <p14:section name="CREDITS &amp; COPYRIGHTS" id="{DA1C711B-1490-492D-A9FC-5332F90F7D37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46" autoAdjust="0"/>
    <p:restoredTop sz="92903" autoAdjust="0"/>
  </p:normalViewPr>
  <p:slideViewPr>
    <p:cSldViewPr snapToGrid="0" snapToObjects="1">
      <p:cViewPr varScale="1">
        <p:scale>
          <a:sx n="65" d="100"/>
          <a:sy n="65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1884FD-D3B1-480A-B13A-82829E7ADA33}" type="doc">
      <dgm:prSet loTypeId="urn:microsoft.com/office/officeart/2005/8/layout/pyramid1" loCatId="pyramid" qsTypeId="urn:microsoft.com/office/officeart/2005/8/quickstyle/3d2" qsCatId="3D" csTypeId="urn:microsoft.com/office/officeart/2005/8/colors/accent5_2" csCatId="accent5" phldr="1"/>
      <dgm:spPr/>
    </dgm:pt>
    <dgm:pt modelId="{9DB97766-0565-482C-90C4-40D45D96B3B1}">
      <dgm:prSet phldrT="[Texte]"/>
      <dgm:spPr/>
      <dgm:t>
        <a:bodyPr/>
        <a:lstStyle/>
        <a:p>
          <a:r>
            <a:rPr lang="ar-DZ" dirty="0">
              <a:solidFill>
                <a:schemeClr val="bg1"/>
              </a:solidFill>
            </a:rPr>
            <a:t>1</a:t>
          </a:r>
          <a:endParaRPr lang="fr-FR" dirty="0">
            <a:solidFill>
              <a:schemeClr val="bg1"/>
            </a:solidFill>
          </a:endParaRPr>
        </a:p>
      </dgm:t>
    </dgm:pt>
    <dgm:pt modelId="{2CD94C9E-6BFF-431E-A067-9A233985679B}" type="parTrans" cxnId="{26CD0545-2A71-4736-8DCC-D798D4743DB1}">
      <dgm:prSet/>
      <dgm:spPr/>
      <dgm:t>
        <a:bodyPr/>
        <a:lstStyle/>
        <a:p>
          <a:endParaRPr lang="fr-FR"/>
        </a:p>
      </dgm:t>
    </dgm:pt>
    <dgm:pt modelId="{397D7973-8B7E-4FDC-8A74-E5DE5F0B10BC}" type="sibTrans" cxnId="{26CD0545-2A71-4736-8DCC-D798D4743DB1}">
      <dgm:prSet/>
      <dgm:spPr/>
      <dgm:t>
        <a:bodyPr/>
        <a:lstStyle/>
        <a:p>
          <a:endParaRPr lang="fr-FR"/>
        </a:p>
      </dgm:t>
    </dgm:pt>
    <dgm:pt modelId="{ED83E5D0-2A6E-4ED9-8456-DF55AA32BEE8}">
      <dgm:prSet phldrT="[Texte]"/>
      <dgm:spPr/>
      <dgm:t>
        <a:bodyPr/>
        <a:lstStyle/>
        <a:p>
          <a:r>
            <a:rPr lang="ar-DZ" dirty="0">
              <a:solidFill>
                <a:schemeClr val="bg1"/>
              </a:solidFill>
            </a:rPr>
            <a:t>2</a:t>
          </a:r>
          <a:endParaRPr lang="fr-FR" dirty="0">
            <a:solidFill>
              <a:schemeClr val="bg1"/>
            </a:solidFill>
          </a:endParaRPr>
        </a:p>
      </dgm:t>
    </dgm:pt>
    <dgm:pt modelId="{553449CB-49B4-4E20-94A1-1D3C615F3959}" type="parTrans" cxnId="{10228350-777B-4C1E-BFF7-397A8AC91B3B}">
      <dgm:prSet/>
      <dgm:spPr/>
      <dgm:t>
        <a:bodyPr/>
        <a:lstStyle/>
        <a:p>
          <a:endParaRPr lang="fr-FR"/>
        </a:p>
      </dgm:t>
    </dgm:pt>
    <dgm:pt modelId="{D740BA72-DB99-4B80-A136-7560562080AB}" type="sibTrans" cxnId="{10228350-777B-4C1E-BFF7-397A8AC91B3B}">
      <dgm:prSet/>
      <dgm:spPr/>
      <dgm:t>
        <a:bodyPr/>
        <a:lstStyle/>
        <a:p>
          <a:endParaRPr lang="fr-FR"/>
        </a:p>
      </dgm:t>
    </dgm:pt>
    <dgm:pt modelId="{E029D968-5C03-4725-9EF7-C0686700E928}">
      <dgm:prSet phldrT="[Texte]"/>
      <dgm:spPr/>
      <dgm:t>
        <a:bodyPr/>
        <a:lstStyle/>
        <a:p>
          <a:r>
            <a:rPr lang="ar-DZ" dirty="0">
              <a:solidFill>
                <a:schemeClr val="bg1"/>
              </a:solidFill>
            </a:rPr>
            <a:t>3</a:t>
          </a:r>
          <a:endParaRPr lang="fr-FR" dirty="0">
            <a:solidFill>
              <a:schemeClr val="bg1"/>
            </a:solidFill>
          </a:endParaRPr>
        </a:p>
      </dgm:t>
    </dgm:pt>
    <dgm:pt modelId="{4AD08BDA-17A3-47E4-ABC6-510DEAAD9627}" type="parTrans" cxnId="{FA2AC0EA-C3FB-4472-A03C-5D10D4348208}">
      <dgm:prSet/>
      <dgm:spPr/>
      <dgm:t>
        <a:bodyPr/>
        <a:lstStyle/>
        <a:p>
          <a:endParaRPr lang="fr-FR"/>
        </a:p>
      </dgm:t>
    </dgm:pt>
    <dgm:pt modelId="{E2FB341E-8FDC-4542-BA75-3694953892BB}" type="sibTrans" cxnId="{FA2AC0EA-C3FB-4472-A03C-5D10D4348208}">
      <dgm:prSet/>
      <dgm:spPr/>
      <dgm:t>
        <a:bodyPr/>
        <a:lstStyle/>
        <a:p>
          <a:endParaRPr lang="fr-FR"/>
        </a:p>
      </dgm:t>
    </dgm:pt>
    <dgm:pt modelId="{1FB24492-6D9A-4E0D-8452-1DEE00DBCB87}" type="pres">
      <dgm:prSet presAssocID="{BD1884FD-D3B1-480A-B13A-82829E7ADA33}" presName="Name0" presStyleCnt="0">
        <dgm:presLayoutVars>
          <dgm:dir/>
          <dgm:animLvl val="lvl"/>
          <dgm:resizeHandles val="exact"/>
        </dgm:presLayoutVars>
      </dgm:prSet>
      <dgm:spPr/>
    </dgm:pt>
    <dgm:pt modelId="{435BED39-8B50-4369-8C96-D24F8E8E3637}" type="pres">
      <dgm:prSet presAssocID="{9DB97766-0565-482C-90C4-40D45D96B3B1}" presName="Name8" presStyleCnt="0"/>
      <dgm:spPr/>
    </dgm:pt>
    <dgm:pt modelId="{4958B7DA-5F33-4403-B341-CB0ED118E074}" type="pres">
      <dgm:prSet presAssocID="{9DB97766-0565-482C-90C4-40D45D96B3B1}" presName="level" presStyleLbl="node1" presStyleIdx="0" presStyleCnt="3">
        <dgm:presLayoutVars>
          <dgm:chMax val="1"/>
          <dgm:bulletEnabled val="1"/>
        </dgm:presLayoutVars>
      </dgm:prSet>
      <dgm:spPr/>
    </dgm:pt>
    <dgm:pt modelId="{40C3FB50-1F3E-4EB1-A9AA-54B2171D7E37}" type="pres">
      <dgm:prSet presAssocID="{9DB97766-0565-482C-90C4-40D45D96B3B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66FABBF-7A6D-47D2-BC48-ECEBEA7BBB8B}" type="pres">
      <dgm:prSet presAssocID="{ED83E5D0-2A6E-4ED9-8456-DF55AA32BEE8}" presName="Name8" presStyleCnt="0"/>
      <dgm:spPr/>
    </dgm:pt>
    <dgm:pt modelId="{EBE68343-3946-4055-8347-E363CB55F481}" type="pres">
      <dgm:prSet presAssocID="{ED83E5D0-2A6E-4ED9-8456-DF55AA32BEE8}" presName="level" presStyleLbl="node1" presStyleIdx="1" presStyleCnt="3" custLinFactNeighborX="598" custLinFactNeighborY="953">
        <dgm:presLayoutVars>
          <dgm:chMax val="1"/>
          <dgm:bulletEnabled val="1"/>
        </dgm:presLayoutVars>
      </dgm:prSet>
      <dgm:spPr/>
    </dgm:pt>
    <dgm:pt modelId="{5993E3D4-0767-4649-8C3F-705F8164AD1E}" type="pres">
      <dgm:prSet presAssocID="{ED83E5D0-2A6E-4ED9-8456-DF55AA32BEE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182A57F-FEF7-4CE5-B5E8-178252FB00CA}" type="pres">
      <dgm:prSet presAssocID="{E029D968-5C03-4725-9EF7-C0686700E928}" presName="Name8" presStyleCnt="0"/>
      <dgm:spPr/>
    </dgm:pt>
    <dgm:pt modelId="{7F92C09F-5A5C-40E0-B369-17437635B1F1}" type="pres">
      <dgm:prSet presAssocID="{E029D968-5C03-4725-9EF7-C0686700E928}" presName="level" presStyleLbl="node1" presStyleIdx="2" presStyleCnt="3">
        <dgm:presLayoutVars>
          <dgm:chMax val="1"/>
          <dgm:bulletEnabled val="1"/>
        </dgm:presLayoutVars>
      </dgm:prSet>
      <dgm:spPr/>
    </dgm:pt>
    <dgm:pt modelId="{5E79D4C3-01D3-41CB-8581-4B7AEF0E3551}" type="pres">
      <dgm:prSet presAssocID="{E029D968-5C03-4725-9EF7-C0686700E92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9F7DE1B-A27D-47AB-9195-708FB6430B33}" type="presOf" srcId="{E029D968-5C03-4725-9EF7-C0686700E928}" destId="{7F92C09F-5A5C-40E0-B369-17437635B1F1}" srcOrd="0" destOrd="0" presId="urn:microsoft.com/office/officeart/2005/8/layout/pyramid1"/>
    <dgm:cxn modelId="{47B5C125-5037-4CCB-A529-15BCC9B231AC}" type="presOf" srcId="{ED83E5D0-2A6E-4ED9-8456-DF55AA32BEE8}" destId="{EBE68343-3946-4055-8347-E363CB55F481}" srcOrd="0" destOrd="0" presId="urn:microsoft.com/office/officeart/2005/8/layout/pyramid1"/>
    <dgm:cxn modelId="{B2E9913E-13D3-40D7-BAF7-496B4000AEE2}" type="presOf" srcId="{9DB97766-0565-482C-90C4-40D45D96B3B1}" destId="{4958B7DA-5F33-4403-B341-CB0ED118E074}" srcOrd="0" destOrd="0" presId="urn:microsoft.com/office/officeart/2005/8/layout/pyramid1"/>
    <dgm:cxn modelId="{26CD0545-2A71-4736-8DCC-D798D4743DB1}" srcId="{BD1884FD-D3B1-480A-B13A-82829E7ADA33}" destId="{9DB97766-0565-482C-90C4-40D45D96B3B1}" srcOrd="0" destOrd="0" parTransId="{2CD94C9E-6BFF-431E-A067-9A233985679B}" sibTransId="{397D7973-8B7E-4FDC-8A74-E5DE5F0B10BC}"/>
    <dgm:cxn modelId="{A0D7B667-F2A7-41DB-8636-1268DED083E1}" type="presOf" srcId="{9DB97766-0565-482C-90C4-40D45D96B3B1}" destId="{40C3FB50-1F3E-4EB1-A9AA-54B2171D7E37}" srcOrd="1" destOrd="0" presId="urn:microsoft.com/office/officeart/2005/8/layout/pyramid1"/>
    <dgm:cxn modelId="{B8519F68-7BC4-4977-A14C-209F59641FC2}" type="presOf" srcId="{BD1884FD-D3B1-480A-B13A-82829E7ADA33}" destId="{1FB24492-6D9A-4E0D-8452-1DEE00DBCB87}" srcOrd="0" destOrd="0" presId="urn:microsoft.com/office/officeart/2005/8/layout/pyramid1"/>
    <dgm:cxn modelId="{10228350-777B-4C1E-BFF7-397A8AC91B3B}" srcId="{BD1884FD-D3B1-480A-B13A-82829E7ADA33}" destId="{ED83E5D0-2A6E-4ED9-8456-DF55AA32BEE8}" srcOrd="1" destOrd="0" parTransId="{553449CB-49B4-4E20-94A1-1D3C615F3959}" sibTransId="{D740BA72-DB99-4B80-A136-7560562080AB}"/>
    <dgm:cxn modelId="{9F140589-8015-460D-A5C3-350BC26ED9A2}" type="presOf" srcId="{ED83E5D0-2A6E-4ED9-8456-DF55AA32BEE8}" destId="{5993E3D4-0767-4649-8C3F-705F8164AD1E}" srcOrd="1" destOrd="0" presId="urn:microsoft.com/office/officeart/2005/8/layout/pyramid1"/>
    <dgm:cxn modelId="{4C310AA8-456C-4CD2-9C80-67249F73E91C}" type="presOf" srcId="{E029D968-5C03-4725-9EF7-C0686700E928}" destId="{5E79D4C3-01D3-41CB-8581-4B7AEF0E3551}" srcOrd="1" destOrd="0" presId="urn:microsoft.com/office/officeart/2005/8/layout/pyramid1"/>
    <dgm:cxn modelId="{FA2AC0EA-C3FB-4472-A03C-5D10D4348208}" srcId="{BD1884FD-D3B1-480A-B13A-82829E7ADA33}" destId="{E029D968-5C03-4725-9EF7-C0686700E928}" srcOrd="2" destOrd="0" parTransId="{4AD08BDA-17A3-47E4-ABC6-510DEAAD9627}" sibTransId="{E2FB341E-8FDC-4542-BA75-3694953892BB}"/>
    <dgm:cxn modelId="{22171A2F-2FB6-41E5-A1B2-9F113D0EF0F0}" type="presParOf" srcId="{1FB24492-6D9A-4E0D-8452-1DEE00DBCB87}" destId="{435BED39-8B50-4369-8C96-D24F8E8E3637}" srcOrd="0" destOrd="0" presId="urn:microsoft.com/office/officeart/2005/8/layout/pyramid1"/>
    <dgm:cxn modelId="{6E806767-B48D-40FF-A3B2-542D84E6AD88}" type="presParOf" srcId="{435BED39-8B50-4369-8C96-D24F8E8E3637}" destId="{4958B7DA-5F33-4403-B341-CB0ED118E074}" srcOrd="0" destOrd="0" presId="urn:microsoft.com/office/officeart/2005/8/layout/pyramid1"/>
    <dgm:cxn modelId="{35D6CE39-BD9F-4ED1-BC24-2709D046FC52}" type="presParOf" srcId="{435BED39-8B50-4369-8C96-D24F8E8E3637}" destId="{40C3FB50-1F3E-4EB1-A9AA-54B2171D7E37}" srcOrd="1" destOrd="0" presId="urn:microsoft.com/office/officeart/2005/8/layout/pyramid1"/>
    <dgm:cxn modelId="{6B5884BA-2832-44E3-96D0-27A9E55939E8}" type="presParOf" srcId="{1FB24492-6D9A-4E0D-8452-1DEE00DBCB87}" destId="{166FABBF-7A6D-47D2-BC48-ECEBEA7BBB8B}" srcOrd="1" destOrd="0" presId="urn:microsoft.com/office/officeart/2005/8/layout/pyramid1"/>
    <dgm:cxn modelId="{D22CAFCC-95DE-4EDF-BC64-F371EE296E80}" type="presParOf" srcId="{166FABBF-7A6D-47D2-BC48-ECEBEA7BBB8B}" destId="{EBE68343-3946-4055-8347-E363CB55F481}" srcOrd="0" destOrd="0" presId="urn:microsoft.com/office/officeart/2005/8/layout/pyramid1"/>
    <dgm:cxn modelId="{9337E53C-B3DC-47DB-92B8-10395070107D}" type="presParOf" srcId="{166FABBF-7A6D-47D2-BC48-ECEBEA7BBB8B}" destId="{5993E3D4-0767-4649-8C3F-705F8164AD1E}" srcOrd="1" destOrd="0" presId="urn:microsoft.com/office/officeart/2005/8/layout/pyramid1"/>
    <dgm:cxn modelId="{F3F92388-46BD-4B99-87F0-04CAF239B84B}" type="presParOf" srcId="{1FB24492-6D9A-4E0D-8452-1DEE00DBCB87}" destId="{0182A57F-FEF7-4CE5-B5E8-178252FB00CA}" srcOrd="2" destOrd="0" presId="urn:microsoft.com/office/officeart/2005/8/layout/pyramid1"/>
    <dgm:cxn modelId="{8E7612AE-6831-440D-B21E-EFDFA34A492D}" type="presParOf" srcId="{0182A57F-FEF7-4CE5-B5E8-178252FB00CA}" destId="{7F92C09F-5A5C-40E0-B369-17437635B1F1}" srcOrd="0" destOrd="0" presId="urn:microsoft.com/office/officeart/2005/8/layout/pyramid1"/>
    <dgm:cxn modelId="{B6D74275-39A0-448C-B84A-23F7C7037D08}" type="presParOf" srcId="{0182A57F-FEF7-4CE5-B5E8-178252FB00CA}" destId="{5E79D4C3-01D3-41CB-8581-4B7AEF0E355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8B7DA-5F33-4403-B341-CB0ED118E074}">
      <dsp:nvSpPr>
        <dsp:cNvPr id="0" name=""/>
        <dsp:cNvSpPr/>
      </dsp:nvSpPr>
      <dsp:spPr>
        <a:xfrm>
          <a:off x="1194020" y="0"/>
          <a:ext cx="1194020" cy="1499658"/>
        </a:xfrm>
        <a:prstGeom prst="trapezoid">
          <a:avLst>
            <a:gd name="adj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DZ" sz="6500" kern="1200" dirty="0">
              <a:solidFill>
                <a:schemeClr val="bg1"/>
              </a:solidFill>
            </a:rPr>
            <a:t>1</a:t>
          </a:r>
          <a:endParaRPr lang="fr-FR" sz="6500" kern="1200" dirty="0">
            <a:solidFill>
              <a:schemeClr val="bg1"/>
            </a:solidFill>
          </a:endParaRPr>
        </a:p>
      </dsp:txBody>
      <dsp:txXfrm>
        <a:off x="1194020" y="0"/>
        <a:ext cx="1194020" cy="1499658"/>
      </dsp:txXfrm>
    </dsp:sp>
    <dsp:sp modelId="{EBE68343-3946-4055-8347-E363CB55F481}">
      <dsp:nvSpPr>
        <dsp:cNvPr id="0" name=""/>
        <dsp:cNvSpPr/>
      </dsp:nvSpPr>
      <dsp:spPr>
        <a:xfrm>
          <a:off x="611290" y="1513949"/>
          <a:ext cx="2388040" cy="1499658"/>
        </a:xfrm>
        <a:prstGeom prst="trapezoid">
          <a:avLst>
            <a:gd name="adj" fmla="val 398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DZ" sz="6500" kern="1200" dirty="0">
              <a:solidFill>
                <a:schemeClr val="bg1"/>
              </a:solidFill>
            </a:rPr>
            <a:t>2</a:t>
          </a:r>
          <a:endParaRPr lang="fr-FR" sz="6500" kern="1200" dirty="0">
            <a:solidFill>
              <a:schemeClr val="bg1"/>
            </a:solidFill>
          </a:endParaRPr>
        </a:p>
      </dsp:txBody>
      <dsp:txXfrm>
        <a:off x="1029197" y="1513949"/>
        <a:ext cx="1552226" cy="1499658"/>
      </dsp:txXfrm>
    </dsp:sp>
    <dsp:sp modelId="{7F92C09F-5A5C-40E0-B369-17437635B1F1}">
      <dsp:nvSpPr>
        <dsp:cNvPr id="0" name=""/>
        <dsp:cNvSpPr/>
      </dsp:nvSpPr>
      <dsp:spPr>
        <a:xfrm>
          <a:off x="0" y="2999316"/>
          <a:ext cx="3582060" cy="1499658"/>
        </a:xfrm>
        <a:prstGeom prst="trapezoid">
          <a:avLst>
            <a:gd name="adj" fmla="val 398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DZ" sz="6500" kern="1200" dirty="0">
              <a:solidFill>
                <a:schemeClr val="bg1"/>
              </a:solidFill>
            </a:rPr>
            <a:t>3</a:t>
          </a:r>
          <a:endParaRPr lang="fr-FR" sz="6500" kern="1200" dirty="0">
            <a:solidFill>
              <a:schemeClr val="bg1"/>
            </a:solidFill>
          </a:endParaRPr>
        </a:p>
      </dsp:txBody>
      <dsp:txXfrm>
        <a:off x="626860" y="2999316"/>
        <a:ext cx="2328339" cy="1499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437620-2A00-864A-995B-4E7906C7AF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F9FDC4-D027-B940-BB76-7FF4D3C7DC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C17C6-02B3-AE43-9E08-A67A1BE095A9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FF45EE-B432-394B-B140-7DBA8E7863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84E32-9AE2-6244-9A09-B93A8D4138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D1E7B-D27A-6648-94C5-159D85C3B10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37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E5FC8-3CD7-E64B-90BF-F246F32DF2A1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18154-7734-3F40-80EB-A48166DB1DD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793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Creative &amp; Free PowerPoint and Google Slides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8154-7734-3F40-80EB-A48166DB1DD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62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Creative &amp; Free PowerPoint and Google Slides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8154-7734-3F40-80EB-A48166DB1DD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478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Creative &amp; Free PowerPoint and Google Slides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8154-7734-3F40-80EB-A48166DB1DD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453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Creative &amp; Free PowerPoint and Google Slides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8154-7734-3F40-80EB-A48166DB1DD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057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Creative &amp; Free PowerPoint and Google Slides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8154-7734-3F40-80EB-A48166DB1DD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37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showeet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8D67A54-C093-984E-89B4-21B43E3D1C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93" y="0"/>
            <a:ext cx="12188402" cy="5740400"/>
          </a:xfrm>
          <a:custGeom>
            <a:avLst/>
            <a:gdLst>
              <a:gd name="connsiteX0" fmla="*/ 0 w 12188402"/>
              <a:gd name="connsiteY0" fmla="*/ 0 h 5740400"/>
              <a:gd name="connsiteX1" fmla="*/ 12188402 w 12188402"/>
              <a:gd name="connsiteY1" fmla="*/ 0 h 5740400"/>
              <a:gd name="connsiteX2" fmla="*/ 12188402 w 12188402"/>
              <a:gd name="connsiteY2" fmla="*/ 5077042 h 5740400"/>
              <a:gd name="connsiteX3" fmla="*/ 10512200 w 12188402"/>
              <a:gd name="connsiteY3" fmla="*/ 5710867 h 5740400"/>
              <a:gd name="connsiteX4" fmla="*/ 10362197 w 12188402"/>
              <a:gd name="connsiteY4" fmla="*/ 5740400 h 5740400"/>
              <a:gd name="connsiteX5" fmla="*/ 8893657 w 12188402"/>
              <a:gd name="connsiteY5" fmla="*/ 5740400 h 5740400"/>
              <a:gd name="connsiteX6" fmla="*/ 8767667 w 12188402"/>
              <a:gd name="connsiteY6" fmla="*/ 5705440 h 5740400"/>
              <a:gd name="connsiteX7" fmla="*/ 5611395 w 12188402"/>
              <a:gd name="connsiteY7" fmla="*/ 3759757 h 5740400"/>
              <a:gd name="connsiteX8" fmla="*/ 4627722 w 12188402"/>
              <a:gd name="connsiteY8" fmla="*/ 3428429 h 5740400"/>
              <a:gd name="connsiteX9" fmla="*/ 4034583 w 12188402"/>
              <a:gd name="connsiteY9" fmla="*/ 3487387 h 5740400"/>
              <a:gd name="connsiteX10" fmla="*/ 1459426 w 12188402"/>
              <a:gd name="connsiteY10" fmla="*/ 4324703 h 5740400"/>
              <a:gd name="connsiteX11" fmla="*/ 0 w 12188402"/>
              <a:gd name="connsiteY11" fmla="*/ 3766677 h 574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8402" h="5740400">
                <a:moveTo>
                  <a:pt x="0" y="0"/>
                </a:moveTo>
                <a:lnTo>
                  <a:pt x="12188402" y="0"/>
                </a:lnTo>
                <a:lnTo>
                  <a:pt x="12188402" y="5077042"/>
                </a:lnTo>
                <a:cubicBezTo>
                  <a:pt x="12188402" y="5077042"/>
                  <a:pt x="11441512" y="5503288"/>
                  <a:pt x="10512200" y="5710867"/>
                </a:cubicBezTo>
                <a:lnTo>
                  <a:pt x="10362197" y="5740400"/>
                </a:lnTo>
                <a:lnTo>
                  <a:pt x="8893657" y="5740400"/>
                </a:lnTo>
                <a:lnTo>
                  <a:pt x="8767667" y="5705440"/>
                </a:lnTo>
                <a:cubicBezTo>
                  <a:pt x="7376864" y="5284244"/>
                  <a:pt x="5611395" y="3759757"/>
                  <a:pt x="5611395" y="3759757"/>
                </a:cubicBezTo>
                <a:lnTo>
                  <a:pt x="4627722" y="3428429"/>
                </a:lnTo>
                <a:lnTo>
                  <a:pt x="4034583" y="3487387"/>
                </a:lnTo>
                <a:cubicBezTo>
                  <a:pt x="4034583" y="3487387"/>
                  <a:pt x="2344901" y="4338820"/>
                  <a:pt x="1459426" y="4324703"/>
                </a:cubicBezTo>
                <a:cubicBezTo>
                  <a:pt x="572822" y="4310310"/>
                  <a:pt x="0" y="3766677"/>
                  <a:pt x="0" y="376667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64917-7E4E-6645-A934-D76B1C7D3A3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78971" y="4678997"/>
            <a:ext cx="6003109" cy="1827165"/>
          </a:xfrm>
        </p:spPr>
        <p:txBody>
          <a:bodyPr anchor="ctr"/>
          <a:lstStyle>
            <a:lvl1pPr algn="ctr">
              <a:defRPr sz="4000" cap="all" baseline="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0969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29B09C9-A85C-A642-A3AB-303FC454D4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6239" y="0"/>
            <a:ext cx="4749069" cy="3429000"/>
          </a:xfrm>
          <a:custGeom>
            <a:avLst/>
            <a:gdLst>
              <a:gd name="connsiteX0" fmla="*/ 147645 w 4749069"/>
              <a:gd name="connsiteY0" fmla="*/ 998 h 3429000"/>
              <a:gd name="connsiteX1" fmla="*/ 4237153 w 4749069"/>
              <a:gd name="connsiteY1" fmla="*/ 998 h 3429000"/>
              <a:gd name="connsiteX2" fmla="*/ 4237153 w 4749069"/>
              <a:gd name="connsiteY2" fmla="*/ 406200 h 3429000"/>
              <a:gd name="connsiteX3" fmla="*/ 4746129 w 4749069"/>
              <a:gd name="connsiteY3" fmla="*/ 2670408 h 3429000"/>
              <a:gd name="connsiteX4" fmla="*/ 4385631 w 4749069"/>
              <a:gd name="connsiteY4" fmla="*/ 3416964 h 3429000"/>
              <a:gd name="connsiteX5" fmla="*/ 4365751 w 4749069"/>
              <a:gd name="connsiteY5" fmla="*/ 3429000 h 3429000"/>
              <a:gd name="connsiteX6" fmla="*/ 3548252 w 4749069"/>
              <a:gd name="connsiteY6" fmla="*/ 3429000 h 3429000"/>
              <a:gd name="connsiteX7" fmla="*/ 2403933 w 4749069"/>
              <a:gd name="connsiteY7" fmla="*/ 2999593 h 3429000"/>
              <a:gd name="connsiteX8" fmla="*/ 657091 w 4749069"/>
              <a:gd name="connsiteY8" fmla="*/ 2913097 h 3429000"/>
              <a:gd name="connsiteX9" fmla="*/ 124763 w 4749069"/>
              <a:gd name="connsiteY9" fmla="*/ 2708832 h 3429000"/>
              <a:gd name="connsiteX10" fmla="*/ 0 w 4749069"/>
              <a:gd name="connsiteY10" fmla="*/ 2450995 h 3429000"/>
              <a:gd name="connsiteX11" fmla="*/ 0 w 4749069"/>
              <a:gd name="connsiteY11" fmla="*/ 1933575 h 3429000"/>
              <a:gd name="connsiteX12" fmla="*/ 304322 w 4749069"/>
              <a:gd name="connsiteY12" fmla="*/ 1031635 h 3429000"/>
              <a:gd name="connsiteX13" fmla="*/ 351479 w 4749069"/>
              <a:gd name="connsiteY13" fmla="*/ 467080 h 3429000"/>
              <a:gd name="connsiteX14" fmla="*/ 147208 w 4749069"/>
              <a:gd name="connsiteY14" fmla="*/ 0 h 3429000"/>
              <a:gd name="connsiteX15" fmla="*/ 147645 w 4749069"/>
              <a:gd name="connsiteY15" fmla="*/ 998 h 3429000"/>
              <a:gd name="connsiteX16" fmla="*/ 147208 w 4749069"/>
              <a:gd name="connsiteY16" fmla="*/ 998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49069" h="3429000">
                <a:moveTo>
                  <a:pt x="147645" y="998"/>
                </a:moveTo>
                <a:lnTo>
                  <a:pt x="4237153" y="998"/>
                </a:lnTo>
                <a:lnTo>
                  <a:pt x="4237153" y="406200"/>
                </a:lnTo>
                <a:cubicBezTo>
                  <a:pt x="4237153" y="406200"/>
                  <a:pt x="4794193" y="1747891"/>
                  <a:pt x="4746129" y="2670408"/>
                </a:cubicBezTo>
                <a:cubicBezTo>
                  <a:pt x="4725498" y="3074009"/>
                  <a:pt x="4562488" y="3295495"/>
                  <a:pt x="4385631" y="3416964"/>
                </a:cubicBezTo>
                <a:lnTo>
                  <a:pt x="4365751" y="3429000"/>
                </a:lnTo>
                <a:lnTo>
                  <a:pt x="3548252" y="3429000"/>
                </a:lnTo>
                <a:lnTo>
                  <a:pt x="2403933" y="2999593"/>
                </a:lnTo>
                <a:lnTo>
                  <a:pt x="657091" y="2913097"/>
                </a:lnTo>
                <a:lnTo>
                  <a:pt x="124763" y="2708832"/>
                </a:lnTo>
                <a:lnTo>
                  <a:pt x="0" y="2450995"/>
                </a:lnTo>
                <a:lnTo>
                  <a:pt x="0" y="1933575"/>
                </a:lnTo>
                <a:lnTo>
                  <a:pt x="304322" y="1031635"/>
                </a:lnTo>
                <a:lnTo>
                  <a:pt x="351479" y="467080"/>
                </a:lnTo>
                <a:close/>
                <a:moveTo>
                  <a:pt x="147208" y="0"/>
                </a:moveTo>
                <a:lnTo>
                  <a:pt x="147645" y="998"/>
                </a:lnTo>
                <a:lnTo>
                  <a:pt x="147208" y="99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AF08BA-86DE-FD47-A932-058B85CE1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4068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FB35468-9D66-534A-9D1B-3B5C5C1C5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4068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A7722D8-D63C-A74B-824A-69AA874C3E7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10018" y="4013199"/>
            <a:ext cx="4838701" cy="21637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1990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C287C2-06F4-3445-AF12-AA40C2CAF3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181601" cy="6858000"/>
          </a:xfrm>
          <a:custGeom>
            <a:avLst/>
            <a:gdLst>
              <a:gd name="connsiteX0" fmla="*/ 0 w 6181601"/>
              <a:gd name="connsiteY0" fmla="*/ 0 h 6858000"/>
              <a:gd name="connsiteX1" fmla="*/ 3905695 w 6181601"/>
              <a:gd name="connsiteY1" fmla="*/ 0 h 6858000"/>
              <a:gd name="connsiteX2" fmla="*/ 6073528 w 6181601"/>
              <a:gd name="connsiteY2" fmla="*/ 2935288 h 6858000"/>
              <a:gd name="connsiteX3" fmla="*/ 6181601 w 6181601"/>
              <a:gd name="connsiteY3" fmla="*/ 3391258 h 6858000"/>
              <a:gd name="connsiteX4" fmla="*/ 6181601 w 6181601"/>
              <a:gd name="connsiteY4" fmla="*/ 3978653 h 6858000"/>
              <a:gd name="connsiteX5" fmla="*/ 6045984 w 6181601"/>
              <a:gd name="connsiteY5" fmla="*/ 4390390 h 6858000"/>
              <a:gd name="connsiteX6" fmla="*/ 5884781 w 6181601"/>
              <a:gd name="connsiteY6" fmla="*/ 4712018 h 6858000"/>
              <a:gd name="connsiteX7" fmla="*/ 5405811 w 6181601"/>
              <a:gd name="connsiteY7" fmla="*/ 5281613 h 6858000"/>
              <a:gd name="connsiteX8" fmla="*/ 5150959 w 6181601"/>
              <a:gd name="connsiteY8" fmla="*/ 5545138 h 6858000"/>
              <a:gd name="connsiteX9" fmla="*/ 3801608 w 6181601"/>
              <a:gd name="connsiteY9" fmla="*/ 6858000 h 6858000"/>
              <a:gd name="connsiteX10" fmla="*/ 0 w 6181601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81601" h="6858000">
                <a:moveTo>
                  <a:pt x="0" y="0"/>
                </a:moveTo>
                <a:lnTo>
                  <a:pt x="3905695" y="0"/>
                </a:lnTo>
                <a:lnTo>
                  <a:pt x="6073528" y="2935288"/>
                </a:lnTo>
                <a:lnTo>
                  <a:pt x="6181601" y="3391258"/>
                </a:lnTo>
                <a:lnTo>
                  <a:pt x="6181601" y="3978653"/>
                </a:lnTo>
                <a:lnTo>
                  <a:pt x="6045984" y="4390390"/>
                </a:lnTo>
                <a:lnTo>
                  <a:pt x="5884781" y="4712018"/>
                </a:lnTo>
                <a:lnTo>
                  <a:pt x="5405811" y="5281613"/>
                </a:lnTo>
                <a:lnTo>
                  <a:pt x="5150959" y="5545138"/>
                </a:lnTo>
                <a:lnTo>
                  <a:pt x="38016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F8A458F-177A-434A-AACD-69398E59A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960" y="365125"/>
            <a:ext cx="5704839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27BFCF9-6754-5948-B9F2-B0A6C6F3E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548" y="1825625"/>
            <a:ext cx="4797251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3683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74ED8EB-86D0-B748-B3BE-2FB2FA505B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"/>
            <a:ext cx="8093315" cy="3992879"/>
          </a:xfrm>
          <a:custGeom>
            <a:avLst/>
            <a:gdLst>
              <a:gd name="connsiteX0" fmla="*/ 0 w 8093315"/>
              <a:gd name="connsiteY0" fmla="*/ 0 h 3992879"/>
              <a:gd name="connsiteX1" fmla="*/ 8093315 w 8093315"/>
              <a:gd name="connsiteY1" fmla="*/ 0 h 3992879"/>
              <a:gd name="connsiteX2" fmla="*/ 6750424 w 8093315"/>
              <a:gd name="connsiteY2" fmla="*/ 1147058 h 3992879"/>
              <a:gd name="connsiteX3" fmla="*/ 3621384 w 8093315"/>
              <a:gd name="connsiteY3" fmla="*/ 1834944 h 3992879"/>
              <a:gd name="connsiteX4" fmla="*/ 2649437 w 8093315"/>
              <a:gd name="connsiteY4" fmla="*/ 2358326 h 3992879"/>
              <a:gd name="connsiteX5" fmla="*/ 1865959 w 8093315"/>
              <a:gd name="connsiteY5" fmla="*/ 3198494 h 3992879"/>
              <a:gd name="connsiteX6" fmla="*/ 1272449 w 8093315"/>
              <a:gd name="connsiteY6" fmla="*/ 3745737 h 3992879"/>
              <a:gd name="connsiteX7" fmla="*/ 564854 w 8093315"/>
              <a:gd name="connsiteY7" fmla="*/ 3992879 h 3992879"/>
              <a:gd name="connsiteX8" fmla="*/ 0 w 8093315"/>
              <a:gd name="connsiteY8" fmla="*/ 3992879 h 399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3315" h="3992879">
                <a:moveTo>
                  <a:pt x="0" y="0"/>
                </a:moveTo>
                <a:lnTo>
                  <a:pt x="8093315" y="0"/>
                </a:lnTo>
                <a:cubicBezTo>
                  <a:pt x="8093315" y="0"/>
                  <a:pt x="7519289" y="711746"/>
                  <a:pt x="6750424" y="1147058"/>
                </a:cubicBezTo>
                <a:cubicBezTo>
                  <a:pt x="5980810" y="1582176"/>
                  <a:pt x="3621384" y="1834944"/>
                  <a:pt x="3621384" y="1834944"/>
                </a:cubicBezTo>
                <a:lnTo>
                  <a:pt x="2649437" y="2358326"/>
                </a:lnTo>
                <a:lnTo>
                  <a:pt x="1865959" y="3198494"/>
                </a:lnTo>
                <a:lnTo>
                  <a:pt x="1272449" y="3745737"/>
                </a:lnTo>
                <a:lnTo>
                  <a:pt x="564854" y="3992879"/>
                </a:lnTo>
                <a:lnTo>
                  <a:pt x="0" y="399287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l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D23BF-72FC-F044-95CC-3D438D3D3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7760" y="365125"/>
            <a:ext cx="3876040" cy="223583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71061B1-82A9-A247-A86D-F4E5809EF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680" y="2783840"/>
            <a:ext cx="8834120" cy="339312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1576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429A9CF-45C9-BA40-81DC-3913F3EEA8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7520" y="1362219"/>
            <a:ext cx="6426160" cy="5495781"/>
          </a:xfrm>
          <a:custGeom>
            <a:avLst/>
            <a:gdLst>
              <a:gd name="connsiteX0" fmla="*/ 4820716 w 6426160"/>
              <a:gd name="connsiteY0" fmla="*/ 2333 h 5495781"/>
              <a:gd name="connsiteX1" fmla="*/ 6426160 w 6426160"/>
              <a:gd name="connsiteY1" fmla="*/ 776559 h 5495781"/>
              <a:gd name="connsiteX2" fmla="*/ 6426160 w 6426160"/>
              <a:gd name="connsiteY2" fmla="*/ 5495781 h 5495781"/>
              <a:gd name="connsiteX3" fmla="*/ 0 w 6426160"/>
              <a:gd name="connsiteY3" fmla="*/ 5495781 h 5495781"/>
              <a:gd name="connsiteX4" fmla="*/ 1516693 w 6426160"/>
              <a:gd name="connsiteY4" fmla="*/ 3540019 h 5495781"/>
              <a:gd name="connsiteX5" fmla="*/ 3526058 w 6426160"/>
              <a:gd name="connsiteY5" fmla="*/ 1830942 h 5495781"/>
              <a:gd name="connsiteX6" fmla="*/ 4411440 w 6426160"/>
              <a:gd name="connsiteY6" fmla="*/ 83211 h 5495781"/>
              <a:gd name="connsiteX7" fmla="*/ 4820716 w 6426160"/>
              <a:gd name="connsiteY7" fmla="*/ 2333 h 549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6160" h="5495781">
                <a:moveTo>
                  <a:pt x="4820716" y="2333"/>
                </a:moveTo>
                <a:cubicBezTo>
                  <a:pt x="5744189" y="-49405"/>
                  <a:pt x="6426160" y="776559"/>
                  <a:pt x="6426160" y="776559"/>
                </a:cubicBezTo>
                <a:lnTo>
                  <a:pt x="6426160" y="5495781"/>
                </a:lnTo>
                <a:lnTo>
                  <a:pt x="0" y="5495781"/>
                </a:lnTo>
                <a:cubicBezTo>
                  <a:pt x="0" y="5495781"/>
                  <a:pt x="0" y="4110427"/>
                  <a:pt x="1516693" y="3540019"/>
                </a:cubicBezTo>
                <a:cubicBezTo>
                  <a:pt x="3033386" y="2969611"/>
                  <a:pt x="3487084" y="2331022"/>
                  <a:pt x="3526058" y="1830942"/>
                </a:cubicBezTo>
                <a:cubicBezTo>
                  <a:pt x="3565031" y="1331130"/>
                  <a:pt x="3287754" y="468672"/>
                  <a:pt x="4411440" y="83211"/>
                </a:cubicBezTo>
                <a:cubicBezTo>
                  <a:pt x="4551938" y="35028"/>
                  <a:pt x="4688791" y="9724"/>
                  <a:pt x="4820716" y="233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0EE083E-AB0F-AC4C-8175-B14E77674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671560" cy="99709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9C45E6F-A3B4-7A4B-A988-2A65F8326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295"/>
            <a:ext cx="7772400" cy="460466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22392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315F29D-854A-3F4E-8D3B-F846A9F31C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175892" cy="6856082"/>
          </a:xfrm>
          <a:custGeom>
            <a:avLst/>
            <a:gdLst>
              <a:gd name="connsiteX0" fmla="*/ 0 w 4175892"/>
              <a:gd name="connsiteY0" fmla="*/ 0 h 6856082"/>
              <a:gd name="connsiteX1" fmla="*/ 3888606 w 4175892"/>
              <a:gd name="connsiteY1" fmla="*/ 0 h 6856082"/>
              <a:gd name="connsiteX2" fmla="*/ 4175892 w 4175892"/>
              <a:gd name="connsiteY2" fmla="*/ 1251553 h 6856082"/>
              <a:gd name="connsiteX3" fmla="*/ 3005676 w 4175892"/>
              <a:gd name="connsiteY3" fmla="*/ 2452319 h 6856082"/>
              <a:gd name="connsiteX4" fmla="*/ 3030615 w 4175892"/>
              <a:gd name="connsiteY4" fmla="*/ 3771797 h 6856082"/>
              <a:gd name="connsiteX5" fmla="*/ 1596312 w 4175892"/>
              <a:gd name="connsiteY5" fmla="*/ 5503911 h 6856082"/>
              <a:gd name="connsiteX6" fmla="*/ 1670937 w 4175892"/>
              <a:gd name="connsiteY6" fmla="*/ 6856082 h 6856082"/>
              <a:gd name="connsiteX7" fmla="*/ 0 w 4175892"/>
              <a:gd name="connsiteY7" fmla="*/ 6856082 h 6856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5892" h="6856082">
                <a:moveTo>
                  <a:pt x="0" y="0"/>
                </a:moveTo>
                <a:lnTo>
                  <a:pt x="3888606" y="0"/>
                </a:lnTo>
                <a:cubicBezTo>
                  <a:pt x="3944091" y="823365"/>
                  <a:pt x="4175892" y="1251553"/>
                  <a:pt x="4175892" y="1251553"/>
                </a:cubicBezTo>
                <a:cubicBezTo>
                  <a:pt x="3645399" y="1313765"/>
                  <a:pt x="3164785" y="1734970"/>
                  <a:pt x="3005676" y="2452319"/>
                </a:cubicBezTo>
                <a:cubicBezTo>
                  <a:pt x="2846760" y="3169351"/>
                  <a:pt x="3030615" y="3771797"/>
                  <a:pt x="3030615" y="3771797"/>
                </a:cubicBezTo>
                <a:cubicBezTo>
                  <a:pt x="2186157" y="4105079"/>
                  <a:pt x="1798340" y="4830047"/>
                  <a:pt x="1596312" y="5503911"/>
                </a:cubicBezTo>
                <a:cubicBezTo>
                  <a:pt x="1394284" y="6178092"/>
                  <a:pt x="1670937" y="6856082"/>
                  <a:pt x="1670937" y="6856082"/>
                </a:cubicBezTo>
                <a:lnTo>
                  <a:pt x="0" y="68560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3BBDEF5-B35F-1B46-BF0D-E9EB58A71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0378" y="365125"/>
            <a:ext cx="5130561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A0EF939-7175-5C4A-92F0-A2BA574C2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0378" y="1825625"/>
            <a:ext cx="5130561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15507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0B60D05-BA6E-564E-9785-EB7D871D05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9561" y="3491507"/>
            <a:ext cx="6527508" cy="3366493"/>
          </a:xfrm>
          <a:custGeom>
            <a:avLst/>
            <a:gdLst>
              <a:gd name="connsiteX0" fmla="*/ 6527508 w 6527508"/>
              <a:gd name="connsiteY0" fmla="*/ 0 h 3366493"/>
              <a:gd name="connsiteX1" fmla="*/ 6527508 w 6527508"/>
              <a:gd name="connsiteY1" fmla="*/ 3366493 h 3366493"/>
              <a:gd name="connsiteX2" fmla="*/ 0 w 6527508"/>
              <a:gd name="connsiteY2" fmla="*/ 3366493 h 3366493"/>
              <a:gd name="connsiteX3" fmla="*/ 0 w 6527508"/>
              <a:gd name="connsiteY3" fmla="*/ 3314507 h 3366493"/>
              <a:gd name="connsiteX4" fmla="*/ 712657 w 6527508"/>
              <a:gd name="connsiteY4" fmla="*/ 2932590 h 3366493"/>
              <a:gd name="connsiteX5" fmla="*/ 2894759 w 6527508"/>
              <a:gd name="connsiteY5" fmla="*/ 755279 h 3366493"/>
              <a:gd name="connsiteX6" fmla="*/ 6527508 w 6527508"/>
              <a:gd name="connsiteY6" fmla="*/ 0 h 336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27508" h="3366493">
                <a:moveTo>
                  <a:pt x="6527508" y="0"/>
                </a:moveTo>
                <a:lnTo>
                  <a:pt x="6527508" y="3366493"/>
                </a:lnTo>
                <a:lnTo>
                  <a:pt x="0" y="3366493"/>
                </a:lnTo>
                <a:lnTo>
                  <a:pt x="0" y="3314507"/>
                </a:lnTo>
                <a:lnTo>
                  <a:pt x="712657" y="2932590"/>
                </a:lnTo>
                <a:cubicBezTo>
                  <a:pt x="712657" y="2932590"/>
                  <a:pt x="2302234" y="1964255"/>
                  <a:pt x="2894759" y="755279"/>
                </a:cubicBezTo>
                <a:cubicBezTo>
                  <a:pt x="2894759" y="755279"/>
                  <a:pt x="4306763" y="1378548"/>
                  <a:pt x="652750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6E60B0-859C-6745-90C0-D48AB8C0A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27508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AE41F82-16E5-824E-BADD-B41EA3680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4068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32241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0EE40F-8AF4-FF42-8F52-F87F5079DC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4159238"/>
          </a:xfrm>
          <a:custGeom>
            <a:avLst/>
            <a:gdLst>
              <a:gd name="connsiteX0" fmla="*/ 0 w 12192000"/>
              <a:gd name="connsiteY0" fmla="*/ 0 h 4159238"/>
              <a:gd name="connsiteX1" fmla="*/ 12192000 w 12192000"/>
              <a:gd name="connsiteY1" fmla="*/ 0 h 4159238"/>
              <a:gd name="connsiteX2" fmla="*/ 12192000 w 12192000"/>
              <a:gd name="connsiteY2" fmla="*/ 1722233 h 4159238"/>
              <a:gd name="connsiteX3" fmla="*/ 11629813 w 12192000"/>
              <a:gd name="connsiteY3" fmla="*/ 1971209 h 4159238"/>
              <a:gd name="connsiteX4" fmla="*/ 10643164 w 12192000"/>
              <a:gd name="connsiteY4" fmla="*/ 2294513 h 4159238"/>
              <a:gd name="connsiteX5" fmla="*/ 9275516 w 12192000"/>
              <a:gd name="connsiteY5" fmla="*/ 2516917 h 4159238"/>
              <a:gd name="connsiteX6" fmla="*/ 7662898 w 12192000"/>
              <a:gd name="connsiteY6" fmla="*/ 2408507 h 4159238"/>
              <a:gd name="connsiteX7" fmla="*/ 6769382 w 12192000"/>
              <a:gd name="connsiteY7" fmla="*/ 2189954 h 4159238"/>
              <a:gd name="connsiteX8" fmla="*/ 4910102 w 12192000"/>
              <a:gd name="connsiteY8" fmla="*/ 1848743 h 4159238"/>
              <a:gd name="connsiteX9" fmla="*/ 3571805 w 12192000"/>
              <a:gd name="connsiteY9" fmla="*/ 1911324 h 4159238"/>
              <a:gd name="connsiteX10" fmla="*/ 2852703 w 12192000"/>
              <a:gd name="connsiteY10" fmla="*/ 2062482 h 4159238"/>
              <a:gd name="connsiteX11" fmla="*/ 1748085 w 12192000"/>
              <a:gd name="connsiteY11" fmla="*/ 2568137 h 4159238"/>
              <a:gd name="connsiteX12" fmla="*/ 1101231 w 12192000"/>
              <a:gd name="connsiteY12" fmla="*/ 2979632 h 4159238"/>
              <a:gd name="connsiteX13" fmla="*/ 595489 w 12192000"/>
              <a:gd name="connsiteY13" fmla="*/ 3443503 h 4159238"/>
              <a:gd name="connsiteX14" fmla="*/ 0 w 12192000"/>
              <a:gd name="connsiteY14" fmla="*/ 4159238 h 415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4159238">
                <a:moveTo>
                  <a:pt x="0" y="0"/>
                </a:moveTo>
                <a:lnTo>
                  <a:pt x="12192000" y="0"/>
                </a:lnTo>
                <a:lnTo>
                  <a:pt x="12192000" y="1722233"/>
                </a:lnTo>
                <a:lnTo>
                  <a:pt x="11629813" y="1971209"/>
                </a:lnTo>
                <a:lnTo>
                  <a:pt x="10643164" y="2294513"/>
                </a:lnTo>
                <a:lnTo>
                  <a:pt x="9275516" y="2516917"/>
                </a:lnTo>
                <a:lnTo>
                  <a:pt x="7662898" y="2408507"/>
                </a:lnTo>
                <a:lnTo>
                  <a:pt x="6769382" y="2189954"/>
                </a:lnTo>
                <a:lnTo>
                  <a:pt x="4910102" y="1848743"/>
                </a:lnTo>
                <a:lnTo>
                  <a:pt x="3571805" y="1911324"/>
                </a:lnTo>
                <a:lnTo>
                  <a:pt x="2852703" y="2062482"/>
                </a:lnTo>
                <a:lnTo>
                  <a:pt x="1748085" y="2568137"/>
                </a:lnTo>
                <a:lnTo>
                  <a:pt x="1101231" y="2979632"/>
                </a:lnTo>
                <a:lnTo>
                  <a:pt x="595489" y="3443503"/>
                </a:lnTo>
                <a:lnTo>
                  <a:pt x="0" y="415923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8F7C176-4B61-C14E-A08C-F1C2AD920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24479"/>
            <a:ext cx="10515600" cy="3352483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63779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23C780-BB1B-D245-92E4-17FA836FE6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812780"/>
            <a:ext cx="8535551" cy="6045220"/>
          </a:xfrm>
          <a:custGeom>
            <a:avLst/>
            <a:gdLst>
              <a:gd name="connsiteX0" fmla="*/ 2319080 w 8535551"/>
              <a:gd name="connsiteY0" fmla="*/ 2240 h 6045220"/>
              <a:gd name="connsiteX1" fmla="*/ 3511431 w 8535551"/>
              <a:gd name="connsiteY1" fmla="*/ 441533 h 6045220"/>
              <a:gd name="connsiteX2" fmla="*/ 3248251 w 8535551"/>
              <a:gd name="connsiteY2" fmla="*/ 3137212 h 6045220"/>
              <a:gd name="connsiteX3" fmla="*/ 2686723 w 8535551"/>
              <a:gd name="connsiteY3" fmla="*/ 4575898 h 6045220"/>
              <a:gd name="connsiteX4" fmla="*/ 4546762 w 8535551"/>
              <a:gd name="connsiteY4" fmla="*/ 4860117 h 6045220"/>
              <a:gd name="connsiteX5" fmla="*/ 5998596 w 8535551"/>
              <a:gd name="connsiteY5" fmla="*/ 4334145 h 6045220"/>
              <a:gd name="connsiteX6" fmla="*/ 7944780 w 8535551"/>
              <a:gd name="connsiteY6" fmla="*/ 4247697 h 6045220"/>
              <a:gd name="connsiteX7" fmla="*/ 8315050 w 8535551"/>
              <a:gd name="connsiteY7" fmla="*/ 4445770 h 6045220"/>
              <a:gd name="connsiteX8" fmla="*/ 8535551 w 8535551"/>
              <a:gd name="connsiteY8" fmla="*/ 4787621 h 6045220"/>
              <a:gd name="connsiteX9" fmla="*/ 8535551 w 8535551"/>
              <a:gd name="connsiteY9" fmla="*/ 5195901 h 6045220"/>
              <a:gd name="connsiteX10" fmla="*/ 8331646 w 8535551"/>
              <a:gd name="connsiteY10" fmla="*/ 5751295 h 6045220"/>
              <a:gd name="connsiteX11" fmla="*/ 8207565 w 8535551"/>
              <a:gd name="connsiteY11" fmla="*/ 6045220 h 6045220"/>
              <a:gd name="connsiteX12" fmla="*/ 0 w 8535551"/>
              <a:gd name="connsiteY12" fmla="*/ 6045220 h 6045220"/>
              <a:gd name="connsiteX13" fmla="*/ 0 w 8535551"/>
              <a:gd name="connsiteY13" fmla="*/ 1073366 h 6045220"/>
              <a:gd name="connsiteX14" fmla="*/ 669014 w 8535551"/>
              <a:gd name="connsiteY14" fmla="*/ 517972 h 6045220"/>
              <a:gd name="connsiteX15" fmla="*/ 2319080 w 8535551"/>
              <a:gd name="connsiteY15" fmla="*/ 2240 h 604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535551" h="6045220">
                <a:moveTo>
                  <a:pt x="2319080" y="2240"/>
                </a:moveTo>
                <a:cubicBezTo>
                  <a:pt x="2754846" y="-17142"/>
                  <a:pt x="3190459" y="85957"/>
                  <a:pt x="3511431" y="441533"/>
                </a:cubicBezTo>
                <a:cubicBezTo>
                  <a:pt x="4367752" y="1389737"/>
                  <a:pt x="3350994" y="2971594"/>
                  <a:pt x="3248251" y="3137212"/>
                </a:cubicBezTo>
                <a:cubicBezTo>
                  <a:pt x="3146299" y="3302526"/>
                  <a:pt x="2494673" y="4266503"/>
                  <a:pt x="2686723" y="4575898"/>
                </a:cubicBezTo>
                <a:cubicBezTo>
                  <a:pt x="2878773" y="4885596"/>
                  <a:pt x="3940580" y="5011781"/>
                  <a:pt x="4546762" y="4860117"/>
                </a:cubicBezTo>
                <a:cubicBezTo>
                  <a:pt x="5153339" y="4708149"/>
                  <a:pt x="5998596" y="4334145"/>
                  <a:pt x="5998596" y="4334145"/>
                </a:cubicBezTo>
                <a:cubicBezTo>
                  <a:pt x="5998596" y="4334145"/>
                  <a:pt x="6847014" y="3651353"/>
                  <a:pt x="7944780" y="4247697"/>
                </a:cubicBezTo>
                <a:lnTo>
                  <a:pt x="8315050" y="4445770"/>
                </a:lnTo>
                <a:lnTo>
                  <a:pt x="8535551" y="4787621"/>
                </a:lnTo>
                <a:lnTo>
                  <a:pt x="8535551" y="5195901"/>
                </a:lnTo>
                <a:lnTo>
                  <a:pt x="8331646" y="5751295"/>
                </a:lnTo>
                <a:lnTo>
                  <a:pt x="8207565" y="6045220"/>
                </a:lnTo>
                <a:lnTo>
                  <a:pt x="0" y="6045220"/>
                </a:lnTo>
                <a:lnTo>
                  <a:pt x="0" y="1073366"/>
                </a:lnTo>
                <a:cubicBezTo>
                  <a:pt x="0" y="1073366"/>
                  <a:pt x="352487" y="695116"/>
                  <a:pt x="669014" y="517972"/>
                </a:cubicBezTo>
                <a:cubicBezTo>
                  <a:pt x="866102" y="407068"/>
                  <a:pt x="1592803" y="34542"/>
                  <a:pt x="2319080" y="22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6617937-4FB7-8945-B3D3-C9492E732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760" y="609601"/>
            <a:ext cx="7178040" cy="393192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34595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F4A437A-7405-4F48-A7AB-B2BCF48E03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3467" y="1"/>
            <a:ext cx="3746078" cy="5820865"/>
          </a:xfrm>
          <a:custGeom>
            <a:avLst/>
            <a:gdLst>
              <a:gd name="connsiteX0" fmla="*/ 283017 w 3746078"/>
              <a:gd name="connsiteY0" fmla="*/ 0 h 5820865"/>
              <a:gd name="connsiteX1" fmla="*/ 3746078 w 3746078"/>
              <a:gd name="connsiteY1" fmla="*/ 0 h 5820865"/>
              <a:gd name="connsiteX2" fmla="*/ 3746078 w 3746078"/>
              <a:gd name="connsiteY2" fmla="*/ 3758250 h 5820865"/>
              <a:gd name="connsiteX3" fmla="*/ 3276755 w 3746078"/>
              <a:gd name="connsiteY3" fmla="*/ 4256396 h 5820865"/>
              <a:gd name="connsiteX4" fmla="*/ 3020498 w 3746078"/>
              <a:gd name="connsiteY4" fmla="*/ 5312478 h 5820865"/>
              <a:gd name="connsiteX5" fmla="*/ 2386515 w 3746078"/>
              <a:gd name="connsiteY5" fmla="*/ 5817691 h 5820865"/>
              <a:gd name="connsiteX6" fmla="*/ 1337915 w 3746078"/>
              <a:gd name="connsiteY6" fmla="*/ 4935811 h 5820865"/>
              <a:gd name="connsiteX7" fmla="*/ 1534427 w 3746078"/>
              <a:gd name="connsiteY7" fmla="*/ 3186183 h 5820865"/>
              <a:gd name="connsiteX8" fmla="*/ 900444 w 3746078"/>
              <a:gd name="connsiteY8" fmla="*/ 2024384 h 5820865"/>
              <a:gd name="connsiteX9" fmla="*/ 41298 w 3746078"/>
              <a:gd name="connsiteY9" fmla="*/ 1182882 h 5820865"/>
              <a:gd name="connsiteX10" fmla="*/ 0 w 3746078"/>
              <a:gd name="connsiteY10" fmla="*/ 1125891 h 5820865"/>
              <a:gd name="connsiteX11" fmla="*/ 0 w 3746078"/>
              <a:gd name="connsiteY11" fmla="*/ 434916 h 5820865"/>
              <a:gd name="connsiteX12" fmla="*/ 25457 w 3746078"/>
              <a:gd name="connsiteY12" fmla="*/ 370730 h 5820865"/>
              <a:gd name="connsiteX13" fmla="*/ 283017 w 3746078"/>
              <a:gd name="connsiteY13" fmla="*/ 0 h 582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46078" h="5820865">
                <a:moveTo>
                  <a:pt x="283017" y="0"/>
                </a:moveTo>
                <a:lnTo>
                  <a:pt x="3746078" y="0"/>
                </a:lnTo>
                <a:lnTo>
                  <a:pt x="3746078" y="3758250"/>
                </a:lnTo>
                <a:lnTo>
                  <a:pt x="3276755" y="4256396"/>
                </a:lnTo>
                <a:lnTo>
                  <a:pt x="3020498" y="5312478"/>
                </a:lnTo>
                <a:cubicBezTo>
                  <a:pt x="3020498" y="5312478"/>
                  <a:pt x="3013300" y="5765240"/>
                  <a:pt x="2386515" y="5817691"/>
                </a:cubicBezTo>
                <a:cubicBezTo>
                  <a:pt x="1760811" y="5870142"/>
                  <a:pt x="1308043" y="5259756"/>
                  <a:pt x="1337915" y="4935811"/>
                </a:cubicBezTo>
                <a:cubicBezTo>
                  <a:pt x="1367788" y="4611594"/>
                  <a:pt x="1625124" y="3547359"/>
                  <a:pt x="1534427" y="3186183"/>
                </a:cubicBezTo>
                <a:cubicBezTo>
                  <a:pt x="1443909" y="2823919"/>
                  <a:pt x="1308043" y="2348600"/>
                  <a:pt x="900444" y="2024384"/>
                </a:cubicBezTo>
                <a:cubicBezTo>
                  <a:pt x="594880" y="1781221"/>
                  <a:pt x="230200" y="1431510"/>
                  <a:pt x="41298" y="1182882"/>
                </a:cubicBezTo>
                <a:lnTo>
                  <a:pt x="0" y="1125891"/>
                </a:lnTo>
                <a:lnTo>
                  <a:pt x="0" y="434916"/>
                </a:lnTo>
                <a:lnTo>
                  <a:pt x="25457" y="370730"/>
                </a:lnTo>
                <a:cubicBezTo>
                  <a:pt x="88345" y="233022"/>
                  <a:pt x="174977" y="100384"/>
                  <a:pt x="28301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DD63B2F-7545-AA4A-A95C-8118AA84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2404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FB36930-521E-2948-B995-70F263F14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2772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9129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1D4A592-A5C4-584D-9D67-C72988510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07468" y="949"/>
            <a:ext cx="10027686" cy="2538705"/>
          </a:xfrm>
          <a:custGeom>
            <a:avLst/>
            <a:gdLst>
              <a:gd name="connsiteX0" fmla="*/ 0 w 10027686"/>
              <a:gd name="connsiteY0" fmla="*/ 0 h 2538705"/>
              <a:gd name="connsiteX1" fmla="*/ 10027686 w 10027686"/>
              <a:gd name="connsiteY1" fmla="*/ 0 h 2538705"/>
              <a:gd name="connsiteX2" fmla="*/ 9834514 w 10027686"/>
              <a:gd name="connsiteY2" fmla="*/ 353054 h 2538705"/>
              <a:gd name="connsiteX3" fmla="*/ 8771366 w 10027686"/>
              <a:gd name="connsiteY3" fmla="*/ 1057263 h 2538705"/>
              <a:gd name="connsiteX4" fmla="*/ 7599236 w 10027686"/>
              <a:gd name="connsiteY4" fmla="*/ 1424676 h 2538705"/>
              <a:gd name="connsiteX5" fmla="*/ 6493058 w 10027686"/>
              <a:gd name="connsiteY5" fmla="*/ 2291586 h 2538705"/>
              <a:gd name="connsiteX6" fmla="*/ 5598760 w 10027686"/>
              <a:gd name="connsiteY6" fmla="*/ 2534629 h 2538705"/>
              <a:gd name="connsiteX7" fmla="*/ 4750767 w 10027686"/>
              <a:gd name="connsiteY7" fmla="*/ 2076312 h 2538705"/>
              <a:gd name="connsiteX8" fmla="*/ 4044028 w 10027686"/>
              <a:gd name="connsiteY8" fmla="*/ 1620843 h 2538705"/>
              <a:gd name="connsiteX9" fmla="*/ 3223631 w 10027686"/>
              <a:gd name="connsiteY9" fmla="*/ 1661073 h 2538705"/>
              <a:gd name="connsiteX10" fmla="*/ 2535134 w 10027686"/>
              <a:gd name="connsiteY10" fmla="*/ 1960605 h 2538705"/>
              <a:gd name="connsiteX11" fmla="*/ 1930361 w 10027686"/>
              <a:gd name="connsiteY11" fmla="*/ 2126036 h 2538705"/>
              <a:gd name="connsiteX12" fmla="*/ 1228767 w 10027686"/>
              <a:gd name="connsiteY12" fmla="*/ 2126036 h 2538705"/>
              <a:gd name="connsiteX13" fmla="*/ 520625 w 10027686"/>
              <a:gd name="connsiteY13" fmla="*/ 1662972 h 2538705"/>
              <a:gd name="connsiteX14" fmla="*/ 261503 w 10027686"/>
              <a:gd name="connsiteY14" fmla="*/ 582687 h 2538705"/>
              <a:gd name="connsiteX15" fmla="*/ 10821 w 10027686"/>
              <a:gd name="connsiteY15" fmla="*/ 84056 h 2538705"/>
              <a:gd name="connsiteX16" fmla="*/ 0 w 10027686"/>
              <a:gd name="connsiteY16" fmla="*/ 72606 h 253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27686" h="2538705">
                <a:moveTo>
                  <a:pt x="0" y="0"/>
                </a:moveTo>
                <a:lnTo>
                  <a:pt x="10027686" y="0"/>
                </a:lnTo>
                <a:lnTo>
                  <a:pt x="9834514" y="353054"/>
                </a:lnTo>
                <a:cubicBezTo>
                  <a:pt x="9561828" y="706108"/>
                  <a:pt x="9039374" y="967308"/>
                  <a:pt x="8771366" y="1057263"/>
                </a:cubicBezTo>
                <a:cubicBezTo>
                  <a:pt x="8503357" y="1147217"/>
                  <a:pt x="8060418" y="1209402"/>
                  <a:pt x="7599236" y="1424676"/>
                </a:cubicBezTo>
                <a:cubicBezTo>
                  <a:pt x="7138056" y="1640068"/>
                  <a:pt x="6683423" y="2138497"/>
                  <a:pt x="6493058" y="2291586"/>
                </a:cubicBezTo>
                <a:cubicBezTo>
                  <a:pt x="6302692" y="2444675"/>
                  <a:pt x="5925702" y="2562399"/>
                  <a:pt x="5598760" y="2534629"/>
                </a:cubicBezTo>
                <a:cubicBezTo>
                  <a:pt x="5271349" y="2506860"/>
                  <a:pt x="4991180" y="2322204"/>
                  <a:pt x="4750767" y="2076312"/>
                </a:cubicBezTo>
                <a:cubicBezTo>
                  <a:pt x="4511757" y="1829471"/>
                  <a:pt x="4227378" y="1685995"/>
                  <a:pt x="4044028" y="1620843"/>
                </a:cubicBezTo>
                <a:cubicBezTo>
                  <a:pt x="3859275" y="1554861"/>
                  <a:pt x="3223631" y="1661073"/>
                  <a:pt x="3223631" y="1661073"/>
                </a:cubicBezTo>
                <a:lnTo>
                  <a:pt x="2535134" y="1960605"/>
                </a:lnTo>
                <a:lnTo>
                  <a:pt x="1930361" y="2126036"/>
                </a:lnTo>
                <a:cubicBezTo>
                  <a:pt x="1930361" y="2126036"/>
                  <a:pt x="1515952" y="2189289"/>
                  <a:pt x="1228767" y="2126036"/>
                </a:cubicBezTo>
                <a:cubicBezTo>
                  <a:pt x="942049" y="2062902"/>
                  <a:pt x="738119" y="1929988"/>
                  <a:pt x="520625" y="1662972"/>
                </a:cubicBezTo>
                <a:cubicBezTo>
                  <a:pt x="303599" y="1396076"/>
                  <a:pt x="339146" y="961612"/>
                  <a:pt x="261503" y="582687"/>
                </a:cubicBezTo>
                <a:cubicBezTo>
                  <a:pt x="212976" y="346453"/>
                  <a:pt x="93559" y="177529"/>
                  <a:pt x="10821" y="84056"/>
                </a:cubicBezTo>
                <a:lnTo>
                  <a:pt x="0" y="72606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4912165-7ED5-BE41-9651-8582D51E0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75280"/>
            <a:ext cx="5013960" cy="330168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A28308C-8634-2D4D-B51C-212902AADC7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14440" y="2875280"/>
            <a:ext cx="5013960" cy="330168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0348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E5A7D96-14F6-794F-8304-A3619769C1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102978"/>
            <a:ext cx="12192000" cy="4755022"/>
          </a:xfrm>
          <a:custGeom>
            <a:avLst/>
            <a:gdLst>
              <a:gd name="connsiteX0" fmla="*/ 1951544 w 12192000"/>
              <a:gd name="connsiteY0" fmla="*/ 0 h 4755022"/>
              <a:gd name="connsiteX1" fmla="*/ 3591156 w 12192000"/>
              <a:gd name="connsiteY1" fmla="*/ 0 h 4755022"/>
              <a:gd name="connsiteX2" fmla="*/ 3730343 w 12192000"/>
              <a:gd name="connsiteY2" fmla="*/ 45352 h 4755022"/>
              <a:gd name="connsiteX3" fmla="*/ 4646507 w 12192000"/>
              <a:gd name="connsiteY3" fmla="*/ 547643 h 4755022"/>
              <a:gd name="connsiteX4" fmla="*/ 6824698 w 12192000"/>
              <a:gd name="connsiteY4" fmla="*/ 2148863 h 4755022"/>
              <a:gd name="connsiteX5" fmla="*/ 8690751 w 12192000"/>
              <a:gd name="connsiteY5" fmla="*/ 2572799 h 4755022"/>
              <a:gd name="connsiteX6" fmla="*/ 9674578 w 12192000"/>
              <a:gd name="connsiteY6" fmla="*/ 2358444 h 4755022"/>
              <a:gd name="connsiteX7" fmla="*/ 10165080 w 12192000"/>
              <a:gd name="connsiteY7" fmla="*/ 2134541 h 4755022"/>
              <a:gd name="connsiteX8" fmla="*/ 10516729 w 12192000"/>
              <a:gd name="connsiteY8" fmla="*/ 1934508 h 4755022"/>
              <a:gd name="connsiteX9" fmla="*/ 10824351 w 12192000"/>
              <a:gd name="connsiteY9" fmla="*/ 1732565 h 4755022"/>
              <a:gd name="connsiteX10" fmla="*/ 11123507 w 12192000"/>
              <a:gd name="connsiteY10" fmla="*/ 1513674 h 4755022"/>
              <a:gd name="connsiteX11" fmla="*/ 11427178 w 12192000"/>
              <a:gd name="connsiteY11" fmla="*/ 1276403 h 4755022"/>
              <a:gd name="connsiteX12" fmla="*/ 11667067 w 12192000"/>
              <a:gd name="connsiteY12" fmla="*/ 1076370 h 4755022"/>
              <a:gd name="connsiteX13" fmla="*/ 11910907 w 12192000"/>
              <a:gd name="connsiteY13" fmla="*/ 863925 h 4755022"/>
              <a:gd name="connsiteX14" fmla="*/ 12192000 w 12192000"/>
              <a:gd name="connsiteY14" fmla="*/ 615435 h 4755022"/>
              <a:gd name="connsiteX15" fmla="*/ 12192000 w 12192000"/>
              <a:gd name="connsiteY15" fmla="*/ 4755022 h 4755022"/>
              <a:gd name="connsiteX16" fmla="*/ 0 w 12192000"/>
              <a:gd name="connsiteY16" fmla="*/ 4755022 h 4755022"/>
              <a:gd name="connsiteX17" fmla="*/ 0 w 12192000"/>
              <a:gd name="connsiteY17" fmla="*/ 1571679 h 4755022"/>
              <a:gd name="connsiteX18" fmla="*/ 1694 w 12192000"/>
              <a:gd name="connsiteY18" fmla="*/ 1571679 h 4755022"/>
              <a:gd name="connsiteX19" fmla="*/ 1728658 w 12192000"/>
              <a:gd name="connsiteY19" fmla="*/ 71679 h 4755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4755022">
                <a:moveTo>
                  <a:pt x="1951544" y="0"/>
                </a:moveTo>
                <a:lnTo>
                  <a:pt x="3591156" y="0"/>
                </a:lnTo>
                <a:lnTo>
                  <a:pt x="3730343" y="45352"/>
                </a:lnTo>
                <a:cubicBezTo>
                  <a:pt x="4180699" y="208088"/>
                  <a:pt x="4492696" y="445240"/>
                  <a:pt x="4646507" y="547643"/>
                </a:cubicBezTo>
                <a:cubicBezTo>
                  <a:pt x="4953000" y="752450"/>
                  <a:pt x="6262511" y="1795582"/>
                  <a:pt x="6824698" y="2148863"/>
                </a:cubicBezTo>
                <a:cubicBezTo>
                  <a:pt x="7386885" y="2501427"/>
                  <a:pt x="8116147" y="2632714"/>
                  <a:pt x="8690751" y="2572799"/>
                </a:cubicBezTo>
                <a:cubicBezTo>
                  <a:pt x="9264791" y="2511930"/>
                  <a:pt x="9674578" y="2358444"/>
                  <a:pt x="9674578" y="2358444"/>
                </a:cubicBezTo>
                <a:lnTo>
                  <a:pt x="10165080" y="2134541"/>
                </a:lnTo>
                <a:lnTo>
                  <a:pt x="10516729" y="1934508"/>
                </a:lnTo>
                <a:lnTo>
                  <a:pt x="10824351" y="1732565"/>
                </a:lnTo>
                <a:lnTo>
                  <a:pt x="11123507" y="1513674"/>
                </a:lnTo>
                <a:lnTo>
                  <a:pt x="11427178" y="1276403"/>
                </a:lnTo>
                <a:lnTo>
                  <a:pt x="11667067" y="1076370"/>
                </a:lnTo>
                <a:lnTo>
                  <a:pt x="11910907" y="863925"/>
                </a:lnTo>
                <a:lnTo>
                  <a:pt x="12192000" y="615435"/>
                </a:lnTo>
                <a:lnTo>
                  <a:pt x="12192000" y="4755022"/>
                </a:lnTo>
                <a:lnTo>
                  <a:pt x="0" y="4755022"/>
                </a:lnTo>
                <a:lnTo>
                  <a:pt x="0" y="1571679"/>
                </a:lnTo>
                <a:lnTo>
                  <a:pt x="1694" y="1571679"/>
                </a:lnTo>
                <a:cubicBezTo>
                  <a:pt x="1694" y="1571679"/>
                  <a:pt x="500764" y="524370"/>
                  <a:pt x="1728658" y="7167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62D1F-4330-584B-AE3D-04B24B03DF8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222240" y="463125"/>
            <a:ext cx="6583680" cy="95927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FFBDA-607B-9547-92C1-B7901AA7E7B4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096000" y="1729725"/>
            <a:ext cx="5251450" cy="177547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944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0AF7DA-8838-4847-BAE0-806A0BC38D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2646" y="-2540"/>
            <a:ext cx="5799349" cy="6859590"/>
          </a:xfrm>
          <a:custGeom>
            <a:avLst/>
            <a:gdLst>
              <a:gd name="connsiteX0" fmla="*/ 1121208 w 5799349"/>
              <a:gd name="connsiteY0" fmla="*/ 0 h 6859590"/>
              <a:gd name="connsiteX1" fmla="*/ 5799349 w 5799349"/>
              <a:gd name="connsiteY1" fmla="*/ 0 h 6859590"/>
              <a:gd name="connsiteX2" fmla="*/ 5799349 w 5799349"/>
              <a:gd name="connsiteY2" fmla="*/ 6859590 h 6859590"/>
              <a:gd name="connsiteX3" fmla="*/ 0 w 5799349"/>
              <a:gd name="connsiteY3" fmla="*/ 6859590 h 6859590"/>
              <a:gd name="connsiteX4" fmla="*/ 304466 w 5799349"/>
              <a:gd name="connsiteY4" fmla="*/ 6606802 h 6859590"/>
              <a:gd name="connsiteX5" fmla="*/ 1031533 w 5799349"/>
              <a:gd name="connsiteY5" fmla="*/ 6047555 h 6859590"/>
              <a:gd name="connsiteX6" fmla="*/ 1452522 w 5799349"/>
              <a:gd name="connsiteY6" fmla="*/ 5730616 h 6859590"/>
              <a:gd name="connsiteX7" fmla="*/ 1973390 w 5799349"/>
              <a:gd name="connsiteY7" fmla="*/ 5309831 h 6859590"/>
              <a:gd name="connsiteX8" fmla="*/ 2280809 w 5799349"/>
              <a:gd name="connsiteY8" fmla="*/ 5027191 h 6859590"/>
              <a:gd name="connsiteX9" fmla="*/ 2537484 w 5799349"/>
              <a:gd name="connsiteY9" fmla="*/ 4728671 h 6859590"/>
              <a:gd name="connsiteX10" fmla="*/ 2710122 w 5799349"/>
              <a:gd name="connsiteY10" fmla="*/ 4451747 h 6859590"/>
              <a:gd name="connsiteX11" fmla="*/ 2846782 w 5799349"/>
              <a:gd name="connsiteY11" fmla="*/ 4022387 h 6859590"/>
              <a:gd name="connsiteX12" fmla="*/ 2710122 w 5799349"/>
              <a:gd name="connsiteY12" fmla="*/ 3580643 h 6859590"/>
              <a:gd name="connsiteX13" fmla="*/ 2222547 w 5799349"/>
              <a:gd name="connsiteY13" fmla="*/ 2974712 h 6859590"/>
              <a:gd name="connsiteX14" fmla="*/ 1663286 w 5799349"/>
              <a:gd name="connsiteY14" fmla="*/ 2399269 h 6859590"/>
              <a:gd name="connsiteX15" fmla="*/ 1480982 w 5799349"/>
              <a:gd name="connsiteY15" fmla="*/ 1690127 h 6859590"/>
              <a:gd name="connsiteX16" fmla="*/ 1545956 w 5799349"/>
              <a:gd name="connsiteY16" fmla="*/ 1065142 h 6859590"/>
              <a:gd name="connsiteX17" fmla="*/ 1545956 w 5799349"/>
              <a:gd name="connsiteY17" fmla="*/ 300742 h 6859590"/>
              <a:gd name="connsiteX18" fmla="*/ 1121208 w 5799349"/>
              <a:gd name="connsiteY18" fmla="*/ 0 h 685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799349" h="6859590">
                <a:moveTo>
                  <a:pt x="1121208" y="0"/>
                </a:moveTo>
                <a:lnTo>
                  <a:pt x="5799349" y="0"/>
                </a:lnTo>
                <a:lnTo>
                  <a:pt x="5799349" y="6859590"/>
                </a:lnTo>
                <a:lnTo>
                  <a:pt x="0" y="6859590"/>
                </a:lnTo>
                <a:lnTo>
                  <a:pt x="304466" y="6606802"/>
                </a:lnTo>
                <a:lnTo>
                  <a:pt x="1031533" y="6047555"/>
                </a:lnTo>
                <a:lnTo>
                  <a:pt x="1452522" y="5730616"/>
                </a:lnTo>
                <a:lnTo>
                  <a:pt x="1973390" y="5309831"/>
                </a:lnTo>
                <a:lnTo>
                  <a:pt x="2280809" y="5027191"/>
                </a:lnTo>
                <a:lnTo>
                  <a:pt x="2537484" y="4728671"/>
                </a:lnTo>
                <a:lnTo>
                  <a:pt x="2710122" y="4451747"/>
                </a:lnTo>
                <a:lnTo>
                  <a:pt x="2846782" y="4022387"/>
                </a:lnTo>
                <a:lnTo>
                  <a:pt x="2710122" y="3580643"/>
                </a:lnTo>
                <a:lnTo>
                  <a:pt x="2222547" y="2974712"/>
                </a:lnTo>
                <a:lnTo>
                  <a:pt x="1663286" y="2399269"/>
                </a:lnTo>
                <a:lnTo>
                  <a:pt x="1480982" y="1690127"/>
                </a:lnTo>
                <a:lnTo>
                  <a:pt x="1545956" y="1065142"/>
                </a:lnTo>
                <a:cubicBezTo>
                  <a:pt x="1545956" y="1065142"/>
                  <a:pt x="1620328" y="491604"/>
                  <a:pt x="1545956" y="300742"/>
                </a:cubicBezTo>
                <a:cubicBezTo>
                  <a:pt x="1470511" y="109881"/>
                  <a:pt x="1121208" y="0"/>
                  <a:pt x="112120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270EE8A-D617-944C-A5AD-0BDBF4CD1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6684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603CAAE-FFFD-6F4F-B7D1-25586977F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6684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75535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7756C6E-2ED8-3449-B718-80D03E7B24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4324" y="0"/>
            <a:ext cx="3777677" cy="4009396"/>
          </a:xfrm>
          <a:custGeom>
            <a:avLst/>
            <a:gdLst>
              <a:gd name="connsiteX0" fmla="*/ 14816 w 3777677"/>
              <a:gd name="connsiteY0" fmla="*/ 0 h 4009396"/>
              <a:gd name="connsiteX1" fmla="*/ 2817309 w 3777677"/>
              <a:gd name="connsiteY1" fmla="*/ 0 h 4009396"/>
              <a:gd name="connsiteX2" fmla="*/ 3777677 w 3777677"/>
              <a:gd name="connsiteY2" fmla="*/ 9264 h 4009396"/>
              <a:gd name="connsiteX3" fmla="*/ 3777677 w 3777677"/>
              <a:gd name="connsiteY3" fmla="*/ 4009396 h 4009396"/>
              <a:gd name="connsiteX4" fmla="*/ 3541551 w 3777677"/>
              <a:gd name="connsiteY4" fmla="*/ 3752263 h 4009396"/>
              <a:gd name="connsiteX5" fmla="*/ 3317786 w 3777677"/>
              <a:gd name="connsiteY5" fmla="*/ 3552313 h 4009396"/>
              <a:gd name="connsiteX6" fmla="*/ 2959655 w 3777677"/>
              <a:gd name="connsiteY6" fmla="*/ 3282847 h 4009396"/>
              <a:gd name="connsiteX7" fmla="*/ 2461783 w 3777677"/>
              <a:gd name="connsiteY7" fmla="*/ 2975259 h 4009396"/>
              <a:gd name="connsiteX8" fmla="*/ 1964627 w 3777677"/>
              <a:gd name="connsiteY8" fmla="*/ 2701122 h 4009396"/>
              <a:gd name="connsiteX9" fmla="*/ 1587685 w 3777677"/>
              <a:gd name="connsiteY9" fmla="*/ 2486782 h 4009396"/>
              <a:gd name="connsiteX10" fmla="*/ 1173478 w 3777677"/>
              <a:gd name="connsiteY10" fmla="*/ 2235442 h 4009396"/>
              <a:gd name="connsiteX11" fmla="*/ 661094 w 3777677"/>
              <a:gd name="connsiteY11" fmla="*/ 1882259 h 4009396"/>
              <a:gd name="connsiteX12" fmla="*/ 224135 w 3777677"/>
              <a:gd name="connsiteY12" fmla="*/ 1445170 h 4009396"/>
              <a:gd name="connsiteX13" fmla="*/ 0 w 3777677"/>
              <a:gd name="connsiteY13" fmla="*/ 870705 h 4009396"/>
              <a:gd name="connsiteX14" fmla="*/ 0 w 3777677"/>
              <a:gd name="connsiteY14" fmla="*/ 87978 h 40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77677" h="4009396">
                <a:moveTo>
                  <a:pt x="14816" y="0"/>
                </a:moveTo>
                <a:lnTo>
                  <a:pt x="2817309" y="0"/>
                </a:lnTo>
                <a:lnTo>
                  <a:pt x="3777677" y="9264"/>
                </a:lnTo>
                <a:lnTo>
                  <a:pt x="3777677" y="4009396"/>
                </a:lnTo>
                <a:lnTo>
                  <a:pt x="3541551" y="3752263"/>
                </a:lnTo>
                <a:lnTo>
                  <a:pt x="3317786" y="3552313"/>
                </a:lnTo>
                <a:lnTo>
                  <a:pt x="2959655" y="3282847"/>
                </a:lnTo>
                <a:lnTo>
                  <a:pt x="2461783" y="2975259"/>
                </a:lnTo>
                <a:lnTo>
                  <a:pt x="1964627" y="2701122"/>
                </a:lnTo>
                <a:lnTo>
                  <a:pt x="1587685" y="2486782"/>
                </a:lnTo>
                <a:lnTo>
                  <a:pt x="1173478" y="2235442"/>
                </a:lnTo>
                <a:lnTo>
                  <a:pt x="661094" y="1882259"/>
                </a:lnTo>
                <a:lnTo>
                  <a:pt x="224135" y="1445170"/>
                </a:lnTo>
                <a:lnTo>
                  <a:pt x="0" y="870705"/>
                </a:lnTo>
                <a:lnTo>
                  <a:pt x="0" y="8797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18CCC21-E004-3741-B117-A9C7D47B8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70" y="5069840"/>
            <a:ext cx="4031630" cy="1788160"/>
          </a:xfrm>
          <a:custGeom>
            <a:avLst/>
            <a:gdLst>
              <a:gd name="connsiteX0" fmla="*/ 0 w 4031630"/>
              <a:gd name="connsiteY0" fmla="*/ 0 h 1788160"/>
              <a:gd name="connsiteX1" fmla="*/ 256955 w 4031630"/>
              <a:gd name="connsiteY1" fmla="*/ 0 h 1788160"/>
              <a:gd name="connsiteX2" fmla="*/ 777022 w 4031630"/>
              <a:gd name="connsiteY2" fmla="*/ 188649 h 1788160"/>
              <a:gd name="connsiteX3" fmla="*/ 1758799 w 4031630"/>
              <a:gd name="connsiteY3" fmla="*/ 188649 h 1788160"/>
              <a:gd name="connsiteX4" fmla="*/ 2568111 w 4031630"/>
              <a:gd name="connsiteY4" fmla="*/ 188649 h 1788160"/>
              <a:gd name="connsiteX5" fmla="*/ 3130859 w 4031630"/>
              <a:gd name="connsiteY5" fmla="*/ 484877 h 1788160"/>
              <a:gd name="connsiteX6" fmla="*/ 3507892 w 4031630"/>
              <a:gd name="connsiteY6" fmla="*/ 1020632 h 1788160"/>
              <a:gd name="connsiteX7" fmla="*/ 4031630 w 4031630"/>
              <a:gd name="connsiteY7" fmla="*/ 1788160 h 1788160"/>
              <a:gd name="connsiteX8" fmla="*/ 0 w 4031630"/>
              <a:gd name="connsiteY8" fmla="*/ 1788160 h 178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1630" h="1788160">
                <a:moveTo>
                  <a:pt x="0" y="0"/>
                </a:moveTo>
                <a:lnTo>
                  <a:pt x="256955" y="0"/>
                </a:lnTo>
                <a:lnTo>
                  <a:pt x="777022" y="188649"/>
                </a:lnTo>
                <a:lnTo>
                  <a:pt x="1758799" y="188649"/>
                </a:lnTo>
                <a:lnTo>
                  <a:pt x="2568111" y="188649"/>
                </a:lnTo>
                <a:lnTo>
                  <a:pt x="3130859" y="484877"/>
                </a:lnTo>
                <a:lnTo>
                  <a:pt x="3507892" y="1020632"/>
                </a:lnTo>
                <a:lnTo>
                  <a:pt x="4031630" y="1788160"/>
                </a:lnTo>
                <a:lnTo>
                  <a:pt x="0" y="178816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4A7B6AF-C2A9-744D-A9D2-1AC2EBE2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7644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CC4FE00-411C-C64C-A76F-E0E1E3157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76440" cy="310769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6382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27FACF3-4380-554C-B64C-68ACA5E92F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6750" y="1979276"/>
            <a:ext cx="5694217" cy="4878724"/>
          </a:xfrm>
          <a:custGeom>
            <a:avLst/>
            <a:gdLst>
              <a:gd name="connsiteX0" fmla="*/ 3588411 w 5694217"/>
              <a:gd name="connsiteY0" fmla="*/ 0 h 4878724"/>
              <a:gd name="connsiteX1" fmla="*/ 4340786 w 5694217"/>
              <a:gd name="connsiteY1" fmla="*/ 0 h 4878724"/>
              <a:gd name="connsiteX2" fmla="*/ 5694217 w 5694217"/>
              <a:gd name="connsiteY2" fmla="*/ 328411 h 4878724"/>
              <a:gd name="connsiteX3" fmla="*/ 5694217 w 5694217"/>
              <a:gd name="connsiteY3" fmla="*/ 4878724 h 4878724"/>
              <a:gd name="connsiteX4" fmla="*/ 13181 w 5694217"/>
              <a:gd name="connsiteY4" fmla="*/ 4878724 h 4878724"/>
              <a:gd name="connsiteX5" fmla="*/ 0 w 5694217"/>
              <a:gd name="connsiteY5" fmla="*/ 4553250 h 4878724"/>
              <a:gd name="connsiteX6" fmla="*/ 0 w 5694217"/>
              <a:gd name="connsiteY6" fmla="*/ 4423151 h 4878724"/>
              <a:gd name="connsiteX7" fmla="*/ 0 w 5694217"/>
              <a:gd name="connsiteY7" fmla="*/ 4252395 h 4878724"/>
              <a:gd name="connsiteX8" fmla="*/ 6064 w 5694217"/>
              <a:gd name="connsiteY8" fmla="*/ 4120263 h 4878724"/>
              <a:gd name="connsiteX9" fmla="*/ 11072 w 5694217"/>
              <a:gd name="connsiteY9" fmla="*/ 4002135 h 4878724"/>
              <a:gd name="connsiteX10" fmla="*/ 20299 w 5694217"/>
              <a:gd name="connsiteY10" fmla="*/ 3900495 h 4878724"/>
              <a:gd name="connsiteX11" fmla="*/ 30580 w 5694217"/>
              <a:gd name="connsiteY11" fmla="*/ 3780559 h 4878724"/>
              <a:gd name="connsiteX12" fmla="*/ 47716 w 5694217"/>
              <a:gd name="connsiteY12" fmla="*/ 3636231 h 4878724"/>
              <a:gd name="connsiteX13" fmla="*/ 61951 w 5694217"/>
              <a:gd name="connsiteY13" fmla="*/ 3523297 h 4878724"/>
              <a:gd name="connsiteX14" fmla="*/ 87522 w 5694217"/>
              <a:gd name="connsiteY14" fmla="*/ 3379872 h 4878724"/>
              <a:gd name="connsiteX15" fmla="*/ 115994 w 5694217"/>
              <a:gd name="connsiteY15" fmla="*/ 3252935 h 4878724"/>
              <a:gd name="connsiteX16" fmla="*/ 142356 w 5694217"/>
              <a:gd name="connsiteY16" fmla="*/ 3130741 h 4878724"/>
              <a:gd name="connsiteX17" fmla="*/ 190071 w 5694217"/>
              <a:gd name="connsiteY17" fmla="*/ 2954790 h 4878724"/>
              <a:gd name="connsiteX18" fmla="*/ 257294 w 5694217"/>
              <a:gd name="connsiteY18" fmla="*/ 2734344 h 4878724"/>
              <a:gd name="connsiteX19" fmla="*/ 350880 w 5694217"/>
              <a:gd name="connsiteY19" fmla="*/ 2483180 h 4878724"/>
              <a:gd name="connsiteX20" fmla="*/ 443411 w 5694217"/>
              <a:gd name="connsiteY20" fmla="*/ 2278771 h 4878724"/>
              <a:gd name="connsiteX21" fmla="*/ 533833 w 5694217"/>
              <a:gd name="connsiteY21" fmla="*/ 2085429 h 4878724"/>
              <a:gd name="connsiteX22" fmla="*/ 666962 w 5694217"/>
              <a:gd name="connsiteY22" fmla="*/ 1853689 h 4878724"/>
              <a:gd name="connsiteX23" fmla="*/ 791127 w 5694217"/>
              <a:gd name="connsiteY23" fmla="*/ 1652442 h 4878724"/>
              <a:gd name="connsiteX24" fmla="*/ 986207 w 5694217"/>
              <a:gd name="connsiteY24" fmla="*/ 1389985 h 4878724"/>
              <a:gd name="connsiteX25" fmla="*/ 1149125 w 5694217"/>
              <a:gd name="connsiteY25" fmla="*/ 1198901 h 4878724"/>
              <a:gd name="connsiteX26" fmla="*/ 1275136 w 5694217"/>
              <a:gd name="connsiteY26" fmla="*/ 1076707 h 4878724"/>
              <a:gd name="connsiteX27" fmla="*/ 1583309 w 5694217"/>
              <a:gd name="connsiteY27" fmla="*/ 803183 h 4878724"/>
              <a:gd name="connsiteX28" fmla="*/ 1878037 w 5694217"/>
              <a:gd name="connsiteY28" fmla="*/ 587706 h 4878724"/>
              <a:gd name="connsiteX29" fmla="*/ 2358091 w 5694217"/>
              <a:gd name="connsiteY29" fmla="*/ 328411 h 4878724"/>
              <a:gd name="connsiteX30" fmla="*/ 3013981 w 5694217"/>
              <a:gd name="connsiteY30" fmla="*/ 116999 h 487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694217" h="4878724">
                <a:moveTo>
                  <a:pt x="3588411" y="0"/>
                </a:moveTo>
                <a:lnTo>
                  <a:pt x="4340786" y="0"/>
                </a:lnTo>
                <a:lnTo>
                  <a:pt x="5694217" y="328411"/>
                </a:lnTo>
                <a:lnTo>
                  <a:pt x="5694217" y="4878724"/>
                </a:lnTo>
                <a:lnTo>
                  <a:pt x="13181" y="4878724"/>
                </a:lnTo>
                <a:lnTo>
                  <a:pt x="0" y="4553250"/>
                </a:lnTo>
                <a:lnTo>
                  <a:pt x="0" y="4423151"/>
                </a:lnTo>
                <a:lnTo>
                  <a:pt x="0" y="4252395"/>
                </a:lnTo>
                <a:lnTo>
                  <a:pt x="6064" y="4120263"/>
                </a:lnTo>
                <a:lnTo>
                  <a:pt x="11072" y="4002135"/>
                </a:lnTo>
                <a:lnTo>
                  <a:pt x="20299" y="3900495"/>
                </a:lnTo>
                <a:lnTo>
                  <a:pt x="30580" y="3780559"/>
                </a:lnTo>
                <a:lnTo>
                  <a:pt x="47716" y="3636231"/>
                </a:lnTo>
                <a:lnTo>
                  <a:pt x="61951" y="3523297"/>
                </a:lnTo>
                <a:lnTo>
                  <a:pt x="87522" y="3379872"/>
                </a:lnTo>
                <a:lnTo>
                  <a:pt x="115994" y="3252935"/>
                </a:lnTo>
                <a:lnTo>
                  <a:pt x="142356" y="3130741"/>
                </a:lnTo>
                <a:lnTo>
                  <a:pt x="190071" y="2954790"/>
                </a:lnTo>
                <a:lnTo>
                  <a:pt x="257294" y="2734344"/>
                </a:lnTo>
                <a:lnTo>
                  <a:pt x="350880" y="2483180"/>
                </a:lnTo>
                <a:lnTo>
                  <a:pt x="443411" y="2278771"/>
                </a:lnTo>
                <a:lnTo>
                  <a:pt x="533833" y="2085429"/>
                </a:lnTo>
                <a:lnTo>
                  <a:pt x="666962" y="1853689"/>
                </a:lnTo>
                <a:lnTo>
                  <a:pt x="791127" y="1652442"/>
                </a:lnTo>
                <a:lnTo>
                  <a:pt x="986207" y="1389985"/>
                </a:lnTo>
                <a:lnTo>
                  <a:pt x="1149125" y="1198901"/>
                </a:lnTo>
                <a:lnTo>
                  <a:pt x="1275136" y="1076707"/>
                </a:lnTo>
                <a:lnTo>
                  <a:pt x="1583309" y="803183"/>
                </a:lnTo>
                <a:lnTo>
                  <a:pt x="1878037" y="587706"/>
                </a:lnTo>
                <a:lnTo>
                  <a:pt x="2358091" y="328411"/>
                </a:lnTo>
                <a:lnTo>
                  <a:pt x="3013981" y="1169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A43D03-87FE-6C49-BBDF-F95A3D6E0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482D067-D3EF-E949-942C-1BF42414C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4068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67056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790B061-AD1A-5E43-B123-C712518411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1986" y="1"/>
            <a:ext cx="4200014" cy="6856117"/>
          </a:xfrm>
          <a:custGeom>
            <a:avLst/>
            <a:gdLst>
              <a:gd name="connsiteX0" fmla="*/ 1064198 w 4200014"/>
              <a:gd name="connsiteY0" fmla="*/ 0 h 6856117"/>
              <a:gd name="connsiteX1" fmla="*/ 4200014 w 4200014"/>
              <a:gd name="connsiteY1" fmla="*/ 0 h 6856117"/>
              <a:gd name="connsiteX2" fmla="*/ 4200014 w 4200014"/>
              <a:gd name="connsiteY2" fmla="*/ 6856117 h 6856117"/>
              <a:gd name="connsiteX3" fmla="*/ 297890 w 4200014"/>
              <a:gd name="connsiteY3" fmla="*/ 6856117 h 6856117"/>
              <a:gd name="connsiteX4" fmla="*/ 781475 w 4200014"/>
              <a:gd name="connsiteY4" fmla="*/ 6091787 h 6856117"/>
              <a:gd name="connsiteX5" fmla="*/ 781475 w 4200014"/>
              <a:gd name="connsiteY5" fmla="*/ 5371577 h 6856117"/>
              <a:gd name="connsiteX6" fmla="*/ 539196 w 4200014"/>
              <a:gd name="connsiteY6" fmla="*/ 4441240 h 6856117"/>
              <a:gd name="connsiteX7" fmla="*/ 0 w 4200014"/>
              <a:gd name="connsiteY7" fmla="*/ 2424400 h 6856117"/>
              <a:gd name="connsiteX8" fmla="*/ 41417 w 4200014"/>
              <a:gd name="connsiteY8" fmla="*/ 1463908 h 6856117"/>
              <a:gd name="connsiteX9" fmla="*/ 338335 w 4200014"/>
              <a:gd name="connsiteY9" fmla="*/ 752268 h 6856117"/>
              <a:gd name="connsiteX10" fmla="*/ 1064198 w 4200014"/>
              <a:gd name="connsiteY10" fmla="*/ 0 h 685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0014" h="6856117">
                <a:moveTo>
                  <a:pt x="1064198" y="0"/>
                </a:moveTo>
                <a:lnTo>
                  <a:pt x="4200014" y="0"/>
                </a:lnTo>
                <a:lnTo>
                  <a:pt x="4200014" y="6856117"/>
                </a:lnTo>
                <a:lnTo>
                  <a:pt x="297890" y="6856117"/>
                </a:lnTo>
                <a:lnTo>
                  <a:pt x="781475" y="6091787"/>
                </a:lnTo>
                <a:lnTo>
                  <a:pt x="781475" y="5371577"/>
                </a:lnTo>
                <a:lnTo>
                  <a:pt x="539196" y="4441240"/>
                </a:lnTo>
                <a:lnTo>
                  <a:pt x="0" y="2424400"/>
                </a:lnTo>
                <a:lnTo>
                  <a:pt x="41417" y="1463908"/>
                </a:lnTo>
                <a:cubicBezTo>
                  <a:pt x="41417" y="1463908"/>
                  <a:pt x="103639" y="1083965"/>
                  <a:pt x="338335" y="752268"/>
                </a:cubicBezTo>
                <a:cubicBezTo>
                  <a:pt x="573030" y="420255"/>
                  <a:pt x="1064198" y="0"/>
                  <a:pt x="106419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A35B3F2-596D-384B-A832-3B010DBCC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9036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739D37A-A31C-F54D-A781-AAA6C4355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9036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465735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3B7A6A-9C72-2D48-A145-22B58DDC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4495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F60B2D4-CE35-4054-B42D-ADC199FE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8778-79F7-47AE-9A67-5D9D173C3FEC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56539B-10FD-4B96-9276-07BA32051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1590AF-6C6E-45F2-B6BD-9A8F599F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805A-AFFB-4B11-A692-6A63D71D9B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2388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33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70972"/>
            <a:ext cx="9144000" cy="193899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00456" y="6214078"/>
            <a:ext cx="1627773" cy="451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4937768"/>
            <a:ext cx="1095488" cy="1083520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8704798" y="6336797"/>
            <a:ext cx="1470981" cy="307777"/>
            <a:chOff x="8616280" y="6285754"/>
            <a:chExt cx="1470979" cy="307777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616280" y="6285754"/>
              <a:ext cx="14709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tx1"/>
                  </a:solidFill>
                </a:rPr>
                <a:t>Made with       by </a:t>
              </a:r>
            </a:p>
          </p:txBody>
        </p:sp>
        <p:sp>
          <p:nvSpPr>
            <p:cNvPr id="13" name="Freeform 290"/>
            <p:cNvSpPr/>
            <p:nvPr userDrawn="1"/>
          </p:nvSpPr>
          <p:spPr>
            <a:xfrm>
              <a:off x="9544347" y="6374509"/>
              <a:ext cx="152053" cy="130265"/>
            </a:xfrm>
            <a:custGeom>
              <a:avLst/>
              <a:gdLst/>
              <a:ahLst/>
              <a:cxnLst/>
              <a:rect l="l" t="t" r="r" b="b"/>
              <a:pathLst>
                <a:path w="504825" h="432707">
                  <a:moveTo>
                    <a:pt x="134658" y="0"/>
                  </a:moveTo>
                  <a:cubicBezTo>
                    <a:pt x="146301" y="0"/>
                    <a:pt x="158180" y="2019"/>
                    <a:pt x="170294" y="6057"/>
                  </a:cubicBezTo>
                  <a:cubicBezTo>
                    <a:pt x="182407" y="10095"/>
                    <a:pt x="193676" y="15541"/>
                    <a:pt x="204099" y="22396"/>
                  </a:cubicBezTo>
                  <a:cubicBezTo>
                    <a:pt x="214522" y="29251"/>
                    <a:pt x="223490" y="35683"/>
                    <a:pt x="231002" y="41693"/>
                  </a:cubicBezTo>
                  <a:cubicBezTo>
                    <a:pt x="238514" y="47703"/>
                    <a:pt x="245652" y="54088"/>
                    <a:pt x="252412" y="60849"/>
                  </a:cubicBezTo>
                  <a:cubicBezTo>
                    <a:pt x="259174" y="54088"/>
                    <a:pt x="266310" y="47703"/>
                    <a:pt x="273823" y="41693"/>
                  </a:cubicBezTo>
                  <a:cubicBezTo>
                    <a:pt x="281334" y="35683"/>
                    <a:pt x="290303" y="29251"/>
                    <a:pt x="300726" y="22396"/>
                  </a:cubicBezTo>
                  <a:cubicBezTo>
                    <a:pt x="311149" y="15541"/>
                    <a:pt x="322417" y="10095"/>
                    <a:pt x="334531" y="6057"/>
                  </a:cubicBezTo>
                  <a:cubicBezTo>
                    <a:pt x="346645" y="2019"/>
                    <a:pt x="358524" y="0"/>
                    <a:pt x="370167" y="0"/>
                  </a:cubicBezTo>
                  <a:cubicBezTo>
                    <a:pt x="412236" y="0"/>
                    <a:pt x="445197" y="11644"/>
                    <a:pt x="469048" y="34932"/>
                  </a:cubicBezTo>
                  <a:cubicBezTo>
                    <a:pt x="492899" y="58220"/>
                    <a:pt x="504825" y="90523"/>
                    <a:pt x="504825" y="131840"/>
                  </a:cubicBezTo>
                  <a:cubicBezTo>
                    <a:pt x="504825" y="173346"/>
                    <a:pt x="483321" y="215602"/>
                    <a:pt x="440313" y="258610"/>
                  </a:cubicBezTo>
                  <a:lnTo>
                    <a:pt x="264807" y="427636"/>
                  </a:lnTo>
                  <a:cubicBezTo>
                    <a:pt x="261427" y="431017"/>
                    <a:pt x="257295" y="432707"/>
                    <a:pt x="252412" y="432707"/>
                  </a:cubicBezTo>
                  <a:cubicBezTo>
                    <a:pt x="247529" y="432707"/>
                    <a:pt x="243398" y="431017"/>
                    <a:pt x="240018" y="427636"/>
                  </a:cubicBezTo>
                  <a:lnTo>
                    <a:pt x="64230" y="258047"/>
                  </a:lnTo>
                  <a:cubicBezTo>
                    <a:pt x="62351" y="256544"/>
                    <a:pt x="59770" y="254103"/>
                    <a:pt x="56482" y="250722"/>
                  </a:cubicBezTo>
                  <a:cubicBezTo>
                    <a:pt x="53196" y="247342"/>
                    <a:pt x="47984" y="241191"/>
                    <a:pt x="40848" y="232270"/>
                  </a:cubicBezTo>
                  <a:cubicBezTo>
                    <a:pt x="33712" y="223349"/>
                    <a:pt x="27326" y="214194"/>
                    <a:pt x="21692" y="204803"/>
                  </a:cubicBezTo>
                  <a:cubicBezTo>
                    <a:pt x="16057" y="195413"/>
                    <a:pt x="11035" y="184051"/>
                    <a:pt x="6620" y="170717"/>
                  </a:cubicBezTo>
                  <a:cubicBezTo>
                    <a:pt x="2207" y="157382"/>
                    <a:pt x="0" y="144423"/>
                    <a:pt x="0" y="131840"/>
                  </a:cubicBezTo>
                  <a:cubicBezTo>
                    <a:pt x="0" y="90523"/>
                    <a:pt x="11926" y="58220"/>
                    <a:pt x="35777" y="34932"/>
                  </a:cubicBezTo>
                  <a:cubicBezTo>
                    <a:pt x="59629" y="11644"/>
                    <a:pt x="92588" y="0"/>
                    <a:pt x="134658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149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F60B2D4-CE35-4054-B42D-ADC199FE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8778-79F7-47AE-9A67-5D9D173C3FEC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56539B-10FD-4B96-9276-07BA32051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1590AF-6C6E-45F2-B6BD-9A8F599F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2805A-AFFB-4B11-A692-6A63D71D9B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018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ABF6C1E-C0EA-CF45-B807-E0E6AA1CCE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0" y="0"/>
            <a:ext cx="12190871" cy="5243513"/>
          </a:xfrm>
          <a:custGeom>
            <a:avLst/>
            <a:gdLst>
              <a:gd name="connsiteX0" fmla="*/ 0 w 12190871"/>
              <a:gd name="connsiteY0" fmla="*/ 0 h 5243513"/>
              <a:gd name="connsiteX1" fmla="*/ 12190871 w 12190871"/>
              <a:gd name="connsiteY1" fmla="*/ 0 h 5243513"/>
              <a:gd name="connsiteX2" fmla="*/ 12190871 w 12190871"/>
              <a:gd name="connsiteY2" fmla="*/ 4095766 h 5243513"/>
              <a:gd name="connsiteX3" fmla="*/ 10082107 w 12190871"/>
              <a:gd name="connsiteY3" fmla="*/ 2447944 h 5243513"/>
              <a:gd name="connsiteX4" fmla="*/ 7588391 w 12190871"/>
              <a:gd name="connsiteY4" fmla="*/ 2730754 h 5243513"/>
              <a:gd name="connsiteX5" fmla="*/ 5261187 w 12190871"/>
              <a:gd name="connsiteY5" fmla="*/ 3906175 h 5243513"/>
              <a:gd name="connsiteX6" fmla="*/ 2912534 w 12190871"/>
              <a:gd name="connsiteY6" fmla="*/ 3474799 h 5243513"/>
              <a:gd name="connsiteX7" fmla="*/ 1355231 w 12190871"/>
              <a:gd name="connsiteY7" fmla="*/ 3614626 h 5243513"/>
              <a:gd name="connsiteX8" fmla="*/ 638951 w 12190871"/>
              <a:gd name="connsiteY8" fmla="*/ 4275891 h 5243513"/>
              <a:gd name="connsiteX9" fmla="*/ 0 w 12190871"/>
              <a:gd name="connsiteY9" fmla="*/ 5243513 h 524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0871" h="5243513">
                <a:moveTo>
                  <a:pt x="0" y="0"/>
                </a:moveTo>
                <a:lnTo>
                  <a:pt x="12190871" y="0"/>
                </a:lnTo>
                <a:lnTo>
                  <a:pt x="12190871" y="4095766"/>
                </a:lnTo>
                <a:cubicBezTo>
                  <a:pt x="12190871" y="4095766"/>
                  <a:pt x="11506764" y="2941223"/>
                  <a:pt x="10082107" y="2447944"/>
                </a:cubicBezTo>
                <a:cubicBezTo>
                  <a:pt x="8656884" y="1954423"/>
                  <a:pt x="7736276" y="2641177"/>
                  <a:pt x="7588391" y="2730754"/>
                </a:cubicBezTo>
                <a:cubicBezTo>
                  <a:pt x="7440507" y="2820330"/>
                  <a:pt x="6276058" y="3672887"/>
                  <a:pt x="5261187" y="3906175"/>
                </a:cubicBezTo>
                <a:cubicBezTo>
                  <a:pt x="4246880" y="4139462"/>
                  <a:pt x="3164276" y="3580397"/>
                  <a:pt x="2912534" y="3474799"/>
                </a:cubicBezTo>
                <a:cubicBezTo>
                  <a:pt x="2661356" y="3368957"/>
                  <a:pt x="2105942" y="3248065"/>
                  <a:pt x="1355231" y="3614626"/>
                </a:cubicBezTo>
                <a:cubicBezTo>
                  <a:pt x="1355231" y="3614626"/>
                  <a:pt x="989471" y="3834805"/>
                  <a:pt x="638951" y="4275891"/>
                </a:cubicBezTo>
                <a:cubicBezTo>
                  <a:pt x="288431" y="4716734"/>
                  <a:pt x="0" y="5243513"/>
                  <a:pt x="0" y="524351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62D1F-4330-584B-AE3D-04B24B03DF8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1850" y="4033520"/>
            <a:ext cx="10515600" cy="120999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FFBDA-607B-9547-92C1-B7901AA7E7B4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1850" y="5365431"/>
            <a:ext cx="10515600" cy="86772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743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7B21357-A39A-EA49-8EC7-2E66F17521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22" y="753602"/>
            <a:ext cx="12182479" cy="6104398"/>
          </a:xfrm>
          <a:custGeom>
            <a:avLst/>
            <a:gdLst>
              <a:gd name="connsiteX0" fmla="*/ 2386511 w 12182479"/>
              <a:gd name="connsiteY0" fmla="*/ 92 h 6104398"/>
              <a:gd name="connsiteX1" fmla="*/ 3963254 w 12182479"/>
              <a:gd name="connsiteY1" fmla="*/ 447214 h 6104398"/>
              <a:gd name="connsiteX2" fmla="*/ 5568409 w 12182479"/>
              <a:gd name="connsiteY2" fmla="*/ 2089698 h 6104398"/>
              <a:gd name="connsiteX3" fmla="*/ 6932169 w 12182479"/>
              <a:gd name="connsiteY3" fmla="*/ 3112909 h 6104398"/>
              <a:gd name="connsiteX4" fmla="*/ 9114863 w 12182479"/>
              <a:gd name="connsiteY4" fmla="*/ 3250982 h 6104398"/>
              <a:gd name="connsiteX5" fmla="*/ 10463960 w 12182479"/>
              <a:gd name="connsiteY5" fmla="*/ 2696046 h 6104398"/>
              <a:gd name="connsiteX6" fmla="*/ 11018939 w 12182479"/>
              <a:gd name="connsiteY6" fmla="*/ 2363788 h 6104398"/>
              <a:gd name="connsiteX7" fmla="*/ 11526543 w 12182479"/>
              <a:gd name="connsiteY7" fmla="*/ 2015374 h 6104398"/>
              <a:gd name="connsiteX8" fmla="*/ 11941649 w 12182479"/>
              <a:gd name="connsiteY8" fmla="*/ 1715432 h 6104398"/>
              <a:gd name="connsiteX9" fmla="*/ 12182479 w 12182479"/>
              <a:gd name="connsiteY9" fmla="*/ 1533587 h 6104398"/>
              <a:gd name="connsiteX10" fmla="*/ 12182479 w 12182479"/>
              <a:gd name="connsiteY10" fmla="*/ 6104398 h 6104398"/>
              <a:gd name="connsiteX11" fmla="*/ 0 w 12182479"/>
              <a:gd name="connsiteY11" fmla="*/ 6104398 h 6104398"/>
              <a:gd name="connsiteX12" fmla="*/ 0 w 12182479"/>
              <a:gd name="connsiteY12" fmla="*/ 933702 h 6104398"/>
              <a:gd name="connsiteX13" fmla="*/ 1242500 w 12182479"/>
              <a:gd name="connsiteY13" fmla="*/ 214840 h 6104398"/>
              <a:gd name="connsiteX14" fmla="*/ 2386511 w 12182479"/>
              <a:gd name="connsiteY14" fmla="*/ 92 h 610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82479" h="6104398">
                <a:moveTo>
                  <a:pt x="2386511" y="92"/>
                </a:moveTo>
                <a:cubicBezTo>
                  <a:pt x="2862037" y="-3580"/>
                  <a:pt x="3409684" y="103059"/>
                  <a:pt x="3963254" y="447214"/>
                </a:cubicBezTo>
                <a:cubicBezTo>
                  <a:pt x="5070393" y="1135524"/>
                  <a:pt x="5396387" y="1912554"/>
                  <a:pt x="5568409" y="2089698"/>
                </a:cubicBezTo>
                <a:cubicBezTo>
                  <a:pt x="5740993" y="2266550"/>
                  <a:pt x="6364218" y="2913144"/>
                  <a:pt x="6932169" y="3112909"/>
                </a:cubicBezTo>
                <a:cubicBezTo>
                  <a:pt x="7499557" y="3312969"/>
                  <a:pt x="8423959" y="3406388"/>
                  <a:pt x="9114863" y="3250982"/>
                </a:cubicBezTo>
                <a:cubicBezTo>
                  <a:pt x="9806332" y="3095870"/>
                  <a:pt x="10463960" y="2696046"/>
                  <a:pt x="10463960" y="2696046"/>
                </a:cubicBezTo>
                <a:lnTo>
                  <a:pt x="11018939" y="2363788"/>
                </a:lnTo>
                <a:lnTo>
                  <a:pt x="11526543" y="2015374"/>
                </a:lnTo>
                <a:lnTo>
                  <a:pt x="11941649" y="1715432"/>
                </a:lnTo>
                <a:lnTo>
                  <a:pt x="12182479" y="1533587"/>
                </a:lnTo>
                <a:lnTo>
                  <a:pt x="12182479" y="6104398"/>
                </a:lnTo>
                <a:lnTo>
                  <a:pt x="0" y="6104398"/>
                </a:lnTo>
                <a:lnTo>
                  <a:pt x="0" y="933702"/>
                </a:lnTo>
                <a:cubicBezTo>
                  <a:pt x="0" y="933702"/>
                  <a:pt x="711209" y="409024"/>
                  <a:pt x="1242500" y="214840"/>
                </a:cubicBezTo>
                <a:cubicBezTo>
                  <a:pt x="1507582" y="117748"/>
                  <a:pt x="1910986" y="3764"/>
                  <a:pt x="2386511" y="9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62D1F-4330-584B-AE3D-04B24B03DF8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826000" y="458432"/>
            <a:ext cx="6521450" cy="135004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FFBDA-607B-9547-92C1-B7901AA7E7B4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683624" y="1936116"/>
            <a:ext cx="5663826" cy="15614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821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02DF924-9D63-9044-8900-035782CD7E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603"/>
            <a:ext cx="12189142" cy="4614732"/>
          </a:xfrm>
          <a:custGeom>
            <a:avLst/>
            <a:gdLst>
              <a:gd name="connsiteX0" fmla="*/ 0 w 12189142"/>
              <a:gd name="connsiteY0" fmla="*/ 0 h 4614732"/>
              <a:gd name="connsiteX1" fmla="*/ 12189142 w 12189142"/>
              <a:gd name="connsiteY1" fmla="*/ 0 h 4614732"/>
              <a:gd name="connsiteX2" fmla="*/ 12189142 w 12189142"/>
              <a:gd name="connsiteY2" fmla="*/ 349523 h 4614732"/>
              <a:gd name="connsiteX3" fmla="*/ 11316715 w 12189142"/>
              <a:gd name="connsiteY3" fmla="*/ 1075062 h 4614732"/>
              <a:gd name="connsiteX4" fmla="*/ 10074100 w 12189142"/>
              <a:gd name="connsiteY4" fmla="*/ 1752103 h 4614732"/>
              <a:gd name="connsiteX5" fmla="*/ 7979938 w 12189142"/>
              <a:gd name="connsiteY5" fmla="*/ 1996940 h 4614732"/>
              <a:gd name="connsiteX6" fmla="*/ 5376766 w 12189142"/>
              <a:gd name="connsiteY6" fmla="*/ 1557045 h 4614732"/>
              <a:gd name="connsiteX7" fmla="*/ 4267329 w 12189142"/>
              <a:gd name="connsiteY7" fmla="*/ 1892254 h 4614732"/>
              <a:gd name="connsiteX8" fmla="*/ 3310820 w 12189142"/>
              <a:gd name="connsiteY8" fmla="*/ 2528275 h 4614732"/>
              <a:gd name="connsiteX9" fmla="*/ 2354875 w 12189142"/>
              <a:gd name="connsiteY9" fmla="*/ 3316839 h 4614732"/>
              <a:gd name="connsiteX10" fmla="*/ 924908 w 12189142"/>
              <a:gd name="connsiteY10" fmla="*/ 4237649 h 4614732"/>
              <a:gd name="connsiteX11" fmla="*/ 0 w 12189142"/>
              <a:gd name="connsiteY11" fmla="*/ 4614732 h 461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9142" h="4614732">
                <a:moveTo>
                  <a:pt x="0" y="0"/>
                </a:moveTo>
                <a:lnTo>
                  <a:pt x="12189142" y="0"/>
                </a:lnTo>
                <a:lnTo>
                  <a:pt x="12189142" y="349523"/>
                </a:lnTo>
                <a:lnTo>
                  <a:pt x="11316715" y="1075062"/>
                </a:lnTo>
                <a:lnTo>
                  <a:pt x="10074100" y="1752103"/>
                </a:lnTo>
                <a:cubicBezTo>
                  <a:pt x="10074100" y="1752103"/>
                  <a:pt x="8685892" y="2087312"/>
                  <a:pt x="7979938" y="1996940"/>
                </a:cubicBezTo>
                <a:cubicBezTo>
                  <a:pt x="7275677" y="1906355"/>
                  <a:pt x="5376766" y="1557045"/>
                  <a:pt x="5376766" y="1557045"/>
                </a:cubicBezTo>
                <a:lnTo>
                  <a:pt x="4267329" y="1892254"/>
                </a:lnTo>
                <a:lnTo>
                  <a:pt x="3310820" y="2528275"/>
                </a:lnTo>
                <a:lnTo>
                  <a:pt x="2354875" y="3316839"/>
                </a:lnTo>
                <a:lnTo>
                  <a:pt x="924908" y="4237649"/>
                </a:lnTo>
                <a:lnTo>
                  <a:pt x="0" y="461473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l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62D1F-4330-584B-AE3D-04B24B03DF8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560320" y="2570480"/>
            <a:ext cx="8787130" cy="199199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FFBDA-607B-9547-92C1-B7901AA7E7B4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560320" y="4589463"/>
            <a:ext cx="878713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73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5C336B3-8019-9F44-8B71-E21988E883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4849" y="3"/>
            <a:ext cx="5408861" cy="6857999"/>
          </a:xfrm>
          <a:custGeom>
            <a:avLst/>
            <a:gdLst>
              <a:gd name="connsiteX0" fmla="*/ 578658 w 5408861"/>
              <a:gd name="connsiteY0" fmla="*/ 0 h 6857999"/>
              <a:gd name="connsiteX1" fmla="*/ 5408861 w 5408861"/>
              <a:gd name="connsiteY1" fmla="*/ 0 h 6857999"/>
              <a:gd name="connsiteX2" fmla="*/ 5408861 w 5408861"/>
              <a:gd name="connsiteY2" fmla="*/ 6857999 h 6857999"/>
              <a:gd name="connsiteX3" fmla="*/ 2050265 w 5408861"/>
              <a:gd name="connsiteY3" fmla="*/ 6857999 h 6857999"/>
              <a:gd name="connsiteX4" fmla="*/ 160358 w 5408861"/>
              <a:gd name="connsiteY4" fmla="*/ 5198744 h 6857999"/>
              <a:gd name="connsiteX5" fmla="*/ 728259 w 5408861"/>
              <a:gd name="connsiteY5" fmla="*/ 2546985 h 6857999"/>
              <a:gd name="connsiteX6" fmla="*/ 1197751 w 5408861"/>
              <a:gd name="connsiteY6" fmla="*/ 1065848 h 6857999"/>
              <a:gd name="connsiteX7" fmla="*/ 578658 w 5408861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8861" h="6857999">
                <a:moveTo>
                  <a:pt x="578658" y="0"/>
                </a:moveTo>
                <a:lnTo>
                  <a:pt x="5408861" y="0"/>
                </a:lnTo>
                <a:lnTo>
                  <a:pt x="5408861" y="6857999"/>
                </a:lnTo>
                <a:lnTo>
                  <a:pt x="2050265" y="6857999"/>
                </a:lnTo>
                <a:cubicBezTo>
                  <a:pt x="2050265" y="6857999"/>
                  <a:pt x="641522" y="6267449"/>
                  <a:pt x="160358" y="5198744"/>
                </a:cubicBezTo>
                <a:cubicBezTo>
                  <a:pt x="-320541" y="4129087"/>
                  <a:pt x="402532" y="3018472"/>
                  <a:pt x="728259" y="2546985"/>
                </a:cubicBezTo>
                <a:cubicBezTo>
                  <a:pt x="1053986" y="2075497"/>
                  <a:pt x="1337803" y="1465897"/>
                  <a:pt x="1197751" y="1065848"/>
                </a:cubicBezTo>
                <a:cubicBezTo>
                  <a:pt x="1057699" y="665798"/>
                  <a:pt x="578658" y="0"/>
                  <a:pt x="57865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F62F1-4BFD-4542-A74C-9B8530F299C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544068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E372-E512-4D40-B5A9-B9E0D2D3B620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838200" y="1825625"/>
            <a:ext cx="544068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82DD1-5C8D-A943-81EB-5CCC425E6BB3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D47AA-48B8-764C-ADC7-D01702E8A26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C1DB6-9C86-6D47-B234-002046BDF34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055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F4F757-56D8-C443-AD75-DBC8A6C069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1"/>
            <a:ext cx="5040585" cy="5721349"/>
          </a:xfrm>
          <a:custGeom>
            <a:avLst/>
            <a:gdLst>
              <a:gd name="connsiteX0" fmla="*/ 0 w 5040585"/>
              <a:gd name="connsiteY0" fmla="*/ 0 h 5721349"/>
              <a:gd name="connsiteX1" fmla="*/ 4107617 w 5040585"/>
              <a:gd name="connsiteY1" fmla="*/ 0 h 5721349"/>
              <a:gd name="connsiteX2" fmla="*/ 4985532 w 5040585"/>
              <a:gd name="connsiteY2" fmla="*/ 845795 h 5721349"/>
              <a:gd name="connsiteX3" fmla="*/ 4985532 w 5040585"/>
              <a:gd name="connsiteY3" fmla="*/ 2294837 h 5721349"/>
              <a:gd name="connsiteX4" fmla="*/ 4953497 w 5040585"/>
              <a:gd name="connsiteY4" fmla="*/ 3782447 h 5721349"/>
              <a:gd name="connsiteX5" fmla="*/ 4899319 w 5040585"/>
              <a:gd name="connsiteY5" fmla="*/ 4493795 h 5721349"/>
              <a:gd name="connsiteX6" fmla="*/ 3584919 w 5040585"/>
              <a:gd name="connsiteY6" fmla="*/ 5700288 h 5721349"/>
              <a:gd name="connsiteX7" fmla="*/ 2830670 w 5040585"/>
              <a:gd name="connsiteY7" fmla="*/ 4595377 h 5721349"/>
              <a:gd name="connsiteX8" fmla="*/ 1634284 w 5040585"/>
              <a:gd name="connsiteY8" fmla="*/ 4110009 h 5721349"/>
              <a:gd name="connsiteX9" fmla="*/ 540364 w 5040585"/>
              <a:gd name="connsiteY9" fmla="*/ 3738446 h 5721349"/>
              <a:gd name="connsiteX10" fmla="*/ 0 w 5040585"/>
              <a:gd name="connsiteY10" fmla="*/ 3064581 h 572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40585" h="5721349">
                <a:moveTo>
                  <a:pt x="0" y="0"/>
                </a:moveTo>
                <a:lnTo>
                  <a:pt x="4107617" y="0"/>
                </a:lnTo>
                <a:cubicBezTo>
                  <a:pt x="4107617" y="0"/>
                  <a:pt x="4882830" y="479664"/>
                  <a:pt x="4985532" y="845795"/>
                </a:cubicBezTo>
                <a:cubicBezTo>
                  <a:pt x="5087999" y="1211926"/>
                  <a:pt x="5022986" y="1869223"/>
                  <a:pt x="4985532" y="2294837"/>
                </a:cubicBezTo>
                <a:cubicBezTo>
                  <a:pt x="4947843" y="2720450"/>
                  <a:pt x="4947843" y="3534467"/>
                  <a:pt x="4953497" y="3782447"/>
                </a:cubicBezTo>
                <a:cubicBezTo>
                  <a:pt x="4958914" y="4030699"/>
                  <a:pt x="4899319" y="4493795"/>
                  <a:pt x="4899319" y="4493795"/>
                </a:cubicBezTo>
                <a:cubicBezTo>
                  <a:pt x="4570719" y="5866785"/>
                  <a:pt x="3767946" y="5737770"/>
                  <a:pt x="3584919" y="5700288"/>
                </a:cubicBezTo>
                <a:cubicBezTo>
                  <a:pt x="3401893" y="5661720"/>
                  <a:pt x="3019350" y="4832493"/>
                  <a:pt x="2830670" y="4595377"/>
                </a:cubicBezTo>
                <a:cubicBezTo>
                  <a:pt x="2642226" y="4358261"/>
                  <a:pt x="2091969" y="4223542"/>
                  <a:pt x="1634284" y="4110009"/>
                </a:cubicBezTo>
                <a:cubicBezTo>
                  <a:pt x="1176600" y="3997562"/>
                  <a:pt x="848000" y="3900597"/>
                  <a:pt x="540364" y="3738446"/>
                </a:cubicBezTo>
                <a:cubicBezTo>
                  <a:pt x="233671" y="3576295"/>
                  <a:pt x="0" y="3064581"/>
                  <a:pt x="0" y="3064581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B8D6D4-77F8-674A-9BEF-D821ED45397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425440" y="365125"/>
            <a:ext cx="592836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ACD0F2-0C1C-7846-A444-6E7225F0342E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5425440" y="1825625"/>
            <a:ext cx="592836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2D4ADB-D06A-A640-9129-C690EA7A183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80AB1-2693-5348-985A-43AF7441AC31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2142BD-4C1E-D244-A26D-56E537B2B0D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3096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524C21B-7A90-E54E-B881-F828CE1536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5586191" cy="6858000"/>
          </a:xfrm>
          <a:custGeom>
            <a:avLst/>
            <a:gdLst>
              <a:gd name="connsiteX0" fmla="*/ 0 w 5586191"/>
              <a:gd name="connsiteY0" fmla="*/ 0 h 6858000"/>
              <a:gd name="connsiteX1" fmla="*/ 4427315 w 5586191"/>
              <a:gd name="connsiteY1" fmla="*/ 0 h 6858000"/>
              <a:gd name="connsiteX2" fmla="*/ 5213779 w 5586191"/>
              <a:gd name="connsiteY2" fmla="*/ 701993 h 6858000"/>
              <a:gd name="connsiteX3" fmla="*/ 5494381 w 5586191"/>
              <a:gd name="connsiteY3" fmla="*/ 1263333 h 6858000"/>
              <a:gd name="connsiteX4" fmla="*/ 5586191 w 5586191"/>
              <a:gd name="connsiteY4" fmla="*/ 1853248 h 6858000"/>
              <a:gd name="connsiteX5" fmla="*/ 5510416 w 5586191"/>
              <a:gd name="connsiteY5" fmla="*/ 2480310 h 6858000"/>
              <a:gd name="connsiteX6" fmla="*/ 5354468 w 5586191"/>
              <a:gd name="connsiteY6" fmla="*/ 2997518 h 6858000"/>
              <a:gd name="connsiteX7" fmla="*/ 5023951 w 5586191"/>
              <a:gd name="connsiteY7" fmla="*/ 3753168 h 6858000"/>
              <a:gd name="connsiteX8" fmla="*/ 4680246 w 5586191"/>
              <a:gd name="connsiteY8" fmla="*/ 4473258 h 6858000"/>
              <a:gd name="connsiteX9" fmla="*/ 4483953 w 5586191"/>
              <a:gd name="connsiteY9" fmla="*/ 5021263 h 6858000"/>
              <a:gd name="connsiteX10" fmla="*/ 4519384 w 5586191"/>
              <a:gd name="connsiteY10" fmla="*/ 5678170 h 6858000"/>
              <a:gd name="connsiteX11" fmla="*/ 4689814 w 5586191"/>
              <a:gd name="connsiteY11" fmla="*/ 6198235 h 6858000"/>
              <a:gd name="connsiteX12" fmla="*/ 5179123 w 5586191"/>
              <a:gd name="connsiteY12" fmla="*/ 6858000 h 6858000"/>
              <a:gd name="connsiteX13" fmla="*/ 0 w 5586191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86191" h="6858000">
                <a:moveTo>
                  <a:pt x="0" y="0"/>
                </a:moveTo>
                <a:lnTo>
                  <a:pt x="4427315" y="0"/>
                </a:lnTo>
                <a:lnTo>
                  <a:pt x="5213779" y="701993"/>
                </a:lnTo>
                <a:lnTo>
                  <a:pt x="5494381" y="1263333"/>
                </a:lnTo>
                <a:lnTo>
                  <a:pt x="5586191" y="1853248"/>
                </a:lnTo>
                <a:lnTo>
                  <a:pt x="5510416" y="2480310"/>
                </a:lnTo>
                <a:lnTo>
                  <a:pt x="5354468" y="2997518"/>
                </a:lnTo>
                <a:lnTo>
                  <a:pt x="5023951" y="3753168"/>
                </a:lnTo>
                <a:lnTo>
                  <a:pt x="4680246" y="4473258"/>
                </a:lnTo>
                <a:lnTo>
                  <a:pt x="4483953" y="5021263"/>
                </a:lnTo>
                <a:lnTo>
                  <a:pt x="4519384" y="5678170"/>
                </a:lnTo>
                <a:lnTo>
                  <a:pt x="4689814" y="6198235"/>
                </a:lnTo>
                <a:lnTo>
                  <a:pt x="517912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B1BD4-373C-4646-889A-3D2AD3B47FC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01410" y="365125"/>
            <a:ext cx="5353977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4A0B3F-206D-3444-BE1B-997A7AD8756F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001410" y="1767840"/>
            <a:ext cx="5353978" cy="442182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896B56-EE2C-5C44-B2A0-CF6D4E7371A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29CD3-58FE-CC4C-AD15-E50455DE7F71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75DF1-2F15-B14E-B470-F97EC474DD4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49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0B9F03F-639B-3141-A588-8D1B8E2B0E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399" y="-19982"/>
            <a:ext cx="8610601" cy="2717850"/>
          </a:xfrm>
          <a:custGeom>
            <a:avLst/>
            <a:gdLst>
              <a:gd name="connsiteX0" fmla="*/ 410183 w 8610601"/>
              <a:gd name="connsiteY0" fmla="*/ 0 h 2717850"/>
              <a:gd name="connsiteX1" fmla="*/ 8610601 w 8610601"/>
              <a:gd name="connsiteY1" fmla="*/ 0 h 2717850"/>
              <a:gd name="connsiteX2" fmla="*/ 8610601 w 8610601"/>
              <a:gd name="connsiteY2" fmla="*/ 1192466 h 2717850"/>
              <a:gd name="connsiteX3" fmla="*/ 6590688 w 8610601"/>
              <a:gd name="connsiteY3" fmla="*/ 372842 h 2717850"/>
              <a:gd name="connsiteX4" fmla="*/ 5770767 w 8610601"/>
              <a:gd name="connsiteY4" fmla="*/ 315153 h 2717850"/>
              <a:gd name="connsiteX5" fmla="*/ 4835735 w 8610601"/>
              <a:gd name="connsiteY5" fmla="*/ 553343 h 2717850"/>
              <a:gd name="connsiteX6" fmla="*/ 3316661 w 8610601"/>
              <a:gd name="connsiteY6" fmla="*/ 1691142 h 2717850"/>
              <a:gd name="connsiteX7" fmla="*/ 1046733 w 8610601"/>
              <a:gd name="connsiteY7" fmla="*/ 2717844 h 2717850"/>
              <a:gd name="connsiteX8" fmla="*/ 89990 w 8610601"/>
              <a:gd name="connsiteY8" fmla="*/ 1928047 h 2717850"/>
              <a:gd name="connsiteX9" fmla="*/ 0 w 8610601"/>
              <a:gd name="connsiteY9" fmla="*/ 1723385 h 2717850"/>
              <a:gd name="connsiteX10" fmla="*/ 0 w 8610601"/>
              <a:gd name="connsiteY10" fmla="*/ 843347 h 2717850"/>
              <a:gd name="connsiteX11" fmla="*/ 35766 w 8610601"/>
              <a:gd name="connsiteY11" fmla="*/ 726680 h 2717850"/>
              <a:gd name="connsiteX12" fmla="*/ 410183 w 8610601"/>
              <a:gd name="connsiteY12" fmla="*/ 0 h 271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610601" h="2717850">
                <a:moveTo>
                  <a:pt x="410183" y="0"/>
                </a:moveTo>
                <a:lnTo>
                  <a:pt x="8610601" y="0"/>
                </a:lnTo>
                <a:lnTo>
                  <a:pt x="8610601" y="1192466"/>
                </a:lnTo>
                <a:lnTo>
                  <a:pt x="6590688" y="372842"/>
                </a:lnTo>
                <a:lnTo>
                  <a:pt x="5770767" y="315153"/>
                </a:lnTo>
                <a:lnTo>
                  <a:pt x="4835735" y="553343"/>
                </a:lnTo>
                <a:cubicBezTo>
                  <a:pt x="4835735" y="553343"/>
                  <a:pt x="4203629" y="902631"/>
                  <a:pt x="3316661" y="1691142"/>
                </a:cubicBezTo>
                <a:cubicBezTo>
                  <a:pt x="2429288" y="2479653"/>
                  <a:pt x="1691764" y="2714947"/>
                  <a:pt x="1046733" y="2717844"/>
                </a:cubicBezTo>
                <a:cubicBezTo>
                  <a:pt x="642831" y="2719655"/>
                  <a:pt x="290521" y="2319328"/>
                  <a:pt x="89990" y="1928047"/>
                </a:cubicBezTo>
                <a:lnTo>
                  <a:pt x="0" y="1723385"/>
                </a:lnTo>
                <a:lnTo>
                  <a:pt x="0" y="843347"/>
                </a:lnTo>
                <a:lnTo>
                  <a:pt x="35766" y="726680"/>
                </a:lnTo>
                <a:cubicBezTo>
                  <a:pt x="110387" y="510895"/>
                  <a:pt x="227216" y="273271"/>
                  <a:pt x="410183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anchor="ctr">
            <a:noAutofit/>
          </a:bodyPr>
          <a:lstStyle>
            <a:lvl1pPr algn="l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6416-7B5D-C849-AC75-A364AA38F800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5CFE-563F-DC42-890E-9FA0548344A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2C990-5CD7-D542-B0B3-CF14090A23D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7CEA813-5260-3B4E-A1F9-1E507F30C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4080" y="1341121"/>
            <a:ext cx="4109720" cy="1671022"/>
          </a:xfrm>
        </p:spPr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3F0CAF3-0A0D-0A40-8FDA-6D2FF1509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7861"/>
            <a:ext cx="10515600" cy="295910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77758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7A94BA24-51B3-CF4D-9539-778708BEBEF6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alphaModFix amt="10000"/>
          </a:blip>
          <a:stretch>
            <a:fillRect/>
          </a:stretch>
        </p:blipFill>
        <p:spPr>
          <a:xfrm>
            <a:off x="7815" y="857"/>
            <a:ext cx="12192000" cy="685714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1B125E-09FD-C94D-A96F-238E498F9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FF0E6-16FA-E244-B924-9B9208C88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62B8C-7F0C-974B-9D63-70DB3A063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0D9F5-7404-584E-97B3-6C22709CC8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>
                <a:solidFill>
                  <a:schemeClr val="bg2"/>
                </a:solidFill>
              </a:rPr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A2D40-4618-124F-BD22-11E2D3E721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29E298FE-CD24-8C46-983A-691BFAE2F12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8D0A48-1A09-466C-8EDC-B31E689400EE}"/>
              </a:ext>
            </a:extLst>
          </p:cNvPr>
          <p:cNvSpPr/>
          <p:nvPr userDrawn="1"/>
        </p:nvSpPr>
        <p:spPr>
          <a:xfrm rot="5400000">
            <a:off x="11604686" y="5799926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42295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3" r:id="rId2"/>
    <p:sldLayoutId id="2147483878" r:id="rId3"/>
    <p:sldLayoutId id="2147483881" r:id="rId4"/>
    <p:sldLayoutId id="2147483886" r:id="rId5"/>
    <p:sldLayoutId id="2147483872" r:id="rId6"/>
    <p:sldLayoutId id="2147483874" r:id="rId7"/>
    <p:sldLayoutId id="2147483875" r:id="rId8"/>
    <p:sldLayoutId id="2147483877" r:id="rId9"/>
    <p:sldLayoutId id="2147483880" r:id="rId10"/>
    <p:sldLayoutId id="2147483888" r:id="rId11"/>
    <p:sldLayoutId id="2147483889" r:id="rId12"/>
    <p:sldLayoutId id="2147483887" r:id="rId13"/>
    <p:sldLayoutId id="2147483884" r:id="rId14"/>
    <p:sldLayoutId id="2147483885" r:id="rId15"/>
    <p:sldLayoutId id="2147483882" r:id="rId16"/>
    <p:sldLayoutId id="2147483883" r:id="rId17"/>
    <p:sldLayoutId id="2147483894" r:id="rId18"/>
    <p:sldLayoutId id="2147483895" r:id="rId19"/>
    <p:sldLayoutId id="2147483892" r:id="rId20"/>
    <p:sldLayoutId id="2147483893" r:id="rId21"/>
    <p:sldLayoutId id="2147483890" r:id="rId22"/>
    <p:sldLayoutId id="2147483891" r:id="rId23"/>
    <p:sldLayoutId id="2147483896" r:id="rId24"/>
    <p:sldLayoutId id="2147483898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38932" y="341037"/>
            <a:ext cx="2914141" cy="80474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185949" y="2158992"/>
            <a:ext cx="7820107" cy="34163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332"/>
            <a:r>
              <a:rPr lang="en-US" sz="5400" dirty="0">
                <a:solidFill>
                  <a:schemeClr val="bg1"/>
                </a:solidFill>
                <a:latin typeface="Calibri Light" panose="020F0302020204030204" pitchFamily="34" charset="0"/>
              </a:rPr>
              <a:t>Free creative templates, charts, diagrams and maps for your outstanding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17487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66" r:id="rId2"/>
    <p:sldLayoutId id="2147483897" r:id="rId3"/>
  </p:sldLayoutIdLst>
  <p:hf hdr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32.jpg"/><Relationship Id="rId7" Type="http://schemas.openxmlformats.org/officeDocument/2006/relationships/image" Target="../media/image35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.wikipedia.org/wiki/%D8%B3%D8%A7%D9%86_%D9%81%D8%B1%D8%A7%D9%86%D8%B3%D9%8A%D8%B3%D9%83%D9%88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ar.wikipedia.org/wiki/%D8%AC%D9%88_%D8%AC%D9%8A%D8%A8%D9%8A%D8%A7" TargetMode="External"/><Relationship Id="rId4" Type="http://schemas.openxmlformats.org/officeDocument/2006/relationships/hyperlink" Target="https://ar.wikipedia.org/wiki/%D8%A8%D8%B1%D8%A7%D9%8A%D9%86_%D8%AA%D8%B4%D9%8A%D8%B3%D9%83%D9%8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.wikipedia.org/wiki/%D8%A8%D9%88%D9%84_%D8%BA%D8%B1%D8%A7%D9%87%D8%A7%D9%85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hlinkClick r:id="" action="ppaction://ole?verb=0"/>
            <a:extLst>
              <a:ext uri="{FF2B5EF4-FFF2-40B4-BE49-F238E27FC236}">
                <a16:creationId xmlns:a16="http://schemas.microsoft.com/office/drawing/2014/main" id="{09F7FF3A-E627-4334-A4AB-74020CE8C9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158275"/>
              </p:ext>
            </p:extLst>
          </p:nvPr>
        </p:nvGraphicFramePr>
        <p:xfrm>
          <a:off x="-1" y="0"/>
          <a:ext cx="1219200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4921054" imgH="2767407" progId="PowerPoint.Show.12">
                  <p:embed/>
                </p:oleObj>
              </mc:Choice>
              <mc:Fallback>
                <p:oleObj name="Presentation" r:id="rId2" imgW="4921054" imgH="276740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1219200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72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055BF1C0-D478-4BA1-8807-163238424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19" y="573004"/>
            <a:ext cx="10234562" cy="5711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3053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63E85096-C101-46EA-ADBE-4285E60046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7874" b="17874"/>
          <a:stretch>
            <a:fillRect/>
          </a:stretch>
        </p:blipFill>
        <p:spPr/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2FAEF5-64D3-4AB4-BEAC-CDA8B3564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11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3D6F59D-339C-4ED1-A68B-932C18FC3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DZ" dirty="0"/>
              <a:t>شركة </a:t>
            </a:r>
            <a:r>
              <a:rPr lang="fr-FR" dirty="0"/>
              <a:t>Airbnb</a:t>
            </a:r>
            <a:r>
              <a:rPr lang="ar-DZ" dirty="0"/>
              <a:t> في العالم العربي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C2F4F5C-8B46-4FDC-B55E-33D3CA7EC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DZ" b="1" dirty="0"/>
              <a:t>الهندسة المعمارية التقليدية:</a:t>
            </a:r>
            <a:r>
              <a:rPr lang="ar-DZ" dirty="0"/>
              <a:t> </a:t>
            </a:r>
          </a:p>
          <a:p>
            <a:pPr marL="0" indent="0" algn="r" rtl="1">
              <a:buNone/>
            </a:pPr>
            <a:r>
              <a:rPr lang="ar-DZ" dirty="0"/>
              <a:t>تجربة الإقامة في منازل تعكس الهندسة المعمارية التقليدية العربية </a:t>
            </a:r>
          </a:p>
          <a:p>
            <a:pPr algn="r" rtl="1"/>
            <a:r>
              <a:rPr lang="ar-DZ" b="1" dirty="0"/>
              <a:t>الثقافة العربية: </a:t>
            </a:r>
          </a:p>
          <a:p>
            <a:pPr marL="0" indent="0" algn="r" rtl="1">
              <a:buNone/>
            </a:pPr>
            <a:r>
              <a:rPr lang="ar-DZ" dirty="0"/>
              <a:t>اكتشاف الثقافة وتقاليد العربية من خلال تفاعل مع المضيفين المحليين</a:t>
            </a:r>
          </a:p>
          <a:p>
            <a:pPr algn="r" rtl="1"/>
            <a:r>
              <a:rPr lang="ar-DZ" b="1" dirty="0"/>
              <a:t>الشواطئ الجميلة: </a:t>
            </a:r>
          </a:p>
          <a:p>
            <a:pPr marL="0" indent="0" algn="r" rtl="1">
              <a:buNone/>
            </a:pPr>
            <a:r>
              <a:rPr lang="ar-DZ" dirty="0"/>
              <a:t>الاستمتاع بالإقامة في منازل قريبة من الشواطئ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80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0E464C-93BA-4569-B174-15DBBA62ED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 rtl="1"/>
            <a:r>
              <a:rPr lang="ar-DZ" dirty="0"/>
              <a:t>كيف تعمل شركة </a:t>
            </a:r>
            <a:r>
              <a:rPr lang="fr-FR" dirty="0"/>
              <a:t>Airbnb</a:t>
            </a:r>
            <a:endParaRPr lang="en-US" dirty="0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32BFD3BE-0FB6-824F-A0AE-5FF25E72222F}"/>
              </a:ext>
            </a:extLst>
          </p:cNvPr>
          <p:cNvSpPr/>
          <p:nvPr/>
        </p:nvSpPr>
        <p:spPr>
          <a:xfrm>
            <a:off x="0" y="2971799"/>
            <a:ext cx="12192000" cy="2970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92" extrusionOk="0">
                <a:moveTo>
                  <a:pt x="21598" y="15221"/>
                </a:moveTo>
                <a:cubicBezTo>
                  <a:pt x="21484" y="15439"/>
                  <a:pt x="21371" y="15650"/>
                  <a:pt x="21254" y="15855"/>
                </a:cubicBezTo>
                <a:cubicBezTo>
                  <a:pt x="21257" y="15848"/>
                  <a:pt x="21263" y="15842"/>
                  <a:pt x="21266" y="15835"/>
                </a:cubicBezTo>
                <a:cubicBezTo>
                  <a:pt x="20917" y="16423"/>
                  <a:pt x="20567" y="17004"/>
                  <a:pt x="20208" y="17493"/>
                </a:cubicBezTo>
                <a:cubicBezTo>
                  <a:pt x="19872" y="17948"/>
                  <a:pt x="19523" y="18305"/>
                  <a:pt x="19174" y="18595"/>
                </a:cubicBezTo>
                <a:cubicBezTo>
                  <a:pt x="18426" y="19223"/>
                  <a:pt x="17657" y="19494"/>
                  <a:pt x="16894" y="19210"/>
                </a:cubicBezTo>
                <a:cubicBezTo>
                  <a:pt x="16241" y="18919"/>
                  <a:pt x="15598" y="18232"/>
                  <a:pt x="14994" y="17209"/>
                </a:cubicBezTo>
                <a:cubicBezTo>
                  <a:pt x="14394" y="16192"/>
                  <a:pt x="13852" y="14732"/>
                  <a:pt x="13354" y="13075"/>
                </a:cubicBezTo>
                <a:cubicBezTo>
                  <a:pt x="12975" y="11814"/>
                  <a:pt x="12634" y="10361"/>
                  <a:pt x="12290" y="8954"/>
                </a:cubicBezTo>
                <a:cubicBezTo>
                  <a:pt x="11976" y="7673"/>
                  <a:pt x="11662" y="6386"/>
                  <a:pt x="11323" y="5210"/>
                </a:cubicBezTo>
                <a:cubicBezTo>
                  <a:pt x="11203" y="4794"/>
                  <a:pt x="11085" y="4398"/>
                  <a:pt x="10959" y="4015"/>
                </a:cubicBezTo>
                <a:cubicBezTo>
                  <a:pt x="10680" y="3183"/>
                  <a:pt x="10375" y="2490"/>
                  <a:pt x="10051" y="1961"/>
                </a:cubicBezTo>
                <a:cubicBezTo>
                  <a:pt x="9776" y="1512"/>
                  <a:pt x="9477" y="1321"/>
                  <a:pt x="9184" y="1202"/>
                </a:cubicBezTo>
                <a:cubicBezTo>
                  <a:pt x="8861" y="1070"/>
                  <a:pt x="8541" y="1189"/>
                  <a:pt x="8224" y="1433"/>
                </a:cubicBezTo>
                <a:cubicBezTo>
                  <a:pt x="7805" y="1750"/>
                  <a:pt x="7400" y="2357"/>
                  <a:pt x="7010" y="3018"/>
                </a:cubicBezTo>
                <a:cubicBezTo>
                  <a:pt x="6730" y="3487"/>
                  <a:pt x="6450" y="3969"/>
                  <a:pt x="6172" y="4457"/>
                </a:cubicBezTo>
                <a:cubicBezTo>
                  <a:pt x="6201" y="4405"/>
                  <a:pt x="6229" y="4358"/>
                  <a:pt x="6258" y="4305"/>
                </a:cubicBezTo>
                <a:cubicBezTo>
                  <a:pt x="5829" y="5038"/>
                  <a:pt x="5401" y="5798"/>
                  <a:pt x="4955" y="6359"/>
                </a:cubicBezTo>
                <a:cubicBezTo>
                  <a:pt x="4832" y="6518"/>
                  <a:pt x="4709" y="6670"/>
                  <a:pt x="4586" y="6828"/>
                </a:cubicBezTo>
                <a:cubicBezTo>
                  <a:pt x="4466" y="6980"/>
                  <a:pt x="4343" y="7086"/>
                  <a:pt x="4221" y="7211"/>
                </a:cubicBezTo>
                <a:cubicBezTo>
                  <a:pt x="3676" y="7779"/>
                  <a:pt x="3116" y="7937"/>
                  <a:pt x="2556" y="7739"/>
                </a:cubicBezTo>
                <a:cubicBezTo>
                  <a:pt x="2236" y="7574"/>
                  <a:pt x="1929" y="7257"/>
                  <a:pt x="1632" y="6749"/>
                </a:cubicBezTo>
                <a:cubicBezTo>
                  <a:pt x="1318" y="6214"/>
                  <a:pt x="1029" y="5388"/>
                  <a:pt x="778" y="4490"/>
                </a:cubicBezTo>
                <a:cubicBezTo>
                  <a:pt x="542" y="3645"/>
                  <a:pt x="370" y="2595"/>
                  <a:pt x="211" y="1519"/>
                </a:cubicBezTo>
                <a:cubicBezTo>
                  <a:pt x="142" y="1050"/>
                  <a:pt x="88" y="541"/>
                  <a:pt x="12" y="86"/>
                </a:cubicBezTo>
                <a:cubicBezTo>
                  <a:pt x="7" y="59"/>
                  <a:pt x="3" y="33"/>
                  <a:pt x="0" y="0"/>
                </a:cubicBezTo>
                <a:lnTo>
                  <a:pt x="0" y="10308"/>
                </a:lnTo>
                <a:cubicBezTo>
                  <a:pt x="267" y="10790"/>
                  <a:pt x="548" y="11160"/>
                  <a:pt x="833" y="11431"/>
                </a:cubicBezTo>
                <a:cubicBezTo>
                  <a:pt x="1485" y="12045"/>
                  <a:pt x="2171" y="11952"/>
                  <a:pt x="2826" y="11483"/>
                </a:cubicBezTo>
                <a:cubicBezTo>
                  <a:pt x="3030" y="11338"/>
                  <a:pt x="3231" y="11127"/>
                  <a:pt x="3430" y="10889"/>
                </a:cubicBezTo>
                <a:cubicBezTo>
                  <a:pt x="3550" y="10744"/>
                  <a:pt x="3671" y="10618"/>
                  <a:pt x="3790" y="10447"/>
                </a:cubicBezTo>
                <a:cubicBezTo>
                  <a:pt x="4242" y="9806"/>
                  <a:pt x="4687" y="9113"/>
                  <a:pt x="5129" y="8373"/>
                </a:cubicBezTo>
                <a:cubicBezTo>
                  <a:pt x="5570" y="7640"/>
                  <a:pt x="6010" y="6914"/>
                  <a:pt x="6462" y="6313"/>
                </a:cubicBezTo>
                <a:cubicBezTo>
                  <a:pt x="6973" y="5633"/>
                  <a:pt x="7510" y="5322"/>
                  <a:pt x="8048" y="5487"/>
                </a:cubicBezTo>
                <a:cubicBezTo>
                  <a:pt x="8330" y="5620"/>
                  <a:pt x="8603" y="5844"/>
                  <a:pt x="8873" y="6201"/>
                </a:cubicBezTo>
                <a:cubicBezTo>
                  <a:pt x="9209" y="6643"/>
                  <a:pt x="9528" y="7323"/>
                  <a:pt x="9830" y="8050"/>
                </a:cubicBezTo>
                <a:cubicBezTo>
                  <a:pt x="10068" y="8618"/>
                  <a:pt x="10294" y="9285"/>
                  <a:pt x="10511" y="9971"/>
                </a:cubicBezTo>
                <a:cubicBezTo>
                  <a:pt x="10888" y="11160"/>
                  <a:pt x="11250" y="12395"/>
                  <a:pt x="11613" y="13649"/>
                </a:cubicBezTo>
                <a:cubicBezTo>
                  <a:pt x="12141" y="15472"/>
                  <a:pt x="12688" y="17209"/>
                  <a:pt x="13309" y="18549"/>
                </a:cubicBezTo>
                <a:cubicBezTo>
                  <a:pt x="14556" y="21243"/>
                  <a:pt x="16039" y="21600"/>
                  <a:pt x="17424" y="20847"/>
                </a:cubicBezTo>
                <a:cubicBezTo>
                  <a:pt x="18269" y="20392"/>
                  <a:pt x="19105" y="19527"/>
                  <a:pt x="19906" y="18397"/>
                </a:cubicBezTo>
                <a:cubicBezTo>
                  <a:pt x="20486" y="17578"/>
                  <a:pt x="21045" y="16555"/>
                  <a:pt x="21600" y="15505"/>
                </a:cubicBezTo>
                <a:lnTo>
                  <a:pt x="21600" y="15221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92000">
                <a:schemeClr val="accent5"/>
              </a:gs>
            </a:gsLst>
            <a:lin ang="5400000" scaled="1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C18287B-167C-F148-89A0-3A97C024ACAE}"/>
              </a:ext>
            </a:extLst>
          </p:cNvPr>
          <p:cNvGrpSpPr/>
          <p:nvPr/>
        </p:nvGrpSpPr>
        <p:grpSpPr>
          <a:xfrm>
            <a:off x="8291254" y="4067907"/>
            <a:ext cx="1005524" cy="1004570"/>
            <a:chOff x="10271368" y="3892061"/>
            <a:chExt cx="1005524" cy="1004570"/>
          </a:xfrm>
        </p:grpSpPr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935F8077-B704-8147-BD1F-4C9EC42ED803}"/>
                </a:ext>
              </a:extLst>
            </p:cNvPr>
            <p:cNvSpPr/>
            <p:nvPr/>
          </p:nvSpPr>
          <p:spPr>
            <a:xfrm>
              <a:off x="10398369" y="4019061"/>
              <a:ext cx="878523" cy="877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600" extrusionOk="0">
                  <a:moveTo>
                    <a:pt x="18934" y="13348"/>
                  </a:moveTo>
                  <a:cubicBezTo>
                    <a:pt x="18260" y="12660"/>
                    <a:pt x="17893" y="11753"/>
                    <a:pt x="17893" y="10816"/>
                  </a:cubicBezTo>
                  <a:cubicBezTo>
                    <a:pt x="17893" y="9878"/>
                    <a:pt x="18260" y="8940"/>
                    <a:pt x="18934" y="8284"/>
                  </a:cubicBezTo>
                  <a:lnTo>
                    <a:pt x="19976" y="7221"/>
                  </a:lnTo>
                  <a:cubicBezTo>
                    <a:pt x="21600" y="5564"/>
                    <a:pt x="21600" y="2907"/>
                    <a:pt x="19976" y="1250"/>
                  </a:cubicBezTo>
                  <a:cubicBezTo>
                    <a:pt x="19210" y="469"/>
                    <a:pt x="18169" y="0"/>
                    <a:pt x="17066" y="0"/>
                  </a:cubicBezTo>
                  <a:cubicBezTo>
                    <a:pt x="15963" y="0"/>
                    <a:pt x="14921" y="438"/>
                    <a:pt x="14155" y="1250"/>
                  </a:cubicBezTo>
                  <a:lnTo>
                    <a:pt x="13113" y="2313"/>
                  </a:lnTo>
                  <a:cubicBezTo>
                    <a:pt x="11734" y="3720"/>
                    <a:pt x="9498" y="3720"/>
                    <a:pt x="8119" y="2313"/>
                  </a:cubicBezTo>
                  <a:lnTo>
                    <a:pt x="7077" y="1250"/>
                  </a:lnTo>
                  <a:cubicBezTo>
                    <a:pt x="6311" y="469"/>
                    <a:pt x="5270" y="0"/>
                    <a:pt x="4167" y="0"/>
                  </a:cubicBezTo>
                  <a:cubicBezTo>
                    <a:pt x="3064" y="0"/>
                    <a:pt x="2022" y="438"/>
                    <a:pt x="1256" y="1250"/>
                  </a:cubicBezTo>
                  <a:cubicBezTo>
                    <a:pt x="490" y="2063"/>
                    <a:pt x="31" y="3095"/>
                    <a:pt x="31" y="4220"/>
                  </a:cubicBezTo>
                  <a:cubicBezTo>
                    <a:pt x="31" y="5345"/>
                    <a:pt x="460" y="6408"/>
                    <a:pt x="1256" y="7190"/>
                  </a:cubicBezTo>
                  <a:lnTo>
                    <a:pt x="2298" y="8252"/>
                  </a:lnTo>
                  <a:cubicBezTo>
                    <a:pt x="2972" y="8940"/>
                    <a:pt x="3340" y="9847"/>
                    <a:pt x="3340" y="10784"/>
                  </a:cubicBezTo>
                  <a:cubicBezTo>
                    <a:pt x="3340" y="11722"/>
                    <a:pt x="2972" y="12660"/>
                    <a:pt x="2298" y="13316"/>
                  </a:cubicBezTo>
                  <a:lnTo>
                    <a:pt x="1226" y="14410"/>
                  </a:lnTo>
                  <a:cubicBezTo>
                    <a:pt x="460" y="15192"/>
                    <a:pt x="0" y="16255"/>
                    <a:pt x="0" y="17380"/>
                  </a:cubicBezTo>
                  <a:cubicBezTo>
                    <a:pt x="0" y="18505"/>
                    <a:pt x="429" y="19568"/>
                    <a:pt x="1226" y="20350"/>
                  </a:cubicBezTo>
                  <a:cubicBezTo>
                    <a:pt x="2022" y="21131"/>
                    <a:pt x="3033" y="21600"/>
                    <a:pt x="4136" y="21600"/>
                  </a:cubicBezTo>
                  <a:cubicBezTo>
                    <a:pt x="5239" y="21600"/>
                    <a:pt x="6281" y="21162"/>
                    <a:pt x="7047" y="20350"/>
                  </a:cubicBezTo>
                  <a:lnTo>
                    <a:pt x="8089" y="19287"/>
                  </a:lnTo>
                  <a:cubicBezTo>
                    <a:pt x="8763" y="18599"/>
                    <a:pt x="9651" y="18224"/>
                    <a:pt x="10570" y="18224"/>
                  </a:cubicBezTo>
                  <a:cubicBezTo>
                    <a:pt x="11520" y="18224"/>
                    <a:pt x="12409" y="18599"/>
                    <a:pt x="13052" y="19287"/>
                  </a:cubicBezTo>
                  <a:lnTo>
                    <a:pt x="14094" y="20350"/>
                  </a:lnTo>
                  <a:cubicBezTo>
                    <a:pt x="14860" y="21131"/>
                    <a:pt x="15901" y="21600"/>
                    <a:pt x="17004" y="21600"/>
                  </a:cubicBezTo>
                  <a:cubicBezTo>
                    <a:pt x="18107" y="21600"/>
                    <a:pt x="19149" y="21162"/>
                    <a:pt x="19915" y="20350"/>
                  </a:cubicBezTo>
                  <a:cubicBezTo>
                    <a:pt x="21539" y="18693"/>
                    <a:pt x="21539" y="16036"/>
                    <a:pt x="19915" y="14379"/>
                  </a:cubicBezTo>
                  <a:lnTo>
                    <a:pt x="18934" y="13348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92000">
                  <a:schemeClr val="accent5"/>
                </a:gs>
              </a:gsLst>
              <a:lin ang="5400000" scaled="1"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09D3210D-FC8D-6544-AB05-55C97F8221D5}"/>
                </a:ext>
              </a:extLst>
            </p:cNvPr>
            <p:cNvSpPr/>
            <p:nvPr/>
          </p:nvSpPr>
          <p:spPr>
            <a:xfrm>
              <a:off x="10271368" y="3892061"/>
              <a:ext cx="877254" cy="87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3" h="21600" extrusionOk="0">
                  <a:moveTo>
                    <a:pt x="17028" y="21600"/>
                  </a:moveTo>
                  <a:cubicBezTo>
                    <a:pt x="15924" y="21600"/>
                    <a:pt x="14881" y="21162"/>
                    <a:pt x="14114" y="20348"/>
                  </a:cubicBezTo>
                  <a:lnTo>
                    <a:pt x="13070" y="19283"/>
                  </a:lnTo>
                  <a:cubicBezTo>
                    <a:pt x="12395" y="18595"/>
                    <a:pt x="11506" y="18219"/>
                    <a:pt x="10585" y="18219"/>
                  </a:cubicBezTo>
                  <a:cubicBezTo>
                    <a:pt x="9634" y="18219"/>
                    <a:pt x="8744" y="18595"/>
                    <a:pt x="8100" y="19283"/>
                  </a:cubicBezTo>
                  <a:lnTo>
                    <a:pt x="7057" y="20348"/>
                  </a:lnTo>
                  <a:cubicBezTo>
                    <a:pt x="6290" y="21130"/>
                    <a:pt x="5247" y="21600"/>
                    <a:pt x="4142" y="21600"/>
                  </a:cubicBezTo>
                  <a:cubicBezTo>
                    <a:pt x="3037" y="21600"/>
                    <a:pt x="1994" y="21162"/>
                    <a:pt x="1227" y="20348"/>
                  </a:cubicBezTo>
                  <a:cubicBezTo>
                    <a:pt x="460" y="19565"/>
                    <a:pt x="0" y="18501"/>
                    <a:pt x="0" y="17374"/>
                  </a:cubicBezTo>
                  <a:cubicBezTo>
                    <a:pt x="0" y="16247"/>
                    <a:pt x="430" y="15183"/>
                    <a:pt x="1227" y="14400"/>
                  </a:cubicBezTo>
                  <a:lnTo>
                    <a:pt x="2270" y="13336"/>
                  </a:lnTo>
                  <a:cubicBezTo>
                    <a:pt x="2945" y="12647"/>
                    <a:pt x="3314" y="11739"/>
                    <a:pt x="3314" y="10800"/>
                  </a:cubicBezTo>
                  <a:cubicBezTo>
                    <a:pt x="3314" y="9861"/>
                    <a:pt x="2945" y="8922"/>
                    <a:pt x="2270" y="8264"/>
                  </a:cubicBezTo>
                  <a:lnTo>
                    <a:pt x="1227" y="7200"/>
                  </a:lnTo>
                  <a:cubicBezTo>
                    <a:pt x="460" y="6417"/>
                    <a:pt x="0" y="5353"/>
                    <a:pt x="0" y="4226"/>
                  </a:cubicBezTo>
                  <a:cubicBezTo>
                    <a:pt x="0" y="3099"/>
                    <a:pt x="430" y="2035"/>
                    <a:pt x="1227" y="1252"/>
                  </a:cubicBezTo>
                  <a:cubicBezTo>
                    <a:pt x="2025" y="470"/>
                    <a:pt x="3037" y="0"/>
                    <a:pt x="4142" y="0"/>
                  </a:cubicBezTo>
                  <a:cubicBezTo>
                    <a:pt x="5247" y="0"/>
                    <a:pt x="6290" y="438"/>
                    <a:pt x="7057" y="1252"/>
                  </a:cubicBezTo>
                  <a:lnTo>
                    <a:pt x="8100" y="2317"/>
                  </a:lnTo>
                  <a:cubicBezTo>
                    <a:pt x="9481" y="3725"/>
                    <a:pt x="11720" y="3725"/>
                    <a:pt x="13101" y="2317"/>
                  </a:cubicBezTo>
                  <a:lnTo>
                    <a:pt x="14144" y="1252"/>
                  </a:lnTo>
                  <a:cubicBezTo>
                    <a:pt x="14911" y="470"/>
                    <a:pt x="15955" y="0"/>
                    <a:pt x="17059" y="0"/>
                  </a:cubicBezTo>
                  <a:cubicBezTo>
                    <a:pt x="18164" y="0"/>
                    <a:pt x="19207" y="438"/>
                    <a:pt x="19974" y="1252"/>
                  </a:cubicBezTo>
                  <a:lnTo>
                    <a:pt x="19974" y="1252"/>
                  </a:lnTo>
                  <a:cubicBezTo>
                    <a:pt x="21600" y="2911"/>
                    <a:pt x="21600" y="5572"/>
                    <a:pt x="19974" y="7231"/>
                  </a:cubicBezTo>
                  <a:lnTo>
                    <a:pt x="18931" y="8296"/>
                  </a:lnTo>
                  <a:cubicBezTo>
                    <a:pt x="18256" y="8984"/>
                    <a:pt x="17888" y="9892"/>
                    <a:pt x="17888" y="10831"/>
                  </a:cubicBezTo>
                  <a:cubicBezTo>
                    <a:pt x="17888" y="11770"/>
                    <a:pt x="18256" y="12710"/>
                    <a:pt x="18931" y="13367"/>
                  </a:cubicBezTo>
                  <a:lnTo>
                    <a:pt x="19974" y="14431"/>
                  </a:lnTo>
                  <a:cubicBezTo>
                    <a:pt x="21600" y="16090"/>
                    <a:pt x="21600" y="18751"/>
                    <a:pt x="19974" y="20410"/>
                  </a:cubicBezTo>
                  <a:cubicBezTo>
                    <a:pt x="19176" y="21162"/>
                    <a:pt x="18133" y="21600"/>
                    <a:pt x="17028" y="21600"/>
                  </a:cubicBezTo>
                  <a:close/>
                  <a:moveTo>
                    <a:pt x="10555" y="17593"/>
                  </a:moveTo>
                  <a:cubicBezTo>
                    <a:pt x="11659" y="17593"/>
                    <a:pt x="12702" y="18031"/>
                    <a:pt x="13469" y="18845"/>
                  </a:cubicBezTo>
                  <a:lnTo>
                    <a:pt x="14513" y="19910"/>
                  </a:lnTo>
                  <a:cubicBezTo>
                    <a:pt x="15188" y="20598"/>
                    <a:pt x="16077" y="20974"/>
                    <a:pt x="16998" y="20974"/>
                  </a:cubicBezTo>
                  <a:cubicBezTo>
                    <a:pt x="17949" y="20974"/>
                    <a:pt x="18839" y="20598"/>
                    <a:pt x="19483" y="19910"/>
                  </a:cubicBezTo>
                  <a:cubicBezTo>
                    <a:pt x="20864" y="18501"/>
                    <a:pt x="20864" y="16216"/>
                    <a:pt x="19483" y="14807"/>
                  </a:cubicBezTo>
                  <a:lnTo>
                    <a:pt x="18440" y="13743"/>
                  </a:lnTo>
                  <a:cubicBezTo>
                    <a:pt x="17673" y="12960"/>
                    <a:pt x="17213" y="11896"/>
                    <a:pt x="17213" y="10769"/>
                  </a:cubicBezTo>
                  <a:cubicBezTo>
                    <a:pt x="17213" y="9642"/>
                    <a:pt x="17642" y="8577"/>
                    <a:pt x="18440" y="7795"/>
                  </a:cubicBezTo>
                  <a:lnTo>
                    <a:pt x="19483" y="6730"/>
                  </a:lnTo>
                  <a:cubicBezTo>
                    <a:pt x="20864" y="5322"/>
                    <a:pt x="20864" y="3037"/>
                    <a:pt x="19483" y="1628"/>
                  </a:cubicBezTo>
                  <a:lnTo>
                    <a:pt x="19483" y="1628"/>
                  </a:lnTo>
                  <a:cubicBezTo>
                    <a:pt x="18808" y="939"/>
                    <a:pt x="17918" y="563"/>
                    <a:pt x="16998" y="563"/>
                  </a:cubicBezTo>
                  <a:cubicBezTo>
                    <a:pt x="16047" y="563"/>
                    <a:pt x="15157" y="939"/>
                    <a:pt x="14513" y="1628"/>
                  </a:cubicBezTo>
                  <a:lnTo>
                    <a:pt x="13469" y="2692"/>
                  </a:lnTo>
                  <a:cubicBezTo>
                    <a:pt x="11843" y="4351"/>
                    <a:pt x="9235" y="4351"/>
                    <a:pt x="7609" y="2692"/>
                  </a:cubicBezTo>
                  <a:lnTo>
                    <a:pt x="6566" y="1628"/>
                  </a:lnTo>
                  <a:cubicBezTo>
                    <a:pt x="5891" y="939"/>
                    <a:pt x="5001" y="563"/>
                    <a:pt x="4081" y="563"/>
                  </a:cubicBezTo>
                  <a:cubicBezTo>
                    <a:pt x="3130" y="563"/>
                    <a:pt x="2240" y="939"/>
                    <a:pt x="1595" y="1628"/>
                  </a:cubicBezTo>
                  <a:cubicBezTo>
                    <a:pt x="920" y="2317"/>
                    <a:pt x="552" y="3224"/>
                    <a:pt x="552" y="4163"/>
                  </a:cubicBezTo>
                  <a:cubicBezTo>
                    <a:pt x="552" y="5103"/>
                    <a:pt x="920" y="6042"/>
                    <a:pt x="1595" y="6699"/>
                  </a:cubicBezTo>
                  <a:lnTo>
                    <a:pt x="2639" y="7763"/>
                  </a:lnTo>
                  <a:cubicBezTo>
                    <a:pt x="3406" y="8546"/>
                    <a:pt x="3866" y="9610"/>
                    <a:pt x="3866" y="10737"/>
                  </a:cubicBezTo>
                  <a:cubicBezTo>
                    <a:pt x="3866" y="11864"/>
                    <a:pt x="3436" y="12929"/>
                    <a:pt x="2639" y="13711"/>
                  </a:cubicBezTo>
                  <a:lnTo>
                    <a:pt x="1595" y="14776"/>
                  </a:lnTo>
                  <a:cubicBezTo>
                    <a:pt x="920" y="15464"/>
                    <a:pt x="552" y="16372"/>
                    <a:pt x="552" y="17311"/>
                  </a:cubicBezTo>
                  <a:cubicBezTo>
                    <a:pt x="552" y="18250"/>
                    <a:pt x="920" y="19190"/>
                    <a:pt x="1595" y="19847"/>
                  </a:cubicBezTo>
                  <a:cubicBezTo>
                    <a:pt x="2270" y="20536"/>
                    <a:pt x="3160" y="20911"/>
                    <a:pt x="4081" y="20911"/>
                  </a:cubicBezTo>
                  <a:cubicBezTo>
                    <a:pt x="5032" y="20911"/>
                    <a:pt x="5922" y="20536"/>
                    <a:pt x="6566" y="19847"/>
                  </a:cubicBezTo>
                  <a:lnTo>
                    <a:pt x="7609" y="18783"/>
                  </a:lnTo>
                  <a:cubicBezTo>
                    <a:pt x="8407" y="18031"/>
                    <a:pt x="9450" y="17593"/>
                    <a:pt x="10555" y="17593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A835068-AF69-B34E-8149-18B353F34975}"/>
              </a:ext>
            </a:extLst>
          </p:cNvPr>
          <p:cNvGrpSpPr/>
          <p:nvPr/>
        </p:nvGrpSpPr>
        <p:grpSpPr>
          <a:xfrm>
            <a:off x="10477542" y="1844886"/>
            <a:ext cx="1025103" cy="879983"/>
            <a:chOff x="7226299" y="1828799"/>
            <a:chExt cx="1025103" cy="879983"/>
          </a:xfrm>
        </p:grpSpPr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5F19FDBD-D60E-B74A-80E8-257F4AF942A5}"/>
                </a:ext>
              </a:extLst>
            </p:cNvPr>
            <p:cNvSpPr/>
            <p:nvPr/>
          </p:nvSpPr>
          <p:spPr>
            <a:xfrm>
              <a:off x="7226299" y="1828799"/>
              <a:ext cx="821746" cy="77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8" h="21186" extrusionOk="0">
                  <a:moveTo>
                    <a:pt x="20101" y="2316"/>
                  </a:moveTo>
                  <a:cubicBezTo>
                    <a:pt x="18833" y="381"/>
                    <a:pt x="16718" y="-414"/>
                    <a:pt x="14571" y="208"/>
                  </a:cubicBezTo>
                  <a:lnTo>
                    <a:pt x="3804" y="3318"/>
                  </a:lnTo>
                  <a:cubicBezTo>
                    <a:pt x="2242" y="3768"/>
                    <a:pt x="1006" y="4943"/>
                    <a:pt x="388" y="6533"/>
                  </a:cubicBezTo>
                  <a:cubicBezTo>
                    <a:pt x="-230" y="8122"/>
                    <a:pt x="-100" y="9885"/>
                    <a:pt x="713" y="11336"/>
                  </a:cubicBezTo>
                  <a:lnTo>
                    <a:pt x="4715" y="18525"/>
                  </a:lnTo>
                  <a:cubicBezTo>
                    <a:pt x="5593" y="20115"/>
                    <a:pt x="7187" y="21117"/>
                    <a:pt x="8911" y="21186"/>
                  </a:cubicBezTo>
                  <a:cubicBezTo>
                    <a:pt x="8976" y="21186"/>
                    <a:pt x="9041" y="21186"/>
                    <a:pt x="9106" y="21186"/>
                  </a:cubicBezTo>
                  <a:cubicBezTo>
                    <a:pt x="10765" y="21186"/>
                    <a:pt x="12327" y="20322"/>
                    <a:pt x="13303" y="18870"/>
                  </a:cubicBezTo>
                  <a:lnTo>
                    <a:pt x="20069" y="8572"/>
                  </a:lnTo>
                  <a:cubicBezTo>
                    <a:pt x="21370" y="6636"/>
                    <a:pt x="21370" y="4252"/>
                    <a:pt x="20101" y="2316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92000">
                  <a:schemeClr val="accent5"/>
                </a:gs>
              </a:gsLst>
              <a:lin ang="5400000" scaled="1"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B741A197-C4F6-064B-871C-4765B364E321}"/>
                </a:ext>
              </a:extLst>
            </p:cNvPr>
            <p:cNvSpPr/>
            <p:nvPr/>
          </p:nvSpPr>
          <p:spPr>
            <a:xfrm>
              <a:off x="7429500" y="1930400"/>
              <a:ext cx="821902" cy="778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182" extrusionOk="0">
                  <a:moveTo>
                    <a:pt x="9106" y="21182"/>
                  </a:moveTo>
                  <a:cubicBezTo>
                    <a:pt x="9041" y="21182"/>
                    <a:pt x="8976" y="21182"/>
                    <a:pt x="8911" y="21182"/>
                  </a:cubicBezTo>
                  <a:cubicBezTo>
                    <a:pt x="7154" y="21113"/>
                    <a:pt x="5593" y="20111"/>
                    <a:pt x="4715" y="18521"/>
                  </a:cubicBezTo>
                  <a:lnTo>
                    <a:pt x="713" y="11332"/>
                  </a:lnTo>
                  <a:cubicBezTo>
                    <a:pt x="-100" y="9846"/>
                    <a:pt x="-230" y="8118"/>
                    <a:pt x="388" y="6529"/>
                  </a:cubicBezTo>
                  <a:cubicBezTo>
                    <a:pt x="1006" y="4939"/>
                    <a:pt x="2242" y="3764"/>
                    <a:pt x="3804" y="3314"/>
                  </a:cubicBezTo>
                  <a:lnTo>
                    <a:pt x="14571" y="204"/>
                  </a:lnTo>
                  <a:cubicBezTo>
                    <a:pt x="16718" y="-418"/>
                    <a:pt x="18833" y="411"/>
                    <a:pt x="20101" y="2312"/>
                  </a:cubicBezTo>
                  <a:cubicBezTo>
                    <a:pt x="21370" y="4248"/>
                    <a:pt x="21370" y="6632"/>
                    <a:pt x="20101" y="8568"/>
                  </a:cubicBezTo>
                  <a:lnTo>
                    <a:pt x="13303" y="18866"/>
                  </a:lnTo>
                  <a:cubicBezTo>
                    <a:pt x="12327" y="20318"/>
                    <a:pt x="10765" y="21182"/>
                    <a:pt x="9106" y="21182"/>
                  </a:cubicBezTo>
                  <a:close/>
                  <a:moveTo>
                    <a:pt x="1266" y="10987"/>
                  </a:moveTo>
                  <a:lnTo>
                    <a:pt x="5268" y="18175"/>
                  </a:lnTo>
                  <a:cubicBezTo>
                    <a:pt x="6048" y="19558"/>
                    <a:pt x="7415" y="20456"/>
                    <a:pt x="8943" y="20491"/>
                  </a:cubicBezTo>
                  <a:cubicBezTo>
                    <a:pt x="10472" y="20560"/>
                    <a:pt x="11904" y="19800"/>
                    <a:pt x="12782" y="18452"/>
                  </a:cubicBezTo>
                  <a:lnTo>
                    <a:pt x="19548" y="8153"/>
                  </a:lnTo>
                  <a:cubicBezTo>
                    <a:pt x="20882" y="6148"/>
                    <a:pt x="20427" y="4006"/>
                    <a:pt x="19548" y="2692"/>
                  </a:cubicBezTo>
                  <a:cubicBezTo>
                    <a:pt x="18670" y="1379"/>
                    <a:pt x="16946" y="204"/>
                    <a:pt x="14734" y="826"/>
                  </a:cubicBezTo>
                  <a:lnTo>
                    <a:pt x="3966" y="3937"/>
                  </a:lnTo>
                  <a:cubicBezTo>
                    <a:pt x="2600" y="4317"/>
                    <a:pt x="1527" y="5354"/>
                    <a:pt x="1006" y="6736"/>
                  </a:cubicBezTo>
                  <a:cubicBezTo>
                    <a:pt x="453" y="8153"/>
                    <a:pt x="551" y="9708"/>
                    <a:pt x="1266" y="10987"/>
                  </a:cubicBezTo>
                  <a:lnTo>
                    <a:pt x="1266" y="10987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0DCCC74-EC9A-264B-9A05-49245B31B7C0}"/>
              </a:ext>
            </a:extLst>
          </p:cNvPr>
          <p:cNvGrpSpPr/>
          <p:nvPr/>
        </p:nvGrpSpPr>
        <p:grpSpPr>
          <a:xfrm>
            <a:off x="9726125" y="4035521"/>
            <a:ext cx="381000" cy="318772"/>
            <a:chOff x="8382000" y="3047999"/>
            <a:chExt cx="381000" cy="318772"/>
          </a:xfrm>
        </p:grpSpPr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ED7137C4-D9F3-1647-9F99-A9B26DFBAF36}"/>
                </a:ext>
              </a:extLst>
            </p:cNvPr>
            <p:cNvSpPr/>
            <p:nvPr/>
          </p:nvSpPr>
          <p:spPr>
            <a:xfrm>
              <a:off x="8458200" y="3098799"/>
              <a:ext cx="304800" cy="267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50" y="0"/>
                  </a:moveTo>
                  <a:lnTo>
                    <a:pt x="9450" y="0"/>
                  </a:lnTo>
                  <a:cubicBezTo>
                    <a:pt x="4230" y="0"/>
                    <a:pt x="0" y="4811"/>
                    <a:pt x="0" y="10851"/>
                  </a:cubicBezTo>
                  <a:cubicBezTo>
                    <a:pt x="0" y="16789"/>
                    <a:pt x="4230" y="21600"/>
                    <a:pt x="9450" y="21600"/>
                  </a:cubicBezTo>
                  <a:lnTo>
                    <a:pt x="12150" y="21600"/>
                  </a:lnTo>
                  <a:cubicBezTo>
                    <a:pt x="17370" y="21600"/>
                    <a:pt x="21600" y="16789"/>
                    <a:pt x="21600" y="10749"/>
                  </a:cubicBezTo>
                  <a:cubicBezTo>
                    <a:pt x="21600" y="4811"/>
                    <a:pt x="17370" y="0"/>
                    <a:pt x="12150" y="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92000">
                  <a:schemeClr val="accent5"/>
                </a:gs>
              </a:gsLst>
              <a:lin ang="5400000" scaled="1"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5" name="Shape">
              <a:extLst>
                <a:ext uri="{FF2B5EF4-FFF2-40B4-BE49-F238E27FC236}">
                  <a16:creationId xmlns:a16="http://schemas.microsoft.com/office/drawing/2014/main" id="{6A7DB673-97AB-574C-B684-60B8399DAB8E}"/>
                </a:ext>
              </a:extLst>
            </p:cNvPr>
            <p:cNvSpPr/>
            <p:nvPr/>
          </p:nvSpPr>
          <p:spPr>
            <a:xfrm>
              <a:off x="8382000" y="3047999"/>
              <a:ext cx="304800" cy="267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50" y="21600"/>
                  </a:moveTo>
                  <a:lnTo>
                    <a:pt x="9450" y="21600"/>
                  </a:lnTo>
                  <a:cubicBezTo>
                    <a:pt x="4230" y="21600"/>
                    <a:pt x="0" y="16789"/>
                    <a:pt x="0" y="10851"/>
                  </a:cubicBezTo>
                  <a:cubicBezTo>
                    <a:pt x="0" y="4811"/>
                    <a:pt x="4230" y="0"/>
                    <a:pt x="9450" y="0"/>
                  </a:cubicBezTo>
                  <a:lnTo>
                    <a:pt x="12150" y="0"/>
                  </a:lnTo>
                  <a:cubicBezTo>
                    <a:pt x="17370" y="0"/>
                    <a:pt x="21600" y="4811"/>
                    <a:pt x="21600" y="10749"/>
                  </a:cubicBezTo>
                  <a:cubicBezTo>
                    <a:pt x="21510" y="16686"/>
                    <a:pt x="17280" y="21600"/>
                    <a:pt x="12150" y="21600"/>
                  </a:cubicBezTo>
                  <a:close/>
                  <a:moveTo>
                    <a:pt x="9360" y="2047"/>
                  </a:moveTo>
                  <a:cubicBezTo>
                    <a:pt x="5130" y="2047"/>
                    <a:pt x="1710" y="5937"/>
                    <a:pt x="1710" y="10749"/>
                  </a:cubicBezTo>
                  <a:cubicBezTo>
                    <a:pt x="1710" y="15663"/>
                    <a:pt x="5130" y="19553"/>
                    <a:pt x="9360" y="19553"/>
                  </a:cubicBezTo>
                  <a:lnTo>
                    <a:pt x="12060" y="19553"/>
                  </a:lnTo>
                  <a:cubicBezTo>
                    <a:pt x="16290" y="19553"/>
                    <a:pt x="19710" y="15663"/>
                    <a:pt x="19710" y="10851"/>
                  </a:cubicBezTo>
                  <a:cubicBezTo>
                    <a:pt x="19710" y="5937"/>
                    <a:pt x="16290" y="2047"/>
                    <a:pt x="12060" y="2047"/>
                  </a:cubicBezTo>
                  <a:lnTo>
                    <a:pt x="9360" y="2047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600FA2B-370F-5546-80D2-516D1EE26BEA}"/>
              </a:ext>
            </a:extLst>
          </p:cNvPr>
          <p:cNvGrpSpPr/>
          <p:nvPr/>
        </p:nvGrpSpPr>
        <p:grpSpPr>
          <a:xfrm>
            <a:off x="11091694" y="3390179"/>
            <a:ext cx="381000" cy="1526540"/>
            <a:chOff x="8775700" y="4000500"/>
            <a:chExt cx="381000" cy="1526540"/>
          </a:xfrm>
        </p:grpSpPr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F93F3B07-FDB5-954C-B8C6-0C8BB806F204}"/>
                </a:ext>
              </a:extLst>
            </p:cNvPr>
            <p:cNvSpPr/>
            <p:nvPr/>
          </p:nvSpPr>
          <p:spPr>
            <a:xfrm>
              <a:off x="8851900" y="4064000"/>
              <a:ext cx="304800" cy="1463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0" y="0"/>
                    <a:pt x="0" y="1012"/>
                    <a:pt x="0" y="2250"/>
                  </a:cubicBezTo>
                  <a:lnTo>
                    <a:pt x="0" y="19350"/>
                  </a:lnTo>
                  <a:cubicBezTo>
                    <a:pt x="0" y="20587"/>
                    <a:pt x="4860" y="21600"/>
                    <a:pt x="10800" y="21600"/>
                  </a:cubicBezTo>
                  <a:cubicBezTo>
                    <a:pt x="16740" y="21600"/>
                    <a:pt x="21600" y="20587"/>
                    <a:pt x="21600" y="19350"/>
                  </a:cubicBezTo>
                  <a:lnTo>
                    <a:pt x="21600" y="2250"/>
                  </a:lnTo>
                  <a:cubicBezTo>
                    <a:pt x="21600" y="994"/>
                    <a:pt x="16830" y="0"/>
                    <a:pt x="10800" y="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92000">
                  <a:schemeClr val="accent5"/>
                </a:gs>
              </a:gsLst>
              <a:lin ang="5400000" scaled="1"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Shape">
              <a:extLst>
                <a:ext uri="{FF2B5EF4-FFF2-40B4-BE49-F238E27FC236}">
                  <a16:creationId xmlns:a16="http://schemas.microsoft.com/office/drawing/2014/main" id="{FADA4801-A798-2140-9E50-4EA5C42A0532}"/>
                </a:ext>
              </a:extLst>
            </p:cNvPr>
            <p:cNvSpPr/>
            <p:nvPr/>
          </p:nvSpPr>
          <p:spPr>
            <a:xfrm>
              <a:off x="8775700" y="4000500"/>
              <a:ext cx="304800" cy="146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60" y="21600"/>
                    <a:pt x="0" y="20588"/>
                    <a:pt x="0" y="19350"/>
                  </a:cubicBezTo>
                  <a:lnTo>
                    <a:pt x="0" y="2250"/>
                  </a:lnTo>
                  <a:cubicBezTo>
                    <a:pt x="0" y="1012"/>
                    <a:pt x="4860" y="0"/>
                    <a:pt x="10800" y="0"/>
                  </a:cubicBezTo>
                  <a:cubicBezTo>
                    <a:pt x="16740" y="0"/>
                    <a:pt x="21600" y="1012"/>
                    <a:pt x="21600" y="2250"/>
                  </a:cubicBezTo>
                  <a:lnTo>
                    <a:pt x="21600" y="19350"/>
                  </a:lnTo>
                  <a:cubicBezTo>
                    <a:pt x="21600" y="20588"/>
                    <a:pt x="16830" y="21600"/>
                    <a:pt x="10800" y="21600"/>
                  </a:cubicBezTo>
                  <a:close/>
                  <a:moveTo>
                    <a:pt x="10800" y="375"/>
                  </a:moveTo>
                  <a:cubicBezTo>
                    <a:pt x="5850" y="375"/>
                    <a:pt x="1800" y="1219"/>
                    <a:pt x="1800" y="2250"/>
                  </a:cubicBezTo>
                  <a:lnTo>
                    <a:pt x="1800" y="19350"/>
                  </a:lnTo>
                  <a:cubicBezTo>
                    <a:pt x="1800" y="20381"/>
                    <a:pt x="5850" y="21225"/>
                    <a:pt x="10800" y="21225"/>
                  </a:cubicBezTo>
                  <a:cubicBezTo>
                    <a:pt x="15750" y="21225"/>
                    <a:pt x="19800" y="20381"/>
                    <a:pt x="19800" y="19350"/>
                  </a:cubicBezTo>
                  <a:lnTo>
                    <a:pt x="19800" y="2250"/>
                  </a:lnTo>
                  <a:cubicBezTo>
                    <a:pt x="19800" y="1219"/>
                    <a:pt x="15840" y="375"/>
                    <a:pt x="10800" y="375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79540CE3-6B0A-4568-8ECE-8D593390C7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4614" b="146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371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C7E1F13-368B-4ABD-B108-D210600AF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257174"/>
            <a:ext cx="11044238" cy="6415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376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5828D6-6256-20D0-E8F3-2D0B5C3D99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DZ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09CA941-0205-B06E-BAB5-338A7E958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271" y="-572729"/>
            <a:ext cx="7430729" cy="74307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4_5983507106869810220">
            <a:hlinkClick r:id="" action="ppaction://media"/>
            <a:extLst>
              <a:ext uri="{FF2B5EF4-FFF2-40B4-BE49-F238E27FC236}">
                <a16:creationId xmlns:a16="http://schemas.microsoft.com/office/drawing/2014/main" id="{2895B8BC-3FD2-1107-AB15-3A582190CE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0775" y="103239"/>
            <a:ext cx="3141406" cy="578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836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BBDBCBF-96B5-4812-8E1B-CD2423F8D3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" b="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DC3BB-4629-A245-A730-B9757ED2C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50158"/>
            <a:ext cx="10515600" cy="2052118"/>
          </a:xfrm>
        </p:spPr>
        <p:txBody>
          <a:bodyPr>
            <a:noAutofit/>
          </a:bodyPr>
          <a:lstStyle/>
          <a:p>
            <a:pPr rtl="1"/>
            <a:r>
              <a:rPr lang="ar-DZ" sz="2800" noProof="1">
                <a:solidFill>
                  <a:schemeClr val="bg1"/>
                </a:solidFill>
              </a:rPr>
              <a:t>يقوم المستخدم بتصفح الإعلانات </a:t>
            </a:r>
            <a:r>
              <a:rPr lang="fr-FR" sz="2800" noProof="1">
                <a:solidFill>
                  <a:schemeClr val="bg1"/>
                </a:solidFill>
              </a:rPr>
              <a:t>airbnb</a:t>
            </a:r>
            <a:r>
              <a:rPr lang="ar-DZ" sz="2800" noProof="1">
                <a:solidFill>
                  <a:schemeClr val="bg1"/>
                </a:solidFill>
              </a:rPr>
              <a:t> عند استخدام واختيار المكان المناسب للإقامة ووضع المواصفات المطلوبة، كما يمكن للمستخدم أيضا التواصل مع اصحاب المنازل ومراجعة تقييمات الضيوف السابقين لضمان تجربة إقامة مريحة </a:t>
            </a:r>
          </a:p>
          <a:p>
            <a:pPr rtl="1"/>
            <a:r>
              <a:rPr lang="ar-DZ" sz="2800" noProof="1">
                <a:solidFill>
                  <a:schemeClr val="bg1"/>
                </a:solidFill>
              </a:rPr>
              <a:t>نقدم لكم امثلة حية عن مستخدمي </a:t>
            </a:r>
            <a:r>
              <a:rPr lang="fr-FR" sz="2800" noProof="1">
                <a:solidFill>
                  <a:schemeClr val="bg1"/>
                </a:solidFill>
              </a:rPr>
              <a:t>airbnb</a:t>
            </a:r>
            <a:endParaRPr lang="ar-DZ" sz="2800" noProof="1">
              <a:solidFill>
                <a:schemeClr val="bg1"/>
              </a:solidFill>
            </a:endParaRPr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DCE17C95-F397-1444-9AEA-1D70AA817EC4}"/>
              </a:ext>
            </a:extLst>
          </p:cNvPr>
          <p:cNvSpPr/>
          <p:nvPr/>
        </p:nvSpPr>
        <p:spPr>
          <a:xfrm>
            <a:off x="2" y="2181224"/>
            <a:ext cx="12191986" cy="3184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07" y="7314"/>
                </a:moveTo>
                <a:cubicBezTo>
                  <a:pt x="12359" y="6468"/>
                  <a:pt x="12712" y="5615"/>
                  <a:pt x="13066" y="4775"/>
                </a:cubicBezTo>
                <a:cubicBezTo>
                  <a:pt x="13213" y="4426"/>
                  <a:pt x="13362" y="4090"/>
                  <a:pt x="13512" y="3773"/>
                </a:cubicBezTo>
                <a:cubicBezTo>
                  <a:pt x="13595" y="3599"/>
                  <a:pt x="13677" y="3418"/>
                  <a:pt x="13760" y="3256"/>
                </a:cubicBezTo>
                <a:cubicBezTo>
                  <a:pt x="13853" y="3076"/>
                  <a:pt x="13946" y="2895"/>
                  <a:pt x="14038" y="2714"/>
                </a:cubicBezTo>
                <a:cubicBezTo>
                  <a:pt x="14150" y="2526"/>
                  <a:pt x="14259" y="2320"/>
                  <a:pt x="14374" y="2158"/>
                </a:cubicBezTo>
                <a:cubicBezTo>
                  <a:pt x="14457" y="2042"/>
                  <a:pt x="14538" y="1925"/>
                  <a:pt x="14621" y="1803"/>
                </a:cubicBezTo>
                <a:cubicBezTo>
                  <a:pt x="14680" y="1719"/>
                  <a:pt x="14739" y="1648"/>
                  <a:pt x="14799" y="1570"/>
                </a:cubicBezTo>
                <a:cubicBezTo>
                  <a:pt x="15037" y="1266"/>
                  <a:pt x="15284" y="1034"/>
                  <a:pt x="15533" y="937"/>
                </a:cubicBezTo>
                <a:cubicBezTo>
                  <a:pt x="15609" y="911"/>
                  <a:pt x="15685" y="879"/>
                  <a:pt x="15760" y="853"/>
                </a:cubicBezTo>
                <a:cubicBezTo>
                  <a:pt x="15856" y="814"/>
                  <a:pt x="15955" y="821"/>
                  <a:pt x="16052" y="821"/>
                </a:cubicBezTo>
                <a:cubicBezTo>
                  <a:pt x="16161" y="821"/>
                  <a:pt x="16271" y="853"/>
                  <a:pt x="16381" y="892"/>
                </a:cubicBezTo>
                <a:cubicBezTo>
                  <a:pt x="16538" y="956"/>
                  <a:pt x="16694" y="1060"/>
                  <a:pt x="16850" y="1189"/>
                </a:cubicBezTo>
                <a:cubicBezTo>
                  <a:pt x="16934" y="1260"/>
                  <a:pt x="17017" y="1344"/>
                  <a:pt x="17099" y="1434"/>
                </a:cubicBezTo>
                <a:cubicBezTo>
                  <a:pt x="17157" y="1499"/>
                  <a:pt x="17216" y="1557"/>
                  <a:pt x="17273" y="1622"/>
                </a:cubicBezTo>
                <a:cubicBezTo>
                  <a:pt x="17292" y="1641"/>
                  <a:pt x="17310" y="1673"/>
                  <a:pt x="17329" y="1693"/>
                </a:cubicBezTo>
                <a:cubicBezTo>
                  <a:pt x="17374" y="1751"/>
                  <a:pt x="17420" y="1816"/>
                  <a:pt x="17467" y="1874"/>
                </a:cubicBezTo>
                <a:cubicBezTo>
                  <a:pt x="17709" y="2190"/>
                  <a:pt x="17941" y="2585"/>
                  <a:pt x="18174" y="2972"/>
                </a:cubicBezTo>
                <a:cubicBezTo>
                  <a:pt x="18286" y="3160"/>
                  <a:pt x="18395" y="3366"/>
                  <a:pt x="18507" y="3567"/>
                </a:cubicBezTo>
                <a:cubicBezTo>
                  <a:pt x="18618" y="3767"/>
                  <a:pt x="18724" y="3993"/>
                  <a:pt x="18832" y="4206"/>
                </a:cubicBezTo>
                <a:cubicBezTo>
                  <a:pt x="18939" y="4413"/>
                  <a:pt x="19040" y="4659"/>
                  <a:pt x="19145" y="4885"/>
                </a:cubicBezTo>
                <a:cubicBezTo>
                  <a:pt x="19190" y="4982"/>
                  <a:pt x="19234" y="5098"/>
                  <a:pt x="19278" y="5208"/>
                </a:cubicBezTo>
                <a:cubicBezTo>
                  <a:pt x="19329" y="5331"/>
                  <a:pt x="19381" y="5440"/>
                  <a:pt x="19430" y="5576"/>
                </a:cubicBezTo>
                <a:cubicBezTo>
                  <a:pt x="19484" y="5718"/>
                  <a:pt x="19538" y="5867"/>
                  <a:pt x="19592" y="6015"/>
                </a:cubicBezTo>
                <a:cubicBezTo>
                  <a:pt x="19632" y="6125"/>
                  <a:pt x="19675" y="6229"/>
                  <a:pt x="19713" y="6351"/>
                </a:cubicBezTo>
                <a:cubicBezTo>
                  <a:pt x="19808" y="6636"/>
                  <a:pt x="19906" y="6907"/>
                  <a:pt x="19997" y="7211"/>
                </a:cubicBezTo>
                <a:cubicBezTo>
                  <a:pt x="20090" y="7521"/>
                  <a:pt x="20184" y="7818"/>
                  <a:pt x="20272" y="8141"/>
                </a:cubicBezTo>
                <a:cubicBezTo>
                  <a:pt x="20361" y="8471"/>
                  <a:pt x="20451" y="8794"/>
                  <a:pt x="20535" y="9143"/>
                </a:cubicBezTo>
                <a:cubicBezTo>
                  <a:pt x="20587" y="9356"/>
                  <a:pt x="20640" y="9569"/>
                  <a:pt x="20692" y="9789"/>
                </a:cubicBezTo>
                <a:cubicBezTo>
                  <a:pt x="20726" y="9925"/>
                  <a:pt x="20756" y="10073"/>
                  <a:pt x="20788" y="10215"/>
                </a:cubicBezTo>
                <a:cubicBezTo>
                  <a:pt x="20869" y="10584"/>
                  <a:pt x="20950" y="10952"/>
                  <a:pt x="21028" y="11333"/>
                </a:cubicBezTo>
                <a:cubicBezTo>
                  <a:pt x="21187" y="12108"/>
                  <a:pt x="21337" y="12903"/>
                  <a:pt x="21484" y="13711"/>
                </a:cubicBezTo>
                <a:cubicBezTo>
                  <a:pt x="21522" y="13924"/>
                  <a:pt x="21561" y="14144"/>
                  <a:pt x="21600" y="14357"/>
                </a:cubicBezTo>
                <a:lnTo>
                  <a:pt x="21600" y="12031"/>
                </a:lnTo>
                <a:cubicBezTo>
                  <a:pt x="21558" y="11811"/>
                  <a:pt x="21516" y="11592"/>
                  <a:pt x="21472" y="11372"/>
                </a:cubicBezTo>
                <a:cubicBezTo>
                  <a:pt x="21394" y="10978"/>
                  <a:pt x="21315" y="10584"/>
                  <a:pt x="21235" y="10196"/>
                </a:cubicBezTo>
                <a:cubicBezTo>
                  <a:pt x="21158" y="9821"/>
                  <a:pt x="21077" y="9466"/>
                  <a:pt x="20996" y="9104"/>
                </a:cubicBezTo>
                <a:cubicBezTo>
                  <a:pt x="20915" y="8742"/>
                  <a:pt x="20829" y="8406"/>
                  <a:pt x="20743" y="8064"/>
                </a:cubicBezTo>
                <a:cubicBezTo>
                  <a:pt x="20660" y="7734"/>
                  <a:pt x="20571" y="7424"/>
                  <a:pt x="20485" y="7114"/>
                </a:cubicBezTo>
                <a:cubicBezTo>
                  <a:pt x="20452" y="6998"/>
                  <a:pt x="20419" y="6894"/>
                  <a:pt x="20387" y="6784"/>
                </a:cubicBezTo>
                <a:cubicBezTo>
                  <a:pt x="20331" y="6597"/>
                  <a:pt x="20274" y="6416"/>
                  <a:pt x="20218" y="6229"/>
                </a:cubicBezTo>
                <a:cubicBezTo>
                  <a:pt x="20179" y="6099"/>
                  <a:pt x="20137" y="5983"/>
                  <a:pt x="20095" y="5867"/>
                </a:cubicBezTo>
                <a:cubicBezTo>
                  <a:pt x="20042" y="5712"/>
                  <a:pt x="19992" y="5563"/>
                  <a:pt x="19939" y="5408"/>
                </a:cubicBezTo>
                <a:cubicBezTo>
                  <a:pt x="19892" y="5272"/>
                  <a:pt x="19840" y="5150"/>
                  <a:pt x="19791" y="5020"/>
                </a:cubicBezTo>
                <a:cubicBezTo>
                  <a:pt x="19745" y="4904"/>
                  <a:pt x="19702" y="4775"/>
                  <a:pt x="19654" y="4665"/>
                </a:cubicBezTo>
                <a:cubicBezTo>
                  <a:pt x="19555" y="4426"/>
                  <a:pt x="19455" y="4180"/>
                  <a:pt x="19352" y="3954"/>
                </a:cubicBezTo>
                <a:cubicBezTo>
                  <a:pt x="19136" y="3476"/>
                  <a:pt x="18919" y="3004"/>
                  <a:pt x="18694" y="2585"/>
                </a:cubicBezTo>
                <a:cubicBezTo>
                  <a:pt x="18583" y="2378"/>
                  <a:pt x="18473" y="2171"/>
                  <a:pt x="18360" y="1977"/>
                </a:cubicBezTo>
                <a:cubicBezTo>
                  <a:pt x="18291" y="1861"/>
                  <a:pt x="18222" y="1738"/>
                  <a:pt x="18152" y="1622"/>
                </a:cubicBezTo>
                <a:cubicBezTo>
                  <a:pt x="18105" y="1544"/>
                  <a:pt x="18056" y="1473"/>
                  <a:pt x="18009" y="1402"/>
                </a:cubicBezTo>
                <a:cubicBezTo>
                  <a:pt x="17947" y="1305"/>
                  <a:pt x="17882" y="1208"/>
                  <a:pt x="17818" y="1118"/>
                </a:cubicBezTo>
                <a:cubicBezTo>
                  <a:pt x="17761" y="1034"/>
                  <a:pt x="17700" y="969"/>
                  <a:pt x="17641" y="892"/>
                </a:cubicBezTo>
                <a:cubicBezTo>
                  <a:pt x="17594" y="834"/>
                  <a:pt x="17548" y="762"/>
                  <a:pt x="17501" y="717"/>
                </a:cubicBezTo>
                <a:cubicBezTo>
                  <a:pt x="17425" y="640"/>
                  <a:pt x="17349" y="562"/>
                  <a:pt x="17273" y="485"/>
                </a:cubicBezTo>
                <a:cubicBezTo>
                  <a:pt x="17022" y="226"/>
                  <a:pt x="16762" y="78"/>
                  <a:pt x="16502" y="19"/>
                </a:cubicBezTo>
                <a:cubicBezTo>
                  <a:pt x="16443" y="6"/>
                  <a:pt x="16384" y="0"/>
                  <a:pt x="16325" y="0"/>
                </a:cubicBezTo>
                <a:cubicBezTo>
                  <a:pt x="16210" y="0"/>
                  <a:pt x="16095" y="19"/>
                  <a:pt x="15981" y="58"/>
                </a:cubicBezTo>
                <a:cubicBezTo>
                  <a:pt x="15901" y="84"/>
                  <a:pt x="15822" y="136"/>
                  <a:pt x="15743" y="174"/>
                </a:cubicBezTo>
                <a:cubicBezTo>
                  <a:pt x="15650" y="226"/>
                  <a:pt x="15559" y="284"/>
                  <a:pt x="15466" y="362"/>
                </a:cubicBezTo>
                <a:cubicBezTo>
                  <a:pt x="15321" y="478"/>
                  <a:pt x="15176" y="633"/>
                  <a:pt x="15037" y="827"/>
                </a:cubicBezTo>
                <a:cubicBezTo>
                  <a:pt x="14918" y="995"/>
                  <a:pt x="14798" y="1163"/>
                  <a:pt x="14681" y="1350"/>
                </a:cubicBezTo>
                <a:cubicBezTo>
                  <a:pt x="14563" y="1538"/>
                  <a:pt x="14447" y="1725"/>
                  <a:pt x="14330" y="1932"/>
                </a:cubicBezTo>
                <a:cubicBezTo>
                  <a:pt x="14261" y="2061"/>
                  <a:pt x="14192" y="2184"/>
                  <a:pt x="14123" y="2313"/>
                </a:cubicBezTo>
                <a:cubicBezTo>
                  <a:pt x="14077" y="2397"/>
                  <a:pt x="14035" y="2494"/>
                  <a:pt x="13991" y="2585"/>
                </a:cubicBezTo>
                <a:cubicBezTo>
                  <a:pt x="13770" y="3043"/>
                  <a:pt x="13551" y="3521"/>
                  <a:pt x="13335" y="4025"/>
                </a:cubicBezTo>
                <a:cubicBezTo>
                  <a:pt x="13130" y="4504"/>
                  <a:pt x="12928" y="4982"/>
                  <a:pt x="12725" y="5473"/>
                </a:cubicBezTo>
                <a:cubicBezTo>
                  <a:pt x="12499" y="6015"/>
                  <a:pt x="12272" y="6552"/>
                  <a:pt x="12045" y="7094"/>
                </a:cubicBezTo>
                <a:cubicBezTo>
                  <a:pt x="11838" y="7586"/>
                  <a:pt x="11624" y="8038"/>
                  <a:pt x="11409" y="8490"/>
                </a:cubicBezTo>
                <a:cubicBezTo>
                  <a:pt x="11232" y="8865"/>
                  <a:pt x="11051" y="9201"/>
                  <a:pt x="10871" y="9550"/>
                </a:cubicBezTo>
                <a:cubicBezTo>
                  <a:pt x="10744" y="9763"/>
                  <a:pt x="10618" y="9976"/>
                  <a:pt x="10491" y="10189"/>
                </a:cubicBezTo>
                <a:cubicBezTo>
                  <a:pt x="10447" y="10260"/>
                  <a:pt x="10402" y="10319"/>
                  <a:pt x="10356" y="10383"/>
                </a:cubicBezTo>
                <a:cubicBezTo>
                  <a:pt x="10272" y="10500"/>
                  <a:pt x="10187" y="10622"/>
                  <a:pt x="10103" y="10739"/>
                </a:cubicBezTo>
                <a:cubicBezTo>
                  <a:pt x="9971" y="10926"/>
                  <a:pt x="9835" y="11075"/>
                  <a:pt x="9698" y="11217"/>
                </a:cubicBezTo>
                <a:cubicBezTo>
                  <a:pt x="9511" y="11411"/>
                  <a:pt x="9322" y="11546"/>
                  <a:pt x="9129" y="11650"/>
                </a:cubicBezTo>
                <a:cubicBezTo>
                  <a:pt x="8738" y="11863"/>
                  <a:pt x="8336" y="11908"/>
                  <a:pt x="7943" y="11753"/>
                </a:cubicBezTo>
                <a:cubicBezTo>
                  <a:pt x="7783" y="11682"/>
                  <a:pt x="7626" y="11579"/>
                  <a:pt x="7469" y="11443"/>
                </a:cubicBezTo>
                <a:cubicBezTo>
                  <a:pt x="7395" y="11378"/>
                  <a:pt x="7320" y="11301"/>
                  <a:pt x="7248" y="11223"/>
                </a:cubicBezTo>
                <a:cubicBezTo>
                  <a:pt x="7182" y="11152"/>
                  <a:pt x="7115" y="11081"/>
                  <a:pt x="7049" y="11010"/>
                </a:cubicBezTo>
                <a:cubicBezTo>
                  <a:pt x="6995" y="10952"/>
                  <a:pt x="6944" y="10874"/>
                  <a:pt x="6892" y="10803"/>
                </a:cubicBezTo>
                <a:cubicBezTo>
                  <a:pt x="6834" y="10726"/>
                  <a:pt x="6777" y="10648"/>
                  <a:pt x="6720" y="10577"/>
                </a:cubicBezTo>
                <a:cubicBezTo>
                  <a:pt x="6657" y="10493"/>
                  <a:pt x="6596" y="10390"/>
                  <a:pt x="6534" y="10299"/>
                </a:cubicBezTo>
                <a:cubicBezTo>
                  <a:pt x="6418" y="10125"/>
                  <a:pt x="6301" y="9937"/>
                  <a:pt x="6186" y="9750"/>
                </a:cubicBezTo>
                <a:cubicBezTo>
                  <a:pt x="5964" y="9388"/>
                  <a:pt x="5744" y="9013"/>
                  <a:pt x="5523" y="8645"/>
                </a:cubicBezTo>
                <a:cubicBezTo>
                  <a:pt x="5478" y="8574"/>
                  <a:pt x="5432" y="8503"/>
                  <a:pt x="5387" y="8438"/>
                </a:cubicBezTo>
                <a:cubicBezTo>
                  <a:pt x="5317" y="8335"/>
                  <a:pt x="5250" y="8225"/>
                  <a:pt x="5179" y="8128"/>
                </a:cubicBezTo>
                <a:cubicBezTo>
                  <a:pt x="4872" y="7721"/>
                  <a:pt x="4550" y="7495"/>
                  <a:pt x="4224" y="7521"/>
                </a:cubicBezTo>
                <a:cubicBezTo>
                  <a:pt x="4055" y="7534"/>
                  <a:pt x="3886" y="7637"/>
                  <a:pt x="3721" y="7766"/>
                </a:cubicBezTo>
                <a:cubicBezTo>
                  <a:pt x="3542" y="7909"/>
                  <a:pt x="3365" y="8090"/>
                  <a:pt x="3191" y="8296"/>
                </a:cubicBezTo>
                <a:cubicBezTo>
                  <a:pt x="3041" y="8477"/>
                  <a:pt x="2891" y="8684"/>
                  <a:pt x="2747" y="8929"/>
                </a:cubicBezTo>
                <a:cubicBezTo>
                  <a:pt x="2590" y="9201"/>
                  <a:pt x="2440" y="9517"/>
                  <a:pt x="2298" y="9886"/>
                </a:cubicBezTo>
                <a:cubicBezTo>
                  <a:pt x="2125" y="10338"/>
                  <a:pt x="1968" y="10874"/>
                  <a:pt x="1811" y="11411"/>
                </a:cubicBezTo>
                <a:cubicBezTo>
                  <a:pt x="1762" y="11579"/>
                  <a:pt x="1713" y="11747"/>
                  <a:pt x="1664" y="11915"/>
                </a:cubicBezTo>
                <a:cubicBezTo>
                  <a:pt x="1625" y="12050"/>
                  <a:pt x="1588" y="12199"/>
                  <a:pt x="1551" y="12347"/>
                </a:cubicBezTo>
                <a:cubicBezTo>
                  <a:pt x="1492" y="12580"/>
                  <a:pt x="1431" y="12819"/>
                  <a:pt x="1372" y="13052"/>
                </a:cubicBezTo>
                <a:cubicBezTo>
                  <a:pt x="1335" y="13200"/>
                  <a:pt x="1294" y="13343"/>
                  <a:pt x="1259" y="13504"/>
                </a:cubicBezTo>
                <a:cubicBezTo>
                  <a:pt x="1161" y="13937"/>
                  <a:pt x="1061" y="14370"/>
                  <a:pt x="964" y="14803"/>
                </a:cubicBezTo>
                <a:cubicBezTo>
                  <a:pt x="815" y="15462"/>
                  <a:pt x="673" y="16140"/>
                  <a:pt x="537" y="16838"/>
                </a:cubicBezTo>
                <a:cubicBezTo>
                  <a:pt x="429" y="17387"/>
                  <a:pt x="329" y="17956"/>
                  <a:pt x="231" y="18524"/>
                </a:cubicBezTo>
                <a:cubicBezTo>
                  <a:pt x="160" y="18944"/>
                  <a:pt x="88" y="19364"/>
                  <a:pt x="25" y="19804"/>
                </a:cubicBezTo>
                <a:cubicBezTo>
                  <a:pt x="17" y="19862"/>
                  <a:pt x="8" y="19920"/>
                  <a:pt x="0" y="19978"/>
                </a:cubicBezTo>
                <a:lnTo>
                  <a:pt x="0" y="21600"/>
                </a:lnTo>
                <a:cubicBezTo>
                  <a:pt x="20" y="21413"/>
                  <a:pt x="40" y="21225"/>
                  <a:pt x="62" y="21038"/>
                </a:cubicBezTo>
                <a:cubicBezTo>
                  <a:pt x="130" y="20469"/>
                  <a:pt x="204" y="19914"/>
                  <a:pt x="277" y="19358"/>
                </a:cubicBezTo>
                <a:cubicBezTo>
                  <a:pt x="300" y="19183"/>
                  <a:pt x="322" y="19009"/>
                  <a:pt x="346" y="18835"/>
                </a:cubicBezTo>
                <a:cubicBezTo>
                  <a:pt x="390" y="18499"/>
                  <a:pt x="442" y="18176"/>
                  <a:pt x="493" y="17859"/>
                </a:cubicBezTo>
                <a:cubicBezTo>
                  <a:pt x="538" y="17568"/>
                  <a:pt x="586" y="17277"/>
                  <a:pt x="635" y="16993"/>
                </a:cubicBezTo>
                <a:cubicBezTo>
                  <a:pt x="751" y="16328"/>
                  <a:pt x="876" y="15681"/>
                  <a:pt x="1004" y="15048"/>
                </a:cubicBezTo>
                <a:cubicBezTo>
                  <a:pt x="1126" y="14499"/>
                  <a:pt x="1245" y="13950"/>
                  <a:pt x="1367" y="13401"/>
                </a:cubicBezTo>
                <a:cubicBezTo>
                  <a:pt x="1465" y="13007"/>
                  <a:pt x="1564" y="12606"/>
                  <a:pt x="1662" y="12212"/>
                </a:cubicBezTo>
                <a:cubicBezTo>
                  <a:pt x="1796" y="11740"/>
                  <a:pt x="1929" y="11262"/>
                  <a:pt x="2069" y="10823"/>
                </a:cubicBezTo>
                <a:cubicBezTo>
                  <a:pt x="2116" y="10680"/>
                  <a:pt x="2162" y="10545"/>
                  <a:pt x="2211" y="10416"/>
                </a:cubicBezTo>
                <a:cubicBezTo>
                  <a:pt x="2327" y="10125"/>
                  <a:pt x="2447" y="9860"/>
                  <a:pt x="2573" y="9640"/>
                </a:cubicBezTo>
                <a:cubicBezTo>
                  <a:pt x="2833" y="9214"/>
                  <a:pt x="3103" y="8904"/>
                  <a:pt x="3380" y="8671"/>
                </a:cubicBezTo>
                <a:cubicBezTo>
                  <a:pt x="3525" y="8548"/>
                  <a:pt x="3674" y="8458"/>
                  <a:pt x="3822" y="8413"/>
                </a:cubicBezTo>
                <a:cubicBezTo>
                  <a:pt x="3967" y="8367"/>
                  <a:pt x="4114" y="8380"/>
                  <a:pt x="4259" y="8432"/>
                </a:cubicBezTo>
                <a:cubicBezTo>
                  <a:pt x="4524" y="8555"/>
                  <a:pt x="4782" y="8794"/>
                  <a:pt x="5032" y="9169"/>
                </a:cubicBezTo>
                <a:cubicBezTo>
                  <a:pt x="5150" y="9343"/>
                  <a:pt x="5270" y="9517"/>
                  <a:pt x="5387" y="9711"/>
                </a:cubicBezTo>
                <a:cubicBezTo>
                  <a:pt x="5623" y="10092"/>
                  <a:pt x="5856" y="10480"/>
                  <a:pt x="6092" y="10861"/>
                </a:cubicBezTo>
                <a:cubicBezTo>
                  <a:pt x="6207" y="11042"/>
                  <a:pt x="6321" y="11217"/>
                  <a:pt x="6438" y="11385"/>
                </a:cubicBezTo>
                <a:cubicBezTo>
                  <a:pt x="6553" y="11559"/>
                  <a:pt x="6672" y="11701"/>
                  <a:pt x="6789" y="11856"/>
                </a:cubicBezTo>
                <a:cubicBezTo>
                  <a:pt x="6826" y="11902"/>
                  <a:pt x="6863" y="11940"/>
                  <a:pt x="6900" y="11979"/>
                </a:cubicBezTo>
                <a:cubicBezTo>
                  <a:pt x="6981" y="12063"/>
                  <a:pt x="7062" y="12141"/>
                  <a:pt x="7143" y="12225"/>
                </a:cubicBezTo>
                <a:cubicBezTo>
                  <a:pt x="7256" y="12341"/>
                  <a:pt x="7371" y="12412"/>
                  <a:pt x="7486" y="12477"/>
                </a:cubicBezTo>
                <a:cubicBezTo>
                  <a:pt x="7655" y="12574"/>
                  <a:pt x="7825" y="12625"/>
                  <a:pt x="7995" y="12645"/>
                </a:cubicBezTo>
                <a:cubicBezTo>
                  <a:pt x="8367" y="12683"/>
                  <a:pt x="8740" y="12535"/>
                  <a:pt x="9104" y="12270"/>
                </a:cubicBezTo>
                <a:cubicBezTo>
                  <a:pt x="9271" y="12147"/>
                  <a:pt x="9437" y="11986"/>
                  <a:pt x="9600" y="11805"/>
                </a:cubicBezTo>
                <a:cubicBezTo>
                  <a:pt x="9727" y="11663"/>
                  <a:pt x="9853" y="11508"/>
                  <a:pt x="9975" y="11320"/>
                </a:cubicBezTo>
                <a:cubicBezTo>
                  <a:pt x="10105" y="11120"/>
                  <a:pt x="10236" y="10920"/>
                  <a:pt x="10366" y="10719"/>
                </a:cubicBezTo>
                <a:cubicBezTo>
                  <a:pt x="10414" y="10648"/>
                  <a:pt x="10459" y="10551"/>
                  <a:pt x="10505" y="10474"/>
                </a:cubicBezTo>
                <a:cubicBezTo>
                  <a:pt x="10586" y="10325"/>
                  <a:pt x="10668" y="10183"/>
                  <a:pt x="10749" y="10034"/>
                </a:cubicBezTo>
                <a:cubicBezTo>
                  <a:pt x="10859" y="9841"/>
                  <a:pt x="10964" y="9614"/>
                  <a:pt x="11070" y="9395"/>
                </a:cubicBezTo>
                <a:cubicBezTo>
                  <a:pt x="11171" y="9194"/>
                  <a:pt x="11271" y="8981"/>
                  <a:pt x="11369" y="8768"/>
                </a:cubicBezTo>
                <a:cubicBezTo>
                  <a:pt x="11585" y="8290"/>
                  <a:pt x="11797" y="7818"/>
                  <a:pt x="12007" y="7314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92000">
                <a:schemeClr val="accent5"/>
              </a:gs>
            </a:gsLst>
            <a:lin ang="5400000" scaled="1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5DB731-28C6-4744-9CD3-DE08EDB657BF}"/>
              </a:ext>
            </a:extLst>
          </p:cNvPr>
          <p:cNvGrpSpPr/>
          <p:nvPr/>
        </p:nvGrpSpPr>
        <p:grpSpPr>
          <a:xfrm rot="16200000">
            <a:off x="243331" y="757560"/>
            <a:ext cx="1363057" cy="748030"/>
            <a:chOff x="386596" y="589597"/>
            <a:chExt cx="1363057" cy="748030"/>
          </a:xfrm>
        </p:grpSpPr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6B1B1B8B-0035-B94E-A9AC-B9AD815313C7}"/>
                </a:ext>
              </a:extLst>
            </p:cNvPr>
            <p:cNvSpPr/>
            <p:nvPr/>
          </p:nvSpPr>
          <p:spPr>
            <a:xfrm>
              <a:off x="589796" y="716597"/>
              <a:ext cx="1159857" cy="621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7" h="21600" extrusionOk="0">
                  <a:moveTo>
                    <a:pt x="18077" y="21600"/>
                  </a:moveTo>
                  <a:lnTo>
                    <a:pt x="3134" y="21600"/>
                  </a:lnTo>
                  <a:cubicBezTo>
                    <a:pt x="2087" y="21600"/>
                    <a:pt x="1132" y="20672"/>
                    <a:pt x="551" y="18994"/>
                  </a:cubicBezTo>
                  <a:cubicBezTo>
                    <a:pt x="-31" y="17360"/>
                    <a:pt x="-171" y="15283"/>
                    <a:pt x="225" y="13428"/>
                  </a:cubicBezTo>
                  <a:cubicBezTo>
                    <a:pt x="1924" y="5256"/>
                    <a:pt x="5997" y="0"/>
                    <a:pt x="10629" y="0"/>
                  </a:cubicBezTo>
                  <a:cubicBezTo>
                    <a:pt x="15261" y="0"/>
                    <a:pt x="19334" y="5301"/>
                    <a:pt x="21033" y="13428"/>
                  </a:cubicBezTo>
                  <a:cubicBezTo>
                    <a:pt x="21429" y="15283"/>
                    <a:pt x="21289" y="17360"/>
                    <a:pt x="20707" y="18994"/>
                  </a:cubicBezTo>
                  <a:cubicBezTo>
                    <a:pt x="20079" y="20672"/>
                    <a:pt x="19148" y="21600"/>
                    <a:pt x="18077" y="2160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92000">
                  <a:schemeClr val="accent5"/>
                </a:gs>
              </a:gsLst>
              <a:lin ang="5400000" scaled="1"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E3511BEA-158F-D54B-AEB8-E61EBFA3A73A}"/>
                </a:ext>
              </a:extLst>
            </p:cNvPr>
            <p:cNvSpPr/>
            <p:nvPr/>
          </p:nvSpPr>
          <p:spPr>
            <a:xfrm>
              <a:off x="386596" y="589597"/>
              <a:ext cx="1159857" cy="621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7" h="21600" extrusionOk="0">
                  <a:moveTo>
                    <a:pt x="18077" y="21600"/>
                  </a:moveTo>
                  <a:lnTo>
                    <a:pt x="3134" y="21600"/>
                  </a:lnTo>
                  <a:cubicBezTo>
                    <a:pt x="2087" y="21600"/>
                    <a:pt x="1132" y="20672"/>
                    <a:pt x="551" y="18994"/>
                  </a:cubicBezTo>
                  <a:cubicBezTo>
                    <a:pt x="-31" y="17360"/>
                    <a:pt x="-171" y="15283"/>
                    <a:pt x="225" y="13428"/>
                  </a:cubicBezTo>
                  <a:cubicBezTo>
                    <a:pt x="1924" y="5256"/>
                    <a:pt x="5997" y="0"/>
                    <a:pt x="10629" y="0"/>
                  </a:cubicBezTo>
                  <a:cubicBezTo>
                    <a:pt x="15261" y="0"/>
                    <a:pt x="19334" y="5301"/>
                    <a:pt x="21033" y="13428"/>
                  </a:cubicBezTo>
                  <a:cubicBezTo>
                    <a:pt x="21429" y="15283"/>
                    <a:pt x="21289" y="17360"/>
                    <a:pt x="20707" y="18994"/>
                  </a:cubicBezTo>
                  <a:cubicBezTo>
                    <a:pt x="20079" y="20628"/>
                    <a:pt x="19148" y="21600"/>
                    <a:pt x="18077" y="21600"/>
                  </a:cubicBezTo>
                  <a:close/>
                  <a:moveTo>
                    <a:pt x="10606" y="839"/>
                  </a:moveTo>
                  <a:cubicBezTo>
                    <a:pt x="6183" y="839"/>
                    <a:pt x="2273" y="5919"/>
                    <a:pt x="644" y="13737"/>
                  </a:cubicBezTo>
                  <a:cubicBezTo>
                    <a:pt x="318" y="15328"/>
                    <a:pt x="411" y="17094"/>
                    <a:pt x="923" y="18508"/>
                  </a:cubicBezTo>
                  <a:cubicBezTo>
                    <a:pt x="1435" y="19921"/>
                    <a:pt x="2226" y="20717"/>
                    <a:pt x="3134" y="20717"/>
                  </a:cubicBezTo>
                  <a:lnTo>
                    <a:pt x="18077" y="20717"/>
                  </a:lnTo>
                  <a:cubicBezTo>
                    <a:pt x="18985" y="20717"/>
                    <a:pt x="19776" y="19921"/>
                    <a:pt x="20288" y="18508"/>
                  </a:cubicBezTo>
                  <a:cubicBezTo>
                    <a:pt x="20801" y="17094"/>
                    <a:pt x="20894" y="15328"/>
                    <a:pt x="20568" y="13737"/>
                  </a:cubicBezTo>
                  <a:cubicBezTo>
                    <a:pt x="18938" y="5919"/>
                    <a:pt x="15028" y="839"/>
                    <a:pt x="10606" y="839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2B576E-5AE9-4646-ADDD-09424493B69F}"/>
              </a:ext>
            </a:extLst>
          </p:cNvPr>
          <p:cNvGrpSpPr/>
          <p:nvPr/>
        </p:nvGrpSpPr>
        <p:grpSpPr>
          <a:xfrm rot="2700000">
            <a:off x="1196273" y="1678937"/>
            <a:ext cx="1005524" cy="1004570"/>
            <a:chOff x="10271368" y="3892061"/>
            <a:chExt cx="1005524" cy="1004570"/>
          </a:xfrm>
        </p:grpSpPr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E0E5DB5E-0FCB-6940-A0AE-92165A20605C}"/>
                </a:ext>
              </a:extLst>
            </p:cNvPr>
            <p:cNvSpPr/>
            <p:nvPr/>
          </p:nvSpPr>
          <p:spPr>
            <a:xfrm>
              <a:off x="10398369" y="4019061"/>
              <a:ext cx="878523" cy="877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600" extrusionOk="0">
                  <a:moveTo>
                    <a:pt x="18934" y="13348"/>
                  </a:moveTo>
                  <a:cubicBezTo>
                    <a:pt x="18260" y="12660"/>
                    <a:pt x="17893" y="11753"/>
                    <a:pt x="17893" y="10816"/>
                  </a:cubicBezTo>
                  <a:cubicBezTo>
                    <a:pt x="17893" y="9878"/>
                    <a:pt x="18260" y="8940"/>
                    <a:pt x="18934" y="8284"/>
                  </a:cubicBezTo>
                  <a:lnTo>
                    <a:pt x="19976" y="7221"/>
                  </a:lnTo>
                  <a:cubicBezTo>
                    <a:pt x="21600" y="5564"/>
                    <a:pt x="21600" y="2907"/>
                    <a:pt x="19976" y="1250"/>
                  </a:cubicBezTo>
                  <a:cubicBezTo>
                    <a:pt x="19210" y="469"/>
                    <a:pt x="18169" y="0"/>
                    <a:pt x="17066" y="0"/>
                  </a:cubicBezTo>
                  <a:cubicBezTo>
                    <a:pt x="15963" y="0"/>
                    <a:pt x="14921" y="438"/>
                    <a:pt x="14155" y="1250"/>
                  </a:cubicBezTo>
                  <a:lnTo>
                    <a:pt x="13113" y="2313"/>
                  </a:lnTo>
                  <a:cubicBezTo>
                    <a:pt x="11734" y="3720"/>
                    <a:pt x="9498" y="3720"/>
                    <a:pt x="8119" y="2313"/>
                  </a:cubicBezTo>
                  <a:lnTo>
                    <a:pt x="7077" y="1250"/>
                  </a:lnTo>
                  <a:cubicBezTo>
                    <a:pt x="6311" y="469"/>
                    <a:pt x="5270" y="0"/>
                    <a:pt x="4167" y="0"/>
                  </a:cubicBezTo>
                  <a:cubicBezTo>
                    <a:pt x="3064" y="0"/>
                    <a:pt x="2022" y="438"/>
                    <a:pt x="1256" y="1250"/>
                  </a:cubicBezTo>
                  <a:cubicBezTo>
                    <a:pt x="490" y="2063"/>
                    <a:pt x="31" y="3095"/>
                    <a:pt x="31" y="4220"/>
                  </a:cubicBezTo>
                  <a:cubicBezTo>
                    <a:pt x="31" y="5345"/>
                    <a:pt x="460" y="6408"/>
                    <a:pt x="1256" y="7190"/>
                  </a:cubicBezTo>
                  <a:lnTo>
                    <a:pt x="2298" y="8252"/>
                  </a:lnTo>
                  <a:cubicBezTo>
                    <a:pt x="2972" y="8940"/>
                    <a:pt x="3340" y="9847"/>
                    <a:pt x="3340" y="10784"/>
                  </a:cubicBezTo>
                  <a:cubicBezTo>
                    <a:pt x="3340" y="11722"/>
                    <a:pt x="2972" y="12660"/>
                    <a:pt x="2298" y="13316"/>
                  </a:cubicBezTo>
                  <a:lnTo>
                    <a:pt x="1226" y="14410"/>
                  </a:lnTo>
                  <a:cubicBezTo>
                    <a:pt x="460" y="15192"/>
                    <a:pt x="0" y="16255"/>
                    <a:pt x="0" y="17380"/>
                  </a:cubicBezTo>
                  <a:cubicBezTo>
                    <a:pt x="0" y="18505"/>
                    <a:pt x="429" y="19568"/>
                    <a:pt x="1226" y="20350"/>
                  </a:cubicBezTo>
                  <a:cubicBezTo>
                    <a:pt x="2022" y="21131"/>
                    <a:pt x="3033" y="21600"/>
                    <a:pt x="4136" y="21600"/>
                  </a:cubicBezTo>
                  <a:cubicBezTo>
                    <a:pt x="5239" y="21600"/>
                    <a:pt x="6281" y="21162"/>
                    <a:pt x="7047" y="20350"/>
                  </a:cubicBezTo>
                  <a:lnTo>
                    <a:pt x="8089" y="19287"/>
                  </a:lnTo>
                  <a:cubicBezTo>
                    <a:pt x="8763" y="18599"/>
                    <a:pt x="9651" y="18224"/>
                    <a:pt x="10570" y="18224"/>
                  </a:cubicBezTo>
                  <a:cubicBezTo>
                    <a:pt x="11520" y="18224"/>
                    <a:pt x="12409" y="18599"/>
                    <a:pt x="13052" y="19287"/>
                  </a:cubicBezTo>
                  <a:lnTo>
                    <a:pt x="14094" y="20350"/>
                  </a:lnTo>
                  <a:cubicBezTo>
                    <a:pt x="14860" y="21131"/>
                    <a:pt x="15901" y="21600"/>
                    <a:pt x="17004" y="21600"/>
                  </a:cubicBezTo>
                  <a:cubicBezTo>
                    <a:pt x="18107" y="21600"/>
                    <a:pt x="19149" y="21162"/>
                    <a:pt x="19915" y="20350"/>
                  </a:cubicBezTo>
                  <a:cubicBezTo>
                    <a:pt x="21539" y="18693"/>
                    <a:pt x="21539" y="16036"/>
                    <a:pt x="19915" y="14379"/>
                  </a:cubicBezTo>
                  <a:lnTo>
                    <a:pt x="18934" y="13348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92000">
                  <a:schemeClr val="accent5"/>
                </a:gs>
              </a:gsLst>
              <a:lin ang="5400000" scaled="1"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088C6DAF-1636-8C40-9282-02915F96EE4C}"/>
                </a:ext>
              </a:extLst>
            </p:cNvPr>
            <p:cNvSpPr/>
            <p:nvPr/>
          </p:nvSpPr>
          <p:spPr>
            <a:xfrm>
              <a:off x="10271368" y="3892061"/>
              <a:ext cx="877254" cy="87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3" h="21600" extrusionOk="0">
                  <a:moveTo>
                    <a:pt x="17028" y="21600"/>
                  </a:moveTo>
                  <a:cubicBezTo>
                    <a:pt x="15924" y="21600"/>
                    <a:pt x="14881" y="21162"/>
                    <a:pt x="14114" y="20348"/>
                  </a:cubicBezTo>
                  <a:lnTo>
                    <a:pt x="13070" y="19283"/>
                  </a:lnTo>
                  <a:cubicBezTo>
                    <a:pt x="12395" y="18595"/>
                    <a:pt x="11506" y="18219"/>
                    <a:pt x="10585" y="18219"/>
                  </a:cubicBezTo>
                  <a:cubicBezTo>
                    <a:pt x="9634" y="18219"/>
                    <a:pt x="8744" y="18595"/>
                    <a:pt x="8100" y="19283"/>
                  </a:cubicBezTo>
                  <a:lnTo>
                    <a:pt x="7057" y="20348"/>
                  </a:lnTo>
                  <a:cubicBezTo>
                    <a:pt x="6290" y="21130"/>
                    <a:pt x="5247" y="21600"/>
                    <a:pt x="4142" y="21600"/>
                  </a:cubicBezTo>
                  <a:cubicBezTo>
                    <a:pt x="3037" y="21600"/>
                    <a:pt x="1994" y="21162"/>
                    <a:pt x="1227" y="20348"/>
                  </a:cubicBezTo>
                  <a:cubicBezTo>
                    <a:pt x="460" y="19565"/>
                    <a:pt x="0" y="18501"/>
                    <a:pt x="0" y="17374"/>
                  </a:cubicBezTo>
                  <a:cubicBezTo>
                    <a:pt x="0" y="16247"/>
                    <a:pt x="430" y="15183"/>
                    <a:pt x="1227" y="14400"/>
                  </a:cubicBezTo>
                  <a:lnTo>
                    <a:pt x="2270" y="13336"/>
                  </a:lnTo>
                  <a:cubicBezTo>
                    <a:pt x="2945" y="12647"/>
                    <a:pt x="3314" y="11739"/>
                    <a:pt x="3314" y="10800"/>
                  </a:cubicBezTo>
                  <a:cubicBezTo>
                    <a:pt x="3314" y="9861"/>
                    <a:pt x="2945" y="8922"/>
                    <a:pt x="2270" y="8264"/>
                  </a:cubicBezTo>
                  <a:lnTo>
                    <a:pt x="1227" y="7200"/>
                  </a:lnTo>
                  <a:cubicBezTo>
                    <a:pt x="460" y="6417"/>
                    <a:pt x="0" y="5353"/>
                    <a:pt x="0" y="4226"/>
                  </a:cubicBezTo>
                  <a:cubicBezTo>
                    <a:pt x="0" y="3099"/>
                    <a:pt x="430" y="2035"/>
                    <a:pt x="1227" y="1252"/>
                  </a:cubicBezTo>
                  <a:cubicBezTo>
                    <a:pt x="2025" y="470"/>
                    <a:pt x="3037" y="0"/>
                    <a:pt x="4142" y="0"/>
                  </a:cubicBezTo>
                  <a:cubicBezTo>
                    <a:pt x="5247" y="0"/>
                    <a:pt x="6290" y="438"/>
                    <a:pt x="7057" y="1252"/>
                  </a:cubicBezTo>
                  <a:lnTo>
                    <a:pt x="8100" y="2317"/>
                  </a:lnTo>
                  <a:cubicBezTo>
                    <a:pt x="9481" y="3725"/>
                    <a:pt x="11720" y="3725"/>
                    <a:pt x="13101" y="2317"/>
                  </a:cubicBezTo>
                  <a:lnTo>
                    <a:pt x="14144" y="1252"/>
                  </a:lnTo>
                  <a:cubicBezTo>
                    <a:pt x="14911" y="470"/>
                    <a:pt x="15955" y="0"/>
                    <a:pt x="17059" y="0"/>
                  </a:cubicBezTo>
                  <a:cubicBezTo>
                    <a:pt x="18164" y="0"/>
                    <a:pt x="19207" y="438"/>
                    <a:pt x="19974" y="1252"/>
                  </a:cubicBezTo>
                  <a:lnTo>
                    <a:pt x="19974" y="1252"/>
                  </a:lnTo>
                  <a:cubicBezTo>
                    <a:pt x="21600" y="2911"/>
                    <a:pt x="21600" y="5572"/>
                    <a:pt x="19974" y="7231"/>
                  </a:cubicBezTo>
                  <a:lnTo>
                    <a:pt x="18931" y="8296"/>
                  </a:lnTo>
                  <a:cubicBezTo>
                    <a:pt x="18256" y="8984"/>
                    <a:pt x="17888" y="9892"/>
                    <a:pt x="17888" y="10831"/>
                  </a:cubicBezTo>
                  <a:cubicBezTo>
                    <a:pt x="17888" y="11770"/>
                    <a:pt x="18256" y="12710"/>
                    <a:pt x="18931" y="13367"/>
                  </a:cubicBezTo>
                  <a:lnTo>
                    <a:pt x="19974" y="14431"/>
                  </a:lnTo>
                  <a:cubicBezTo>
                    <a:pt x="21600" y="16090"/>
                    <a:pt x="21600" y="18751"/>
                    <a:pt x="19974" y="20410"/>
                  </a:cubicBezTo>
                  <a:cubicBezTo>
                    <a:pt x="19176" y="21162"/>
                    <a:pt x="18133" y="21600"/>
                    <a:pt x="17028" y="21600"/>
                  </a:cubicBezTo>
                  <a:close/>
                  <a:moveTo>
                    <a:pt x="10555" y="17593"/>
                  </a:moveTo>
                  <a:cubicBezTo>
                    <a:pt x="11659" y="17593"/>
                    <a:pt x="12702" y="18031"/>
                    <a:pt x="13469" y="18845"/>
                  </a:cubicBezTo>
                  <a:lnTo>
                    <a:pt x="14513" y="19910"/>
                  </a:lnTo>
                  <a:cubicBezTo>
                    <a:pt x="15188" y="20598"/>
                    <a:pt x="16077" y="20974"/>
                    <a:pt x="16998" y="20974"/>
                  </a:cubicBezTo>
                  <a:cubicBezTo>
                    <a:pt x="17949" y="20974"/>
                    <a:pt x="18839" y="20598"/>
                    <a:pt x="19483" y="19910"/>
                  </a:cubicBezTo>
                  <a:cubicBezTo>
                    <a:pt x="20864" y="18501"/>
                    <a:pt x="20864" y="16216"/>
                    <a:pt x="19483" y="14807"/>
                  </a:cubicBezTo>
                  <a:lnTo>
                    <a:pt x="18440" y="13743"/>
                  </a:lnTo>
                  <a:cubicBezTo>
                    <a:pt x="17673" y="12960"/>
                    <a:pt x="17213" y="11896"/>
                    <a:pt x="17213" y="10769"/>
                  </a:cubicBezTo>
                  <a:cubicBezTo>
                    <a:pt x="17213" y="9642"/>
                    <a:pt x="17642" y="8577"/>
                    <a:pt x="18440" y="7795"/>
                  </a:cubicBezTo>
                  <a:lnTo>
                    <a:pt x="19483" y="6730"/>
                  </a:lnTo>
                  <a:cubicBezTo>
                    <a:pt x="20864" y="5322"/>
                    <a:pt x="20864" y="3037"/>
                    <a:pt x="19483" y="1628"/>
                  </a:cubicBezTo>
                  <a:lnTo>
                    <a:pt x="19483" y="1628"/>
                  </a:lnTo>
                  <a:cubicBezTo>
                    <a:pt x="18808" y="939"/>
                    <a:pt x="17918" y="563"/>
                    <a:pt x="16998" y="563"/>
                  </a:cubicBezTo>
                  <a:cubicBezTo>
                    <a:pt x="16047" y="563"/>
                    <a:pt x="15157" y="939"/>
                    <a:pt x="14513" y="1628"/>
                  </a:cubicBezTo>
                  <a:lnTo>
                    <a:pt x="13469" y="2692"/>
                  </a:lnTo>
                  <a:cubicBezTo>
                    <a:pt x="11843" y="4351"/>
                    <a:pt x="9235" y="4351"/>
                    <a:pt x="7609" y="2692"/>
                  </a:cubicBezTo>
                  <a:lnTo>
                    <a:pt x="6566" y="1628"/>
                  </a:lnTo>
                  <a:cubicBezTo>
                    <a:pt x="5891" y="939"/>
                    <a:pt x="5001" y="563"/>
                    <a:pt x="4081" y="563"/>
                  </a:cubicBezTo>
                  <a:cubicBezTo>
                    <a:pt x="3130" y="563"/>
                    <a:pt x="2240" y="939"/>
                    <a:pt x="1595" y="1628"/>
                  </a:cubicBezTo>
                  <a:cubicBezTo>
                    <a:pt x="920" y="2317"/>
                    <a:pt x="552" y="3224"/>
                    <a:pt x="552" y="4163"/>
                  </a:cubicBezTo>
                  <a:cubicBezTo>
                    <a:pt x="552" y="5103"/>
                    <a:pt x="920" y="6042"/>
                    <a:pt x="1595" y="6699"/>
                  </a:cubicBezTo>
                  <a:lnTo>
                    <a:pt x="2639" y="7763"/>
                  </a:lnTo>
                  <a:cubicBezTo>
                    <a:pt x="3406" y="8546"/>
                    <a:pt x="3866" y="9610"/>
                    <a:pt x="3866" y="10737"/>
                  </a:cubicBezTo>
                  <a:cubicBezTo>
                    <a:pt x="3866" y="11864"/>
                    <a:pt x="3436" y="12929"/>
                    <a:pt x="2639" y="13711"/>
                  </a:cubicBezTo>
                  <a:lnTo>
                    <a:pt x="1595" y="14776"/>
                  </a:lnTo>
                  <a:cubicBezTo>
                    <a:pt x="920" y="15464"/>
                    <a:pt x="552" y="16372"/>
                    <a:pt x="552" y="17311"/>
                  </a:cubicBezTo>
                  <a:cubicBezTo>
                    <a:pt x="552" y="18250"/>
                    <a:pt x="920" y="19190"/>
                    <a:pt x="1595" y="19847"/>
                  </a:cubicBezTo>
                  <a:cubicBezTo>
                    <a:pt x="2270" y="20536"/>
                    <a:pt x="3160" y="20911"/>
                    <a:pt x="4081" y="20911"/>
                  </a:cubicBezTo>
                  <a:cubicBezTo>
                    <a:pt x="5032" y="20911"/>
                    <a:pt x="5922" y="20536"/>
                    <a:pt x="6566" y="19847"/>
                  </a:cubicBezTo>
                  <a:lnTo>
                    <a:pt x="7609" y="18783"/>
                  </a:lnTo>
                  <a:cubicBezTo>
                    <a:pt x="8407" y="18031"/>
                    <a:pt x="9450" y="17593"/>
                    <a:pt x="10555" y="17593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30A66B3-7C12-1145-AD63-EF7E6CFE4039}"/>
              </a:ext>
            </a:extLst>
          </p:cNvPr>
          <p:cNvGrpSpPr/>
          <p:nvPr/>
        </p:nvGrpSpPr>
        <p:grpSpPr>
          <a:xfrm rot="16200000">
            <a:off x="2352364" y="1026683"/>
            <a:ext cx="379730" cy="643891"/>
            <a:chOff x="9169400" y="3048000"/>
            <a:chExt cx="379730" cy="643891"/>
          </a:xfrm>
        </p:grpSpPr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D4567F4C-34FD-344F-AD23-65725933A8D4}"/>
                </a:ext>
              </a:extLst>
            </p:cNvPr>
            <p:cNvSpPr/>
            <p:nvPr/>
          </p:nvSpPr>
          <p:spPr>
            <a:xfrm>
              <a:off x="9245600" y="3098800"/>
              <a:ext cx="303530" cy="59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16" y="0"/>
                  </a:moveTo>
                  <a:lnTo>
                    <a:pt x="10484" y="0"/>
                  </a:lnTo>
                  <a:cubicBezTo>
                    <a:pt x="4700" y="0"/>
                    <a:pt x="0" y="2405"/>
                    <a:pt x="0" y="5365"/>
                  </a:cubicBezTo>
                  <a:lnTo>
                    <a:pt x="0" y="16235"/>
                  </a:lnTo>
                  <a:cubicBezTo>
                    <a:pt x="0" y="19195"/>
                    <a:pt x="4700" y="21600"/>
                    <a:pt x="10484" y="21600"/>
                  </a:cubicBezTo>
                  <a:lnTo>
                    <a:pt x="11116" y="21600"/>
                  </a:lnTo>
                  <a:cubicBezTo>
                    <a:pt x="16900" y="21600"/>
                    <a:pt x="21600" y="19195"/>
                    <a:pt x="21600" y="16235"/>
                  </a:cubicBezTo>
                  <a:lnTo>
                    <a:pt x="21600" y="5365"/>
                  </a:lnTo>
                  <a:cubicBezTo>
                    <a:pt x="21600" y="2405"/>
                    <a:pt x="16900" y="0"/>
                    <a:pt x="11116" y="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92000">
                  <a:schemeClr val="accent5"/>
                </a:gs>
              </a:gsLst>
              <a:lin ang="5400000" scaled="1"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ECB3A84E-E5E3-424B-9F66-2E740063716C}"/>
                </a:ext>
              </a:extLst>
            </p:cNvPr>
            <p:cNvSpPr/>
            <p:nvPr/>
          </p:nvSpPr>
          <p:spPr>
            <a:xfrm>
              <a:off x="9169400" y="3048000"/>
              <a:ext cx="303530" cy="59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16" y="21600"/>
                  </a:moveTo>
                  <a:lnTo>
                    <a:pt x="10484" y="21600"/>
                  </a:lnTo>
                  <a:cubicBezTo>
                    <a:pt x="4700" y="21600"/>
                    <a:pt x="0" y="19195"/>
                    <a:pt x="0" y="16235"/>
                  </a:cubicBezTo>
                  <a:lnTo>
                    <a:pt x="0" y="5365"/>
                  </a:lnTo>
                  <a:cubicBezTo>
                    <a:pt x="0" y="2405"/>
                    <a:pt x="4700" y="0"/>
                    <a:pt x="10484" y="0"/>
                  </a:cubicBezTo>
                  <a:lnTo>
                    <a:pt x="11116" y="0"/>
                  </a:lnTo>
                  <a:cubicBezTo>
                    <a:pt x="16900" y="0"/>
                    <a:pt x="21600" y="2405"/>
                    <a:pt x="21600" y="5365"/>
                  </a:cubicBezTo>
                  <a:lnTo>
                    <a:pt x="21600" y="16235"/>
                  </a:lnTo>
                  <a:cubicBezTo>
                    <a:pt x="21600" y="19195"/>
                    <a:pt x="16900" y="21600"/>
                    <a:pt x="11116" y="21600"/>
                  </a:cubicBezTo>
                  <a:close/>
                  <a:moveTo>
                    <a:pt x="10484" y="925"/>
                  </a:moveTo>
                  <a:cubicBezTo>
                    <a:pt x="5694" y="925"/>
                    <a:pt x="1808" y="2914"/>
                    <a:pt x="1808" y="5365"/>
                  </a:cubicBezTo>
                  <a:lnTo>
                    <a:pt x="1808" y="16235"/>
                  </a:lnTo>
                  <a:cubicBezTo>
                    <a:pt x="1808" y="18686"/>
                    <a:pt x="5694" y="20675"/>
                    <a:pt x="10484" y="20675"/>
                  </a:cubicBezTo>
                  <a:lnTo>
                    <a:pt x="11116" y="20675"/>
                  </a:lnTo>
                  <a:cubicBezTo>
                    <a:pt x="15906" y="20675"/>
                    <a:pt x="19792" y="18686"/>
                    <a:pt x="19792" y="16235"/>
                  </a:cubicBezTo>
                  <a:lnTo>
                    <a:pt x="19792" y="5365"/>
                  </a:lnTo>
                  <a:cubicBezTo>
                    <a:pt x="19792" y="2914"/>
                    <a:pt x="15906" y="925"/>
                    <a:pt x="11116" y="925"/>
                  </a:cubicBezTo>
                  <a:lnTo>
                    <a:pt x="10484" y="925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" name="Titre 8">
            <a:extLst>
              <a:ext uri="{FF2B5EF4-FFF2-40B4-BE49-F238E27FC236}">
                <a16:creationId xmlns:a16="http://schemas.microsoft.com/office/drawing/2014/main" id="{7F31340D-C5E7-4987-886D-67C8BB8C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855" y="2536031"/>
            <a:ext cx="2976563" cy="1009967"/>
          </a:xfrm>
        </p:spPr>
        <p:txBody>
          <a:bodyPr>
            <a:normAutofit fontScale="90000"/>
          </a:bodyPr>
          <a:lstStyle/>
          <a:p>
            <a:r>
              <a:rPr lang="ar-DZ" sz="4400" dirty="0"/>
              <a:t>تجربة المستخدمين 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426032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_5947530300429963497">
            <a:hlinkClick r:id="" action="ppaction://media"/>
            <a:extLst>
              <a:ext uri="{FF2B5EF4-FFF2-40B4-BE49-F238E27FC236}">
                <a16:creationId xmlns:a16="http://schemas.microsoft.com/office/drawing/2014/main" id="{0B269B38-B244-4EB2-B728-16FEB8FD9D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3" y="0"/>
            <a:ext cx="1220152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37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6E5E-0F09-8F44-BCFA-B04E27E0E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DZ" dirty="0"/>
              <a:t>تحديات التي تواجهها الشركة</a:t>
            </a:r>
            <a:endParaRPr lang="fr-FR" dirty="0"/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823339A8-BECC-41DB-B2DB-65C451D12E3C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586639287"/>
              </p:ext>
            </p:extLst>
          </p:nvPr>
        </p:nvGraphicFramePr>
        <p:xfrm>
          <a:off x="4867605" y="1774032"/>
          <a:ext cx="3582060" cy="4498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hape">
            <a:extLst>
              <a:ext uri="{FF2B5EF4-FFF2-40B4-BE49-F238E27FC236}">
                <a16:creationId xmlns:a16="http://schemas.microsoft.com/office/drawing/2014/main" id="{6A07B016-5C83-194D-B804-C3A1592215C7}"/>
              </a:ext>
            </a:extLst>
          </p:cNvPr>
          <p:cNvSpPr/>
          <p:nvPr/>
        </p:nvSpPr>
        <p:spPr>
          <a:xfrm>
            <a:off x="3916942" y="2"/>
            <a:ext cx="1748927" cy="6857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600" extrusionOk="0">
                <a:moveTo>
                  <a:pt x="8831" y="15362"/>
                </a:moveTo>
                <a:cubicBezTo>
                  <a:pt x="9031" y="15067"/>
                  <a:pt x="9338" y="14777"/>
                  <a:pt x="9656" y="14487"/>
                </a:cubicBezTo>
                <a:cubicBezTo>
                  <a:pt x="10246" y="13942"/>
                  <a:pt x="11095" y="13420"/>
                  <a:pt x="11967" y="12898"/>
                </a:cubicBezTo>
                <a:cubicBezTo>
                  <a:pt x="12757" y="12457"/>
                  <a:pt x="13571" y="12020"/>
                  <a:pt x="14384" y="11586"/>
                </a:cubicBezTo>
                <a:cubicBezTo>
                  <a:pt x="15280" y="11112"/>
                  <a:pt x="16129" y="10633"/>
                  <a:pt x="16955" y="10153"/>
                </a:cubicBezTo>
                <a:cubicBezTo>
                  <a:pt x="17745" y="9691"/>
                  <a:pt x="18393" y="9218"/>
                  <a:pt x="19053" y="8744"/>
                </a:cubicBezTo>
                <a:cubicBezTo>
                  <a:pt x="19383" y="8506"/>
                  <a:pt x="19631" y="8262"/>
                  <a:pt x="19914" y="8020"/>
                </a:cubicBezTo>
                <a:cubicBezTo>
                  <a:pt x="20055" y="7903"/>
                  <a:pt x="20150" y="7779"/>
                  <a:pt x="20268" y="7658"/>
                </a:cubicBezTo>
                <a:cubicBezTo>
                  <a:pt x="20397" y="7523"/>
                  <a:pt x="20527" y="7387"/>
                  <a:pt x="20669" y="7251"/>
                </a:cubicBezTo>
                <a:cubicBezTo>
                  <a:pt x="20881" y="7028"/>
                  <a:pt x="21022" y="6796"/>
                  <a:pt x="21152" y="6567"/>
                </a:cubicBezTo>
                <a:cubicBezTo>
                  <a:pt x="21293" y="6316"/>
                  <a:pt x="21388" y="6063"/>
                  <a:pt x="21459" y="5812"/>
                </a:cubicBezTo>
                <a:cubicBezTo>
                  <a:pt x="21600" y="5297"/>
                  <a:pt x="21529" y="4781"/>
                  <a:pt x="21305" y="4265"/>
                </a:cubicBezTo>
                <a:cubicBezTo>
                  <a:pt x="21199" y="4033"/>
                  <a:pt x="21058" y="3804"/>
                  <a:pt x="20881" y="3574"/>
                </a:cubicBezTo>
                <a:cubicBezTo>
                  <a:pt x="20669" y="3315"/>
                  <a:pt x="20409" y="3059"/>
                  <a:pt x="20126" y="2802"/>
                </a:cubicBezTo>
                <a:cubicBezTo>
                  <a:pt x="19607" y="2329"/>
                  <a:pt x="18900" y="1867"/>
                  <a:pt x="17874" y="1454"/>
                </a:cubicBezTo>
                <a:cubicBezTo>
                  <a:pt x="17650" y="1363"/>
                  <a:pt x="17414" y="1279"/>
                  <a:pt x="17179" y="1191"/>
                </a:cubicBezTo>
                <a:cubicBezTo>
                  <a:pt x="16931" y="1101"/>
                  <a:pt x="16601" y="1017"/>
                  <a:pt x="16318" y="935"/>
                </a:cubicBezTo>
                <a:cubicBezTo>
                  <a:pt x="16023" y="851"/>
                  <a:pt x="15717" y="772"/>
                  <a:pt x="15398" y="691"/>
                </a:cubicBezTo>
                <a:cubicBezTo>
                  <a:pt x="15009" y="591"/>
                  <a:pt x="14573" y="507"/>
                  <a:pt x="14148" y="422"/>
                </a:cubicBezTo>
                <a:cubicBezTo>
                  <a:pt x="13406" y="274"/>
                  <a:pt x="12639" y="136"/>
                  <a:pt x="11861" y="0"/>
                </a:cubicBezTo>
                <a:lnTo>
                  <a:pt x="0" y="0"/>
                </a:lnTo>
                <a:cubicBezTo>
                  <a:pt x="200" y="24"/>
                  <a:pt x="401" y="51"/>
                  <a:pt x="601" y="78"/>
                </a:cubicBezTo>
                <a:cubicBezTo>
                  <a:pt x="1132" y="154"/>
                  <a:pt x="1639" y="244"/>
                  <a:pt x="2134" y="332"/>
                </a:cubicBezTo>
                <a:cubicBezTo>
                  <a:pt x="2665" y="425"/>
                  <a:pt x="3219" y="510"/>
                  <a:pt x="3761" y="600"/>
                </a:cubicBezTo>
                <a:cubicBezTo>
                  <a:pt x="4315" y="691"/>
                  <a:pt x="4869" y="787"/>
                  <a:pt x="5412" y="884"/>
                </a:cubicBezTo>
                <a:cubicBezTo>
                  <a:pt x="6497" y="1077"/>
                  <a:pt x="7569" y="1273"/>
                  <a:pt x="8654" y="1469"/>
                </a:cubicBezTo>
                <a:cubicBezTo>
                  <a:pt x="9185" y="1565"/>
                  <a:pt x="9715" y="1665"/>
                  <a:pt x="10222" y="1771"/>
                </a:cubicBezTo>
                <a:cubicBezTo>
                  <a:pt x="10824" y="1894"/>
                  <a:pt x="11437" y="2015"/>
                  <a:pt x="12026" y="2145"/>
                </a:cubicBezTo>
                <a:cubicBezTo>
                  <a:pt x="12969" y="2353"/>
                  <a:pt x="13889" y="2567"/>
                  <a:pt x="14762" y="2799"/>
                </a:cubicBezTo>
                <a:cubicBezTo>
                  <a:pt x="15646" y="3034"/>
                  <a:pt x="16389" y="3306"/>
                  <a:pt x="17061" y="3583"/>
                </a:cubicBezTo>
                <a:cubicBezTo>
                  <a:pt x="18464" y="4169"/>
                  <a:pt x="19124" y="4853"/>
                  <a:pt x="19431" y="5529"/>
                </a:cubicBezTo>
                <a:cubicBezTo>
                  <a:pt x="19596" y="5939"/>
                  <a:pt x="19631" y="6349"/>
                  <a:pt x="19560" y="6760"/>
                </a:cubicBezTo>
                <a:cubicBezTo>
                  <a:pt x="19501" y="7058"/>
                  <a:pt x="19383" y="7357"/>
                  <a:pt x="19159" y="7649"/>
                </a:cubicBezTo>
                <a:cubicBezTo>
                  <a:pt x="19006" y="7842"/>
                  <a:pt x="18865" y="8033"/>
                  <a:pt x="18711" y="8226"/>
                </a:cubicBezTo>
                <a:cubicBezTo>
                  <a:pt x="18617" y="8343"/>
                  <a:pt x="18499" y="8458"/>
                  <a:pt x="18381" y="8572"/>
                </a:cubicBezTo>
                <a:cubicBezTo>
                  <a:pt x="18240" y="8708"/>
                  <a:pt x="18134" y="8847"/>
                  <a:pt x="17969" y="8980"/>
                </a:cubicBezTo>
                <a:cubicBezTo>
                  <a:pt x="17756" y="9146"/>
                  <a:pt x="17532" y="9311"/>
                  <a:pt x="17320" y="9477"/>
                </a:cubicBezTo>
                <a:cubicBezTo>
                  <a:pt x="16966" y="9746"/>
                  <a:pt x="16530" y="10005"/>
                  <a:pt x="16117" y="10268"/>
                </a:cubicBezTo>
                <a:cubicBezTo>
                  <a:pt x="15328" y="10717"/>
                  <a:pt x="14526" y="11170"/>
                  <a:pt x="13653" y="11607"/>
                </a:cubicBezTo>
                <a:cubicBezTo>
                  <a:pt x="12651" y="12111"/>
                  <a:pt x="11625" y="12614"/>
                  <a:pt x="10600" y="13115"/>
                </a:cubicBezTo>
                <a:cubicBezTo>
                  <a:pt x="9668" y="13571"/>
                  <a:pt x="8760" y="14029"/>
                  <a:pt x="7994" y="14506"/>
                </a:cubicBezTo>
                <a:cubicBezTo>
                  <a:pt x="7793" y="14629"/>
                  <a:pt x="7569" y="14750"/>
                  <a:pt x="7404" y="14877"/>
                </a:cubicBezTo>
                <a:cubicBezTo>
                  <a:pt x="7204" y="15030"/>
                  <a:pt x="7003" y="15184"/>
                  <a:pt x="6791" y="15335"/>
                </a:cubicBezTo>
                <a:cubicBezTo>
                  <a:pt x="6662" y="15432"/>
                  <a:pt x="6555" y="15528"/>
                  <a:pt x="6449" y="15628"/>
                </a:cubicBezTo>
                <a:cubicBezTo>
                  <a:pt x="6308" y="15754"/>
                  <a:pt x="6155" y="15878"/>
                  <a:pt x="6048" y="16008"/>
                </a:cubicBezTo>
                <a:cubicBezTo>
                  <a:pt x="5895" y="16183"/>
                  <a:pt x="5730" y="16358"/>
                  <a:pt x="5624" y="16533"/>
                </a:cubicBezTo>
                <a:cubicBezTo>
                  <a:pt x="5353" y="16955"/>
                  <a:pt x="5329" y="17377"/>
                  <a:pt x="5483" y="17802"/>
                </a:cubicBezTo>
                <a:cubicBezTo>
                  <a:pt x="5624" y="18189"/>
                  <a:pt x="5954" y="18563"/>
                  <a:pt x="6496" y="18925"/>
                </a:cubicBezTo>
                <a:cubicBezTo>
                  <a:pt x="7027" y="19274"/>
                  <a:pt x="7723" y="19606"/>
                  <a:pt x="8489" y="19923"/>
                </a:cubicBezTo>
                <a:cubicBezTo>
                  <a:pt x="10045" y="20565"/>
                  <a:pt x="12097" y="21126"/>
                  <a:pt x="14372" y="21600"/>
                </a:cubicBezTo>
                <a:lnTo>
                  <a:pt x="17202" y="21600"/>
                </a:lnTo>
                <a:cubicBezTo>
                  <a:pt x="15728" y="21271"/>
                  <a:pt x="14455" y="20894"/>
                  <a:pt x="13335" y="20481"/>
                </a:cubicBezTo>
                <a:cubicBezTo>
                  <a:pt x="10706" y="19513"/>
                  <a:pt x="8914" y="18400"/>
                  <a:pt x="8395" y="17223"/>
                </a:cubicBezTo>
                <a:cubicBezTo>
                  <a:pt x="8324" y="17018"/>
                  <a:pt x="8265" y="16813"/>
                  <a:pt x="8265" y="16605"/>
                </a:cubicBezTo>
                <a:cubicBezTo>
                  <a:pt x="8265" y="16364"/>
                  <a:pt x="8359" y="16125"/>
                  <a:pt x="8477" y="15887"/>
                </a:cubicBezTo>
                <a:cubicBezTo>
                  <a:pt x="8583" y="15709"/>
                  <a:pt x="8725" y="15534"/>
                  <a:pt x="8831" y="15362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92000">
                <a:schemeClr val="accent5"/>
              </a:gs>
            </a:gsLst>
            <a:lin ang="5400000" scaled="1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1321C5-7F24-B84E-9DB6-5A66DC5FF663}"/>
              </a:ext>
            </a:extLst>
          </p:cNvPr>
          <p:cNvGrpSpPr/>
          <p:nvPr/>
        </p:nvGrpSpPr>
        <p:grpSpPr>
          <a:xfrm>
            <a:off x="4410405" y="1412283"/>
            <a:ext cx="381000" cy="1526540"/>
            <a:chOff x="8775700" y="4000500"/>
            <a:chExt cx="381000" cy="1526540"/>
          </a:xfrm>
        </p:grpSpPr>
        <p:sp>
          <p:nvSpPr>
            <p:cNvPr id="8" name="Shape">
              <a:extLst>
                <a:ext uri="{FF2B5EF4-FFF2-40B4-BE49-F238E27FC236}">
                  <a16:creationId xmlns:a16="http://schemas.microsoft.com/office/drawing/2014/main" id="{20FF642A-076E-C543-BEEE-8E8E8B58F337}"/>
                </a:ext>
              </a:extLst>
            </p:cNvPr>
            <p:cNvSpPr/>
            <p:nvPr/>
          </p:nvSpPr>
          <p:spPr>
            <a:xfrm>
              <a:off x="8851900" y="4064000"/>
              <a:ext cx="304800" cy="1463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60" y="0"/>
                    <a:pt x="0" y="1012"/>
                    <a:pt x="0" y="2250"/>
                  </a:cubicBezTo>
                  <a:lnTo>
                    <a:pt x="0" y="19350"/>
                  </a:lnTo>
                  <a:cubicBezTo>
                    <a:pt x="0" y="20587"/>
                    <a:pt x="4860" y="21600"/>
                    <a:pt x="10800" y="21600"/>
                  </a:cubicBezTo>
                  <a:cubicBezTo>
                    <a:pt x="16740" y="21600"/>
                    <a:pt x="21600" y="20587"/>
                    <a:pt x="21600" y="19350"/>
                  </a:cubicBezTo>
                  <a:lnTo>
                    <a:pt x="21600" y="2250"/>
                  </a:lnTo>
                  <a:cubicBezTo>
                    <a:pt x="21600" y="994"/>
                    <a:pt x="16830" y="0"/>
                    <a:pt x="10800" y="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92000">
                  <a:schemeClr val="accent5"/>
                </a:gs>
              </a:gsLst>
              <a:lin ang="5400000" scaled="1"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59803EAC-3BB6-4540-B245-524E2CC7105F}"/>
                </a:ext>
              </a:extLst>
            </p:cNvPr>
            <p:cNvSpPr/>
            <p:nvPr/>
          </p:nvSpPr>
          <p:spPr>
            <a:xfrm>
              <a:off x="8775700" y="4000500"/>
              <a:ext cx="304800" cy="146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60" y="21600"/>
                    <a:pt x="0" y="20588"/>
                    <a:pt x="0" y="19350"/>
                  </a:cubicBezTo>
                  <a:lnTo>
                    <a:pt x="0" y="2250"/>
                  </a:lnTo>
                  <a:cubicBezTo>
                    <a:pt x="0" y="1012"/>
                    <a:pt x="4860" y="0"/>
                    <a:pt x="10800" y="0"/>
                  </a:cubicBezTo>
                  <a:cubicBezTo>
                    <a:pt x="16740" y="0"/>
                    <a:pt x="21600" y="1012"/>
                    <a:pt x="21600" y="2250"/>
                  </a:cubicBezTo>
                  <a:lnTo>
                    <a:pt x="21600" y="19350"/>
                  </a:lnTo>
                  <a:cubicBezTo>
                    <a:pt x="21600" y="20588"/>
                    <a:pt x="16830" y="21600"/>
                    <a:pt x="10800" y="21600"/>
                  </a:cubicBezTo>
                  <a:close/>
                  <a:moveTo>
                    <a:pt x="10800" y="375"/>
                  </a:moveTo>
                  <a:cubicBezTo>
                    <a:pt x="5850" y="375"/>
                    <a:pt x="1800" y="1219"/>
                    <a:pt x="1800" y="2250"/>
                  </a:cubicBezTo>
                  <a:lnTo>
                    <a:pt x="1800" y="19350"/>
                  </a:lnTo>
                  <a:cubicBezTo>
                    <a:pt x="1800" y="20381"/>
                    <a:pt x="5850" y="21225"/>
                    <a:pt x="10800" y="21225"/>
                  </a:cubicBezTo>
                  <a:cubicBezTo>
                    <a:pt x="15750" y="21225"/>
                    <a:pt x="19800" y="20381"/>
                    <a:pt x="19800" y="19350"/>
                  </a:cubicBezTo>
                  <a:lnTo>
                    <a:pt x="19800" y="2250"/>
                  </a:lnTo>
                  <a:cubicBezTo>
                    <a:pt x="19800" y="1219"/>
                    <a:pt x="15840" y="375"/>
                    <a:pt x="10800" y="375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C4FC0C-67F9-46B2-BF59-1A51322FE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5351476D-C5F7-432A-8BF6-9818CEBA80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/>
          <a:srcRect t="13479" b="13479"/>
          <a:stretch>
            <a:fillRect/>
          </a:stretch>
        </p:blipFill>
        <p:spPr>
          <a:xfrm>
            <a:off x="1" y="1"/>
            <a:ext cx="5586191" cy="6858000"/>
          </a:xfr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A22F8B3-149A-4621-BE26-2CD1816EDF0F}"/>
              </a:ext>
            </a:extLst>
          </p:cNvPr>
          <p:cNvSpPr txBox="1"/>
          <p:nvPr/>
        </p:nvSpPr>
        <p:spPr>
          <a:xfrm>
            <a:off x="6944056" y="1774032"/>
            <a:ext cx="3786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ar-DZ" sz="2800" b="1" dirty="0">
                <a:solidFill>
                  <a:schemeClr val="bg1"/>
                </a:solidFill>
              </a:rPr>
              <a:t>التنظيم و التنظيم القانوني </a:t>
            </a:r>
          </a:p>
          <a:p>
            <a:pPr algn="ctr"/>
            <a:r>
              <a:rPr lang="ar-DZ" sz="2000" dirty="0">
                <a:solidFill>
                  <a:schemeClr val="bg1"/>
                </a:solidFill>
              </a:rPr>
              <a:t>       ضغوط تنظيمية و قانونية متزايدة  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EAC5A06-1500-4422-8766-EDE3FD484699}"/>
              </a:ext>
            </a:extLst>
          </p:cNvPr>
          <p:cNvSpPr txBox="1"/>
          <p:nvPr/>
        </p:nvSpPr>
        <p:spPr>
          <a:xfrm>
            <a:off x="8020049" y="3371848"/>
            <a:ext cx="4529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ar-DZ" sz="2800" b="1" dirty="0">
                <a:solidFill>
                  <a:schemeClr val="bg1"/>
                </a:solidFill>
              </a:rPr>
              <a:t>المنافسة مع الفنادق التقليدية</a:t>
            </a:r>
          </a:p>
          <a:p>
            <a:pPr algn="l"/>
            <a:r>
              <a:rPr lang="ar-DZ" sz="2000" dirty="0">
                <a:solidFill>
                  <a:schemeClr val="bg1"/>
                </a:solidFill>
              </a:rPr>
              <a:t>التحدي في جذب المزيد من العملاء </a:t>
            </a:r>
          </a:p>
          <a:p>
            <a:pPr algn="l"/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6EAF6F-9CA3-42BD-982F-7B26DB3F44DB}"/>
              </a:ext>
            </a:extLst>
          </p:cNvPr>
          <p:cNvSpPr txBox="1"/>
          <p:nvPr/>
        </p:nvSpPr>
        <p:spPr>
          <a:xfrm>
            <a:off x="8170399" y="4899371"/>
            <a:ext cx="3916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2800" b="1" dirty="0">
                <a:solidFill>
                  <a:schemeClr val="bg1"/>
                </a:solidFill>
              </a:rPr>
              <a:t>      تحقيق رضا العملاء </a:t>
            </a:r>
          </a:p>
          <a:p>
            <a:pPr algn="r" rtl="1"/>
            <a:r>
              <a:rPr lang="ar-DZ" sz="2000" dirty="0">
                <a:solidFill>
                  <a:schemeClr val="bg1"/>
                </a:solidFill>
              </a:rPr>
              <a:t> ضمان تجربة إقامة ممتازة للضيوف     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0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7" grpId="0">
        <p:bldAsOne/>
      </p:bldGraphic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2AE500D2-3F79-4531-B793-7C0F9D57CC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5791" b="15791"/>
          <a:stretch>
            <a:fillRect/>
          </a:stretch>
        </p:blipFill>
        <p:spPr>
          <a:xfrm>
            <a:off x="5765840" y="1362220"/>
            <a:ext cx="6426160" cy="5495781"/>
          </a:xfr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707CA6-E789-48F3-8A82-15A7B04AB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6CDC43-8093-4921-AF63-00DCAB460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Your Footer Here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0DECD35-3C8E-475A-81BB-C2FEEB78C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18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879ACE6-ABA8-4A83-8E76-4CCAEC5B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DZ" dirty="0"/>
              <a:t>فوائد الاستخدام 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35717AD-6605-4169-9137-32BC65F64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8849"/>
            <a:ext cx="7772400" cy="2286001"/>
          </a:xfrm>
        </p:spPr>
        <p:txBody>
          <a:bodyPr>
            <a:normAutofit/>
          </a:bodyPr>
          <a:lstStyle/>
          <a:p>
            <a:pPr algn="r" rtl="1"/>
            <a:r>
              <a:rPr lang="ar-DZ" dirty="0"/>
              <a:t>توفي الإقامة الاقتصادية للمسافرين بتكلفة افل من الفنادق التقليدية </a:t>
            </a:r>
          </a:p>
          <a:p>
            <a:pPr algn="r" rtl="1"/>
            <a:r>
              <a:rPr lang="ar-DZ" dirty="0"/>
              <a:t>تجربة محلية حقيقية مع الإقامة في منازل سكان المدينة </a:t>
            </a:r>
          </a:p>
          <a:p>
            <a:pPr algn="r" rtl="1"/>
            <a:r>
              <a:rPr lang="ar-DZ" dirty="0"/>
              <a:t>فرصة للتواصل والتفاعل مع المضيفين محليين للحصول على نصائح عن الوجهات السياحية </a:t>
            </a:r>
          </a:p>
        </p:txBody>
      </p:sp>
    </p:spTree>
    <p:extLst>
      <p:ext uri="{BB962C8B-B14F-4D97-AF65-F5344CB8AC3E}">
        <p14:creationId xmlns:p14="http://schemas.microsoft.com/office/powerpoint/2010/main" val="179600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9AE6309A-F36A-40D0-BEFD-0D37A3CF9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73" y="14290"/>
            <a:ext cx="2571750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361F182-80D0-4340-ACE5-1E1CF6F81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837" y="3"/>
            <a:ext cx="2286000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A660EC7-3BC1-4118-9108-664EAE294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943" y="3"/>
            <a:ext cx="2654709" cy="34289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FA58EA47-C3B1-4A3A-B24C-A8ABF0356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75" y="3775471"/>
            <a:ext cx="3919538" cy="29396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4287691-6D5F-41E7-88EB-5DB059DD1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233" y="3"/>
            <a:ext cx="2743200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58BE22F-23CE-4146-9FB4-07C100FC3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6838" y="3775471"/>
            <a:ext cx="3024188" cy="29396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4FB01B90-F6C9-440A-AD14-C65E07B2C5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1550" y="3775471"/>
            <a:ext cx="4202388" cy="29396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591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B530A60-6689-2CEF-DD19-94061ED42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7440"/>
            <a:ext cx="12192000" cy="448056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EF9F326-0B94-4FFD-BD2E-454C2D484F85}"/>
              </a:ext>
            </a:extLst>
          </p:cNvPr>
          <p:cNvSpPr txBox="1"/>
          <p:nvPr/>
        </p:nvSpPr>
        <p:spPr>
          <a:xfrm>
            <a:off x="1209368" y="516194"/>
            <a:ext cx="101173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4400" b="1" dirty="0">
                <a:solidFill>
                  <a:schemeClr val="bg1"/>
                </a:solidFill>
              </a:rPr>
              <a:t>من فكرة "ساذجة" الى امبراطورية بملايين الدولارات </a:t>
            </a:r>
            <a:endParaRPr lang="fr-DZ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78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278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84A81D0-AB19-79AA-C0CB-73AC38DB2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2F7BDDE-0E92-0965-F2FA-D7C74B858FA6}"/>
              </a:ext>
            </a:extLst>
          </p:cNvPr>
          <p:cNvSpPr/>
          <p:nvPr/>
        </p:nvSpPr>
        <p:spPr>
          <a:xfrm>
            <a:off x="8908026" y="29497"/>
            <a:ext cx="2005780" cy="575187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</a:rPr>
              <a:t>بريان تشيسكي</a:t>
            </a:r>
            <a:r>
              <a:rPr lang="fr-FR" sz="2400" b="1" dirty="0">
                <a:solidFill>
                  <a:schemeClr val="bg1"/>
                </a:solidFill>
              </a:rPr>
              <a:t> </a:t>
            </a:r>
            <a:endParaRPr lang="fr-DZ" sz="2400" b="1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8813EEF-5536-F7A1-669B-FA35C9998ABC}"/>
              </a:ext>
            </a:extLst>
          </p:cNvPr>
          <p:cNvSpPr/>
          <p:nvPr/>
        </p:nvSpPr>
        <p:spPr>
          <a:xfrm>
            <a:off x="4729317" y="29497"/>
            <a:ext cx="2005780" cy="575187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</a:rPr>
              <a:t>جو جيبيا </a:t>
            </a:r>
            <a:endParaRPr lang="fr-DZ" sz="2400" b="1" dirty="0">
              <a:solidFill>
                <a:schemeClr val="bg1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7515614-E95C-EDCE-9593-249509BE0D2B}"/>
              </a:ext>
            </a:extLst>
          </p:cNvPr>
          <p:cNvSpPr/>
          <p:nvPr/>
        </p:nvSpPr>
        <p:spPr>
          <a:xfrm>
            <a:off x="879988" y="29496"/>
            <a:ext cx="2005780" cy="575187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/>
              <a:t>ناثان بليكارسزيك</a:t>
            </a:r>
            <a:endParaRPr lang="fr-D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73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_5947530300429963494">
            <a:hlinkClick r:id="" action="ppaction://media"/>
            <a:extLst>
              <a:ext uri="{FF2B5EF4-FFF2-40B4-BE49-F238E27FC236}">
                <a16:creationId xmlns:a16="http://schemas.microsoft.com/office/drawing/2014/main" id="{825DDFCD-23AE-4A41-979A-892DE0987F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1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0665B8BB-50C9-48C1-9D69-A7EF140C6FD8}"/>
              </a:ext>
            </a:extLst>
          </p:cNvPr>
          <p:cNvSpPr/>
          <p:nvPr/>
        </p:nvSpPr>
        <p:spPr>
          <a:xfrm>
            <a:off x="4538003" y="2730891"/>
            <a:ext cx="3115993" cy="139621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41DCC7F-09E5-4722-ACBC-F8F8EE3435A8}"/>
              </a:ext>
            </a:extLst>
          </p:cNvPr>
          <p:cNvSpPr/>
          <p:nvPr/>
        </p:nvSpPr>
        <p:spPr>
          <a:xfrm>
            <a:off x="9242472" y="466574"/>
            <a:ext cx="2785403" cy="6330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ctr" rtl="1">
              <a:buFont typeface="+mj-lt"/>
              <a:buAutoNum type="romanUcPeriod" startAt="3"/>
            </a:pPr>
            <a:r>
              <a:rPr lang="ar-DZ" sz="2400" b="1" dirty="0">
                <a:solidFill>
                  <a:schemeClr val="tx1"/>
                </a:solidFill>
              </a:rPr>
              <a:t>الشركة في العالم العربي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1090ACE-8656-4C71-A140-BBA8CFEA6655}"/>
              </a:ext>
            </a:extLst>
          </p:cNvPr>
          <p:cNvSpPr/>
          <p:nvPr/>
        </p:nvSpPr>
        <p:spPr>
          <a:xfrm>
            <a:off x="9242472" y="4820527"/>
            <a:ext cx="2785403" cy="6330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r" rtl="1">
              <a:buFont typeface="+mj-lt"/>
              <a:buAutoNum type="romanUcPeriod"/>
            </a:pPr>
            <a:r>
              <a:rPr lang="ar-DZ" sz="2000" b="1" dirty="0">
                <a:solidFill>
                  <a:schemeClr val="tx1"/>
                </a:solidFill>
              </a:rPr>
              <a:t>نشأة شركة </a:t>
            </a:r>
            <a:r>
              <a:rPr lang="fr-FR" sz="2400" b="1" dirty="0">
                <a:solidFill>
                  <a:schemeClr val="tx1"/>
                </a:solidFill>
              </a:rPr>
              <a:t>Airbnb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0D191F7-8E6F-4999-B6A1-C49FA70BC569}"/>
              </a:ext>
            </a:extLst>
          </p:cNvPr>
          <p:cNvSpPr/>
          <p:nvPr/>
        </p:nvSpPr>
        <p:spPr>
          <a:xfrm>
            <a:off x="159434" y="466574"/>
            <a:ext cx="2785403" cy="6330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ctr" rtl="1">
              <a:buFont typeface="+mj-lt"/>
              <a:buAutoNum type="romanUcPeriod" startAt="5"/>
            </a:pPr>
            <a:r>
              <a:rPr lang="ar-DZ" sz="2400" b="1" dirty="0">
                <a:solidFill>
                  <a:schemeClr val="tx1"/>
                </a:solidFill>
              </a:rPr>
              <a:t>تجربة المستخدمين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E2ED557-5C90-4DD6-88BA-121C683625F0}"/>
              </a:ext>
            </a:extLst>
          </p:cNvPr>
          <p:cNvSpPr/>
          <p:nvPr/>
        </p:nvSpPr>
        <p:spPr>
          <a:xfrm>
            <a:off x="4703297" y="466574"/>
            <a:ext cx="2785403" cy="6330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ctr" rtl="1">
              <a:buFont typeface="+mj-lt"/>
              <a:buAutoNum type="romanUcPeriod" startAt="4"/>
            </a:pPr>
            <a:r>
              <a:rPr lang="ar-DZ" sz="2400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كيف تعمل </a:t>
            </a:r>
            <a:r>
              <a:rPr lang="fr-FR" sz="2400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Airbnb</a:t>
            </a:r>
            <a:endParaRPr lang="fr-FR" sz="2800" b="1" dirty="0">
              <a:solidFill>
                <a:schemeClr val="tx1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7E4EB7F-7353-4680-9065-E40F61C46918}"/>
              </a:ext>
            </a:extLst>
          </p:cNvPr>
          <p:cNvSpPr/>
          <p:nvPr/>
        </p:nvSpPr>
        <p:spPr>
          <a:xfrm>
            <a:off x="159435" y="5137051"/>
            <a:ext cx="2785403" cy="6330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ctr" rtl="1">
              <a:buFont typeface="+mj-lt"/>
              <a:buAutoNum type="romanUcPeriod" startAt="7"/>
            </a:pPr>
            <a:r>
              <a:rPr lang="ar-DZ" sz="2400" b="1" dirty="0">
                <a:solidFill>
                  <a:schemeClr val="tx1"/>
                </a:solidFill>
              </a:rPr>
              <a:t>فوائد الاستخدام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74C6D7F-4743-46F4-BEF3-4908A7E263BD}"/>
              </a:ext>
            </a:extLst>
          </p:cNvPr>
          <p:cNvSpPr/>
          <p:nvPr/>
        </p:nvSpPr>
        <p:spPr>
          <a:xfrm>
            <a:off x="159436" y="2795953"/>
            <a:ext cx="2785403" cy="6330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ctr" rtl="1">
              <a:buFont typeface="+mj-lt"/>
              <a:buAutoNum type="romanUcPeriod" startAt="6"/>
            </a:pPr>
            <a:r>
              <a:rPr lang="ar-DZ" sz="2000" b="1" dirty="0">
                <a:solidFill>
                  <a:schemeClr val="tx1"/>
                </a:solidFill>
              </a:rPr>
              <a:t>التحديات التي تواجهها الشركة 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79F4112-486C-43F7-86B0-33BF97A2DB3B}"/>
              </a:ext>
            </a:extLst>
          </p:cNvPr>
          <p:cNvSpPr/>
          <p:nvPr/>
        </p:nvSpPr>
        <p:spPr>
          <a:xfrm>
            <a:off x="9242472" y="2795953"/>
            <a:ext cx="2785403" cy="6330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r" rtl="1">
              <a:buFont typeface="+mj-lt"/>
              <a:buAutoNum type="romanUcPeriod" startAt="2"/>
            </a:pPr>
            <a:r>
              <a:rPr lang="ar-DZ" sz="2400" b="1" dirty="0">
                <a:solidFill>
                  <a:schemeClr val="tx1"/>
                </a:solidFill>
              </a:rPr>
              <a:t>نمو شركة </a:t>
            </a:r>
            <a:r>
              <a:rPr lang="fr-FR" sz="2400" b="1" dirty="0">
                <a:solidFill>
                  <a:schemeClr val="tx1"/>
                </a:solidFill>
              </a:rPr>
              <a:t>Airbnb</a:t>
            </a:r>
          </a:p>
        </p:txBody>
      </p:sp>
    </p:spTree>
    <p:extLst>
      <p:ext uri="{BB962C8B-B14F-4D97-AF65-F5344CB8AC3E}">
        <p14:creationId xmlns:p14="http://schemas.microsoft.com/office/powerpoint/2010/main" val="345279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_5947530300429963499">
            <a:hlinkClick r:id="" action="ppaction://media"/>
            <a:extLst>
              <a:ext uri="{FF2B5EF4-FFF2-40B4-BE49-F238E27FC236}">
                <a16:creationId xmlns:a16="http://schemas.microsoft.com/office/drawing/2014/main" id="{ED50B3B3-4414-4D73-98CE-44A2FD0CEC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8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3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C9253F58-E647-4B8D-BF66-EA788A7CD6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665" r="12665"/>
          <a:stretch>
            <a:fillRect/>
          </a:stretch>
        </p:blipFill>
        <p:spPr>
          <a:xfrm>
            <a:off x="0" y="0"/>
            <a:ext cx="5781368" cy="685800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184644C-D1A6-41CD-A7F5-9B2E8872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DZ" dirty="0"/>
              <a:t>نشأة شركة </a:t>
            </a:r>
            <a:r>
              <a:rPr lang="fr-FR" dirty="0"/>
              <a:t>Airbnb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6ADF5FB-04D2-410B-9357-E9EC055EA56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algn="r" rtl="1"/>
            <a:r>
              <a:rPr lang="ar-SA" sz="2000" dirty="0"/>
              <a:t>بعد فترة قصيرة من الانتقال إلى</a:t>
            </a:r>
            <a:r>
              <a:rPr lang="fr-FR" sz="2000" dirty="0"/>
              <a:t> </a:t>
            </a:r>
            <a:r>
              <a:rPr lang="ar-SA" sz="2000" dirty="0">
                <a:solidFill>
                  <a:srgbClr val="FFFF00"/>
                </a:solidFill>
                <a:hlinkClick r:id="rId3" tooltip="سان فرانسيسكو"/>
              </a:rPr>
              <a:t>سان فرانسيسكو</a:t>
            </a:r>
            <a:r>
              <a:rPr lang="fr-FR" sz="2000" dirty="0"/>
              <a:t> </a:t>
            </a:r>
            <a:r>
              <a:rPr lang="ar-SA" sz="2000" dirty="0"/>
              <a:t>في أكتوبر 2007، كان</a:t>
            </a:r>
            <a:r>
              <a:rPr lang="fr-FR" sz="2000" dirty="0">
                <a:solidFill>
                  <a:srgbClr val="FFFF00"/>
                </a:solidFill>
              </a:rPr>
              <a:t> </a:t>
            </a:r>
            <a:r>
              <a:rPr lang="ar-SA" sz="2000" dirty="0">
                <a:solidFill>
                  <a:srgbClr val="FFFF00"/>
                </a:solidFill>
                <a:hlinkClick r:id="rId4" tooltip="براين تشيسكي"/>
              </a:rPr>
              <a:t>بريان تشيسكي</a:t>
            </a:r>
            <a:r>
              <a:rPr lang="fr-FR" sz="2000" dirty="0">
                <a:solidFill>
                  <a:srgbClr val="FFFF00"/>
                </a:solidFill>
              </a:rPr>
              <a:t> </a:t>
            </a:r>
            <a:r>
              <a:rPr lang="ar-SA" sz="2000" dirty="0">
                <a:solidFill>
                  <a:srgbClr val="FFFF00"/>
                </a:solidFill>
                <a:hlinkClick r:id="rId5" tooltip="جو جيبيا"/>
              </a:rPr>
              <a:t>وجو جيبيا</a:t>
            </a:r>
            <a:r>
              <a:rPr lang="fr-FR" sz="2000" dirty="0"/>
              <a:t> </a:t>
            </a:r>
            <a:r>
              <a:rPr lang="ar-SA" sz="2000" dirty="0"/>
              <a:t>يكافحون لدفع أقساط شقتهم، قبل أن يتوصلوا إلى فكرة غيرت حياتهما في عام 2007. </a:t>
            </a:r>
            <a:endParaRPr lang="fr-FR" sz="2000" dirty="0"/>
          </a:p>
          <a:p>
            <a:pPr algn="r" rtl="1"/>
            <a:r>
              <a:rPr lang="ar-SA" sz="2000" dirty="0"/>
              <a:t>ولكي يجمعوا المال اللازم لسداد أقساط شقتهما، قام برايان تشيسكي وناثان بليكارسزيك وجو جيبيا بشراء بعض أسرة نوم بلاستيكية تنفخ بالهواء</a:t>
            </a:r>
            <a:endParaRPr lang="fr-FR" sz="2000" dirty="0"/>
          </a:p>
          <a:p>
            <a:pPr algn="r" rtl="1"/>
            <a:r>
              <a:rPr lang="ar-SA" sz="2000" dirty="0"/>
              <a:t>وكان أول المستأجرين ثلاثة ضيوف هم سائح هندي عمره 30 عاما، وسيدة من بوسطن، وأميركي من ولاية </a:t>
            </a:r>
            <a:r>
              <a:rPr lang="ar-SA" sz="2000" dirty="0" err="1"/>
              <a:t>يوتا</a:t>
            </a:r>
            <a:r>
              <a:rPr lang="ar-SA" sz="2000" dirty="0"/>
              <a:t>، ودفعوا كلهم 80 دولارا في الليلة الواحدة</a:t>
            </a:r>
            <a:endParaRPr lang="fr-FR" sz="2000" dirty="0"/>
          </a:p>
          <a:p>
            <a:pPr algn="r" rtl="1"/>
            <a:r>
              <a:rPr lang="ar-SA" sz="2000" dirty="0"/>
              <a:t>وكانت تلك النقود هي أول ما تحصل عليه الشركة الناشئة التي أصبح اسمها</a:t>
            </a:r>
            <a:r>
              <a:rPr lang="fr-FR" sz="2000" dirty="0">
                <a:solidFill>
                  <a:srgbClr val="FFFF00"/>
                </a:solidFill>
              </a:rPr>
              <a:t> </a:t>
            </a:r>
            <a:r>
              <a:rPr lang="ar-SA" sz="2000" b="1" dirty="0">
                <a:solidFill>
                  <a:srgbClr val="FFFF00"/>
                </a:solidFill>
              </a:rPr>
              <a:t>إير بيد أند </a:t>
            </a:r>
            <a:r>
              <a:rPr lang="ar-SA" sz="2000" b="1" dirty="0" err="1">
                <a:solidFill>
                  <a:srgbClr val="FFFF00"/>
                </a:solidFill>
              </a:rPr>
              <a:t>بريكفاست</a:t>
            </a:r>
            <a:r>
              <a:rPr lang="fr-FR" sz="2000" dirty="0"/>
              <a:t> </a:t>
            </a:r>
            <a:r>
              <a:rPr lang="ar-SA" sz="2000" dirty="0"/>
              <a:t>حيث أرست جذورها في العام التالي</a:t>
            </a:r>
            <a:r>
              <a:rPr lang="fr-FR" sz="2000" dirty="0"/>
              <a:t>  </a:t>
            </a:r>
            <a:r>
              <a:rPr lang="ar-SA" sz="2000" dirty="0"/>
              <a:t>لكن الأمور لم تسر بالسهولة التي خططوا لها، وكانوا بحاجة ماسة للتمويل للتعريف بالشركة الناشئة</a:t>
            </a:r>
            <a:endParaRPr lang="fr-FR" sz="2000" dirty="0"/>
          </a:p>
          <a:p>
            <a:pPr marL="0" indent="0" algn="r" rtl="1">
              <a:buNone/>
            </a:pPr>
            <a:endParaRPr lang="fr-FR" sz="1800" dirty="0"/>
          </a:p>
          <a:p>
            <a:pPr algn="r" rtl="1"/>
            <a:endParaRPr lang="fr-FR" sz="700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97CD72-3E6A-4228-90A7-CCDE4B5C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208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81A026B-B402-4913-B940-F1981A9B7D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" r="15"/>
          <a:stretch>
            <a:fillRect/>
          </a:stretch>
        </p:blipFill>
        <p:spPr/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AC8A07D-1D72-FD49-B48A-1FD8086C4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5788"/>
            <a:ext cx="5440680" cy="6135687"/>
          </a:xfrm>
        </p:spPr>
        <p:txBody>
          <a:bodyPr>
            <a:noAutofit/>
          </a:bodyPr>
          <a:lstStyle/>
          <a:p>
            <a:pPr algn="r" rtl="1"/>
            <a:r>
              <a:rPr lang="fr-FR" sz="2000" dirty="0"/>
              <a:t> </a:t>
            </a:r>
            <a:r>
              <a:rPr lang="ar-SA" sz="2000" dirty="0"/>
              <a:t>ففي صيف 2008، كان المؤسسون قد أنهوا النسخة النهائية من موقع </a:t>
            </a:r>
            <a:r>
              <a:rPr lang="ar-SA" sz="2000" dirty="0">
                <a:solidFill>
                  <a:srgbClr val="FFFF00"/>
                </a:solidFill>
              </a:rPr>
              <a:t>إير بيد أند </a:t>
            </a:r>
            <a:r>
              <a:rPr lang="ar-SA" sz="2000" dirty="0" err="1">
                <a:solidFill>
                  <a:srgbClr val="FFFF00"/>
                </a:solidFill>
              </a:rPr>
              <a:t>بريكفاست</a:t>
            </a:r>
            <a:r>
              <a:rPr lang="ar-SA" sz="2000" dirty="0">
                <a:solidFill>
                  <a:srgbClr val="FFFF00"/>
                </a:solidFill>
              </a:rPr>
              <a:t> </a:t>
            </a:r>
            <a:r>
              <a:rPr lang="ar-SA" sz="2000" dirty="0"/>
              <a:t>وذهبوا للقاء المستثمرين. لكن المستثمرين لم يقتنعوا بالفكرة التي طرحوها على 15 منهم. حيث رفضها 8 وتجاهلها 7 مستثمرين تجاهلا تاما</a:t>
            </a:r>
            <a:endParaRPr lang="fr-FR" sz="2000" dirty="0"/>
          </a:p>
          <a:p>
            <a:pPr algn="r" rtl="1"/>
            <a:r>
              <a:rPr lang="ar-SA" sz="2000" dirty="0"/>
              <a:t>عندما أطلع جيبيا،</a:t>
            </a:r>
            <a:r>
              <a:rPr lang="fr-FR" sz="2000" dirty="0"/>
              <a:t> </a:t>
            </a:r>
            <a:r>
              <a:rPr lang="ar-SA" sz="2000" dirty="0">
                <a:hlinkClick r:id="rId4" tooltip="بول غراهام"/>
              </a:rPr>
              <a:t>بول غراهام</a:t>
            </a:r>
            <a:r>
              <a:rPr lang="fr-FR" sz="2000" dirty="0"/>
              <a:t> </a:t>
            </a:r>
            <a:r>
              <a:rPr lang="ar-SA" sz="2000" dirty="0"/>
              <a:t>مؤسس واي </a:t>
            </a:r>
            <a:r>
              <a:rPr lang="ar-SA" sz="2000" dirty="0" err="1"/>
              <a:t>كومبيناتور</a:t>
            </a:r>
            <a:r>
              <a:rPr lang="ar-SA" sz="2000" dirty="0"/>
              <a:t>، على مشروعهم، أبدى غراهام إعجابه بالموقع، وقدم لهم تمويل أولي قيمته 20 ألف دولار مع </a:t>
            </a:r>
            <a:r>
              <a:rPr lang="ar-SA" sz="2000" dirty="0" err="1"/>
              <a:t>خصوع</a:t>
            </a:r>
            <a:r>
              <a:rPr lang="ar-SA" sz="2000" dirty="0"/>
              <a:t> المؤسسين للتدريب وحصول واي </a:t>
            </a:r>
            <a:r>
              <a:rPr lang="ar-SA" sz="2000" dirty="0" err="1"/>
              <a:t>كومبيناتور</a:t>
            </a:r>
            <a:r>
              <a:rPr lang="ar-SA" sz="2000" dirty="0"/>
              <a:t> على نسبة ضئيلة من أسهم الشركة</a:t>
            </a:r>
            <a:endParaRPr lang="fr-FR" sz="2000" dirty="0"/>
          </a:p>
          <a:p>
            <a:pPr algn="r" rtl="1"/>
            <a:r>
              <a:rPr lang="ar-SA" sz="2000" dirty="0"/>
              <a:t>في سنة 2009 واجهت الشركة خطر الإفلاس حيث </a:t>
            </a:r>
            <a:r>
              <a:rPr lang="ar-SA" sz="2000" dirty="0" err="1"/>
              <a:t>إنخفضت</a:t>
            </a:r>
            <a:r>
              <a:rPr lang="ar-SA" sz="2000" dirty="0"/>
              <a:t> المداخيل إلى 200 دولار للأسبوع، الربح الذي لا يمكن توفير معيشة المؤسسين الثلاثة والموظفين. وبعد أن تم تحليل الموقع تبين أن المشكلة كانت في أن </a:t>
            </a:r>
            <a:r>
              <a:rPr lang="ar-SA" sz="2000" dirty="0" err="1"/>
              <a:t>إلتقاط</a:t>
            </a:r>
            <a:r>
              <a:rPr lang="ar-SA" sz="2000" dirty="0"/>
              <a:t> الصور يتم من طرف أصحاب المنازل أو الشقق</a:t>
            </a:r>
            <a:endParaRPr lang="fr-FR" sz="2000" dirty="0"/>
          </a:p>
          <a:p>
            <a:pPr algn="r" rtl="1"/>
            <a:r>
              <a:rPr lang="ar-SA" sz="2000" dirty="0"/>
              <a:t>في مارس 2009، ألغت الشركة أخيرا اسم </a:t>
            </a:r>
            <a:r>
              <a:rPr lang="ar-SA" sz="2000" dirty="0">
                <a:solidFill>
                  <a:srgbClr val="FFFF00"/>
                </a:solidFill>
              </a:rPr>
              <a:t>إير بيد أند </a:t>
            </a:r>
            <a:r>
              <a:rPr lang="ar-SA" sz="2000" dirty="0" err="1">
                <a:solidFill>
                  <a:srgbClr val="FFFF00"/>
                </a:solidFill>
              </a:rPr>
              <a:t>بريكفاست</a:t>
            </a:r>
            <a:r>
              <a:rPr lang="ar-SA" sz="2000" dirty="0">
                <a:solidFill>
                  <a:srgbClr val="FFFF00"/>
                </a:solidFill>
              </a:rPr>
              <a:t> </a:t>
            </a:r>
            <a:r>
              <a:rPr lang="ar-SA" sz="2000" dirty="0"/>
              <a:t>وبسطته إلى </a:t>
            </a:r>
            <a:r>
              <a:rPr lang="ar-SA" sz="2000" dirty="0">
                <a:solidFill>
                  <a:srgbClr val="FFFF00"/>
                </a:solidFill>
              </a:rPr>
              <a:t>إير بي إن بي </a:t>
            </a:r>
            <a:r>
              <a:rPr lang="ar-SA" sz="2000" dirty="0"/>
              <a:t>لتتحول الشركة من مجرد استأجر سرير أو غرفة في أحد المنازل إلى تأجير كافة العقارات بمختلف أنواعها وصولاً إلى تأجير اليخوت والبواخر</a:t>
            </a:r>
            <a:endParaRPr lang="fr-FR" sz="2000" dirty="0"/>
          </a:p>
          <a:p>
            <a:pPr algn="r" rtl="1"/>
            <a:r>
              <a:rPr lang="ar-SA" sz="2000" dirty="0"/>
              <a:t>وفي شهر أبريل 2009، حصلت شركة </a:t>
            </a:r>
            <a:r>
              <a:rPr lang="ar-SA" sz="2000" dirty="0">
                <a:solidFill>
                  <a:srgbClr val="FFFF00"/>
                </a:solidFill>
              </a:rPr>
              <a:t>اير بي ان بي </a:t>
            </a:r>
            <a:r>
              <a:rPr lang="ar-SA" sz="2000" dirty="0"/>
              <a:t>أخيرا على استثمار بقيمة 60 ألف دولار من </a:t>
            </a:r>
            <a:r>
              <a:rPr lang="ar-SA" sz="2000" dirty="0" err="1"/>
              <a:t>سكويا</a:t>
            </a:r>
            <a:r>
              <a:rPr lang="ar-SA" sz="2000" dirty="0"/>
              <a:t> </a:t>
            </a:r>
            <a:r>
              <a:rPr lang="ar-SA" sz="2000" dirty="0" err="1"/>
              <a:t>كابيتال</a:t>
            </a:r>
            <a:endParaRPr lang="fr-FR" sz="2000" dirty="0"/>
          </a:p>
          <a:p>
            <a:pPr algn="r" rtl="1"/>
            <a:endParaRPr lang="en-US" sz="1200" noProof="1"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947293C3-5893-EA43-BAF1-028D5875E944}"/>
              </a:ext>
            </a:extLst>
          </p:cNvPr>
          <p:cNvSpPr/>
          <p:nvPr/>
        </p:nvSpPr>
        <p:spPr>
          <a:xfrm>
            <a:off x="6471146" y="1"/>
            <a:ext cx="2429123" cy="6844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1600" extrusionOk="0">
                <a:moveTo>
                  <a:pt x="20569" y="21474"/>
                </a:moveTo>
                <a:cubicBezTo>
                  <a:pt x="19705" y="21332"/>
                  <a:pt x="18865" y="21173"/>
                  <a:pt x="18034" y="21011"/>
                </a:cubicBezTo>
                <a:cubicBezTo>
                  <a:pt x="16414" y="20689"/>
                  <a:pt x="14903" y="20317"/>
                  <a:pt x="13467" y="19899"/>
                </a:cubicBezTo>
                <a:cubicBezTo>
                  <a:pt x="11688" y="19358"/>
                  <a:pt x="10059" y="18750"/>
                  <a:pt x="8716" y="18065"/>
                </a:cubicBezTo>
                <a:cubicBezTo>
                  <a:pt x="7339" y="17362"/>
                  <a:pt x="6256" y="16577"/>
                  <a:pt x="5492" y="15763"/>
                </a:cubicBezTo>
                <a:cubicBezTo>
                  <a:pt x="4754" y="14975"/>
                  <a:pt x="4502" y="14127"/>
                  <a:pt x="4519" y="13298"/>
                </a:cubicBezTo>
                <a:cubicBezTo>
                  <a:pt x="4527" y="12865"/>
                  <a:pt x="4678" y="12435"/>
                  <a:pt x="4913" y="12011"/>
                </a:cubicBezTo>
                <a:cubicBezTo>
                  <a:pt x="5157" y="11585"/>
                  <a:pt x="5601" y="11179"/>
                  <a:pt x="6139" y="10791"/>
                </a:cubicBezTo>
                <a:cubicBezTo>
                  <a:pt x="6340" y="10662"/>
                  <a:pt x="6550" y="10532"/>
                  <a:pt x="6752" y="10400"/>
                </a:cubicBezTo>
                <a:cubicBezTo>
                  <a:pt x="6961" y="10268"/>
                  <a:pt x="7205" y="10142"/>
                  <a:pt x="7440" y="10015"/>
                </a:cubicBezTo>
                <a:cubicBezTo>
                  <a:pt x="7843" y="9793"/>
                  <a:pt x="8279" y="9580"/>
                  <a:pt x="8724" y="9369"/>
                </a:cubicBezTo>
                <a:cubicBezTo>
                  <a:pt x="9295" y="9102"/>
                  <a:pt x="9866" y="8837"/>
                  <a:pt x="10437" y="8573"/>
                </a:cubicBezTo>
                <a:cubicBezTo>
                  <a:pt x="10915" y="8353"/>
                  <a:pt x="11402" y="8137"/>
                  <a:pt x="11856" y="7911"/>
                </a:cubicBezTo>
                <a:cubicBezTo>
                  <a:pt x="12175" y="7752"/>
                  <a:pt x="12494" y="7593"/>
                  <a:pt x="12804" y="7433"/>
                </a:cubicBezTo>
                <a:cubicBezTo>
                  <a:pt x="13350" y="7160"/>
                  <a:pt x="13820" y="6862"/>
                  <a:pt x="14257" y="6565"/>
                </a:cubicBezTo>
                <a:cubicBezTo>
                  <a:pt x="14794" y="6195"/>
                  <a:pt x="15230" y="5807"/>
                  <a:pt x="15499" y="5402"/>
                </a:cubicBezTo>
                <a:cubicBezTo>
                  <a:pt x="15776" y="4984"/>
                  <a:pt x="15818" y="4551"/>
                  <a:pt x="15784" y="4124"/>
                </a:cubicBezTo>
                <a:cubicBezTo>
                  <a:pt x="15759" y="3757"/>
                  <a:pt x="15600" y="3394"/>
                  <a:pt x="15407" y="3033"/>
                </a:cubicBezTo>
                <a:cubicBezTo>
                  <a:pt x="15188" y="2636"/>
                  <a:pt x="14853" y="2248"/>
                  <a:pt x="14408" y="1879"/>
                </a:cubicBezTo>
                <a:cubicBezTo>
                  <a:pt x="14005" y="1548"/>
                  <a:pt x="13501" y="1232"/>
                  <a:pt x="12922" y="935"/>
                </a:cubicBezTo>
                <a:cubicBezTo>
                  <a:pt x="12233" y="580"/>
                  <a:pt x="11369" y="277"/>
                  <a:pt x="10428" y="9"/>
                </a:cubicBezTo>
                <a:cubicBezTo>
                  <a:pt x="10420" y="6"/>
                  <a:pt x="10412" y="3"/>
                  <a:pt x="10403" y="0"/>
                </a:cubicBezTo>
                <a:lnTo>
                  <a:pt x="2940" y="0"/>
                </a:lnTo>
                <a:cubicBezTo>
                  <a:pt x="3251" y="39"/>
                  <a:pt x="3561" y="81"/>
                  <a:pt x="3864" y="126"/>
                </a:cubicBezTo>
                <a:cubicBezTo>
                  <a:pt x="5022" y="298"/>
                  <a:pt x="6080" y="535"/>
                  <a:pt x="7054" y="821"/>
                </a:cubicBezTo>
                <a:cubicBezTo>
                  <a:pt x="8279" y="1208"/>
                  <a:pt x="9287" y="1662"/>
                  <a:pt x="10042" y="2182"/>
                </a:cubicBezTo>
                <a:cubicBezTo>
                  <a:pt x="10764" y="2675"/>
                  <a:pt x="11184" y="3228"/>
                  <a:pt x="11419" y="3778"/>
                </a:cubicBezTo>
                <a:cubicBezTo>
                  <a:pt x="11663" y="4349"/>
                  <a:pt x="11595" y="4948"/>
                  <a:pt x="11302" y="5513"/>
                </a:cubicBezTo>
                <a:cubicBezTo>
                  <a:pt x="10983" y="6132"/>
                  <a:pt x="10261" y="6721"/>
                  <a:pt x="9455" y="7277"/>
                </a:cubicBezTo>
                <a:cubicBezTo>
                  <a:pt x="8548" y="7878"/>
                  <a:pt x="7465" y="8434"/>
                  <a:pt x="6315" y="8978"/>
                </a:cubicBezTo>
                <a:cubicBezTo>
                  <a:pt x="5274" y="9471"/>
                  <a:pt x="4183" y="9946"/>
                  <a:pt x="3159" y="10442"/>
                </a:cubicBezTo>
                <a:cubicBezTo>
                  <a:pt x="2453" y="10782"/>
                  <a:pt x="1815" y="11143"/>
                  <a:pt x="1270" y="11518"/>
                </a:cubicBezTo>
                <a:cubicBezTo>
                  <a:pt x="162" y="12276"/>
                  <a:pt x="-191" y="13151"/>
                  <a:pt x="94" y="13998"/>
                </a:cubicBezTo>
                <a:cubicBezTo>
                  <a:pt x="371" y="14837"/>
                  <a:pt x="1186" y="15648"/>
                  <a:pt x="2369" y="16376"/>
                </a:cubicBezTo>
                <a:cubicBezTo>
                  <a:pt x="3612" y="17142"/>
                  <a:pt x="5232" y="17831"/>
                  <a:pt x="6995" y="18447"/>
                </a:cubicBezTo>
                <a:cubicBezTo>
                  <a:pt x="8699" y="19042"/>
                  <a:pt x="10554" y="19574"/>
                  <a:pt x="12502" y="20058"/>
                </a:cubicBezTo>
                <a:cubicBezTo>
                  <a:pt x="14534" y="20563"/>
                  <a:pt x="16716" y="20981"/>
                  <a:pt x="18949" y="21357"/>
                </a:cubicBezTo>
                <a:cubicBezTo>
                  <a:pt x="19436" y="21441"/>
                  <a:pt x="19931" y="21522"/>
                  <a:pt x="20427" y="21600"/>
                </a:cubicBezTo>
                <a:lnTo>
                  <a:pt x="21409" y="21600"/>
                </a:lnTo>
                <a:cubicBezTo>
                  <a:pt x="21132" y="21564"/>
                  <a:pt x="20855" y="21519"/>
                  <a:pt x="20569" y="21474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92000">
                <a:schemeClr val="accent5"/>
              </a:gs>
            </a:gsLst>
            <a:lin ang="5400000" scaled="1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5686B0-3BEF-4C5D-BDFF-DB95ED36A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98FE-CD24-8C46-983A-691BFAE2F12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7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">
            <a:extLst>
              <a:ext uri="{FF2B5EF4-FFF2-40B4-BE49-F238E27FC236}">
                <a16:creationId xmlns:a16="http://schemas.microsoft.com/office/drawing/2014/main" id="{DFEB0BCD-A274-644E-A31E-29BC37348971}"/>
              </a:ext>
            </a:extLst>
          </p:cNvPr>
          <p:cNvSpPr/>
          <p:nvPr/>
        </p:nvSpPr>
        <p:spPr>
          <a:xfrm>
            <a:off x="9356981" y="0"/>
            <a:ext cx="2832276" cy="28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600" extrusionOk="0">
                <a:moveTo>
                  <a:pt x="21583" y="20988"/>
                </a:moveTo>
                <a:cubicBezTo>
                  <a:pt x="21424" y="20807"/>
                  <a:pt x="21261" y="20626"/>
                  <a:pt x="21097" y="20445"/>
                </a:cubicBezTo>
                <a:cubicBezTo>
                  <a:pt x="20335" y="19617"/>
                  <a:pt x="19476" y="18884"/>
                  <a:pt x="18575" y="18202"/>
                </a:cubicBezTo>
                <a:cubicBezTo>
                  <a:pt x="17972" y="17740"/>
                  <a:pt x="17343" y="17298"/>
                  <a:pt x="16688" y="16902"/>
                </a:cubicBezTo>
                <a:cubicBezTo>
                  <a:pt x="16218" y="16615"/>
                  <a:pt x="15747" y="16329"/>
                  <a:pt x="15276" y="16043"/>
                </a:cubicBezTo>
                <a:cubicBezTo>
                  <a:pt x="14581" y="15621"/>
                  <a:pt x="13854" y="15245"/>
                  <a:pt x="13143" y="14853"/>
                </a:cubicBezTo>
                <a:cubicBezTo>
                  <a:pt x="12433" y="14462"/>
                  <a:pt x="11716" y="14085"/>
                  <a:pt x="11000" y="13704"/>
                </a:cubicBezTo>
                <a:cubicBezTo>
                  <a:pt x="10821" y="13609"/>
                  <a:pt x="10642" y="13523"/>
                  <a:pt x="10468" y="13418"/>
                </a:cubicBezTo>
                <a:cubicBezTo>
                  <a:pt x="10197" y="13257"/>
                  <a:pt x="9931" y="13097"/>
                  <a:pt x="9660" y="12941"/>
                </a:cubicBezTo>
                <a:cubicBezTo>
                  <a:pt x="9292" y="12720"/>
                  <a:pt x="8924" y="12504"/>
                  <a:pt x="8550" y="12283"/>
                </a:cubicBezTo>
                <a:cubicBezTo>
                  <a:pt x="8172" y="12062"/>
                  <a:pt x="7814" y="11817"/>
                  <a:pt x="7456" y="11561"/>
                </a:cubicBezTo>
                <a:cubicBezTo>
                  <a:pt x="6044" y="10562"/>
                  <a:pt x="4740" y="9382"/>
                  <a:pt x="3717" y="7991"/>
                </a:cubicBezTo>
                <a:cubicBezTo>
                  <a:pt x="3451" y="7630"/>
                  <a:pt x="3221" y="7233"/>
                  <a:pt x="3011" y="6837"/>
                </a:cubicBezTo>
                <a:cubicBezTo>
                  <a:pt x="2791" y="6430"/>
                  <a:pt x="2612" y="6009"/>
                  <a:pt x="2453" y="5577"/>
                </a:cubicBezTo>
                <a:cubicBezTo>
                  <a:pt x="2147" y="4749"/>
                  <a:pt x="1942" y="3890"/>
                  <a:pt x="1835" y="3017"/>
                </a:cubicBezTo>
                <a:cubicBezTo>
                  <a:pt x="1778" y="2399"/>
                  <a:pt x="1783" y="1782"/>
                  <a:pt x="1855" y="1165"/>
                </a:cubicBezTo>
                <a:cubicBezTo>
                  <a:pt x="1891" y="878"/>
                  <a:pt x="1922" y="592"/>
                  <a:pt x="1973" y="311"/>
                </a:cubicBezTo>
                <a:cubicBezTo>
                  <a:pt x="1993" y="206"/>
                  <a:pt x="2008" y="105"/>
                  <a:pt x="2029" y="0"/>
                </a:cubicBezTo>
                <a:lnTo>
                  <a:pt x="980" y="0"/>
                </a:lnTo>
                <a:cubicBezTo>
                  <a:pt x="847" y="231"/>
                  <a:pt x="730" y="462"/>
                  <a:pt x="622" y="708"/>
                </a:cubicBezTo>
                <a:cubicBezTo>
                  <a:pt x="494" y="989"/>
                  <a:pt x="387" y="1280"/>
                  <a:pt x="285" y="1566"/>
                </a:cubicBezTo>
                <a:cubicBezTo>
                  <a:pt x="198" y="1812"/>
                  <a:pt x="152" y="2078"/>
                  <a:pt x="101" y="2334"/>
                </a:cubicBezTo>
                <a:cubicBezTo>
                  <a:pt x="39" y="2635"/>
                  <a:pt x="19" y="2942"/>
                  <a:pt x="3" y="3248"/>
                </a:cubicBezTo>
                <a:cubicBezTo>
                  <a:pt x="-17" y="3745"/>
                  <a:pt x="60" y="4242"/>
                  <a:pt x="167" y="4724"/>
                </a:cubicBezTo>
                <a:cubicBezTo>
                  <a:pt x="285" y="5246"/>
                  <a:pt x="494" y="5748"/>
                  <a:pt x="725" y="6230"/>
                </a:cubicBezTo>
                <a:cubicBezTo>
                  <a:pt x="1190" y="7208"/>
                  <a:pt x="1891" y="8077"/>
                  <a:pt x="2663" y="8835"/>
                </a:cubicBezTo>
                <a:cubicBezTo>
                  <a:pt x="3456" y="9613"/>
                  <a:pt x="4341" y="10296"/>
                  <a:pt x="5267" y="10918"/>
                </a:cubicBezTo>
                <a:cubicBezTo>
                  <a:pt x="6100" y="11480"/>
                  <a:pt x="6965" y="12002"/>
                  <a:pt x="7855" y="12474"/>
                </a:cubicBezTo>
                <a:cubicBezTo>
                  <a:pt x="8632" y="12881"/>
                  <a:pt x="9410" y="13292"/>
                  <a:pt x="10187" y="13699"/>
                </a:cubicBezTo>
                <a:cubicBezTo>
                  <a:pt x="11670" y="14477"/>
                  <a:pt x="13138" y="15285"/>
                  <a:pt x="14606" y="16093"/>
                </a:cubicBezTo>
                <a:cubicBezTo>
                  <a:pt x="14857" y="16234"/>
                  <a:pt x="15102" y="16384"/>
                  <a:pt x="15348" y="16535"/>
                </a:cubicBezTo>
                <a:cubicBezTo>
                  <a:pt x="15778" y="16796"/>
                  <a:pt x="16207" y="17057"/>
                  <a:pt x="16637" y="17318"/>
                </a:cubicBezTo>
                <a:cubicBezTo>
                  <a:pt x="16969" y="17519"/>
                  <a:pt x="17287" y="17750"/>
                  <a:pt x="17609" y="17976"/>
                </a:cubicBezTo>
                <a:cubicBezTo>
                  <a:pt x="18100" y="18322"/>
                  <a:pt x="18575" y="18689"/>
                  <a:pt x="19041" y="19070"/>
                </a:cubicBezTo>
                <a:cubicBezTo>
                  <a:pt x="19465" y="19411"/>
                  <a:pt x="19870" y="19773"/>
                  <a:pt x="20258" y="20154"/>
                </a:cubicBezTo>
                <a:cubicBezTo>
                  <a:pt x="20667" y="20556"/>
                  <a:pt x="21046" y="20983"/>
                  <a:pt x="21419" y="21409"/>
                </a:cubicBezTo>
                <a:cubicBezTo>
                  <a:pt x="21476" y="21475"/>
                  <a:pt x="21527" y="21535"/>
                  <a:pt x="21583" y="21600"/>
                </a:cubicBezTo>
                <a:lnTo>
                  <a:pt x="21583" y="2098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92000">
                <a:schemeClr val="accent5"/>
              </a:gs>
            </a:gsLst>
            <a:lin ang="5400000" scaled="1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1E1888-1178-5046-9EEF-3F2312E7407C}"/>
              </a:ext>
            </a:extLst>
          </p:cNvPr>
          <p:cNvGrpSpPr/>
          <p:nvPr/>
        </p:nvGrpSpPr>
        <p:grpSpPr>
          <a:xfrm>
            <a:off x="1842406" y="2097647"/>
            <a:ext cx="8507188" cy="2046959"/>
            <a:chOff x="388839" y="2592829"/>
            <a:chExt cx="10560472" cy="2541011"/>
          </a:xfrm>
        </p:grpSpPr>
        <p:sp>
          <p:nvSpPr>
            <p:cNvPr id="4" name="Shape">
              <a:extLst>
                <a:ext uri="{FF2B5EF4-FFF2-40B4-BE49-F238E27FC236}">
                  <a16:creationId xmlns:a16="http://schemas.microsoft.com/office/drawing/2014/main" id="{773C8A9E-208D-9A4A-86F5-61BD4D185F05}"/>
                </a:ext>
              </a:extLst>
            </p:cNvPr>
            <p:cNvSpPr/>
            <p:nvPr/>
          </p:nvSpPr>
          <p:spPr>
            <a:xfrm rot="2700000">
              <a:off x="8410440" y="2594207"/>
              <a:ext cx="2540249" cy="2537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600" extrusionOk="0">
                  <a:moveTo>
                    <a:pt x="18934" y="13348"/>
                  </a:moveTo>
                  <a:cubicBezTo>
                    <a:pt x="18260" y="12660"/>
                    <a:pt x="17893" y="11753"/>
                    <a:pt x="17893" y="10816"/>
                  </a:cubicBezTo>
                  <a:cubicBezTo>
                    <a:pt x="17893" y="9878"/>
                    <a:pt x="18260" y="8940"/>
                    <a:pt x="18934" y="8284"/>
                  </a:cubicBezTo>
                  <a:lnTo>
                    <a:pt x="19976" y="7221"/>
                  </a:lnTo>
                  <a:cubicBezTo>
                    <a:pt x="21600" y="5564"/>
                    <a:pt x="21600" y="2907"/>
                    <a:pt x="19976" y="1250"/>
                  </a:cubicBezTo>
                  <a:cubicBezTo>
                    <a:pt x="19210" y="469"/>
                    <a:pt x="18169" y="0"/>
                    <a:pt x="17066" y="0"/>
                  </a:cubicBezTo>
                  <a:cubicBezTo>
                    <a:pt x="15963" y="0"/>
                    <a:pt x="14921" y="438"/>
                    <a:pt x="14155" y="1250"/>
                  </a:cubicBezTo>
                  <a:lnTo>
                    <a:pt x="13113" y="2313"/>
                  </a:lnTo>
                  <a:cubicBezTo>
                    <a:pt x="11734" y="3720"/>
                    <a:pt x="9498" y="3720"/>
                    <a:pt x="8119" y="2313"/>
                  </a:cubicBezTo>
                  <a:lnTo>
                    <a:pt x="7077" y="1250"/>
                  </a:lnTo>
                  <a:cubicBezTo>
                    <a:pt x="6311" y="469"/>
                    <a:pt x="5270" y="0"/>
                    <a:pt x="4167" y="0"/>
                  </a:cubicBezTo>
                  <a:cubicBezTo>
                    <a:pt x="3064" y="0"/>
                    <a:pt x="2022" y="438"/>
                    <a:pt x="1256" y="1250"/>
                  </a:cubicBezTo>
                  <a:cubicBezTo>
                    <a:pt x="490" y="2063"/>
                    <a:pt x="31" y="3095"/>
                    <a:pt x="31" y="4220"/>
                  </a:cubicBezTo>
                  <a:cubicBezTo>
                    <a:pt x="31" y="5345"/>
                    <a:pt x="460" y="6408"/>
                    <a:pt x="1256" y="7190"/>
                  </a:cubicBezTo>
                  <a:lnTo>
                    <a:pt x="2298" y="8252"/>
                  </a:lnTo>
                  <a:cubicBezTo>
                    <a:pt x="2972" y="8940"/>
                    <a:pt x="3340" y="9847"/>
                    <a:pt x="3340" y="10784"/>
                  </a:cubicBezTo>
                  <a:cubicBezTo>
                    <a:pt x="3340" y="11722"/>
                    <a:pt x="2972" y="12660"/>
                    <a:pt x="2298" y="13316"/>
                  </a:cubicBezTo>
                  <a:lnTo>
                    <a:pt x="1226" y="14410"/>
                  </a:lnTo>
                  <a:cubicBezTo>
                    <a:pt x="460" y="15192"/>
                    <a:pt x="0" y="16255"/>
                    <a:pt x="0" y="17380"/>
                  </a:cubicBezTo>
                  <a:cubicBezTo>
                    <a:pt x="0" y="18505"/>
                    <a:pt x="429" y="19568"/>
                    <a:pt x="1226" y="20350"/>
                  </a:cubicBezTo>
                  <a:cubicBezTo>
                    <a:pt x="2022" y="21131"/>
                    <a:pt x="3033" y="21600"/>
                    <a:pt x="4136" y="21600"/>
                  </a:cubicBezTo>
                  <a:cubicBezTo>
                    <a:pt x="5239" y="21600"/>
                    <a:pt x="6281" y="21162"/>
                    <a:pt x="7047" y="20350"/>
                  </a:cubicBezTo>
                  <a:lnTo>
                    <a:pt x="8089" y="19287"/>
                  </a:lnTo>
                  <a:cubicBezTo>
                    <a:pt x="8763" y="18599"/>
                    <a:pt x="9651" y="18224"/>
                    <a:pt x="10570" y="18224"/>
                  </a:cubicBezTo>
                  <a:cubicBezTo>
                    <a:pt x="11520" y="18224"/>
                    <a:pt x="12409" y="18599"/>
                    <a:pt x="13052" y="19287"/>
                  </a:cubicBezTo>
                  <a:lnTo>
                    <a:pt x="14094" y="20350"/>
                  </a:lnTo>
                  <a:cubicBezTo>
                    <a:pt x="14860" y="21131"/>
                    <a:pt x="15901" y="21600"/>
                    <a:pt x="17004" y="21600"/>
                  </a:cubicBezTo>
                  <a:cubicBezTo>
                    <a:pt x="18107" y="21600"/>
                    <a:pt x="19149" y="21162"/>
                    <a:pt x="19915" y="20350"/>
                  </a:cubicBezTo>
                  <a:cubicBezTo>
                    <a:pt x="21539" y="18693"/>
                    <a:pt x="21539" y="16036"/>
                    <a:pt x="19915" y="14379"/>
                  </a:cubicBezTo>
                  <a:lnTo>
                    <a:pt x="18934" y="13348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92000">
                  <a:schemeClr val="accent5"/>
                </a:gs>
              </a:gsLst>
              <a:lin ang="5400000" scaled="1"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764C90FD-BA91-B647-B1A6-E6E78ABC0709}"/>
                </a:ext>
              </a:extLst>
            </p:cNvPr>
            <p:cNvSpPr/>
            <p:nvPr/>
          </p:nvSpPr>
          <p:spPr>
            <a:xfrm rot="2700000">
              <a:off x="5737336" y="2598639"/>
              <a:ext cx="2536580" cy="253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3" h="21600" extrusionOk="0">
                  <a:moveTo>
                    <a:pt x="17028" y="21600"/>
                  </a:moveTo>
                  <a:cubicBezTo>
                    <a:pt x="15924" y="21600"/>
                    <a:pt x="14881" y="21162"/>
                    <a:pt x="14114" y="20348"/>
                  </a:cubicBezTo>
                  <a:lnTo>
                    <a:pt x="13070" y="19283"/>
                  </a:lnTo>
                  <a:cubicBezTo>
                    <a:pt x="12395" y="18595"/>
                    <a:pt x="11506" y="18219"/>
                    <a:pt x="10585" y="18219"/>
                  </a:cubicBezTo>
                  <a:cubicBezTo>
                    <a:pt x="9634" y="18219"/>
                    <a:pt x="8744" y="18595"/>
                    <a:pt x="8100" y="19283"/>
                  </a:cubicBezTo>
                  <a:lnTo>
                    <a:pt x="7057" y="20348"/>
                  </a:lnTo>
                  <a:cubicBezTo>
                    <a:pt x="6290" y="21130"/>
                    <a:pt x="5247" y="21600"/>
                    <a:pt x="4142" y="21600"/>
                  </a:cubicBezTo>
                  <a:cubicBezTo>
                    <a:pt x="3037" y="21600"/>
                    <a:pt x="1994" y="21162"/>
                    <a:pt x="1227" y="20348"/>
                  </a:cubicBezTo>
                  <a:cubicBezTo>
                    <a:pt x="460" y="19565"/>
                    <a:pt x="0" y="18501"/>
                    <a:pt x="0" y="17374"/>
                  </a:cubicBezTo>
                  <a:cubicBezTo>
                    <a:pt x="0" y="16247"/>
                    <a:pt x="430" y="15183"/>
                    <a:pt x="1227" y="14400"/>
                  </a:cubicBezTo>
                  <a:lnTo>
                    <a:pt x="2270" y="13336"/>
                  </a:lnTo>
                  <a:cubicBezTo>
                    <a:pt x="2945" y="12647"/>
                    <a:pt x="3314" y="11739"/>
                    <a:pt x="3314" y="10800"/>
                  </a:cubicBezTo>
                  <a:cubicBezTo>
                    <a:pt x="3314" y="9861"/>
                    <a:pt x="2945" y="8922"/>
                    <a:pt x="2270" y="8264"/>
                  </a:cubicBezTo>
                  <a:lnTo>
                    <a:pt x="1227" y="7200"/>
                  </a:lnTo>
                  <a:cubicBezTo>
                    <a:pt x="460" y="6417"/>
                    <a:pt x="0" y="5353"/>
                    <a:pt x="0" y="4226"/>
                  </a:cubicBezTo>
                  <a:cubicBezTo>
                    <a:pt x="0" y="3099"/>
                    <a:pt x="430" y="2035"/>
                    <a:pt x="1227" y="1252"/>
                  </a:cubicBezTo>
                  <a:cubicBezTo>
                    <a:pt x="2025" y="470"/>
                    <a:pt x="3037" y="0"/>
                    <a:pt x="4142" y="0"/>
                  </a:cubicBezTo>
                  <a:cubicBezTo>
                    <a:pt x="5247" y="0"/>
                    <a:pt x="6290" y="438"/>
                    <a:pt x="7057" y="1252"/>
                  </a:cubicBezTo>
                  <a:lnTo>
                    <a:pt x="8100" y="2317"/>
                  </a:lnTo>
                  <a:cubicBezTo>
                    <a:pt x="9481" y="3725"/>
                    <a:pt x="11720" y="3725"/>
                    <a:pt x="13101" y="2317"/>
                  </a:cubicBezTo>
                  <a:lnTo>
                    <a:pt x="14144" y="1252"/>
                  </a:lnTo>
                  <a:cubicBezTo>
                    <a:pt x="14911" y="470"/>
                    <a:pt x="15955" y="0"/>
                    <a:pt x="17059" y="0"/>
                  </a:cubicBezTo>
                  <a:cubicBezTo>
                    <a:pt x="18164" y="0"/>
                    <a:pt x="19207" y="438"/>
                    <a:pt x="19974" y="1252"/>
                  </a:cubicBezTo>
                  <a:lnTo>
                    <a:pt x="19974" y="1252"/>
                  </a:lnTo>
                  <a:cubicBezTo>
                    <a:pt x="21600" y="2911"/>
                    <a:pt x="21600" y="5572"/>
                    <a:pt x="19974" y="7231"/>
                  </a:cubicBezTo>
                  <a:lnTo>
                    <a:pt x="18931" y="8296"/>
                  </a:lnTo>
                  <a:cubicBezTo>
                    <a:pt x="18256" y="8984"/>
                    <a:pt x="17888" y="9892"/>
                    <a:pt x="17888" y="10831"/>
                  </a:cubicBezTo>
                  <a:cubicBezTo>
                    <a:pt x="17888" y="11770"/>
                    <a:pt x="18256" y="12710"/>
                    <a:pt x="18931" y="13367"/>
                  </a:cubicBezTo>
                  <a:lnTo>
                    <a:pt x="19974" y="14431"/>
                  </a:lnTo>
                  <a:cubicBezTo>
                    <a:pt x="21600" y="16090"/>
                    <a:pt x="21600" y="18751"/>
                    <a:pt x="19974" y="20410"/>
                  </a:cubicBezTo>
                  <a:cubicBezTo>
                    <a:pt x="19176" y="21162"/>
                    <a:pt x="18133" y="21600"/>
                    <a:pt x="17028" y="21600"/>
                  </a:cubicBezTo>
                  <a:close/>
                  <a:moveTo>
                    <a:pt x="10555" y="17593"/>
                  </a:moveTo>
                  <a:cubicBezTo>
                    <a:pt x="11659" y="17593"/>
                    <a:pt x="12702" y="18031"/>
                    <a:pt x="13469" y="18845"/>
                  </a:cubicBezTo>
                  <a:lnTo>
                    <a:pt x="14513" y="19910"/>
                  </a:lnTo>
                  <a:cubicBezTo>
                    <a:pt x="15188" y="20598"/>
                    <a:pt x="16077" y="20974"/>
                    <a:pt x="16998" y="20974"/>
                  </a:cubicBezTo>
                  <a:cubicBezTo>
                    <a:pt x="17949" y="20974"/>
                    <a:pt x="18839" y="20598"/>
                    <a:pt x="19483" y="19910"/>
                  </a:cubicBezTo>
                  <a:cubicBezTo>
                    <a:pt x="20864" y="18501"/>
                    <a:pt x="20864" y="16216"/>
                    <a:pt x="19483" y="14807"/>
                  </a:cubicBezTo>
                  <a:lnTo>
                    <a:pt x="18440" y="13743"/>
                  </a:lnTo>
                  <a:cubicBezTo>
                    <a:pt x="17673" y="12960"/>
                    <a:pt x="17213" y="11896"/>
                    <a:pt x="17213" y="10769"/>
                  </a:cubicBezTo>
                  <a:cubicBezTo>
                    <a:pt x="17213" y="9642"/>
                    <a:pt x="17642" y="8577"/>
                    <a:pt x="18440" y="7795"/>
                  </a:cubicBezTo>
                  <a:lnTo>
                    <a:pt x="19483" y="6730"/>
                  </a:lnTo>
                  <a:cubicBezTo>
                    <a:pt x="20864" y="5322"/>
                    <a:pt x="20864" y="3037"/>
                    <a:pt x="19483" y="1628"/>
                  </a:cubicBezTo>
                  <a:lnTo>
                    <a:pt x="19483" y="1628"/>
                  </a:lnTo>
                  <a:cubicBezTo>
                    <a:pt x="18808" y="939"/>
                    <a:pt x="17918" y="563"/>
                    <a:pt x="16998" y="563"/>
                  </a:cubicBezTo>
                  <a:cubicBezTo>
                    <a:pt x="16047" y="563"/>
                    <a:pt x="15157" y="939"/>
                    <a:pt x="14513" y="1628"/>
                  </a:cubicBezTo>
                  <a:lnTo>
                    <a:pt x="13469" y="2692"/>
                  </a:lnTo>
                  <a:cubicBezTo>
                    <a:pt x="11843" y="4351"/>
                    <a:pt x="9235" y="4351"/>
                    <a:pt x="7609" y="2692"/>
                  </a:cubicBezTo>
                  <a:lnTo>
                    <a:pt x="6566" y="1628"/>
                  </a:lnTo>
                  <a:cubicBezTo>
                    <a:pt x="5891" y="939"/>
                    <a:pt x="5001" y="563"/>
                    <a:pt x="4081" y="563"/>
                  </a:cubicBezTo>
                  <a:cubicBezTo>
                    <a:pt x="3130" y="563"/>
                    <a:pt x="2240" y="939"/>
                    <a:pt x="1595" y="1628"/>
                  </a:cubicBezTo>
                  <a:cubicBezTo>
                    <a:pt x="920" y="2317"/>
                    <a:pt x="552" y="3224"/>
                    <a:pt x="552" y="4163"/>
                  </a:cubicBezTo>
                  <a:cubicBezTo>
                    <a:pt x="552" y="5103"/>
                    <a:pt x="920" y="6042"/>
                    <a:pt x="1595" y="6699"/>
                  </a:cubicBezTo>
                  <a:lnTo>
                    <a:pt x="2639" y="7763"/>
                  </a:lnTo>
                  <a:cubicBezTo>
                    <a:pt x="3406" y="8546"/>
                    <a:pt x="3866" y="9610"/>
                    <a:pt x="3866" y="10737"/>
                  </a:cubicBezTo>
                  <a:cubicBezTo>
                    <a:pt x="3866" y="11864"/>
                    <a:pt x="3436" y="12929"/>
                    <a:pt x="2639" y="13711"/>
                  </a:cubicBezTo>
                  <a:lnTo>
                    <a:pt x="1595" y="14776"/>
                  </a:lnTo>
                  <a:cubicBezTo>
                    <a:pt x="920" y="15464"/>
                    <a:pt x="552" y="16372"/>
                    <a:pt x="552" y="17311"/>
                  </a:cubicBezTo>
                  <a:cubicBezTo>
                    <a:pt x="552" y="18250"/>
                    <a:pt x="920" y="19190"/>
                    <a:pt x="1595" y="19847"/>
                  </a:cubicBezTo>
                  <a:cubicBezTo>
                    <a:pt x="2270" y="20536"/>
                    <a:pt x="3160" y="20911"/>
                    <a:pt x="4081" y="20911"/>
                  </a:cubicBezTo>
                  <a:cubicBezTo>
                    <a:pt x="5032" y="20911"/>
                    <a:pt x="5922" y="20536"/>
                    <a:pt x="6566" y="19847"/>
                  </a:cubicBezTo>
                  <a:lnTo>
                    <a:pt x="7609" y="18783"/>
                  </a:lnTo>
                  <a:cubicBezTo>
                    <a:pt x="8407" y="18031"/>
                    <a:pt x="9450" y="17593"/>
                    <a:pt x="10555" y="17593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8A51C08D-5A40-4044-BAE2-4A9B0E1776BD}"/>
                </a:ext>
              </a:extLst>
            </p:cNvPr>
            <p:cNvSpPr/>
            <p:nvPr/>
          </p:nvSpPr>
          <p:spPr>
            <a:xfrm rot="2700000">
              <a:off x="3060563" y="2594207"/>
              <a:ext cx="2540249" cy="2537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600" extrusionOk="0">
                  <a:moveTo>
                    <a:pt x="18934" y="13348"/>
                  </a:moveTo>
                  <a:cubicBezTo>
                    <a:pt x="18260" y="12660"/>
                    <a:pt x="17893" y="11753"/>
                    <a:pt x="17893" y="10816"/>
                  </a:cubicBezTo>
                  <a:cubicBezTo>
                    <a:pt x="17893" y="9878"/>
                    <a:pt x="18260" y="8940"/>
                    <a:pt x="18934" y="8284"/>
                  </a:cubicBezTo>
                  <a:lnTo>
                    <a:pt x="19976" y="7221"/>
                  </a:lnTo>
                  <a:cubicBezTo>
                    <a:pt x="21600" y="5564"/>
                    <a:pt x="21600" y="2907"/>
                    <a:pt x="19976" y="1250"/>
                  </a:cubicBezTo>
                  <a:cubicBezTo>
                    <a:pt x="19210" y="469"/>
                    <a:pt x="18169" y="0"/>
                    <a:pt x="17066" y="0"/>
                  </a:cubicBezTo>
                  <a:cubicBezTo>
                    <a:pt x="15963" y="0"/>
                    <a:pt x="14921" y="438"/>
                    <a:pt x="14155" y="1250"/>
                  </a:cubicBezTo>
                  <a:lnTo>
                    <a:pt x="13113" y="2313"/>
                  </a:lnTo>
                  <a:cubicBezTo>
                    <a:pt x="11734" y="3720"/>
                    <a:pt x="9498" y="3720"/>
                    <a:pt x="8119" y="2313"/>
                  </a:cubicBezTo>
                  <a:lnTo>
                    <a:pt x="7077" y="1250"/>
                  </a:lnTo>
                  <a:cubicBezTo>
                    <a:pt x="6311" y="469"/>
                    <a:pt x="5270" y="0"/>
                    <a:pt x="4167" y="0"/>
                  </a:cubicBezTo>
                  <a:cubicBezTo>
                    <a:pt x="3064" y="0"/>
                    <a:pt x="2022" y="438"/>
                    <a:pt x="1256" y="1250"/>
                  </a:cubicBezTo>
                  <a:cubicBezTo>
                    <a:pt x="490" y="2063"/>
                    <a:pt x="31" y="3095"/>
                    <a:pt x="31" y="4220"/>
                  </a:cubicBezTo>
                  <a:cubicBezTo>
                    <a:pt x="31" y="5345"/>
                    <a:pt x="460" y="6408"/>
                    <a:pt x="1256" y="7190"/>
                  </a:cubicBezTo>
                  <a:lnTo>
                    <a:pt x="2298" y="8252"/>
                  </a:lnTo>
                  <a:cubicBezTo>
                    <a:pt x="2972" y="8940"/>
                    <a:pt x="3340" y="9847"/>
                    <a:pt x="3340" y="10784"/>
                  </a:cubicBezTo>
                  <a:cubicBezTo>
                    <a:pt x="3340" y="11722"/>
                    <a:pt x="2972" y="12660"/>
                    <a:pt x="2298" y="13316"/>
                  </a:cubicBezTo>
                  <a:lnTo>
                    <a:pt x="1226" y="14410"/>
                  </a:lnTo>
                  <a:cubicBezTo>
                    <a:pt x="460" y="15192"/>
                    <a:pt x="0" y="16255"/>
                    <a:pt x="0" y="17380"/>
                  </a:cubicBezTo>
                  <a:cubicBezTo>
                    <a:pt x="0" y="18505"/>
                    <a:pt x="429" y="19568"/>
                    <a:pt x="1226" y="20350"/>
                  </a:cubicBezTo>
                  <a:cubicBezTo>
                    <a:pt x="2022" y="21131"/>
                    <a:pt x="3033" y="21600"/>
                    <a:pt x="4136" y="21600"/>
                  </a:cubicBezTo>
                  <a:cubicBezTo>
                    <a:pt x="5239" y="21600"/>
                    <a:pt x="6281" y="21162"/>
                    <a:pt x="7047" y="20350"/>
                  </a:cubicBezTo>
                  <a:lnTo>
                    <a:pt x="8089" y="19287"/>
                  </a:lnTo>
                  <a:cubicBezTo>
                    <a:pt x="8763" y="18599"/>
                    <a:pt x="9651" y="18224"/>
                    <a:pt x="10570" y="18224"/>
                  </a:cubicBezTo>
                  <a:cubicBezTo>
                    <a:pt x="11520" y="18224"/>
                    <a:pt x="12409" y="18599"/>
                    <a:pt x="13052" y="19287"/>
                  </a:cubicBezTo>
                  <a:lnTo>
                    <a:pt x="14094" y="20350"/>
                  </a:lnTo>
                  <a:cubicBezTo>
                    <a:pt x="14860" y="21131"/>
                    <a:pt x="15901" y="21600"/>
                    <a:pt x="17004" y="21600"/>
                  </a:cubicBezTo>
                  <a:cubicBezTo>
                    <a:pt x="18107" y="21600"/>
                    <a:pt x="19149" y="21162"/>
                    <a:pt x="19915" y="20350"/>
                  </a:cubicBezTo>
                  <a:cubicBezTo>
                    <a:pt x="21539" y="18693"/>
                    <a:pt x="21539" y="16036"/>
                    <a:pt x="19915" y="14379"/>
                  </a:cubicBezTo>
                  <a:lnTo>
                    <a:pt x="18934" y="13348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92000">
                  <a:schemeClr val="accent5"/>
                </a:gs>
              </a:gsLst>
              <a:lin ang="5400000" scaled="1"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26004251-AD78-E948-BD8D-643535A81A72}"/>
                </a:ext>
              </a:extLst>
            </p:cNvPr>
            <p:cNvSpPr/>
            <p:nvPr/>
          </p:nvSpPr>
          <p:spPr>
            <a:xfrm rot="2700000">
              <a:off x="387460" y="2598639"/>
              <a:ext cx="2536580" cy="253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3" h="21600" extrusionOk="0">
                  <a:moveTo>
                    <a:pt x="17028" y="21600"/>
                  </a:moveTo>
                  <a:cubicBezTo>
                    <a:pt x="15924" y="21600"/>
                    <a:pt x="14881" y="21162"/>
                    <a:pt x="14114" y="20348"/>
                  </a:cubicBezTo>
                  <a:lnTo>
                    <a:pt x="13070" y="19283"/>
                  </a:lnTo>
                  <a:cubicBezTo>
                    <a:pt x="12395" y="18595"/>
                    <a:pt x="11506" y="18219"/>
                    <a:pt x="10585" y="18219"/>
                  </a:cubicBezTo>
                  <a:cubicBezTo>
                    <a:pt x="9634" y="18219"/>
                    <a:pt x="8744" y="18595"/>
                    <a:pt x="8100" y="19283"/>
                  </a:cubicBezTo>
                  <a:lnTo>
                    <a:pt x="7057" y="20348"/>
                  </a:lnTo>
                  <a:cubicBezTo>
                    <a:pt x="6290" y="21130"/>
                    <a:pt x="5247" y="21600"/>
                    <a:pt x="4142" y="21600"/>
                  </a:cubicBezTo>
                  <a:cubicBezTo>
                    <a:pt x="3037" y="21600"/>
                    <a:pt x="1994" y="21162"/>
                    <a:pt x="1227" y="20348"/>
                  </a:cubicBezTo>
                  <a:cubicBezTo>
                    <a:pt x="460" y="19565"/>
                    <a:pt x="0" y="18501"/>
                    <a:pt x="0" y="17374"/>
                  </a:cubicBezTo>
                  <a:cubicBezTo>
                    <a:pt x="0" y="16247"/>
                    <a:pt x="430" y="15183"/>
                    <a:pt x="1227" y="14400"/>
                  </a:cubicBezTo>
                  <a:lnTo>
                    <a:pt x="2270" y="13336"/>
                  </a:lnTo>
                  <a:cubicBezTo>
                    <a:pt x="2945" y="12647"/>
                    <a:pt x="3314" y="11739"/>
                    <a:pt x="3314" y="10800"/>
                  </a:cubicBezTo>
                  <a:cubicBezTo>
                    <a:pt x="3314" y="9861"/>
                    <a:pt x="2945" y="8922"/>
                    <a:pt x="2270" y="8264"/>
                  </a:cubicBezTo>
                  <a:lnTo>
                    <a:pt x="1227" y="7200"/>
                  </a:lnTo>
                  <a:cubicBezTo>
                    <a:pt x="460" y="6417"/>
                    <a:pt x="0" y="5353"/>
                    <a:pt x="0" y="4226"/>
                  </a:cubicBezTo>
                  <a:cubicBezTo>
                    <a:pt x="0" y="3099"/>
                    <a:pt x="430" y="2035"/>
                    <a:pt x="1227" y="1252"/>
                  </a:cubicBezTo>
                  <a:cubicBezTo>
                    <a:pt x="2025" y="470"/>
                    <a:pt x="3037" y="0"/>
                    <a:pt x="4142" y="0"/>
                  </a:cubicBezTo>
                  <a:cubicBezTo>
                    <a:pt x="5247" y="0"/>
                    <a:pt x="6290" y="438"/>
                    <a:pt x="7057" y="1252"/>
                  </a:cubicBezTo>
                  <a:lnTo>
                    <a:pt x="8100" y="2317"/>
                  </a:lnTo>
                  <a:cubicBezTo>
                    <a:pt x="9481" y="3725"/>
                    <a:pt x="11720" y="3725"/>
                    <a:pt x="13101" y="2317"/>
                  </a:cubicBezTo>
                  <a:lnTo>
                    <a:pt x="14144" y="1252"/>
                  </a:lnTo>
                  <a:cubicBezTo>
                    <a:pt x="14911" y="470"/>
                    <a:pt x="15955" y="0"/>
                    <a:pt x="17059" y="0"/>
                  </a:cubicBezTo>
                  <a:cubicBezTo>
                    <a:pt x="18164" y="0"/>
                    <a:pt x="19207" y="438"/>
                    <a:pt x="19974" y="1252"/>
                  </a:cubicBezTo>
                  <a:lnTo>
                    <a:pt x="19974" y="1252"/>
                  </a:lnTo>
                  <a:cubicBezTo>
                    <a:pt x="21600" y="2911"/>
                    <a:pt x="21600" y="5572"/>
                    <a:pt x="19974" y="7231"/>
                  </a:cubicBezTo>
                  <a:lnTo>
                    <a:pt x="18931" y="8296"/>
                  </a:lnTo>
                  <a:cubicBezTo>
                    <a:pt x="18256" y="8984"/>
                    <a:pt x="17888" y="9892"/>
                    <a:pt x="17888" y="10831"/>
                  </a:cubicBezTo>
                  <a:cubicBezTo>
                    <a:pt x="17888" y="11770"/>
                    <a:pt x="18256" y="12710"/>
                    <a:pt x="18931" y="13367"/>
                  </a:cubicBezTo>
                  <a:lnTo>
                    <a:pt x="19974" y="14431"/>
                  </a:lnTo>
                  <a:cubicBezTo>
                    <a:pt x="21600" y="16090"/>
                    <a:pt x="21600" y="18751"/>
                    <a:pt x="19974" y="20410"/>
                  </a:cubicBezTo>
                  <a:cubicBezTo>
                    <a:pt x="19176" y="21162"/>
                    <a:pt x="18133" y="21600"/>
                    <a:pt x="17028" y="21600"/>
                  </a:cubicBezTo>
                  <a:close/>
                  <a:moveTo>
                    <a:pt x="10555" y="17593"/>
                  </a:moveTo>
                  <a:cubicBezTo>
                    <a:pt x="11659" y="17593"/>
                    <a:pt x="12702" y="18031"/>
                    <a:pt x="13469" y="18845"/>
                  </a:cubicBezTo>
                  <a:lnTo>
                    <a:pt x="14513" y="19910"/>
                  </a:lnTo>
                  <a:cubicBezTo>
                    <a:pt x="15188" y="20598"/>
                    <a:pt x="16077" y="20974"/>
                    <a:pt x="16998" y="20974"/>
                  </a:cubicBezTo>
                  <a:cubicBezTo>
                    <a:pt x="17949" y="20974"/>
                    <a:pt x="18839" y="20598"/>
                    <a:pt x="19483" y="19910"/>
                  </a:cubicBezTo>
                  <a:cubicBezTo>
                    <a:pt x="20864" y="18501"/>
                    <a:pt x="20864" y="16216"/>
                    <a:pt x="19483" y="14807"/>
                  </a:cubicBezTo>
                  <a:lnTo>
                    <a:pt x="18440" y="13743"/>
                  </a:lnTo>
                  <a:cubicBezTo>
                    <a:pt x="17673" y="12960"/>
                    <a:pt x="17213" y="11896"/>
                    <a:pt x="17213" y="10769"/>
                  </a:cubicBezTo>
                  <a:cubicBezTo>
                    <a:pt x="17213" y="9642"/>
                    <a:pt x="17642" y="8577"/>
                    <a:pt x="18440" y="7795"/>
                  </a:cubicBezTo>
                  <a:lnTo>
                    <a:pt x="19483" y="6730"/>
                  </a:lnTo>
                  <a:cubicBezTo>
                    <a:pt x="20864" y="5322"/>
                    <a:pt x="20864" y="3037"/>
                    <a:pt x="19483" y="1628"/>
                  </a:cubicBezTo>
                  <a:lnTo>
                    <a:pt x="19483" y="1628"/>
                  </a:lnTo>
                  <a:cubicBezTo>
                    <a:pt x="18808" y="939"/>
                    <a:pt x="17918" y="563"/>
                    <a:pt x="16998" y="563"/>
                  </a:cubicBezTo>
                  <a:cubicBezTo>
                    <a:pt x="16047" y="563"/>
                    <a:pt x="15157" y="939"/>
                    <a:pt x="14513" y="1628"/>
                  </a:cubicBezTo>
                  <a:lnTo>
                    <a:pt x="13469" y="2692"/>
                  </a:lnTo>
                  <a:cubicBezTo>
                    <a:pt x="11843" y="4351"/>
                    <a:pt x="9235" y="4351"/>
                    <a:pt x="7609" y="2692"/>
                  </a:cubicBezTo>
                  <a:lnTo>
                    <a:pt x="6566" y="1628"/>
                  </a:lnTo>
                  <a:cubicBezTo>
                    <a:pt x="5891" y="939"/>
                    <a:pt x="5001" y="563"/>
                    <a:pt x="4081" y="563"/>
                  </a:cubicBezTo>
                  <a:cubicBezTo>
                    <a:pt x="3130" y="563"/>
                    <a:pt x="2240" y="939"/>
                    <a:pt x="1595" y="1628"/>
                  </a:cubicBezTo>
                  <a:cubicBezTo>
                    <a:pt x="920" y="2317"/>
                    <a:pt x="552" y="3224"/>
                    <a:pt x="552" y="4163"/>
                  </a:cubicBezTo>
                  <a:cubicBezTo>
                    <a:pt x="552" y="5103"/>
                    <a:pt x="920" y="6042"/>
                    <a:pt x="1595" y="6699"/>
                  </a:cubicBezTo>
                  <a:lnTo>
                    <a:pt x="2639" y="7763"/>
                  </a:lnTo>
                  <a:cubicBezTo>
                    <a:pt x="3406" y="8546"/>
                    <a:pt x="3866" y="9610"/>
                    <a:pt x="3866" y="10737"/>
                  </a:cubicBezTo>
                  <a:cubicBezTo>
                    <a:pt x="3866" y="11864"/>
                    <a:pt x="3436" y="12929"/>
                    <a:pt x="2639" y="13711"/>
                  </a:cubicBezTo>
                  <a:lnTo>
                    <a:pt x="1595" y="14776"/>
                  </a:lnTo>
                  <a:cubicBezTo>
                    <a:pt x="920" y="15464"/>
                    <a:pt x="552" y="16372"/>
                    <a:pt x="552" y="17311"/>
                  </a:cubicBezTo>
                  <a:cubicBezTo>
                    <a:pt x="552" y="18250"/>
                    <a:pt x="920" y="19190"/>
                    <a:pt x="1595" y="19847"/>
                  </a:cubicBezTo>
                  <a:cubicBezTo>
                    <a:pt x="2270" y="20536"/>
                    <a:pt x="3160" y="20911"/>
                    <a:pt x="4081" y="20911"/>
                  </a:cubicBezTo>
                  <a:cubicBezTo>
                    <a:pt x="5032" y="20911"/>
                    <a:pt x="5922" y="20536"/>
                    <a:pt x="6566" y="19847"/>
                  </a:cubicBezTo>
                  <a:lnTo>
                    <a:pt x="7609" y="18783"/>
                  </a:lnTo>
                  <a:cubicBezTo>
                    <a:pt x="8407" y="18031"/>
                    <a:pt x="9450" y="17593"/>
                    <a:pt x="10555" y="17593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8041E046-6DCA-FB45-A19C-2AD6220BE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ar-DZ" sz="4800" dirty="0"/>
              <a:t>نمو الشركة </a:t>
            </a:r>
            <a:endParaRPr lang="fr-FR" sz="4800" dirty="0"/>
          </a:p>
        </p:txBody>
      </p:sp>
      <p:pic>
        <p:nvPicPr>
          <p:cNvPr id="9" name="Graphic 8" descr="Lightbulb">
            <a:extLst>
              <a:ext uri="{FF2B5EF4-FFF2-40B4-BE49-F238E27FC236}">
                <a16:creationId xmlns:a16="http://schemas.microsoft.com/office/drawing/2014/main" id="{894C0DD9-718F-194D-8032-3D5BAA1F9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0211" y="2055813"/>
            <a:ext cx="625558" cy="625558"/>
          </a:xfrm>
          <a:prstGeom prst="rect">
            <a:avLst/>
          </a:prstGeom>
        </p:spPr>
      </p:pic>
      <p:pic>
        <p:nvPicPr>
          <p:cNvPr id="10" name="Graphic 9" descr="Research">
            <a:extLst>
              <a:ext uri="{FF2B5EF4-FFF2-40B4-BE49-F238E27FC236}">
                <a16:creationId xmlns:a16="http://schemas.microsoft.com/office/drawing/2014/main" id="{4D9CADEE-0E98-B943-8E7F-4A52F4439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85679" y="2055813"/>
            <a:ext cx="625558" cy="625558"/>
          </a:xfrm>
          <a:prstGeom prst="rect">
            <a:avLst/>
          </a:prstGeom>
        </p:spPr>
      </p:pic>
      <p:pic>
        <p:nvPicPr>
          <p:cNvPr id="11" name="Graphic 10" descr="Stopwatch">
            <a:extLst>
              <a:ext uri="{FF2B5EF4-FFF2-40B4-BE49-F238E27FC236}">
                <a16:creationId xmlns:a16="http://schemas.microsoft.com/office/drawing/2014/main" id="{3D21E226-8BFF-E047-92B7-6F632DF88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86887" y="3649654"/>
            <a:ext cx="625558" cy="6255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 descr="Bullseye">
            <a:extLst>
              <a:ext uri="{FF2B5EF4-FFF2-40B4-BE49-F238E27FC236}">
                <a16:creationId xmlns:a16="http://schemas.microsoft.com/office/drawing/2014/main" id="{2F052FFC-8B41-CC4F-A6A5-B4E0EBDAEC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02082" y="3649654"/>
            <a:ext cx="625558" cy="6255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3D6A03-E821-4943-A15F-5DEEE4ECEAE0}"/>
              </a:ext>
            </a:extLst>
          </p:cNvPr>
          <p:cNvSpPr txBox="1"/>
          <p:nvPr/>
        </p:nvSpPr>
        <p:spPr>
          <a:xfrm>
            <a:off x="1966382" y="2941983"/>
            <a:ext cx="1784592" cy="3693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b="1" noProof="1">
                <a:solidFill>
                  <a:schemeClr val="accent4"/>
                </a:solidFill>
              </a:rPr>
              <a:t>2007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1DF3FA-A8C9-7643-B199-E07E636D6F58}"/>
              </a:ext>
            </a:extLst>
          </p:cNvPr>
          <p:cNvSpPr txBox="1"/>
          <p:nvPr/>
        </p:nvSpPr>
        <p:spPr>
          <a:xfrm>
            <a:off x="6291112" y="2941983"/>
            <a:ext cx="1784592" cy="3693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b="1" noProof="1">
                <a:solidFill>
                  <a:schemeClr val="accent4"/>
                </a:solidFill>
              </a:rPr>
              <a:t>2009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A430BF-B15A-6A43-BC4E-9E970834E64B}"/>
              </a:ext>
            </a:extLst>
          </p:cNvPr>
          <p:cNvSpPr txBox="1"/>
          <p:nvPr/>
        </p:nvSpPr>
        <p:spPr>
          <a:xfrm>
            <a:off x="4120302" y="2941983"/>
            <a:ext cx="1784592" cy="3693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b="1" noProof="1">
                <a:solidFill>
                  <a:schemeClr val="bg1"/>
                </a:solidFill>
              </a:rPr>
              <a:t>2008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CE1783-377D-6B41-9F0D-1AF87F4BAF55}"/>
              </a:ext>
            </a:extLst>
          </p:cNvPr>
          <p:cNvSpPr txBox="1"/>
          <p:nvPr/>
        </p:nvSpPr>
        <p:spPr>
          <a:xfrm>
            <a:off x="8448462" y="2941983"/>
            <a:ext cx="1784592" cy="3693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b="1" noProof="1">
                <a:solidFill>
                  <a:schemeClr val="bg1"/>
                </a:solidFill>
              </a:rPr>
              <a:t>2010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8DD002-B9D6-6441-9F5B-A9BF25B3328E}"/>
              </a:ext>
            </a:extLst>
          </p:cNvPr>
          <p:cNvGrpSpPr/>
          <p:nvPr/>
        </p:nvGrpSpPr>
        <p:grpSpPr>
          <a:xfrm>
            <a:off x="1860085" y="4474992"/>
            <a:ext cx="2057400" cy="1159686"/>
            <a:chOff x="8921977" y="1471694"/>
            <a:chExt cx="2926080" cy="29495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0063A4-20EB-D748-8404-282876F0322F}"/>
                </a:ext>
              </a:extLst>
            </p:cNvPr>
            <p:cNvSpPr txBox="1"/>
            <p:nvPr/>
          </p:nvSpPr>
          <p:spPr>
            <a:xfrm>
              <a:off x="8921977" y="1471694"/>
              <a:ext cx="2926080" cy="11742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 rtl="1"/>
              <a:r>
                <a:rPr lang="en-US" sz="2400" b="1" noProof="1">
                  <a:solidFill>
                    <a:schemeClr val="accent4"/>
                  </a:solidFill>
                </a:rPr>
                <a:t>80 </a:t>
              </a:r>
              <a:r>
                <a:rPr lang="ar-DZ" sz="2400" b="1" noProof="1">
                  <a:solidFill>
                    <a:schemeClr val="accent4"/>
                  </a:solidFill>
                </a:rPr>
                <a:t> دولار</a:t>
              </a:r>
              <a:endParaRPr lang="en-US" sz="2400" b="1" noProof="1">
                <a:solidFill>
                  <a:schemeClr val="accent4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825A09-74D8-BF4E-B00C-EA8FE953348F}"/>
                </a:ext>
              </a:extLst>
            </p:cNvPr>
            <p:cNvSpPr txBox="1"/>
            <p:nvPr/>
          </p:nvSpPr>
          <p:spPr>
            <a:xfrm>
              <a:off x="8921977" y="1586607"/>
              <a:ext cx="2737678" cy="18004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</a:rPr>
                <a:t>وكان أول المستأجرين ثلاثة ضيوف</a:t>
              </a:r>
              <a:endParaRPr lang="en-US" sz="1400" b="1" noProof="1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CEC6FF-AB8F-9F41-AB5F-626D5F90FDA2}"/>
              </a:ext>
            </a:extLst>
          </p:cNvPr>
          <p:cNvGrpSpPr/>
          <p:nvPr/>
        </p:nvGrpSpPr>
        <p:grpSpPr>
          <a:xfrm>
            <a:off x="4003845" y="4474993"/>
            <a:ext cx="2057400" cy="1652130"/>
            <a:chOff x="8921977" y="1471694"/>
            <a:chExt cx="2926080" cy="42020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0DEE5B-0534-A541-8B4B-1CC098E7DE98}"/>
                </a:ext>
              </a:extLst>
            </p:cNvPr>
            <p:cNvSpPr txBox="1"/>
            <p:nvPr/>
          </p:nvSpPr>
          <p:spPr>
            <a:xfrm>
              <a:off x="8921977" y="1471694"/>
              <a:ext cx="2926080" cy="11742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ar-DZ" sz="2400" b="1" noProof="1">
                  <a:solidFill>
                    <a:schemeClr val="accent4"/>
                  </a:solidFill>
                </a:rPr>
                <a:t>30 الف دولار</a:t>
              </a:r>
              <a:endParaRPr lang="en-US" sz="2400" b="1" noProof="1">
                <a:solidFill>
                  <a:schemeClr val="accent4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718E413-9EA7-144E-B4F6-AE39FB9EDAD4}"/>
                </a:ext>
              </a:extLst>
            </p:cNvPr>
            <p:cNvSpPr txBox="1"/>
            <p:nvPr/>
          </p:nvSpPr>
          <p:spPr>
            <a:xfrm>
              <a:off x="8921977" y="1586607"/>
              <a:ext cx="2737678" cy="30529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 rtl="1"/>
              <a:r>
                <a:rPr lang="ar-SA" b="1" dirty="0">
                  <a:solidFill>
                    <a:schemeClr val="bg1"/>
                  </a:solidFill>
                </a:rPr>
                <a:t>حاول الثلاثي صنع حبوب إفطار</a:t>
              </a:r>
              <a:r>
                <a:rPr lang="ar-DZ" b="1" dirty="0">
                  <a:solidFill>
                    <a:schemeClr val="bg1"/>
                  </a:solidFill>
                </a:rPr>
                <a:t> و تم</a:t>
              </a:r>
              <a:r>
                <a:rPr lang="ar-SA" b="1" dirty="0">
                  <a:solidFill>
                    <a:schemeClr val="bg1"/>
                  </a:solidFill>
                </a:rPr>
                <a:t> </a:t>
              </a:r>
              <a:r>
                <a:rPr lang="ar-DZ" b="1" dirty="0">
                  <a:solidFill>
                    <a:schemeClr val="bg1"/>
                  </a:solidFill>
                </a:rPr>
                <a:t> </a:t>
              </a:r>
              <a:r>
                <a:rPr lang="ar-SA" b="1" dirty="0">
                  <a:solidFill>
                    <a:schemeClr val="bg1"/>
                  </a:solidFill>
                </a:rPr>
                <a:t>بيع جميع العلب </a:t>
              </a:r>
              <a:r>
                <a:rPr lang="ar-DZ" b="1" dirty="0">
                  <a:solidFill>
                    <a:schemeClr val="bg1"/>
                  </a:solidFill>
                </a:rPr>
                <a:t>مقابل 40 دولار للعلبة</a:t>
              </a:r>
              <a:endParaRPr lang="en-US" sz="1200" b="1" noProof="1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B867DC0-6064-A443-8A5F-3B3BE743ACF0}"/>
              </a:ext>
            </a:extLst>
          </p:cNvPr>
          <p:cNvGrpSpPr/>
          <p:nvPr/>
        </p:nvGrpSpPr>
        <p:grpSpPr>
          <a:xfrm>
            <a:off x="6147605" y="4474992"/>
            <a:ext cx="2057400" cy="1529021"/>
            <a:chOff x="8921977" y="1471694"/>
            <a:chExt cx="2926080" cy="38889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627260-7646-B540-83B1-E0B658320C1E}"/>
                </a:ext>
              </a:extLst>
            </p:cNvPr>
            <p:cNvSpPr txBox="1"/>
            <p:nvPr/>
          </p:nvSpPr>
          <p:spPr>
            <a:xfrm>
              <a:off x="8921977" y="1471694"/>
              <a:ext cx="2926080" cy="11742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ar-DZ" sz="2400" b="1" noProof="1">
                  <a:solidFill>
                    <a:schemeClr val="accent4"/>
                  </a:solidFill>
                </a:rPr>
                <a:t>200 دولار اسبوعيا</a:t>
              </a:r>
              <a:endParaRPr lang="en-US" sz="2400" b="1" noProof="1">
                <a:solidFill>
                  <a:schemeClr val="accent4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60DDC3-0426-0E43-BA2A-42A991CBDB27}"/>
                </a:ext>
              </a:extLst>
            </p:cNvPr>
            <p:cNvSpPr txBox="1"/>
            <p:nvPr/>
          </p:nvSpPr>
          <p:spPr>
            <a:xfrm>
              <a:off x="8921977" y="1586607"/>
              <a:ext cx="2737678" cy="27398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 rtl="1"/>
              <a:r>
                <a:rPr lang="ar-SA" sz="1600" b="1" dirty="0">
                  <a:solidFill>
                    <a:schemeClr val="bg1"/>
                  </a:solidFill>
                </a:rPr>
                <a:t>واجهت الشركة خطر الإفلاس</a:t>
              </a:r>
              <a:r>
                <a:rPr lang="en-US" sz="1600" b="1" noProof="1">
                  <a:solidFill>
                    <a:schemeClr val="bg1"/>
                  </a:solidFill>
                </a:rPr>
                <a:t>. </a:t>
              </a:r>
              <a:r>
                <a:rPr lang="ar-SA" sz="1600" b="1" dirty="0">
                  <a:solidFill>
                    <a:schemeClr val="bg1"/>
                  </a:solidFill>
                </a:rPr>
                <a:t>الربح الذي لا يمكن توفير معيشة المؤسسين الثلاثة والموظفين</a:t>
              </a:r>
              <a:endParaRPr lang="en-US" sz="1600" b="1" noProof="1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7D6C1D-93E5-B540-A804-A76653BDE82D}"/>
              </a:ext>
            </a:extLst>
          </p:cNvPr>
          <p:cNvGrpSpPr/>
          <p:nvPr/>
        </p:nvGrpSpPr>
        <p:grpSpPr>
          <a:xfrm>
            <a:off x="8291365" y="4474989"/>
            <a:ext cx="2057400" cy="1375130"/>
            <a:chOff x="8921977" y="1471694"/>
            <a:chExt cx="2926080" cy="34975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A2ADDC4-A7B2-3841-95AF-05D16CEC8369}"/>
                </a:ext>
              </a:extLst>
            </p:cNvPr>
            <p:cNvSpPr txBox="1"/>
            <p:nvPr/>
          </p:nvSpPr>
          <p:spPr>
            <a:xfrm>
              <a:off x="8921977" y="1471694"/>
              <a:ext cx="2926080" cy="11742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ar-DZ" sz="2400" b="1" noProof="1">
                  <a:solidFill>
                    <a:schemeClr val="accent4"/>
                  </a:solidFill>
                </a:rPr>
                <a:t>مليار دولار</a:t>
              </a:r>
              <a:endParaRPr lang="en-US" sz="2400" b="1" noProof="1">
                <a:solidFill>
                  <a:schemeClr val="accent4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437D3D5-02DF-6145-81ED-07CBEE5102F5}"/>
                </a:ext>
              </a:extLst>
            </p:cNvPr>
            <p:cNvSpPr txBox="1"/>
            <p:nvPr/>
          </p:nvSpPr>
          <p:spPr>
            <a:xfrm>
              <a:off x="8921977" y="1586607"/>
              <a:ext cx="2737678" cy="23484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ar-SA" b="1" dirty="0">
                  <a:solidFill>
                    <a:schemeClr val="bg1"/>
                  </a:solidFill>
                </a:rPr>
                <a:t>حصلت الشركة على تمويل جديد بقيمة 7.2 مليون دولا</a:t>
              </a:r>
              <a:r>
                <a:rPr lang="ar-DZ" b="1" dirty="0">
                  <a:solidFill>
                    <a:schemeClr val="bg1"/>
                  </a:solidFill>
                </a:rPr>
                <a:t>ر</a:t>
              </a:r>
              <a:endParaRPr lang="en-US" sz="1200" b="1" noProof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113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Startup">
  <a:themeElements>
    <a:clrScheme name="SHOWEET - STARTUP">
      <a:dk1>
        <a:srgbClr val="000000"/>
      </a:dk1>
      <a:lt1>
        <a:srgbClr val="FFFFFF"/>
      </a:lt1>
      <a:dk2>
        <a:srgbClr val="010D26"/>
      </a:dk2>
      <a:lt2>
        <a:srgbClr val="C0C4C1"/>
      </a:lt2>
      <a:accent1>
        <a:srgbClr val="010D26"/>
      </a:accent1>
      <a:accent2>
        <a:srgbClr val="A6B727"/>
      </a:accent2>
      <a:accent3>
        <a:srgbClr val="D98E04"/>
      </a:accent3>
      <a:accent4>
        <a:srgbClr val="F28705"/>
      </a:accent4>
      <a:accent5>
        <a:srgbClr val="BF4904"/>
      </a:accent5>
      <a:accent6>
        <a:srgbClr val="DF5391"/>
      </a:accent6>
      <a:hlink>
        <a:srgbClr val="F5D900"/>
      </a:hlink>
      <a:folHlink>
        <a:srgbClr val="FFE6C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rtup-Showeet(Photos).potx" id="{9FDC9F44-F410-4CEA-B8CC-6051A60C1C5E}" vid="{27DB219C-705B-44B0-8BB4-201FCA153D14}"/>
    </a:ext>
  </a:extLst>
</a:theme>
</file>

<file path=ppt/theme/theme2.xml><?xml version="1.0" encoding="utf-8"?>
<a:theme xmlns:a="http://schemas.openxmlformats.org/drawingml/2006/main" name="showeet">
  <a:themeElements>
    <a:clrScheme name="SHOWEET - STARTUP">
      <a:dk1>
        <a:srgbClr val="000000"/>
      </a:dk1>
      <a:lt1>
        <a:srgbClr val="FFFFFF"/>
      </a:lt1>
      <a:dk2>
        <a:srgbClr val="010D26"/>
      </a:dk2>
      <a:lt2>
        <a:srgbClr val="C0C4C1"/>
      </a:lt2>
      <a:accent1>
        <a:srgbClr val="010D26"/>
      </a:accent1>
      <a:accent2>
        <a:srgbClr val="A6B727"/>
      </a:accent2>
      <a:accent3>
        <a:srgbClr val="D98E04"/>
      </a:accent3>
      <a:accent4>
        <a:srgbClr val="F28705"/>
      </a:accent4>
      <a:accent5>
        <a:srgbClr val="BF4904"/>
      </a:accent5>
      <a:accent6>
        <a:srgbClr val="DF5391"/>
      </a:accent6>
      <a:hlink>
        <a:srgbClr val="F5D900"/>
      </a:hlink>
      <a:folHlink>
        <a:srgbClr val="FFE6CD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rtup-Showeet(Photos).potx" id="{9FDC9F44-F410-4CEA-B8CC-6051A60C1C5E}" vid="{D60A84AB-1184-461E-BEC2-BDE8FE9FA4F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Startup-Showeet(Photos)</Template>
  <TotalTime>422</TotalTime>
  <Words>643</Words>
  <Application>Microsoft Office PowerPoint</Application>
  <PresentationFormat>Grand écran</PresentationFormat>
  <Paragraphs>76</Paragraphs>
  <Slides>20</Slides>
  <Notes>5</Notes>
  <HiddenSlides>0</HiddenSlides>
  <MMClips>4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Traditional Arabic</vt:lpstr>
      <vt:lpstr>Startup</vt:lpstr>
      <vt:lpstr>showeet</vt:lpstr>
      <vt:lpstr>Presentation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نشأة شركة Airbnb</vt:lpstr>
      <vt:lpstr>Présentation PowerPoint</vt:lpstr>
      <vt:lpstr>نمو الشركة </vt:lpstr>
      <vt:lpstr>Présentation PowerPoint</vt:lpstr>
      <vt:lpstr>شركة Airbnb في العالم العربي</vt:lpstr>
      <vt:lpstr>كيف تعمل شركة Airbnb</vt:lpstr>
      <vt:lpstr>Présentation PowerPoint</vt:lpstr>
      <vt:lpstr>Présentation PowerPoint</vt:lpstr>
      <vt:lpstr>تجربة المستخدمين </vt:lpstr>
      <vt:lpstr>Présentation PowerPoint</vt:lpstr>
      <vt:lpstr>تحديات التي تواجهها الشركة</vt:lpstr>
      <vt:lpstr>فوائد الاستخدام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MULTIPURPOSE Presentation TEMPLATE</dc:title>
  <dc:creator>pc</dc:creator>
  <dc:description>© Copyright Showeet.com</dc:description>
  <cp:lastModifiedBy>Win-10</cp:lastModifiedBy>
  <cp:revision>41</cp:revision>
  <dcterms:created xsi:type="dcterms:W3CDTF">2024-02-17T21:17:06Z</dcterms:created>
  <dcterms:modified xsi:type="dcterms:W3CDTF">2024-03-19T14:36:49Z</dcterms:modified>
  <cp:category>Templates</cp:category>
</cp:coreProperties>
</file>