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7" r:id="rId3"/>
    <p:sldId id="258" r:id="rId4"/>
    <p:sldId id="259" r:id="rId5"/>
    <p:sldId id="260" r:id="rId6"/>
    <p:sldId id="261" r:id="rId7"/>
    <p:sldId id="262" r:id="rId8"/>
    <p:sldId id="348" r:id="rId9"/>
    <p:sldId id="350" r:id="rId10"/>
    <p:sldId id="352" r:id="rId11"/>
    <p:sldId id="353"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2" r:id="rId51"/>
    <p:sldId id="301" r:id="rId52"/>
    <p:sldId id="304" r:id="rId53"/>
    <p:sldId id="303" r:id="rId54"/>
    <p:sldId id="305" r:id="rId55"/>
    <p:sldId id="306" r:id="rId56"/>
    <p:sldId id="307" r:id="rId57"/>
    <p:sldId id="308" r:id="rId58"/>
    <p:sldId id="311" r:id="rId59"/>
    <p:sldId id="313" r:id="rId60"/>
    <p:sldId id="312" r:id="rId61"/>
    <p:sldId id="315" r:id="rId62"/>
    <p:sldId id="314" r:id="rId63"/>
    <p:sldId id="316" r:id="rId64"/>
    <p:sldId id="317" r:id="rId65"/>
    <p:sldId id="319" r:id="rId66"/>
    <p:sldId id="320" r:id="rId67"/>
    <p:sldId id="321" r:id="rId68"/>
    <p:sldId id="318" r:id="rId69"/>
    <p:sldId id="322" r:id="rId70"/>
    <p:sldId id="323" r:id="rId71"/>
    <p:sldId id="324" r:id="rId72"/>
    <p:sldId id="325" r:id="rId73"/>
    <p:sldId id="326" r:id="rId74"/>
    <p:sldId id="327" r:id="rId75"/>
    <p:sldId id="328" r:id="rId76"/>
    <p:sldId id="329" r:id="rId77"/>
    <p:sldId id="354" r:id="rId7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7" autoAdjust="0"/>
    <p:restoredTop sz="90226" autoAdjust="0"/>
  </p:normalViewPr>
  <p:slideViewPr>
    <p:cSldViewPr>
      <p:cViewPr varScale="1">
        <p:scale>
          <a:sx n="65" d="100"/>
          <a:sy n="65" d="100"/>
        </p:scale>
        <p:origin x="150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2">
        <a:schemeClr val="bg2"/>
      </p:bgRef>
    </p:bg>
    <p:spTree>
      <p:nvGrpSpPr>
        <p:cNvPr id="1" name=""/>
        <p:cNvGrpSpPr/>
        <p:nvPr/>
      </p:nvGrpSpPr>
      <p:grpSpPr>
        <a:xfrm>
          <a:off x="0" y="0"/>
          <a:ext cx="0" cy="0"/>
          <a:chOff x="0" y="0"/>
          <a:chExt cx="0" cy="0"/>
        </a:xfrm>
      </p:grpSpPr>
      <p:sp>
        <p:nvSpPr>
          <p:cNvPr id="9" name="Titr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a:t>Cliquez pour modifier le style du titre</a:t>
            </a:r>
            <a:endParaRPr kumimoji="0" lang="en-US"/>
          </a:p>
        </p:txBody>
      </p:sp>
      <p:sp>
        <p:nvSpPr>
          <p:cNvPr id="17" name="Sous-titr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Cliquez pour modifier le style des sous-titres du masque</a:t>
            </a:r>
            <a:endParaRPr kumimoji="0" lang="en-US"/>
          </a:p>
        </p:txBody>
      </p:sp>
      <p:sp>
        <p:nvSpPr>
          <p:cNvPr id="30" name="Espace réservé de la date 29"/>
          <p:cNvSpPr>
            <a:spLocks noGrp="1"/>
          </p:cNvSpPr>
          <p:nvPr>
            <p:ph type="dt" sz="half" idx="10"/>
          </p:nvPr>
        </p:nvSpPr>
        <p:spPr/>
        <p:txBody>
          <a:bodyPr/>
          <a:lstStyle/>
          <a:p>
            <a:fld id="{1C00B760-004E-4901-B291-A36D7C23874B}" type="datetimeFigureOut">
              <a:rPr lang="fr-FR" smtClean="0"/>
              <a:pPr/>
              <a:t>01/12/2019</a:t>
            </a:fld>
            <a:endParaRPr lang="fr-FR"/>
          </a:p>
        </p:txBody>
      </p:sp>
      <p:sp>
        <p:nvSpPr>
          <p:cNvPr id="19" name="Espace réservé du pied de page 18"/>
          <p:cNvSpPr>
            <a:spLocks noGrp="1"/>
          </p:cNvSpPr>
          <p:nvPr>
            <p:ph type="ftr" sz="quarter" idx="11"/>
          </p:nvPr>
        </p:nvSpPr>
        <p:spPr/>
        <p:txBody>
          <a:bodyPr/>
          <a:lstStyle/>
          <a:p>
            <a:endParaRPr lang="fr-FR"/>
          </a:p>
        </p:txBody>
      </p:sp>
      <p:sp>
        <p:nvSpPr>
          <p:cNvPr id="27" name="Espace réservé du numéro de diapositive 26"/>
          <p:cNvSpPr>
            <a:spLocks noGrp="1"/>
          </p:cNvSpPr>
          <p:nvPr>
            <p:ph type="sldNum" sz="quarter" idx="12"/>
          </p:nvPr>
        </p:nvSpPr>
        <p:spPr/>
        <p:txBody>
          <a:bodyPr/>
          <a:lstStyle/>
          <a:p>
            <a:fld id="{D2D3A9AE-60C6-4573-A866-13641989837C}" type="slidenum">
              <a:rPr lang="fr-FR" smtClean="0"/>
              <a:pPr/>
              <a:t>‹#›</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1C00B760-004E-4901-B291-A36D7C23874B}" type="datetimeFigureOut">
              <a:rPr lang="fr-FR" smtClean="0"/>
              <a:pPr/>
              <a:t>01/12/2019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2D3A9AE-60C6-4573-A866-13641989837C}"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914401"/>
            <a:ext cx="2057400" cy="5211763"/>
          </a:xfrm>
        </p:spPr>
        <p:txBody>
          <a:bodyPr vert="eaVert"/>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a:xfrm>
            <a:off x="457200" y="914401"/>
            <a:ext cx="6019800" cy="5211763"/>
          </a:xfrm>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1C00B760-004E-4901-B291-A36D7C23874B}" type="datetimeFigureOut">
              <a:rPr lang="fr-FR" smtClean="0"/>
              <a:pPr/>
              <a:t>01/12/2019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2D3A9AE-60C6-4573-A866-13641989837C}" type="slidenum">
              <a:rPr lang="fr-FR" smtClean="0"/>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1C00B760-004E-4901-B291-A36D7C23874B}" type="datetimeFigureOut">
              <a:rPr lang="fr-FR" smtClean="0"/>
              <a:pPr/>
              <a:t>01/12/2019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2D3A9AE-60C6-4573-A866-13641989837C}"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2">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a:t>Cliquez pour modifier le style du titre</a:t>
            </a:r>
            <a:endParaRPr kumimoji="0" lang="en-US"/>
          </a:p>
        </p:txBody>
      </p:sp>
      <p:sp>
        <p:nvSpPr>
          <p:cNvPr id="3" name="Espace réservé du texte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Cliquez pour modifier les styles du texte du masque</a:t>
            </a:r>
          </a:p>
        </p:txBody>
      </p:sp>
      <p:sp>
        <p:nvSpPr>
          <p:cNvPr id="4" name="Espace réservé de la date 3"/>
          <p:cNvSpPr>
            <a:spLocks noGrp="1"/>
          </p:cNvSpPr>
          <p:nvPr>
            <p:ph type="dt" sz="half" idx="10"/>
          </p:nvPr>
        </p:nvSpPr>
        <p:spPr/>
        <p:txBody>
          <a:bodyPr/>
          <a:lstStyle/>
          <a:p>
            <a:fld id="{1C00B760-004E-4901-B291-A36D7C23874B}" type="datetimeFigureOut">
              <a:rPr lang="fr-FR" smtClean="0"/>
              <a:pPr/>
              <a:t>01/12/2019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2D3A9AE-60C6-4573-A866-13641989837C}" type="slidenum">
              <a:rPr lang="fr-FR" smtClean="0"/>
              <a:pPr/>
              <a:t>‹#›</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a:lstStyle/>
          <a:p>
            <a:r>
              <a:rPr kumimoji="0" lang="fr-FR"/>
              <a:t>Cliquez pour modifier le style du titre</a:t>
            </a:r>
            <a:endParaRPr kumimoji="0" lang="en-US"/>
          </a:p>
        </p:txBody>
      </p:sp>
      <p:sp>
        <p:nvSpPr>
          <p:cNvPr id="3" name="Espace réservé du contenu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u contenu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p:txBody>
          <a:bodyPr/>
          <a:lstStyle/>
          <a:p>
            <a:fld id="{1C00B760-004E-4901-B291-A36D7C23874B}" type="datetimeFigureOut">
              <a:rPr lang="fr-FR" smtClean="0"/>
              <a:pPr/>
              <a:t>01/12/2019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2D3A9AE-60C6-4573-A866-13641989837C}"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tIns="45720" anchor="b"/>
          <a:lstStyle>
            <a:lvl1pPr>
              <a:defRPr/>
            </a:lvl1pPr>
          </a:lstStyle>
          <a:p>
            <a:r>
              <a:rPr kumimoji="0" lang="fr-FR"/>
              <a:t>Cliquez pour modifier le style du titre</a:t>
            </a:r>
            <a:endParaRPr kumimoji="0" lang="en-US"/>
          </a:p>
        </p:txBody>
      </p:sp>
      <p:sp>
        <p:nvSpPr>
          <p:cNvPr id="3" name="Espace réservé du texte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Cliquez pour modifier les styles du texte du masque</a:t>
            </a:r>
          </a:p>
        </p:txBody>
      </p:sp>
      <p:sp>
        <p:nvSpPr>
          <p:cNvPr id="4" name="Espace réservé du texte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Cliquez pour modifier les styles du texte du masque</a:t>
            </a:r>
          </a:p>
        </p:txBody>
      </p:sp>
      <p:sp>
        <p:nvSpPr>
          <p:cNvPr id="5" name="Espace réservé du contenu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6" name="Espace réservé du contenu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0"/>
          </p:nvPr>
        </p:nvSpPr>
        <p:spPr/>
        <p:txBody>
          <a:bodyPr/>
          <a:lstStyle/>
          <a:p>
            <a:fld id="{1C00B760-004E-4901-B291-A36D7C23874B}" type="datetimeFigureOut">
              <a:rPr lang="fr-FR" smtClean="0"/>
              <a:pPr/>
              <a:t>01/12/2019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2D3A9AE-60C6-4573-A866-13641989837C}"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fr-FR"/>
              <a:t>Cliquez pour modifier le style du titre</a:t>
            </a:r>
            <a:endParaRPr kumimoji="0" lang="en-US"/>
          </a:p>
        </p:txBody>
      </p:sp>
      <p:sp>
        <p:nvSpPr>
          <p:cNvPr id="3" name="Espace réservé de la date 2"/>
          <p:cNvSpPr>
            <a:spLocks noGrp="1"/>
          </p:cNvSpPr>
          <p:nvPr>
            <p:ph type="dt" sz="half" idx="10"/>
          </p:nvPr>
        </p:nvSpPr>
        <p:spPr/>
        <p:txBody>
          <a:bodyPr/>
          <a:lstStyle/>
          <a:p>
            <a:fld id="{1C00B760-004E-4901-B291-A36D7C23874B}" type="datetimeFigureOut">
              <a:rPr lang="fr-FR" smtClean="0"/>
              <a:pPr/>
              <a:t>01/12/2019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2D3A9AE-60C6-4573-A866-13641989837C}"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C00B760-004E-4901-B291-A36D7C23874B}" type="datetimeFigureOut">
              <a:rPr lang="fr-FR" smtClean="0"/>
              <a:pPr/>
              <a:t>01/12/2019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2D3A9AE-60C6-4573-A866-13641989837C}"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fr-FR"/>
              <a:t>Cliquez pour modifier le style du titre</a:t>
            </a:r>
            <a:endParaRPr kumimoji="0" lang="en-US"/>
          </a:p>
        </p:txBody>
      </p:sp>
      <p:sp>
        <p:nvSpPr>
          <p:cNvPr id="3" name="Espace réservé du texte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fr-FR"/>
              <a:t>Cliquez pour modifier les styles du texte du masque</a:t>
            </a:r>
          </a:p>
        </p:txBody>
      </p:sp>
      <p:sp>
        <p:nvSpPr>
          <p:cNvPr id="4" name="Espace réservé du contenu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p:txBody>
          <a:bodyPr/>
          <a:lstStyle/>
          <a:p>
            <a:fld id="{1C00B760-004E-4901-B291-A36D7C23874B}" type="datetimeFigureOut">
              <a:rPr lang="fr-FR" smtClean="0"/>
              <a:pPr/>
              <a:t>01/12/2019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2D3A9AE-60C6-4573-A866-13641989837C}"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Rogner et arrondir un rectangle à un seul coin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riangle rect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r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fr-FR"/>
              <a:t>Cliquez pour modifier le style du titre</a:t>
            </a:r>
            <a:endParaRPr kumimoji="0" lang="en-US"/>
          </a:p>
        </p:txBody>
      </p:sp>
      <p:sp>
        <p:nvSpPr>
          <p:cNvPr id="4" name="Espace réservé du texte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fr-FR"/>
              <a:t>Cliquez pour modifier les styles du texte du masque</a:t>
            </a:r>
          </a:p>
        </p:txBody>
      </p:sp>
      <p:sp>
        <p:nvSpPr>
          <p:cNvPr id="5" name="Espace réservé de la date 4"/>
          <p:cNvSpPr>
            <a:spLocks noGrp="1"/>
          </p:cNvSpPr>
          <p:nvPr>
            <p:ph type="dt" sz="half" idx="10"/>
          </p:nvPr>
        </p:nvSpPr>
        <p:spPr/>
        <p:txBody>
          <a:bodyPr/>
          <a:lstStyle/>
          <a:p>
            <a:fld id="{1C00B760-004E-4901-B291-A36D7C23874B}" type="datetimeFigureOut">
              <a:rPr lang="fr-FR" smtClean="0"/>
              <a:pPr/>
              <a:t>01/12/2019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a:xfrm>
            <a:off x="8077200" y="6356350"/>
            <a:ext cx="609600" cy="365125"/>
          </a:xfrm>
        </p:spPr>
        <p:txBody>
          <a:bodyPr/>
          <a:lstStyle/>
          <a:p>
            <a:fld id="{D2D3A9AE-60C6-4573-A866-13641989837C}" type="slidenum">
              <a:rPr lang="fr-FR" smtClean="0"/>
              <a:pPr/>
              <a:t>‹#›</a:t>
            </a:fld>
            <a:endParaRPr lang="fr-FR"/>
          </a:p>
        </p:txBody>
      </p:sp>
      <p:sp>
        <p:nvSpPr>
          <p:cNvPr id="3" name="Espace réservé pour une imag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fr-FR"/>
              <a:t>Cliquez sur l'icône pour ajouter une image</a:t>
            </a:r>
            <a:endParaRPr kumimoji="0" lang="en-US" dirty="0"/>
          </a:p>
        </p:txBody>
      </p:sp>
      <p:sp>
        <p:nvSpPr>
          <p:cNvPr id="10" name="Forme libre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orme libre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orme libre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orme libre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Espace réservé du titre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fr-FR"/>
              <a:t>Cliquez pour modifier le style du titre</a:t>
            </a:r>
            <a:endParaRPr kumimoji="0" lang="en-US"/>
          </a:p>
        </p:txBody>
      </p:sp>
      <p:sp>
        <p:nvSpPr>
          <p:cNvPr id="30" name="Espace réservé du texte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fr-FR"/>
              <a:t>Cliquez pour modifier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0" name="Espace réservé de la date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C00B760-004E-4901-B291-A36D7C23874B}" type="datetimeFigureOut">
              <a:rPr lang="fr-FR" smtClean="0"/>
              <a:pPr/>
              <a:t>01/12/2019</a:t>
            </a:fld>
            <a:endParaRPr lang="fr-FR"/>
          </a:p>
        </p:txBody>
      </p:sp>
      <p:sp>
        <p:nvSpPr>
          <p:cNvPr id="22" name="Espace réservé du pied de page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fr-FR"/>
          </a:p>
        </p:txBody>
      </p:sp>
      <p:sp>
        <p:nvSpPr>
          <p:cNvPr id="18" name="Espace réservé du numéro de diapositive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2D3A9AE-60C6-4573-A866-13641989837C}" type="slidenum">
              <a:rPr lang="fr-FR" smtClean="0"/>
              <a:pPr/>
              <a:t>‹#›</a:t>
            </a:fld>
            <a:endParaRPr lang="fr-FR"/>
          </a:p>
        </p:txBody>
      </p:sp>
      <p:grpSp>
        <p:nvGrpSpPr>
          <p:cNvPr id="2" name="Groupe 1"/>
          <p:cNvGrpSpPr/>
          <p:nvPr/>
        </p:nvGrpSpPr>
        <p:grpSpPr>
          <a:xfrm>
            <a:off x="-19017" y="202408"/>
            <a:ext cx="9180548" cy="649224"/>
            <a:chOff x="-19045" y="216550"/>
            <a:chExt cx="9180548" cy="649224"/>
          </a:xfrm>
        </p:grpSpPr>
        <p:sp>
          <p:nvSpPr>
            <p:cNvPr id="12" name="Forme lib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orme lib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adsoftheworld.com/creative/tal_raviv" TargetMode="External"/><Relationship Id="rId2" Type="http://schemas.openxmlformats.org/officeDocument/2006/relationships/hyperlink" Target="http://www.ytbwa.co.il/" TargetMode="External"/><Relationship Id="rId1" Type="http://schemas.openxmlformats.org/officeDocument/2006/relationships/slideLayout" Target="../slideLayouts/slideLayout1.xml"/><Relationship Id="rId6" Type="http://schemas.openxmlformats.org/officeDocument/2006/relationships/hyperlink" Target="http://adsoftheworld.com/creative/oshrat_slama" TargetMode="External"/><Relationship Id="rId5" Type="http://schemas.openxmlformats.org/officeDocument/2006/relationships/hyperlink" Target="http://adsoftheworld.com/creative/udi_ovadia" TargetMode="External"/><Relationship Id="rId4" Type="http://schemas.openxmlformats.org/officeDocument/2006/relationships/hyperlink" Target="http://adsoftheworld.com/creative/tomer_polishuk"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adsoftheworld.com/creative/firas_armoush" TargetMode="External"/><Relationship Id="rId2" Type="http://schemas.openxmlformats.org/officeDocument/2006/relationships/hyperlink" Target="http://paceadv.com/" TargetMode="External"/><Relationship Id="rId1" Type="http://schemas.openxmlformats.org/officeDocument/2006/relationships/slideLayout" Target="../slideLayouts/slideLayout1.xml"/><Relationship Id="rId4" Type="http://schemas.openxmlformats.org/officeDocument/2006/relationships/hyperlink" Target="http://adsoftheworld.com/creative/souzan_halaby"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http://adsoftheworld.com/creative/andrej_stuk" TargetMode="External"/><Relationship Id="rId2" Type="http://schemas.openxmlformats.org/officeDocument/2006/relationships/hyperlink" Target="http://www.markbbdo.cz/" TargetMode="External"/><Relationship Id="rId1" Type="http://schemas.openxmlformats.org/officeDocument/2006/relationships/slideLayout" Target="../slideLayouts/slideLayout1.xml"/><Relationship Id="rId6" Type="http://schemas.openxmlformats.org/officeDocument/2006/relationships/hyperlink" Target="http://adsoftheworld.com/creative/jaroslav_moravec" TargetMode="External"/><Relationship Id="rId5" Type="http://schemas.openxmlformats.org/officeDocument/2006/relationships/hyperlink" Target="http://adsoftheworld.com/creative/tomas_novotny" TargetMode="External"/><Relationship Id="rId4" Type="http://schemas.openxmlformats.org/officeDocument/2006/relationships/hyperlink" Target="http://adsoftheworld.com/creative/lubos_vacke"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hyperlink" Target="http://adsoftheworld.com/creative/marwan_saab" TargetMode="External"/><Relationship Id="rId2" Type="http://schemas.openxmlformats.org/officeDocument/2006/relationships/hyperlink" Target="http://www.lowemena.com/" TargetMode="External"/><Relationship Id="rId1" Type="http://schemas.openxmlformats.org/officeDocument/2006/relationships/slideLayout" Target="../slideLayouts/slideLayout1.xml"/><Relationship Id="rId6" Type="http://schemas.openxmlformats.org/officeDocument/2006/relationships/hyperlink" Target="http://adsoftheworld.com/creative/mansoor_bhatti" TargetMode="External"/><Relationship Id="rId5" Type="http://schemas.openxmlformats.org/officeDocument/2006/relationships/hyperlink" Target="http://adsoftheworld.com/creative/pramod_surwase" TargetMode="External"/><Relationship Id="rId4" Type="http://schemas.openxmlformats.org/officeDocument/2006/relationships/hyperlink" Target="http://adsoftheworld.com/creative/prashant_yeware"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adsoftheworld.com/creative/marwan_saab" TargetMode="External"/><Relationship Id="rId2" Type="http://schemas.openxmlformats.org/officeDocument/2006/relationships/hyperlink" Target="http://www.lowemena.com/" TargetMode="External"/><Relationship Id="rId1" Type="http://schemas.openxmlformats.org/officeDocument/2006/relationships/slideLayout" Target="../slideLayouts/slideLayout1.xml"/><Relationship Id="rId6" Type="http://schemas.openxmlformats.org/officeDocument/2006/relationships/hyperlink" Target="http://adsoftheworld.com/creative/mansoor_bhatti" TargetMode="External"/><Relationship Id="rId5" Type="http://schemas.openxmlformats.org/officeDocument/2006/relationships/hyperlink" Target="http://adsoftheworld.com/creative/pramod_surwase" TargetMode="External"/><Relationship Id="rId4" Type="http://schemas.openxmlformats.org/officeDocument/2006/relationships/hyperlink" Target="http://adsoftheworld.com/creative/prashant_yeware"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hyperlink" Target="http://adsoftheworld.com/creative/tassilo_gutscher" TargetMode="External"/><Relationship Id="rId3" Type="http://schemas.openxmlformats.org/officeDocument/2006/relationships/hyperlink" Target="http://adsoftheworld.com/creative/michael_ohanian" TargetMode="External"/><Relationship Id="rId7" Type="http://schemas.openxmlformats.org/officeDocument/2006/relationships/hyperlink" Target="http://adsoftheworld.com/creative/jochen_patrick_winker" TargetMode="External"/><Relationship Id="rId2" Type="http://schemas.openxmlformats.org/officeDocument/2006/relationships/hyperlink" Target="http://www.jvm-neckar.de/" TargetMode="External"/><Relationship Id="rId1" Type="http://schemas.openxmlformats.org/officeDocument/2006/relationships/slideLayout" Target="../slideLayouts/slideLayout1.xml"/><Relationship Id="rId6" Type="http://schemas.openxmlformats.org/officeDocument/2006/relationships/hyperlink" Target="http://adsoftheworld.com/creative/benjamin_beck" TargetMode="External"/><Relationship Id="rId5" Type="http://schemas.openxmlformats.org/officeDocument/2006/relationships/hyperlink" Target="http://adsoftheworld.com/creative/andreas_jeutter" TargetMode="External"/><Relationship Id="rId10" Type="http://schemas.openxmlformats.org/officeDocument/2006/relationships/hyperlink" Target="http://adsoftheworld.com/creative/the_scope" TargetMode="External"/><Relationship Id="rId4" Type="http://schemas.openxmlformats.org/officeDocument/2006/relationships/hyperlink" Target="http://adsoftheworld.com/creative/jacques_pense" TargetMode="External"/><Relationship Id="rId9" Type="http://schemas.openxmlformats.org/officeDocument/2006/relationships/hyperlink" Target="http://adsoftheworld.com/creative/lennart_frank"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hyperlink" Target="http://adsoftheworld.com/creative/tassilo_gutscher" TargetMode="External"/><Relationship Id="rId3" Type="http://schemas.openxmlformats.org/officeDocument/2006/relationships/hyperlink" Target="http://adsoftheworld.com/creative/michael_ohanian" TargetMode="External"/><Relationship Id="rId7" Type="http://schemas.openxmlformats.org/officeDocument/2006/relationships/hyperlink" Target="http://adsoftheworld.com/creative/jochen_patrick_winker" TargetMode="External"/><Relationship Id="rId2" Type="http://schemas.openxmlformats.org/officeDocument/2006/relationships/hyperlink" Target="http://www.jvm-neckar.de/" TargetMode="External"/><Relationship Id="rId1" Type="http://schemas.openxmlformats.org/officeDocument/2006/relationships/slideLayout" Target="../slideLayouts/slideLayout1.xml"/><Relationship Id="rId6" Type="http://schemas.openxmlformats.org/officeDocument/2006/relationships/hyperlink" Target="http://adsoftheworld.com/creative/benjamin_beck" TargetMode="External"/><Relationship Id="rId5" Type="http://schemas.openxmlformats.org/officeDocument/2006/relationships/hyperlink" Target="http://adsoftheworld.com/creative/andreas_jeutter" TargetMode="External"/><Relationship Id="rId10" Type="http://schemas.openxmlformats.org/officeDocument/2006/relationships/hyperlink" Target="http://adsoftheworld.com/creative/the_scope" TargetMode="External"/><Relationship Id="rId4" Type="http://schemas.openxmlformats.org/officeDocument/2006/relationships/hyperlink" Target="http://adsoftheworld.com/creative/jacques_pense" TargetMode="External"/><Relationship Id="rId9" Type="http://schemas.openxmlformats.org/officeDocument/2006/relationships/hyperlink" Target="http://adsoftheworld.com/creative/lennart_frank"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8" Type="http://schemas.openxmlformats.org/officeDocument/2006/relationships/hyperlink" Target="http://adsoftheworld.com/creative/tassilo_gutscher" TargetMode="External"/><Relationship Id="rId3" Type="http://schemas.openxmlformats.org/officeDocument/2006/relationships/hyperlink" Target="http://adsoftheworld.com/creative/michael_ohanian" TargetMode="External"/><Relationship Id="rId7" Type="http://schemas.openxmlformats.org/officeDocument/2006/relationships/hyperlink" Target="http://adsoftheworld.com/creative/jochen_patrick_winker" TargetMode="External"/><Relationship Id="rId2" Type="http://schemas.openxmlformats.org/officeDocument/2006/relationships/hyperlink" Target="http://www.jvm-neckar.de/" TargetMode="External"/><Relationship Id="rId1" Type="http://schemas.openxmlformats.org/officeDocument/2006/relationships/slideLayout" Target="../slideLayouts/slideLayout1.xml"/><Relationship Id="rId6" Type="http://schemas.openxmlformats.org/officeDocument/2006/relationships/hyperlink" Target="http://adsoftheworld.com/creative/benjamin_beck" TargetMode="External"/><Relationship Id="rId5" Type="http://schemas.openxmlformats.org/officeDocument/2006/relationships/hyperlink" Target="http://adsoftheworld.com/creative/andreas_jeutter" TargetMode="External"/><Relationship Id="rId10" Type="http://schemas.openxmlformats.org/officeDocument/2006/relationships/hyperlink" Target="http://adsoftheworld.com/creative/the_scope" TargetMode="External"/><Relationship Id="rId4" Type="http://schemas.openxmlformats.org/officeDocument/2006/relationships/hyperlink" Target="http://adsoftheworld.com/creative/jacques_pense" TargetMode="External"/><Relationship Id="rId9" Type="http://schemas.openxmlformats.org/officeDocument/2006/relationships/hyperlink" Target="http://adsoftheworld.com/creative/lennart_frank"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8" Type="http://schemas.openxmlformats.org/officeDocument/2006/relationships/hyperlink" Target="http://adsoftheworld.com/creative/monica_beretta" TargetMode="External"/><Relationship Id="rId3" Type="http://schemas.openxmlformats.org/officeDocument/2006/relationships/hyperlink" Target="http://adsoftheworld.com/creative/rui_branquinho" TargetMode="External"/><Relationship Id="rId7" Type="http://schemas.openxmlformats.org/officeDocument/2006/relationships/hyperlink" Target="http://adsoftheworld.com/creative/flavio_casarotti" TargetMode="External"/><Relationship Id="rId2" Type="http://schemas.openxmlformats.org/officeDocument/2006/relationships/hyperlink" Target="http://yrbrasil.com.br/" TargetMode="External"/><Relationship Id="rId1" Type="http://schemas.openxmlformats.org/officeDocument/2006/relationships/slideLayout" Target="../slideLayouts/slideLayout1.xml"/><Relationship Id="rId6" Type="http://schemas.openxmlformats.org/officeDocument/2006/relationships/hyperlink" Target="http://adsoftheworld.com/creative/sergio_fonseca" TargetMode="External"/><Relationship Id="rId5" Type="http://schemas.openxmlformats.org/officeDocument/2006/relationships/hyperlink" Target="http://adsoftheworld.com/creative/mariangela_silvani" TargetMode="External"/><Relationship Id="rId4" Type="http://schemas.openxmlformats.org/officeDocument/2006/relationships/hyperlink" Target="http://adsoftheworld.com/creative/jorge_iervolino" TargetMode="External"/><Relationship Id="rId9" Type="http://schemas.openxmlformats.org/officeDocument/2006/relationships/hyperlink" Target="http://adsoftheworld.com/creative/roberto_donaire"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adsoftheworld.com/creative/juan_sanchez" TargetMode="External"/><Relationship Id="rId7" Type="http://schemas.openxmlformats.org/officeDocument/2006/relationships/hyperlink" Target="http://adsoftheworld.com/creative/jesus_alonso" TargetMode="External"/><Relationship Id="rId2" Type="http://schemas.openxmlformats.org/officeDocument/2006/relationships/hyperlink" Target="http://www.tbwa.es/" TargetMode="External"/><Relationship Id="rId1" Type="http://schemas.openxmlformats.org/officeDocument/2006/relationships/slideLayout" Target="../slideLayouts/slideLayout1.xml"/><Relationship Id="rId6" Type="http://schemas.openxmlformats.org/officeDocument/2006/relationships/hyperlink" Target="http://adsoftheworld.com/creative/fran_lopez" TargetMode="External"/><Relationship Id="rId5" Type="http://schemas.openxmlformats.org/officeDocument/2006/relationships/hyperlink" Target="http://adsoftheworld.com/creative/vicente_rodriguez" TargetMode="External"/><Relationship Id="rId4" Type="http://schemas.openxmlformats.org/officeDocument/2006/relationships/hyperlink" Target="http://adsoftheworld.com/creative/guillermo_gines"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hyperlink" Target="http://adsoftheworld.com/creative/adrian_ely" TargetMode="External"/><Relationship Id="rId7" Type="http://schemas.openxmlformats.org/officeDocument/2006/relationships/hyperlink" Target="http://adsoftheworld.com/creative/jonathan_may" TargetMode="External"/><Relationship Id="rId2" Type="http://schemas.openxmlformats.org/officeDocument/2006/relationships/hyperlink" Target="http://www.bbdo.ru/" TargetMode="External"/><Relationship Id="rId1" Type="http://schemas.openxmlformats.org/officeDocument/2006/relationships/slideLayout" Target="../slideLayouts/slideLayout1.xml"/><Relationship Id="rId6" Type="http://schemas.openxmlformats.org/officeDocument/2006/relationships/hyperlink" Target="http://adsoftheworld.com/creative/james_lucas" TargetMode="External"/><Relationship Id="rId5" Type="http://schemas.openxmlformats.org/officeDocument/2006/relationships/hyperlink" Target="http://adsoftheworld.com/creative/victor_zerzele" TargetMode="External"/><Relationship Id="rId4" Type="http://schemas.openxmlformats.org/officeDocument/2006/relationships/hyperlink" Target="http://adsoftheworld.com/creative/daria_artamonova"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hyperlink" Target="http://adsoftheworld.com/creative/adrian_ely" TargetMode="External"/><Relationship Id="rId7" Type="http://schemas.openxmlformats.org/officeDocument/2006/relationships/hyperlink" Target="http://adsoftheworld.com/creative/jonathan_may" TargetMode="External"/><Relationship Id="rId2" Type="http://schemas.openxmlformats.org/officeDocument/2006/relationships/hyperlink" Target="http://www.bbdo.ru/" TargetMode="External"/><Relationship Id="rId1" Type="http://schemas.openxmlformats.org/officeDocument/2006/relationships/slideLayout" Target="../slideLayouts/slideLayout1.xml"/><Relationship Id="rId6" Type="http://schemas.openxmlformats.org/officeDocument/2006/relationships/hyperlink" Target="http://adsoftheworld.com/creative/james_lucas" TargetMode="External"/><Relationship Id="rId5" Type="http://schemas.openxmlformats.org/officeDocument/2006/relationships/hyperlink" Target="http://adsoftheworld.com/creative/victor_zerzele" TargetMode="External"/><Relationship Id="rId4" Type="http://schemas.openxmlformats.org/officeDocument/2006/relationships/hyperlink" Target="http://adsoftheworld.com/creative/daria_artamonova"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hyperlink" Target="http://adsoftheworld.com/creative/diego_lazcano" TargetMode="External"/><Relationship Id="rId2" Type="http://schemas.openxmlformats.org/officeDocument/2006/relationships/hyperlink" Target="http://www.yr.com.uy/" TargetMode="External"/><Relationship Id="rId1" Type="http://schemas.openxmlformats.org/officeDocument/2006/relationships/slideLayout" Target="../slideLayouts/slideLayout1.xml"/><Relationship Id="rId6" Type="http://schemas.openxmlformats.org/officeDocument/2006/relationships/hyperlink" Target="http://adsoftheworld.com/creative/martin_rumbo" TargetMode="External"/><Relationship Id="rId5" Type="http://schemas.openxmlformats.org/officeDocument/2006/relationships/hyperlink" Target="http://adsoftheworld.com/creative/federico_cibils" TargetMode="External"/><Relationship Id="rId4" Type="http://schemas.openxmlformats.org/officeDocument/2006/relationships/hyperlink" Target="http://adsoftheworld.com/creative/pablo_galisteo"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C00000"/>
            </a:gs>
            <a:gs pos="6000">
              <a:schemeClr val="bg2">
                <a:tint val="83000"/>
                <a:satMod val="320000"/>
              </a:schemeClr>
            </a:gs>
            <a:gs pos="100000">
              <a:schemeClr val="bg2">
                <a:shade val="15000"/>
                <a:satMod val="320000"/>
              </a:schemeClr>
            </a:gs>
          </a:gsLst>
          <a:path path="circle">
            <a:fillToRect l="10000" t="110000" r="10000" b="100000"/>
          </a:path>
        </a:gra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500034" y="0"/>
            <a:ext cx="7851648" cy="1000132"/>
          </a:xfrm>
        </p:spPr>
        <p:txBody>
          <a:bodyPr/>
          <a:lstStyle/>
          <a:p>
            <a:pPr algn="ctr"/>
            <a:r>
              <a:rPr lang="ar-DZ" dirty="0">
                <a:solidFill>
                  <a:schemeClr val="tx1">
                    <a:lumMod val="95000"/>
                  </a:schemeClr>
                </a:solidFill>
              </a:rPr>
              <a:t>2 – التوازن :</a:t>
            </a:r>
            <a:endParaRPr lang="fr-FR" dirty="0">
              <a:solidFill>
                <a:schemeClr val="tx1">
                  <a:lumMod val="95000"/>
                </a:schemeClr>
              </a:solidFill>
            </a:endParaRPr>
          </a:p>
        </p:txBody>
      </p:sp>
      <p:sp>
        <p:nvSpPr>
          <p:cNvPr id="3" name="Sous-titre 2"/>
          <p:cNvSpPr>
            <a:spLocks noGrp="1"/>
          </p:cNvSpPr>
          <p:nvPr>
            <p:ph type="subTitle" idx="1"/>
          </p:nvPr>
        </p:nvSpPr>
        <p:spPr>
          <a:xfrm>
            <a:off x="571472" y="1214398"/>
            <a:ext cx="7854696" cy="5643602"/>
          </a:xfrm>
        </p:spPr>
        <p:txBody>
          <a:bodyPr>
            <a:normAutofit/>
          </a:bodyPr>
          <a:lstStyle/>
          <a:p>
            <a:r>
              <a:rPr lang="ar-DZ" sz="3200" dirty="0"/>
              <a:t>إن التوازن بمعناه الفني هو توزيع عناصر التصميم على المساحة البيضاء  ( مساحة العمل ) على نحو يبعث على الرضا والاستقرار. </a:t>
            </a:r>
          </a:p>
          <a:p>
            <a:r>
              <a:rPr lang="ar-DZ" sz="3200" dirty="0"/>
              <a:t>وهناك ثلاثة أنواع رئيسة من التوازن هي: </a:t>
            </a:r>
          </a:p>
          <a:p>
            <a:r>
              <a:rPr lang="ar-DZ" sz="3200" dirty="0"/>
              <a:t>1 –التوازن التماثلي </a:t>
            </a:r>
          </a:p>
          <a:p>
            <a:r>
              <a:rPr lang="ar-DZ" sz="3200" dirty="0"/>
              <a:t>2 - التوازن غير التماثلي</a:t>
            </a:r>
          </a:p>
          <a:p>
            <a:r>
              <a:rPr lang="ar-DZ" sz="3200" dirty="0"/>
              <a:t>3 –التوازن </a:t>
            </a:r>
            <a:r>
              <a:rPr lang="ar-DZ" sz="3200" dirty="0" err="1"/>
              <a:t>الشعاعي</a:t>
            </a:r>
            <a:r>
              <a:rPr lang="ar-DZ" sz="3200" dirty="0"/>
              <a:t>  </a:t>
            </a:r>
            <a:br>
              <a:rPr lang="ar-DZ" sz="3200" dirty="0"/>
            </a:br>
            <a:endParaRPr lang="fr-FR" sz="3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defRPr/>
            </a:pPr>
            <a:endParaRPr lang="fr-FR"/>
          </a:p>
        </p:txBody>
      </p:sp>
      <p:pic>
        <p:nvPicPr>
          <p:cNvPr id="72707" name="Picture 2" descr="C:\Documents and Settings\Mebarek\Bureau\Affiche pub\119187_01295638889.jpg"/>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defRPr/>
            </a:pPr>
            <a:endParaRPr lang="fr-FR"/>
          </a:p>
        </p:txBody>
      </p:sp>
      <p:pic>
        <p:nvPicPr>
          <p:cNvPr id="73731" name="Picture 2" descr="C:\Documents and Settings\Mebarek\Bureau\Affiche pub\119187_01295640880.jpg"/>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500034" y="0"/>
            <a:ext cx="7851648" cy="1142984"/>
          </a:xfrm>
        </p:spPr>
        <p:txBody>
          <a:bodyPr/>
          <a:lstStyle/>
          <a:p>
            <a:pPr algn="ctr"/>
            <a:r>
              <a:rPr lang="ar-DZ" dirty="0"/>
              <a:t>3- التباين والتضاد </a:t>
            </a:r>
            <a:endParaRPr lang="fr-FR" dirty="0"/>
          </a:p>
        </p:txBody>
      </p:sp>
      <p:sp>
        <p:nvSpPr>
          <p:cNvPr id="5" name="Sous-titre 4"/>
          <p:cNvSpPr>
            <a:spLocks noGrp="1"/>
          </p:cNvSpPr>
          <p:nvPr>
            <p:ph type="subTitle" idx="1"/>
          </p:nvPr>
        </p:nvSpPr>
        <p:spPr>
          <a:xfrm>
            <a:off x="533400" y="1428736"/>
            <a:ext cx="7854696" cy="4786346"/>
          </a:xfrm>
        </p:spPr>
        <p:txBody>
          <a:bodyPr>
            <a:normAutofit/>
          </a:bodyPr>
          <a:lstStyle/>
          <a:p>
            <a:r>
              <a:rPr lang="ar-DZ" b="1" dirty="0"/>
              <a:t>  </a:t>
            </a:r>
            <a:r>
              <a:rPr lang="ar-DZ" sz="3200" b="1" dirty="0"/>
              <a:t>لا نكاد نلمس فرقا جوهريا </a:t>
            </a:r>
            <a:r>
              <a:rPr lang="ar-DZ" sz="3200" b="1" dirty="0" err="1"/>
              <a:t>ـ</a:t>
            </a:r>
            <a:r>
              <a:rPr lang="ar-DZ" sz="3200" b="1" dirty="0"/>
              <a:t> من حيث المعنى </a:t>
            </a:r>
            <a:r>
              <a:rPr lang="ar-DZ" sz="3200" b="1" dirty="0" err="1"/>
              <a:t>ـ</a:t>
            </a:r>
            <a:r>
              <a:rPr lang="ar-DZ" sz="3200" b="1" dirty="0"/>
              <a:t> بين التباين والتضاد</a:t>
            </a:r>
          </a:p>
          <a:p>
            <a:pPr>
              <a:buFontTx/>
              <a:buChar char="-"/>
            </a:pPr>
            <a:r>
              <a:rPr lang="ar-DZ" sz="3200" b="1" dirty="0"/>
              <a:t>فكلاهما يعني الاختلاف الواضح بين شيئين. </a:t>
            </a:r>
          </a:p>
          <a:p>
            <a:pPr>
              <a:buFontTx/>
              <a:buChar char="-"/>
            </a:pPr>
            <a:r>
              <a:rPr lang="ar-DZ" sz="3200" b="1" dirty="0"/>
              <a:t>  لكن التباين وظيفيا يعمل على إنشاء نقطة الاهتمام / التركيز في التصميم من خلال اللون والحجم والإشراق النسبي للون. </a:t>
            </a:r>
          </a:p>
          <a:p>
            <a:pPr>
              <a:buFontTx/>
              <a:buChar char="-"/>
            </a:pPr>
            <a:r>
              <a:rPr lang="ar-DZ" sz="3200" b="1" dirty="0"/>
              <a:t>أما التضاد فلا يستطيع أن يقوم بهذه المهمة. </a:t>
            </a:r>
          </a:p>
          <a:p>
            <a:pPr>
              <a:buFontTx/>
              <a:buChar char="-"/>
            </a:pPr>
            <a:r>
              <a:rPr lang="ar-DZ" sz="3200" b="1" dirty="0"/>
              <a:t>من ذلك نستنتج أن التباين ينطوي بالضرورة على تضاد، أما التضاد فلا يمكن أن يؤدي وظيفة التباين.</a:t>
            </a:r>
            <a:br>
              <a:rPr lang="ar-DZ" sz="3200" b="1" dirty="0"/>
            </a:br>
            <a:r>
              <a:rPr lang="ar-DZ" b="1" dirty="0"/>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571472" y="0"/>
            <a:ext cx="7851648" cy="928670"/>
          </a:xfrm>
        </p:spPr>
        <p:txBody>
          <a:bodyPr/>
          <a:lstStyle/>
          <a:p>
            <a:pPr algn="ctr"/>
            <a:r>
              <a:rPr lang="ar-DZ" dirty="0"/>
              <a:t>أ- التباين : </a:t>
            </a:r>
            <a:endParaRPr lang="fr-FR" dirty="0"/>
          </a:p>
        </p:txBody>
      </p:sp>
      <p:sp>
        <p:nvSpPr>
          <p:cNvPr id="5" name="Sous-titre 4"/>
          <p:cNvSpPr>
            <a:spLocks noGrp="1"/>
          </p:cNvSpPr>
          <p:nvPr>
            <p:ph type="subTitle" idx="1"/>
          </p:nvPr>
        </p:nvSpPr>
        <p:spPr>
          <a:xfrm>
            <a:off x="533400" y="1214422"/>
            <a:ext cx="7854696" cy="5214974"/>
          </a:xfrm>
        </p:spPr>
        <p:txBody>
          <a:bodyPr/>
          <a:lstStyle/>
          <a:p>
            <a:r>
              <a:rPr lang="ar-DZ" dirty="0"/>
              <a:t>1 - </a:t>
            </a:r>
            <a:r>
              <a:rPr lang="ar-DZ" b="1" dirty="0"/>
              <a:t>• وسيلة من وسائل التوضيح، فلكي تجعل الورقة البيضاء أكثر بياضا، عليك أن ترسم عليها بالقلم الأسود، أو أن تضع لونا فاقعا بين ألوان باهتة. </a:t>
            </a:r>
          </a:p>
          <a:p>
            <a:r>
              <a:rPr lang="ar-DZ" b="1" dirty="0"/>
              <a:t>2 - • استخدام الضد لإظهار الاختلاف. </a:t>
            </a:r>
          </a:p>
          <a:p>
            <a:r>
              <a:rPr lang="ar-DZ" b="1" dirty="0"/>
              <a:t>3 - • الاختلاف بين العناصر في اللون والحجم والإشراق النسبي للون )</a:t>
            </a:r>
            <a:r>
              <a:rPr lang="fr-FR" b="1" dirty="0" err="1"/>
              <a:t>Color</a:t>
            </a:r>
            <a:r>
              <a:rPr lang="fr-FR" b="1" dirty="0"/>
              <a:t> / Size / Value).</a:t>
            </a:r>
            <a:endParaRPr lang="fr-F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642910" y="0"/>
            <a:ext cx="7851648" cy="928670"/>
          </a:xfrm>
        </p:spPr>
        <p:txBody>
          <a:bodyPr/>
          <a:lstStyle/>
          <a:p>
            <a:r>
              <a:rPr lang="ar-DZ" dirty="0"/>
              <a:t>التباين في اللون</a:t>
            </a:r>
            <a:endParaRPr lang="fr-FR" dirty="0"/>
          </a:p>
        </p:txBody>
      </p:sp>
      <p:sp>
        <p:nvSpPr>
          <p:cNvPr id="5" name="Sous-titre 4"/>
          <p:cNvSpPr>
            <a:spLocks noGrp="1"/>
          </p:cNvSpPr>
          <p:nvPr>
            <p:ph type="subTitle" idx="1"/>
          </p:nvPr>
        </p:nvSpPr>
        <p:spPr>
          <a:xfrm>
            <a:off x="500034" y="1071546"/>
            <a:ext cx="7854696" cy="4786346"/>
          </a:xfrm>
        </p:spPr>
        <p:txBody>
          <a:bodyPr/>
          <a:lstStyle/>
          <a:p>
            <a:endParaRPr lang="fr-FR" dirty="0"/>
          </a:p>
        </p:txBody>
      </p:sp>
      <p:pic>
        <p:nvPicPr>
          <p:cNvPr id="1026" name="Picture 2" descr="C:\Documents and Settings\Mebarek\Bureau\Affiche pub\119187_01296308889.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endParaRPr lang="fr-FR"/>
          </a:p>
        </p:txBody>
      </p:sp>
      <p:pic>
        <p:nvPicPr>
          <p:cNvPr id="2050" name="Picture 2" descr="C:\Documents and Settings\Mebarek\Bureau\Affiche pub\119187_11296308889.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endParaRPr lang="fr-FR"/>
          </a:p>
        </p:txBody>
      </p:sp>
      <p:pic>
        <p:nvPicPr>
          <p:cNvPr id="3074" name="Picture 2" descr="C:\Documents and Settings\Mebarek\Bureau\Affiche pub\119187_21296308889.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500034" y="214290"/>
            <a:ext cx="7851648" cy="985830"/>
          </a:xfrm>
        </p:spPr>
        <p:txBody>
          <a:bodyPr/>
          <a:lstStyle/>
          <a:p>
            <a:pPr algn="ctr"/>
            <a:r>
              <a:rPr lang="ar-DZ" dirty="0"/>
              <a:t>ب – التضاد </a:t>
            </a:r>
            <a:endParaRPr lang="fr-FR" dirty="0"/>
          </a:p>
        </p:txBody>
      </p:sp>
      <p:sp>
        <p:nvSpPr>
          <p:cNvPr id="5" name="Sous-titre 4"/>
          <p:cNvSpPr>
            <a:spLocks noGrp="1"/>
          </p:cNvSpPr>
          <p:nvPr>
            <p:ph type="subTitle" idx="1"/>
          </p:nvPr>
        </p:nvSpPr>
        <p:spPr>
          <a:xfrm>
            <a:off x="571472" y="1785926"/>
            <a:ext cx="7854696" cy="3714776"/>
          </a:xfrm>
        </p:spPr>
        <p:txBody>
          <a:bodyPr>
            <a:normAutofit/>
          </a:bodyPr>
          <a:lstStyle/>
          <a:p>
            <a:r>
              <a:rPr lang="ar-DZ" b="1" dirty="0"/>
              <a:t>أما التضاد فهو الاختلاف فيما بقي من الأشياء: </a:t>
            </a:r>
          </a:p>
          <a:p>
            <a:r>
              <a:rPr lang="ar-DZ" b="1" dirty="0"/>
              <a:t>مثل الاختلاف في الشكل : كالدائرة والمربع والمثلث . </a:t>
            </a:r>
          </a:p>
          <a:p>
            <a:r>
              <a:rPr lang="ar-DZ" b="1" dirty="0"/>
              <a:t>والاختلاف في الوضع  : كالرأسي والأفقي والمائل .</a:t>
            </a:r>
          </a:p>
          <a:p>
            <a:r>
              <a:rPr lang="ar-DZ" b="1" dirty="0"/>
              <a:t> الاختلاف في الملمس : كالناعم والخشن والأملس . </a:t>
            </a:r>
          </a:p>
          <a:p>
            <a:r>
              <a:rPr lang="ar-DZ" b="1" dirty="0"/>
              <a:t> </a:t>
            </a:r>
            <a:endParaRPr lang="fr-F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endParaRPr lang="fr-FR"/>
          </a:p>
        </p:txBody>
      </p:sp>
      <p:pic>
        <p:nvPicPr>
          <p:cNvPr id="4098" name="Picture 2" descr="C:\Documents and Settings\Mebarek\Bureau\Affiche pub\119187_01296309154.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endParaRPr lang="fr-FR"/>
          </a:p>
        </p:txBody>
      </p:sp>
      <p:pic>
        <p:nvPicPr>
          <p:cNvPr id="5122" name="Picture 2" descr="C:\Documents and Settings\Mebarek\Bureau\Affiche pub\119187_11296309154.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500034" y="0"/>
            <a:ext cx="7851648" cy="857232"/>
          </a:xfrm>
        </p:spPr>
        <p:txBody>
          <a:bodyPr/>
          <a:lstStyle/>
          <a:p>
            <a:pPr algn="ctr"/>
            <a:r>
              <a:rPr lang="ar-DZ" dirty="0"/>
              <a:t>1 – التوازن التماثلي</a:t>
            </a:r>
            <a:endParaRPr lang="fr-FR" dirty="0"/>
          </a:p>
        </p:txBody>
      </p:sp>
      <p:sp>
        <p:nvSpPr>
          <p:cNvPr id="5" name="Sous-titre 4"/>
          <p:cNvSpPr>
            <a:spLocks noGrp="1"/>
          </p:cNvSpPr>
          <p:nvPr>
            <p:ph type="subTitle" idx="1"/>
          </p:nvPr>
        </p:nvSpPr>
        <p:spPr>
          <a:xfrm>
            <a:off x="533400" y="1142984"/>
            <a:ext cx="7854696" cy="2928958"/>
          </a:xfrm>
        </p:spPr>
        <p:txBody>
          <a:bodyPr/>
          <a:lstStyle/>
          <a:p>
            <a:r>
              <a:rPr lang="ar-DZ" sz="3200" dirty="0"/>
              <a:t>ويندرج تحت هذا النوع من التوازن ثلاثة أنواع هي: </a:t>
            </a:r>
          </a:p>
          <a:p>
            <a:r>
              <a:rPr lang="ar-DZ" sz="3200" dirty="0"/>
              <a:t>1- التوازن التماثلي المطلق </a:t>
            </a:r>
          </a:p>
          <a:p>
            <a:r>
              <a:rPr lang="ar-DZ" sz="3200" dirty="0"/>
              <a:t>2- التوازن التماثلي الشكلي </a:t>
            </a:r>
          </a:p>
          <a:p>
            <a:r>
              <a:rPr lang="ar-DZ" sz="3200" dirty="0"/>
              <a:t>3- التوازن التماثلي التقريبي</a:t>
            </a:r>
            <a:r>
              <a:rPr lang="ar-DZ" dirty="0"/>
              <a:t> </a:t>
            </a:r>
            <a:endParaRPr lang="fr-F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endParaRPr lang="fr-FR"/>
          </a:p>
        </p:txBody>
      </p:sp>
      <p:pic>
        <p:nvPicPr>
          <p:cNvPr id="6146" name="Picture 2" descr="C:\Documents and Settings\Mebarek\Bureau\Affiche pub\119187_31296309154.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endParaRPr lang="fr-FR"/>
          </a:p>
        </p:txBody>
      </p:sp>
      <p:pic>
        <p:nvPicPr>
          <p:cNvPr id="7170" name="Picture 2" descr="C:\Documents and Settings\Mebarek\Bureau\Affiche pub\119187_81296309154.jpg"/>
          <p:cNvPicPr>
            <a:picLocks noChangeAspect="1" noChangeArrowheads="1"/>
          </p:cNvPicPr>
          <p:nvPr/>
        </p:nvPicPr>
        <p:blipFill>
          <a:blip r:embed="rId2"/>
          <a:srcRect/>
          <a:stretch>
            <a:fillRect/>
          </a:stretch>
        </p:blipFill>
        <p:spPr bwMode="auto">
          <a:xfrm>
            <a:off x="1" y="1"/>
            <a:ext cx="9144000" cy="68580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714348" y="0"/>
            <a:ext cx="7851648" cy="1071546"/>
          </a:xfrm>
        </p:spPr>
        <p:txBody>
          <a:bodyPr/>
          <a:lstStyle/>
          <a:p>
            <a:r>
              <a:rPr lang="ar-DZ" dirty="0"/>
              <a:t>4 - التناغم والوحدة </a:t>
            </a:r>
            <a:endParaRPr lang="fr-FR" dirty="0"/>
          </a:p>
        </p:txBody>
      </p:sp>
      <p:sp>
        <p:nvSpPr>
          <p:cNvPr id="5" name="Sous-titre 4"/>
          <p:cNvSpPr>
            <a:spLocks noGrp="1"/>
          </p:cNvSpPr>
          <p:nvPr>
            <p:ph type="subTitle" idx="1"/>
          </p:nvPr>
        </p:nvSpPr>
        <p:spPr>
          <a:xfrm>
            <a:off x="642910" y="1928802"/>
            <a:ext cx="7854696" cy="2571792"/>
          </a:xfrm>
        </p:spPr>
        <p:txBody>
          <a:bodyPr>
            <a:normAutofit/>
          </a:bodyPr>
          <a:lstStyle/>
          <a:p>
            <a:pPr algn="ctr"/>
            <a:r>
              <a:rPr lang="ar-DZ" sz="3200" b="1" dirty="0"/>
              <a:t>إن التناغم بين عناصر التصميم يولد الوحدة، لذا لا يمكننا الفصل عند التعريف بين التناغم والوحدة، فما هو التناغم وما الوحدة؟</a:t>
            </a:r>
            <a:endParaRPr lang="fr-FR"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571472" y="0"/>
            <a:ext cx="7851648" cy="857232"/>
          </a:xfrm>
        </p:spPr>
        <p:txBody>
          <a:bodyPr/>
          <a:lstStyle/>
          <a:p>
            <a:pPr algn="ctr"/>
            <a:r>
              <a:rPr lang="ar-DZ" dirty="0"/>
              <a:t>أ – التناغم : </a:t>
            </a:r>
            <a:endParaRPr lang="fr-FR" dirty="0"/>
          </a:p>
        </p:txBody>
      </p:sp>
      <p:sp>
        <p:nvSpPr>
          <p:cNvPr id="5" name="Sous-titre 4"/>
          <p:cNvSpPr>
            <a:spLocks noGrp="1"/>
          </p:cNvSpPr>
          <p:nvPr>
            <p:ph type="subTitle" idx="1"/>
          </p:nvPr>
        </p:nvSpPr>
        <p:spPr>
          <a:xfrm>
            <a:off x="500034" y="1142984"/>
            <a:ext cx="7854696" cy="5000660"/>
          </a:xfrm>
        </p:spPr>
        <p:txBody>
          <a:bodyPr>
            <a:normAutofit/>
          </a:bodyPr>
          <a:lstStyle/>
          <a:p>
            <a:r>
              <a:rPr lang="ar-DZ" dirty="0"/>
              <a:t>- </a:t>
            </a:r>
            <a:r>
              <a:rPr lang="ar-DZ" sz="2800" b="1" dirty="0"/>
              <a:t>إن كلمة تناغم تنحدر من الأصل الإغريقي </a:t>
            </a:r>
          </a:p>
          <a:p>
            <a:r>
              <a:rPr lang="ar-DZ" sz="2800" b="1" dirty="0"/>
              <a:t> والتي تعني الانسجام بين العناصر، أو الرابط المحسوس غير المرئي </a:t>
            </a:r>
          </a:p>
          <a:p>
            <a:r>
              <a:rPr lang="ar-DZ" sz="2800" b="1" dirty="0"/>
              <a:t> الذي يربط أجزاء العمل مع بعضها البعض.</a:t>
            </a:r>
          </a:p>
          <a:p>
            <a:r>
              <a:rPr lang="ar-DZ" sz="2800" b="1" dirty="0"/>
              <a:t>ومن ثم فالتناغم يعني:  </a:t>
            </a:r>
          </a:p>
          <a:p>
            <a:r>
              <a:rPr lang="ar-DZ" sz="2800" b="1" dirty="0"/>
              <a:t>• الاتفاق في الإحساس، أو الحركة.</a:t>
            </a:r>
            <a:br>
              <a:rPr lang="ar-DZ" sz="2800" b="1" dirty="0"/>
            </a:br>
            <a:r>
              <a:rPr lang="ar-DZ" sz="2800" b="1" dirty="0"/>
              <a:t>• التفاعل المرضي، أو التركيب المناسب للعناصر ككل.</a:t>
            </a:r>
            <a:br>
              <a:rPr lang="ar-DZ" sz="2800" b="1" dirty="0"/>
            </a:br>
            <a:r>
              <a:rPr lang="ar-DZ" sz="2800" b="1" dirty="0"/>
              <a:t>• علاقة مشتركة بين أجزاء مختلفة.</a:t>
            </a:r>
            <a:br>
              <a:rPr lang="ar-DZ" sz="2800" b="1" dirty="0"/>
            </a:br>
            <a:r>
              <a:rPr lang="ar-DZ" sz="2800" b="1" dirty="0"/>
              <a:t>ومن ثم، فإن انعدام التناغم يعني "عدم الارتباط " أو "الانفصال". ويتحقق التناغم في التصميم باستخدام اللون والإشراق النسبي للون والملمس.</a:t>
            </a:r>
            <a:r>
              <a:rPr lang="ar-DZ" b="1" dirty="0"/>
              <a:t> </a:t>
            </a:r>
            <a:endParaRPr lang="fr-F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571472" y="0"/>
            <a:ext cx="7851648" cy="928670"/>
          </a:xfrm>
        </p:spPr>
        <p:txBody>
          <a:bodyPr/>
          <a:lstStyle/>
          <a:p>
            <a:r>
              <a:rPr lang="ar-DZ" dirty="0"/>
              <a:t>ب – الوحدة : </a:t>
            </a:r>
            <a:endParaRPr lang="fr-FR" dirty="0"/>
          </a:p>
        </p:txBody>
      </p:sp>
      <p:sp>
        <p:nvSpPr>
          <p:cNvPr id="5" name="Sous-titre 4"/>
          <p:cNvSpPr>
            <a:spLocks noGrp="1"/>
          </p:cNvSpPr>
          <p:nvPr>
            <p:ph type="subTitle" idx="1"/>
          </p:nvPr>
        </p:nvSpPr>
        <p:spPr>
          <a:xfrm>
            <a:off x="500034" y="1428736"/>
            <a:ext cx="8140448" cy="5143536"/>
          </a:xfrm>
        </p:spPr>
        <p:txBody>
          <a:bodyPr>
            <a:normAutofit/>
          </a:bodyPr>
          <a:lstStyle/>
          <a:p>
            <a:r>
              <a:rPr lang="ar-DZ" sz="3000" b="1" dirty="0"/>
              <a:t>أما الوحدة في التصميم فتعني: </a:t>
            </a:r>
          </a:p>
          <a:p>
            <a:r>
              <a:rPr lang="ar-DZ" sz="3000" b="1" dirty="0"/>
              <a:t>• حالة التوحد أو الوحدة (أن تكون واحدا / أن يكون عددك واحدا).</a:t>
            </a:r>
            <a:br>
              <a:rPr lang="ar-DZ" sz="3000" b="1" dirty="0"/>
            </a:br>
            <a:r>
              <a:rPr lang="ar-DZ" sz="3000" b="1" dirty="0"/>
              <a:t>• حالة الاتفاق.</a:t>
            </a:r>
            <a:br>
              <a:rPr lang="ar-DZ" sz="3000" b="1" dirty="0"/>
            </a:br>
            <a:r>
              <a:rPr lang="ar-DZ" sz="3000" b="1" dirty="0"/>
              <a:t>• ترتيب الأجزاء لتكوين جسم واحد.</a:t>
            </a:r>
            <a:br>
              <a:rPr lang="ar-DZ" sz="3000" b="1" dirty="0"/>
            </a:br>
            <a:r>
              <a:rPr lang="ar-DZ" sz="3000" b="1" dirty="0"/>
              <a:t>• القدرة على تنظيم الأجزاء المختلفة بحيث تبدو جسما واحدا.</a:t>
            </a:r>
            <a:br>
              <a:rPr lang="ar-DZ" sz="3000" b="1" dirty="0"/>
            </a:br>
            <a:r>
              <a:rPr lang="ar-DZ" sz="3000" b="1" dirty="0"/>
              <a:t>ومن ثم يمكننا تعريف الوحدة في التصميم، بأنها الأثر الإيجابي الناتج عن إقامة علاقة متجانسة بين العناصر المتقاربة في اللون أو الإشراق النسبي للون أو الملمس أو النوع، فكلما كانت العناصر أكثر تباينا واختلافا، زاد التحدي في جعلها وحدة واحدة، وربما كان ذلك من المستحيل.</a:t>
            </a:r>
            <a:endParaRPr lang="fr-FR" sz="3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endParaRPr lang="fr-FR"/>
          </a:p>
        </p:txBody>
      </p:sp>
      <p:pic>
        <p:nvPicPr>
          <p:cNvPr id="8194" name="Picture 2" descr="C:\Documents and Settings\Mebarek\Bureau\Affiche pub\119187_01296309767.jpg"/>
          <p:cNvPicPr>
            <a:picLocks noChangeAspect="1" noChangeArrowheads="1"/>
          </p:cNvPicPr>
          <p:nvPr/>
        </p:nvPicPr>
        <p:blipFill>
          <a:blip r:embed="rId2"/>
          <a:srcRect/>
          <a:stretch>
            <a:fillRect/>
          </a:stretch>
        </p:blipFill>
        <p:spPr bwMode="auto">
          <a:xfrm>
            <a:off x="-171450" y="0"/>
            <a:ext cx="9486900" cy="68580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endParaRPr lang="fr-FR"/>
          </a:p>
        </p:txBody>
      </p:sp>
      <p:pic>
        <p:nvPicPr>
          <p:cNvPr id="9218" name="Picture 2" descr="C:\Documents and Settings\Mebarek\Bureau\Affiche pub\119187_21296309767.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428596" y="0"/>
            <a:ext cx="7851648" cy="1200144"/>
          </a:xfrm>
        </p:spPr>
        <p:txBody>
          <a:bodyPr/>
          <a:lstStyle/>
          <a:p>
            <a:r>
              <a:rPr lang="ar-DZ" dirty="0"/>
              <a:t>5. القياس / التناسب والأبعاد</a:t>
            </a:r>
            <a:endParaRPr lang="fr-FR" dirty="0"/>
          </a:p>
        </p:txBody>
      </p:sp>
      <p:sp>
        <p:nvSpPr>
          <p:cNvPr id="5" name="Sous-titre 4"/>
          <p:cNvSpPr>
            <a:spLocks noGrp="1"/>
          </p:cNvSpPr>
          <p:nvPr>
            <p:ph type="subTitle" idx="1"/>
          </p:nvPr>
        </p:nvSpPr>
        <p:spPr>
          <a:xfrm>
            <a:off x="285720" y="1285860"/>
            <a:ext cx="8501122" cy="5072098"/>
          </a:xfrm>
        </p:spPr>
        <p:txBody>
          <a:bodyPr>
            <a:noAutofit/>
          </a:bodyPr>
          <a:lstStyle/>
          <a:p>
            <a:r>
              <a:rPr lang="ar-DZ" sz="3000" b="1" dirty="0"/>
              <a:t>- القياس هو وسيلة للتعرف على الحجم والكمية والأهمية.. </a:t>
            </a:r>
            <a:r>
              <a:rPr lang="ar-DZ" sz="3000" b="1" dirty="0" err="1"/>
              <a:t>إلخ</a:t>
            </a:r>
            <a:r>
              <a:rPr lang="ar-DZ" sz="3000" b="1" dirty="0"/>
              <a:t>. فهذا كبير وذاك صغير، وهذا كثير وذاك قليل، وهذا رئيسي وذاك ثانوي ... وهكذا. </a:t>
            </a:r>
          </a:p>
          <a:p>
            <a:r>
              <a:rPr lang="ar-DZ" sz="3000" b="1" dirty="0"/>
              <a:t>- ومن ثم فاستخدام مبدأ القياس أو التناسب والأبعاد في التصميم يساعد المصمم على تكوين نقطة التركيز / نقطة الاهتمام ، إذا قام بترتيب وتوزيع مفردات رسالته التي يحملها التصميم وفق مبدأ القياس. </a:t>
            </a:r>
          </a:p>
          <a:p>
            <a:r>
              <a:rPr lang="ar-DZ" sz="3000" b="1" dirty="0"/>
              <a:t>- فأكبر العناصر في التصميم يعني للمشاهد مباشرة أنه العنصر الهام الذي يحمل الفكرة الرئيسة في الرسالة، ولا يمكننا الإحساس بأن هذا العنصر كبير إلا إذا كان إلى جواره عناصر أخرى أصغر منه اعتادت العين على رؤيتها في الطبيعة بحجم هذا العنصر الكبير أو أكبر منه.  </a:t>
            </a:r>
            <a:endParaRPr lang="fr-FR" sz="30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us-titre 4"/>
          <p:cNvSpPr>
            <a:spLocks noGrp="1"/>
          </p:cNvSpPr>
          <p:nvPr>
            <p:ph type="subTitle" idx="1"/>
          </p:nvPr>
        </p:nvSpPr>
        <p:spPr>
          <a:xfrm>
            <a:off x="642910" y="428604"/>
            <a:ext cx="7854696" cy="5286412"/>
          </a:xfrm>
        </p:spPr>
        <p:txBody>
          <a:bodyPr>
            <a:noAutofit/>
          </a:bodyPr>
          <a:lstStyle/>
          <a:p>
            <a:r>
              <a:rPr lang="ar-DZ" sz="3000" b="1" dirty="0"/>
              <a:t>- وربما كان العنصر الأكبر حجما في التصميم هو في الطبيعة أصغر حجما من تلك العناصر المجاورة له في التصميم، وهذا ما يعرف في علم  التصميم بالحجم المرئي للعنصر، وهو على النقيض تماما من الحجم الطبيعي . </a:t>
            </a:r>
          </a:p>
          <a:p>
            <a:r>
              <a:rPr lang="ar-DZ" sz="3000" b="1" dirty="0"/>
              <a:t>فالحجم الطبيعي للعنصر هو الحجم التي </a:t>
            </a:r>
            <a:r>
              <a:rPr lang="ar-DZ" sz="3000" b="1" dirty="0" err="1"/>
              <a:t>أعتادت</a:t>
            </a:r>
            <a:r>
              <a:rPr lang="ar-DZ" sz="3000" b="1" dirty="0"/>
              <a:t> العين رؤية .... في الطبيعة . </a:t>
            </a:r>
          </a:p>
          <a:p>
            <a:r>
              <a:rPr lang="ar-DZ" sz="3000" b="1" dirty="0"/>
              <a:t>أما الحجم المرئي للعنصر فهو الحجم الذي أعطاه المصمم .... على خلاف حجمه في الطبيعة . </a:t>
            </a:r>
          </a:p>
          <a:p>
            <a:r>
              <a:rPr lang="ar-DZ" sz="3000" b="1" dirty="0"/>
              <a:t>- ولأن الحجم المرئي للعنصر هو حجم لم تألفه العين في الطبيعة، فإن ذلك من شأنه أن يجذب الانتباه ويخلق ما يسمى بنقطة التركيز / نقطة الاهتمام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endParaRPr lang="fr-FR"/>
          </a:p>
        </p:txBody>
      </p:sp>
      <p:pic>
        <p:nvPicPr>
          <p:cNvPr id="10242" name="Picture 2" descr="C:\Documents and Settings\Mebarek\Bureau\Affiche pub\119187_0129631015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pPr algn="ctr"/>
            <a:r>
              <a:rPr lang="ar-DZ" sz="6000" dirty="0"/>
              <a:t>1- التوازن التماثلي المطلق </a:t>
            </a:r>
            <a:br>
              <a:rPr lang="ar-DZ" sz="6000" dirty="0"/>
            </a:br>
            <a:endParaRPr lang="fr-FR" dirty="0"/>
          </a:p>
        </p:txBody>
      </p:sp>
      <p:sp>
        <p:nvSpPr>
          <p:cNvPr id="5" name="Sous-titre 4"/>
          <p:cNvSpPr>
            <a:spLocks noGrp="1"/>
          </p:cNvSpPr>
          <p:nvPr>
            <p:ph type="subTitle" idx="1"/>
          </p:nvPr>
        </p:nvSpPr>
        <p:spPr/>
        <p:txBody>
          <a:bodyPr>
            <a:normAutofit/>
          </a:bodyPr>
          <a:lstStyle/>
          <a:p>
            <a:pPr algn="ctr"/>
            <a:r>
              <a:rPr lang="ar-DZ" sz="3200" b="1" dirty="0"/>
              <a:t>وهو نوع من التوازن يوحي بالقوة والاستقرار، وذلك بسبب التماثل التام للعناصر على جانبي الخط الرأسي الوهمي الذي يقسم مساحة التصميم، من حيث الشكل واللون والموقع.</a:t>
            </a:r>
            <a:endParaRPr lang="fr-FR" sz="3200"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endParaRPr lang="fr-FR"/>
          </a:p>
        </p:txBody>
      </p:sp>
      <p:pic>
        <p:nvPicPr>
          <p:cNvPr id="11266" name="Picture 2" descr="C:\Documents and Settings\Mebarek\Bureau\Affiche pub\119187_21296310152.jpg"/>
          <p:cNvPicPr>
            <a:picLocks noChangeAspect="1" noChangeArrowheads="1"/>
          </p:cNvPicPr>
          <p:nvPr/>
        </p:nvPicPr>
        <p:blipFill>
          <a:blip r:embed="rId2"/>
          <a:srcRect/>
          <a:stretch>
            <a:fillRect/>
          </a:stretch>
        </p:blipFill>
        <p:spPr bwMode="auto">
          <a:xfrm>
            <a:off x="0" y="0"/>
            <a:ext cx="9429784" cy="68580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endParaRPr lang="fr-FR"/>
          </a:p>
        </p:txBody>
      </p:sp>
      <p:pic>
        <p:nvPicPr>
          <p:cNvPr id="12290" name="Picture 2" descr="C:\Documents and Settings\Mebarek\Bureau\Affiche pub\119187_51296310152.jpg"/>
          <p:cNvPicPr>
            <a:picLocks noChangeAspect="1" noChangeArrowheads="1"/>
          </p:cNvPicPr>
          <p:nvPr/>
        </p:nvPicPr>
        <p:blipFill>
          <a:blip r:embed="rId2"/>
          <a:srcRect/>
          <a:stretch>
            <a:fillRect/>
          </a:stretch>
        </p:blipFill>
        <p:spPr bwMode="auto">
          <a:xfrm>
            <a:off x="1" y="0"/>
            <a:ext cx="9144000" cy="68580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571472" y="428604"/>
            <a:ext cx="7851648" cy="842954"/>
          </a:xfrm>
        </p:spPr>
        <p:txBody>
          <a:bodyPr>
            <a:normAutofit fontScale="90000"/>
          </a:bodyPr>
          <a:lstStyle/>
          <a:p>
            <a:pPr algn="ctr"/>
            <a:r>
              <a:rPr lang="ar-DZ" dirty="0"/>
              <a:t> 6 - الإشراق النسبي للون</a:t>
            </a:r>
            <a:endParaRPr lang="fr-FR" dirty="0"/>
          </a:p>
        </p:txBody>
      </p:sp>
      <p:sp>
        <p:nvSpPr>
          <p:cNvPr id="5" name="Sous-titre 4"/>
          <p:cNvSpPr>
            <a:spLocks noGrp="1"/>
          </p:cNvSpPr>
          <p:nvPr>
            <p:ph type="subTitle" idx="1"/>
          </p:nvPr>
        </p:nvSpPr>
        <p:spPr>
          <a:xfrm>
            <a:off x="533400" y="1357298"/>
            <a:ext cx="7854696" cy="5214974"/>
          </a:xfrm>
        </p:spPr>
        <p:txBody>
          <a:bodyPr>
            <a:normAutofit/>
          </a:bodyPr>
          <a:lstStyle/>
          <a:p>
            <a:r>
              <a:rPr lang="ar-DZ" sz="3200" b="1" dirty="0"/>
              <a:t>الإشراق النسبي للون هو: </a:t>
            </a:r>
          </a:p>
          <a:p>
            <a:r>
              <a:rPr lang="ar-DZ" sz="3200" b="1" dirty="0"/>
              <a:t>• درجة اللون. </a:t>
            </a:r>
            <a:br>
              <a:rPr lang="ar-DZ" sz="3200" b="1" dirty="0"/>
            </a:br>
            <a:r>
              <a:rPr lang="ar-DZ" sz="3200" b="1" dirty="0"/>
              <a:t>• نسبة إشراق أو ظلمة اللون في الصورة.</a:t>
            </a:r>
            <a:br>
              <a:rPr lang="ar-DZ" sz="3200" b="1" dirty="0"/>
            </a:br>
            <a:r>
              <a:rPr lang="ar-DZ" sz="3200" b="1" dirty="0"/>
              <a:t>• كمية الأبيض أو الأسود في اللون.</a:t>
            </a:r>
          </a:p>
          <a:p>
            <a:r>
              <a:rPr lang="ar-DZ" sz="3200" b="1" dirty="0"/>
              <a:t>فعندما نرى صورة (أبيض وأسود) فإننا نرى العالم كإشراق نسبي للون واحد، هو اللون الأسود. واستخدام الإشراق النسبي للون يصنع نوعا من التباين في اللون، ومن ثم يخلق نوعا من الحركة في التصميم الفني، لأن الأجسام البعيدة تبدو أفتح وأكثر إشراقا في الطبيعة، فإن استخدام الإشراق النسبي للون يساعد في تشكيل عمق وهمي في التصميم الفني.</a:t>
            </a:r>
            <a:r>
              <a:rPr lang="ar-DZ" b="1" dirty="0"/>
              <a:t> </a:t>
            </a:r>
            <a:endParaRPr lang="fr-F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endParaRPr lang="fr-FR"/>
          </a:p>
        </p:txBody>
      </p:sp>
      <p:pic>
        <p:nvPicPr>
          <p:cNvPr id="13314" name="Picture 2" descr="C:\Documents and Settings\Mebarek\Bureau\Affiche pub\119187_71296310152.jpg"/>
          <p:cNvPicPr>
            <a:picLocks noChangeAspect="1" noChangeArrowheads="1"/>
          </p:cNvPicPr>
          <p:nvPr/>
        </p:nvPicPr>
        <p:blipFill>
          <a:blip r:embed="rId2"/>
          <a:srcRect/>
          <a:stretch>
            <a:fillRect/>
          </a:stretch>
        </p:blipFill>
        <p:spPr bwMode="auto">
          <a:xfrm>
            <a:off x="0" y="0"/>
            <a:ext cx="9143999" cy="68580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endParaRPr lang="fr-FR"/>
          </a:p>
        </p:txBody>
      </p:sp>
      <p:pic>
        <p:nvPicPr>
          <p:cNvPr id="14338" name="Picture 2" descr="C:\Documents and Settings\Mebarek\Bureau\Affiche pub\119187_0129631049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endParaRPr lang="fr-FR"/>
          </a:p>
        </p:txBody>
      </p:sp>
      <p:pic>
        <p:nvPicPr>
          <p:cNvPr id="15362" name="Picture 2" descr="C:\Documents and Settings\Mebarek\Bureau\Affiche pub\119187_1129631049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endParaRPr lang="fr-FR"/>
          </a:p>
        </p:txBody>
      </p:sp>
      <p:pic>
        <p:nvPicPr>
          <p:cNvPr id="16386" name="Picture 2" descr="C:\Documents and Settings\Mebarek\Bureau\Affiche pub\119187_4129631049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571472" y="0"/>
            <a:ext cx="7851648" cy="1000108"/>
          </a:xfrm>
        </p:spPr>
        <p:txBody>
          <a:bodyPr/>
          <a:lstStyle/>
          <a:p>
            <a:pPr algn="ctr"/>
            <a:r>
              <a:rPr lang="ar-DZ" dirty="0"/>
              <a:t>7 </a:t>
            </a:r>
            <a:r>
              <a:rPr lang="ar-DZ"/>
              <a:t>– الإيقاع </a:t>
            </a:r>
            <a:r>
              <a:rPr lang="ar-DZ" dirty="0"/>
              <a:t>: </a:t>
            </a:r>
            <a:endParaRPr lang="fr-FR" dirty="0"/>
          </a:p>
        </p:txBody>
      </p:sp>
      <p:sp>
        <p:nvSpPr>
          <p:cNvPr id="5" name="Sous-titre 4"/>
          <p:cNvSpPr>
            <a:spLocks noGrp="1"/>
          </p:cNvSpPr>
          <p:nvPr>
            <p:ph type="subTitle" idx="1"/>
          </p:nvPr>
        </p:nvSpPr>
        <p:spPr>
          <a:xfrm>
            <a:off x="642910" y="1142984"/>
            <a:ext cx="7854696" cy="5286412"/>
          </a:xfrm>
        </p:spPr>
        <p:txBody>
          <a:bodyPr>
            <a:normAutofit/>
          </a:bodyPr>
          <a:lstStyle/>
          <a:p>
            <a:r>
              <a:rPr lang="ar-DZ" sz="3200" b="1" dirty="0"/>
              <a:t>- الإيقاع هو الأثر الناتج عن تكرار الخطوط أو الألوان أو الأشكال، ومن ثم فالإيقاع يتطلب التكرار، لأن عنصرا واحدا لا يكفي لخلق إيقاع في التصميم الفني، أي حركة منتظمة بين العناصر القوية </a:t>
            </a:r>
            <a:r>
              <a:rPr lang="ar-DZ" sz="3200" b="1" dirty="0" err="1"/>
              <a:t>والضعفية</a:t>
            </a:r>
            <a:r>
              <a:rPr lang="ar-DZ" sz="3200" b="1" dirty="0"/>
              <a:t> تخلق إيقاعا، والإيقاع يمكن أن يكون منتظما قويا متناوبا أو </a:t>
            </a:r>
            <a:r>
              <a:rPr lang="ar-DZ" sz="3200" b="1" dirty="0" err="1"/>
              <a:t>مدغما</a:t>
            </a:r>
            <a:r>
              <a:rPr lang="ar-DZ" sz="3200" b="1" dirty="0"/>
              <a:t>. </a:t>
            </a:r>
          </a:p>
          <a:p>
            <a:r>
              <a:rPr lang="ar-DZ" sz="3200" b="1" dirty="0"/>
              <a:t>- الإيقاع هو شعور موسيقي تخلقه العناصر المتكررة في التصميم. وكما يوجد في عالم الموسيقى الإيقاع الرتيب الممل والإيقاع الحركي الراقص، وبينهما درجات وأنماط أخرى من الإيقاعات، فإن ذلك موجود في عالم التصميم الفني أيضا. </a:t>
            </a:r>
            <a:endParaRPr lang="fr-FR" sz="32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endParaRPr lang="fr-FR"/>
          </a:p>
        </p:txBody>
      </p:sp>
      <p:pic>
        <p:nvPicPr>
          <p:cNvPr id="17410" name="Picture 2" descr="C:\Documents and Settings\Mebarek\Bureau\Affiche pub\119187_21296310919.jpg"/>
          <p:cNvPicPr>
            <a:picLocks noChangeAspect="1" noChangeArrowheads="1"/>
          </p:cNvPicPr>
          <p:nvPr/>
        </p:nvPicPr>
        <p:blipFill>
          <a:blip r:embed="rId2"/>
          <a:srcRect/>
          <a:stretch>
            <a:fillRect/>
          </a:stretch>
        </p:blipFill>
        <p:spPr bwMode="auto">
          <a:xfrm>
            <a:off x="1" y="0"/>
            <a:ext cx="9144000" cy="685800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endParaRPr lang="fr-FR"/>
          </a:p>
        </p:txBody>
      </p:sp>
      <p:pic>
        <p:nvPicPr>
          <p:cNvPr id="18434" name="Picture 2" descr="C:\Documents and Settings\Mebarek\Bureau\Affiche pub\119187_31296310919.jpg"/>
          <p:cNvPicPr>
            <a:picLocks noChangeAspect="1" noChangeArrowheads="1"/>
          </p:cNvPicPr>
          <p:nvPr/>
        </p:nvPicPr>
        <p:blipFill>
          <a:blip r:embed="rId2"/>
          <a:srcRect/>
          <a:stretch>
            <a:fillRect/>
          </a:stretch>
        </p:blipFill>
        <p:spPr bwMode="auto">
          <a:xfrm>
            <a:off x="0" y="0"/>
            <a:ext cx="9143999" cy="6857999"/>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dirty="0"/>
          </a:p>
        </p:txBody>
      </p:sp>
      <p:sp>
        <p:nvSpPr>
          <p:cNvPr id="5" name="Sous-titre 4"/>
          <p:cNvSpPr>
            <a:spLocks noGrp="1"/>
          </p:cNvSpPr>
          <p:nvPr>
            <p:ph type="subTitle" idx="1"/>
          </p:nvPr>
        </p:nvSpPr>
        <p:spPr/>
        <p:txBody>
          <a:bodyPr/>
          <a:lstStyle/>
          <a:p>
            <a:endParaRPr lang="fr-FR"/>
          </a:p>
        </p:txBody>
      </p:sp>
      <p:pic>
        <p:nvPicPr>
          <p:cNvPr id="1026" name="Picture 2" descr="C:\Documents and Settings\Mebarek\Bureau\Affiche pub\119187_51295635549.jpg"/>
          <p:cNvPicPr>
            <a:picLocks noChangeAspect="1" noChangeArrowheads="1"/>
          </p:cNvPicPr>
          <p:nvPr/>
        </p:nvPicPr>
        <p:blipFill>
          <a:blip r:embed="rId2"/>
          <a:srcRect/>
          <a:stretch>
            <a:fillRect/>
          </a:stretch>
        </p:blipFill>
        <p:spPr bwMode="auto">
          <a:xfrm>
            <a:off x="1" y="0"/>
            <a:ext cx="9144000" cy="685800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500034" y="285728"/>
            <a:ext cx="7851648" cy="785818"/>
          </a:xfrm>
        </p:spPr>
        <p:txBody>
          <a:bodyPr>
            <a:normAutofit fontScale="90000"/>
          </a:bodyPr>
          <a:lstStyle/>
          <a:p>
            <a:pPr algn="ctr"/>
            <a:r>
              <a:rPr lang="ar-DZ" dirty="0"/>
              <a:t>8 - الحركة الوهمية والمتوقعة : </a:t>
            </a:r>
            <a:endParaRPr lang="fr-FR" dirty="0"/>
          </a:p>
        </p:txBody>
      </p:sp>
      <p:sp>
        <p:nvSpPr>
          <p:cNvPr id="5" name="Sous-titre 4"/>
          <p:cNvSpPr>
            <a:spLocks noGrp="1"/>
          </p:cNvSpPr>
          <p:nvPr>
            <p:ph type="subTitle" idx="1"/>
          </p:nvPr>
        </p:nvSpPr>
        <p:spPr>
          <a:xfrm>
            <a:off x="714348" y="1214422"/>
            <a:ext cx="7854696" cy="5143536"/>
          </a:xfrm>
        </p:spPr>
        <p:txBody>
          <a:bodyPr>
            <a:normAutofit/>
          </a:bodyPr>
          <a:lstStyle/>
          <a:p>
            <a:r>
              <a:rPr lang="ar-DZ" sz="3000" b="1" dirty="0"/>
              <a:t>تعد الحركة من مبادئ التصميم الهامة، فهي التي تقود العين أثناء عملية المشاهدة، وتساعد المشاهد على قراءة الرسالة التي يحملها التصميم. </a:t>
            </a:r>
            <a:br>
              <a:rPr lang="ar-DZ" sz="3000" b="1" dirty="0"/>
            </a:br>
            <a:r>
              <a:rPr lang="ar-DZ" sz="3000" b="1" dirty="0"/>
              <a:t> وكل الأجسام في الكون تتحرك، فالحركة في الطبيعة أكثر من السكون، الحركة تعني الاتجاه أو تغيير الوضع أو المكان، والحركة هي مجموعة نقاط / لقطات متتابعة تبدأ وتنتهي وفق مسار معين.</a:t>
            </a:r>
            <a:br>
              <a:rPr lang="ar-DZ" sz="3000" b="1" dirty="0"/>
            </a:br>
            <a:r>
              <a:rPr lang="ar-DZ" sz="3000" b="1" dirty="0"/>
              <a:t> وقد شاع واستقر مصطلح (الحركة الوهمية أو المتوقعة ) على اعتبار أن الحركة الوهمية هي متوقعة، والحركة المتوقعة هي وهمية، والحقيقة أن الفرق بينهما من الصعب إدراكه، لكن بقدر من التأمل وبعض الجهد يمكننا إدراك هذا الفرق. </a:t>
            </a:r>
            <a:endParaRPr lang="fr-FR" sz="30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571472" y="357166"/>
            <a:ext cx="7851648" cy="1000132"/>
          </a:xfrm>
        </p:spPr>
        <p:txBody>
          <a:bodyPr/>
          <a:lstStyle/>
          <a:p>
            <a:r>
              <a:rPr lang="ar-DZ" dirty="0"/>
              <a:t>أ- الحركة الوهمية : </a:t>
            </a:r>
            <a:endParaRPr lang="fr-FR" dirty="0"/>
          </a:p>
        </p:txBody>
      </p:sp>
      <p:sp>
        <p:nvSpPr>
          <p:cNvPr id="5" name="Sous-titre 4"/>
          <p:cNvSpPr>
            <a:spLocks noGrp="1"/>
          </p:cNvSpPr>
          <p:nvPr>
            <p:ph type="subTitle" idx="1"/>
          </p:nvPr>
        </p:nvSpPr>
        <p:spPr>
          <a:xfrm>
            <a:off x="714348" y="1785926"/>
            <a:ext cx="7854696" cy="5072074"/>
          </a:xfrm>
        </p:spPr>
        <p:txBody>
          <a:bodyPr>
            <a:normAutofit/>
          </a:bodyPr>
          <a:lstStyle/>
          <a:p>
            <a:r>
              <a:rPr lang="ar-DZ" sz="3200" b="1" dirty="0"/>
              <a:t>تقوم العين باختيار وتعيين بداية ونهاية مسار الحركة في التصميم، ومن الصعوبة بمكان أن نتوقع أو نحدد النقطة التي تبدأ منها العين رسم مسار  الحركة، والنقطة التي تنتهي عندها.</a:t>
            </a:r>
          </a:p>
          <a:p>
            <a:r>
              <a:rPr lang="ar-DZ" sz="3200" b="1" dirty="0"/>
              <a:t>ومن ثم فإن الحركة الوهمية هي مسار وهمي، تحدد بدايته العين، تقرؤه ولا تراه، وهو الذي يقود العين للانتقال من عنصر إلى آخر، ومن منطقة إلى أخرى في التصميم الفني. </a:t>
            </a:r>
            <a:endParaRPr lang="fr-FR" sz="32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endParaRPr lang="fr-FR"/>
          </a:p>
        </p:txBody>
      </p:sp>
      <p:pic>
        <p:nvPicPr>
          <p:cNvPr id="19458" name="Picture 2" descr="C:\Documents and Settings\Mebarek\Bureau\Affiche pub\119187_4129631144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endParaRPr lang="fr-FR"/>
          </a:p>
        </p:txBody>
      </p:sp>
      <p:pic>
        <p:nvPicPr>
          <p:cNvPr id="20482" name="Picture 2" descr="C:\Documents and Settings\Mebarek\Bureau\Affiche pub\119187_31296311442.jpg"/>
          <p:cNvPicPr>
            <a:picLocks noChangeAspect="1" noChangeArrowheads="1"/>
          </p:cNvPicPr>
          <p:nvPr/>
        </p:nvPicPr>
        <p:blipFill>
          <a:blip r:embed="rId2"/>
          <a:srcRect/>
          <a:stretch>
            <a:fillRect/>
          </a:stretch>
        </p:blipFill>
        <p:spPr bwMode="auto">
          <a:xfrm>
            <a:off x="0" y="1"/>
            <a:ext cx="9144000" cy="685800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714348" y="0"/>
            <a:ext cx="7851648" cy="1000108"/>
          </a:xfrm>
        </p:spPr>
        <p:txBody>
          <a:bodyPr/>
          <a:lstStyle/>
          <a:p>
            <a:r>
              <a:rPr lang="ar-DZ" dirty="0"/>
              <a:t>ب – الحركة المتوقعة : </a:t>
            </a:r>
            <a:endParaRPr lang="fr-FR" dirty="0"/>
          </a:p>
        </p:txBody>
      </p:sp>
      <p:sp>
        <p:nvSpPr>
          <p:cNvPr id="5" name="Sous-titre 4"/>
          <p:cNvSpPr>
            <a:spLocks noGrp="1"/>
          </p:cNvSpPr>
          <p:nvPr>
            <p:ph type="subTitle" idx="1"/>
          </p:nvPr>
        </p:nvSpPr>
        <p:spPr>
          <a:xfrm>
            <a:off x="533400" y="1357298"/>
            <a:ext cx="7854696" cy="5214974"/>
          </a:xfrm>
        </p:spPr>
        <p:txBody>
          <a:bodyPr>
            <a:normAutofit/>
          </a:bodyPr>
          <a:lstStyle/>
          <a:p>
            <a:r>
              <a:rPr lang="ar-DZ" sz="3200" b="1" dirty="0"/>
              <a:t>- فهي المسار الفيزيائي المتوقع والمتمم لحركة الجسم الثابت في الصورة، وهي حركة حتمية الوقوع في الطبيعة استجابة لقوانين الفيزياء، ولا وجود لها في الصورة أو التصميم أبدا، لكن العين تتوقع مسارها دائما، وبشكل مبرمج سلفا.  </a:t>
            </a:r>
          </a:p>
          <a:p>
            <a:r>
              <a:rPr lang="ar-DZ" sz="3200" b="1" dirty="0"/>
              <a:t>- وخلاصة الأمر: أن الحركة الوهمية لا يمكن لنا أن نحدد بدايتها أو نهايتها، وهي بمثابة مسار العين حول / عبر العنصر. أما الحركة المتوقعة فبدايتها محددة ونهايتها متوقعة، لأنها حركة فيزيائية تعمل وفق قوانين الطبيعة، وهي بمثابة المسار الذي يرسمه العنصر للعين.</a:t>
            </a:r>
            <a:endParaRPr lang="fr-FR" sz="32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endParaRPr lang="fr-FR"/>
          </a:p>
        </p:txBody>
      </p:sp>
      <p:pic>
        <p:nvPicPr>
          <p:cNvPr id="21506" name="Picture 2" descr="C:\Documents and Settings\Mebarek\Bureau\Affiche pub\119187_01296311662.jpg"/>
          <p:cNvPicPr>
            <a:picLocks noChangeAspect="1" noChangeArrowheads="1"/>
          </p:cNvPicPr>
          <p:nvPr/>
        </p:nvPicPr>
        <p:blipFill>
          <a:blip r:embed="rId2"/>
          <a:srcRect/>
          <a:stretch>
            <a:fillRect/>
          </a:stretch>
        </p:blipFill>
        <p:spPr bwMode="auto">
          <a:xfrm>
            <a:off x="0" y="0"/>
            <a:ext cx="9143999" cy="685800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endParaRPr lang="fr-FR"/>
          </a:p>
        </p:txBody>
      </p:sp>
      <p:pic>
        <p:nvPicPr>
          <p:cNvPr id="22530" name="Picture 2" descr="C:\Documents and Settings\Mebarek\Bureau\Affiche pub\119187_51296311662.jpg"/>
          <p:cNvPicPr>
            <a:picLocks noChangeAspect="1" noChangeArrowheads="1"/>
          </p:cNvPicPr>
          <p:nvPr/>
        </p:nvPicPr>
        <p:blipFill>
          <a:blip r:embed="rId2"/>
          <a:srcRect/>
          <a:stretch>
            <a:fillRect/>
          </a:stretch>
        </p:blipFill>
        <p:spPr bwMode="auto">
          <a:xfrm>
            <a:off x="0" y="1"/>
            <a:ext cx="9144000" cy="685800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endParaRPr lang="fr-FR"/>
          </a:p>
        </p:txBody>
      </p:sp>
      <p:pic>
        <p:nvPicPr>
          <p:cNvPr id="1026" name="Picture 2" descr="C:\Documents and Settings\Mebarek\Bureau\Affiche pub\jcd_tank.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us-titre 4"/>
          <p:cNvSpPr>
            <a:spLocks noGrp="1"/>
          </p:cNvSpPr>
          <p:nvPr>
            <p:ph type="subTitle" idx="1"/>
          </p:nvPr>
        </p:nvSpPr>
        <p:spPr>
          <a:xfrm>
            <a:off x="533400" y="642918"/>
            <a:ext cx="8182004" cy="5786478"/>
          </a:xfrm>
        </p:spPr>
        <p:txBody>
          <a:bodyPr/>
          <a:lstStyle/>
          <a:p>
            <a:pPr algn="ctr"/>
            <a:r>
              <a:rPr lang="fr-FR" sz="4000" b="1" dirty="0"/>
              <a:t>The road </a:t>
            </a:r>
            <a:r>
              <a:rPr lang="fr-FR" sz="4000" b="1" dirty="0" err="1"/>
              <a:t>is</a:t>
            </a:r>
            <a:r>
              <a:rPr lang="fr-FR" sz="4000" b="1" dirty="0"/>
              <a:t> not a </a:t>
            </a:r>
            <a:r>
              <a:rPr lang="fr-FR" sz="4000" b="1" dirty="0" err="1"/>
              <a:t>war</a:t>
            </a:r>
            <a:r>
              <a:rPr lang="fr-FR" sz="4000" b="1" dirty="0"/>
              <a:t> zone. Slow Down.</a:t>
            </a:r>
          </a:p>
          <a:p>
            <a:pPr algn="l"/>
            <a:endParaRPr lang="fr-FR" b="1" dirty="0"/>
          </a:p>
          <a:p>
            <a:pPr algn="l"/>
            <a:r>
              <a:rPr lang="fr-FR" b="1" dirty="0" err="1"/>
              <a:t>Advertising</a:t>
            </a:r>
            <a:r>
              <a:rPr lang="fr-FR" b="1" dirty="0"/>
              <a:t> </a:t>
            </a:r>
            <a:r>
              <a:rPr lang="fr-FR" b="1" dirty="0" err="1"/>
              <a:t>Agency</a:t>
            </a:r>
            <a:r>
              <a:rPr lang="fr-FR" b="1" dirty="0"/>
              <a:t>: </a:t>
            </a:r>
            <a:r>
              <a:rPr lang="fr-FR" b="1" dirty="0" err="1">
                <a:hlinkClick r:id="rId2"/>
              </a:rPr>
              <a:t>Yehoshua</a:t>
            </a:r>
            <a:r>
              <a:rPr lang="fr-FR" b="1" dirty="0">
                <a:hlinkClick r:id="rId2"/>
              </a:rPr>
              <a:t>/ TBWA, Tel </a:t>
            </a:r>
            <a:r>
              <a:rPr lang="fr-FR" b="1" dirty="0" err="1">
                <a:hlinkClick r:id="rId2"/>
              </a:rPr>
              <a:t>Aviv</a:t>
            </a:r>
            <a:r>
              <a:rPr lang="fr-FR" b="1" dirty="0">
                <a:hlinkClick r:id="rId2"/>
              </a:rPr>
              <a:t>, </a:t>
            </a:r>
            <a:r>
              <a:rPr lang="fr-FR" b="1" dirty="0" err="1">
                <a:hlinkClick r:id="rId2"/>
              </a:rPr>
              <a:t>Israel</a:t>
            </a:r>
            <a:br>
              <a:rPr lang="fr-FR" b="1" dirty="0"/>
            </a:br>
            <a:r>
              <a:rPr lang="fr-FR" b="1" dirty="0" err="1"/>
              <a:t>Creative</a:t>
            </a:r>
            <a:r>
              <a:rPr lang="fr-FR" b="1" dirty="0"/>
              <a:t> Leader: </a:t>
            </a:r>
            <a:r>
              <a:rPr lang="fr-FR" b="1" dirty="0" err="1"/>
              <a:t>Amit</a:t>
            </a:r>
            <a:r>
              <a:rPr lang="fr-FR" b="1" dirty="0"/>
              <a:t> </a:t>
            </a:r>
            <a:r>
              <a:rPr lang="fr-FR" b="1" dirty="0" err="1"/>
              <a:t>Stoler</a:t>
            </a:r>
            <a:br>
              <a:rPr lang="fr-FR" b="1" dirty="0"/>
            </a:br>
            <a:r>
              <a:rPr lang="fr-FR" b="1" dirty="0"/>
              <a:t>VP </a:t>
            </a:r>
            <a:r>
              <a:rPr lang="fr-FR" b="1" dirty="0" err="1"/>
              <a:t>Creative</a:t>
            </a:r>
            <a:r>
              <a:rPr lang="fr-FR" b="1" dirty="0"/>
              <a:t>: </a:t>
            </a:r>
            <a:r>
              <a:rPr lang="fr-FR" b="1" dirty="0">
                <a:hlinkClick r:id="rId3"/>
              </a:rPr>
              <a:t>Tal </a:t>
            </a:r>
            <a:r>
              <a:rPr lang="fr-FR" b="1" dirty="0" err="1">
                <a:hlinkClick r:id="rId3"/>
              </a:rPr>
              <a:t>Raviv</a:t>
            </a:r>
            <a:br>
              <a:rPr lang="fr-FR" b="1" dirty="0"/>
            </a:br>
            <a:r>
              <a:rPr lang="fr-FR" b="1" dirty="0" err="1"/>
              <a:t>Creative</a:t>
            </a:r>
            <a:r>
              <a:rPr lang="fr-FR" b="1" dirty="0"/>
              <a:t> </a:t>
            </a:r>
            <a:r>
              <a:rPr lang="fr-FR" b="1" dirty="0" err="1"/>
              <a:t>Director</a:t>
            </a:r>
            <a:r>
              <a:rPr lang="fr-FR" b="1" dirty="0"/>
              <a:t>: </a:t>
            </a:r>
            <a:r>
              <a:rPr lang="fr-FR" b="1" dirty="0">
                <a:hlinkClick r:id="rId4"/>
              </a:rPr>
              <a:t>Tomer </a:t>
            </a:r>
            <a:r>
              <a:rPr lang="fr-FR" b="1" dirty="0" err="1">
                <a:hlinkClick r:id="rId4"/>
              </a:rPr>
              <a:t>Polishuk</a:t>
            </a:r>
            <a:br>
              <a:rPr lang="fr-FR" b="1" dirty="0"/>
            </a:br>
            <a:r>
              <a:rPr lang="fr-FR" b="1" dirty="0"/>
              <a:t>Art </a:t>
            </a:r>
            <a:r>
              <a:rPr lang="fr-FR" b="1" dirty="0" err="1"/>
              <a:t>Director</a:t>
            </a:r>
            <a:r>
              <a:rPr lang="fr-FR" b="1" dirty="0"/>
              <a:t>: </a:t>
            </a:r>
            <a:r>
              <a:rPr lang="fr-FR" b="1" dirty="0" err="1">
                <a:hlinkClick r:id="rId5"/>
              </a:rPr>
              <a:t>Udi</a:t>
            </a:r>
            <a:r>
              <a:rPr lang="fr-FR" b="1" dirty="0">
                <a:hlinkClick r:id="rId5"/>
              </a:rPr>
              <a:t> </a:t>
            </a:r>
            <a:r>
              <a:rPr lang="fr-FR" b="1" dirty="0" err="1">
                <a:hlinkClick r:id="rId5"/>
              </a:rPr>
              <a:t>Ovadia</a:t>
            </a:r>
            <a:br>
              <a:rPr lang="fr-FR" b="1" dirty="0"/>
            </a:br>
            <a:r>
              <a:rPr lang="fr-FR" b="1" dirty="0"/>
              <a:t>Copywriter: </a:t>
            </a:r>
            <a:r>
              <a:rPr lang="fr-FR" b="1" dirty="0" err="1">
                <a:hlinkClick r:id="rId6"/>
              </a:rPr>
              <a:t>Oshrat</a:t>
            </a:r>
            <a:r>
              <a:rPr lang="fr-FR" b="1" dirty="0">
                <a:hlinkClick r:id="rId6"/>
              </a:rPr>
              <a:t> </a:t>
            </a:r>
            <a:r>
              <a:rPr lang="fr-FR" b="1" dirty="0" err="1">
                <a:hlinkClick r:id="rId6"/>
              </a:rPr>
              <a:t>Slama</a:t>
            </a:r>
            <a:br>
              <a:rPr lang="fr-FR" b="1" dirty="0"/>
            </a:br>
            <a:r>
              <a:rPr lang="fr-FR" b="1" dirty="0"/>
              <a:t>Studio: </a:t>
            </a:r>
            <a:r>
              <a:rPr lang="fr-FR" b="1" dirty="0" err="1"/>
              <a:t>Julya</a:t>
            </a:r>
            <a:r>
              <a:rPr lang="fr-FR" b="1" dirty="0"/>
              <a:t> </a:t>
            </a:r>
            <a:r>
              <a:rPr lang="fr-FR" b="1" dirty="0" err="1"/>
              <a:t>Titov</a:t>
            </a:r>
            <a:r>
              <a:rPr lang="fr-FR" b="1" dirty="0"/>
              <a:t>, </a:t>
            </a:r>
            <a:r>
              <a:rPr lang="fr-FR" b="1" dirty="0" err="1"/>
              <a:t>Assaf</a:t>
            </a:r>
            <a:r>
              <a:rPr lang="fr-FR" b="1" dirty="0"/>
              <a:t> </a:t>
            </a:r>
            <a:r>
              <a:rPr lang="fr-FR" b="1" dirty="0" err="1"/>
              <a:t>masud</a:t>
            </a:r>
            <a:br>
              <a:rPr lang="fr-FR" b="1" dirty="0"/>
            </a:br>
            <a:r>
              <a:rPr lang="fr-FR" b="1" dirty="0" err="1"/>
              <a:t>Published</a:t>
            </a:r>
            <a:r>
              <a:rPr lang="fr-FR" b="1" dirty="0"/>
              <a:t>: </a:t>
            </a:r>
            <a:r>
              <a:rPr lang="fr-FR" b="1" dirty="0" err="1"/>
              <a:t>January</a:t>
            </a:r>
            <a:r>
              <a:rPr lang="fr-FR" b="1" dirty="0"/>
              <a:t> 2012</a:t>
            </a:r>
          </a:p>
          <a:p>
            <a:pPr algn="l"/>
            <a:endParaRPr lang="fr-F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endParaRPr lang="fr-FR"/>
          </a:p>
        </p:txBody>
      </p:sp>
      <p:pic>
        <p:nvPicPr>
          <p:cNvPr id="2050" name="Picture 2" descr="C:\Documents and Settings\Mebarek\Bureau\Affiche pub\ad-2_4.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571472" y="285728"/>
            <a:ext cx="7851648" cy="1285884"/>
          </a:xfrm>
        </p:spPr>
        <p:txBody>
          <a:bodyPr/>
          <a:lstStyle/>
          <a:p>
            <a:pPr algn="ctr"/>
            <a:r>
              <a:rPr lang="ar-DZ" dirty="0"/>
              <a:t>2 - التوازن التماثلي الشكلي</a:t>
            </a:r>
            <a:endParaRPr lang="fr-FR" dirty="0"/>
          </a:p>
        </p:txBody>
      </p:sp>
      <p:sp>
        <p:nvSpPr>
          <p:cNvPr id="5" name="Sous-titre 4"/>
          <p:cNvSpPr>
            <a:spLocks noGrp="1"/>
          </p:cNvSpPr>
          <p:nvPr>
            <p:ph type="subTitle" idx="1"/>
          </p:nvPr>
        </p:nvSpPr>
        <p:spPr>
          <a:xfrm>
            <a:off x="714348" y="2214554"/>
            <a:ext cx="7854696" cy="2928958"/>
          </a:xfrm>
        </p:spPr>
        <p:txBody>
          <a:bodyPr/>
          <a:lstStyle/>
          <a:p>
            <a:r>
              <a:rPr lang="ar-DZ" sz="3200" b="1" dirty="0">
                <a:solidFill>
                  <a:schemeClr val="tx1">
                    <a:lumMod val="95000"/>
                  </a:schemeClr>
                </a:solidFill>
              </a:rPr>
              <a:t>من خلال الملاحظة والتأمل، نجد أن هناك نوعا من التوازن التماثلي يتماثل فيه الجانبان الأيمن والأيسر من التصميم تماما في الشكل، ويختلفان كليا أو جزئيا في اللون، وبالتالي يكون هذا النوع من التماثل شكليا وليس مطلقا. لذا يسمى بالتوازن التماثلي الشكلي</a:t>
            </a:r>
            <a:r>
              <a:rPr lang="ar-DZ" dirty="0"/>
              <a:t>.</a:t>
            </a:r>
            <a:endParaRPr lang="fr-F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endParaRPr lang="fr-FR"/>
          </a:p>
        </p:txBody>
      </p:sp>
      <p:pic>
        <p:nvPicPr>
          <p:cNvPr id="3074" name="Picture 2" descr="C:\Documents and Settings\Mebarek\Bureau\Affiche pub\ad-1_3.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357158" y="1071546"/>
            <a:ext cx="7851648" cy="1285884"/>
          </a:xfrm>
        </p:spPr>
        <p:txBody>
          <a:bodyPr>
            <a:normAutofit fontScale="90000"/>
          </a:bodyPr>
          <a:lstStyle/>
          <a:p>
            <a:pPr algn="ctr"/>
            <a:r>
              <a:rPr lang="en-US" dirty="0"/>
              <a:t>Laser Eye Center: Release your eyes, 2</a:t>
            </a:r>
            <a:br>
              <a:rPr lang="en-US" dirty="0"/>
            </a:br>
            <a:endParaRPr lang="fr-FR" dirty="0"/>
          </a:p>
        </p:txBody>
      </p:sp>
      <p:sp>
        <p:nvSpPr>
          <p:cNvPr id="5" name="Sous-titre 4"/>
          <p:cNvSpPr>
            <a:spLocks noGrp="1"/>
          </p:cNvSpPr>
          <p:nvPr>
            <p:ph type="subTitle" idx="1"/>
          </p:nvPr>
        </p:nvSpPr>
        <p:spPr>
          <a:xfrm>
            <a:off x="533400" y="2143116"/>
            <a:ext cx="7854696" cy="4500594"/>
          </a:xfrm>
        </p:spPr>
        <p:txBody>
          <a:bodyPr>
            <a:normAutofit/>
          </a:bodyPr>
          <a:lstStyle/>
          <a:p>
            <a:pPr algn="l"/>
            <a:r>
              <a:rPr lang="fr-FR" sz="3200" b="1" dirty="0" err="1"/>
              <a:t>Advertising</a:t>
            </a:r>
            <a:r>
              <a:rPr lang="fr-FR" sz="3200" b="1" dirty="0"/>
              <a:t> </a:t>
            </a:r>
            <a:r>
              <a:rPr lang="fr-FR" sz="3200" b="1" dirty="0" err="1"/>
              <a:t>Agency</a:t>
            </a:r>
            <a:r>
              <a:rPr lang="fr-FR" sz="3200" b="1" dirty="0"/>
              <a:t>: </a:t>
            </a:r>
            <a:r>
              <a:rPr lang="fr-FR" sz="3200" b="1" dirty="0">
                <a:hlinkClick r:id="rId2"/>
              </a:rPr>
              <a:t>Pace </a:t>
            </a:r>
            <a:r>
              <a:rPr lang="fr-FR" sz="3200" b="1" dirty="0" err="1">
                <a:hlinkClick r:id="rId2"/>
              </a:rPr>
              <a:t>Advertising</a:t>
            </a:r>
            <a:r>
              <a:rPr lang="fr-FR" sz="3200" b="1" dirty="0">
                <a:hlinkClick r:id="rId2"/>
              </a:rPr>
              <a:t>, Jordan</a:t>
            </a:r>
            <a:br>
              <a:rPr lang="fr-FR" sz="3200" b="1" dirty="0"/>
            </a:br>
            <a:r>
              <a:rPr lang="fr-FR" sz="3200" b="1" dirty="0" err="1"/>
              <a:t>Creative</a:t>
            </a:r>
            <a:r>
              <a:rPr lang="fr-FR" sz="3200" b="1" dirty="0"/>
              <a:t> </a:t>
            </a:r>
            <a:r>
              <a:rPr lang="fr-FR" sz="3200" b="1" dirty="0" err="1"/>
              <a:t>Director</a:t>
            </a:r>
            <a:r>
              <a:rPr lang="fr-FR" sz="3200" b="1" dirty="0"/>
              <a:t>: </a:t>
            </a:r>
            <a:r>
              <a:rPr lang="fr-FR" sz="3200" b="1" dirty="0" err="1">
                <a:hlinkClick r:id="rId3"/>
              </a:rPr>
              <a:t>Firas</a:t>
            </a:r>
            <a:r>
              <a:rPr lang="fr-FR" sz="3200" b="1" dirty="0">
                <a:hlinkClick r:id="rId3"/>
              </a:rPr>
              <a:t> </a:t>
            </a:r>
            <a:r>
              <a:rPr lang="fr-FR" sz="3200" b="1" dirty="0" err="1">
                <a:hlinkClick r:id="rId3"/>
              </a:rPr>
              <a:t>Armoush</a:t>
            </a:r>
            <a:br>
              <a:rPr lang="fr-FR" sz="3200" b="1" dirty="0"/>
            </a:br>
            <a:r>
              <a:rPr lang="fr-FR" sz="3200" b="1" dirty="0"/>
              <a:t>Copywriter: </a:t>
            </a:r>
            <a:r>
              <a:rPr lang="fr-FR" sz="3200" b="1" dirty="0" err="1">
                <a:hlinkClick r:id="rId4"/>
              </a:rPr>
              <a:t>Souzan</a:t>
            </a:r>
            <a:r>
              <a:rPr lang="fr-FR" sz="3200" b="1" dirty="0">
                <a:hlinkClick r:id="rId4"/>
              </a:rPr>
              <a:t> </a:t>
            </a:r>
            <a:r>
              <a:rPr lang="fr-FR" sz="3200" b="1" dirty="0" err="1">
                <a:hlinkClick r:id="rId4"/>
              </a:rPr>
              <a:t>Halaby</a:t>
            </a:r>
            <a:br>
              <a:rPr lang="fr-FR" sz="3200" b="1" dirty="0"/>
            </a:br>
            <a:r>
              <a:rPr lang="fr-FR" sz="3200" b="1" dirty="0" err="1"/>
              <a:t>Account</a:t>
            </a:r>
            <a:r>
              <a:rPr lang="fr-FR" sz="3200" b="1" dirty="0"/>
              <a:t> Manager: Samia </a:t>
            </a:r>
            <a:r>
              <a:rPr lang="fr-FR" sz="3200" b="1" dirty="0" err="1"/>
              <a:t>Zawaideh</a:t>
            </a:r>
            <a:br>
              <a:rPr lang="fr-FR" sz="3200" b="1" dirty="0"/>
            </a:br>
            <a:r>
              <a:rPr lang="fr-FR" sz="3200" b="1" dirty="0" err="1"/>
              <a:t>Published</a:t>
            </a:r>
            <a:r>
              <a:rPr lang="fr-FR" sz="3200" b="1" dirty="0"/>
              <a:t>: </a:t>
            </a:r>
            <a:r>
              <a:rPr lang="fr-FR" sz="3200" b="1" dirty="0" err="1"/>
              <a:t>December</a:t>
            </a:r>
            <a:r>
              <a:rPr lang="fr-FR" sz="3200" b="1" dirty="0"/>
              <a:t> 2011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dirty="0"/>
          </a:p>
        </p:txBody>
      </p:sp>
      <p:sp>
        <p:nvSpPr>
          <p:cNvPr id="5" name="Sous-titre 4"/>
          <p:cNvSpPr>
            <a:spLocks noGrp="1"/>
          </p:cNvSpPr>
          <p:nvPr>
            <p:ph type="subTitle" idx="1"/>
          </p:nvPr>
        </p:nvSpPr>
        <p:spPr/>
        <p:txBody>
          <a:bodyPr/>
          <a:lstStyle/>
          <a:p>
            <a:endParaRPr lang="fr-FR"/>
          </a:p>
        </p:txBody>
      </p:sp>
      <p:pic>
        <p:nvPicPr>
          <p:cNvPr id="4098" name="Picture 2" descr="C:\Documents and Settings\Mebarek\Bureau\Affiche pub\css-elvis.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857224" y="500042"/>
            <a:ext cx="7851648" cy="1000132"/>
          </a:xfrm>
        </p:spPr>
        <p:txBody>
          <a:bodyPr>
            <a:normAutofit fontScale="90000"/>
          </a:bodyPr>
          <a:lstStyle/>
          <a:p>
            <a:pPr algn="ctr"/>
            <a:r>
              <a:rPr lang="fr-FR" dirty="0" err="1"/>
              <a:t>CitySelf</a:t>
            </a:r>
            <a:r>
              <a:rPr lang="fr-FR" dirty="0"/>
              <a:t>  Storage: Elvis</a:t>
            </a:r>
            <a:br>
              <a:rPr lang="fr-FR" dirty="0"/>
            </a:br>
            <a:endParaRPr lang="fr-FR" dirty="0"/>
          </a:p>
        </p:txBody>
      </p:sp>
      <p:sp>
        <p:nvSpPr>
          <p:cNvPr id="5" name="Sous-titre 4"/>
          <p:cNvSpPr>
            <a:spLocks noGrp="1"/>
          </p:cNvSpPr>
          <p:nvPr>
            <p:ph type="subTitle" idx="1"/>
          </p:nvPr>
        </p:nvSpPr>
        <p:spPr>
          <a:xfrm>
            <a:off x="571472" y="1142984"/>
            <a:ext cx="7854696" cy="5286412"/>
          </a:xfrm>
        </p:spPr>
        <p:txBody>
          <a:bodyPr/>
          <a:lstStyle/>
          <a:p>
            <a:pPr algn="l"/>
            <a:r>
              <a:rPr lang="fr-FR" b="1" dirty="0" err="1"/>
              <a:t>Find</a:t>
            </a:r>
            <a:r>
              <a:rPr lang="fr-FR" b="1" dirty="0"/>
              <a:t> a </a:t>
            </a:r>
            <a:r>
              <a:rPr lang="fr-FR" b="1" dirty="0" err="1"/>
              <a:t>nice</a:t>
            </a:r>
            <a:r>
              <a:rPr lang="fr-FR" b="1" dirty="0"/>
              <a:t> place for the </a:t>
            </a:r>
            <a:r>
              <a:rPr lang="fr-FR" b="1" dirty="0" err="1"/>
              <a:t>things</a:t>
            </a:r>
            <a:r>
              <a:rPr lang="fr-FR" b="1" dirty="0"/>
              <a:t> </a:t>
            </a:r>
            <a:r>
              <a:rPr lang="fr-FR" b="1" dirty="0" err="1"/>
              <a:t>you</a:t>
            </a:r>
            <a:r>
              <a:rPr lang="fr-FR" b="1" dirty="0"/>
              <a:t> love.</a:t>
            </a:r>
          </a:p>
          <a:p>
            <a:pPr algn="l"/>
            <a:r>
              <a:rPr lang="fr-FR" b="1" dirty="0" err="1"/>
              <a:t>Advertising</a:t>
            </a:r>
            <a:r>
              <a:rPr lang="fr-FR" b="1" dirty="0"/>
              <a:t> </a:t>
            </a:r>
            <a:r>
              <a:rPr lang="fr-FR" b="1" dirty="0" err="1"/>
              <a:t>Agency</a:t>
            </a:r>
            <a:r>
              <a:rPr lang="fr-FR" b="1" dirty="0"/>
              <a:t>: </a:t>
            </a:r>
            <a:r>
              <a:rPr lang="fr-FR" b="1" dirty="0">
                <a:hlinkClick r:id="rId2"/>
              </a:rPr>
              <a:t>Mark BBDO, Prague, </a:t>
            </a:r>
            <a:r>
              <a:rPr lang="fr-FR" b="1" dirty="0" err="1">
                <a:hlinkClick r:id="rId2"/>
              </a:rPr>
              <a:t>Czech</a:t>
            </a:r>
            <a:r>
              <a:rPr lang="fr-FR" b="1" dirty="0">
                <a:hlinkClick r:id="rId2"/>
              </a:rPr>
              <a:t> </a:t>
            </a:r>
            <a:r>
              <a:rPr lang="fr-FR" b="1" dirty="0" err="1">
                <a:hlinkClick r:id="rId2"/>
              </a:rPr>
              <a:t>Republic</a:t>
            </a:r>
            <a:br>
              <a:rPr lang="fr-FR" b="1" dirty="0"/>
            </a:br>
            <a:r>
              <a:rPr lang="fr-FR" b="1" dirty="0" err="1"/>
              <a:t>Creative</a:t>
            </a:r>
            <a:r>
              <a:rPr lang="fr-FR" b="1" dirty="0"/>
              <a:t> </a:t>
            </a:r>
            <a:r>
              <a:rPr lang="fr-FR" b="1" dirty="0" err="1"/>
              <a:t>Director</a:t>
            </a:r>
            <a:r>
              <a:rPr lang="fr-FR" b="1" dirty="0"/>
              <a:t>: </a:t>
            </a:r>
            <a:r>
              <a:rPr lang="fr-FR" b="1" dirty="0" err="1">
                <a:hlinkClick r:id="rId3"/>
              </a:rPr>
              <a:t>Andrej</a:t>
            </a:r>
            <a:r>
              <a:rPr lang="fr-FR" b="1" dirty="0">
                <a:hlinkClick r:id="rId3"/>
              </a:rPr>
              <a:t> </a:t>
            </a:r>
            <a:r>
              <a:rPr lang="fr-FR" b="1" dirty="0" err="1">
                <a:hlinkClick r:id="rId3"/>
              </a:rPr>
              <a:t>Stuk</a:t>
            </a:r>
            <a:br>
              <a:rPr lang="fr-FR" b="1" dirty="0"/>
            </a:br>
            <a:r>
              <a:rPr lang="fr-FR" b="1" dirty="0"/>
              <a:t>Art </a:t>
            </a:r>
            <a:r>
              <a:rPr lang="fr-FR" b="1" dirty="0" err="1"/>
              <a:t>Director</a:t>
            </a:r>
            <a:r>
              <a:rPr lang="fr-FR" b="1" dirty="0"/>
              <a:t>: </a:t>
            </a:r>
            <a:r>
              <a:rPr lang="fr-FR" b="1" dirty="0" err="1">
                <a:hlinkClick r:id="rId4"/>
              </a:rPr>
              <a:t>Lubos</a:t>
            </a:r>
            <a:r>
              <a:rPr lang="fr-FR" b="1" dirty="0">
                <a:hlinkClick r:id="rId4"/>
              </a:rPr>
              <a:t> </a:t>
            </a:r>
            <a:r>
              <a:rPr lang="fr-FR" b="1" dirty="0" err="1">
                <a:hlinkClick r:id="rId4"/>
              </a:rPr>
              <a:t>Vacke</a:t>
            </a:r>
            <a:br>
              <a:rPr lang="fr-FR" b="1" dirty="0"/>
            </a:br>
            <a:r>
              <a:rPr lang="fr-FR" b="1" dirty="0"/>
              <a:t>Copywriter: </a:t>
            </a:r>
            <a:r>
              <a:rPr lang="fr-FR" b="1" dirty="0">
                <a:hlinkClick r:id="rId5"/>
              </a:rPr>
              <a:t>Tomas Novotny</a:t>
            </a:r>
            <a:br>
              <a:rPr lang="fr-FR" b="1" dirty="0"/>
            </a:br>
            <a:r>
              <a:rPr lang="fr-FR" b="1" dirty="0"/>
              <a:t>Postproduction: Jakub </a:t>
            </a:r>
            <a:r>
              <a:rPr lang="fr-FR" b="1" dirty="0" err="1"/>
              <a:t>Uhlik</a:t>
            </a:r>
            <a:br>
              <a:rPr lang="fr-FR" b="1" dirty="0"/>
            </a:br>
            <a:r>
              <a:rPr lang="fr-FR" b="1" dirty="0" err="1"/>
              <a:t>Photographer</a:t>
            </a:r>
            <a:r>
              <a:rPr lang="fr-FR" b="1" dirty="0"/>
              <a:t>: </a:t>
            </a:r>
            <a:r>
              <a:rPr lang="fr-FR" b="1" dirty="0" err="1">
                <a:hlinkClick r:id="rId6"/>
              </a:rPr>
              <a:t>Jaroslav</a:t>
            </a:r>
            <a:r>
              <a:rPr lang="fr-FR" b="1" dirty="0">
                <a:hlinkClick r:id="rId6"/>
              </a:rPr>
              <a:t> </a:t>
            </a:r>
            <a:r>
              <a:rPr lang="fr-FR" b="1" dirty="0" err="1">
                <a:hlinkClick r:id="rId6"/>
              </a:rPr>
              <a:t>Moravec</a:t>
            </a:r>
            <a:br>
              <a:rPr lang="fr-FR" b="1" dirty="0"/>
            </a:br>
            <a:r>
              <a:rPr lang="fr-FR" b="1" dirty="0"/>
              <a:t>Production: Petr </a:t>
            </a:r>
            <a:r>
              <a:rPr lang="fr-FR" b="1" dirty="0" err="1"/>
              <a:t>Kulhavy</a:t>
            </a:r>
            <a:br>
              <a:rPr lang="fr-FR" b="1" dirty="0"/>
            </a:br>
            <a:r>
              <a:rPr lang="fr-FR" b="1" dirty="0" err="1"/>
              <a:t>Account</a:t>
            </a:r>
            <a:r>
              <a:rPr lang="fr-FR" b="1" dirty="0"/>
              <a:t> Manager: </a:t>
            </a:r>
            <a:r>
              <a:rPr lang="fr-FR" b="1" dirty="0" err="1"/>
              <a:t>Radka</a:t>
            </a:r>
            <a:r>
              <a:rPr lang="fr-FR" b="1" dirty="0"/>
              <a:t> </a:t>
            </a:r>
            <a:r>
              <a:rPr lang="fr-FR" b="1" dirty="0" err="1"/>
              <a:t>Tumova</a:t>
            </a:r>
            <a:br>
              <a:rPr lang="fr-FR" b="1" dirty="0"/>
            </a:br>
            <a:r>
              <a:rPr lang="fr-FR" b="1" dirty="0" err="1"/>
              <a:t>Published</a:t>
            </a:r>
            <a:r>
              <a:rPr lang="fr-FR" b="1" dirty="0"/>
              <a:t>: </a:t>
            </a:r>
            <a:r>
              <a:rPr lang="fr-FR" b="1" dirty="0" err="1"/>
              <a:t>December</a:t>
            </a:r>
            <a:r>
              <a:rPr lang="fr-FR" b="1" dirty="0"/>
              <a:t> 2011</a:t>
            </a:r>
          </a:p>
          <a:p>
            <a:pPr algn="l"/>
            <a:endParaRPr lang="fr-FR" b="1"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endParaRPr lang="fr-FR"/>
          </a:p>
        </p:txBody>
      </p:sp>
      <p:pic>
        <p:nvPicPr>
          <p:cNvPr id="5122" name="Picture 2" descr="C:\Documents and Settings\Mebarek\Bureau\Affiche pub\calling-egypt.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785786" y="928670"/>
            <a:ext cx="7851648" cy="628640"/>
          </a:xfrm>
        </p:spPr>
        <p:txBody>
          <a:bodyPr>
            <a:normAutofit fontScale="90000"/>
          </a:bodyPr>
          <a:lstStyle/>
          <a:p>
            <a:pPr algn="ctr"/>
            <a:r>
              <a:rPr lang="fr-FR" dirty="0" err="1"/>
              <a:t>Etisalat</a:t>
            </a:r>
            <a:r>
              <a:rPr lang="fr-FR" dirty="0"/>
              <a:t>: </a:t>
            </a:r>
            <a:r>
              <a:rPr lang="fr-FR" dirty="0" err="1"/>
              <a:t>Calling</a:t>
            </a:r>
            <a:r>
              <a:rPr lang="fr-FR" dirty="0"/>
              <a:t> </a:t>
            </a:r>
            <a:r>
              <a:rPr lang="fr-FR" dirty="0" err="1"/>
              <a:t>Egypt</a:t>
            </a:r>
            <a:br>
              <a:rPr lang="fr-FR" dirty="0"/>
            </a:br>
            <a:endParaRPr lang="fr-FR" dirty="0"/>
          </a:p>
        </p:txBody>
      </p:sp>
      <p:sp>
        <p:nvSpPr>
          <p:cNvPr id="5" name="Sous-titre 4"/>
          <p:cNvSpPr>
            <a:spLocks noGrp="1"/>
          </p:cNvSpPr>
          <p:nvPr>
            <p:ph type="subTitle" idx="1"/>
          </p:nvPr>
        </p:nvSpPr>
        <p:spPr>
          <a:xfrm>
            <a:off x="533400" y="1285860"/>
            <a:ext cx="7854696" cy="4857784"/>
          </a:xfrm>
        </p:spPr>
        <p:txBody>
          <a:bodyPr/>
          <a:lstStyle/>
          <a:p>
            <a:pPr algn="l"/>
            <a:r>
              <a:rPr lang="fr-FR" dirty="0"/>
              <a:t>Global Business Plan</a:t>
            </a:r>
            <a:br>
              <a:rPr lang="fr-FR" dirty="0"/>
            </a:br>
            <a:r>
              <a:rPr lang="fr-FR" dirty="0"/>
              <a:t>International Business </a:t>
            </a:r>
            <a:r>
              <a:rPr lang="fr-FR" dirty="0" err="1"/>
              <a:t>Landline</a:t>
            </a:r>
            <a:r>
              <a:rPr lang="fr-FR" dirty="0"/>
              <a:t> Calls For </a:t>
            </a:r>
            <a:r>
              <a:rPr lang="fr-FR" dirty="0" err="1"/>
              <a:t>Aed</a:t>
            </a:r>
            <a:r>
              <a:rPr lang="fr-FR" dirty="0"/>
              <a:t> 1/min</a:t>
            </a:r>
          </a:p>
          <a:p>
            <a:pPr algn="l"/>
            <a:r>
              <a:rPr lang="fr-FR" dirty="0" err="1"/>
              <a:t>Advertising</a:t>
            </a:r>
            <a:r>
              <a:rPr lang="fr-FR" dirty="0"/>
              <a:t> </a:t>
            </a:r>
            <a:r>
              <a:rPr lang="fr-FR" dirty="0" err="1"/>
              <a:t>Agency</a:t>
            </a:r>
            <a:r>
              <a:rPr lang="fr-FR" dirty="0"/>
              <a:t>: </a:t>
            </a:r>
            <a:r>
              <a:rPr lang="fr-FR" dirty="0">
                <a:hlinkClick r:id="rId2"/>
              </a:rPr>
              <a:t>Lowe Mena, </a:t>
            </a:r>
            <a:r>
              <a:rPr lang="fr-FR" dirty="0" err="1">
                <a:hlinkClick r:id="rId2"/>
              </a:rPr>
              <a:t>Dubai</a:t>
            </a:r>
            <a:r>
              <a:rPr lang="fr-FR" dirty="0">
                <a:hlinkClick r:id="rId2"/>
              </a:rPr>
              <a:t>, UAE</a:t>
            </a:r>
            <a:br>
              <a:rPr lang="fr-FR" dirty="0"/>
            </a:br>
            <a:r>
              <a:rPr lang="fr-FR" dirty="0" err="1"/>
              <a:t>Creative</a:t>
            </a:r>
            <a:r>
              <a:rPr lang="fr-FR" dirty="0"/>
              <a:t> </a:t>
            </a:r>
            <a:r>
              <a:rPr lang="fr-FR" dirty="0" err="1"/>
              <a:t>Director</a:t>
            </a:r>
            <a:r>
              <a:rPr lang="fr-FR" dirty="0"/>
              <a:t>: </a:t>
            </a:r>
            <a:r>
              <a:rPr lang="fr-FR" dirty="0" err="1">
                <a:hlinkClick r:id="rId3"/>
              </a:rPr>
              <a:t>Marwan</a:t>
            </a:r>
            <a:r>
              <a:rPr lang="fr-FR" dirty="0">
                <a:hlinkClick r:id="rId3"/>
              </a:rPr>
              <a:t> Saab</a:t>
            </a:r>
            <a:br>
              <a:rPr lang="fr-FR" dirty="0"/>
            </a:br>
            <a:r>
              <a:rPr lang="fr-FR" dirty="0"/>
              <a:t>Art </a:t>
            </a:r>
            <a:r>
              <a:rPr lang="fr-FR" dirty="0" err="1"/>
              <a:t>Directors</a:t>
            </a:r>
            <a:r>
              <a:rPr lang="fr-FR" dirty="0"/>
              <a:t>: </a:t>
            </a:r>
            <a:r>
              <a:rPr lang="fr-FR" dirty="0" err="1">
                <a:hlinkClick r:id="rId4"/>
              </a:rPr>
              <a:t>Prashant</a:t>
            </a:r>
            <a:r>
              <a:rPr lang="fr-FR" dirty="0">
                <a:hlinkClick r:id="rId4"/>
              </a:rPr>
              <a:t> </a:t>
            </a:r>
            <a:r>
              <a:rPr lang="fr-FR" dirty="0" err="1">
                <a:hlinkClick r:id="rId4"/>
              </a:rPr>
              <a:t>Yeware</a:t>
            </a:r>
            <a:r>
              <a:rPr lang="fr-FR" dirty="0"/>
              <a:t>, </a:t>
            </a:r>
            <a:r>
              <a:rPr lang="fr-FR" dirty="0" err="1">
                <a:hlinkClick r:id="rId5"/>
              </a:rPr>
              <a:t>Pramod</a:t>
            </a:r>
            <a:r>
              <a:rPr lang="fr-FR" dirty="0">
                <a:hlinkClick r:id="rId5"/>
              </a:rPr>
              <a:t> </a:t>
            </a:r>
            <a:r>
              <a:rPr lang="fr-FR" dirty="0" err="1">
                <a:hlinkClick r:id="rId5"/>
              </a:rPr>
              <a:t>Surwase</a:t>
            </a:r>
            <a:br>
              <a:rPr lang="fr-FR" dirty="0"/>
            </a:br>
            <a:r>
              <a:rPr lang="fr-FR" dirty="0" err="1"/>
              <a:t>Photographer</a:t>
            </a:r>
            <a:r>
              <a:rPr lang="fr-FR" dirty="0"/>
              <a:t>: </a:t>
            </a:r>
            <a:r>
              <a:rPr lang="fr-FR" dirty="0" err="1">
                <a:hlinkClick r:id="rId6"/>
              </a:rPr>
              <a:t>Mansoor</a:t>
            </a:r>
            <a:r>
              <a:rPr lang="fr-FR" dirty="0">
                <a:hlinkClick r:id="rId6"/>
              </a:rPr>
              <a:t> </a:t>
            </a:r>
            <a:r>
              <a:rPr lang="fr-FR" dirty="0" err="1">
                <a:hlinkClick r:id="rId6"/>
              </a:rPr>
              <a:t>Bhatti</a:t>
            </a:r>
            <a:br>
              <a:rPr lang="fr-FR" dirty="0"/>
            </a:br>
            <a:r>
              <a:rPr lang="fr-FR" dirty="0" err="1"/>
              <a:t>Makeup</a:t>
            </a:r>
            <a:r>
              <a:rPr lang="fr-FR" dirty="0"/>
              <a:t>: Ieva </a:t>
            </a:r>
            <a:r>
              <a:rPr lang="fr-FR" dirty="0" err="1"/>
              <a:t>Nemciauskaite</a:t>
            </a:r>
            <a:br>
              <a:rPr lang="fr-FR" dirty="0"/>
            </a:br>
            <a:r>
              <a:rPr lang="fr-FR" dirty="0" err="1"/>
              <a:t>Account</a:t>
            </a:r>
            <a:r>
              <a:rPr lang="fr-FR" dirty="0"/>
              <a:t> Handler: </a:t>
            </a:r>
            <a:r>
              <a:rPr lang="fr-FR" dirty="0" err="1"/>
              <a:t>Maram</a:t>
            </a:r>
            <a:r>
              <a:rPr lang="fr-FR" dirty="0"/>
              <a:t> Salah</a:t>
            </a:r>
            <a:br>
              <a:rPr lang="fr-FR" dirty="0"/>
            </a:br>
            <a:r>
              <a:rPr lang="fr-FR" dirty="0"/>
              <a:t>Senior </a:t>
            </a:r>
            <a:r>
              <a:rPr lang="fr-FR" dirty="0" err="1"/>
              <a:t>Account</a:t>
            </a:r>
            <a:r>
              <a:rPr lang="fr-FR" dirty="0"/>
              <a:t> Manager: </a:t>
            </a:r>
            <a:r>
              <a:rPr lang="fr-FR" dirty="0" err="1"/>
              <a:t>Farhan</a:t>
            </a:r>
            <a:r>
              <a:rPr lang="fr-FR" dirty="0"/>
              <a:t> </a:t>
            </a:r>
            <a:r>
              <a:rPr lang="fr-FR" dirty="0" err="1"/>
              <a:t>Farooq</a:t>
            </a:r>
            <a:br>
              <a:rPr lang="fr-FR" dirty="0"/>
            </a:br>
            <a:r>
              <a:rPr lang="fr-FR" dirty="0" err="1"/>
              <a:t>Published</a:t>
            </a:r>
            <a:r>
              <a:rPr lang="fr-FR" dirty="0"/>
              <a:t>: </a:t>
            </a:r>
            <a:r>
              <a:rPr lang="fr-FR" dirty="0" err="1"/>
              <a:t>November</a:t>
            </a:r>
            <a:r>
              <a:rPr lang="fr-FR" dirty="0"/>
              <a:t> 2011</a:t>
            </a:r>
          </a:p>
          <a:p>
            <a:pPr algn="l"/>
            <a:endParaRPr lang="fr-F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endParaRPr lang="fr-FR"/>
          </a:p>
        </p:txBody>
      </p:sp>
      <p:pic>
        <p:nvPicPr>
          <p:cNvPr id="6146" name="Picture 2" descr="C:\Documents and Settings\Mebarek\Bureau\Affiche pub\calling-usa.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714348" y="285728"/>
            <a:ext cx="7851648" cy="985846"/>
          </a:xfrm>
        </p:spPr>
        <p:txBody>
          <a:bodyPr/>
          <a:lstStyle/>
          <a:p>
            <a:pPr algn="ctr"/>
            <a:r>
              <a:rPr lang="fr-FR" dirty="0" err="1"/>
              <a:t>Etisalat</a:t>
            </a:r>
            <a:r>
              <a:rPr lang="fr-FR" dirty="0"/>
              <a:t>: </a:t>
            </a:r>
            <a:r>
              <a:rPr lang="fr-FR" dirty="0" err="1"/>
              <a:t>Calling</a:t>
            </a:r>
            <a:r>
              <a:rPr lang="fr-FR" dirty="0"/>
              <a:t> USA</a:t>
            </a:r>
          </a:p>
        </p:txBody>
      </p:sp>
      <p:sp>
        <p:nvSpPr>
          <p:cNvPr id="5" name="Sous-titre 4"/>
          <p:cNvSpPr>
            <a:spLocks noGrp="1"/>
          </p:cNvSpPr>
          <p:nvPr>
            <p:ph type="subTitle" idx="1"/>
          </p:nvPr>
        </p:nvSpPr>
        <p:spPr>
          <a:xfrm>
            <a:off x="533400" y="1428736"/>
            <a:ext cx="7854696" cy="5143536"/>
          </a:xfrm>
        </p:spPr>
        <p:txBody>
          <a:bodyPr/>
          <a:lstStyle/>
          <a:p>
            <a:pPr algn="l"/>
            <a:r>
              <a:rPr lang="fr-FR" dirty="0"/>
              <a:t>Global Business Plan</a:t>
            </a:r>
            <a:br>
              <a:rPr lang="fr-FR" dirty="0"/>
            </a:br>
            <a:r>
              <a:rPr lang="fr-FR" dirty="0"/>
              <a:t>International Business </a:t>
            </a:r>
            <a:r>
              <a:rPr lang="fr-FR" dirty="0" err="1"/>
              <a:t>Landline</a:t>
            </a:r>
            <a:r>
              <a:rPr lang="fr-FR" dirty="0"/>
              <a:t> Calls For </a:t>
            </a:r>
            <a:r>
              <a:rPr lang="fr-FR" dirty="0" err="1"/>
              <a:t>Aed</a:t>
            </a:r>
            <a:r>
              <a:rPr lang="fr-FR" dirty="0"/>
              <a:t> 1/min</a:t>
            </a:r>
          </a:p>
          <a:p>
            <a:pPr algn="l"/>
            <a:r>
              <a:rPr lang="fr-FR" dirty="0" err="1"/>
              <a:t>Advertising</a:t>
            </a:r>
            <a:r>
              <a:rPr lang="fr-FR" dirty="0"/>
              <a:t> </a:t>
            </a:r>
            <a:r>
              <a:rPr lang="fr-FR" dirty="0" err="1"/>
              <a:t>Agency</a:t>
            </a:r>
            <a:r>
              <a:rPr lang="fr-FR" dirty="0"/>
              <a:t>: </a:t>
            </a:r>
            <a:r>
              <a:rPr lang="fr-FR" dirty="0">
                <a:hlinkClick r:id="rId2"/>
              </a:rPr>
              <a:t>Lowe Mena, </a:t>
            </a:r>
            <a:r>
              <a:rPr lang="fr-FR" dirty="0" err="1">
                <a:hlinkClick r:id="rId2"/>
              </a:rPr>
              <a:t>Dubai</a:t>
            </a:r>
            <a:r>
              <a:rPr lang="fr-FR" dirty="0">
                <a:hlinkClick r:id="rId2"/>
              </a:rPr>
              <a:t>, UAE</a:t>
            </a:r>
            <a:br>
              <a:rPr lang="fr-FR" dirty="0"/>
            </a:br>
            <a:r>
              <a:rPr lang="fr-FR" dirty="0" err="1"/>
              <a:t>Creative</a:t>
            </a:r>
            <a:r>
              <a:rPr lang="fr-FR" dirty="0"/>
              <a:t> </a:t>
            </a:r>
            <a:r>
              <a:rPr lang="fr-FR" dirty="0" err="1"/>
              <a:t>Director</a:t>
            </a:r>
            <a:r>
              <a:rPr lang="fr-FR" dirty="0"/>
              <a:t>: </a:t>
            </a:r>
            <a:r>
              <a:rPr lang="fr-FR" dirty="0" err="1">
                <a:hlinkClick r:id="rId3"/>
              </a:rPr>
              <a:t>Marwan</a:t>
            </a:r>
            <a:r>
              <a:rPr lang="fr-FR" dirty="0">
                <a:hlinkClick r:id="rId3"/>
              </a:rPr>
              <a:t> Saab</a:t>
            </a:r>
            <a:br>
              <a:rPr lang="fr-FR" dirty="0"/>
            </a:br>
            <a:r>
              <a:rPr lang="fr-FR" dirty="0"/>
              <a:t>Art </a:t>
            </a:r>
            <a:r>
              <a:rPr lang="fr-FR" dirty="0" err="1"/>
              <a:t>Directors</a:t>
            </a:r>
            <a:r>
              <a:rPr lang="fr-FR" dirty="0"/>
              <a:t>: </a:t>
            </a:r>
            <a:r>
              <a:rPr lang="fr-FR" dirty="0" err="1">
                <a:hlinkClick r:id="rId4"/>
              </a:rPr>
              <a:t>Prashant</a:t>
            </a:r>
            <a:r>
              <a:rPr lang="fr-FR" dirty="0">
                <a:hlinkClick r:id="rId4"/>
              </a:rPr>
              <a:t> </a:t>
            </a:r>
            <a:r>
              <a:rPr lang="fr-FR" dirty="0" err="1">
                <a:hlinkClick r:id="rId4"/>
              </a:rPr>
              <a:t>Yeware</a:t>
            </a:r>
            <a:r>
              <a:rPr lang="fr-FR" dirty="0"/>
              <a:t>, </a:t>
            </a:r>
            <a:r>
              <a:rPr lang="fr-FR" dirty="0" err="1">
                <a:hlinkClick r:id="rId5"/>
              </a:rPr>
              <a:t>Pramod</a:t>
            </a:r>
            <a:r>
              <a:rPr lang="fr-FR" dirty="0">
                <a:hlinkClick r:id="rId5"/>
              </a:rPr>
              <a:t> </a:t>
            </a:r>
            <a:r>
              <a:rPr lang="fr-FR" dirty="0" err="1">
                <a:hlinkClick r:id="rId5"/>
              </a:rPr>
              <a:t>Surwase</a:t>
            </a:r>
            <a:br>
              <a:rPr lang="fr-FR" dirty="0"/>
            </a:br>
            <a:r>
              <a:rPr lang="fr-FR" dirty="0" err="1"/>
              <a:t>Photographer</a:t>
            </a:r>
            <a:r>
              <a:rPr lang="fr-FR" dirty="0"/>
              <a:t>: </a:t>
            </a:r>
            <a:r>
              <a:rPr lang="fr-FR" dirty="0" err="1">
                <a:hlinkClick r:id="rId6"/>
              </a:rPr>
              <a:t>Mansoor</a:t>
            </a:r>
            <a:r>
              <a:rPr lang="fr-FR" dirty="0">
                <a:hlinkClick r:id="rId6"/>
              </a:rPr>
              <a:t> </a:t>
            </a:r>
            <a:r>
              <a:rPr lang="fr-FR" dirty="0" err="1">
                <a:hlinkClick r:id="rId6"/>
              </a:rPr>
              <a:t>Bhatti</a:t>
            </a:r>
            <a:br>
              <a:rPr lang="fr-FR" dirty="0"/>
            </a:br>
            <a:r>
              <a:rPr lang="fr-FR" dirty="0" err="1"/>
              <a:t>Makeup</a:t>
            </a:r>
            <a:r>
              <a:rPr lang="fr-FR" dirty="0"/>
              <a:t>: Ieva </a:t>
            </a:r>
            <a:r>
              <a:rPr lang="fr-FR" dirty="0" err="1"/>
              <a:t>Nemciauskaite</a:t>
            </a:r>
            <a:br>
              <a:rPr lang="fr-FR" dirty="0"/>
            </a:br>
            <a:r>
              <a:rPr lang="fr-FR" dirty="0" err="1"/>
              <a:t>Account</a:t>
            </a:r>
            <a:r>
              <a:rPr lang="fr-FR" dirty="0"/>
              <a:t> Handler: </a:t>
            </a:r>
            <a:r>
              <a:rPr lang="fr-FR" dirty="0" err="1"/>
              <a:t>Maram</a:t>
            </a:r>
            <a:r>
              <a:rPr lang="fr-FR" dirty="0"/>
              <a:t> Salah</a:t>
            </a:r>
            <a:br>
              <a:rPr lang="fr-FR" dirty="0"/>
            </a:br>
            <a:r>
              <a:rPr lang="fr-FR" dirty="0"/>
              <a:t>Senior </a:t>
            </a:r>
            <a:r>
              <a:rPr lang="fr-FR" dirty="0" err="1"/>
              <a:t>Account</a:t>
            </a:r>
            <a:r>
              <a:rPr lang="fr-FR" dirty="0"/>
              <a:t> Manager: </a:t>
            </a:r>
            <a:r>
              <a:rPr lang="fr-FR" dirty="0" err="1"/>
              <a:t>Farhan</a:t>
            </a:r>
            <a:r>
              <a:rPr lang="fr-FR" dirty="0"/>
              <a:t> </a:t>
            </a:r>
            <a:r>
              <a:rPr lang="fr-FR" dirty="0" err="1"/>
              <a:t>Farooq</a:t>
            </a:r>
            <a:br>
              <a:rPr lang="fr-FR" dirty="0"/>
            </a:br>
            <a:r>
              <a:rPr lang="fr-FR" dirty="0" err="1"/>
              <a:t>Published</a:t>
            </a:r>
            <a:r>
              <a:rPr lang="fr-FR" dirty="0"/>
              <a:t>: </a:t>
            </a:r>
            <a:r>
              <a:rPr lang="fr-FR" dirty="0" err="1"/>
              <a:t>November</a:t>
            </a:r>
            <a:r>
              <a:rPr lang="fr-FR" dirty="0"/>
              <a:t> 2011</a:t>
            </a:r>
          </a:p>
          <a:p>
            <a:endParaRPr lang="fr-F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endParaRPr lang="fr-FR"/>
          </a:p>
        </p:txBody>
      </p:sp>
      <p:pic>
        <p:nvPicPr>
          <p:cNvPr id="10242" name="Picture 2" descr="C:\Documents and Settings\Mebarek\Bureau\Affiche pub\cloud_collector_lr_defender.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dirty="0"/>
          </a:p>
        </p:txBody>
      </p:sp>
      <p:sp>
        <p:nvSpPr>
          <p:cNvPr id="5" name="Sous-titre 4"/>
          <p:cNvSpPr>
            <a:spLocks noGrp="1"/>
          </p:cNvSpPr>
          <p:nvPr>
            <p:ph type="subTitle" idx="1"/>
          </p:nvPr>
        </p:nvSpPr>
        <p:spPr/>
        <p:txBody>
          <a:bodyPr/>
          <a:lstStyle/>
          <a:p>
            <a:endParaRPr lang="fr-FR"/>
          </a:p>
        </p:txBody>
      </p:sp>
      <p:pic>
        <p:nvPicPr>
          <p:cNvPr id="7170" name="Picture 2" descr="C:\Documents and Settings\Mebarek\Bureau\Affiche pub\mercedes3_1.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dirty="0"/>
          </a:p>
        </p:txBody>
      </p:sp>
      <p:sp>
        <p:nvSpPr>
          <p:cNvPr id="5" name="Sous-titre 4"/>
          <p:cNvSpPr>
            <a:spLocks noGrp="1"/>
          </p:cNvSpPr>
          <p:nvPr>
            <p:ph type="subTitle" idx="1"/>
          </p:nvPr>
        </p:nvSpPr>
        <p:spPr/>
        <p:txBody>
          <a:bodyPr/>
          <a:lstStyle/>
          <a:p>
            <a:endParaRPr lang="fr-FR" dirty="0"/>
          </a:p>
        </p:txBody>
      </p:sp>
      <p:pic>
        <p:nvPicPr>
          <p:cNvPr id="2050" name="Picture 2" descr="C:\Documents and Settings\Mebarek\Bureau\Affiche pub\119187_11295636303.jpg"/>
          <p:cNvPicPr>
            <a:picLocks noChangeAspect="1" noChangeArrowheads="1"/>
          </p:cNvPicPr>
          <p:nvPr/>
        </p:nvPicPr>
        <p:blipFill>
          <a:blip r:embed="rId2"/>
          <a:srcRect/>
          <a:stretch>
            <a:fillRect/>
          </a:stretch>
        </p:blipFill>
        <p:spPr bwMode="auto">
          <a:xfrm>
            <a:off x="1" y="0"/>
            <a:ext cx="9144000" cy="6858000"/>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533400" y="1857364"/>
            <a:ext cx="7851648" cy="571504"/>
          </a:xfrm>
        </p:spPr>
        <p:txBody>
          <a:bodyPr>
            <a:normAutofit fontScale="90000"/>
          </a:bodyPr>
          <a:lstStyle/>
          <a:p>
            <a:pPr algn="ctr"/>
            <a:r>
              <a:rPr lang="en-US" dirty="0"/>
              <a:t>Daimler AG / Mercedes-Benz: South Africa</a:t>
            </a:r>
            <a:br>
              <a:rPr lang="en-US" dirty="0"/>
            </a:br>
            <a:endParaRPr lang="fr-FR" dirty="0"/>
          </a:p>
        </p:txBody>
      </p:sp>
      <p:sp>
        <p:nvSpPr>
          <p:cNvPr id="5" name="Sous-titre 4"/>
          <p:cNvSpPr>
            <a:spLocks noGrp="1"/>
          </p:cNvSpPr>
          <p:nvPr>
            <p:ph type="subTitle" idx="1"/>
          </p:nvPr>
        </p:nvSpPr>
        <p:spPr>
          <a:xfrm>
            <a:off x="533400" y="1928802"/>
            <a:ext cx="7854696" cy="4357718"/>
          </a:xfrm>
        </p:spPr>
        <p:txBody>
          <a:bodyPr>
            <a:normAutofit fontScale="92500"/>
          </a:bodyPr>
          <a:lstStyle/>
          <a:p>
            <a:pPr algn="l"/>
            <a:r>
              <a:rPr lang="fr-FR" dirty="0" err="1"/>
              <a:t>Navigating</a:t>
            </a:r>
            <a:r>
              <a:rPr lang="fr-FR" dirty="0"/>
              <a:t> </a:t>
            </a:r>
            <a:r>
              <a:rPr lang="fr-FR" dirty="0" err="1"/>
              <a:t>through</a:t>
            </a:r>
            <a:r>
              <a:rPr lang="fr-FR" dirty="0"/>
              <a:t> South </a:t>
            </a:r>
            <a:r>
              <a:rPr lang="fr-FR" dirty="0" err="1"/>
              <a:t>Africa</a:t>
            </a:r>
            <a:r>
              <a:rPr lang="fr-FR" dirty="0"/>
              <a:t> </a:t>
            </a:r>
            <a:r>
              <a:rPr lang="fr-FR" dirty="0" err="1"/>
              <a:t>just</a:t>
            </a:r>
            <a:r>
              <a:rPr lang="fr-FR" dirty="0"/>
              <a:t> </a:t>
            </a:r>
            <a:r>
              <a:rPr lang="fr-FR" dirty="0" err="1"/>
              <a:t>became</a:t>
            </a:r>
            <a:r>
              <a:rPr lang="fr-FR" dirty="0"/>
              <a:t> </a:t>
            </a:r>
            <a:r>
              <a:rPr lang="fr-FR" dirty="0" err="1"/>
              <a:t>easier</a:t>
            </a:r>
            <a:r>
              <a:rPr lang="fr-FR" dirty="0"/>
              <a:t>.</a:t>
            </a:r>
            <a:br>
              <a:rPr lang="fr-FR" dirty="0"/>
            </a:br>
            <a:r>
              <a:rPr lang="fr-FR" dirty="0" err="1"/>
              <a:t>Comand</a:t>
            </a:r>
            <a:r>
              <a:rPr lang="fr-FR" dirty="0"/>
              <a:t> APS. The 3D navigation system </a:t>
            </a:r>
            <a:r>
              <a:rPr lang="fr-FR" dirty="0" err="1"/>
              <a:t>from</a:t>
            </a:r>
            <a:r>
              <a:rPr lang="fr-FR" dirty="0"/>
              <a:t> Mercedes-Benz.</a:t>
            </a:r>
          </a:p>
          <a:p>
            <a:pPr algn="l"/>
            <a:r>
              <a:rPr lang="fr-FR" dirty="0" err="1"/>
              <a:t>Advertising</a:t>
            </a:r>
            <a:r>
              <a:rPr lang="fr-FR" dirty="0"/>
              <a:t> </a:t>
            </a:r>
            <a:r>
              <a:rPr lang="fr-FR" dirty="0" err="1"/>
              <a:t>Agency</a:t>
            </a:r>
            <a:r>
              <a:rPr lang="fr-FR" dirty="0"/>
              <a:t>: </a:t>
            </a:r>
            <a:r>
              <a:rPr lang="fr-FR" dirty="0">
                <a:hlinkClick r:id="rId2"/>
              </a:rPr>
              <a:t>Jung </a:t>
            </a:r>
            <a:r>
              <a:rPr lang="fr-FR" dirty="0" err="1">
                <a:hlinkClick r:id="rId2"/>
              </a:rPr>
              <a:t>von</a:t>
            </a:r>
            <a:r>
              <a:rPr lang="fr-FR" dirty="0">
                <a:hlinkClick r:id="rId2"/>
              </a:rPr>
              <a:t> Matt AG, Stuttgart, Germany</a:t>
            </a:r>
            <a:br>
              <a:rPr lang="fr-FR" dirty="0"/>
            </a:br>
            <a:r>
              <a:rPr lang="fr-FR" dirty="0" err="1"/>
              <a:t>Creative</a:t>
            </a:r>
            <a:r>
              <a:rPr lang="fr-FR" dirty="0"/>
              <a:t> </a:t>
            </a:r>
            <a:r>
              <a:rPr lang="fr-FR" dirty="0" err="1"/>
              <a:t>Directors</a:t>
            </a:r>
            <a:r>
              <a:rPr lang="fr-FR" dirty="0"/>
              <a:t>: </a:t>
            </a:r>
            <a:r>
              <a:rPr lang="fr-FR" dirty="0">
                <a:hlinkClick r:id="rId3"/>
              </a:rPr>
              <a:t>Michael </a:t>
            </a:r>
            <a:r>
              <a:rPr lang="fr-FR" dirty="0" err="1">
                <a:hlinkClick r:id="rId3"/>
              </a:rPr>
              <a:t>Ohanian</a:t>
            </a:r>
            <a:r>
              <a:rPr lang="fr-FR" dirty="0"/>
              <a:t>, </a:t>
            </a:r>
            <a:r>
              <a:rPr lang="fr-FR" dirty="0">
                <a:hlinkClick r:id="rId4"/>
              </a:rPr>
              <a:t>Jacques Pense</a:t>
            </a:r>
            <a:br>
              <a:rPr lang="fr-FR" dirty="0"/>
            </a:br>
            <a:r>
              <a:rPr lang="fr-FR" dirty="0"/>
              <a:t>Art </a:t>
            </a:r>
            <a:r>
              <a:rPr lang="fr-FR" dirty="0" err="1"/>
              <a:t>Directors</a:t>
            </a:r>
            <a:r>
              <a:rPr lang="fr-FR" dirty="0"/>
              <a:t>: </a:t>
            </a:r>
            <a:r>
              <a:rPr lang="fr-FR" dirty="0">
                <a:hlinkClick r:id="rId5"/>
              </a:rPr>
              <a:t>Andreas </a:t>
            </a:r>
            <a:r>
              <a:rPr lang="fr-FR" dirty="0" err="1">
                <a:hlinkClick r:id="rId5"/>
              </a:rPr>
              <a:t>Jeutter</a:t>
            </a:r>
            <a:r>
              <a:rPr lang="fr-FR" dirty="0"/>
              <a:t>, </a:t>
            </a:r>
            <a:r>
              <a:rPr lang="fr-FR" dirty="0">
                <a:hlinkClick r:id="rId6"/>
              </a:rPr>
              <a:t>Benjamin Beck</a:t>
            </a:r>
            <a:r>
              <a:rPr lang="fr-FR" dirty="0"/>
              <a:t>, </a:t>
            </a:r>
            <a:r>
              <a:rPr lang="fr-FR" dirty="0">
                <a:hlinkClick r:id="rId7"/>
              </a:rPr>
              <a:t>Jochen Patrick </a:t>
            </a:r>
            <a:r>
              <a:rPr lang="fr-FR" dirty="0" err="1">
                <a:hlinkClick r:id="rId7"/>
              </a:rPr>
              <a:t>Winker</a:t>
            </a:r>
            <a:br>
              <a:rPr lang="fr-FR" dirty="0"/>
            </a:br>
            <a:r>
              <a:rPr lang="fr-FR" dirty="0" err="1"/>
              <a:t>Account</a:t>
            </a:r>
            <a:r>
              <a:rPr lang="fr-FR" dirty="0"/>
              <a:t> </a:t>
            </a:r>
            <a:r>
              <a:rPr lang="fr-FR" dirty="0" err="1"/>
              <a:t>Executives</a:t>
            </a:r>
            <a:r>
              <a:rPr lang="fr-FR" dirty="0"/>
              <a:t>: Verena Vogt, Sven </a:t>
            </a:r>
            <a:r>
              <a:rPr lang="fr-FR" dirty="0" err="1"/>
              <a:t>Doerrenbaecher</a:t>
            </a:r>
            <a:br>
              <a:rPr lang="fr-FR" dirty="0"/>
            </a:br>
            <a:r>
              <a:rPr lang="fr-FR" dirty="0"/>
              <a:t>Copywriters: </a:t>
            </a:r>
            <a:r>
              <a:rPr lang="fr-FR" dirty="0" err="1">
                <a:hlinkClick r:id="rId8"/>
              </a:rPr>
              <a:t>Tassilo</a:t>
            </a:r>
            <a:r>
              <a:rPr lang="fr-FR" dirty="0">
                <a:hlinkClick r:id="rId8"/>
              </a:rPr>
              <a:t> </a:t>
            </a:r>
            <a:r>
              <a:rPr lang="fr-FR" dirty="0" err="1">
                <a:hlinkClick r:id="rId8"/>
              </a:rPr>
              <a:t>Gutscher</a:t>
            </a:r>
            <a:r>
              <a:rPr lang="fr-FR" dirty="0"/>
              <a:t>, </a:t>
            </a:r>
            <a:r>
              <a:rPr lang="fr-FR" dirty="0">
                <a:hlinkClick r:id="rId9"/>
              </a:rPr>
              <a:t>Lennart Frank</a:t>
            </a:r>
            <a:br>
              <a:rPr lang="fr-FR" dirty="0"/>
            </a:br>
            <a:r>
              <a:rPr lang="fr-FR" dirty="0" err="1"/>
              <a:t>Illustrator</a:t>
            </a:r>
            <a:r>
              <a:rPr lang="fr-FR" dirty="0"/>
              <a:t>: </a:t>
            </a:r>
            <a:r>
              <a:rPr lang="fr-FR" dirty="0">
                <a:hlinkClick r:id="rId10"/>
              </a:rPr>
              <a:t>The Scope</a:t>
            </a:r>
            <a:endParaRPr lang="fr-FR" dirty="0"/>
          </a:p>
          <a:p>
            <a:endParaRPr lang="fr-F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dirty="0"/>
          </a:p>
        </p:txBody>
      </p:sp>
      <p:sp>
        <p:nvSpPr>
          <p:cNvPr id="5" name="Sous-titre 4"/>
          <p:cNvSpPr>
            <a:spLocks noGrp="1"/>
          </p:cNvSpPr>
          <p:nvPr>
            <p:ph type="subTitle" idx="1"/>
          </p:nvPr>
        </p:nvSpPr>
        <p:spPr/>
        <p:txBody>
          <a:bodyPr/>
          <a:lstStyle/>
          <a:p>
            <a:endParaRPr lang="fr-FR"/>
          </a:p>
        </p:txBody>
      </p:sp>
      <p:pic>
        <p:nvPicPr>
          <p:cNvPr id="8194" name="Picture 2" descr="C:\Documents and Settings\Mebarek\Bureau\Affiche pub\mercedes2_1.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500034" y="571480"/>
            <a:ext cx="7851648" cy="1828800"/>
          </a:xfrm>
        </p:spPr>
        <p:txBody>
          <a:bodyPr>
            <a:normAutofit fontScale="90000"/>
          </a:bodyPr>
          <a:lstStyle/>
          <a:p>
            <a:pPr algn="ctr"/>
            <a:r>
              <a:rPr lang="fr-FR" dirty="0"/>
              <a:t>Daimler AG / Mercedes-Benz: USA</a:t>
            </a:r>
            <a:br>
              <a:rPr lang="fr-FR" dirty="0"/>
            </a:br>
            <a:endParaRPr lang="fr-FR" dirty="0"/>
          </a:p>
        </p:txBody>
      </p:sp>
      <p:sp>
        <p:nvSpPr>
          <p:cNvPr id="5" name="Sous-titre 4"/>
          <p:cNvSpPr>
            <a:spLocks noGrp="1"/>
          </p:cNvSpPr>
          <p:nvPr>
            <p:ph type="subTitle" idx="1"/>
          </p:nvPr>
        </p:nvSpPr>
        <p:spPr>
          <a:xfrm>
            <a:off x="533400" y="1643050"/>
            <a:ext cx="8110566" cy="4929222"/>
          </a:xfrm>
        </p:spPr>
        <p:txBody>
          <a:bodyPr/>
          <a:lstStyle/>
          <a:p>
            <a:pPr algn="l"/>
            <a:r>
              <a:rPr lang="fr-FR" dirty="0" err="1"/>
              <a:t>Navigating</a:t>
            </a:r>
            <a:r>
              <a:rPr lang="fr-FR" dirty="0"/>
              <a:t> </a:t>
            </a:r>
            <a:r>
              <a:rPr lang="fr-FR" dirty="0" err="1"/>
              <a:t>through</a:t>
            </a:r>
            <a:r>
              <a:rPr lang="fr-FR" dirty="0"/>
              <a:t> the U.S. </a:t>
            </a:r>
            <a:r>
              <a:rPr lang="fr-FR" dirty="0" err="1"/>
              <a:t>just</a:t>
            </a:r>
            <a:r>
              <a:rPr lang="fr-FR" dirty="0"/>
              <a:t> </a:t>
            </a:r>
            <a:r>
              <a:rPr lang="fr-FR" dirty="0" err="1"/>
              <a:t>became</a:t>
            </a:r>
            <a:r>
              <a:rPr lang="fr-FR" dirty="0"/>
              <a:t> </a:t>
            </a:r>
            <a:r>
              <a:rPr lang="fr-FR" dirty="0" err="1"/>
              <a:t>easier</a:t>
            </a:r>
            <a:r>
              <a:rPr lang="fr-FR" dirty="0"/>
              <a:t>.</a:t>
            </a:r>
            <a:br>
              <a:rPr lang="fr-FR" dirty="0"/>
            </a:br>
            <a:r>
              <a:rPr lang="fr-FR" dirty="0" err="1"/>
              <a:t>Comand</a:t>
            </a:r>
            <a:r>
              <a:rPr lang="fr-FR" dirty="0"/>
              <a:t> APS. The 3D navigation system </a:t>
            </a:r>
            <a:r>
              <a:rPr lang="fr-FR" dirty="0" err="1"/>
              <a:t>from</a:t>
            </a:r>
            <a:r>
              <a:rPr lang="fr-FR" dirty="0"/>
              <a:t> Mercedes-Benz.</a:t>
            </a:r>
          </a:p>
          <a:p>
            <a:pPr algn="l"/>
            <a:r>
              <a:rPr lang="fr-FR" dirty="0" err="1"/>
              <a:t>Advertising</a:t>
            </a:r>
            <a:r>
              <a:rPr lang="fr-FR" dirty="0"/>
              <a:t> </a:t>
            </a:r>
            <a:r>
              <a:rPr lang="fr-FR" dirty="0" err="1"/>
              <a:t>Agency</a:t>
            </a:r>
            <a:r>
              <a:rPr lang="fr-FR" dirty="0"/>
              <a:t>: </a:t>
            </a:r>
            <a:r>
              <a:rPr lang="fr-FR" dirty="0">
                <a:hlinkClick r:id="rId2"/>
              </a:rPr>
              <a:t>Jung </a:t>
            </a:r>
            <a:r>
              <a:rPr lang="fr-FR" dirty="0" err="1">
                <a:hlinkClick r:id="rId2"/>
              </a:rPr>
              <a:t>von</a:t>
            </a:r>
            <a:r>
              <a:rPr lang="fr-FR" dirty="0">
                <a:hlinkClick r:id="rId2"/>
              </a:rPr>
              <a:t> Matt AG, Stuttgart, Germany</a:t>
            </a:r>
            <a:br>
              <a:rPr lang="fr-FR" dirty="0"/>
            </a:br>
            <a:r>
              <a:rPr lang="fr-FR" dirty="0" err="1"/>
              <a:t>Creative</a:t>
            </a:r>
            <a:r>
              <a:rPr lang="fr-FR" dirty="0"/>
              <a:t> </a:t>
            </a:r>
            <a:r>
              <a:rPr lang="fr-FR" dirty="0" err="1"/>
              <a:t>Directors</a:t>
            </a:r>
            <a:r>
              <a:rPr lang="fr-FR" dirty="0"/>
              <a:t>: </a:t>
            </a:r>
            <a:r>
              <a:rPr lang="fr-FR" dirty="0">
                <a:hlinkClick r:id="rId3"/>
              </a:rPr>
              <a:t>Michael </a:t>
            </a:r>
            <a:r>
              <a:rPr lang="fr-FR" dirty="0" err="1">
                <a:hlinkClick r:id="rId3"/>
              </a:rPr>
              <a:t>Ohanian</a:t>
            </a:r>
            <a:r>
              <a:rPr lang="fr-FR" dirty="0"/>
              <a:t>, </a:t>
            </a:r>
            <a:r>
              <a:rPr lang="fr-FR" dirty="0">
                <a:hlinkClick r:id="rId4"/>
              </a:rPr>
              <a:t>Jacques Pense</a:t>
            </a:r>
            <a:br>
              <a:rPr lang="fr-FR" dirty="0"/>
            </a:br>
            <a:r>
              <a:rPr lang="fr-FR" dirty="0"/>
              <a:t>Art </a:t>
            </a:r>
            <a:r>
              <a:rPr lang="fr-FR" dirty="0" err="1"/>
              <a:t>Directors</a:t>
            </a:r>
            <a:r>
              <a:rPr lang="fr-FR" dirty="0"/>
              <a:t>: </a:t>
            </a:r>
            <a:r>
              <a:rPr lang="fr-FR" dirty="0">
                <a:hlinkClick r:id="rId5"/>
              </a:rPr>
              <a:t>Andreas </a:t>
            </a:r>
            <a:r>
              <a:rPr lang="fr-FR" dirty="0" err="1">
                <a:hlinkClick r:id="rId5"/>
              </a:rPr>
              <a:t>Jeutter</a:t>
            </a:r>
            <a:r>
              <a:rPr lang="fr-FR" dirty="0"/>
              <a:t>, </a:t>
            </a:r>
            <a:r>
              <a:rPr lang="fr-FR" dirty="0">
                <a:hlinkClick r:id="rId6"/>
              </a:rPr>
              <a:t>Benjamin Beck</a:t>
            </a:r>
            <a:r>
              <a:rPr lang="fr-FR" dirty="0"/>
              <a:t>, </a:t>
            </a:r>
            <a:r>
              <a:rPr lang="fr-FR" dirty="0">
                <a:hlinkClick r:id="rId7"/>
              </a:rPr>
              <a:t>Jochen Patrick </a:t>
            </a:r>
            <a:r>
              <a:rPr lang="fr-FR" dirty="0" err="1">
                <a:hlinkClick r:id="rId7"/>
              </a:rPr>
              <a:t>Winker</a:t>
            </a:r>
            <a:br>
              <a:rPr lang="fr-FR" dirty="0"/>
            </a:br>
            <a:r>
              <a:rPr lang="fr-FR" dirty="0" err="1"/>
              <a:t>Account</a:t>
            </a:r>
            <a:r>
              <a:rPr lang="fr-FR" dirty="0"/>
              <a:t> </a:t>
            </a:r>
            <a:r>
              <a:rPr lang="fr-FR" dirty="0" err="1"/>
              <a:t>Executives</a:t>
            </a:r>
            <a:r>
              <a:rPr lang="fr-FR" dirty="0"/>
              <a:t>: Verena Vogt, Sven </a:t>
            </a:r>
            <a:r>
              <a:rPr lang="fr-FR" dirty="0" err="1"/>
              <a:t>Doerrenbaecher</a:t>
            </a:r>
            <a:br>
              <a:rPr lang="fr-FR" dirty="0"/>
            </a:br>
            <a:r>
              <a:rPr lang="fr-FR" dirty="0"/>
              <a:t>Copywriters: </a:t>
            </a:r>
            <a:r>
              <a:rPr lang="fr-FR" dirty="0" err="1">
                <a:hlinkClick r:id="rId8"/>
              </a:rPr>
              <a:t>Tassilo</a:t>
            </a:r>
            <a:r>
              <a:rPr lang="fr-FR" dirty="0">
                <a:hlinkClick r:id="rId8"/>
              </a:rPr>
              <a:t> </a:t>
            </a:r>
            <a:r>
              <a:rPr lang="fr-FR" dirty="0" err="1">
                <a:hlinkClick r:id="rId8"/>
              </a:rPr>
              <a:t>Gutscher</a:t>
            </a:r>
            <a:r>
              <a:rPr lang="fr-FR" dirty="0"/>
              <a:t>, </a:t>
            </a:r>
            <a:r>
              <a:rPr lang="fr-FR" dirty="0">
                <a:hlinkClick r:id="rId9"/>
              </a:rPr>
              <a:t>Lennart Frank</a:t>
            </a:r>
            <a:br>
              <a:rPr lang="fr-FR" dirty="0"/>
            </a:br>
            <a:r>
              <a:rPr lang="fr-FR" dirty="0" err="1"/>
              <a:t>Illustrator</a:t>
            </a:r>
            <a:r>
              <a:rPr lang="fr-FR" dirty="0"/>
              <a:t>: </a:t>
            </a:r>
            <a:r>
              <a:rPr lang="fr-FR" dirty="0">
                <a:hlinkClick r:id="rId10"/>
              </a:rPr>
              <a:t>The Scope</a:t>
            </a:r>
            <a:endParaRPr lang="fr-FR" dirty="0"/>
          </a:p>
          <a:p>
            <a:endParaRPr lang="fr-F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dirty="0"/>
          </a:p>
        </p:txBody>
      </p:sp>
      <p:sp>
        <p:nvSpPr>
          <p:cNvPr id="5" name="Sous-titre 4"/>
          <p:cNvSpPr>
            <a:spLocks noGrp="1"/>
          </p:cNvSpPr>
          <p:nvPr>
            <p:ph type="subTitle" idx="1"/>
          </p:nvPr>
        </p:nvSpPr>
        <p:spPr/>
        <p:txBody>
          <a:bodyPr/>
          <a:lstStyle/>
          <a:p>
            <a:endParaRPr lang="fr-FR"/>
          </a:p>
        </p:txBody>
      </p:sp>
      <p:pic>
        <p:nvPicPr>
          <p:cNvPr id="9219" name="Picture 3" descr="C:\Documents and Settings\Mebarek\Bureau\Affiche pub\mercedes1_1.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642910" y="1714488"/>
            <a:ext cx="7851648" cy="642942"/>
          </a:xfrm>
        </p:spPr>
        <p:txBody>
          <a:bodyPr>
            <a:normAutofit fontScale="90000"/>
          </a:bodyPr>
          <a:lstStyle/>
          <a:p>
            <a:pPr algn="ctr"/>
            <a:r>
              <a:rPr lang="fr-FR" dirty="0"/>
              <a:t>Daimler AG / Mercedes-Benz: UK</a:t>
            </a:r>
            <a:br>
              <a:rPr lang="fr-FR" dirty="0"/>
            </a:br>
            <a:endParaRPr lang="fr-FR" dirty="0"/>
          </a:p>
        </p:txBody>
      </p:sp>
      <p:sp>
        <p:nvSpPr>
          <p:cNvPr id="5" name="Sous-titre 4"/>
          <p:cNvSpPr>
            <a:spLocks noGrp="1"/>
          </p:cNvSpPr>
          <p:nvPr>
            <p:ph type="subTitle" idx="1"/>
          </p:nvPr>
        </p:nvSpPr>
        <p:spPr>
          <a:xfrm>
            <a:off x="533400" y="2000240"/>
            <a:ext cx="7854696" cy="4857760"/>
          </a:xfrm>
        </p:spPr>
        <p:txBody>
          <a:bodyPr>
            <a:normAutofit lnSpcReduction="10000"/>
          </a:bodyPr>
          <a:lstStyle/>
          <a:p>
            <a:pPr algn="l"/>
            <a:r>
              <a:rPr lang="fr-FR" dirty="0" err="1"/>
              <a:t>Navigating</a:t>
            </a:r>
            <a:r>
              <a:rPr lang="fr-FR" dirty="0"/>
              <a:t> </a:t>
            </a:r>
            <a:r>
              <a:rPr lang="fr-FR" dirty="0" err="1"/>
              <a:t>through</a:t>
            </a:r>
            <a:r>
              <a:rPr lang="fr-FR" dirty="0"/>
              <a:t> the UK </a:t>
            </a:r>
            <a:r>
              <a:rPr lang="fr-FR" dirty="0" err="1"/>
              <a:t>just</a:t>
            </a:r>
            <a:r>
              <a:rPr lang="fr-FR" dirty="0"/>
              <a:t> </a:t>
            </a:r>
            <a:r>
              <a:rPr lang="fr-FR" dirty="0" err="1"/>
              <a:t>became</a:t>
            </a:r>
            <a:r>
              <a:rPr lang="fr-FR" dirty="0"/>
              <a:t> </a:t>
            </a:r>
            <a:r>
              <a:rPr lang="fr-FR" dirty="0" err="1"/>
              <a:t>easier</a:t>
            </a:r>
            <a:r>
              <a:rPr lang="fr-FR" dirty="0"/>
              <a:t>.</a:t>
            </a:r>
            <a:br>
              <a:rPr lang="fr-FR" dirty="0"/>
            </a:br>
            <a:r>
              <a:rPr lang="fr-FR" dirty="0" err="1"/>
              <a:t>Comand</a:t>
            </a:r>
            <a:r>
              <a:rPr lang="fr-FR" dirty="0"/>
              <a:t> APS. The 3D navigation system </a:t>
            </a:r>
            <a:r>
              <a:rPr lang="fr-FR" dirty="0" err="1"/>
              <a:t>from</a:t>
            </a:r>
            <a:r>
              <a:rPr lang="fr-FR" dirty="0"/>
              <a:t> Mercedes-Benz.</a:t>
            </a:r>
          </a:p>
          <a:p>
            <a:pPr algn="l"/>
            <a:r>
              <a:rPr lang="fr-FR" dirty="0" err="1"/>
              <a:t>Advertising</a:t>
            </a:r>
            <a:r>
              <a:rPr lang="fr-FR" dirty="0"/>
              <a:t> </a:t>
            </a:r>
            <a:r>
              <a:rPr lang="fr-FR" dirty="0" err="1"/>
              <a:t>Agency</a:t>
            </a:r>
            <a:r>
              <a:rPr lang="fr-FR" dirty="0"/>
              <a:t>: </a:t>
            </a:r>
            <a:r>
              <a:rPr lang="fr-FR" dirty="0">
                <a:hlinkClick r:id="rId2"/>
              </a:rPr>
              <a:t>Jung </a:t>
            </a:r>
            <a:r>
              <a:rPr lang="fr-FR" dirty="0" err="1">
                <a:hlinkClick r:id="rId2"/>
              </a:rPr>
              <a:t>von</a:t>
            </a:r>
            <a:r>
              <a:rPr lang="fr-FR" dirty="0">
                <a:hlinkClick r:id="rId2"/>
              </a:rPr>
              <a:t> Matt AG, Stuttgart, Germany</a:t>
            </a:r>
            <a:br>
              <a:rPr lang="fr-FR" dirty="0"/>
            </a:br>
            <a:r>
              <a:rPr lang="fr-FR" dirty="0" err="1"/>
              <a:t>Creative</a:t>
            </a:r>
            <a:r>
              <a:rPr lang="fr-FR" dirty="0"/>
              <a:t> </a:t>
            </a:r>
            <a:r>
              <a:rPr lang="fr-FR" dirty="0" err="1"/>
              <a:t>Directors</a:t>
            </a:r>
            <a:r>
              <a:rPr lang="fr-FR" dirty="0"/>
              <a:t>: </a:t>
            </a:r>
            <a:r>
              <a:rPr lang="fr-FR" dirty="0">
                <a:hlinkClick r:id="rId3"/>
              </a:rPr>
              <a:t>Michael </a:t>
            </a:r>
            <a:r>
              <a:rPr lang="fr-FR" dirty="0" err="1">
                <a:hlinkClick r:id="rId3"/>
              </a:rPr>
              <a:t>Ohanian</a:t>
            </a:r>
            <a:r>
              <a:rPr lang="fr-FR" dirty="0"/>
              <a:t>, </a:t>
            </a:r>
            <a:r>
              <a:rPr lang="fr-FR" dirty="0">
                <a:hlinkClick r:id="rId4"/>
              </a:rPr>
              <a:t>Jacques Pense</a:t>
            </a:r>
            <a:br>
              <a:rPr lang="fr-FR" dirty="0"/>
            </a:br>
            <a:r>
              <a:rPr lang="fr-FR" dirty="0"/>
              <a:t>Art </a:t>
            </a:r>
            <a:r>
              <a:rPr lang="fr-FR" dirty="0" err="1"/>
              <a:t>Directors</a:t>
            </a:r>
            <a:r>
              <a:rPr lang="fr-FR" dirty="0"/>
              <a:t>: </a:t>
            </a:r>
            <a:r>
              <a:rPr lang="fr-FR" dirty="0">
                <a:hlinkClick r:id="rId5"/>
              </a:rPr>
              <a:t>Andreas </a:t>
            </a:r>
            <a:r>
              <a:rPr lang="fr-FR" dirty="0" err="1">
                <a:hlinkClick r:id="rId5"/>
              </a:rPr>
              <a:t>Jeutter</a:t>
            </a:r>
            <a:r>
              <a:rPr lang="fr-FR" dirty="0"/>
              <a:t>, </a:t>
            </a:r>
            <a:r>
              <a:rPr lang="fr-FR" dirty="0">
                <a:hlinkClick r:id="rId6"/>
              </a:rPr>
              <a:t>Benjamin Beck</a:t>
            </a:r>
            <a:r>
              <a:rPr lang="fr-FR" dirty="0"/>
              <a:t>, </a:t>
            </a:r>
            <a:r>
              <a:rPr lang="fr-FR" dirty="0">
                <a:hlinkClick r:id="rId7"/>
              </a:rPr>
              <a:t>Jochen Patrick </a:t>
            </a:r>
            <a:r>
              <a:rPr lang="fr-FR" dirty="0" err="1">
                <a:hlinkClick r:id="rId7"/>
              </a:rPr>
              <a:t>Winker</a:t>
            </a:r>
            <a:br>
              <a:rPr lang="fr-FR" dirty="0"/>
            </a:br>
            <a:r>
              <a:rPr lang="fr-FR" dirty="0" err="1"/>
              <a:t>Account</a:t>
            </a:r>
            <a:r>
              <a:rPr lang="fr-FR" dirty="0"/>
              <a:t> </a:t>
            </a:r>
            <a:r>
              <a:rPr lang="fr-FR" dirty="0" err="1"/>
              <a:t>Executives</a:t>
            </a:r>
            <a:r>
              <a:rPr lang="fr-FR" dirty="0"/>
              <a:t>: Verena Vogt, Sven </a:t>
            </a:r>
            <a:r>
              <a:rPr lang="fr-FR" dirty="0" err="1"/>
              <a:t>Doerrenbaecher</a:t>
            </a:r>
            <a:br>
              <a:rPr lang="fr-FR" dirty="0"/>
            </a:br>
            <a:r>
              <a:rPr lang="fr-FR" dirty="0"/>
              <a:t>Copywriters: </a:t>
            </a:r>
            <a:r>
              <a:rPr lang="fr-FR" dirty="0" err="1">
                <a:hlinkClick r:id="rId8"/>
              </a:rPr>
              <a:t>Tassilo</a:t>
            </a:r>
            <a:r>
              <a:rPr lang="fr-FR" dirty="0">
                <a:hlinkClick r:id="rId8"/>
              </a:rPr>
              <a:t> </a:t>
            </a:r>
            <a:r>
              <a:rPr lang="fr-FR" dirty="0" err="1">
                <a:hlinkClick r:id="rId8"/>
              </a:rPr>
              <a:t>Gutscher</a:t>
            </a:r>
            <a:r>
              <a:rPr lang="fr-FR" dirty="0"/>
              <a:t>, </a:t>
            </a:r>
            <a:r>
              <a:rPr lang="fr-FR" dirty="0">
                <a:hlinkClick r:id="rId9"/>
              </a:rPr>
              <a:t>Lennart Frank</a:t>
            </a:r>
            <a:br>
              <a:rPr lang="fr-FR" dirty="0"/>
            </a:br>
            <a:r>
              <a:rPr lang="fr-FR" dirty="0" err="1"/>
              <a:t>Illustrator</a:t>
            </a:r>
            <a:r>
              <a:rPr lang="fr-FR" dirty="0"/>
              <a:t>: </a:t>
            </a:r>
            <a:r>
              <a:rPr lang="fr-FR" dirty="0">
                <a:hlinkClick r:id="rId10"/>
              </a:rPr>
              <a:t>The Scope</a:t>
            </a:r>
            <a:endParaRPr lang="fr-FR" dirty="0"/>
          </a:p>
          <a:p>
            <a:endParaRPr lang="fr-FR"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endParaRPr lang="fr-FR"/>
          </a:p>
        </p:txBody>
      </p:sp>
      <p:pic>
        <p:nvPicPr>
          <p:cNvPr id="11266" name="Picture 2" descr="C:\Documents and Settings\Mebarek\Bureau\Affiche pub\danone_kid1.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dirty="0"/>
          </a:p>
        </p:txBody>
      </p:sp>
      <p:sp>
        <p:nvSpPr>
          <p:cNvPr id="5" name="Sous-titre 4"/>
          <p:cNvSpPr>
            <a:spLocks noGrp="1"/>
          </p:cNvSpPr>
          <p:nvPr>
            <p:ph type="subTitle" idx="1"/>
          </p:nvPr>
        </p:nvSpPr>
        <p:spPr/>
        <p:txBody>
          <a:bodyPr/>
          <a:lstStyle/>
          <a:p>
            <a:endParaRPr lang="fr-FR"/>
          </a:p>
        </p:txBody>
      </p:sp>
      <p:pic>
        <p:nvPicPr>
          <p:cNvPr id="12290" name="Picture 2" descr="C:\Documents and Settings\Mebarek\Bureau\Affiche pub\danone_kid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endParaRPr lang="fr-FR"/>
          </a:p>
        </p:txBody>
      </p:sp>
      <p:pic>
        <p:nvPicPr>
          <p:cNvPr id="13314" name="Picture 2" descr="C:\Documents and Settings\Mebarek\Bureau\Affiche pub\danone_kid3.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642910" y="1785926"/>
            <a:ext cx="7851648" cy="714380"/>
          </a:xfrm>
        </p:spPr>
        <p:txBody>
          <a:bodyPr>
            <a:normAutofit fontScale="90000"/>
          </a:bodyPr>
          <a:lstStyle/>
          <a:p>
            <a:pPr algn="ctr"/>
            <a:r>
              <a:rPr lang="fr-FR" dirty="0"/>
              <a:t>Danone </a:t>
            </a:r>
            <a:r>
              <a:rPr lang="fr-FR" dirty="0" err="1"/>
              <a:t>Danette</a:t>
            </a:r>
            <a:r>
              <a:rPr lang="fr-FR" dirty="0"/>
              <a:t>: </a:t>
            </a:r>
            <a:br>
              <a:rPr lang="fr-FR" dirty="0"/>
            </a:br>
            <a:r>
              <a:rPr lang="fr-FR" dirty="0"/>
              <a:t>Kids, 3 – 2 – 1 </a:t>
            </a:r>
            <a:br>
              <a:rPr lang="fr-FR" dirty="0"/>
            </a:br>
            <a:endParaRPr lang="fr-FR" dirty="0"/>
          </a:p>
        </p:txBody>
      </p:sp>
      <p:sp>
        <p:nvSpPr>
          <p:cNvPr id="5" name="Sous-titre 4"/>
          <p:cNvSpPr>
            <a:spLocks noGrp="1"/>
          </p:cNvSpPr>
          <p:nvPr>
            <p:ph type="subTitle" idx="1"/>
          </p:nvPr>
        </p:nvSpPr>
        <p:spPr>
          <a:xfrm>
            <a:off x="533400" y="2143116"/>
            <a:ext cx="7854696" cy="4286280"/>
          </a:xfrm>
        </p:spPr>
        <p:txBody>
          <a:bodyPr/>
          <a:lstStyle/>
          <a:p>
            <a:pPr algn="l"/>
            <a:r>
              <a:rPr lang="fr-FR" dirty="0"/>
              <a:t>Can </a:t>
            </a:r>
            <a:r>
              <a:rPr lang="fr-FR" dirty="0" err="1"/>
              <a:t>you</a:t>
            </a:r>
            <a:r>
              <a:rPr lang="fr-FR" dirty="0"/>
              <a:t> </a:t>
            </a:r>
            <a:r>
              <a:rPr lang="fr-FR" dirty="0" err="1"/>
              <a:t>resist</a:t>
            </a:r>
            <a:r>
              <a:rPr lang="fr-FR" dirty="0"/>
              <a:t> </a:t>
            </a:r>
            <a:r>
              <a:rPr lang="fr-FR" dirty="0" err="1"/>
              <a:t>it</a:t>
            </a:r>
            <a:r>
              <a:rPr lang="fr-FR" dirty="0"/>
              <a:t>?</a:t>
            </a:r>
          </a:p>
          <a:p>
            <a:pPr algn="l"/>
            <a:r>
              <a:rPr lang="fr-FR" dirty="0" err="1"/>
              <a:t>Advertising</a:t>
            </a:r>
            <a:r>
              <a:rPr lang="fr-FR" dirty="0"/>
              <a:t> </a:t>
            </a:r>
            <a:r>
              <a:rPr lang="fr-FR" dirty="0" err="1"/>
              <a:t>Agency</a:t>
            </a:r>
            <a:r>
              <a:rPr lang="fr-FR" dirty="0"/>
              <a:t>: </a:t>
            </a:r>
            <a:r>
              <a:rPr lang="fr-FR" dirty="0">
                <a:hlinkClick r:id="rId2"/>
              </a:rPr>
              <a:t>Y&amp;R, São Paulo, </a:t>
            </a:r>
            <a:r>
              <a:rPr lang="fr-FR" dirty="0" err="1">
                <a:hlinkClick r:id="rId2"/>
              </a:rPr>
              <a:t>Brazil</a:t>
            </a:r>
            <a:br>
              <a:rPr lang="fr-FR" dirty="0"/>
            </a:br>
            <a:r>
              <a:rPr lang="fr-FR" dirty="0" err="1"/>
              <a:t>Chief</a:t>
            </a:r>
            <a:r>
              <a:rPr lang="fr-FR" dirty="0"/>
              <a:t> </a:t>
            </a:r>
            <a:r>
              <a:rPr lang="fr-FR" dirty="0" err="1"/>
              <a:t>Creative</a:t>
            </a:r>
            <a:r>
              <a:rPr lang="fr-FR" dirty="0"/>
              <a:t> </a:t>
            </a:r>
            <a:r>
              <a:rPr lang="fr-FR" dirty="0" err="1"/>
              <a:t>Officer</a:t>
            </a:r>
            <a:r>
              <a:rPr lang="fr-FR" dirty="0"/>
              <a:t>: </a:t>
            </a:r>
            <a:r>
              <a:rPr lang="fr-FR" dirty="0" err="1">
                <a:hlinkClick r:id="rId3"/>
              </a:rPr>
              <a:t>Rui</a:t>
            </a:r>
            <a:r>
              <a:rPr lang="fr-FR" dirty="0">
                <a:hlinkClick r:id="rId3"/>
              </a:rPr>
              <a:t> </a:t>
            </a:r>
            <a:r>
              <a:rPr lang="fr-FR" dirty="0" err="1">
                <a:hlinkClick r:id="rId3"/>
              </a:rPr>
              <a:t>Branquinho</a:t>
            </a:r>
            <a:br>
              <a:rPr lang="fr-FR" dirty="0"/>
            </a:br>
            <a:r>
              <a:rPr lang="fr-FR" dirty="0" err="1"/>
              <a:t>Creative</a:t>
            </a:r>
            <a:r>
              <a:rPr lang="fr-FR" dirty="0"/>
              <a:t> </a:t>
            </a:r>
            <a:r>
              <a:rPr lang="fr-FR" dirty="0" err="1"/>
              <a:t>Directors</a:t>
            </a:r>
            <a:r>
              <a:rPr lang="fr-FR" dirty="0"/>
              <a:t>: </a:t>
            </a:r>
            <a:r>
              <a:rPr lang="fr-FR" dirty="0">
                <a:hlinkClick r:id="rId4"/>
              </a:rPr>
              <a:t>Jorge </a:t>
            </a:r>
            <a:r>
              <a:rPr lang="fr-FR" dirty="0" err="1">
                <a:hlinkClick r:id="rId4"/>
              </a:rPr>
              <a:t>Iervolino</a:t>
            </a:r>
            <a:r>
              <a:rPr lang="fr-FR" dirty="0"/>
              <a:t>, </a:t>
            </a:r>
            <a:r>
              <a:rPr lang="fr-FR" dirty="0" err="1">
                <a:hlinkClick r:id="rId5"/>
              </a:rPr>
              <a:t>Mariangela</a:t>
            </a:r>
            <a:r>
              <a:rPr lang="fr-FR" dirty="0">
                <a:hlinkClick r:id="rId5"/>
              </a:rPr>
              <a:t> </a:t>
            </a:r>
            <a:r>
              <a:rPr lang="fr-FR" dirty="0" err="1">
                <a:hlinkClick r:id="rId5"/>
              </a:rPr>
              <a:t>Silvani</a:t>
            </a:r>
            <a:br>
              <a:rPr lang="fr-FR" dirty="0"/>
            </a:br>
            <a:r>
              <a:rPr lang="fr-FR" dirty="0"/>
              <a:t>Art </a:t>
            </a:r>
            <a:r>
              <a:rPr lang="fr-FR" dirty="0" err="1"/>
              <a:t>Director</a:t>
            </a:r>
            <a:r>
              <a:rPr lang="fr-FR" dirty="0"/>
              <a:t>: </a:t>
            </a:r>
            <a:r>
              <a:rPr lang="fr-FR" dirty="0">
                <a:hlinkClick r:id="rId6"/>
              </a:rPr>
              <a:t>Sergio Fonseca</a:t>
            </a:r>
            <a:br>
              <a:rPr lang="fr-FR" dirty="0"/>
            </a:br>
            <a:r>
              <a:rPr lang="fr-FR" dirty="0"/>
              <a:t>Copywriter: </a:t>
            </a:r>
            <a:r>
              <a:rPr lang="fr-FR" dirty="0">
                <a:hlinkClick r:id="rId7"/>
              </a:rPr>
              <a:t>Flavio </a:t>
            </a:r>
            <a:r>
              <a:rPr lang="fr-FR" dirty="0" err="1">
                <a:hlinkClick r:id="rId7"/>
              </a:rPr>
              <a:t>Casarotti</a:t>
            </a:r>
            <a:br>
              <a:rPr lang="fr-FR" dirty="0"/>
            </a:br>
            <a:r>
              <a:rPr lang="fr-FR" dirty="0" err="1"/>
              <a:t>Agency</a:t>
            </a:r>
            <a:r>
              <a:rPr lang="fr-FR" dirty="0"/>
              <a:t> Producer: </a:t>
            </a:r>
            <a:r>
              <a:rPr lang="fr-FR" dirty="0">
                <a:hlinkClick r:id="rId8"/>
              </a:rPr>
              <a:t>Monica Beretta</a:t>
            </a:r>
            <a:br>
              <a:rPr lang="fr-FR" dirty="0"/>
            </a:br>
            <a:r>
              <a:rPr lang="fr-FR" dirty="0" err="1"/>
              <a:t>Photographer</a:t>
            </a:r>
            <a:r>
              <a:rPr lang="fr-FR" dirty="0"/>
              <a:t>: </a:t>
            </a:r>
            <a:r>
              <a:rPr lang="fr-FR" dirty="0">
                <a:hlinkClick r:id="rId9"/>
              </a:rPr>
              <a:t>Roberto </a:t>
            </a:r>
            <a:r>
              <a:rPr lang="fr-FR" dirty="0" err="1">
                <a:hlinkClick r:id="rId9"/>
              </a:rPr>
              <a:t>Donaire</a:t>
            </a:r>
            <a:r>
              <a:rPr lang="fr-FR" dirty="0"/>
              <a:t> / </a:t>
            </a:r>
            <a:r>
              <a:rPr lang="fr-FR" dirty="0" err="1"/>
              <a:t>Shutterstock</a:t>
            </a:r>
            <a:r>
              <a:rPr lang="fr-FR" dirty="0"/>
              <a:t>, Latin Stock</a:t>
            </a:r>
          </a:p>
          <a:p>
            <a:endParaRPr lang="fr-FR"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endParaRPr lang="fr-FR"/>
          </a:p>
        </p:txBody>
      </p:sp>
      <p:pic>
        <p:nvPicPr>
          <p:cNvPr id="14338" name="Picture 2" descr="C:\Documents and Settings\Mebarek\Bureau\Affiche pub\injection.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571472" y="0"/>
            <a:ext cx="7851648" cy="1071546"/>
          </a:xfrm>
        </p:spPr>
        <p:txBody>
          <a:bodyPr/>
          <a:lstStyle/>
          <a:p>
            <a:pPr algn="ctr"/>
            <a:r>
              <a:rPr lang="ar-DZ" dirty="0"/>
              <a:t>3- التوازن التماثلي التقريبي </a:t>
            </a:r>
            <a:endParaRPr lang="fr-FR" dirty="0"/>
          </a:p>
        </p:txBody>
      </p:sp>
      <p:sp>
        <p:nvSpPr>
          <p:cNvPr id="5" name="Sous-titre 4"/>
          <p:cNvSpPr>
            <a:spLocks noGrp="1"/>
          </p:cNvSpPr>
          <p:nvPr>
            <p:ph type="subTitle" idx="1"/>
          </p:nvPr>
        </p:nvSpPr>
        <p:spPr>
          <a:xfrm>
            <a:off x="714348" y="2071678"/>
            <a:ext cx="7854696" cy="3000396"/>
          </a:xfrm>
        </p:spPr>
        <p:txBody>
          <a:bodyPr>
            <a:normAutofit lnSpcReduction="10000"/>
          </a:bodyPr>
          <a:lstStyle/>
          <a:p>
            <a:r>
              <a:rPr lang="ar-DZ" sz="3200" dirty="0"/>
              <a:t>يمكن ملاحظته بوضوح في معظم التصميمات، لاسيما </a:t>
            </a:r>
            <a:r>
              <a:rPr lang="ar-DZ" sz="3200" dirty="0" err="1"/>
              <a:t>البوسترز</a:t>
            </a:r>
            <a:r>
              <a:rPr lang="ar-DZ" sz="3200" dirty="0"/>
              <a:t> والإعلانات الصحفية.</a:t>
            </a:r>
          </a:p>
          <a:p>
            <a:r>
              <a:rPr lang="ar-DZ" sz="3200" dirty="0"/>
              <a:t> وهو بالقطع أفضل من التوازن التماثلي الرسمي، لأن جانبي التصميم </a:t>
            </a:r>
            <a:r>
              <a:rPr lang="ar-DZ" sz="3200" dirty="0" err="1"/>
              <a:t>ـ</a:t>
            </a:r>
            <a:r>
              <a:rPr lang="ar-DZ" sz="3200" dirty="0"/>
              <a:t> في هذا النوع من التوازن </a:t>
            </a:r>
            <a:r>
              <a:rPr lang="ar-DZ" sz="3200" dirty="0" err="1"/>
              <a:t>ـ</a:t>
            </a:r>
            <a:r>
              <a:rPr lang="ar-DZ" sz="3200" dirty="0"/>
              <a:t> يتماثلان في الوزن تماما، وفي الشكل تقريبا، الأمر الذي يضفي على التصميم نوعا من الثراء والحيوية، ويخلصه من الجمود والرتابة</a:t>
            </a:r>
            <a:r>
              <a:rPr lang="ar-DZ" dirty="0"/>
              <a:t>. </a:t>
            </a:r>
            <a:endParaRPr lang="fr-F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428596" y="428604"/>
            <a:ext cx="7851648" cy="1828800"/>
          </a:xfrm>
        </p:spPr>
        <p:txBody>
          <a:bodyPr/>
          <a:lstStyle/>
          <a:p>
            <a:pPr algn="ctr"/>
            <a:r>
              <a:rPr lang="fr-FR" dirty="0"/>
              <a:t>Playstation PSP: Injection</a:t>
            </a:r>
            <a:br>
              <a:rPr lang="fr-FR" dirty="0"/>
            </a:br>
            <a:endParaRPr lang="fr-FR" dirty="0"/>
          </a:p>
        </p:txBody>
      </p:sp>
      <p:sp>
        <p:nvSpPr>
          <p:cNvPr id="5" name="Sous-titre 4"/>
          <p:cNvSpPr>
            <a:spLocks noGrp="1"/>
          </p:cNvSpPr>
          <p:nvPr>
            <p:ph type="subTitle" idx="1"/>
          </p:nvPr>
        </p:nvSpPr>
        <p:spPr>
          <a:xfrm>
            <a:off x="533400" y="1857364"/>
            <a:ext cx="7854696" cy="4714908"/>
          </a:xfrm>
        </p:spPr>
        <p:txBody>
          <a:bodyPr/>
          <a:lstStyle/>
          <a:p>
            <a:pPr algn="l"/>
            <a:r>
              <a:rPr lang="fr-FR" dirty="0" err="1"/>
              <a:t>Advertising</a:t>
            </a:r>
            <a:r>
              <a:rPr lang="fr-FR" dirty="0"/>
              <a:t> </a:t>
            </a:r>
            <a:r>
              <a:rPr lang="fr-FR" dirty="0" err="1"/>
              <a:t>Agency</a:t>
            </a:r>
            <a:r>
              <a:rPr lang="fr-FR" dirty="0"/>
              <a:t>: </a:t>
            </a:r>
            <a:r>
              <a:rPr lang="fr-FR" dirty="0">
                <a:hlinkClick r:id="rId2"/>
              </a:rPr>
              <a:t>TBWA\ESPAÑA Madrid, Spain</a:t>
            </a:r>
            <a:br>
              <a:rPr lang="fr-FR" dirty="0"/>
            </a:br>
            <a:r>
              <a:rPr lang="fr-FR" dirty="0"/>
              <a:t>General </a:t>
            </a:r>
            <a:r>
              <a:rPr lang="fr-FR" dirty="0" err="1"/>
              <a:t>Creative</a:t>
            </a:r>
            <a:r>
              <a:rPr lang="fr-FR" dirty="0"/>
              <a:t> </a:t>
            </a:r>
            <a:r>
              <a:rPr lang="fr-FR" dirty="0" err="1"/>
              <a:t>Directors</a:t>
            </a:r>
            <a:r>
              <a:rPr lang="fr-FR" dirty="0"/>
              <a:t>: </a:t>
            </a:r>
            <a:r>
              <a:rPr lang="fr-FR" dirty="0">
                <a:hlinkClick r:id="rId3"/>
              </a:rPr>
              <a:t>Juan </a:t>
            </a:r>
            <a:r>
              <a:rPr lang="fr-FR" dirty="0" err="1">
                <a:hlinkClick r:id="rId3"/>
              </a:rPr>
              <a:t>Sánchez</a:t>
            </a:r>
            <a:r>
              <a:rPr lang="fr-FR" dirty="0"/>
              <a:t>, </a:t>
            </a:r>
            <a:r>
              <a:rPr lang="fr-FR" dirty="0">
                <a:hlinkClick r:id="rId4"/>
              </a:rPr>
              <a:t>Guillermo </a:t>
            </a:r>
            <a:r>
              <a:rPr lang="fr-FR" dirty="0" err="1">
                <a:hlinkClick r:id="rId4"/>
              </a:rPr>
              <a:t>Ginés</a:t>
            </a:r>
            <a:br>
              <a:rPr lang="fr-FR" dirty="0"/>
            </a:br>
            <a:r>
              <a:rPr lang="fr-FR" dirty="0" err="1"/>
              <a:t>Creative</a:t>
            </a:r>
            <a:r>
              <a:rPr lang="fr-FR" dirty="0"/>
              <a:t> </a:t>
            </a:r>
            <a:r>
              <a:rPr lang="fr-FR" dirty="0" err="1"/>
              <a:t>Director</a:t>
            </a:r>
            <a:r>
              <a:rPr lang="fr-FR" dirty="0"/>
              <a:t>: </a:t>
            </a:r>
            <a:r>
              <a:rPr lang="fr-FR" dirty="0">
                <a:hlinkClick r:id="rId5"/>
              </a:rPr>
              <a:t>Vicente </a:t>
            </a:r>
            <a:r>
              <a:rPr lang="fr-FR" dirty="0" err="1">
                <a:hlinkClick r:id="rId5"/>
              </a:rPr>
              <a:t>Rodríguez</a:t>
            </a:r>
            <a:br>
              <a:rPr lang="fr-FR" dirty="0"/>
            </a:br>
            <a:r>
              <a:rPr lang="fr-FR" dirty="0"/>
              <a:t>Art </a:t>
            </a:r>
            <a:r>
              <a:rPr lang="fr-FR" dirty="0" err="1"/>
              <a:t>Director</a:t>
            </a:r>
            <a:r>
              <a:rPr lang="fr-FR" dirty="0"/>
              <a:t>: </a:t>
            </a:r>
            <a:r>
              <a:rPr lang="fr-FR" dirty="0">
                <a:hlinkClick r:id="rId6"/>
              </a:rPr>
              <a:t>Fran </a:t>
            </a:r>
            <a:r>
              <a:rPr lang="fr-FR" dirty="0" err="1">
                <a:hlinkClick r:id="rId6"/>
              </a:rPr>
              <a:t>López</a:t>
            </a:r>
            <a:br>
              <a:rPr lang="fr-FR" dirty="0"/>
            </a:br>
            <a:r>
              <a:rPr lang="fr-FR" dirty="0"/>
              <a:t>Copywriter: </a:t>
            </a:r>
            <a:r>
              <a:rPr lang="fr-FR" dirty="0">
                <a:hlinkClick r:id="rId5"/>
              </a:rPr>
              <a:t>Vicente </a:t>
            </a:r>
            <a:r>
              <a:rPr lang="fr-FR" dirty="0" err="1">
                <a:hlinkClick r:id="rId5"/>
              </a:rPr>
              <a:t>Rodríguez</a:t>
            </a:r>
            <a:br>
              <a:rPr lang="fr-FR" dirty="0"/>
            </a:br>
            <a:r>
              <a:rPr lang="fr-FR" dirty="0" err="1"/>
              <a:t>Photographer</a:t>
            </a:r>
            <a:r>
              <a:rPr lang="fr-FR" dirty="0"/>
              <a:t>: </a:t>
            </a:r>
            <a:r>
              <a:rPr lang="fr-FR" dirty="0" err="1">
                <a:hlinkClick r:id="rId7"/>
              </a:rPr>
              <a:t>Jesús</a:t>
            </a:r>
            <a:r>
              <a:rPr lang="fr-FR" dirty="0">
                <a:hlinkClick r:id="rId7"/>
              </a:rPr>
              <a:t> Alonso</a:t>
            </a:r>
            <a:br>
              <a:rPr lang="fr-FR" dirty="0"/>
            </a:br>
            <a:r>
              <a:rPr lang="fr-FR" dirty="0" err="1"/>
              <a:t>Published</a:t>
            </a:r>
            <a:r>
              <a:rPr lang="fr-FR" dirty="0"/>
              <a:t>: </a:t>
            </a:r>
            <a:r>
              <a:rPr lang="fr-FR" dirty="0" err="1"/>
              <a:t>September</a:t>
            </a:r>
            <a:r>
              <a:rPr lang="fr-FR" dirty="0"/>
              <a:t> 2011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endParaRPr lang="fr-FR"/>
          </a:p>
        </p:txBody>
      </p:sp>
      <p:pic>
        <p:nvPicPr>
          <p:cNvPr id="15362" name="Picture 2" descr="C:\Documents and Settings\Mebarek\Bureau\Affiche pub\google-streetview_graveyard.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642910" y="714356"/>
            <a:ext cx="7851648" cy="1828800"/>
          </a:xfrm>
        </p:spPr>
        <p:txBody>
          <a:bodyPr>
            <a:normAutofit fontScale="90000"/>
          </a:bodyPr>
          <a:lstStyle/>
          <a:p>
            <a:pPr algn="ctr"/>
            <a:r>
              <a:rPr lang="en-US" dirty="0"/>
              <a:t>Google Maps Street View: Graveyard</a:t>
            </a:r>
            <a:br>
              <a:rPr lang="en-US" dirty="0"/>
            </a:br>
            <a:endParaRPr lang="fr-FR" dirty="0"/>
          </a:p>
        </p:txBody>
      </p:sp>
      <p:sp>
        <p:nvSpPr>
          <p:cNvPr id="5" name="Sous-titre 4"/>
          <p:cNvSpPr>
            <a:spLocks noGrp="1"/>
          </p:cNvSpPr>
          <p:nvPr>
            <p:ph type="subTitle" idx="1"/>
          </p:nvPr>
        </p:nvSpPr>
        <p:spPr>
          <a:xfrm>
            <a:off x="533400" y="2071678"/>
            <a:ext cx="7854696" cy="4429156"/>
          </a:xfrm>
        </p:spPr>
        <p:txBody>
          <a:bodyPr/>
          <a:lstStyle/>
          <a:p>
            <a:pPr algn="l"/>
            <a:r>
              <a:rPr lang="fr-FR" dirty="0"/>
              <a:t>Know </a:t>
            </a:r>
            <a:r>
              <a:rPr lang="fr-FR" dirty="0" err="1"/>
              <a:t>before</a:t>
            </a:r>
            <a:r>
              <a:rPr lang="fr-FR" dirty="0"/>
              <a:t> </a:t>
            </a:r>
            <a:r>
              <a:rPr lang="fr-FR" dirty="0" err="1"/>
              <a:t>you</a:t>
            </a:r>
            <a:r>
              <a:rPr lang="fr-FR" dirty="0"/>
              <a:t> go</a:t>
            </a:r>
          </a:p>
          <a:p>
            <a:pPr algn="l"/>
            <a:r>
              <a:rPr lang="fr-FR" dirty="0" err="1"/>
              <a:t>Advertising</a:t>
            </a:r>
            <a:r>
              <a:rPr lang="fr-FR" dirty="0"/>
              <a:t> </a:t>
            </a:r>
            <a:r>
              <a:rPr lang="fr-FR" dirty="0" err="1"/>
              <a:t>Agency</a:t>
            </a:r>
            <a:r>
              <a:rPr lang="fr-FR" dirty="0"/>
              <a:t>: </a:t>
            </a:r>
            <a:r>
              <a:rPr lang="fr-FR" dirty="0">
                <a:hlinkClick r:id="rId2"/>
              </a:rPr>
              <a:t>BBDO, Moscow, </a:t>
            </a:r>
            <a:r>
              <a:rPr lang="fr-FR" dirty="0" err="1">
                <a:hlinkClick r:id="rId2"/>
              </a:rPr>
              <a:t>Russia</a:t>
            </a:r>
            <a:br>
              <a:rPr lang="fr-FR" dirty="0"/>
            </a:br>
            <a:r>
              <a:rPr lang="fr-FR" dirty="0" err="1"/>
              <a:t>Creative</a:t>
            </a:r>
            <a:r>
              <a:rPr lang="fr-FR" dirty="0"/>
              <a:t> </a:t>
            </a:r>
            <a:r>
              <a:rPr lang="fr-FR" dirty="0" err="1"/>
              <a:t>Director</a:t>
            </a:r>
            <a:r>
              <a:rPr lang="fr-FR" dirty="0"/>
              <a:t>: </a:t>
            </a:r>
            <a:r>
              <a:rPr lang="fr-FR" dirty="0">
                <a:hlinkClick r:id="rId3"/>
              </a:rPr>
              <a:t>Adrian Ely</a:t>
            </a:r>
            <a:br>
              <a:rPr lang="fr-FR" dirty="0"/>
            </a:br>
            <a:r>
              <a:rPr lang="fr-FR" dirty="0"/>
              <a:t>Copywriter: </a:t>
            </a:r>
            <a:r>
              <a:rPr lang="fr-FR" dirty="0">
                <a:hlinkClick r:id="rId4"/>
              </a:rPr>
              <a:t>Daria </a:t>
            </a:r>
            <a:r>
              <a:rPr lang="fr-FR" dirty="0" err="1">
                <a:hlinkClick r:id="rId4"/>
              </a:rPr>
              <a:t>Artamonova</a:t>
            </a:r>
            <a:br>
              <a:rPr lang="fr-FR" dirty="0"/>
            </a:br>
            <a:r>
              <a:rPr lang="fr-FR" dirty="0"/>
              <a:t>Art </a:t>
            </a:r>
            <a:r>
              <a:rPr lang="fr-FR" dirty="0" err="1"/>
              <a:t>Director</a:t>
            </a:r>
            <a:r>
              <a:rPr lang="fr-FR" dirty="0"/>
              <a:t>: </a:t>
            </a:r>
            <a:r>
              <a:rPr lang="fr-FR" dirty="0">
                <a:hlinkClick r:id="rId3"/>
              </a:rPr>
              <a:t>Adrian Ely</a:t>
            </a:r>
            <a:r>
              <a:rPr lang="fr-FR" dirty="0"/>
              <a:t>, </a:t>
            </a:r>
            <a:r>
              <a:rPr lang="fr-FR" dirty="0">
                <a:hlinkClick r:id="rId5"/>
              </a:rPr>
              <a:t>Victor </a:t>
            </a:r>
            <a:r>
              <a:rPr lang="fr-FR" dirty="0" err="1">
                <a:hlinkClick r:id="rId5"/>
              </a:rPr>
              <a:t>Zerzele</a:t>
            </a:r>
            <a:br>
              <a:rPr lang="fr-FR" dirty="0"/>
            </a:br>
            <a:r>
              <a:rPr lang="fr-FR" dirty="0"/>
              <a:t>Retoucher: </a:t>
            </a:r>
            <a:r>
              <a:rPr lang="fr-FR" dirty="0">
                <a:hlinkClick r:id="rId6"/>
              </a:rPr>
              <a:t>James Lucas</a:t>
            </a:r>
            <a:r>
              <a:rPr lang="fr-FR" dirty="0"/>
              <a:t> / Lime House </a:t>
            </a:r>
            <a:r>
              <a:rPr lang="fr-FR" dirty="0" err="1"/>
              <a:t>Creative</a:t>
            </a:r>
            <a:br>
              <a:rPr lang="fr-FR" dirty="0"/>
            </a:br>
            <a:r>
              <a:rPr lang="fr-FR" dirty="0" err="1"/>
              <a:t>Photographer</a:t>
            </a:r>
            <a:r>
              <a:rPr lang="fr-FR" dirty="0"/>
              <a:t>: </a:t>
            </a:r>
            <a:r>
              <a:rPr lang="fr-FR" dirty="0">
                <a:hlinkClick r:id="rId7"/>
              </a:rPr>
              <a:t>Jonathan May</a:t>
            </a:r>
            <a:endParaRPr lang="fr-FR" dirty="0"/>
          </a:p>
          <a:p>
            <a:endParaRPr lang="fr-FR"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endParaRPr lang="fr-FR"/>
          </a:p>
        </p:txBody>
      </p:sp>
      <p:pic>
        <p:nvPicPr>
          <p:cNvPr id="16386" name="Picture 2" descr="C:\Documents and Settings\Mebarek\Bureau\Affiche pub\google-streetview_powerstation.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642910" y="714356"/>
            <a:ext cx="7851648" cy="1828800"/>
          </a:xfrm>
        </p:spPr>
        <p:txBody>
          <a:bodyPr>
            <a:normAutofit fontScale="90000"/>
          </a:bodyPr>
          <a:lstStyle/>
          <a:p>
            <a:pPr algn="ctr"/>
            <a:r>
              <a:rPr lang="en-US" dirty="0"/>
              <a:t>Google Maps Street View: </a:t>
            </a:r>
            <a:r>
              <a:rPr lang="en-US" dirty="0" err="1"/>
              <a:t>Powerstation</a:t>
            </a:r>
            <a:br>
              <a:rPr lang="en-US" dirty="0"/>
            </a:br>
            <a:endParaRPr lang="fr-FR" dirty="0"/>
          </a:p>
        </p:txBody>
      </p:sp>
      <p:sp>
        <p:nvSpPr>
          <p:cNvPr id="5" name="Sous-titre 4"/>
          <p:cNvSpPr>
            <a:spLocks noGrp="1"/>
          </p:cNvSpPr>
          <p:nvPr>
            <p:ph type="subTitle" idx="1"/>
          </p:nvPr>
        </p:nvSpPr>
        <p:spPr>
          <a:xfrm>
            <a:off x="533400" y="2000240"/>
            <a:ext cx="7854696" cy="4429156"/>
          </a:xfrm>
        </p:spPr>
        <p:txBody>
          <a:bodyPr/>
          <a:lstStyle/>
          <a:p>
            <a:pPr algn="l"/>
            <a:r>
              <a:rPr lang="fr-FR" dirty="0"/>
              <a:t>Know </a:t>
            </a:r>
            <a:r>
              <a:rPr lang="fr-FR" dirty="0" err="1"/>
              <a:t>before</a:t>
            </a:r>
            <a:r>
              <a:rPr lang="fr-FR" dirty="0"/>
              <a:t> </a:t>
            </a:r>
            <a:r>
              <a:rPr lang="fr-FR" dirty="0" err="1"/>
              <a:t>you</a:t>
            </a:r>
            <a:r>
              <a:rPr lang="fr-FR" dirty="0"/>
              <a:t> go</a:t>
            </a:r>
          </a:p>
          <a:p>
            <a:pPr algn="l"/>
            <a:r>
              <a:rPr lang="fr-FR" dirty="0" err="1"/>
              <a:t>Advertising</a:t>
            </a:r>
            <a:r>
              <a:rPr lang="fr-FR" dirty="0"/>
              <a:t> </a:t>
            </a:r>
            <a:r>
              <a:rPr lang="fr-FR" dirty="0" err="1"/>
              <a:t>Agency</a:t>
            </a:r>
            <a:r>
              <a:rPr lang="fr-FR" dirty="0"/>
              <a:t>: </a:t>
            </a:r>
            <a:r>
              <a:rPr lang="fr-FR" dirty="0">
                <a:hlinkClick r:id="rId2"/>
              </a:rPr>
              <a:t>BBDO, Moscow, </a:t>
            </a:r>
            <a:r>
              <a:rPr lang="fr-FR" dirty="0" err="1">
                <a:hlinkClick r:id="rId2"/>
              </a:rPr>
              <a:t>Russia</a:t>
            </a:r>
            <a:br>
              <a:rPr lang="fr-FR" dirty="0"/>
            </a:br>
            <a:r>
              <a:rPr lang="fr-FR" dirty="0" err="1"/>
              <a:t>Creative</a:t>
            </a:r>
            <a:r>
              <a:rPr lang="fr-FR" dirty="0"/>
              <a:t> </a:t>
            </a:r>
            <a:r>
              <a:rPr lang="fr-FR" dirty="0" err="1"/>
              <a:t>Director</a:t>
            </a:r>
            <a:r>
              <a:rPr lang="fr-FR" dirty="0"/>
              <a:t>: </a:t>
            </a:r>
            <a:r>
              <a:rPr lang="fr-FR" dirty="0">
                <a:hlinkClick r:id="rId3"/>
              </a:rPr>
              <a:t>Adrian Ely</a:t>
            </a:r>
            <a:br>
              <a:rPr lang="fr-FR" dirty="0"/>
            </a:br>
            <a:r>
              <a:rPr lang="fr-FR" dirty="0"/>
              <a:t>Copywriter: </a:t>
            </a:r>
            <a:r>
              <a:rPr lang="fr-FR" dirty="0">
                <a:hlinkClick r:id="rId4"/>
              </a:rPr>
              <a:t>Daria </a:t>
            </a:r>
            <a:r>
              <a:rPr lang="fr-FR" dirty="0" err="1">
                <a:hlinkClick r:id="rId4"/>
              </a:rPr>
              <a:t>Artamonova</a:t>
            </a:r>
            <a:br>
              <a:rPr lang="fr-FR" dirty="0"/>
            </a:br>
            <a:r>
              <a:rPr lang="fr-FR" dirty="0"/>
              <a:t>Art </a:t>
            </a:r>
            <a:r>
              <a:rPr lang="fr-FR" dirty="0" err="1"/>
              <a:t>Director</a:t>
            </a:r>
            <a:r>
              <a:rPr lang="fr-FR" dirty="0"/>
              <a:t>: </a:t>
            </a:r>
            <a:r>
              <a:rPr lang="fr-FR" dirty="0">
                <a:hlinkClick r:id="rId3"/>
              </a:rPr>
              <a:t>Adrian Ely</a:t>
            </a:r>
            <a:r>
              <a:rPr lang="fr-FR" dirty="0"/>
              <a:t>, </a:t>
            </a:r>
            <a:r>
              <a:rPr lang="fr-FR" dirty="0">
                <a:hlinkClick r:id="rId5"/>
              </a:rPr>
              <a:t>Victor </a:t>
            </a:r>
            <a:r>
              <a:rPr lang="fr-FR" dirty="0" err="1">
                <a:hlinkClick r:id="rId5"/>
              </a:rPr>
              <a:t>Zerzele</a:t>
            </a:r>
            <a:br>
              <a:rPr lang="fr-FR" dirty="0"/>
            </a:br>
            <a:r>
              <a:rPr lang="fr-FR" dirty="0"/>
              <a:t>Retoucher: </a:t>
            </a:r>
            <a:r>
              <a:rPr lang="fr-FR" dirty="0">
                <a:hlinkClick r:id="rId6"/>
              </a:rPr>
              <a:t>James Lucas</a:t>
            </a:r>
            <a:r>
              <a:rPr lang="fr-FR" dirty="0"/>
              <a:t> / Lime House </a:t>
            </a:r>
            <a:r>
              <a:rPr lang="fr-FR" dirty="0" err="1"/>
              <a:t>Creative</a:t>
            </a:r>
            <a:br>
              <a:rPr lang="fr-FR" dirty="0"/>
            </a:br>
            <a:r>
              <a:rPr lang="fr-FR" dirty="0" err="1"/>
              <a:t>Photographer</a:t>
            </a:r>
            <a:r>
              <a:rPr lang="fr-FR" dirty="0"/>
              <a:t>: </a:t>
            </a:r>
            <a:r>
              <a:rPr lang="fr-FR" dirty="0">
                <a:hlinkClick r:id="rId7"/>
              </a:rPr>
              <a:t>Jonathan May</a:t>
            </a:r>
            <a:endParaRPr lang="fr-FR" dirty="0"/>
          </a:p>
          <a:p>
            <a:endParaRPr lang="fr-F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endParaRPr lang="fr-FR"/>
          </a:p>
        </p:txBody>
      </p:sp>
      <p:sp>
        <p:nvSpPr>
          <p:cNvPr id="5" name="Sous-titre 4"/>
          <p:cNvSpPr>
            <a:spLocks noGrp="1"/>
          </p:cNvSpPr>
          <p:nvPr>
            <p:ph type="subTitle" idx="1"/>
          </p:nvPr>
        </p:nvSpPr>
        <p:spPr/>
        <p:txBody>
          <a:bodyPr/>
          <a:lstStyle/>
          <a:p>
            <a:endParaRPr lang="fr-FR" dirty="0"/>
          </a:p>
        </p:txBody>
      </p:sp>
      <p:pic>
        <p:nvPicPr>
          <p:cNvPr id="17410" name="Picture 2" descr="C:\Documents and Settings\Mebarek\Bureau\Affiche pub\campana-reloj-pentagono-volcan-tanque-cx20-oct-2011-03.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714348" y="357166"/>
            <a:ext cx="7851648" cy="1828800"/>
          </a:xfrm>
        </p:spPr>
        <p:txBody>
          <a:bodyPr>
            <a:normAutofit fontScale="90000"/>
          </a:bodyPr>
          <a:lstStyle/>
          <a:p>
            <a:r>
              <a:rPr lang="fr-FR" dirty="0"/>
              <a:t>Monte Carlo Radio: </a:t>
            </a:r>
            <a:r>
              <a:rPr lang="fr-FR" dirty="0" err="1"/>
              <a:t>Wikileaks</a:t>
            </a:r>
            <a:br>
              <a:rPr lang="fr-FR" dirty="0"/>
            </a:br>
            <a:endParaRPr lang="fr-FR" dirty="0"/>
          </a:p>
        </p:txBody>
      </p:sp>
      <p:sp>
        <p:nvSpPr>
          <p:cNvPr id="5" name="Sous-titre 4"/>
          <p:cNvSpPr>
            <a:spLocks noGrp="1"/>
          </p:cNvSpPr>
          <p:nvPr>
            <p:ph type="subTitle" idx="1"/>
          </p:nvPr>
        </p:nvSpPr>
        <p:spPr>
          <a:xfrm>
            <a:off x="714348" y="2000240"/>
            <a:ext cx="7854696" cy="4286280"/>
          </a:xfrm>
        </p:spPr>
        <p:txBody>
          <a:bodyPr/>
          <a:lstStyle/>
          <a:p>
            <a:pPr algn="l"/>
            <a:r>
              <a:rPr lang="fr-FR" dirty="0"/>
              <a:t>News </a:t>
            </a:r>
            <a:r>
              <a:rPr lang="fr-FR" dirty="0" err="1"/>
              <a:t>every</a:t>
            </a:r>
            <a:r>
              <a:rPr lang="fr-FR" dirty="0"/>
              <a:t> </a:t>
            </a:r>
            <a:r>
              <a:rPr lang="fr-FR" dirty="0" err="1"/>
              <a:t>thirty</a:t>
            </a:r>
            <a:r>
              <a:rPr lang="fr-FR" dirty="0"/>
              <a:t> minutes or </a:t>
            </a:r>
            <a:r>
              <a:rPr lang="fr-FR" dirty="0" err="1"/>
              <a:t>whenever</a:t>
            </a:r>
            <a:r>
              <a:rPr lang="fr-FR" dirty="0"/>
              <a:t> news </a:t>
            </a:r>
            <a:r>
              <a:rPr lang="fr-FR" dirty="0" err="1"/>
              <a:t>demands</a:t>
            </a:r>
            <a:r>
              <a:rPr lang="fr-FR" dirty="0"/>
              <a:t> </a:t>
            </a:r>
            <a:r>
              <a:rPr lang="fr-FR" dirty="0" err="1"/>
              <a:t>it</a:t>
            </a:r>
            <a:r>
              <a:rPr lang="fr-FR" dirty="0"/>
              <a:t>.</a:t>
            </a:r>
          </a:p>
          <a:p>
            <a:pPr algn="l"/>
            <a:r>
              <a:rPr lang="fr-FR" dirty="0" err="1"/>
              <a:t>Advertising</a:t>
            </a:r>
            <a:r>
              <a:rPr lang="fr-FR" dirty="0"/>
              <a:t> </a:t>
            </a:r>
            <a:r>
              <a:rPr lang="fr-FR" dirty="0" err="1"/>
              <a:t>Agency</a:t>
            </a:r>
            <a:r>
              <a:rPr lang="fr-FR" dirty="0"/>
              <a:t>: </a:t>
            </a:r>
            <a:r>
              <a:rPr lang="fr-FR" dirty="0">
                <a:hlinkClick r:id="rId2"/>
              </a:rPr>
              <a:t>Young &amp; Rubicam, Montevideo, Uruguay</a:t>
            </a:r>
            <a:br>
              <a:rPr lang="fr-FR" dirty="0"/>
            </a:br>
            <a:r>
              <a:rPr lang="fr-FR" dirty="0" err="1"/>
              <a:t>Creative</a:t>
            </a:r>
            <a:r>
              <a:rPr lang="fr-FR" dirty="0"/>
              <a:t> </a:t>
            </a:r>
            <a:r>
              <a:rPr lang="fr-FR" dirty="0" err="1"/>
              <a:t>Director</a:t>
            </a:r>
            <a:r>
              <a:rPr lang="fr-FR" dirty="0"/>
              <a:t>: </a:t>
            </a:r>
            <a:r>
              <a:rPr lang="fr-FR" dirty="0">
                <a:hlinkClick r:id="rId3"/>
              </a:rPr>
              <a:t>Diego </a:t>
            </a:r>
            <a:r>
              <a:rPr lang="fr-FR" dirty="0" err="1">
                <a:hlinkClick r:id="rId3"/>
              </a:rPr>
              <a:t>Lazcano</a:t>
            </a:r>
            <a:br>
              <a:rPr lang="fr-FR" dirty="0"/>
            </a:br>
            <a:r>
              <a:rPr lang="fr-FR" dirty="0"/>
              <a:t>Art </a:t>
            </a:r>
            <a:r>
              <a:rPr lang="fr-FR" dirty="0" err="1"/>
              <a:t>Director</a:t>
            </a:r>
            <a:r>
              <a:rPr lang="fr-FR" dirty="0"/>
              <a:t>: </a:t>
            </a:r>
            <a:r>
              <a:rPr lang="fr-FR" dirty="0">
                <a:hlinkClick r:id="rId4"/>
              </a:rPr>
              <a:t>Pablo </a:t>
            </a:r>
            <a:r>
              <a:rPr lang="fr-FR" dirty="0" err="1">
                <a:hlinkClick r:id="rId4"/>
              </a:rPr>
              <a:t>Galisteo</a:t>
            </a:r>
            <a:br>
              <a:rPr lang="fr-FR" dirty="0"/>
            </a:br>
            <a:r>
              <a:rPr lang="fr-FR" dirty="0"/>
              <a:t>Copywriters: </a:t>
            </a:r>
            <a:r>
              <a:rPr lang="fr-FR" dirty="0">
                <a:hlinkClick r:id="rId5"/>
              </a:rPr>
              <a:t>Federico </a:t>
            </a:r>
            <a:r>
              <a:rPr lang="fr-FR" dirty="0" err="1">
                <a:hlinkClick r:id="rId5"/>
              </a:rPr>
              <a:t>Cibils</a:t>
            </a:r>
            <a:r>
              <a:rPr lang="fr-FR" dirty="0"/>
              <a:t>, </a:t>
            </a:r>
            <a:r>
              <a:rPr lang="fr-FR" dirty="0">
                <a:hlinkClick r:id="rId6"/>
              </a:rPr>
              <a:t>Martín </a:t>
            </a:r>
            <a:r>
              <a:rPr lang="fr-FR" dirty="0" err="1">
                <a:hlinkClick r:id="rId6"/>
              </a:rPr>
              <a:t>Rumbo</a:t>
            </a:r>
            <a:endParaRPr lang="fr-FR" dirty="0"/>
          </a:p>
          <a:p>
            <a:pPr algn="l"/>
            <a:endParaRPr lang="fr-FR"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F1463-B289-4E15-9737-60221177F61B}"/>
              </a:ext>
            </a:extLst>
          </p:cNvPr>
          <p:cNvSpPr>
            <a:spLocks noGrp="1"/>
          </p:cNvSpPr>
          <p:nvPr>
            <p:ph type="title"/>
          </p:nvPr>
        </p:nvSpPr>
        <p:spPr>
          <a:xfrm>
            <a:off x="3414700" y="548680"/>
            <a:ext cx="2314600" cy="1143000"/>
          </a:xfrm>
        </p:spPr>
        <p:txBody>
          <a:bodyPr/>
          <a:lstStyle/>
          <a:p>
            <a:pPr algn="ctr"/>
            <a:r>
              <a:rPr lang="fr-FR" dirty="0"/>
              <a:t>Q</a:t>
            </a:r>
          </a:p>
        </p:txBody>
      </p:sp>
      <p:sp>
        <p:nvSpPr>
          <p:cNvPr id="4" name="Title 1">
            <a:extLst>
              <a:ext uri="{FF2B5EF4-FFF2-40B4-BE49-F238E27FC236}">
                <a16:creationId xmlns:a16="http://schemas.microsoft.com/office/drawing/2014/main" id="{2464408E-40F4-47AD-8E38-B1988FEAC846}"/>
              </a:ext>
            </a:extLst>
          </p:cNvPr>
          <p:cNvSpPr txBox="1">
            <a:spLocks/>
          </p:cNvSpPr>
          <p:nvPr/>
        </p:nvSpPr>
        <p:spPr>
          <a:xfrm>
            <a:off x="3414700" y="4941168"/>
            <a:ext cx="23146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fr-FR"/>
              <a:t>Q</a:t>
            </a:r>
            <a:endParaRPr lang="fr-FR" dirty="0"/>
          </a:p>
        </p:txBody>
      </p:sp>
    </p:spTree>
    <p:extLst>
      <p:ext uri="{BB962C8B-B14F-4D97-AF65-F5344CB8AC3E}">
        <p14:creationId xmlns:p14="http://schemas.microsoft.com/office/powerpoint/2010/main" val="819852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57158" y="0"/>
            <a:ext cx="7851648" cy="1828800"/>
          </a:xfrm>
        </p:spPr>
        <p:txBody>
          <a:bodyPr>
            <a:normAutofit/>
          </a:bodyPr>
          <a:lstStyle/>
          <a:p>
            <a:pPr eaLnBrk="1" hangingPunct="1">
              <a:defRPr/>
            </a:pPr>
            <a:r>
              <a:rPr lang="fr-FR" b="1" dirty="0"/>
              <a:t>WA </a:t>
            </a:r>
            <a:r>
              <a:rPr lang="fr-FR" b="1" dirty="0" err="1"/>
              <a:t>Opera</a:t>
            </a:r>
            <a:r>
              <a:rPr lang="fr-FR" b="1" dirty="0"/>
              <a:t>: </a:t>
            </a:r>
            <a:r>
              <a:rPr lang="fr-FR" b="1" dirty="0" err="1"/>
              <a:t>Curtains</a:t>
            </a:r>
            <a:r>
              <a:rPr lang="fr-FR" b="1" dirty="0"/>
              <a:t> </a:t>
            </a:r>
            <a:br>
              <a:rPr lang="fr-FR" b="1" dirty="0"/>
            </a:br>
            <a:endParaRPr lang="fr-FR" dirty="0"/>
          </a:p>
        </p:txBody>
      </p:sp>
      <p:sp>
        <p:nvSpPr>
          <p:cNvPr id="4" name="Sous-titre 3"/>
          <p:cNvSpPr>
            <a:spLocks noGrp="1"/>
          </p:cNvSpPr>
          <p:nvPr>
            <p:ph type="subTitle" idx="1"/>
          </p:nvPr>
        </p:nvSpPr>
        <p:spPr/>
        <p:txBody>
          <a:bodyPr/>
          <a:lstStyle/>
          <a:p>
            <a:endParaRPr lang="fr-FR"/>
          </a:p>
        </p:txBody>
      </p:sp>
      <p:pic>
        <p:nvPicPr>
          <p:cNvPr id="68611" name="Picture 2" descr="C:\Documents and Settings\Mebarek\Bureau\Affiche pub\41155_WAO-Curtains-placed_insitu_on_page.jpg"/>
          <p:cNvPicPr>
            <a:picLocks noGrp="1" noChangeAspect="1" noChangeArrowheads="1"/>
          </p:cNvPicPr>
          <p:nvPr>
            <p:ph idx="4294967295"/>
          </p:nvPr>
        </p:nvPicPr>
        <p:blipFill>
          <a:blip r:embed="rId2"/>
          <a:srcRect/>
          <a:stretch>
            <a:fillRect/>
          </a:stretch>
        </p:blipFill>
        <p:spPr>
          <a:xfrm>
            <a:off x="0" y="990600"/>
            <a:ext cx="9144000" cy="5867400"/>
          </a:xfr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defRPr/>
            </a:pPr>
            <a:endParaRPr lang="fr-FR"/>
          </a:p>
        </p:txBody>
      </p:sp>
      <p:pic>
        <p:nvPicPr>
          <p:cNvPr id="70659" name="Picture 2" descr="C:\Documents and Settings\Mebarek\Bureau\Affiche pub\119187_21295638635.jpg"/>
          <p:cNvPicPr>
            <a:picLocks noGrp="1" noChangeAspect="1" noChangeArrowheads="1"/>
          </p:cNvPicPr>
          <p:nvPr>
            <p:ph idx="1"/>
          </p:nvPr>
        </p:nvPicPr>
        <p:blipFill>
          <a:blip r:embed="rId2"/>
          <a:srcRect/>
          <a:stretch>
            <a:fillRect/>
          </a:stretch>
        </p:blipFill>
        <p:spPr>
          <a:xfrm>
            <a:off x="0" y="0"/>
            <a:ext cx="9144000" cy="6858000"/>
          </a:xfrm>
          <a:no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ébit">
  <a:themeElements>
    <a:clrScheme name="Débit">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Débit">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ébit">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806</TotalTime>
  <Words>1229</Words>
  <Application>Microsoft Office PowerPoint</Application>
  <PresentationFormat>On-screen Show (4:3)</PresentationFormat>
  <Paragraphs>109</Paragraphs>
  <Slides>77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Calibri</vt:lpstr>
      <vt:lpstr>Constantia</vt:lpstr>
      <vt:lpstr>Wingdings 2</vt:lpstr>
      <vt:lpstr>Débit</vt:lpstr>
      <vt:lpstr>2 – التوازن :</vt:lpstr>
      <vt:lpstr>1 – التوازن التماثلي</vt:lpstr>
      <vt:lpstr>1- التوازن التماثلي المطلق  </vt:lpstr>
      <vt:lpstr>PowerPoint Presentation</vt:lpstr>
      <vt:lpstr>2 - التوازن التماثلي الشكلي</vt:lpstr>
      <vt:lpstr>PowerPoint Presentation</vt:lpstr>
      <vt:lpstr>3- التوازن التماثلي التقريبي </vt:lpstr>
      <vt:lpstr>WA Opera: Curtains  </vt:lpstr>
      <vt:lpstr>PowerPoint Presentation</vt:lpstr>
      <vt:lpstr>PowerPoint Presentation</vt:lpstr>
      <vt:lpstr>PowerPoint Presentation</vt:lpstr>
      <vt:lpstr>3- التباين والتضاد </vt:lpstr>
      <vt:lpstr>أ- التباين : </vt:lpstr>
      <vt:lpstr>التباين في اللون</vt:lpstr>
      <vt:lpstr>PowerPoint Presentation</vt:lpstr>
      <vt:lpstr>PowerPoint Presentation</vt:lpstr>
      <vt:lpstr>ب – التضاد </vt:lpstr>
      <vt:lpstr>PowerPoint Presentation</vt:lpstr>
      <vt:lpstr>PowerPoint Presentation</vt:lpstr>
      <vt:lpstr>PowerPoint Presentation</vt:lpstr>
      <vt:lpstr>PowerPoint Presentation</vt:lpstr>
      <vt:lpstr>4 - التناغم والوحدة </vt:lpstr>
      <vt:lpstr>أ – التناغم : </vt:lpstr>
      <vt:lpstr>ب – الوحدة : </vt:lpstr>
      <vt:lpstr>PowerPoint Presentation</vt:lpstr>
      <vt:lpstr>PowerPoint Presentation</vt:lpstr>
      <vt:lpstr>5. القياس / التناسب والأبعاد</vt:lpstr>
      <vt:lpstr>PowerPoint Presentation</vt:lpstr>
      <vt:lpstr>PowerPoint Presentation</vt:lpstr>
      <vt:lpstr>PowerPoint Presentation</vt:lpstr>
      <vt:lpstr>PowerPoint Presentation</vt:lpstr>
      <vt:lpstr> 6 - الإشراق النسبي للون</vt:lpstr>
      <vt:lpstr>PowerPoint Presentation</vt:lpstr>
      <vt:lpstr>PowerPoint Presentation</vt:lpstr>
      <vt:lpstr>PowerPoint Presentation</vt:lpstr>
      <vt:lpstr>PowerPoint Presentation</vt:lpstr>
      <vt:lpstr>7 – الإيقاع : </vt:lpstr>
      <vt:lpstr>PowerPoint Presentation</vt:lpstr>
      <vt:lpstr>PowerPoint Presentation</vt:lpstr>
      <vt:lpstr>8 - الحركة الوهمية والمتوقعة : </vt:lpstr>
      <vt:lpstr>أ- الحركة الوهمية : </vt:lpstr>
      <vt:lpstr>PowerPoint Presentation</vt:lpstr>
      <vt:lpstr>PowerPoint Presentation</vt:lpstr>
      <vt:lpstr>ب – الحركة المتوقعة : </vt:lpstr>
      <vt:lpstr>PowerPoint Presentation</vt:lpstr>
      <vt:lpstr>PowerPoint Presentation</vt:lpstr>
      <vt:lpstr>PowerPoint Presentation</vt:lpstr>
      <vt:lpstr>PowerPoint Presentation</vt:lpstr>
      <vt:lpstr>PowerPoint Presentation</vt:lpstr>
      <vt:lpstr>PowerPoint Presentation</vt:lpstr>
      <vt:lpstr>Laser Eye Center: Release your eyes, 2 </vt:lpstr>
      <vt:lpstr>PowerPoint Presentation</vt:lpstr>
      <vt:lpstr>CitySelf  Storage: Elvis </vt:lpstr>
      <vt:lpstr>PowerPoint Presentation</vt:lpstr>
      <vt:lpstr>Etisalat: Calling Egypt </vt:lpstr>
      <vt:lpstr>PowerPoint Presentation</vt:lpstr>
      <vt:lpstr>Etisalat: Calling USA</vt:lpstr>
      <vt:lpstr>PowerPoint Presentation</vt:lpstr>
      <vt:lpstr>PowerPoint Presentation</vt:lpstr>
      <vt:lpstr>Daimler AG / Mercedes-Benz: South Africa </vt:lpstr>
      <vt:lpstr>PowerPoint Presentation</vt:lpstr>
      <vt:lpstr>Daimler AG / Mercedes-Benz: USA </vt:lpstr>
      <vt:lpstr>PowerPoint Presentation</vt:lpstr>
      <vt:lpstr>Daimler AG / Mercedes-Benz: UK </vt:lpstr>
      <vt:lpstr>PowerPoint Presentation</vt:lpstr>
      <vt:lpstr>PowerPoint Presentation</vt:lpstr>
      <vt:lpstr>PowerPoint Presentation</vt:lpstr>
      <vt:lpstr>Danone Danette:  Kids, 3 – 2 – 1  </vt:lpstr>
      <vt:lpstr>PowerPoint Presentation</vt:lpstr>
      <vt:lpstr>Playstation PSP: Injection </vt:lpstr>
      <vt:lpstr>PowerPoint Presentation</vt:lpstr>
      <vt:lpstr>Google Maps Street View: Graveyard </vt:lpstr>
      <vt:lpstr>PowerPoint Presentation</vt:lpstr>
      <vt:lpstr>Google Maps Street View: Powerstation </vt:lpstr>
      <vt:lpstr>PowerPoint Presentation</vt:lpstr>
      <vt:lpstr>Monte Carlo Radio: Wikileaks </vt:lpstr>
      <vt:lpstr>Q</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 التوازن :</dc:title>
  <dc:creator>Mebarek&amp;Media</dc:creator>
  <cp:lastModifiedBy>shift</cp:lastModifiedBy>
  <cp:revision>42</cp:revision>
  <dcterms:created xsi:type="dcterms:W3CDTF">2011-12-24T14:25:02Z</dcterms:created>
  <dcterms:modified xsi:type="dcterms:W3CDTF">2019-12-01T18:16:03Z</dcterms:modified>
</cp:coreProperties>
</file>