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844D-A80E-4843-9C0C-5D3A0C2F0F6E}" type="datetimeFigureOut">
              <a:rPr lang="fr-FR" smtClean="0"/>
              <a:t>01/06/2020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99194-26E0-41D2-A510-1712FBF179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8587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844D-A80E-4843-9C0C-5D3A0C2F0F6E}" type="datetimeFigureOut">
              <a:rPr lang="fr-FR" smtClean="0"/>
              <a:t>01/06/2020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99194-26E0-41D2-A510-1712FBF179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2848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844D-A80E-4843-9C0C-5D3A0C2F0F6E}" type="datetimeFigureOut">
              <a:rPr lang="fr-FR" smtClean="0"/>
              <a:t>01/06/2020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99194-26E0-41D2-A510-1712FBF179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979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844D-A80E-4843-9C0C-5D3A0C2F0F6E}" type="datetimeFigureOut">
              <a:rPr lang="fr-FR" smtClean="0"/>
              <a:t>01/06/2020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99194-26E0-41D2-A510-1712FBF179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714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844D-A80E-4843-9C0C-5D3A0C2F0F6E}" type="datetimeFigureOut">
              <a:rPr lang="fr-FR" smtClean="0"/>
              <a:t>01/06/2020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99194-26E0-41D2-A510-1712FBF179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334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844D-A80E-4843-9C0C-5D3A0C2F0F6E}" type="datetimeFigureOut">
              <a:rPr lang="fr-FR" smtClean="0"/>
              <a:t>01/06/2020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99194-26E0-41D2-A510-1712FBF179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798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844D-A80E-4843-9C0C-5D3A0C2F0F6E}" type="datetimeFigureOut">
              <a:rPr lang="fr-FR" smtClean="0"/>
              <a:t>01/06/2020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99194-26E0-41D2-A510-1712FBF179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059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844D-A80E-4843-9C0C-5D3A0C2F0F6E}" type="datetimeFigureOut">
              <a:rPr lang="fr-FR" smtClean="0"/>
              <a:t>01/06/2020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99194-26E0-41D2-A510-1712FBF179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703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844D-A80E-4843-9C0C-5D3A0C2F0F6E}" type="datetimeFigureOut">
              <a:rPr lang="fr-FR" smtClean="0"/>
              <a:t>01/06/2020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99194-26E0-41D2-A510-1712FBF179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7995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844D-A80E-4843-9C0C-5D3A0C2F0F6E}" type="datetimeFigureOut">
              <a:rPr lang="fr-FR" smtClean="0"/>
              <a:t>01/06/2020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99194-26E0-41D2-A510-1712FBF179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806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844D-A80E-4843-9C0C-5D3A0C2F0F6E}" type="datetimeFigureOut">
              <a:rPr lang="fr-FR" smtClean="0"/>
              <a:t>01/06/2020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99194-26E0-41D2-A510-1712FBF179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48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A844D-A80E-4843-9C0C-5D3A0C2F0F6E}" type="datetimeFigureOut">
              <a:rPr lang="fr-FR" smtClean="0"/>
              <a:t>01/06/2020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99194-26E0-41D2-A510-1712FBF179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287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learning.univ-guelma.dz/course/view.php?id=20#section-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70466"/>
            <a:ext cx="9144000" cy="792521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Réponse au Feedback</a:t>
            </a:r>
            <a:endParaRPr lang="fr-FR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893700"/>
            <a:ext cx="9144000" cy="1655762"/>
          </a:xfrm>
        </p:spPr>
        <p:txBody>
          <a:bodyPr>
            <a:normAutofit/>
          </a:bodyPr>
          <a:lstStyle/>
          <a:p>
            <a:r>
              <a:rPr lang="fr-FR" sz="2000" dirty="0" smtClean="0"/>
              <a:t>« Escalade du deuxième sommet »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240970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 smtClean="0"/>
              <a:t>Les types de productions écrites:</a:t>
            </a:r>
            <a:endParaRPr lang="fr-F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200000"/>
              </a:lnSpc>
              <a:buAutoNum type="arabicPeriod"/>
            </a:pPr>
            <a:r>
              <a:rPr lang="fr-FR" sz="2000" dirty="0" smtClean="0"/>
              <a:t>Résumé, commentaires, compte rendu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fr-FR" sz="2000" dirty="0" smtClean="0"/>
              <a:t>Texte argumentatif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122869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2914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/>
              <a:t>Sections obligatoires et facultatives</a:t>
            </a:r>
            <a:endParaRPr lang="fr-F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fr-FR" sz="2000" b="1" dirty="0" smtClean="0"/>
              <a:t>Obligatoires: </a:t>
            </a:r>
            <a:r>
              <a:rPr lang="fr-FR" sz="2000" dirty="0" smtClean="0"/>
              <a:t>Introduction, Partie théorique, Partie pratique, Conclusion, Références bibliographiques</a:t>
            </a:r>
          </a:p>
          <a:p>
            <a:pPr>
              <a:lnSpc>
                <a:spcPct val="200000"/>
              </a:lnSpc>
            </a:pPr>
            <a:r>
              <a:rPr lang="fr-FR" sz="2000" b="1" dirty="0" smtClean="0"/>
              <a:t>Facultatif: </a:t>
            </a:r>
            <a:r>
              <a:rPr lang="fr-FR" sz="2000" dirty="0" smtClean="0"/>
              <a:t>Annexes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012935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110" y="4710493"/>
            <a:ext cx="10515600" cy="19607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/>
              <a:t>Pour plus d’information, visitez mon espace personnel sur la plateforme </a:t>
            </a:r>
            <a:r>
              <a:rPr lang="fr-FR" sz="2000" dirty="0" err="1" smtClean="0"/>
              <a:t>Moodle</a:t>
            </a:r>
            <a:r>
              <a:rPr lang="fr-FR" sz="2000" dirty="0" smtClean="0"/>
              <a:t>, ou bien la classe virtuel (</a:t>
            </a:r>
            <a:r>
              <a:rPr lang="fr-FR" sz="2000" dirty="0" err="1" smtClean="0"/>
              <a:t>Big</a:t>
            </a:r>
            <a:r>
              <a:rPr lang="fr-FR" sz="2000" dirty="0" smtClean="0"/>
              <a:t> Blue </a:t>
            </a:r>
            <a:r>
              <a:rPr lang="fr-FR" sz="2000" dirty="0" err="1" smtClean="0"/>
              <a:t>Button</a:t>
            </a:r>
            <a:r>
              <a:rPr lang="fr-FR" sz="2000" dirty="0" smtClean="0"/>
              <a:t>) chapitre 4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Lien: </a:t>
            </a:r>
            <a:r>
              <a:rPr lang="fr-FR" sz="2000" dirty="0" smtClean="0">
                <a:hlinkClick r:id="rId2"/>
              </a:rPr>
              <a:t>http://elearning.univ-guelma.dz/course/view.php?id=20#section-7</a:t>
            </a:r>
            <a:r>
              <a:rPr lang="fr-FR" sz="2000" dirty="0" smtClean="0"/>
              <a:t> </a:t>
            </a:r>
            <a:endParaRPr lang="fr-FR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110" y="302252"/>
            <a:ext cx="1376966" cy="13769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6403" y="1679218"/>
            <a:ext cx="4411013" cy="2481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414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69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Réponse au Feedback</vt:lpstr>
      <vt:lpstr>Les types de productions écrites:</vt:lpstr>
      <vt:lpstr>Sections obligatoires et facultatives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Réponse au Feedback</dc:title>
  <dc:creator>dekcc</dc:creator>
  <cp:lastModifiedBy>dekcc</cp:lastModifiedBy>
  <cp:revision>2</cp:revision>
  <dcterms:created xsi:type="dcterms:W3CDTF">2020-06-01T14:16:39Z</dcterms:created>
  <dcterms:modified xsi:type="dcterms:W3CDTF">2020-06-01T14:22:29Z</dcterms:modified>
</cp:coreProperties>
</file>