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58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84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7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71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3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79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05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0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99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0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8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844D-A80E-4843-9C0C-5D3A0C2F0F6E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9194-26E0-41D2-A510-1712FBF179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8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learning.univ-guelma.dz/course/view.php?id=20#section-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0466"/>
            <a:ext cx="9144000" cy="792521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Réponse au Feedback</a:t>
            </a:r>
            <a:endParaRPr lang="fr-F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3700"/>
            <a:ext cx="9144000" cy="165576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« Escalade du deuxième sommet »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409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Les types de productions écrites:</a:t>
            </a:r>
            <a:endParaRPr lang="fr-F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000" dirty="0" smtClean="0"/>
              <a:t>Résumé, commentaires, compte rendu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000" dirty="0" smtClean="0"/>
              <a:t>Texte argumentatif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2286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Sections obligatoires et facultatives</a:t>
            </a:r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smtClean="0"/>
              <a:t>Obligatoires: </a:t>
            </a:r>
            <a:r>
              <a:rPr lang="fr-FR" sz="2000" dirty="0" smtClean="0"/>
              <a:t>Introduction, Partie théorique, Partie pratique, Conclusion, Références bibliographiques</a:t>
            </a:r>
          </a:p>
          <a:p>
            <a:pPr>
              <a:lnSpc>
                <a:spcPct val="200000"/>
              </a:lnSpc>
            </a:pPr>
            <a:r>
              <a:rPr lang="fr-FR" sz="2000" b="1" dirty="0" smtClean="0"/>
              <a:t>Facultatif: </a:t>
            </a:r>
            <a:r>
              <a:rPr lang="fr-FR" sz="2000" dirty="0" smtClean="0"/>
              <a:t>Annexes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1293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4710493"/>
            <a:ext cx="10515600" cy="19607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Pour plus d’information, visitez mon espace personnel sur la plateforme </a:t>
            </a:r>
            <a:r>
              <a:rPr lang="fr-FR" sz="2000" dirty="0" err="1" smtClean="0"/>
              <a:t>Moodle</a:t>
            </a:r>
            <a:r>
              <a:rPr lang="fr-FR" sz="2000" dirty="0" smtClean="0"/>
              <a:t>, ou bien la classe virtuel (</a:t>
            </a:r>
            <a:r>
              <a:rPr lang="fr-FR" sz="2000" dirty="0" err="1" smtClean="0"/>
              <a:t>Big</a:t>
            </a:r>
            <a:r>
              <a:rPr lang="fr-FR" sz="2000" dirty="0" smtClean="0"/>
              <a:t> Blue </a:t>
            </a:r>
            <a:r>
              <a:rPr lang="fr-FR" sz="2000" dirty="0" err="1" smtClean="0"/>
              <a:t>Button</a:t>
            </a:r>
            <a:r>
              <a:rPr lang="fr-FR" sz="2000" dirty="0" smtClean="0"/>
              <a:t>) chapitre 4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Lien: </a:t>
            </a:r>
            <a:r>
              <a:rPr lang="fr-FR" sz="2000" dirty="0" smtClean="0">
                <a:hlinkClick r:id="rId2"/>
              </a:rPr>
              <a:t>http://elearning.univ-guelma.dz/course/view.php?id=20#section-7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110" y="302252"/>
            <a:ext cx="1376966" cy="1376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6403" y="1679218"/>
            <a:ext cx="4411013" cy="24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1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Réponse au Feedback</vt:lpstr>
      <vt:lpstr>Les types de productions écrites:</vt:lpstr>
      <vt:lpstr>Sections obligatoires et facultatives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Réponse au Feedback</dc:title>
  <dc:creator>dekcc</dc:creator>
  <cp:lastModifiedBy>dekcc</cp:lastModifiedBy>
  <cp:revision>2</cp:revision>
  <dcterms:created xsi:type="dcterms:W3CDTF">2020-06-01T14:16:39Z</dcterms:created>
  <dcterms:modified xsi:type="dcterms:W3CDTF">2020-06-01T14:22:29Z</dcterms:modified>
</cp:coreProperties>
</file>