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65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FD8C6F-9004-447F-8007-141FFA554E41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C7FFADE-B52B-4E01-9932-C81B6BC893CB}">
      <dgm:prSet phldrT="[Texte]"/>
      <dgm:spPr/>
      <dgm:t>
        <a:bodyPr/>
        <a:lstStyle/>
        <a:p>
          <a:r>
            <a:rPr lang="ar-DZ" dirty="0"/>
            <a:t>1</a:t>
          </a:r>
          <a:endParaRPr lang="fr-FR" dirty="0"/>
        </a:p>
      </dgm:t>
    </dgm:pt>
    <dgm:pt modelId="{9AFD3F4D-BAE6-4692-8B84-B3316E7A4261}" type="parTrans" cxnId="{8C421B6E-CA72-48E7-A4D2-03F9959B271E}">
      <dgm:prSet/>
      <dgm:spPr/>
      <dgm:t>
        <a:bodyPr/>
        <a:lstStyle/>
        <a:p>
          <a:endParaRPr lang="fr-FR"/>
        </a:p>
      </dgm:t>
    </dgm:pt>
    <dgm:pt modelId="{76A3CD99-62AC-45BE-A7AA-9ACEAE5C5580}" type="sibTrans" cxnId="{8C421B6E-CA72-48E7-A4D2-03F9959B271E}">
      <dgm:prSet/>
      <dgm:spPr/>
      <dgm:t>
        <a:bodyPr/>
        <a:lstStyle/>
        <a:p>
          <a:endParaRPr lang="fr-FR"/>
        </a:p>
      </dgm:t>
    </dgm:pt>
    <dgm:pt modelId="{F6C19DB5-4B60-4CC7-A2B2-513BD9CD695C}">
      <dgm:prSet phldrT="[Texte]" custT="1"/>
      <dgm:spPr/>
      <dgm:t>
        <a:bodyPr/>
        <a:lstStyle/>
        <a:p>
          <a:pPr algn="ctr" rtl="1"/>
          <a:r>
            <a:rPr lang="ar-DZ" sz="3600" dirty="0"/>
            <a:t>تمارين الدعم </a:t>
          </a:r>
          <a:endParaRPr lang="fr-FR" sz="3600" dirty="0"/>
        </a:p>
      </dgm:t>
    </dgm:pt>
    <dgm:pt modelId="{B9315D52-B11C-4642-B43E-670944658D3B}" type="parTrans" cxnId="{BD730994-0104-4BDB-B834-3B0D47E47551}">
      <dgm:prSet/>
      <dgm:spPr/>
      <dgm:t>
        <a:bodyPr/>
        <a:lstStyle/>
        <a:p>
          <a:endParaRPr lang="fr-FR"/>
        </a:p>
      </dgm:t>
    </dgm:pt>
    <dgm:pt modelId="{1AE60323-BBD9-4608-97F7-807F609D1AF8}" type="sibTrans" cxnId="{BD730994-0104-4BDB-B834-3B0D47E47551}">
      <dgm:prSet/>
      <dgm:spPr/>
      <dgm:t>
        <a:bodyPr/>
        <a:lstStyle/>
        <a:p>
          <a:endParaRPr lang="fr-FR"/>
        </a:p>
      </dgm:t>
    </dgm:pt>
    <dgm:pt modelId="{E8F1E30A-224F-41E3-AEF3-953308122BA6}">
      <dgm:prSet phldrT="[Texte]"/>
      <dgm:spPr/>
      <dgm:t>
        <a:bodyPr/>
        <a:lstStyle/>
        <a:p>
          <a:r>
            <a:rPr lang="ar-DZ" dirty="0"/>
            <a:t>2</a:t>
          </a:r>
          <a:endParaRPr lang="fr-FR" dirty="0"/>
        </a:p>
      </dgm:t>
    </dgm:pt>
    <dgm:pt modelId="{5C7A36EE-5024-4251-889A-DDCC0BAF9ABC}" type="parTrans" cxnId="{AA7242D5-D715-4BCD-8C30-157548AB1051}">
      <dgm:prSet/>
      <dgm:spPr/>
      <dgm:t>
        <a:bodyPr/>
        <a:lstStyle/>
        <a:p>
          <a:endParaRPr lang="fr-FR"/>
        </a:p>
      </dgm:t>
    </dgm:pt>
    <dgm:pt modelId="{02474075-9A08-4459-B841-FD6151912F03}" type="sibTrans" cxnId="{AA7242D5-D715-4BCD-8C30-157548AB1051}">
      <dgm:prSet/>
      <dgm:spPr/>
      <dgm:t>
        <a:bodyPr/>
        <a:lstStyle/>
        <a:p>
          <a:endParaRPr lang="fr-FR"/>
        </a:p>
      </dgm:t>
    </dgm:pt>
    <dgm:pt modelId="{3153A46B-CCB4-442E-A7C2-C1ECAEE5B4E9}">
      <dgm:prSet phldrT="[Texte]" custT="1"/>
      <dgm:spPr/>
      <dgm:t>
        <a:bodyPr/>
        <a:lstStyle/>
        <a:p>
          <a:pPr algn="ctr" rtl="1"/>
          <a:r>
            <a:rPr lang="ar-DZ" sz="3600" dirty="0"/>
            <a:t>تمارين للتكوين</a:t>
          </a:r>
          <a:r>
            <a:rPr lang="ar-DZ" sz="5400" dirty="0"/>
            <a:t> </a:t>
          </a:r>
          <a:endParaRPr lang="fr-FR" sz="5400" dirty="0"/>
        </a:p>
      </dgm:t>
    </dgm:pt>
    <dgm:pt modelId="{46CDFEC6-C7B3-4495-BBC4-5ECADA013FE6}" type="parTrans" cxnId="{C82E1789-8D79-4FED-895F-AB74A8A54573}">
      <dgm:prSet/>
      <dgm:spPr/>
      <dgm:t>
        <a:bodyPr/>
        <a:lstStyle/>
        <a:p>
          <a:endParaRPr lang="fr-FR"/>
        </a:p>
      </dgm:t>
    </dgm:pt>
    <dgm:pt modelId="{6AD4E87D-4CC4-41D3-9FF6-9FDA1BF4CD62}" type="sibTrans" cxnId="{C82E1789-8D79-4FED-895F-AB74A8A54573}">
      <dgm:prSet/>
      <dgm:spPr/>
      <dgm:t>
        <a:bodyPr/>
        <a:lstStyle/>
        <a:p>
          <a:endParaRPr lang="fr-FR"/>
        </a:p>
      </dgm:t>
    </dgm:pt>
    <dgm:pt modelId="{996E275C-7930-4B50-B65A-1ECA52CF5BCF}">
      <dgm:prSet phldrT="[Texte]"/>
      <dgm:spPr/>
      <dgm:t>
        <a:bodyPr/>
        <a:lstStyle/>
        <a:p>
          <a:r>
            <a:rPr lang="ar-DZ" dirty="0"/>
            <a:t>3</a:t>
          </a:r>
          <a:endParaRPr lang="fr-FR" dirty="0"/>
        </a:p>
      </dgm:t>
    </dgm:pt>
    <dgm:pt modelId="{6E397E5E-313A-4E30-8C7E-B74F5724D23E}" type="parTrans" cxnId="{5E6D12D9-2EA9-4E48-9359-A241AEBF0CE5}">
      <dgm:prSet/>
      <dgm:spPr/>
      <dgm:t>
        <a:bodyPr/>
        <a:lstStyle/>
        <a:p>
          <a:endParaRPr lang="fr-FR"/>
        </a:p>
      </dgm:t>
    </dgm:pt>
    <dgm:pt modelId="{7AEB4037-3E3C-4892-B845-8858BA76B022}" type="sibTrans" cxnId="{5E6D12D9-2EA9-4E48-9359-A241AEBF0CE5}">
      <dgm:prSet/>
      <dgm:spPr/>
      <dgm:t>
        <a:bodyPr/>
        <a:lstStyle/>
        <a:p>
          <a:endParaRPr lang="fr-FR"/>
        </a:p>
      </dgm:t>
    </dgm:pt>
    <dgm:pt modelId="{3A99CE4A-D036-4A8B-95E3-F78ED7F78502}">
      <dgm:prSet phldrT="[Texte]" custT="1"/>
      <dgm:spPr/>
      <dgm:t>
        <a:bodyPr/>
        <a:lstStyle/>
        <a:p>
          <a:pPr algn="ctr" rtl="1"/>
          <a:r>
            <a:rPr lang="ar-DZ" sz="3600" dirty="0"/>
            <a:t>تمارين للتعلم الذاتي </a:t>
          </a:r>
          <a:endParaRPr lang="fr-FR" sz="3600" dirty="0"/>
        </a:p>
      </dgm:t>
    </dgm:pt>
    <dgm:pt modelId="{43F777A3-CC9A-4802-83BB-6CAACEA6A97A}" type="parTrans" cxnId="{D0B79964-CC7F-45F6-AC47-F6FFBB639A39}">
      <dgm:prSet/>
      <dgm:spPr/>
      <dgm:t>
        <a:bodyPr/>
        <a:lstStyle/>
        <a:p>
          <a:endParaRPr lang="fr-FR"/>
        </a:p>
      </dgm:t>
    </dgm:pt>
    <dgm:pt modelId="{09D877E0-21D6-481C-B092-8ECAE8863492}" type="sibTrans" cxnId="{D0B79964-CC7F-45F6-AC47-F6FFBB639A39}">
      <dgm:prSet/>
      <dgm:spPr/>
      <dgm:t>
        <a:bodyPr/>
        <a:lstStyle/>
        <a:p>
          <a:endParaRPr lang="fr-FR"/>
        </a:p>
      </dgm:t>
    </dgm:pt>
    <dgm:pt modelId="{F00366A9-D90A-475C-B6E2-6F7C03A220F5}" type="pres">
      <dgm:prSet presAssocID="{FAFD8C6F-9004-447F-8007-141FFA554E41}" presName="linearFlow" presStyleCnt="0">
        <dgm:presLayoutVars>
          <dgm:dir/>
          <dgm:animLvl val="lvl"/>
          <dgm:resizeHandles val="exact"/>
        </dgm:presLayoutVars>
      </dgm:prSet>
      <dgm:spPr/>
    </dgm:pt>
    <dgm:pt modelId="{86CDBE14-07F8-4DFD-97CC-FE80B9332FA1}" type="pres">
      <dgm:prSet presAssocID="{7C7FFADE-B52B-4E01-9932-C81B6BC893CB}" presName="composite" presStyleCnt="0"/>
      <dgm:spPr/>
    </dgm:pt>
    <dgm:pt modelId="{05E3607B-16EE-4870-B249-7CDCBCEA0FCB}" type="pres">
      <dgm:prSet presAssocID="{7C7FFADE-B52B-4E01-9932-C81B6BC893CB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5A0DC75D-D811-4751-8562-3DEA69528A89}" type="pres">
      <dgm:prSet presAssocID="{7C7FFADE-B52B-4E01-9932-C81B6BC893CB}" presName="descendantText" presStyleLbl="alignAcc1" presStyleIdx="0" presStyleCnt="3" custLinFactNeighborX="-1240" custLinFactNeighborY="-4237">
        <dgm:presLayoutVars>
          <dgm:bulletEnabled val="1"/>
        </dgm:presLayoutVars>
      </dgm:prSet>
      <dgm:spPr/>
    </dgm:pt>
    <dgm:pt modelId="{BB02B4BD-588C-45C3-882A-9BDB31DD6284}" type="pres">
      <dgm:prSet presAssocID="{76A3CD99-62AC-45BE-A7AA-9ACEAE5C5580}" presName="sp" presStyleCnt="0"/>
      <dgm:spPr/>
    </dgm:pt>
    <dgm:pt modelId="{14BBBD36-E8D5-4772-9FCD-C648AFA33716}" type="pres">
      <dgm:prSet presAssocID="{E8F1E30A-224F-41E3-AEF3-953308122BA6}" presName="composite" presStyleCnt="0"/>
      <dgm:spPr/>
    </dgm:pt>
    <dgm:pt modelId="{4F8E66BA-A49D-4D14-81AB-A32ACA632E2A}" type="pres">
      <dgm:prSet presAssocID="{E8F1E30A-224F-41E3-AEF3-953308122BA6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4F19334F-868B-4ABE-AB9C-F65AEEE0D2B3}" type="pres">
      <dgm:prSet presAssocID="{E8F1E30A-224F-41E3-AEF3-953308122BA6}" presName="descendantText" presStyleLbl="alignAcc1" presStyleIdx="1" presStyleCnt="3" custLinFactNeighborX="-2653" custLinFactNeighborY="-4525">
        <dgm:presLayoutVars>
          <dgm:bulletEnabled val="1"/>
        </dgm:presLayoutVars>
      </dgm:prSet>
      <dgm:spPr/>
    </dgm:pt>
    <dgm:pt modelId="{C78C4C60-74A4-45EC-87E0-60216B8D191F}" type="pres">
      <dgm:prSet presAssocID="{02474075-9A08-4459-B841-FD6151912F03}" presName="sp" presStyleCnt="0"/>
      <dgm:spPr/>
    </dgm:pt>
    <dgm:pt modelId="{8887A161-8AD7-413F-9544-C17E512CAE02}" type="pres">
      <dgm:prSet presAssocID="{996E275C-7930-4B50-B65A-1ECA52CF5BCF}" presName="composite" presStyleCnt="0"/>
      <dgm:spPr/>
    </dgm:pt>
    <dgm:pt modelId="{F3D14C73-ED5C-4763-A570-4210F5F60A1F}" type="pres">
      <dgm:prSet presAssocID="{996E275C-7930-4B50-B65A-1ECA52CF5BCF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44ACF87A-CC6E-4A03-B188-9E5B7B960DD7}" type="pres">
      <dgm:prSet presAssocID="{996E275C-7930-4B50-B65A-1ECA52CF5BCF}" presName="descendantText" presStyleLbl="alignAcc1" presStyleIdx="2" presStyleCnt="3" custLinFactNeighborX="172" custLinFactNeighborY="2591">
        <dgm:presLayoutVars>
          <dgm:bulletEnabled val="1"/>
        </dgm:presLayoutVars>
      </dgm:prSet>
      <dgm:spPr/>
    </dgm:pt>
  </dgm:ptLst>
  <dgm:cxnLst>
    <dgm:cxn modelId="{E3DCFB09-7E19-47A7-9BE9-8A27C5051619}" type="presOf" srcId="{996E275C-7930-4B50-B65A-1ECA52CF5BCF}" destId="{F3D14C73-ED5C-4763-A570-4210F5F60A1F}" srcOrd="0" destOrd="0" presId="urn:microsoft.com/office/officeart/2005/8/layout/chevron2"/>
    <dgm:cxn modelId="{D32F322F-0A7C-48B7-8B23-9A2A09E690D4}" type="presOf" srcId="{3A99CE4A-D036-4A8B-95E3-F78ED7F78502}" destId="{44ACF87A-CC6E-4A03-B188-9E5B7B960DD7}" srcOrd="0" destOrd="0" presId="urn:microsoft.com/office/officeart/2005/8/layout/chevron2"/>
    <dgm:cxn modelId="{D0B79964-CC7F-45F6-AC47-F6FFBB639A39}" srcId="{996E275C-7930-4B50-B65A-1ECA52CF5BCF}" destId="{3A99CE4A-D036-4A8B-95E3-F78ED7F78502}" srcOrd="0" destOrd="0" parTransId="{43F777A3-CC9A-4802-83BB-6CAACEA6A97A}" sibTransId="{09D877E0-21D6-481C-B092-8ECAE8863492}"/>
    <dgm:cxn modelId="{F9364A4D-2440-4427-9201-13693061DECD}" type="presOf" srcId="{FAFD8C6F-9004-447F-8007-141FFA554E41}" destId="{F00366A9-D90A-475C-B6E2-6F7C03A220F5}" srcOrd="0" destOrd="0" presId="urn:microsoft.com/office/officeart/2005/8/layout/chevron2"/>
    <dgm:cxn modelId="{8C421B6E-CA72-48E7-A4D2-03F9959B271E}" srcId="{FAFD8C6F-9004-447F-8007-141FFA554E41}" destId="{7C7FFADE-B52B-4E01-9932-C81B6BC893CB}" srcOrd="0" destOrd="0" parTransId="{9AFD3F4D-BAE6-4692-8B84-B3316E7A4261}" sibTransId="{76A3CD99-62AC-45BE-A7AA-9ACEAE5C5580}"/>
    <dgm:cxn modelId="{140EEE7F-3712-4FF3-A073-A8CD23A9095F}" type="presOf" srcId="{E8F1E30A-224F-41E3-AEF3-953308122BA6}" destId="{4F8E66BA-A49D-4D14-81AB-A32ACA632E2A}" srcOrd="0" destOrd="0" presId="urn:microsoft.com/office/officeart/2005/8/layout/chevron2"/>
    <dgm:cxn modelId="{C82E1789-8D79-4FED-895F-AB74A8A54573}" srcId="{E8F1E30A-224F-41E3-AEF3-953308122BA6}" destId="{3153A46B-CCB4-442E-A7C2-C1ECAEE5B4E9}" srcOrd="0" destOrd="0" parTransId="{46CDFEC6-C7B3-4495-BBC4-5ECADA013FE6}" sibTransId="{6AD4E87D-4CC4-41D3-9FF6-9FDA1BF4CD62}"/>
    <dgm:cxn modelId="{BD730994-0104-4BDB-B834-3B0D47E47551}" srcId="{7C7FFADE-B52B-4E01-9932-C81B6BC893CB}" destId="{F6C19DB5-4B60-4CC7-A2B2-513BD9CD695C}" srcOrd="0" destOrd="0" parTransId="{B9315D52-B11C-4642-B43E-670944658D3B}" sibTransId="{1AE60323-BBD9-4608-97F7-807F609D1AF8}"/>
    <dgm:cxn modelId="{AB6B699B-65FB-4CC5-A949-4467853E1FB1}" type="presOf" srcId="{F6C19DB5-4B60-4CC7-A2B2-513BD9CD695C}" destId="{5A0DC75D-D811-4751-8562-3DEA69528A89}" srcOrd="0" destOrd="0" presId="urn:microsoft.com/office/officeart/2005/8/layout/chevron2"/>
    <dgm:cxn modelId="{25F2F09B-CFBB-4278-B7D3-228F118CAAB9}" type="presOf" srcId="{3153A46B-CCB4-442E-A7C2-C1ECAEE5B4E9}" destId="{4F19334F-868B-4ABE-AB9C-F65AEEE0D2B3}" srcOrd="0" destOrd="0" presId="urn:microsoft.com/office/officeart/2005/8/layout/chevron2"/>
    <dgm:cxn modelId="{A1EBC5B3-87C8-4767-9D88-2EB7FB8985F6}" type="presOf" srcId="{7C7FFADE-B52B-4E01-9932-C81B6BC893CB}" destId="{05E3607B-16EE-4870-B249-7CDCBCEA0FCB}" srcOrd="0" destOrd="0" presId="urn:microsoft.com/office/officeart/2005/8/layout/chevron2"/>
    <dgm:cxn modelId="{AA7242D5-D715-4BCD-8C30-157548AB1051}" srcId="{FAFD8C6F-9004-447F-8007-141FFA554E41}" destId="{E8F1E30A-224F-41E3-AEF3-953308122BA6}" srcOrd="1" destOrd="0" parTransId="{5C7A36EE-5024-4251-889A-DDCC0BAF9ABC}" sibTransId="{02474075-9A08-4459-B841-FD6151912F03}"/>
    <dgm:cxn modelId="{5E6D12D9-2EA9-4E48-9359-A241AEBF0CE5}" srcId="{FAFD8C6F-9004-447F-8007-141FFA554E41}" destId="{996E275C-7930-4B50-B65A-1ECA52CF5BCF}" srcOrd="2" destOrd="0" parTransId="{6E397E5E-313A-4E30-8C7E-B74F5724D23E}" sibTransId="{7AEB4037-3E3C-4892-B845-8858BA76B022}"/>
    <dgm:cxn modelId="{7AAB1898-4271-4197-A414-887A77F676B4}" type="presParOf" srcId="{F00366A9-D90A-475C-B6E2-6F7C03A220F5}" destId="{86CDBE14-07F8-4DFD-97CC-FE80B9332FA1}" srcOrd="0" destOrd="0" presId="urn:microsoft.com/office/officeart/2005/8/layout/chevron2"/>
    <dgm:cxn modelId="{527B4808-6D95-48B7-AA03-3D180141126B}" type="presParOf" srcId="{86CDBE14-07F8-4DFD-97CC-FE80B9332FA1}" destId="{05E3607B-16EE-4870-B249-7CDCBCEA0FCB}" srcOrd="0" destOrd="0" presId="urn:microsoft.com/office/officeart/2005/8/layout/chevron2"/>
    <dgm:cxn modelId="{011AA8CA-26FC-424B-9095-3C72A9F1B0AE}" type="presParOf" srcId="{86CDBE14-07F8-4DFD-97CC-FE80B9332FA1}" destId="{5A0DC75D-D811-4751-8562-3DEA69528A89}" srcOrd="1" destOrd="0" presId="urn:microsoft.com/office/officeart/2005/8/layout/chevron2"/>
    <dgm:cxn modelId="{F602CB11-8C31-4312-89FE-FEAE8E47A6AE}" type="presParOf" srcId="{F00366A9-D90A-475C-B6E2-6F7C03A220F5}" destId="{BB02B4BD-588C-45C3-882A-9BDB31DD6284}" srcOrd="1" destOrd="0" presId="urn:microsoft.com/office/officeart/2005/8/layout/chevron2"/>
    <dgm:cxn modelId="{5803DA1A-E77C-4962-A862-DAC53270EAA0}" type="presParOf" srcId="{F00366A9-D90A-475C-B6E2-6F7C03A220F5}" destId="{14BBBD36-E8D5-4772-9FCD-C648AFA33716}" srcOrd="2" destOrd="0" presId="urn:microsoft.com/office/officeart/2005/8/layout/chevron2"/>
    <dgm:cxn modelId="{AD3CEB63-FCBF-4354-A740-11E8D9E322A4}" type="presParOf" srcId="{14BBBD36-E8D5-4772-9FCD-C648AFA33716}" destId="{4F8E66BA-A49D-4D14-81AB-A32ACA632E2A}" srcOrd="0" destOrd="0" presId="urn:microsoft.com/office/officeart/2005/8/layout/chevron2"/>
    <dgm:cxn modelId="{E7857519-CB9C-466C-8783-29F70EFA12DC}" type="presParOf" srcId="{14BBBD36-E8D5-4772-9FCD-C648AFA33716}" destId="{4F19334F-868B-4ABE-AB9C-F65AEEE0D2B3}" srcOrd="1" destOrd="0" presId="urn:microsoft.com/office/officeart/2005/8/layout/chevron2"/>
    <dgm:cxn modelId="{B2079C1C-36FA-41AC-8680-C0E1CBF6290C}" type="presParOf" srcId="{F00366A9-D90A-475C-B6E2-6F7C03A220F5}" destId="{C78C4C60-74A4-45EC-87E0-60216B8D191F}" srcOrd="3" destOrd="0" presId="urn:microsoft.com/office/officeart/2005/8/layout/chevron2"/>
    <dgm:cxn modelId="{7A5B5ACB-3B40-4CF2-92C9-B44EC0A56C92}" type="presParOf" srcId="{F00366A9-D90A-475C-B6E2-6F7C03A220F5}" destId="{8887A161-8AD7-413F-9544-C17E512CAE02}" srcOrd="4" destOrd="0" presId="urn:microsoft.com/office/officeart/2005/8/layout/chevron2"/>
    <dgm:cxn modelId="{501D818F-C865-4773-BE46-0A62167B6C4E}" type="presParOf" srcId="{8887A161-8AD7-413F-9544-C17E512CAE02}" destId="{F3D14C73-ED5C-4763-A570-4210F5F60A1F}" srcOrd="0" destOrd="0" presId="urn:microsoft.com/office/officeart/2005/8/layout/chevron2"/>
    <dgm:cxn modelId="{043345DD-E8B5-42EF-ADBE-1371EC20EEDD}" type="presParOf" srcId="{8887A161-8AD7-413F-9544-C17E512CAE02}" destId="{44ACF87A-CC6E-4A03-B188-9E5B7B960DD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8AB7D2-294C-4B46-A45D-9918727B5203}" type="doc">
      <dgm:prSet loTypeId="urn:microsoft.com/office/officeart/2005/8/layout/arrow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3BB047F-9314-4888-97AB-12E4553AD1F4}">
      <dgm:prSet phldrT="[Texte]" custT="1"/>
      <dgm:spPr/>
      <dgm:t>
        <a:bodyPr/>
        <a:lstStyle/>
        <a:p>
          <a:r>
            <a:rPr lang="ar-DZ" sz="4400" dirty="0"/>
            <a:t>التعلم الذاتي </a:t>
          </a:r>
        </a:p>
        <a:p>
          <a:r>
            <a:rPr lang="fr-FR" sz="3200" dirty="0"/>
            <a:t>L’auto instruction</a:t>
          </a:r>
        </a:p>
      </dgm:t>
    </dgm:pt>
    <dgm:pt modelId="{BADBB071-E785-42B5-826F-B7C99A740FF6}" type="parTrans" cxnId="{5E479DD2-6D71-4DBA-BE16-E0786ECB8068}">
      <dgm:prSet/>
      <dgm:spPr/>
      <dgm:t>
        <a:bodyPr/>
        <a:lstStyle/>
        <a:p>
          <a:endParaRPr lang="fr-FR"/>
        </a:p>
      </dgm:t>
    </dgm:pt>
    <dgm:pt modelId="{C062C26D-DB8D-41CD-B73E-268C439A66A1}" type="sibTrans" cxnId="{5E479DD2-6D71-4DBA-BE16-E0786ECB8068}">
      <dgm:prSet/>
      <dgm:spPr/>
      <dgm:t>
        <a:bodyPr/>
        <a:lstStyle/>
        <a:p>
          <a:endParaRPr lang="fr-FR"/>
        </a:p>
      </dgm:t>
    </dgm:pt>
    <dgm:pt modelId="{5E1674AD-C4E6-4B3A-B96E-E93E35AEBBB3}">
      <dgm:prSet phldrT="[Texte]" custT="1"/>
      <dgm:spPr/>
      <dgm:t>
        <a:bodyPr/>
        <a:lstStyle/>
        <a:p>
          <a:pPr algn="r"/>
          <a:r>
            <a:rPr lang="ar-DZ" sz="4400" dirty="0"/>
            <a:t>التعلم الفردي </a:t>
          </a:r>
          <a:endParaRPr lang="fr-FR" sz="4400" dirty="0"/>
        </a:p>
        <a:p>
          <a:pPr algn="l"/>
          <a:r>
            <a:rPr lang="fr-FR" sz="3200" dirty="0"/>
            <a:t>L’apprentissage individuel</a:t>
          </a:r>
        </a:p>
      </dgm:t>
    </dgm:pt>
    <dgm:pt modelId="{F9025D03-87A5-4E39-A02C-0939D8122ABA}" type="parTrans" cxnId="{E76C4731-4AE0-436B-81C2-D80DF85796C0}">
      <dgm:prSet/>
      <dgm:spPr/>
      <dgm:t>
        <a:bodyPr/>
        <a:lstStyle/>
        <a:p>
          <a:endParaRPr lang="fr-FR"/>
        </a:p>
      </dgm:t>
    </dgm:pt>
    <dgm:pt modelId="{9CE7838D-735B-4AB9-9C15-45127BBD2170}" type="sibTrans" cxnId="{E76C4731-4AE0-436B-81C2-D80DF85796C0}">
      <dgm:prSet/>
      <dgm:spPr/>
      <dgm:t>
        <a:bodyPr/>
        <a:lstStyle/>
        <a:p>
          <a:endParaRPr lang="fr-FR"/>
        </a:p>
      </dgm:t>
    </dgm:pt>
    <dgm:pt modelId="{EF192605-28EC-4B83-996C-F1964F31B93E}" type="pres">
      <dgm:prSet presAssocID="{F28AB7D2-294C-4B46-A45D-9918727B5203}" presName="compositeShape" presStyleCnt="0">
        <dgm:presLayoutVars>
          <dgm:chMax val="2"/>
          <dgm:dir/>
          <dgm:resizeHandles val="exact"/>
        </dgm:presLayoutVars>
      </dgm:prSet>
      <dgm:spPr/>
    </dgm:pt>
    <dgm:pt modelId="{0B318619-1F36-42C7-885B-AB2D77840A59}" type="pres">
      <dgm:prSet presAssocID="{13BB047F-9314-4888-97AB-12E4553AD1F4}" presName="upArrow" presStyleLbl="node1" presStyleIdx="0" presStyleCnt="2"/>
      <dgm:spPr/>
    </dgm:pt>
    <dgm:pt modelId="{FF92F8BD-85BA-4A87-84F9-1AFE6CC57879}" type="pres">
      <dgm:prSet presAssocID="{13BB047F-9314-4888-97AB-12E4553AD1F4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5F7DE24B-2DCE-4537-B940-81DFFF888F8F}" type="pres">
      <dgm:prSet presAssocID="{5E1674AD-C4E6-4B3A-B96E-E93E35AEBBB3}" presName="downArrow" presStyleLbl="node1" presStyleIdx="1" presStyleCnt="2"/>
      <dgm:spPr/>
    </dgm:pt>
    <dgm:pt modelId="{818D1103-F245-43C6-B9B3-90A6B592329A}" type="pres">
      <dgm:prSet presAssocID="{5E1674AD-C4E6-4B3A-B96E-E93E35AEBBB3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E76C4731-4AE0-436B-81C2-D80DF85796C0}" srcId="{F28AB7D2-294C-4B46-A45D-9918727B5203}" destId="{5E1674AD-C4E6-4B3A-B96E-E93E35AEBBB3}" srcOrd="1" destOrd="0" parTransId="{F9025D03-87A5-4E39-A02C-0939D8122ABA}" sibTransId="{9CE7838D-735B-4AB9-9C15-45127BBD2170}"/>
    <dgm:cxn modelId="{0AC5F0A1-319A-49AA-ABD8-818BC6DDB088}" type="presOf" srcId="{13BB047F-9314-4888-97AB-12E4553AD1F4}" destId="{FF92F8BD-85BA-4A87-84F9-1AFE6CC57879}" srcOrd="0" destOrd="0" presId="urn:microsoft.com/office/officeart/2005/8/layout/arrow4"/>
    <dgm:cxn modelId="{2D79ACA6-C824-4730-92DE-9A0E48182137}" type="presOf" srcId="{5E1674AD-C4E6-4B3A-B96E-E93E35AEBBB3}" destId="{818D1103-F245-43C6-B9B3-90A6B592329A}" srcOrd="0" destOrd="0" presId="urn:microsoft.com/office/officeart/2005/8/layout/arrow4"/>
    <dgm:cxn modelId="{69333ECA-B9C4-4D3A-94BB-50DDC7976E4A}" type="presOf" srcId="{F28AB7D2-294C-4B46-A45D-9918727B5203}" destId="{EF192605-28EC-4B83-996C-F1964F31B93E}" srcOrd="0" destOrd="0" presId="urn:microsoft.com/office/officeart/2005/8/layout/arrow4"/>
    <dgm:cxn modelId="{5E479DD2-6D71-4DBA-BE16-E0786ECB8068}" srcId="{F28AB7D2-294C-4B46-A45D-9918727B5203}" destId="{13BB047F-9314-4888-97AB-12E4553AD1F4}" srcOrd="0" destOrd="0" parTransId="{BADBB071-E785-42B5-826F-B7C99A740FF6}" sibTransId="{C062C26D-DB8D-41CD-B73E-268C439A66A1}"/>
    <dgm:cxn modelId="{46C3B7AC-5463-429D-BC55-EA57AA45AE8E}" type="presParOf" srcId="{EF192605-28EC-4B83-996C-F1964F31B93E}" destId="{0B318619-1F36-42C7-885B-AB2D77840A59}" srcOrd="0" destOrd="0" presId="urn:microsoft.com/office/officeart/2005/8/layout/arrow4"/>
    <dgm:cxn modelId="{0D396850-BFD7-4402-8CE3-7AD3734136DE}" type="presParOf" srcId="{EF192605-28EC-4B83-996C-F1964F31B93E}" destId="{FF92F8BD-85BA-4A87-84F9-1AFE6CC57879}" srcOrd="1" destOrd="0" presId="urn:microsoft.com/office/officeart/2005/8/layout/arrow4"/>
    <dgm:cxn modelId="{F61251E8-33BD-45C4-96FB-7A1FBCFD1658}" type="presParOf" srcId="{EF192605-28EC-4B83-996C-F1964F31B93E}" destId="{5F7DE24B-2DCE-4537-B940-81DFFF888F8F}" srcOrd="2" destOrd="0" presId="urn:microsoft.com/office/officeart/2005/8/layout/arrow4"/>
    <dgm:cxn modelId="{72EA94AF-B58D-4736-B587-8BB684FC0671}" type="presParOf" srcId="{EF192605-28EC-4B83-996C-F1964F31B93E}" destId="{818D1103-F245-43C6-B9B3-90A6B592329A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648FE4-3A2A-4190-8306-74359C8B8421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B5D38A2-CA91-4299-9753-452E66A88B49}">
      <dgm:prSet phldrT="[Texte]"/>
      <dgm:spPr/>
      <dgm:t>
        <a:bodyPr/>
        <a:lstStyle/>
        <a:p>
          <a:r>
            <a:rPr lang="ar-DZ" dirty="0"/>
            <a:t>الطفل محور العملية التربوية </a:t>
          </a:r>
          <a:endParaRPr lang="fr-FR" dirty="0"/>
        </a:p>
      </dgm:t>
    </dgm:pt>
    <dgm:pt modelId="{AA02EAC9-7C68-4E4D-9050-5A37A95EEB36}" type="parTrans" cxnId="{CC0CA287-EFF3-40DB-AE6F-45ECFBD7E585}">
      <dgm:prSet/>
      <dgm:spPr/>
      <dgm:t>
        <a:bodyPr/>
        <a:lstStyle/>
        <a:p>
          <a:endParaRPr lang="fr-FR"/>
        </a:p>
      </dgm:t>
    </dgm:pt>
    <dgm:pt modelId="{4FB1F128-1B37-4B60-AF90-331E84B7CEF4}" type="sibTrans" cxnId="{CC0CA287-EFF3-40DB-AE6F-45ECFBD7E585}">
      <dgm:prSet/>
      <dgm:spPr/>
      <dgm:t>
        <a:bodyPr/>
        <a:lstStyle/>
        <a:p>
          <a:endParaRPr lang="fr-FR"/>
        </a:p>
      </dgm:t>
    </dgm:pt>
    <dgm:pt modelId="{322B490D-6C09-47E5-A0BA-4C76E6435060}">
      <dgm:prSet phldrT="[Texte]"/>
      <dgm:spPr/>
      <dgm:t>
        <a:bodyPr/>
        <a:lstStyle/>
        <a:p>
          <a:r>
            <a:rPr lang="ar-DZ" dirty="0"/>
            <a:t>يبنى العمل التربوي على أسس سيكولوجية</a:t>
          </a:r>
          <a:endParaRPr lang="fr-FR" dirty="0"/>
        </a:p>
      </dgm:t>
    </dgm:pt>
    <dgm:pt modelId="{3B2AF343-C6A3-4C6F-825C-3E16286CA1F7}" type="parTrans" cxnId="{99C38AD2-C06D-453E-A11C-BAFCB0345A93}">
      <dgm:prSet/>
      <dgm:spPr/>
      <dgm:t>
        <a:bodyPr/>
        <a:lstStyle/>
        <a:p>
          <a:endParaRPr lang="fr-FR"/>
        </a:p>
      </dgm:t>
    </dgm:pt>
    <dgm:pt modelId="{58EE1913-3179-4412-A50E-8A32C137A2A8}" type="sibTrans" cxnId="{99C38AD2-C06D-453E-A11C-BAFCB0345A93}">
      <dgm:prSet/>
      <dgm:spPr/>
      <dgm:t>
        <a:bodyPr/>
        <a:lstStyle/>
        <a:p>
          <a:endParaRPr lang="fr-FR"/>
        </a:p>
      </dgm:t>
    </dgm:pt>
    <dgm:pt modelId="{CEEF0FD8-A7AC-46E2-97F4-6D97477D671B}" type="pres">
      <dgm:prSet presAssocID="{C9648FE4-3A2A-4190-8306-74359C8B8421}" presName="compositeShape" presStyleCnt="0">
        <dgm:presLayoutVars>
          <dgm:chMax val="2"/>
          <dgm:dir/>
          <dgm:resizeHandles val="exact"/>
        </dgm:presLayoutVars>
      </dgm:prSet>
      <dgm:spPr/>
    </dgm:pt>
    <dgm:pt modelId="{2225E8E6-A8D4-4549-A4E3-8E0DEC4C4BA3}" type="pres">
      <dgm:prSet presAssocID="{C9648FE4-3A2A-4190-8306-74359C8B8421}" presName="divider" presStyleLbl="fgShp" presStyleIdx="0" presStyleCnt="1"/>
      <dgm:spPr/>
    </dgm:pt>
    <dgm:pt modelId="{AA551AF9-25A6-44F2-93DB-EF6652EDB11F}" type="pres">
      <dgm:prSet presAssocID="{7B5D38A2-CA91-4299-9753-452E66A88B49}" presName="downArrow" presStyleLbl="node1" presStyleIdx="0" presStyleCnt="2"/>
      <dgm:spPr/>
    </dgm:pt>
    <dgm:pt modelId="{99477688-11F3-4133-8337-051462967CA6}" type="pres">
      <dgm:prSet presAssocID="{7B5D38A2-CA91-4299-9753-452E66A88B49}" presName="downArrowText" presStyleLbl="revTx" presStyleIdx="0" presStyleCnt="2">
        <dgm:presLayoutVars>
          <dgm:bulletEnabled val="1"/>
        </dgm:presLayoutVars>
      </dgm:prSet>
      <dgm:spPr/>
    </dgm:pt>
    <dgm:pt modelId="{5D287178-0718-4FBF-BAF1-9DB775DBD8EC}" type="pres">
      <dgm:prSet presAssocID="{322B490D-6C09-47E5-A0BA-4C76E6435060}" presName="upArrow" presStyleLbl="node1" presStyleIdx="1" presStyleCnt="2"/>
      <dgm:spPr/>
    </dgm:pt>
    <dgm:pt modelId="{950A0FD3-A594-4F93-AD90-FC1EFDB2BD7D}" type="pres">
      <dgm:prSet presAssocID="{322B490D-6C09-47E5-A0BA-4C76E6435060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425A3A32-CBBC-4BD7-B023-4CE91A5E3A7E}" type="presOf" srcId="{7B5D38A2-CA91-4299-9753-452E66A88B49}" destId="{99477688-11F3-4133-8337-051462967CA6}" srcOrd="0" destOrd="0" presId="urn:microsoft.com/office/officeart/2005/8/layout/arrow3"/>
    <dgm:cxn modelId="{F2F6DC57-53F9-492A-A4AA-6A6C0E104030}" type="presOf" srcId="{322B490D-6C09-47E5-A0BA-4C76E6435060}" destId="{950A0FD3-A594-4F93-AD90-FC1EFDB2BD7D}" srcOrd="0" destOrd="0" presId="urn:microsoft.com/office/officeart/2005/8/layout/arrow3"/>
    <dgm:cxn modelId="{CC0CA287-EFF3-40DB-AE6F-45ECFBD7E585}" srcId="{C9648FE4-3A2A-4190-8306-74359C8B8421}" destId="{7B5D38A2-CA91-4299-9753-452E66A88B49}" srcOrd="0" destOrd="0" parTransId="{AA02EAC9-7C68-4E4D-9050-5A37A95EEB36}" sibTransId="{4FB1F128-1B37-4B60-AF90-331E84B7CEF4}"/>
    <dgm:cxn modelId="{91C541B9-10A5-4B5B-A9DE-B4D1C5487871}" type="presOf" srcId="{C9648FE4-3A2A-4190-8306-74359C8B8421}" destId="{CEEF0FD8-A7AC-46E2-97F4-6D97477D671B}" srcOrd="0" destOrd="0" presId="urn:microsoft.com/office/officeart/2005/8/layout/arrow3"/>
    <dgm:cxn modelId="{99C38AD2-C06D-453E-A11C-BAFCB0345A93}" srcId="{C9648FE4-3A2A-4190-8306-74359C8B8421}" destId="{322B490D-6C09-47E5-A0BA-4C76E6435060}" srcOrd="1" destOrd="0" parTransId="{3B2AF343-C6A3-4C6F-825C-3E16286CA1F7}" sibTransId="{58EE1913-3179-4412-A50E-8A32C137A2A8}"/>
    <dgm:cxn modelId="{30CF98F8-4127-40E0-87F8-CE2B6D1A50C0}" type="presParOf" srcId="{CEEF0FD8-A7AC-46E2-97F4-6D97477D671B}" destId="{2225E8E6-A8D4-4549-A4E3-8E0DEC4C4BA3}" srcOrd="0" destOrd="0" presId="urn:microsoft.com/office/officeart/2005/8/layout/arrow3"/>
    <dgm:cxn modelId="{E62C1049-8FAC-4EBC-8CA4-AE8BCFA448E9}" type="presParOf" srcId="{CEEF0FD8-A7AC-46E2-97F4-6D97477D671B}" destId="{AA551AF9-25A6-44F2-93DB-EF6652EDB11F}" srcOrd="1" destOrd="0" presId="urn:microsoft.com/office/officeart/2005/8/layout/arrow3"/>
    <dgm:cxn modelId="{2B6EA13F-AB6B-45F4-AE90-97D9C979FFF2}" type="presParOf" srcId="{CEEF0FD8-A7AC-46E2-97F4-6D97477D671B}" destId="{99477688-11F3-4133-8337-051462967CA6}" srcOrd="2" destOrd="0" presId="urn:microsoft.com/office/officeart/2005/8/layout/arrow3"/>
    <dgm:cxn modelId="{85B6C98B-3023-4E7F-94B1-CE6535E53C30}" type="presParOf" srcId="{CEEF0FD8-A7AC-46E2-97F4-6D97477D671B}" destId="{5D287178-0718-4FBF-BAF1-9DB775DBD8EC}" srcOrd="3" destOrd="0" presId="urn:microsoft.com/office/officeart/2005/8/layout/arrow3"/>
    <dgm:cxn modelId="{E2D871FC-FD5D-4E41-9825-0DDCD35A395A}" type="presParOf" srcId="{CEEF0FD8-A7AC-46E2-97F4-6D97477D671B}" destId="{950A0FD3-A594-4F93-AD90-FC1EFDB2BD7D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E3607B-16EE-4870-B249-7CDCBCEA0FCB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3000" kern="1200" dirty="0"/>
            <a:t>1</a:t>
          </a:r>
          <a:endParaRPr lang="fr-FR" sz="3000" kern="1200" dirty="0"/>
        </a:p>
      </dsp:txBody>
      <dsp:txXfrm rot="-5400000">
        <a:off x="1" y="520688"/>
        <a:ext cx="1039018" cy="445294"/>
      </dsp:txXfrm>
    </dsp:sp>
    <dsp:sp modelId="{5A0DC75D-D811-4751-8562-3DEA69528A89}">
      <dsp:nvSpPr>
        <dsp:cNvPr id="0" name=""/>
        <dsp:cNvSpPr/>
      </dsp:nvSpPr>
      <dsp:spPr>
        <a:xfrm rot="5400000">
          <a:off x="3022401" y="-2046089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DZ" sz="3600" kern="1200" dirty="0"/>
            <a:t>تمارين الدعم </a:t>
          </a:r>
          <a:endParaRPr lang="fr-FR" sz="3600" kern="1200" dirty="0"/>
        </a:p>
      </dsp:txBody>
      <dsp:txXfrm rot="-5400000">
        <a:off x="976312" y="47098"/>
        <a:ext cx="5009883" cy="870607"/>
      </dsp:txXfrm>
    </dsp:sp>
    <dsp:sp modelId="{4F8E66BA-A49D-4D14-81AB-A32ACA632E2A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3000" kern="1200" dirty="0"/>
            <a:t>2</a:t>
          </a:r>
          <a:endParaRPr lang="fr-FR" sz="3000" kern="1200" dirty="0"/>
        </a:p>
      </dsp:txBody>
      <dsp:txXfrm rot="-5400000">
        <a:off x="1" y="1809352"/>
        <a:ext cx="1039018" cy="445294"/>
      </dsp:txXfrm>
    </dsp:sp>
    <dsp:sp modelId="{4F19334F-868B-4ABE-AB9C-F65AEEE0D2B3}">
      <dsp:nvSpPr>
        <dsp:cNvPr id="0" name=""/>
        <dsp:cNvSpPr/>
      </dsp:nvSpPr>
      <dsp:spPr>
        <a:xfrm rot="5400000">
          <a:off x="2950946" y="-799902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DZ" sz="3600" kern="1200" dirty="0"/>
            <a:t>تمارين للتكوين</a:t>
          </a:r>
          <a:r>
            <a:rPr lang="ar-DZ" sz="5400" kern="1200" dirty="0"/>
            <a:t> </a:t>
          </a:r>
          <a:endParaRPr lang="fr-FR" sz="5400" kern="1200" dirty="0"/>
        </a:p>
      </dsp:txBody>
      <dsp:txXfrm rot="-5400000">
        <a:off x="904857" y="1293285"/>
        <a:ext cx="5009883" cy="870607"/>
      </dsp:txXfrm>
    </dsp:sp>
    <dsp:sp modelId="{F3D14C73-ED5C-4763-A570-4210F5F60A1F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3000" kern="1200" dirty="0"/>
            <a:t>3</a:t>
          </a:r>
          <a:endParaRPr lang="fr-FR" sz="3000" kern="1200" dirty="0"/>
        </a:p>
      </dsp:txBody>
      <dsp:txXfrm rot="-5400000">
        <a:off x="1" y="3098016"/>
        <a:ext cx="1039018" cy="445294"/>
      </dsp:txXfrm>
    </dsp:sp>
    <dsp:sp modelId="{44ACF87A-CC6E-4A03-B188-9E5B7B960DD7}">
      <dsp:nvSpPr>
        <dsp:cNvPr id="0" name=""/>
        <dsp:cNvSpPr/>
      </dsp:nvSpPr>
      <dsp:spPr>
        <a:xfrm rot="5400000">
          <a:off x="3085107" y="557416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DZ" sz="3600" kern="1200" dirty="0"/>
            <a:t>تمارين للتعلم الذاتي </a:t>
          </a:r>
          <a:endParaRPr lang="fr-FR" sz="3600" kern="1200" dirty="0"/>
        </a:p>
      </dsp:txBody>
      <dsp:txXfrm rot="-5400000">
        <a:off x="1039018" y="2650603"/>
        <a:ext cx="5009883" cy="8706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318619-1F36-42C7-885B-AB2D77840A59}">
      <dsp:nvSpPr>
        <dsp:cNvPr id="0" name=""/>
        <dsp:cNvSpPr/>
      </dsp:nvSpPr>
      <dsp:spPr>
        <a:xfrm>
          <a:off x="3352" y="0"/>
          <a:ext cx="2011680" cy="195072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92F8BD-85BA-4A87-84F9-1AFE6CC57879}">
      <dsp:nvSpPr>
        <dsp:cNvPr id="0" name=""/>
        <dsp:cNvSpPr/>
      </dsp:nvSpPr>
      <dsp:spPr>
        <a:xfrm>
          <a:off x="2075383" y="0"/>
          <a:ext cx="3413760" cy="195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28" tIns="0" rIns="312928" bIns="312928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4400" kern="1200" dirty="0"/>
            <a:t>التعلم الذاتي </a:t>
          </a:r>
        </a:p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L’auto instruction</a:t>
          </a:r>
        </a:p>
      </dsp:txBody>
      <dsp:txXfrm>
        <a:off x="2075383" y="0"/>
        <a:ext cx="3413760" cy="1950720"/>
      </dsp:txXfrm>
    </dsp:sp>
    <dsp:sp modelId="{5F7DE24B-2DCE-4537-B940-81DFFF888F8F}">
      <dsp:nvSpPr>
        <dsp:cNvPr id="0" name=""/>
        <dsp:cNvSpPr/>
      </dsp:nvSpPr>
      <dsp:spPr>
        <a:xfrm>
          <a:off x="606856" y="2113280"/>
          <a:ext cx="2011680" cy="195072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8D1103-F245-43C6-B9B3-90A6B592329A}">
      <dsp:nvSpPr>
        <dsp:cNvPr id="0" name=""/>
        <dsp:cNvSpPr/>
      </dsp:nvSpPr>
      <dsp:spPr>
        <a:xfrm>
          <a:off x="2678887" y="2113280"/>
          <a:ext cx="3413760" cy="195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28" tIns="0" rIns="312928" bIns="312928" numCol="1" spcCol="1270" anchor="ctr" anchorCtr="0">
          <a:noAutofit/>
        </a:bodyPr>
        <a:lstStyle/>
        <a:p>
          <a:pPr marL="0" lvl="0" indent="0" algn="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4400" kern="1200" dirty="0"/>
            <a:t>التعلم الفردي </a:t>
          </a:r>
          <a:endParaRPr lang="fr-FR" sz="4400" kern="1200" dirty="0"/>
        </a:p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L’apprentissage individuel</a:t>
          </a:r>
        </a:p>
      </dsp:txBody>
      <dsp:txXfrm>
        <a:off x="2678887" y="2113280"/>
        <a:ext cx="3413760" cy="19507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25E8E6-A8D4-4549-A4E3-8E0DEC4C4BA3}">
      <dsp:nvSpPr>
        <dsp:cNvPr id="0" name=""/>
        <dsp:cNvSpPr/>
      </dsp:nvSpPr>
      <dsp:spPr>
        <a:xfrm rot="21300000">
          <a:off x="25020" y="1783921"/>
          <a:ext cx="8103358" cy="927956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551AF9-25A6-44F2-93DB-EF6652EDB11F}">
      <dsp:nvSpPr>
        <dsp:cNvPr id="0" name=""/>
        <dsp:cNvSpPr/>
      </dsp:nvSpPr>
      <dsp:spPr>
        <a:xfrm>
          <a:off x="978408" y="224790"/>
          <a:ext cx="2446020" cy="179832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477688-11F3-4133-8337-051462967CA6}">
      <dsp:nvSpPr>
        <dsp:cNvPr id="0" name=""/>
        <dsp:cNvSpPr/>
      </dsp:nvSpPr>
      <dsp:spPr>
        <a:xfrm>
          <a:off x="4321302" y="0"/>
          <a:ext cx="2609088" cy="1888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3200" kern="1200" dirty="0"/>
            <a:t>الطفل محور العملية التربوية </a:t>
          </a:r>
          <a:endParaRPr lang="fr-FR" sz="3200" kern="1200" dirty="0"/>
        </a:p>
      </dsp:txBody>
      <dsp:txXfrm>
        <a:off x="4321302" y="0"/>
        <a:ext cx="2609088" cy="1888236"/>
      </dsp:txXfrm>
    </dsp:sp>
    <dsp:sp modelId="{5D287178-0718-4FBF-BAF1-9DB775DBD8EC}">
      <dsp:nvSpPr>
        <dsp:cNvPr id="0" name=""/>
        <dsp:cNvSpPr/>
      </dsp:nvSpPr>
      <dsp:spPr>
        <a:xfrm>
          <a:off x="4728971" y="2472690"/>
          <a:ext cx="2446020" cy="179832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0A0FD3-A594-4F93-AD90-FC1EFDB2BD7D}">
      <dsp:nvSpPr>
        <dsp:cNvPr id="0" name=""/>
        <dsp:cNvSpPr/>
      </dsp:nvSpPr>
      <dsp:spPr>
        <a:xfrm>
          <a:off x="1223010" y="2607564"/>
          <a:ext cx="2609088" cy="18882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3200" kern="1200" dirty="0"/>
            <a:t>يبنى العمل التربوي على أسس سيكولوجية</a:t>
          </a:r>
          <a:endParaRPr lang="fr-FR" sz="3200" kern="1200" dirty="0"/>
        </a:p>
      </dsp:txBody>
      <dsp:txXfrm>
        <a:off x="1223010" y="2607564"/>
        <a:ext cx="2609088" cy="1888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C3D04FD-78BF-45FA-99A5-1A69A4FB816B}" type="datetimeFigureOut">
              <a:rPr lang="fr-FR" smtClean="0"/>
              <a:pPr/>
              <a:t>29/12/2020</a:t>
            </a:fld>
            <a:endParaRPr lang="fr-FR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620B80-64E6-462B-A6CD-1901519F0DC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D04FD-78BF-45FA-99A5-1A69A4FB816B}" type="datetimeFigureOut">
              <a:rPr lang="fr-FR" smtClean="0"/>
              <a:pPr/>
              <a:t>29/12/2020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20B80-64E6-462B-A6CD-1901519F0DC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C3D04FD-78BF-45FA-99A5-1A69A4FB816B}" type="datetimeFigureOut">
              <a:rPr lang="fr-FR" smtClean="0"/>
              <a:pPr/>
              <a:t>29/12/2020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8620B80-64E6-462B-A6CD-1901519F0DC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D04FD-78BF-45FA-99A5-1A69A4FB816B}" type="datetimeFigureOut">
              <a:rPr lang="fr-FR" smtClean="0"/>
              <a:pPr/>
              <a:t>29/12/2020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620B80-64E6-462B-A6CD-1901519F0DC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D04FD-78BF-45FA-99A5-1A69A4FB816B}" type="datetimeFigureOut">
              <a:rPr lang="fr-FR" smtClean="0"/>
              <a:pPr/>
              <a:t>29/12/2020</a:t>
            </a:fld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8620B80-64E6-462B-A6CD-1901519F0DC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3D04FD-78BF-45FA-99A5-1A69A4FB816B}" type="datetimeFigureOut">
              <a:rPr lang="fr-FR" smtClean="0"/>
              <a:pPr/>
              <a:t>29/12/2020</a:t>
            </a:fld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8620B80-64E6-462B-A6CD-1901519F0DC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3D04FD-78BF-45FA-99A5-1A69A4FB816B}" type="datetimeFigureOut">
              <a:rPr lang="fr-FR" smtClean="0"/>
              <a:pPr/>
              <a:t>29/12/2020</a:t>
            </a:fld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8620B80-64E6-462B-A6CD-1901519F0DC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D04FD-78BF-45FA-99A5-1A69A4FB816B}" type="datetimeFigureOut">
              <a:rPr lang="fr-FR" smtClean="0"/>
              <a:pPr/>
              <a:t>29/12/2020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620B80-64E6-462B-A6CD-1901519F0DC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D04FD-78BF-45FA-99A5-1A69A4FB816B}" type="datetimeFigureOut">
              <a:rPr lang="fr-FR" smtClean="0"/>
              <a:pPr/>
              <a:t>29/12/2020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620B80-64E6-462B-A6CD-1901519F0DC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D04FD-78BF-45FA-99A5-1A69A4FB816B}" type="datetimeFigureOut">
              <a:rPr lang="fr-FR" smtClean="0"/>
              <a:pPr/>
              <a:t>29/12/2020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620B80-64E6-462B-A6CD-1901519F0DC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C3D04FD-78BF-45FA-99A5-1A69A4FB816B}" type="datetimeFigureOut">
              <a:rPr lang="fr-FR" smtClean="0"/>
              <a:pPr/>
              <a:t>29/12/2020</a:t>
            </a:fld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8620B80-64E6-462B-A6CD-1901519F0DC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3D04FD-78BF-45FA-99A5-1A69A4FB816B}" type="datetimeFigureOut">
              <a:rPr lang="fr-FR" smtClean="0"/>
              <a:pPr/>
              <a:t>29/12/2020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8620B80-64E6-462B-A6CD-1901519F0DC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2976" y="857232"/>
            <a:ext cx="6477000" cy="1828800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sz="2400" b="1" dirty="0">
                <a:solidFill>
                  <a:srgbClr val="F66538"/>
                </a:solidFill>
              </a:rPr>
              <a:t>جامعة 8 </a:t>
            </a:r>
            <a:r>
              <a:rPr lang="ar-DZ" sz="2400" b="1" dirty="0" err="1">
                <a:solidFill>
                  <a:srgbClr val="F66538"/>
                </a:solidFill>
              </a:rPr>
              <a:t>ماي</a:t>
            </a:r>
            <a:r>
              <a:rPr lang="ar-DZ" sz="2400" b="1" dirty="0">
                <a:solidFill>
                  <a:srgbClr val="F66538"/>
                </a:solidFill>
              </a:rPr>
              <a:t> 1945</a:t>
            </a:r>
            <a:br>
              <a:rPr lang="ar-DZ" sz="2400" b="1" dirty="0">
                <a:solidFill>
                  <a:srgbClr val="F66538"/>
                </a:solidFill>
              </a:rPr>
            </a:br>
            <a:br>
              <a:rPr lang="ar-DZ" sz="2400" b="1" dirty="0">
                <a:solidFill>
                  <a:srgbClr val="F66538"/>
                </a:solidFill>
              </a:rPr>
            </a:br>
            <a:r>
              <a:rPr lang="ar-DZ" sz="2400" b="1" dirty="0">
                <a:solidFill>
                  <a:srgbClr val="F66538"/>
                </a:solidFill>
              </a:rPr>
              <a:t> كلية العلوم </a:t>
            </a:r>
            <a:r>
              <a:rPr lang="ar-DZ" sz="2400" b="1" dirty="0" err="1">
                <a:solidFill>
                  <a:srgbClr val="F66538"/>
                </a:solidFill>
              </a:rPr>
              <a:t>الانسانية</a:t>
            </a:r>
            <a:r>
              <a:rPr lang="ar-DZ" sz="2400" b="1" dirty="0">
                <a:solidFill>
                  <a:srgbClr val="F66538"/>
                </a:solidFill>
              </a:rPr>
              <a:t> والاجتماعية </a:t>
            </a:r>
            <a:br>
              <a:rPr lang="ar-DZ" sz="2400" b="1" dirty="0">
                <a:solidFill>
                  <a:srgbClr val="F66538"/>
                </a:solidFill>
              </a:rPr>
            </a:br>
            <a:r>
              <a:rPr lang="ar-DZ" sz="2400" b="1" dirty="0">
                <a:solidFill>
                  <a:srgbClr val="F66538"/>
                </a:solidFill>
              </a:rPr>
              <a:t>قسم علم النفس </a:t>
            </a:r>
            <a:br>
              <a:rPr lang="ar-DZ" sz="2400" b="1" dirty="0">
                <a:solidFill>
                  <a:srgbClr val="F66538"/>
                </a:solidFill>
              </a:rPr>
            </a:br>
            <a:r>
              <a:rPr lang="ar-DZ" sz="2400" b="1" dirty="0">
                <a:solidFill>
                  <a:srgbClr val="F66538"/>
                </a:solidFill>
              </a:rPr>
              <a:t>علم النفس المدرسي </a:t>
            </a:r>
            <a:br>
              <a:rPr lang="ar-DZ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ar-DZ" dirty="0"/>
              <a:t>		                                    	 </a:t>
            </a:r>
            <a:r>
              <a:rPr lang="ar-DZ" sz="3100" b="1" dirty="0"/>
              <a:t>طلبة ماستر 2 </a:t>
            </a:r>
          </a:p>
          <a:p>
            <a:pPr rtl="1"/>
            <a:r>
              <a:rPr lang="ar-DZ" b="1" dirty="0"/>
              <a:t>مقياس :البيداغوجيا </a:t>
            </a:r>
            <a:r>
              <a:rPr lang="ar-DZ" b="1" dirty="0" err="1"/>
              <a:t>الفارقية</a:t>
            </a:r>
            <a:r>
              <a:rPr lang="ar-DZ" b="1" dirty="0"/>
              <a:t>  –2021/2020</a:t>
            </a:r>
            <a:endParaRPr lang="fr-FR" b="1" dirty="0"/>
          </a:p>
        </p:txBody>
      </p:sp>
      <p:sp>
        <p:nvSpPr>
          <p:cNvPr id="4" name="Rectangle 3"/>
          <p:cNvSpPr/>
          <p:nvPr/>
        </p:nvSpPr>
        <p:spPr>
          <a:xfrm>
            <a:off x="1611093" y="428604"/>
            <a:ext cx="5921814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ar-DZ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endParaRPr lang="ar-DZ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endParaRPr lang="ar-DZ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r>
              <a:rPr lang="ar-DZ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رواد </a:t>
            </a:r>
            <a:r>
              <a:rPr lang="ar-DZ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البيداغوجيا</a:t>
            </a:r>
            <a:r>
              <a:rPr lang="ar-DZ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ar-DZ" sz="5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الفارقية</a:t>
            </a:r>
            <a:r>
              <a:rPr lang="ar-DZ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</a:p>
          <a:p>
            <a:pPr algn="ctr"/>
            <a:endParaRPr lang="ar-DZ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7224" y="2500306"/>
            <a:ext cx="7772400" cy="1143000"/>
          </a:xfrm>
        </p:spPr>
        <p:txBody>
          <a:bodyPr/>
          <a:lstStyle/>
          <a:p>
            <a:pPr algn="ctr" rtl="1"/>
            <a:r>
              <a:rPr lang="fr-FR" sz="6000" dirty="0"/>
              <a:t>L’école sur mesure</a:t>
            </a:r>
            <a:r>
              <a:rPr lang="fr-FR" dirty="0"/>
              <a:t> </a:t>
            </a: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dirty="0"/>
              <a:t>قائمة المراجع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ar-DZ" dirty="0"/>
              <a:t>عبد اللطيف ،</a:t>
            </a:r>
            <a:r>
              <a:rPr lang="ar-DZ" dirty="0" err="1"/>
              <a:t>الفاربي</a:t>
            </a:r>
            <a:r>
              <a:rPr lang="ar-DZ" dirty="0"/>
              <a:t>.(1994).معجم علوم التربية: مصطلحات </a:t>
            </a:r>
            <a:r>
              <a:rPr lang="ar-DZ" dirty="0" err="1"/>
              <a:t>البيداغوجيا</a:t>
            </a:r>
            <a:r>
              <a:rPr lang="ar-DZ" dirty="0"/>
              <a:t> </a:t>
            </a:r>
            <a:r>
              <a:rPr lang="ar-DZ" dirty="0" err="1"/>
              <a:t>والديداكتيك</a:t>
            </a:r>
            <a:r>
              <a:rPr lang="ar-DZ" dirty="0"/>
              <a:t>.ط1.دار البيضاء :دار الخطابي للطباعة والنشر.</a:t>
            </a:r>
          </a:p>
          <a:p>
            <a:pPr algn="r" rtl="1"/>
            <a:r>
              <a:rPr lang="ar-DZ" dirty="0"/>
              <a:t> طيب ،</a:t>
            </a:r>
            <a:r>
              <a:rPr lang="ar-DZ" dirty="0" err="1"/>
              <a:t>نايت</a:t>
            </a:r>
            <a:r>
              <a:rPr lang="ar-DZ" dirty="0"/>
              <a:t> سليمان.(2004).كتاب المقاربة بالكفاءات .الجزائر :دار </a:t>
            </a:r>
            <a:r>
              <a:rPr lang="ar-DZ" dirty="0" err="1"/>
              <a:t>الامل</a:t>
            </a:r>
            <a:r>
              <a:rPr lang="ar-DZ" dirty="0"/>
              <a:t> للطباعة والنشر.</a:t>
            </a:r>
          </a:p>
          <a:p>
            <a:r>
              <a:rPr lang="fr-FR" dirty="0" err="1"/>
              <a:t>Phillipe</a:t>
            </a:r>
            <a:r>
              <a:rPr lang="fr-FR" dirty="0"/>
              <a:t> </a:t>
            </a:r>
            <a:r>
              <a:rPr lang="fr-FR" dirty="0" err="1"/>
              <a:t>meirieu</a:t>
            </a:r>
            <a:r>
              <a:rPr lang="fr-FR" dirty="0"/>
              <a:t> .(1989).l’</a:t>
            </a:r>
            <a:r>
              <a:rPr lang="fr-FR" dirty="0" err="1"/>
              <a:t>ecole</a:t>
            </a:r>
            <a:r>
              <a:rPr lang="fr-FR" dirty="0"/>
              <a:t> mode d’emploi…3 </a:t>
            </a:r>
            <a:r>
              <a:rPr lang="fr-FR" dirty="0" err="1"/>
              <a:t>eme</a:t>
            </a:r>
            <a:r>
              <a:rPr lang="fr-FR" dirty="0"/>
              <a:t> </a:t>
            </a:r>
            <a:r>
              <a:rPr lang="fr-FR"/>
              <a:t>ed.paris:ESF 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ar-DZ" dirty="0"/>
              <a:t>أبرزت دراسة قامت بها مصالح وزارة التربية الفرنسية أن أكثر من  90 بالمائة من المربين مقتنعين بجدوى البيداغوجيا الفارقية ، إلا أن التطبيق الفعلي لها لا يتعدى 5 بالمائة </a:t>
            </a:r>
          </a:p>
          <a:p>
            <a:pPr>
              <a:buNone/>
            </a:pPr>
            <a:r>
              <a:rPr lang="fr-FR" dirty="0"/>
              <a:t>.Rapport du ministere  de l’éducation française </a:t>
            </a:r>
            <a:r>
              <a:rPr lang="ar-DZ" dirty="0"/>
              <a:t> </a:t>
            </a:r>
            <a:r>
              <a:rPr lang="fr-FR" dirty="0"/>
              <a:t>.1995</a:t>
            </a:r>
          </a:p>
          <a:p>
            <a:pPr algn="r" rtl="1"/>
            <a:r>
              <a:rPr lang="ar-DZ" dirty="0"/>
              <a:t>الأسباب عديدة :</a:t>
            </a:r>
          </a:p>
          <a:p>
            <a:pPr lvl="1"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dirty="0"/>
              <a:t>بفئة المتعلمين </a:t>
            </a:r>
          </a:p>
          <a:p>
            <a:pPr lvl="1"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dirty="0"/>
              <a:t>المعلم </a:t>
            </a:r>
          </a:p>
          <a:p>
            <a:pPr lvl="1"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dirty="0"/>
              <a:t>بهيكلة المؤسسة 	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dirty="0">
                <a:latin typeface="Aparajita" pitchFamily="34" charset="0"/>
                <a:cs typeface="Aparajita" pitchFamily="34" charset="0"/>
              </a:rPr>
              <a:t>طريقة دالتون </a:t>
            </a:r>
            <a:r>
              <a:rPr lang="fr-FR" dirty="0">
                <a:latin typeface="Aparajita" pitchFamily="34" charset="0"/>
                <a:cs typeface="Aparajita" pitchFamily="34" charset="0"/>
              </a:rPr>
              <a:t>  le plan Dalton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r" rtl="1"/>
            <a:r>
              <a:rPr lang="ar-DZ" dirty="0"/>
              <a:t>يطلق عليها أيضا بنظام دالتون </a:t>
            </a:r>
            <a:r>
              <a:rPr lang="fr-FR" dirty="0"/>
              <a:t>le plan de dalton </a:t>
            </a:r>
            <a:endParaRPr lang="ar-DZ" dirty="0"/>
          </a:p>
          <a:p>
            <a:pPr algn="r" rtl="1"/>
            <a:r>
              <a:rPr lang="ar-DZ" dirty="0"/>
              <a:t>طبقت في الفترة الممتدة </a:t>
            </a:r>
            <a:r>
              <a:rPr lang="ar-DZ" sz="2000" dirty="0"/>
              <a:t>1910-1920</a:t>
            </a:r>
            <a:r>
              <a:rPr lang="ar-DZ" dirty="0"/>
              <a:t> من قبل المربية </a:t>
            </a:r>
            <a:r>
              <a:rPr lang="fr-FR" dirty="0"/>
              <a:t>Helen Parkhurest</a:t>
            </a:r>
            <a:endParaRPr lang="ar-DZ" dirty="0"/>
          </a:p>
          <a:p>
            <a:pPr algn="r" rtl="1">
              <a:buFont typeface="Arial" pitchFamily="34" charset="0"/>
              <a:buChar char="•"/>
            </a:pPr>
            <a:r>
              <a:rPr lang="ar-DZ" dirty="0"/>
              <a:t>تلخص طريقة العمل في المراحل التالية :</a:t>
            </a:r>
          </a:p>
          <a:p>
            <a:pPr lvl="1" algn="r" rtl="1">
              <a:buFont typeface="Wingdings" pitchFamily="2" charset="2"/>
              <a:buChar char="ü"/>
            </a:pPr>
            <a:r>
              <a:rPr lang="ar-DZ" dirty="0"/>
              <a:t>تقسيم التلاميذ إلى أفواج و توزيعهم .</a:t>
            </a:r>
          </a:p>
          <a:p>
            <a:pPr lvl="1" algn="r" rtl="1">
              <a:buFont typeface="Wingdings" pitchFamily="2" charset="2"/>
              <a:buChar char="ü"/>
            </a:pPr>
            <a:r>
              <a:rPr lang="ar-DZ" dirty="0"/>
              <a:t>تحديد الأهداف وأساليب العمل .</a:t>
            </a:r>
          </a:p>
          <a:p>
            <a:pPr lvl="1" algn="r" rtl="1">
              <a:buFont typeface="Wingdings" pitchFamily="2" charset="2"/>
              <a:buChar char="ü"/>
            </a:pPr>
            <a:r>
              <a:rPr lang="ar-DZ" dirty="0"/>
              <a:t>العمل ضمن ورشات </a:t>
            </a:r>
          </a:p>
          <a:p>
            <a:pPr lvl="1" algn="r" rtl="1">
              <a:buFont typeface="Wingdings" pitchFamily="2" charset="2"/>
              <a:buChar char="ü"/>
            </a:pPr>
            <a:r>
              <a:rPr lang="ar-DZ" dirty="0"/>
              <a:t>مناقشة الصعوبات و اقتراح الحلول</a:t>
            </a:r>
          </a:p>
          <a:p>
            <a:pPr algn="r" rtl="1">
              <a:buFont typeface="Arial" pitchFamily="34" charset="0"/>
              <a:buChar char="•"/>
            </a:pPr>
            <a:r>
              <a:rPr lang="ar-DZ" dirty="0"/>
              <a:t>تقوم على المبادئ الآتية :</a:t>
            </a:r>
          </a:p>
          <a:p>
            <a:pPr lvl="1" algn="r" rtl="1">
              <a:buFont typeface="Wingdings" pitchFamily="2" charset="2"/>
              <a:buChar char="ü"/>
            </a:pPr>
            <a:r>
              <a:rPr lang="ar-DZ" dirty="0"/>
              <a:t>منح كل تلميذ فرصة التعلم في البرنامج </a:t>
            </a:r>
          </a:p>
          <a:p>
            <a:pPr lvl="1" algn="r" rtl="1">
              <a:buFont typeface="Wingdings" pitchFamily="2" charset="2"/>
              <a:buChar char="ü"/>
            </a:pPr>
            <a:r>
              <a:rPr lang="ar-DZ" dirty="0"/>
              <a:t>إيصال كل تلميذ إلى تحقيق أهداف مشتركة </a:t>
            </a:r>
          </a:p>
          <a:p>
            <a:pPr lvl="1" algn="r" rtl="1">
              <a:buFont typeface="Wingdings" pitchFamily="2" charset="2"/>
              <a:buChar char="ü"/>
            </a:pPr>
            <a:r>
              <a:rPr lang="ar-DZ" dirty="0"/>
              <a:t>اعتماد مبدأ التعاقد في العمل </a:t>
            </a:r>
          </a:p>
          <a:p>
            <a:pPr lvl="1" algn="r" rtl="1">
              <a:buFont typeface="Wingdings" pitchFamily="2" charset="2"/>
              <a:buChar char="ü"/>
            </a:pPr>
            <a:endParaRPr lang="fr-FR" dirty="0"/>
          </a:p>
        </p:txBody>
      </p:sp>
      <p:pic>
        <p:nvPicPr>
          <p:cNvPr id="4" name="Image 3" descr="Helen_Parkhurs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85728"/>
            <a:ext cx="1643074" cy="16746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>
                <a:latin typeface="Aparajita" pitchFamily="34" charset="0"/>
              </a:rPr>
              <a:t>مدرسة </a:t>
            </a:r>
            <a:r>
              <a:rPr lang="fr-FR" dirty="0">
                <a:latin typeface="Aparajita" pitchFamily="34" charset="0"/>
                <a:cs typeface="Aparajita" pitchFamily="34" charset="0"/>
              </a:rPr>
              <a:t>Mail</a:t>
            </a:r>
            <a:r>
              <a:rPr lang="ar-DZ" dirty="0">
                <a:latin typeface="Aparajita" pitchFamily="34" charset="0"/>
              </a:rPr>
              <a:t> </a:t>
            </a:r>
            <a:r>
              <a:rPr lang="ar-DZ" dirty="0">
                <a:latin typeface="+mn-lt"/>
              </a:rPr>
              <a:t>بجنيف السويسرية</a:t>
            </a:r>
            <a:endParaRPr lang="fr-FR" dirty="0">
              <a:latin typeface="+mn-lt"/>
              <a:cs typeface="Aparajita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r" rtl="1">
              <a:buFont typeface="Arial" pitchFamily="34" charset="0"/>
              <a:buChar char="•"/>
            </a:pPr>
            <a:r>
              <a:rPr lang="ar-DZ" dirty="0"/>
              <a:t>تجربة طبقت على يد </a:t>
            </a:r>
            <a:r>
              <a:rPr lang="fr-FR" dirty="0"/>
              <a:t>Robert Dotrens</a:t>
            </a:r>
            <a:r>
              <a:rPr lang="ar-DZ" dirty="0"/>
              <a:t> سنة 1936</a:t>
            </a:r>
          </a:p>
          <a:p>
            <a:pPr algn="r" rtl="1">
              <a:buFont typeface="Arial" pitchFamily="34" charset="0"/>
              <a:buChar char="•"/>
            </a:pPr>
            <a:r>
              <a:rPr lang="ar-DZ" dirty="0"/>
              <a:t>التوفيق بين التعليم الجماعي </a:t>
            </a:r>
            <a:r>
              <a:rPr lang="fr-FR" dirty="0"/>
              <a:t>(enseignement collectif)</a:t>
            </a:r>
            <a:r>
              <a:rPr lang="ar-DZ" dirty="0"/>
              <a:t> </a:t>
            </a:r>
            <a:endParaRPr lang="fr-FR" dirty="0"/>
          </a:p>
          <a:p>
            <a:pPr algn="r" rtl="1">
              <a:buNone/>
            </a:pPr>
            <a:r>
              <a:rPr lang="ar-DZ" dirty="0"/>
              <a:t>والتعليم الفردي </a:t>
            </a:r>
            <a:r>
              <a:rPr lang="fr-FR" dirty="0"/>
              <a:t>(enseignement individualisé)</a:t>
            </a:r>
          </a:p>
          <a:p>
            <a:pPr algn="r" rtl="1">
              <a:buFont typeface="Arial" pitchFamily="34" charset="0"/>
              <a:buChar char="•"/>
            </a:pPr>
            <a:r>
              <a:rPr lang="ar-DZ" dirty="0"/>
              <a:t>تطبق هذه الطريقة وفق الخطوات التالية :</a:t>
            </a:r>
          </a:p>
          <a:p>
            <a:pPr lvl="1" algn="r" rtl="1">
              <a:buFont typeface="Wingdings" pitchFamily="2" charset="2"/>
              <a:buChar char="ü"/>
            </a:pPr>
            <a:r>
              <a:rPr lang="ar-DZ" dirty="0"/>
              <a:t>إلقاء الدرس على كافة التلاميذ</a:t>
            </a:r>
          </a:p>
          <a:p>
            <a:pPr lvl="1" algn="r" rtl="1">
              <a:buFont typeface="Wingdings" pitchFamily="2" charset="2"/>
              <a:buChar char="ü"/>
            </a:pPr>
            <a:r>
              <a:rPr lang="ar-DZ" dirty="0"/>
              <a:t>إجراء تقييم أولي – تشخيصي –</a:t>
            </a:r>
          </a:p>
          <a:p>
            <a:pPr lvl="1" algn="r" rtl="1">
              <a:buFont typeface="Wingdings" pitchFamily="2" charset="2"/>
              <a:buChar char="ü"/>
            </a:pPr>
            <a:r>
              <a:rPr lang="ar-DZ" dirty="0"/>
              <a:t>الطلب من التلاميذ القيام بعمل فردي </a:t>
            </a:r>
          </a:p>
          <a:p>
            <a:pPr lvl="1" algn="r" rtl="1">
              <a:buFont typeface="Wingdings" pitchFamily="2" charset="2"/>
              <a:buChar char="ü"/>
            </a:pPr>
            <a:r>
              <a:rPr lang="ar-DZ" dirty="0"/>
              <a:t>تقييم المكتسبات الحاصلة لدي المتعلم </a:t>
            </a:r>
          </a:p>
          <a:p>
            <a:pPr lvl="1" algn="r" rtl="1">
              <a:buFont typeface="Wingdings" pitchFamily="2" charset="2"/>
              <a:buChar char="ü"/>
            </a:pPr>
            <a:r>
              <a:rPr lang="ar-DZ" dirty="0"/>
              <a:t>الطلب من التلاميذ انجاز عمل فردي انطلاقا من مدونة الفصل</a:t>
            </a:r>
            <a:r>
              <a:rPr lang="fr-FR" dirty="0"/>
              <a:t> le fichier de classe</a:t>
            </a:r>
            <a:r>
              <a:rPr lang="ar-DZ" dirty="0"/>
              <a:t> </a:t>
            </a:r>
            <a:endParaRPr lang="fr-FR" dirty="0"/>
          </a:p>
          <a:p>
            <a:pPr algn="r" rtl="1">
              <a:buFont typeface="Arial" pitchFamily="34" charset="0"/>
              <a:buChar char="•"/>
            </a:pPr>
            <a:endParaRPr lang="fr-FR" dirty="0"/>
          </a:p>
        </p:txBody>
      </p:sp>
      <p:pic>
        <p:nvPicPr>
          <p:cNvPr id="4" name="Image 3" descr="500065_776869p58d58d6cq9238af_C_385x57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571480"/>
            <a:ext cx="1737071" cy="2571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42910" y="571480"/>
            <a:ext cx="7772400" cy="4929190"/>
          </a:xfrm>
        </p:spPr>
        <p:txBody>
          <a:bodyPr/>
          <a:lstStyle/>
          <a:p>
            <a:pPr algn="ctr" rtl="1">
              <a:buNone/>
            </a:pPr>
            <a:r>
              <a:rPr lang="ar-DZ" sz="3600" dirty="0"/>
              <a:t>ما هو مضمون المدونة ؟</a:t>
            </a:r>
          </a:p>
          <a:p>
            <a:pPr algn="ctr" rtl="1">
              <a:buNone/>
            </a:pPr>
            <a:endParaRPr lang="ar-DZ" sz="3600" dirty="0"/>
          </a:p>
          <a:p>
            <a:pPr algn="r" rtl="1">
              <a:buNone/>
            </a:pPr>
            <a:endParaRPr lang="fr-FR" dirty="0"/>
          </a:p>
        </p:txBody>
      </p:sp>
      <p:graphicFrame>
        <p:nvGraphicFramePr>
          <p:cNvPr id="4" name="Diagramme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E3607B-16EE-4870-B249-7CDCBCEA0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graphicEl>
                                              <a:dgm id="{05E3607B-16EE-4870-B249-7CDCBCEA0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graphicEl>
                                              <a:dgm id="{05E3607B-16EE-4870-B249-7CDCBCEA0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0DC75D-D811-4751-8562-3DEA69528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graphicEl>
                                              <a:dgm id="{5A0DC75D-D811-4751-8562-3DEA69528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>
                                            <p:graphicEl>
                                              <a:dgm id="{5A0DC75D-D811-4751-8562-3DEA69528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8E66BA-A49D-4D14-81AB-A32ACA632E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graphicEl>
                                              <a:dgm id="{4F8E66BA-A49D-4D14-81AB-A32ACA632E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>
                                            <p:graphicEl>
                                              <a:dgm id="{4F8E66BA-A49D-4D14-81AB-A32ACA632E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19334F-868B-4ABE-AB9C-F65AEEE0D2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graphicEl>
                                              <a:dgm id="{4F19334F-868B-4ABE-AB9C-F65AEEE0D2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>
                                            <p:graphicEl>
                                              <a:dgm id="{4F19334F-868B-4ABE-AB9C-F65AEEE0D2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D14C73-ED5C-4763-A570-4210F5F60A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">
                                            <p:graphicEl>
                                              <a:dgm id="{F3D14C73-ED5C-4763-A570-4210F5F60A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">
                                            <p:graphicEl>
                                              <a:dgm id="{F3D14C73-ED5C-4763-A570-4210F5F60A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ACF87A-CC6E-4A03-B188-9E5B7B960D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">
                                            <p:graphicEl>
                                              <a:dgm id="{44ACF87A-CC6E-4A03-B188-9E5B7B960D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">
                                            <p:graphicEl>
                                              <a:dgm id="{44ACF87A-CC6E-4A03-B188-9E5B7B960D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/>
        </p:nvGraphicFramePr>
        <p:xfrm>
          <a:off x="1357290" y="135729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B318619-1F36-42C7-885B-AB2D77840A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0B318619-1F36-42C7-885B-AB2D77840A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0B318619-1F36-42C7-885B-AB2D77840A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F92F8BD-85BA-4A87-84F9-1AFE6CC578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FF92F8BD-85BA-4A87-84F9-1AFE6CC578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FF92F8BD-85BA-4A87-84F9-1AFE6CC578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F7DE24B-2DCE-4537-B940-81DFFF888F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5F7DE24B-2DCE-4537-B940-81DFFF888F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5F7DE24B-2DCE-4537-B940-81DFFF888F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18D1103-F245-43C6-B9B3-90A6B5923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graphicEl>
                                              <a:dgm id="{818D1103-F245-43C6-B9B3-90A6B5923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graphicEl>
                                              <a:dgm id="{818D1103-F245-43C6-B9B3-90A6B59232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3600" dirty="0"/>
              <a:t>طريقة فراناي </a:t>
            </a:r>
            <a:r>
              <a:rPr lang="ar-DZ" sz="3600" b="1" dirty="0"/>
              <a:t>l</a:t>
            </a:r>
            <a:r>
              <a:rPr lang="fr-FR" sz="2800" b="1" dirty="0"/>
              <a:t>a méthode célestin Freinet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ar-DZ" dirty="0"/>
              <a:t>تدريب المتعلم على الاستقلالية </a:t>
            </a:r>
            <a:r>
              <a:rPr lang="fr-FR" dirty="0"/>
              <a:t>l’autonomie</a:t>
            </a:r>
            <a:r>
              <a:rPr lang="ar-DZ" dirty="0"/>
              <a:t> و التكفل الذاتي بعملية تعلمه .</a:t>
            </a:r>
          </a:p>
          <a:p>
            <a:pPr algn="r" rtl="1"/>
            <a:r>
              <a:rPr lang="ar-DZ" dirty="0"/>
              <a:t>تطبيق عدة أنشطة – </a:t>
            </a:r>
            <a:r>
              <a:rPr lang="fr-FR" dirty="0"/>
              <a:t>les techniques Freinet</a:t>
            </a:r>
            <a:r>
              <a:rPr lang="ar-DZ" dirty="0"/>
              <a:t>-</a:t>
            </a:r>
          </a:p>
          <a:p>
            <a:pPr lvl="1" algn="r" rtl="1">
              <a:buFont typeface="Wingdings" pitchFamily="2" charset="2"/>
              <a:buChar char="Ø"/>
            </a:pPr>
            <a:r>
              <a:rPr lang="ar-DZ" dirty="0"/>
              <a:t>كتابة نص حر </a:t>
            </a:r>
            <a:r>
              <a:rPr lang="fr-FR" dirty="0"/>
              <a:t>le texte libre</a:t>
            </a:r>
            <a:endParaRPr lang="ar-DZ" dirty="0"/>
          </a:p>
          <a:p>
            <a:pPr lvl="1" algn="r" rtl="1">
              <a:buFont typeface="Wingdings" pitchFamily="2" charset="2"/>
              <a:buChar char="Ø"/>
            </a:pPr>
            <a:r>
              <a:rPr lang="ar-DZ" dirty="0"/>
              <a:t>المراسلة المدرسية </a:t>
            </a:r>
            <a:r>
              <a:rPr lang="fr-FR" dirty="0"/>
              <a:t>la correspondance scolaire </a:t>
            </a:r>
            <a:endParaRPr lang="ar-DZ" dirty="0"/>
          </a:p>
          <a:p>
            <a:pPr lvl="1" algn="r" rtl="1">
              <a:buFont typeface="Wingdings" pitchFamily="2" charset="2"/>
              <a:buChar char="Ø"/>
            </a:pPr>
            <a:r>
              <a:rPr lang="ar-DZ" dirty="0"/>
              <a:t>إعداد نشريات ومجلات </a:t>
            </a:r>
            <a:r>
              <a:rPr lang="fr-FR" dirty="0"/>
              <a:t>le journal de classe</a:t>
            </a:r>
            <a:endParaRPr lang="ar-DZ" dirty="0"/>
          </a:p>
          <a:p>
            <a:pPr lvl="1" algn="r" rtl="1">
              <a:buFont typeface="Wingdings" pitchFamily="2" charset="2"/>
              <a:buChar char="Ø"/>
            </a:pPr>
            <a:r>
              <a:rPr lang="ar-DZ" dirty="0"/>
              <a:t>مكتبة القسم </a:t>
            </a:r>
            <a:r>
              <a:rPr lang="fr-FR" dirty="0"/>
              <a:t>la bibliothèque de classe</a:t>
            </a:r>
            <a:endParaRPr lang="ar-DZ" dirty="0"/>
          </a:p>
          <a:p>
            <a:pPr lvl="1" algn="r" rtl="1">
              <a:buFont typeface="Wingdings" pitchFamily="2" charset="2"/>
              <a:buChar char="Ø"/>
            </a:pPr>
            <a:r>
              <a:rPr lang="ar-DZ" dirty="0"/>
              <a:t>التعاضدية المدرسية </a:t>
            </a:r>
            <a:r>
              <a:rPr lang="fr-FR" dirty="0"/>
              <a:t>la coopérative scolaire</a:t>
            </a:r>
            <a:endParaRPr lang="ar-DZ" dirty="0"/>
          </a:p>
          <a:p>
            <a:pPr lvl="1" algn="r" rtl="1">
              <a:buFont typeface="Wingdings" pitchFamily="2" charset="2"/>
              <a:buChar char="Ø"/>
            </a:pPr>
            <a:r>
              <a:rPr lang="ar-DZ" dirty="0"/>
              <a:t>مطبعة المدرسة </a:t>
            </a:r>
            <a:r>
              <a:rPr lang="fr-FR" dirty="0"/>
              <a:t>l’imprimerie scolaire</a:t>
            </a:r>
            <a:endParaRPr lang="ar-DZ" dirty="0"/>
          </a:p>
          <a:p>
            <a:pPr algn="r" rtl="1">
              <a:buNone/>
            </a:pPr>
            <a:endParaRPr lang="fr-FR" dirty="0"/>
          </a:p>
        </p:txBody>
      </p:sp>
      <p:pic>
        <p:nvPicPr>
          <p:cNvPr id="4" name="Imag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42852"/>
            <a:ext cx="2034540" cy="14401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8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8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8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8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8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8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8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8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28662" y="642918"/>
            <a:ext cx="7772400" cy="4572000"/>
          </a:xfrm>
        </p:spPr>
        <p:txBody>
          <a:bodyPr>
            <a:normAutofit fontScale="92500"/>
          </a:bodyPr>
          <a:lstStyle/>
          <a:p>
            <a:pPr algn="r" rtl="1"/>
            <a:r>
              <a:rPr lang="ar-DZ" sz="2800" dirty="0"/>
              <a:t>خطوات طريقة</a:t>
            </a:r>
            <a:r>
              <a:rPr lang="fr-FR" sz="2800" dirty="0"/>
              <a:t> Freinet </a:t>
            </a:r>
            <a:r>
              <a:rPr lang="ar-DZ" sz="2800" dirty="0"/>
              <a:t>   تلخص في :</a:t>
            </a:r>
          </a:p>
          <a:p>
            <a:pPr algn="r" rtl="1">
              <a:buNone/>
            </a:pPr>
            <a:endParaRPr lang="ar-DZ" sz="2800" dirty="0"/>
          </a:p>
          <a:p>
            <a:pPr lvl="1" algn="r" rtl="1">
              <a:buFont typeface="Wingdings" pitchFamily="2" charset="2"/>
              <a:buChar char="ü"/>
            </a:pPr>
            <a:r>
              <a:rPr lang="ar-DZ" dirty="0"/>
              <a:t>نقاش جماعي حول اختيار موضوع المشروع </a:t>
            </a:r>
            <a:r>
              <a:rPr lang="fr-FR" dirty="0"/>
              <a:t>le d</a:t>
            </a:r>
            <a:r>
              <a:rPr lang="ar-DZ" dirty="0"/>
              <a:t>é</a:t>
            </a:r>
            <a:r>
              <a:rPr lang="fr-FR" dirty="0"/>
              <a:t>bat collectif</a:t>
            </a:r>
            <a:endParaRPr lang="ar-DZ" dirty="0"/>
          </a:p>
          <a:p>
            <a:pPr lvl="1" algn="r" rtl="1">
              <a:buFont typeface="Wingdings" pitchFamily="2" charset="2"/>
              <a:buChar char="ü"/>
            </a:pPr>
            <a:r>
              <a:rPr lang="ar-DZ" dirty="0"/>
              <a:t>توزيع المهام والمسؤوليات </a:t>
            </a:r>
            <a:r>
              <a:rPr lang="fr-FR" dirty="0"/>
              <a:t>la r</a:t>
            </a:r>
            <a:r>
              <a:rPr lang="ar-DZ" dirty="0"/>
              <a:t>é</a:t>
            </a:r>
            <a:r>
              <a:rPr lang="fr-FR" dirty="0"/>
              <a:t>partition des taches</a:t>
            </a:r>
            <a:endParaRPr lang="ar-DZ" dirty="0"/>
          </a:p>
          <a:p>
            <a:pPr lvl="1" algn="r" rtl="1">
              <a:buFont typeface="Wingdings" pitchFamily="2" charset="2"/>
              <a:buChar char="ü"/>
            </a:pPr>
            <a:r>
              <a:rPr lang="ar-DZ" dirty="0"/>
              <a:t>التخطيط للآداء و الانجاز </a:t>
            </a:r>
            <a:r>
              <a:rPr lang="fr-FR" dirty="0"/>
              <a:t>la planification</a:t>
            </a:r>
            <a:endParaRPr lang="ar-DZ" dirty="0"/>
          </a:p>
          <a:p>
            <a:pPr lvl="1" algn="r" rtl="1">
              <a:buFont typeface="Wingdings" pitchFamily="2" charset="2"/>
              <a:buChar char="ü"/>
            </a:pPr>
            <a:r>
              <a:rPr lang="ar-DZ" dirty="0"/>
              <a:t>تقييم الاحتياجات </a:t>
            </a:r>
            <a:r>
              <a:rPr lang="fr-FR" dirty="0"/>
              <a:t>l’</a:t>
            </a:r>
            <a:r>
              <a:rPr lang="ar-DZ" dirty="0"/>
              <a:t>é</a:t>
            </a:r>
            <a:r>
              <a:rPr lang="fr-FR" dirty="0"/>
              <a:t>valuation</a:t>
            </a:r>
            <a:endParaRPr lang="ar-DZ" dirty="0"/>
          </a:p>
          <a:p>
            <a:pPr lvl="1" algn="r" rtl="1">
              <a:buFont typeface="Wingdings" pitchFamily="2" charset="2"/>
              <a:buChar char="ü"/>
            </a:pPr>
            <a:r>
              <a:rPr lang="ar-DZ" dirty="0"/>
              <a:t>التبادل المستمر و المتواصل </a:t>
            </a:r>
            <a:r>
              <a:rPr lang="fr-FR" dirty="0"/>
              <a:t>l’</a:t>
            </a:r>
            <a:r>
              <a:rPr lang="ar-DZ" dirty="0"/>
              <a:t>é</a:t>
            </a:r>
            <a:r>
              <a:rPr lang="fr-FR" dirty="0"/>
              <a:t>change r</a:t>
            </a:r>
            <a:r>
              <a:rPr lang="ar-DZ" dirty="0"/>
              <a:t>é</a:t>
            </a:r>
            <a:r>
              <a:rPr lang="fr-FR" dirty="0"/>
              <a:t>gulier</a:t>
            </a:r>
            <a:endParaRPr lang="ar-DZ" dirty="0"/>
          </a:p>
          <a:p>
            <a:pPr lvl="1" algn="r" rtl="1">
              <a:buFont typeface="Wingdings" pitchFamily="2" charset="2"/>
              <a:buChar char="ü"/>
            </a:pPr>
            <a:r>
              <a:rPr lang="ar-DZ" dirty="0"/>
              <a:t>عرض النتائج </a:t>
            </a:r>
            <a:r>
              <a:rPr lang="fr-FR" dirty="0"/>
              <a:t>la pr</a:t>
            </a:r>
            <a:r>
              <a:rPr lang="ar-DZ" dirty="0"/>
              <a:t>é</a:t>
            </a:r>
            <a:r>
              <a:rPr lang="fr-FR" dirty="0"/>
              <a:t>sentation </a:t>
            </a:r>
            <a:endParaRPr lang="ar-DZ" dirty="0"/>
          </a:p>
          <a:p>
            <a:pPr lvl="1" algn="r" rtl="1">
              <a:buFont typeface="Wingdings" pitchFamily="2" charset="2"/>
              <a:buChar char="ü"/>
            </a:pPr>
            <a:r>
              <a:rPr lang="ar-DZ" dirty="0"/>
              <a:t>المحادثة والتحاور و النقد </a:t>
            </a:r>
            <a:r>
              <a:rPr lang="fr-FR" dirty="0"/>
              <a:t>la discussion et critique</a:t>
            </a:r>
            <a:endParaRPr lang="ar-DZ" dirty="0"/>
          </a:p>
          <a:p>
            <a:pPr lvl="1" algn="r" rtl="1">
              <a:buFont typeface="Wingdings" pitchFamily="2" charset="2"/>
              <a:buChar char="ü"/>
            </a:pPr>
            <a:r>
              <a:rPr lang="ar-DZ" dirty="0"/>
              <a:t>النشر </a:t>
            </a:r>
            <a:r>
              <a:rPr lang="fr-FR" dirty="0"/>
              <a:t>la publication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dirty="0"/>
              <a:t>تقوم البيداغوجيا الفارقية 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124</TotalTime>
  <Words>453</Words>
  <Application>Microsoft Office PowerPoint</Application>
  <PresentationFormat>Affichage à l'écran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Aparajita</vt:lpstr>
      <vt:lpstr>Arial</vt:lpstr>
      <vt:lpstr>Tw Cen MT</vt:lpstr>
      <vt:lpstr>Wingdings</vt:lpstr>
      <vt:lpstr>Wingdings 2</vt:lpstr>
      <vt:lpstr>Médian</vt:lpstr>
      <vt:lpstr>جامعة 8 ماي 1945   كلية العلوم الانسانية والاجتماعية  قسم علم النفس  علم النفس المدرسي  </vt:lpstr>
      <vt:lpstr>Présentation PowerPoint</vt:lpstr>
      <vt:lpstr>طريقة دالتون   le plan Dalton </vt:lpstr>
      <vt:lpstr>مدرسة Mail بجنيف السويسرية</vt:lpstr>
      <vt:lpstr>Présentation PowerPoint</vt:lpstr>
      <vt:lpstr>Présentation PowerPoint</vt:lpstr>
      <vt:lpstr>طريقة فراناي la méthode célestin Freinet</vt:lpstr>
      <vt:lpstr>Présentation PowerPoint</vt:lpstr>
      <vt:lpstr>تقوم البيداغوجيا الفارقية </vt:lpstr>
      <vt:lpstr>L’école sur mesure </vt:lpstr>
      <vt:lpstr>قائمة المراجع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رواد البيداغوجيا الفارقية</dc:title>
  <dc:creator>microsoft</dc:creator>
  <cp:lastModifiedBy>PC</cp:lastModifiedBy>
  <cp:revision>17</cp:revision>
  <dcterms:created xsi:type="dcterms:W3CDTF">2018-10-21T19:44:50Z</dcterms:created>
  <dcterms:modified xsi:type="dcterms:W3CDTF">2020-12-29T14:05:40Z</dcterms:modified>
</cp:coreProperties>
</file>