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DEB8DF-DAFA-4CF2-8723-69D2B2B85605}"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fr-FR"/>
        </a:p>
      </dgm:t>
    </dgm:pt>
    <dgm:pt modelId="{CDB7B2C8-A44E-43A3-B94F-3597E90D1ABC}">
      <dgm:prSet phldrT="[Texte]"/>
      <dgm:spPr>
        <a:solidFill>
          <a:schemeClr val="accent2">
            <a:lumMod val="60000"/>
            <a:lumOff val="40000"/>
          </a:schemeClr>
        </a:solidFill>
      </dgm:spPr>
      <dgm:t>
        <a:bodyPr/>
        <a:lstStyle/>
        <a:p>
          <a:r>
            <a:rPr lang="fr-FR" dirty="0" smtClean="0"/>
            <a:t>Ethernet Protocol</a:t>
          </a:r>
          <a:endParaRPr lang="fr-FR" dirty="0"/>
        </a:p>
      </dgm:t>
    </dgm:pt>
    <dgm:pt modelId="{E8C79325-95AF-4E48-8E41-FD956A742459}" type="parTrans" cxnId="{DBD0E457-FE5D-4165-BD2D-6422C2F53C29}">
      <dgm:prSet/>
      <dgm:spPr/>
      <dgm:t>
        <a:bodyPr/>
        <a:lstStyle/>
        <a:p>
          <a:endParaRPr lang="fr-FR"/>
        </a:p>
      </dgm:t>
    </dgm:pt>
    <dgm:pt modelId="{AC2B6BEF-242C-448C-A2A6-7015A0019046}" type="sibTrans" cxnId="{DBD0E457-FE5D-4165-BD2D-6422C2F53C29}">
      <dgm:prSet/>
      <dgm:spPr/>
      <dgm:t>
        <a:bodyPr/>
        <a:lstStyle/>
        <a:p>
          <a:endParaRPr lang="fr-FR"/>
        </a:p>
      </dgm:t>
    </dgm:pt>
    <dgm:pt modelId="{21BC7014-3305-44E2-816F-99DFFF19EE1F}">
      <dgm:prSet phldrT="[Texte]"/>
      <dgm:spPr/>
      <dgm:t>
        <a:bodyPr/>
        <a:lstStyle/>
        <a:p>
          <a:r>
            <a:rPr lang="fr-FR" dirty="0" smtClean="0"/>
            <a:t>ETHERNET</a:t>
          </a:r>
          <a:endParaRPr lang="fr-FR" dirty="0"/>
        </a:p>
      </dgm:t>
    </dgm:pt>
    <dgm:pt modelId="{89DA0584-06EC-4C70-91E1-5186E1CD2CC3}" type="parTrans" cxnId="{4DD83820-E6D6-4FFE-A3C9-F32AE71284AD}">
      <dgm:prSet/>
      <dgm:spPr/>
      <dgm:t>
        <a:bodyPr/>
        <a:lstStyle/>
        <a:p>
          <a:endParaRPr lang="fr-FR"/>
        </a:p>
      </dgm:t>
    </dgm:pt>
    <dgm:pt modelId="{017C56A3-4F88-4EA6-9065-DE8B27DDA956}" type="sibTrans" cxnId="{4DD83820-E6D6-4FFE-A3C9-F32AE71284AD}">
      <dgm:prSet/>
      <dgm:spPr/>
      <dgm:t>
        <a:bodyPr/>
        <a:lstStyle/>
        <a:p>
          <a:endParaRPr lang="fr-FR"/>
        </a:p>
      </dgm:t>
    </dgm:pt>
    <dgm:pt modelId="{78C98E6E-ADD9-432E-8BF9-542563B0EA1D}">
      <dgm:prSet phldrT="[Texte]"/>
      <dgm:spPr>
        <a:solidFill>
          <a:schemeClr val="bg2">
            <a:lumMod val="50000"/>
          </a:schemeClr>
        </a:solidFill>
      </dgm:spPr>
      <dgm:t>
        <a:bodyPr/>
        <a:lstStyle/>
        <a:p>
          <a:r>
            <a:rPr lang="fr-FR" dirty="0" smtClean="0"/>
            <a:t>Internet Protocol</a:t>
          </a:r>
          <a:endParaRPr lang="fr-FR" dirty="0"/>
        </a:p>
      </dgm:t>
    </dgm:pt>
    <dgm:pt modelId="{16158B56-C459-4A0C-B431-B0DD31AC3667}" type="parTrans" cxnId="{ED07D5B3-A42B-4001-AA29-0866CB066E22}">
      <dgm:prSet/>
      <dgm:spPr/>
      <dgm:t>
        <a:bodyPr/>
        <a:lstStyle/>
        <a:p>
          <a:endParaRPr lang="fr-FR"/>
        </a:p>
      </dgm:t>
    </dgm:pt>
    <dgm:pt modelId="{EDFB1CF9-E5AC-4B0B-9200-3A3AE8DAD56B}" type="sibTrans" cxnId="{ED07D5B3-A42B-4001-AA29-0866CB066E22}">
      <dgm:prSet/>
      <dgm:spPr/>
      <dgm:t>
        <a:bodyPr/>
        <a:lstStyle/>
        <a:p>
          <a:endParaRPr lang="fr-FR"/>
        </a:p>
      </dgm:t>
    </dgm:pt>
    <dgm:pt modelId="{188588D2-AF6F-43BF-974D-DD6F0FA89FAC}">
      <dgm:prSet phldrT="[Texte]"/>
      <dgm:spPr/>
      <dgm:t>
        <a:bodyPr/>
        <a:lstStyle/>
        <a:p>
          <a:r>
            <a:rPr lang="fr-FR" dirty="0" smtClean="0"/>
            <a:t>IP</a:t>
          </a:r>
          <a:endParaRPr lang="fr-FR" dirty="0"/>
        </a:p>
      </dgm:t>
    </dgm:pt>
    <dgm:pt modelId="{C8B78FE4-FE32-4A55-935C-F17801CF203B}" type="parTrans" cxnId="{9EC67EDE-2882-4D4B-B761-8AA8916C49F0}">
      <dgm:prSet/>
      <dgm:spPr/>
      <dgm:t>
        <a:bodyPr/>
        <a:lstStyle/>
        <a:p>
          <a:endParaRPr lang="fr-FR"/>
        </a:p>
      </dgm:t>
    </dgm:pt>
    <dgm:pt modelId="{3F23B6F9-D064-448A-8404-993A3F4DC070}" type="sibTrans" cxnId="{9EC67EDE-2882-4D4B-B761-8AA8916C49F0}">
      <dgm:prSet/>
      <dgm:spPr/>
      <dgm:t>
        <a:bodyPr/>
        <a:lstStyle/>
        <a:p>
          <a:endParaRPr lang="fr-FR"/>
        </a:p>
      </dgm:t>
    </dgm:pt>
    <dgm:pt modelId="{1D584F1F-6228-4820-89AC-DF2EFE575DE7}">
      <dgm:prSet phldrT="[Texte]"/>
      <dgm:spPr>
        <a:solidFill>
          <a:schemeClr val="tx2">
            <a:lumMod val="60000"/>
            <a:lumOff val="40000"/>
          </a:schemeClr>
        </a:solidFill>
      </dgm:spPr>
      <dgm:t>
        <a:bodyPr/>
        <a:lstStyle/>
        <a:p>
          <a:r>
            <a:rPr lang="fr-FR" b="0" i="0" dirty="0" smtClean="0"/>
            <a:t>Transmission Control Protocol</a:t>
          </a:r>
          <a:endParaRPr lang="fr-FR" dirty="0"/>
        </a:p>
      </dgm:t>
    </dgm:pt>
    <dgm:pt modelId="{8D5C9EBF-7A8B-4875-9CA0-0F7C33A07D89}" type="parTrans" cxnId="{93020454-C86C-4935-B94A-B66A3C44E363}">
      <dgm:prSet/>
      <dgm:spPr/>
      <dgm:t>
        <a:bodyPr/>
        <a:lstStyle/>
        <a:p>
          <a:endParaRPr lang="fr-FR"/>
        </a:p>
      </dgm:t>
    </dgm:pt>
    <dgm:pt modelId="{95BE8527-CB26-49ED-802C-F394880BC67D}" type="sibTrans" cxnId="{93020454-C86C-4935-B94A-B66A3C44E363}">
      <dgm:prSet/>
      <dgm:spPr/>
      <dgm:t>
        <a:bodyPr/>
        <a:lstStyle/>
        <a:p>
          <a:endParaRPr lang="fr-FR"/>
        </a:p>
      </dgm:t>
    </dgm:pt>
    <dgm:pt modelId="{975A5E74-D5CF-491C-B9B7-1D5727066673}">
      <dgm:prSet phldrT="[Texte]"/>
      <dgm:spPr/>
      <dgm:t>
        <a:bodyPr/>
        <a:lstStyle/>
        <a:p>
          <a:r>
            <a:rPr lang="fr-FR" dirty="0" smtClean="0"/>
            <a:t>TCP</a:t>
          </a:r>
          <a:endParaRPr lang="fr-FR" dirty="0"/>
        </a:p>
      </dgm:t>
    </dgm:pt>
    <dgm:pt modelId="{CEE9152F-A189-42E1-8441-DD225539C5B8}" type="parTrans" cxnId="{595B111F-A7F7-4557-B957-1146B045C06C}">
      <dgm:prSet/>
      <dgm:spPr/>
      <dgm:t>
        <a:bodyPr/>
        <a:lstStyle/>
        <a:p>
          <a:endParaRPr lang="fr-FR"/>
        </a:p>
      </dgm:t>
    </dgm:pt>
    <dgm:pt modelId="{6F6CCC0D-C716-4B87-A3D0-520422342503}" type="sibTrans" cxnId="{595B111F-A7F7-4557-B957-1146B045C06C}">
      <dgm:prSet/>
      <dgm:spPr/>
      <dgm:t>
        <a:bodyPr/>
        <a:lstStyle/>
        <a:p>
          <a:endParaRPr lang="fr-FR"/>
        </a:p>
      </dgm:t>
    </dgm:pt>
    <dgm:pt modelId="{1A6C5C60-261D-4EAF-BD65-6EC4A35CB934}">
      <dgm:prSet phldrT="[Texte]"/>
      <dgm:spPr>
        <a:solidFill>
          <a:srgbClr val="0070C0"/>
        </a:solidFill>
      </dgm:spPr>
      <dgm:t>
        <a:bodyPr/>
        <a:lstStyle/>
        <a:p>
          <a:r>
            <a:rPr lang="fr-FR" b="0" i="0" dirty="0" err="1" smtClean="0"/>
            <a:t>Hypertext</a:t>
          </a:r>
          <a:r>
            <a:rPr lang="fr-FR" b="0" i="0" dirty="0" smtClean="0"/>
            <a:t> Transfer Protocol</a:t>
          </a:r>
          <a:endParaRPr lang="fr-FR" dirty="0"/>
        </a:p>
      </dgm:t>
    </dgm:pt>
    <dgm:pt modelId="{C3208F10-6ECB-4C5B-A7E2-E1693604B4D8}" type="parTrans" cxnId="{76454F13-7F6F-4D6A-8F4A-6A4EAEA84D44}">
      <dgm:prSet/>
      <dgm:spPr/>
      <dgm:t>
        <a:bodyPr/>
        <a:lstStyle/>
        <a:p>
          <a:endParaRPr lang="fr-FR"/>
        </a:p>
      </dgm:t>
    </dgm:pt>
    <dgm:pt modelId="{1968CFA1-B6E1-4CB2-A6A7-93024062647E}" type="sibTrans" cxnId="{76454F13-7F6F-4D6A-8F4A-6A4EAEA84D44}">
      <dgm:prSet/>
      <dgm:spPr/>
      <dgm:t>
        <a:bodyPr/>
        <a:lstStyle/>
        <a:p>
          <a:endParaRPr lang="fr-FR"/>
        </a:p>
      </dgm:t>
    </dgm:pt>
    <dgm:pt modelId="{B38C37BE-20DE-4DB9-B380-46584843E51C}">
      <dgm:prSet phldrT="[Texte]"/>
      <dgm:spPr/>
      <dgm:t>
        <a:bodyPr/>
        <a:lstStyle/>
        <a:p>
          <a:r>
            <a:rPr lang="fr-FR" dirty="0" smtClean="0"/>
            <a:t>HTTP</a:t>
          </a:r>
          <a:endParaRPr lang="fr-FR" dirty="0"/>
        </a:p>
      </dgm:t>
    </dgm:pt>
    <dgm:pt modelId="{CFEC0130-2609-410F-8A9B-06AAC5F612B0}" type="parTrans" cxnId="{31603745-626B-4899-B53F-CB6FBA659FC1}">
      <dgm:prSet/>
      <dgm:spPr/>
      <dgm:t>
        <a:bodyPr/>
        <a:lstStyle/>
        <a:p>
          <a:endParaRPr lang="fr-FR"/>
        </a:p>
      </dgm:t>
    </dgm:pt>
    <dgm:pt modelId="{FC94ED4C-4018-4B16-9950-FDCC9D884971}" type="sibTrans" cxnId="{31603745-626B-4899-B53F-CB6FBA659FC1}">
      <dgm:prSet/>
      <dgm:spPr/>
      <dgm:t>
        <a:bodyPr/>
        <a:lstStyle/>
        <a:p>
          <a:endParaRPr lang="fr-FR"/>
        </a:p>
      </dgm:t>
    </dgm:pt>
    <dgm:pt modelId="{3FB6D9F3-7577-4527-BF5F-165A661CD60F}" type="pres">
      <dgm:prSet presAssocID="{D8DEB8DF-DAFA-4CF2-8723-69D2B2B85605}" presName="Name0" presStyleCnt="0">
        <dgm:presLayoutVars>
          <dgm:dir/>
          <dgm:animLvl val="lvl"/>
          <dgm:resizeHandles val="exact"/>
        </dgm:presLayoutVars>
      </dgm:prSet>
      <dgm:spPr/>
    </dgm:pt>
    <dgm:pt modelId="{685E55F0-0A9C-499C-AA83-E3EF3B8B66BC}" type="pres">
      <dgm:prSet presAssocID="{CDB7B2C8-A44E-43A3-B94F-3597E90D1ABC}" presName="compositeNode" presStyleCnt="0">
        <dgm:presLayoutVars>
          <dgm:bulletEnabled val="1"/>
        </dgm:presLayoutVars>
      </dgm:prSet>
      <dgm:spPr/>
    </dgm:pt>
    <dgm:pt modelId="{B9C2EFBD-690E-48E6-9DBE-B06AFF72025B}" type="pres">
      <dgm:prSet presAssocID="{CDB7B2C8-A44E-43A3-B94F-3597E90D1ABC}" presName="bgRect" presStyleLbl="node1" presStyleIdx="0" presStyleCnt="4"/>
      <dgm:spPr/>
    </dgm:pt>
    <dgm:pt modelId="{A2D777FA-CC53-4CF6-AF4A-6A50A1254662}" type="pres">
      <dgm:prSet presAssocID="{CDB7B2C8-A44E-43A3-B94F-3597E90D1ABC}" presName="parentNode" presStyleLbl="node1" presStyleIdx="0" presStyleCnt="4">
        <dgm:presLayoutVars>
          <dgm:chMax val="0"/>
          <dgm:bulletEnabled val="1"/>
        </dgm:presLayoutVars>
      </dgm:prSet>
      <dgm:spPr/>
    </dgm:pt>
    <dgm:pt modelId="{9C21C8A5-ED64-4E28-A333-920BED6F0F10}" type="pres">
      <dgm:prSet presAssocID="{CDB7B2C8-A44E-43A3-B94F-3597E90D1ABC}" presName="childNode" presStyleLbl="node1" presStyleIdx="0" presStyleCnt="4">
        <dgm:presLayoutVars>
          <dgm:bulletEnabled val="1"/>
        </dgm:presLayoutVars>
      </dgm:prSet>
      <dgm:spPr/>
    </dgm:pt>
    <dgm:pt modelId="{57D966EE-D1C7-4B46-97D1-1EDFF4D5FB1A}" type="pres">
      <dgm:prSet presAssocID="{AC2B6BEF-242C-448C-A2A6-7015A0019046}" presName="hSp" presStyleCnt="0"/>
      <dgm:spPr/>
    </dgm:pt>
    <dgm:pt modelId="{263762A7-5E1E-4EEC-B822-A7B110B180A9}" type="pres">
      <dgm:prSet presAssocID="{AC2B6BEF-242C-448C-A2A6-7015A0019046}" presName="vProcSp" presStyleCnt="0"/>
      <dgm:spPr/>
    </dgm:pt>
    <dgm:pt modelId="{CF0A0357-221F-46C1-A425-8A44CC7359F0}" type="pres">
      <dgm:prSet presAssocID="{AC2B6BEF-242C-448C-A2A6-7015A0019046}" presName="vSp1" presStyleCnt="0"/>
      <dgm:spPr/>
    </dgm:pt>
    <dgm:pt modelId="{B7393A43-F6E9-48FA-98DE-13AEC9F4CD2C}" type="pres">
      <dgm:prSet presAssocID="{AC2B6BEF-242C-448C-A2A6-7015A0019046}" presName="simulatedConn" presStyleLbl="solidFgAcc1" presStyleIdx="0" presStyleCnt="3"/>
      <dgm:spPr/>
    </dgm:pt>
    <dgm:pt modelId="{8816DA16-75B1-4938-A006-3EE08193C6B8}" type="pres">
      <dgm:prSet presAssocID="{AC2B6BEF-242C-448C-A2A6-7015A0019046}" presName="vSp2" presStyleCnt="0"/>
      <dgm:spPr/>
    </dgm:pt>
    <dgm:pt modelId="{859AB560-064B-4F40-8C0C-B9553E843B98}" type="pres">
      <dgm:prSet presAssocID="{AC2B6BEF-242C-448C-A2A6-7015A0019046}" presName="sibTrans" presStyleCnt="0"/>
      <dgm:spPr/>
    </dgm:pt>
    <dgm:pt modelId="{99BB0C47-B3EE-4C30-B534-ACA09AF008D5}" type="pres">
      <dgm:prSet presAssocID="{78C98E6E-ADD9-432E-8BF9-542563B0EA1D}" presName="compositeNode" presStyleCnt="0">
        <dgm:presLayoutVars>
          <dgm:bulletEnabled val="1"/>
        </dgm:presLayoutVars>
      </dgm:prSet>
      <dgm:spPr/>
    </dgm:pt>
    <dgm:pt modelId="{DC2D4070-0086-4671-B62A-6D5D9A9FFF49}" type="pres">
      <dgm:prSet presAssocID="{78C98E6E-ADD9-432E-8BF9-542563B0EA1D}" presName="bgRect" presStyleLbl="node1" presStyleIdx="1" presStyleCnt="4"/>
      <dgm:spPr/>
    </dgm:pt>
    <dgm:pt modelId="{D00B13DC-908B-4287-8F25-41181DB0A24B}" type="pres">
      <dgm:prSet presAssocID="{78C98E6E-ADD9-432E-8BF9-542563B0EA1D}" presName="parentNode" presStyleLbl="node1" presStyleIdx="1" presStyleCnt="4">
        <dgm:presLayoutVars>
          <dgm:chMax val="0"/>
          <dgm:bulletEnabled val="1"/>
        </dgm:presLayoutVars>
      </dgm:prSet>
      <dgm:spPr/>
    </dgm:pt>
    <dgm:pt modelId="{723DB092-04DF-4FC2-B567-4EF43F230F70}" type="pres">
      <dgm:prSet presAssocID="{78C98E6E-ADD9-432E-8BF9-542563B0EA1D}" presName="childNode" presStyleLbl="node1" presStyleIdx="1" presStyleCnt="4">
        <dgm:presLayoutVars>
          <dgm:bulletEnabled val="1"/>
        </dgm:presLayoutVars>
      </dgm:prSet>
      <dgm:spPr/>
    </dgm:pt>
    <dgm:pt modelId="{026FCFB0-851E-42E6-8105-C0D918E1C347}" type="pres">
      <dgm:prSet presAssocID="{EDFB1CF9-E5AC-4B0B-9200-3A3AE8DAD56B}" presName="hSp" presStyleCnt="0"/>
      <dgm:spPr/>
    </dgm:pt>
    <dgm:pt modelId="{5D47A7CA-880A-45E9-B1EF-3339EC4AFF96}" type="pres">
      <dgm:prSet presAssocID="{EDFB1CF9-E5AC-4B0B-9200-3A3AE8DAD56B}" presName="vProcSp" presStyleCnt="0"/>
      <dgm:spPr/>
    </dgm:pt>
    <dgm:pt modelId="{F42E1535-A203-4D7C-BDBD-F95CC3CE0A2A}" type="pres">
      <dgm:prSet presAssocID="{EDFB1CF9-E5AC-4B0B-9200-3A3AE8DAD56B}" presName="vSp1" presStyleCnt="0"/>
      <dgm:spPr/>
    </dgm:pt>
    <dgm:pt modelId="{DC5B4009-4FB1-4A22-A5E6-504754FCA8CE}" type="pres">
      <dgm:prSet presAssocID="{EDFB1CF9-E5AC-4B0B-9200-3A3AE8DAD56B}" presName="simulatedConn" presStyleLbl="solidFgAcc1" presStyleIdx="1" presStyleCnt="3"/>
      <dgm:spPr/>
    </dgm:pt>
    <dgm:pt modelId="{E981CF50-2614-42F9-96F5-E5C0B02E2371}" type="pres">
      <dgm:prSet presAssocID="{EDFB1CF9-E5AC-4B0B-9200-3A3AE8DAD56B}" presName="vSp2" presStyleCnt="0"/>
      <dgm:spPr/>
    </dgm:pt>
    <dgm:pt modelId="{19F7CEED-6483-492A-A8B1-3D9BC897DBB8}" type="pres">
      <dgm:prSet presAssocID="{EDFB1CF9-E5AC-4B0B-9200-3A3AE8DAD56B}" presName="sibTrans" presStyleCnt="0"/>
      <dgm:spPr/>
    </dgm:pt>
    <dgm:pt modelId="{DE2A94B9-732C-41CA-AF3D-2944E83D05EF}" type="pres">
      <dgm:prSet presAssocID="{1D584F1F-6228-4820-89AC-DF2EFE575DE7}" presName="compositeNode" presStyleCnt="0">
        <dgm:presLayoutVars>
          <dgm:bulletEnabled val="1"/>
        </dgm:presLayoutVars>
      </dgm:prSet>
      <dgm:spPr/>
    </dgm:pt>
    <dgm:pt modelId="{A6E21818-6470-473D-9AE8-0C0230C6A2F3}" type="pres">
      <dgm:prSet presAssocID="{1D584F1F-6228-4820-89AC-DF2EFE575DE7}" presName="bgRect" presStyleLbl="node1" presStyleIdx="2" presStyleCnt="4"/>
      <dgm:spPr/>
      <dgm:t>
        <a:bodyPr/>
        <a:lstStyle/>
        <a:p>
          <a:endParaRPr lang="fr-FR"/>
        </a:p>
      </dgm:t>
    </dgm:pt>
    <dgm:pt modelId="{41B538EC-F086-4EF4-BFA4-882C132121A0}" type="pres">
      <dgm:prSet presAssocID="{1D584F1F-6228-4820-89AC-DF2EFE575DE7}" presName="parentNode" presStyleLbl="node1" presStyleIdx="2" presStyleCnt="4">
        <dgm:presLayoutVars>
          <dgm:chMax val="0"/>
          <dgm:bulletEnabled val="1"/>
        </dgm:presLayoutVars>
      </dgm:prSet>
      <dgm:spPr/>
      <dgm:t>
        <a:bodyPr/>
        <a:lstStyle/>
        <a:p>
          <a:endParaRPr lang="fr-FR"/>
        </a:p>
      </dgm:t>
    </dgm:pt>
    <dgm:pt modelId="{F7C845FF-4103-4D9A-A298-B5EF5C681D0D}" type="pres">
      <dgm:prSet presAssocID="{1D584F1F-6228-4820-89AC-DF2EFE575DE7}" presName="childNode" presStyleLbl="node1" presStyleIdx="2" presStyleCnt="4">
        <dgm:presLayoutVars>
          <dgm:bulletEnabled val="1"/>
        </dgm:presLayoutVars>
      </dgm:prSet>
      <dgm:spPr/>
      <dgm:t>
        <a:bodyPr/>
        <a:lstStyle/>
        <a:p>
          <a:endParaRPr lang="fr-FR"/>
        </a:p>
      </dgm:t>
    </dgm:pt>
    <dgm:pt modelId="{9F8F2C49-C0A8-4749-96F6-391BE95C9564}" type="pres">
      <dgm:prSet presAssocID="{95BE8527-CB26-49ED-802C-F394880BC67D}" presName="hSp" presStyleCnt="0"/>
      <dgm:spPr/>
    </dgm:pt>
    <dgm:pt modelId="{92C72018-4D32-412F-A8B3-39703C6F2ED6}" type="pres">
      <dgm:prSet presAssocID="{95BE8527-CB26-49ED-802C-F394880BC67D}" presName="vProcSp" presStyleCnt="0"/>
      <dgm:spPr/>
    </dgm:pt>
    <dgm:pt modelId="{B84D1FC1-7133-4BF7-8B2C-AC1B587D8CB8}" type="pres">
      <dgm:prSet presAssocID="{95BE8527-CB26-49ED-802C-F394880BC67D}" presName="vSp1" presStyleCnt="0"/>
      <dgm:spPr/>
    </dgm:pt>
    <dgm:pt modelId="{F84AA57F-92DA-47F7-9916-50AE3761D8EE}" type="pres">
      <dgm:prSet presAssocID="{95BE8527-CB26-49ED-802C-F394880BC67D}" presName="simulatedConn" presStyleLbl="solidFgAcc1" presStyleIdx="2" presStyleCnt="3"/>
      <dgm:spPr/>
    </dgm:pt>
    <dgm:pt modelId="{AADD74B8-7B6B-44CD-9AED-11F2A52E7E35}" type="pres">
      <dgm:prSet presAssocID="{95BE8527-CB26-49ED-802C-F394880BC67D}" presName="vSp2" presStyleCnt="0"/>
      <dgm:spPr/>
    </dgm:pt>
    <dgm:pt modelId="{72E4E185-A621-4454-9699-810B7C519D9F}" type="pres">
      <dgm:prSet presAssocID="{95BE8527-CB26-49ED-802C-F394880BC67D}" presName="sibTrans" presStyleCnt="0"/>
      <dgm:spPr/>
    </dgm:pt>
    <dgm:pt modelId="{E502912D-77DB-41A0-8B05-A87DBAAB86CE}" type="pres">
      <dgm:prSet presAssocID="{1A6C5C60-261D-4EAF-BD65-6EC4A35CB934}" presName="compositeNode" presStyleCnt="0">
        <dgm:presLayoutVars>
          <dgm:bulletEnabled val="1"/>
        </dgm:presLayoutVars>
      </dgm:prSet>
      <dgm:spPr/>
    </dgm:pt>
    <dgm:pt modelId="{B0839C6D-7C38-4ECF-B7F1-D109C1EC4698}" type="pres">
      <dgm:prSet presAssocID="{1A6C5C60-261D-4EAF-BD65-6EC4A35CB934}" presName="bgRect" presStyleLbl="node1" presStyleIdx="3" presStyleCnt="4" custLinFactNeighborX="166" custLinFactNeighborY="-5546"/>
      <dgm:spPr/>
      <dgm:t>
        <a:bodyPr/>
        <a:lstStyle/>
        <a:p>
          <a:endParaRPr lang="fr-FR"/>
        </a:p>
      </dgm:t>
    </dgm:pt>
    <dgm:pt modelId="{13BFDE6C-9CB2-453D-9C00-93CAA1217F92}" type="pres">
      <dgm:prSet presAssocID="{1A6C5C60-261D-4EAF-BD65-6EC4A35CB934}" presName="parentNode" presStyleLbl="node1" presStyleIdx="3" presStyleCnt="4">
        <dgm:presLayoutVars>
          <dgm:chMax val="0"/>
          <dgm:bulletEnabled val="1"/>
        </dgm:presLayoutVars>
      </dgm:prSet>
      <dgm:spPr/>
      <dgm:t>
        <a:bodyPr/>
        <a:lstStyle/>
        <a:p>
          <a:endParaRPr lang="fr-FR"/>
        </a:p>
      </dgm:t>
    </dgm:pt>
    <dgm:pt modelId="{21CF58AF-8031-4B68-A5D3-752784C1C8AB}" type="pres">
      <dgm:prSet presAssocID="{1A6C5C60-261D-4EAF-BD65-6EC4A35CB934}" presName="childNode" presStyleLbl="node1" presStyleIdx="3" presStyleCnt="4">
        <dgm:presLayoutVars>
          <dgm:bulletEnabled val="1"/>
        </dgm:presLayoutVars>
      </dgm:prSet>
      <dgm:spPr/>
    </dgm:pt>
  </dgm:ptLst>
  <dgm:cxnLst>
    <dgm:cxn modelId="{31603745-626B-4899-B53F-CB6FBA659FC1}" srcId="{1A6C5C60-261D-4EAF-BD65-6EC4A35CB934}" destId="{B38C37BE-20DE-4DB9-B380-46584843E51C}" srcOrd="0" destOrd="0" parTransId="{CFEC0130-2609-410F-8A9B-06AAC5F612B0}" sibTransId="{FC94ED4C-4018-4B16-9950-FDCC9D884971}"/>
    <dgm:cxn modelId="{ED07D5B3-A42B-4001-AA29-0866CB066E22}" srcId="{D8DEB8DF-DAFA-4CF2-8723-69D2B2B85605}" destId="{78C98E6E-ADD9-432E-8BF9-542563B0EA1D}" srcOrd="1" destOrd="0" parTransId="{16158B56-C459-4A0C-B431-B0DD31AC3667}" sibTransId="{EDFB1CF9-E5AC-4B0B-9200-3A3AE8DAD56B}"/>
    <dgm:cxn modelId="{D3A89735-A5D6-4FA2-AC37-152482DA52D8}" type="presOf" srcId="{1D584F1F-6228-4820-89AC-DF2EFE575DE7}" destId="{41B538EC-F086-4EF4-BFA4-882C132121A0}" srcOrd="1" destOrd="0" presId="urn:microsoft.com/office/officeart/2005/8/layout/hProcess7"/>
    <dgm:cxn modelId="{76454F13-7F6F-4D6A-8F4A-6A4EAEA84D44}" srcId="{D8DEB8DF-DAFA-4CF2-8723-69D2B2B85605}" destId="{1A6C5C60-261D-4EAF-BD65-6EC4A35CB934}" srcOrd="3" destOrd="0" parTransId="{C3208F10-6ECB-4C5B-A7E2-E1693604B4D8}" sibTransId="{1968CFA1-B6E1-4CB2-A6A7-93024062647E}"/>
    <dgm:cxn modelId="{D5E6C469-A6DD-46F2-8BBD-73C31883E863}" type="presOf" srcId="{CDB7B2C8-A44E-43A3-B94F-3597E90D1ABC}" destId="{B9C2EFBD-690E-48E6-9DBE-B06AFF72025B}" srcOrd="0" destOrd="0" presId="urn:microsoft.com/office/officeart/2005/8/layout/hProcess7"/>
    <dgm:cxn modelId="{29212E91-F0EC-46EF-AA87-2224B0AE5EAA}" type="presOf" srcId="{1D584F1F-6228-4820-89AC-DF2EFE575DE7}" destId="{A6E21818-6470-473D-9AE8-0C0230C6A2F3}" srcOrd="0" destOrd="0" presId="urn:microsoft.com/office/officeart/2005/8/layout/hProcess7"/>
    <dgm:cxn modelId="{07E926F6-CF5D-4CFE-9759-CA555EE9DF7C}" type="presOf" srcId="{975A5E74-D5CF-491C-B9B7-1D5727066673}" destId="{F7C845FF-4103-4D9A-A298-B5EF5C681D0D}" srcOrd="0" destOrd="0" presId="urn:microsoft.com/office/officeart/2005/8/layout/hProcess7"/>
    <dgm:cxn modelId="{73A0AD2B-85E2-492B-9FF2-E64039790447}" type="presOf" srcId="{D8DEB8DF-DAFA-4CF2-8723-69D2B2B85605}" destId="{3FB6D9F3-7577-4527-BF5F-165A661CD60F}" srcOrd="0" destOrd="0" presId="urn:microsoft.com/office/officeart/2005/8/layout/hProcess7"/>
    <dgm:cxn modelId="{B3ECE36E-7B37-4A77-99B9-C7B768F3D6BF}" type="presOf" srcId="{21BC7014-3305-44E2-816F-99DFFF19EE1F}" destId="{9C21C8A5-ED64-4E28-A333-920BED6F0F10}" srcOrd="0" destOrd="0" presId="urn:microsoft.com/office/officeart/2005/8/layout/hProcess7"/>
    <dgm:cxn modelId="{DBD0E457-FE5D-4165-BD2D-6422C2F53C29}" srcId="{D8DEB8DF-DAFA-4CF2-8723-69D2B2B85605}" destId="{CDB7B2C8-A44E-43A3-B94F-3597E90D1ABC}" srcOrd="0" destOrd="0" parTransId="{E8C79325-95AF-4E48-8E41-FD956A742459}" sibTransId="{AC2B6BEF-242C-448C-A2A6-7015A0019046}"/>
    <dgm:cxn modelId="{958A9622-C6B8-4101-8ECE-AEC6B48253CD}" type="presOf" srcId="{188588D2-AF6F-43BF-974D-DD6F0FA89FAC}" destId="{723DB092-04DF-4FC2-B567-4EF43F230F70}" srcOrd="0" destOrd="0" presId="urn:microsoft.com/office/officeart/2005/8/layout/hProcess7"/>
    <dgm:cxn modelId="{19ABFF09-7F8A-4D87-8506-19AC547A716C}" type="presOf" srcId="{B38C37BE-20DE-4DB9-B380-46584843E51C}" destId="{21CF58AF-8031-4B68-A5D3-752784C1C8AB}" srcOrd="0" destOrd="0" presId="urn:microsoft.com/office/officeart/2005/8/layout/hProcess7"/>
    <dgm:cxn modelId="{6B930B60-ADF7-43B8-B7A3-1BCA6EDA97C2}" type="presOf" srcId="{78C98E6E-ADD9-432E-8BF9-542563B0EA1D}" destId="{DC2D4070-0086-4671-B62A-6D5D9A9FFF49}" srcOrd="0" destOrd="0" presId="urn:microsoft.com/office/officeart/2005/8/layout/hProcess7"/>
    <dgm:cxn modelId="{8ABDA1C9-CD13-405C-B0DF-6242D66F4E54}" type="presOf" srcId="{1A6C5C60-261D-4EAF-BD65-6EC4A35CB934}" destId="{13BFDE6C-9CB2-453D-9C00-93CAA1217F92}" srcOrd="1" destOrd="0" presId="urn:microsoft.com/office/officeart/2005/8/layout/hProcess7"/>
    <dgm:cxn modelId="{9EC67EDE-2882-4D4B-B761-8AA8916C49F0}" srcId="{78C98E6E-ADD9-432E-8BF9-542563B0EA1D}" destId="{188588D2-AF6F-43BF-974D-DD6F0FA89FAC}" srcOrd="0" destOrd="0" parTransId="{C8B78FE4-FE32-4A55-935C-F17801CF203B}" sibTransId="{3F23B6F9-D064-448A-8404-993A3F4DC070}"/>
    <dgm:cxn modelId="{93020454-C86C-4935-B94A-B66A3C44E363}" srcId="{D8DEB8DF-DAFA-4CF2-8723-69D2B2B85605}" destId="{1D584F1F-6228-4820-89AC-DF2EFE575DE7}" srcOrd="2" destOrd="0" parTransId="{8D5C9EBF-7A8B-4875-9CA0-0F7C33A07D89}" sibTransId="{95BE8527-CB26-49ED-802C-F394880BC67D}"/>
    <dgm:cxn modelId="{595B111F-A7F7-4557-B957-1146B045C06C}" srcId="{1D584F1F-6228-4820-89AC-DF2EFE575DE7}" destId="{975A5E74-D5CF-491C-B9B7-1D5727066673}" srcOrd="0" destOrd="0" parTransId="{CEE9152F-A189-42E1-8441-DD225539C5B8}" sibTransId="{6F6CCC0D-C716-4B87-A3D0-520422342503}"/>
    <dgm:cxn modelId="{E6C49D95-1FD8-4B81-B45F-F9B9AD3E0631}" type="presOf" srcId="{1A6C5C60-261D-4EAF-BD65-6EC4A35CB934}" destId="{B0839C6D-7C38-4ECF-B7F1-D109C1EC4698}" srcOrd="0" destOrd="0" presId="urn:microsoft.com/office/officeart/2005/8/layout/hProcess7"/>
    <dgm:cxn modelId="{8BBBDFF4-8DE1-4C1E-A0C4-062BAEC8AE88}" type="presOf" srcId="{78C98E6E-ADD9-432E-8BF9-542563B0EA1D}" destId="{D00B13DC-908B-4287-8F25-41181DB0A24B}" srcOrd="1" destOrd="0" presId="urn:microsoft.com/office/officeart/2005/8/layout/hProcess7"/>
    <dgm:cxn modelId="{4DD83820-E6D6-4FFE-A3C9-F32AE71284AD}" srcId="{CDB7B2C8-A44E-43A3-B94F-3597E90D1ABC}" destId="{21BC7014-3305-44E2-816F-99DFFF19EE1F}" srcOrd="0" destOrd="0" parTransId="{89DA0584-06EC-4C70-91E1-5186E1CD2CC3}" sibTransId="{017C56A3-4F88-4EA6-9065-DE8B27DDA956}"/>
    <dgm:cxn modelId="{9391176F-3D02-41D8-853D-2C59883FD584}" type="presOf" srcId="{CDB7B2C8-A44E-43A3-B94F-3597E90D1ABC}" destId="{A2D777FA-CC53-4CF6-AF4A-6A50A1254662}" srcOrd="1" destOrd="0" presId="urn:microsoft.com/office/officeart/2005/8/layout/hProcess7"/>
    <dgm:cxn modelId="{DBC83874-F87B-4A9B-BE33-E1F7C7AFC236}" type="presParOf" srcId="{3FB6D9F3-7577-4527-BF5F-165A661CD60F}" destId="{685E55F0-0A9C-499C-AA83-E3EF3B8B66BC}" srcOrd="0" destOrd="0" presId="urn:microsoft.com/office/officeart/2005/8/layout/hProcess7"/>
    <dgm:cxn modelId="{8AE6DC43-3334-4564-B600-40BCE81BAED9}" type="presParOf" srcId="{685E55F0-0A9C-499C-AA83-E3EF3B8B66BC}" destId="{B9C2EFBD-690E-48E6-9DBE-B06AFF72025B}" srcOrd="0" destOrd="0" presId="urn:microsoft.com/office/officeart/2005/8/layout/hProcess7"/>
    <dgm:cxn modelId="{6813BCDF-D0BD-44CF-B495-AECAD741A61F}" type="presParOf" srcId="{685E55F0-0A9C-499C-AA83-E3EF3B8B66BC}" destId="{A2D777FA-CC53-4CF6-AF4A-6A50A1254662}" srcOrd="1" destOrd="0" presId="urn:microsoft.com/office/officeart/2005/8/layout/hProcess7"/>
    <dgm:cxn modelId="{4C4B73F9-D34A-474B-961A-22B6DBAA9060}" type="presParOf" srcId="{685E55F0-0A9C-499C-AA83-E3EF3B8B66BC}" destId="{9C21C8A5-ED64-4E28-A333-920BED6F0F10}" srcOrd="2" destOrd="0" presId="urn:microsoft.com/office/officeart/2005/8/layout/hProcess7"/>
    <dgm:cxn modelId="{455D5BEF-3D41-4063-99D9-EA4C598B3034}" type="presParOf" srcId="{3FB6D9F3-7577-4527-BF5F-165A661CD60F}" destId="{57D966EE-D1C7-4B46-97D1-1EDFF4D5FB1A}" srcOrd="1" destOrd="0" presId="urn:microsoft.com/office/officeart/2005/8/layout/hProcess7"/>
    <dgm:cxn modelId="{F0FAD5D1-EEA4-4172-A2BD-EC55EE088CEB}" type="presParOf" srcId="{3FB6D9F3-7577-4527-BF5F-165A661CD60F}" destId="{263762A7-5E1E-4EEC-B822-A7B110B180A9}" srcOrd="2" destOrd="0" presId="urn:microsoft.com/office/officeart/2005/8/layout/hProcess7"/>
    <dgm:cxn modelId="{561BC0DF-1103-4FB2-9FED-2D56924AED2B}" type="presParOf" srcId="{263762A7-5E1E-4EEC-B822-A7B110B180A9}" destId="{CF0A0357-221F-46C1-A425-8A44CC7359F0}" srcOrd="0" destOrd="0" presId="urn:microsoft.com/office/officeart/2005/8/layout/hProcess7"/>
    <dgm:cxn modelId="{B2D5D4D3-CC64-448B-A81F-AE2027A05326}" type="presParOf" srcId="{263762A7-5E1E-4EEC-B822-A7B110B180A9}" destId="{B7393A43-F6E9-48FA-98DE-13AEC9F4CD2C}" srcOrd="1" destOrd="0" presId="urn:microsoft.com/office/officeart/2005/8/layout/hProcess7"/>
    <dgm:cxn modelId="{015EFE80-223D-427C-B023-845E9D0FDE69}" type="presParOf" srcId="{263762A7-5E1E-4EEC-B822-A7B110B180A9}" destId="{8816DA16-75B1-4938-A006-3EE08193C6B8}" srcOrd="2" destOrd="0" presId="urn:microsoft.com/office/officeart/2005/8/layout/hProcess7"/>
    <dgm:cxn modelId="{81665A2C-02AE-4BF9-A15C-F13A3D8DAED2}" type="presParOf" srcId="{3FB6D9F3-7577-4527-BF5F-165A661CD60F}" destId="{859AB560-064B-4F40-8C0C-B9553E843B98}" srcOrd="3" destOrd="0" presId="urn:microsoft.com/office/officeart/2005/8/layout/hProcess7"/>
    <dgm:cxn modelId="{39EA189B-B77A-4D39-A62E-45F73A636E85}" type="presParOf" srcId="{3FB6D9F3-7577-4527-BF5F-165A661CD60F}" destId="{99BB0C47-B3EE-4C30-B534-ACA09AF008D5}" srcOrd="4" destOrd="0" presId="urn:microsoft.com/office/officeart/2005/8/layout/hProcess7"/>
    <dgm:cxn modelId="{A4395FB2-7FF3-40EE-9566-56493B3F92CD}" type="presParOf" srcId="{99BB0C47-B3EE-4C30-B534-ACA09AF008D5}" destId="{DC2D4070-0086-4671-B62A-6D5D9A9FFF49}" srcOrd="0" destOrd="0" presId="urn:microsoft.com/office/officeart/2005/8/layout/hProcess7"/>
    <dgm:cxn modelId="{30423C3F-9C3D-4C8C-9E5A-7E96506D39CB}" type="presParOf" srcId="{99BB0C47-B3EE-4C30-B534-ACA09AF008D5}" destId="{D00B13DC-908B-4287-8F25-41181DB0A24B}" srcOrd="1" destOrd="0" presId="urn:microsoft.com/office/officeart/2005/8/layout/hProcess7"/>
    <dgm:cxn modelId="{A432AE92-28C2-41B1-956A-94889D018F02}" type="presParOf" srcId="{99BB0C47-B3EE-4C30-B534-ACA09AF008D5}" destId="{723DB092-04DF-4FC2-B567-4EF43F230F70}" srcOrd="2" destOrd="0" presId="urn:microsoft.com/office/officeart/2005/8/layout/hProcess7"/>
    <dgm:cxn modelId="{3E78A82E-5487-437D-A116-277DC12F8961}" type="presParOf" srcId="{3FB6D9F3-7577-4527-BF5F-165A661CD60F}" destId="{026FCFB0-851E-42E6-8105-C0D918E1C347}" srcOrd="5" destOrd="0" presId="urn:microsoft.com/office/officeart/2005/8/layout/hProcess7"/>
    <dgm:cxn modelId="{E01B88D7-B9F8-4427-A267-D5C97FA3680E}" type="presParOf" srcId="{3FB6D9F3-7577-4527-BF5F-165A661CD60F}" destId="{5D47A7CA-880A-45E9-B1EF-3339EC4AFF96}" srcOrd="6" destOrd="0" presId="urn:microsoft.com/office/officeart/2005/8/layout/hProcess7"/>
    <dgm:cxn modelId="{5DBBF17D-B012-4CBD-9A9D-25AB6B91D856}" type="presParOf" srcId="{5D47A7CA-880A-45E9-B1EF-3339EC4AFF96}" destId="{F42E1535-A203-4D7C-BDBD-F95CC3CE0A2A}" srcOrd="0" destOrd="0" presId="urn:microsoft.com/office/officeart/2005/8/layout/hProcess7"/>
    <dgm:cxn modelId="{6098708C-4941-4BDB-A9E3-426204FA7AB3}" type="presParOf" srcId="{5D47A7CA-880A-45E9-B1EF-3339EC4AFF96}" destId="{DC5B4009-4FB1-4A22-A5E6-504754FCA8CE}" srcOrd="1" destOrd="0" presId="urn:microsoft.com/office/officeart/2005/8/layout/hProcess7"/>
    <dgm:cxn modelId="{63FC512E-DCEA-40F4-A113-149343842F68}" type="presParOf" srcId="{5D47A7CA-880A-45E9-B1EF-3339EC4AFF96}" destId="{E981CF50-2614-42F9-96F5-E5C0B02E2371}" srcOrd="2" destOrd="0" presId="urn:microsoft.com/office/officeart/2005/8/layout/hProcess7"/>
    <dgm:cxn modelId="{7B310AB6-76C8-4732-B81A-102D982FC0B3}" type="presParOf" srcId="{3FB6D9F3-7577-4527-BF5F-165A661CD60F}" destId="{19F7CEED-6483-492A-A8B1-3D9BC897DBB8}" srcOrd="7" destOrd="0" presId="urn:microsoft.com/office/officeart/2005/8/layout/hProcess7"/>
    <dgm:cxn modelId="{085E0DEB-6CE6-44D1-AB69-343424A85DA6}" type="presParOf" srcId="{3FB6D9F3-7577-4527-BF5F-165A661CD60F}" destId="{DE2A94B9-732C-41CA-AF3D-2944E83D05EF}" srcOrd="8" destOrd="0" presId="urn:microsoft.com/office/officeart/2005/8/layout/hProcess7"/>
    <dgm:cxn modelId="{413FE623-B250-481A-A0E8-4BC5E80BA94D}" type="presParOf" srcId="{DE2A94B9-732C-41CA-AF3D-2944E83D05EF}" destId="{A6E21818-6470-473D-9AE8-0C0230C6A2F3}" srcOrd="0" destOrd="0" presId="urn:microsoft.com/office/officeart/2005/8/layout/hProcess7"/>
    <dgm:cxn modelId="{8EABF161-E310-4414-AA51-51E47A868C4F}" type="presParOf" srcId="{DE2A94B9-732C-41CA-AF3D-2944E83D05EF}" destId="{41B538EC-F086-4EF4-BFA4-882C132121A0}" srcOrd="1" destOrd="0" presId="urn:microsoft.com/office/officeart/2005/8/layout/hProcess7"/>
    <dgm:cxn modelId="{DF52A76A-A96E-41D7-9966-3C299B64594F}" type="presParOf" srcId="{DE2A94B9-732C-41CA-AF3D-2944E83D05EF}" destId="{F7C845FF-4103-4D9A-A298-B5EF5C681D0D}" srcOrd="2" destOrd="0" presId="urn:microsoft.com/office/officeart/2005/8/layout/hProcess7"/>
    <dgm:cxn modelId="{36061817-A418-43DB-BF95-F51D42843D7B}" type="presParOf" srcId="{3FB6D9F3-7577-4527-BF5F-165A661CD60F}" destId="{9F8F2C49-C0A8-4749-96F6-391BE95C9564}" srcOrd="9" destOrd="0" presId="urn:microsoft.com/office/officeart/2005/8/layout/hProcess7"/>
    <dgm:cxn modelId="{3ED1BD1E-9A61-4773-9F71-5EF3A67A0609}" type="presParOf" srcId="{3FB6D9F3-7577-4527-BF5F-165A661CD60F}" destId="{92C72018-4D32-412F-A8B3-39703C6F2ED6}" srcOrd="10" destOrd="0" presId="urn:microsoft.com/office/officeart/2005/8/layout/hProcess7"/>
    <dgm:cxn modelId="{F418586A-7E92-430D-A08B-0C3F4FD7E175}" type="presParOf" srcId="{92C72018-4D32-412F-A8B3-39703C6F2ED6}" destId="{B84D1FC1-7133-4BF7-8B2C-AC1B587D8CB8}" srcOrd="0" destOrd="0" presId="urn:microsoft.com/office/officeart/2005/8/layout/hProcess7"/>
    <dgm:cxn modelId="{AFECE72D-3753-4FD3-8327-49DE5CFAAE57}" type="presParOf" srcId="{92C72018-4D32-412F-A8B3-39703C6F2ED6}" destId="{F84AA57F-92DA-47F7-9916-50AE3761D8EE}" srcOrd="1" destOrd="0" presId="urn:microsoft.com/office/officeart/2005/8/layout/hProcess7"/>
    <dgm:cxn modelId="{FA98755D-79E2-46FE-8A71-8B32FAA1F13C}" type="presParOf" srcId="{92C72018-4D32-412F-A8B3-39703C6F2ED6}" destId="{AADD74B8-7B6B-44CD-9AED-11F2A52E7E35}" srcOrd="2" destOrd="0" presId="urn:microsoft.com/office/officeart/2005/8/layout/hProcess7"/>
    <dgm:cxn modelId="{4971431E-7C8E-425A-87D4-B1FDD68B5874}" type="presParOf" srcId="{3FB6D9F3-7577-4527-BF5F-165A661CD60F}" destId="{72E4E185-A621-4454-9699-810B7C519D9F}" srcOrd="11" destOrd="0" presId="urn:microsoft.com/office/officeart/2005/8/layout/hProcess7"/>
    <dgm:cxn modelId="{DEB265BC-3209-4CE2-B9EE-1FD7D88D500B}" type="presParOf" srcId="{3FB6D9F3-7577-4527-BF5F-165A661CD60F}" destId="{E502912D-77DB-41A0-8B05-A87DBAAB86CE}" srcOrd="12" destOrd="0" presId="urn:microsoft.com/office/officeart/2005/8/layout/hProcess7"/>
    <dgm:cxn modelId="{39DD1F8C-1493-4C7D-98EC-0EBDFE8FA503}" type="presParOf" srcId="{E502912D-77DB-41A0-8B05-A87DBAAB86CE}" destId="{B0839C6D-7C38-4ECF-B7F1-D109C1EC4698}" srcOrd="0" destOrd="0" presId="urn:microsoft.com/office/officeart/2005/8/layout/hProcess7"/>
    <dgm:cxn modelId="{FFA6AC2E-297A-4204-8730-EA6CA03CE44B}" type="presParOf" srcId="{E502912D-77DB-41A0-8B05-A87DBAAB86CE}" destId="{13BFDE6C-9CB2-453D-9C00-93CAA1217F92}" srcOrd="1" destOrd="0" presId="urn:microsoft.com/office/officeart/2005/8/layout/hProcess7"/>
    <dgm:cxn modelId="{F29BCB8F-9435-480C-8FBE-346D2CD7FE3E}" type="presParOf" srcId="{E502912D-77DB-41A0-8B05-A87DBAAB86CE}" destId="{21CF58AF-8031-4B68-A5D3-752784C1C8AB}"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0173DA-1DEB-4407-B6A2-A9697530525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A99D3760-F886-4C02-B3E9-19FDF83AA99F}">
      <dgm:prSet phldrT="[Texte]"/>
      <dgm:spPr>
        <a:solidFill>
          <a:schemeClr val="tx2">
            <a:lumMod val="60000"/>
            <a:lumOff val="40000"/>
          </a:schemeClr>
        </a:solidFill>
      </dgm:spPr>
      <dgm:t>
        <a:bodyPr/>
        <a:lstStyle/>
        <a:p>
          <a:r>
            <a:rPr lang="fr-FR" dirty="0" smtClean="0"/>
            <a:t>Transport</a:t>
          </a:r>
          <a:endParaRPr lang="fr-FR" dirty="0"/>
        </a:p>
      </dgm:t>
    </dgm:pt>
    <dgm:pt modelId="{F759690F-37E7-4049-B585-6FE752D74872}" type="parTrans" cxnId="{A41D3617-1B61-47C1-AA0B-041D3FE82516}">
      <dgm:prSet/>
      <dgm:spPr/>
      <dgm:t>
        <a:bodyPr/>
        <a:lstStyle/>
        <a:p>
          <a:endParaRPr lang="fr-FR"/>
        </a:p>
      </dgm:t>
    </dgm:pt>
    <dgm:pt modelId="{BEA25D79-09C3-432F-BF89-17F65E4A2B25}" type="sibTrans" cxnId="{A41D3617-1B61-47C1-AA0B-041D3FE82516}">
      <dgm:prSet/>
      <dgm:spPr/>
      <dgm:t>
        <a:bodyPr/>
        <a:lstStyle/>
        <a:p>
          <a:endParaRPr lang="fr-FR"/>
        </a:p>
      </dgm:t>
    </dgm:pt>
    <dgm:pt modelId="{F3C6BC7C-1619-4818-810B-C1BD7715FA19}">
      <dgm:prSet phldrT="[Texte]"/>
      <dgm:spPr>
        <a:solidFill>
          <a:schemeClr val="bg2">
            <a:lumMod val="50000"/>
          </a:schemeClr>
        </a:solidFill>
      </dgm:spPr>
      <dgm:t>
        <a:bodyPr/>
        <a:lstStyle/>
        <a:p>
          <a:r>
            <a:rPr lang="fr-FR" dirty="0" smtClean="0"/>
            <a:t>Internet</a:t>
          </a:r>
          <a:endParaRPr lang="fr-FR" dirty="0"/>
        </a:p>
      </dgm:t>
    </dgm:pt>
    <dgm:pt modelId="{3ACC282A-3999-4EAC-AAFA-BDCF8DB1767C}" type="parTrans" cxnId="{2B522381-8C57-45F5-93FB-66DEE32099D7}">
      <dgm:prSet/>
      <dgm:spPr/>
      <dgm:t>
        <a:bodyPr/>
        <a:lstStyle/>
        <a:p>
          <a:endParaRPr lang="fr-FR"/>
        </a:p>
      </dgm:t>
    </dgm:pt>
    <dgm:pt modelId="{EF024DCC-D6BD-4832-B21F-E7B9DA77B1F9}" type="sibTrans" cxnId="{2B522381-8C57-45F5-93FB-66DEE32099D7}">
      <dgm:prSet/>
      <dgm:spPr/>
      <dgm:t>
        <a:bodyPr/>
        <a:lstStyle/>
        <a:p>
          <a:endParaRPr lang="fr-FR"/>
        </a:p>
      </dgm:t>
    </dgm:pt>
    <dgm:pt modelId="{AFF20DC4-49DE-4954-BFA9-212A164A6EDB}">
      <dgm:prSet phldrT="[Texte]"/>
      <dgm:spPr>
        <a:solidFill>
          <a:schemeClr val="accent2">
            <a:lumMod val="60000"/>
            <a:lumOff val="40000"/>
          </a:schemeClr>
        </a:solidFill>
      </dgm:spPr>
      <dgm:t>
        <a:bodyPr/>
        <a:lstStyle/>
        <a:p>
          <a:r>
            <a:rPr lang="fr-FR" dirty="0" smtClean="0"/>
            <a:t>Accès réseau</a:t>
          </a:r>
          <a:endParaRPr lang="fr-FR" dirty="0"/>
        </a:p>
      </dgm:t>
    </dgm:pt>
    <dgm:pt modelId="{8C70F9AC-0D83-4C7C-8A1E-175282CBDD47}" type="parTrans" cxnId="{CD5E1D99-37E6-4ACD-8EBA-31EE565631F6}">
      <dgm:prSet/>
      <dgm:spPr/>
      <dgm:t>
        <a:bodyPr/>
        <a:lstStyle/>
        <a:p>
          <a:endParaRPr lang="fr-FR"/>
        </a:p>
      </dgm:t>
    </dgm:pt>
    <dgm:pt modelId="{49FAFDEC-9C09-461A-AC1C-E8B19140685B}" type="sibTrans" cxnId="{CD5E1D99-37E6-4ACD-8EBA-31EE565631F6}">
      <dgm:prSet/>
      <dgm:spPr/>
      <dgm:t>
        <a:bodyPr/>
        <a:lstStyle/>
        <a:p>
          <a:endParaRPr lang="fr-FR"/>
        </a:p>
      </dgm:t>
    </dgm:pt>
    <dgm:pt modelId="{16EFC7B6-868D-4D40-8BB8-44CBE8925A3F}">
      <dgm:prSet phldrT="[Texte]"/>
      <dgm:spPr/>
      <dgm:t>
        <a:bodyPr/>
        <a:lstStyle/>
        <a:p>
          <a:r>
            <a:rPr lang="fr-FR" dirty="0" smtClean="0"/>
            <a:t>Application</a:t>
          </a:r>
          <a:endParaRPr lang="fr-FR" dirty="0"/>
        </a:p>
      </dgm:t>
    </dgm:pt>
    <dgm:pt modelId="{7510831F-7A1F-4C7E-8A8C-AE8833A1484F}" type="parTrans" cxnId="{53D12316-E65D-419D-97F1-21192DEAB5CF}">
      <dgm:prSet/>
      <dgm:spPr/>
      <dgm:t>
        <a:bodyPr/>
        <a:lstStyle/>
        <a:p>
          <a:endParaRPr lang="fr-FR"/>
        </a:p>
      </dgm:t>
    </dgm:pt>
    <dgm:pt modelId="{6FEA6507-B3F4-43C6-A9FD-4D2C5945764A}" type="sibTrans" cxnId="{53D12316-E65D-419D-97F1-21192DEAB5CF}">
      <dgm:prSet/>
      <dgm:spPr/>
      <dgm:t>
        <a:bodyPr/>
        <a:lstStyle/>
        <a:p>
          <a:endParaRPr lang="fr-FR"/>
        </a:p>
      </dgm:t>
    </dgm:pt>
    <dgm:pt modelId="{489ECF2A-ED98-4BE8-B0A7-F2997CC6F15E}" type="pres">
      <dgm:prSet presAssocID="{6A0173DA-1DEB-4407-B6A2-A96975305259}" presName="linear" presStyleCnt="0">
        <dgm:presLayoutVars>
          <dgm:dir/>
          <dgm:animLvl val="lvl"/>
          <dgm:resizeHandles val="exact"/>
        </dgm:presLayoutVars>
      </dgm:prSet>
      <dgm:spPr/>
    </dgm:pt>
    <dgm:pt modelId="{4509750C-7E7E-45A5-A034-7FF4170F9F42}" type="pres">
      <dgm:prSet presAssocID="{16EFC7B6-868D-4D40-8BB8-44CBE8925A3F}" presName="parentLin" presStyleCnt="0"/>
      <dgm:spPr/>
    </dgm:pt>
    <dgm:pt modelId="{689916C7-B5C3-402D-9CEB-532B3C2F08A4}" type="pres">
      <dgm:prSet presAssocID="{16EFC7B6-868D-4D40-8BB8-44CBE8925A3F}" presName="parentLeftMargin" presStyleLbl="node1" presStyleIdx="0" presStyleCnt="4"/>
      <dgm:spPr/>
    </dgm:pt>
    <dgm:pt modelId="{1993F60A-6822-4761-AC64-B50B6153D3E3}" type="pres">
      <dgm:prSet presAssocID="{16EFC7B6-868D-4D40-8BB8-44CBE8925A3F}" presName="parentText" presStyleLbl="node1" presStyleIdx="0" presStyleCnt="4">
        <dgm:presLayoutVars>
          <dgm:chMax val="0"/>
          <dgm:bulletEnabled val="1"/>
        </dgm:presLayoutVars>
      </dgm:prSet>
      <dgm:spPr/>
    </dgm:pt>
    <dgm:pt modelId="{2AA9A325-9E04-4FE1-B071-32A7E49191B3}" type="pres">
      <dgm:prSet presAssocID="{16EFC7B6-868D-4D40-8BB8-44CBE8925A3F}" presName="negativeSpace" presStyleCnt="0"/>
      <dgm:spPr/>
    </dgm:pt>
    <dgm:pt modelId="{66AB5064-7C1C-40BB-B0EE-D8C6A9823C60}" type="pres">
      <dgm:prSet presAssocID="{16EFC7B6-868D-4D40-8BB8-44CBE8925A3F}" presName="childText" presStyleLbl="conFgAcc1" presStyleIdx="0" presStyleCnt="4">
        <dgm:presLayoutVars>
          <dgm:bulletEnabled val="1"/>
        </dgm:presLayoutVars>
      </dgm:prSet>
      <dgm:spPr/>
    </dgm:pt>
    <dgm:pt modelId="{BD18D5DC-A56F-4B13-BF23-C5EDB79316EC}" type="pres">
      <dgm:prSet presAssocID="{6FEA6507-B3F4-43C6-A9FD-4D2C5945764A}" presName="spaceBetweenRectangles" presStyleCnt="0"/>
      <dgm:spPr/>
    </dgm:pt>
    <dgm:pt modelId="{6BA130A4-0F9D-48D0-9F6C-7A8F57D7A8AE}" type="pres">
      <dgm:prSet presAssocID="{A99D3760-F886-4C02-B3E9-19FDF83AA99F}" presName="parentLin" presStyleCnt="0"/>
      <dgm:spPr/>
    </dgm:pt>
    <dgm:pt modelId="{D1645D1F-F28B-4DA6-B061-F0EFE828841A}" type="pres">
      <dgm:prSet presAssocID="{A99D3760-F886-4C02-B3E9-19FDF83AA99F}" presName="parentLeftMargin" presStyleLbl="node1" presStyleIdx="0" presStyleCnt="4"/>
      <dgm:spPr/>
    </dgm:pt>
    <dgm:pt modelId="{9D7DDB32-548F-43A9-A149-3A0D0BA365BA}" type="pres">
      <dgm:prSet presAssocID="{A99D3760-F886-4C02-B3E9-19FDF83AA99F}" presName="parentText" presStyleLbl="node1" presStyleIdx="1" presStyleCnt="4">
        <dgm:presLayoutVars>
          <dgm:chMax val="0"/>
          <dgm:bulletEnabled val="1"/>
        </dgm:presLayoutVars>
      </dgm:prSet>
      <dgm:spPr/>
      <dgm:t>
        <a:bodyPr/>
        <a:lstStyle/>
        <a:p>
          <a:endParaRPr lang="fr-FR"/>
        </a:p>
      </dgm:t>
    </dgm:pt>
    <dgm:pt modelId="{9CEBD7C6-F8A4-48FA-9733-E87EE538B1D4}" type="pres">
      <dgm:prSet presAssocID="{A99D3760-F886-4C02-B3E9-19FDF83AA99F}" presName="negativeSpace" presStyleCnt="0"/>
      <dgm:spPr/>
    </dgm:pt>
    <dgm:pt modelId="{505A4AA2-F6DB-4B91-8827-5019FD677805}" type="pres">
      <dgm:prSet presAssocID="{A99D3760-F886-4C02-B3E9-19FDF83AA99F}" presName="childText" presStyleLbl="conFgAcc1" presStyleIdx="1" presStyleCnt="4">
        <dgm:presLayoutVars>
          <dgm:bulletEnabled val="1"/>
        </dgm:presLayoutVars>
      </dgm:prSet>
      <dgm:spPr/>
    </dgm:pt>
    <dgm:pt modelId="{CC615376-1342-4AF7-8F89-6CC6F29A3F60}" type="pres">
      <dgm:prSet presAssocID="{BEA25D79-09C3-432F-BF89-17F65E4A2B25}" presName="spaceBetweenRectangles" presStyleCnt="0"/>
      <dgm:spPr/>
    </dgm:pt>
    <dgm:pt modelId="{7F221E30-357A-4BA8-8EC3-725082E7DEDF}" type="pres">
      <dgm:prSet presAssocID="{F3C6BC7C-1619-4818-810B-C1BD7715FA19}" presName="parentLin" presStyleCnt="0"/>
      <dgm:spPr/>
    </dgm:pt>
    <dgm:pt modelId="{052714C6-F007-461F-8C9B-570B9D98A1EB}" type="pres">
      <dgm:prSet presAssocID="{F3C6BC7C-1619-4818-810B-C1BD7715FA19}" presName="parentLeftMargin" presStyleLbl="node1" presStyleIdx="1" presStyleCnt="4"/>
      <dgm:spPr/>
    </dgm:pt>
    <dgm:pt modelId="{3192D006-179F-45D6-8FB0-14BD79E25F83}" type="pres">
      <dgm:prSet presAssocID="{F3C6BC7C-1619-4818-810B-C1BD7715FA19}" presName="parentText" presStyleLbl="node1" presStyleIdx="2" presStyleCnt="4">
        <dgm:presLayoutVars>
          <dgm:chMax val="0"/>
          <dgm:bulletEnabled val="1"/>
        </dgm:presLayoutVars>
      </dgm:prSet>
      <dgm:spPr/>
    </dgm:pt>
    <dgm:pt modelId="{7694F732-0D2D-4309-BD44-D48E50510BFD}" type="pres">
      <dgm:prSet presAssocID="{F3C6BC7C-1619-4818-810B-C1BD7715FA19}" presName="negativeSpace" presStyleCnt="0"/>
      <dgm:spPr/>
    </dgm:pt>
    <dgm:pt modelId="{A6A691C2-EA52-47F4-B509-F579E2AE9240}" type="pres">
      <dgm:prSet presAssocID="{F3C6BC7C-1619-4818-810B-C1BD7715FA19}" presName="childText" presStyleLbl="conFgAcc1" presStyleIdx="2" presStyleCnt="4">
        <dgm:presLayoutVars>
          <dgm:bulletEnabled val="1"/>
        </dgm:presLayoutVars>
      </dgm:prSet>
      <dgm:spPr/>
    </dgm:pt>
    <dgm:pt modelId="{817E59B9-65FB-4E82-ADCB-06DA30A6FE95}" type="pres">
      <dgm:prSet presAssocID="{EF024DCC-D6BD-4832-B21F-E7B9DA77B1F9}" presName="spaceBetweenRectangles" presStyleCnt="0"/>
      <dgm:spPr/>
    </dgm:pt>
    <dgm:pt modelId="{53B95A91-44C9-43E6-B3A1-5DE1CB4785C3}" type="pres">
      <dgm:prSet presAssocID="{AFF20DC4-49DE-4954-BFA9-212A164A6EDB}" presName="parentLin" presStyleCnt="0"/>
      <dgm:spPr/>
    </dgm:pt>
    <dgm:pt modelId="{6946867B-8022-40F3-9CB0-13DEABBD57D9}" type="pres">
      <dgm:prSet presAssocID="{AFF20DC4-49DE-4954-BFA9-212A164A6EDB}" presName="parentLeftMargin" presStyleLbl="node1" presStyleIdx="2" presStyleCnt="4"/>
      <dgm:spPr/>
    </dgm:pt>
    <dgm:pt modelId="{46AFE9B9-E91A-4EFB-B4A6-E0ED4D4F8FE2}" type="pres">
      <dgm:prSet presAssocID="{AFF20DC4-49DE-4954-BFA9-212A164A6EDB}" presName="parentText" presStyleLbl="node1" presStyleIdx="3" presStyleCnt="4">
        <dgm:presLayoutVars>
          <dgm:chMax val="0"/>
          <dgm:bulletEnabled val="1"/>
        </dgm:presLayoutVars>
      </dgm:prSet>
      <dgm:spPr/>
    </dgm:pt>
    <dgm:pt modelId="{58FF9439-5670-4B73-807C-8BE979F6B751}" type="pres">
      <dgm:prSet presAssocID="{AFF20DC4-49DE-4954-BFA9-212A164A6EDB}" presName="negativeSpace" presStyleCnt="0"/>
      <dgm:spPr/>
    </dgm:pt>
    <dgm:pt modelId="{D7EC8ACC-A6E7-4FEB-B2E1-13313BDFF460}" type="pres">
      <dgm:prSet presAssocID="{AFF20DC4-49DE-4954-BFA9-212A164A6EDB}" presName="childText" presStyleLbl="conFgAcc1" presStyleIdx="3" presStyleCnt="4">
        <dgm:presLayoutVars>
          <dgm:bulletEnabled val="1"/>
        </dgm:presLayoutVars>
      </dgm:prSet>
      <dgm:spPr/>
    </dgm:pt>
  </dgm:ptLst>
  <dgm:cxnLst>
    <dgm:cxn modelId="{2B522381-8C57-45F5-93FB-66DEE32099D7}" srcId="{6A0173DA-1DEB-4407-B6A2-A96975305259}" destId="{F3C6BC7C-1619-4818-810B-C1BD7715FA19}" srcOrd="2" destOrd="0" parTransId="{3ACC282A-3999-4EAC-AAFA-BDCF8DB1767C}" sibTransId="{EF024DCC-D6BD-4832-B21F-E7B9DA77B1F9}"/>
    <dgm:cxn modelId="{79912701-878B-4B99-903F-1FD36FECE315}" type="presOf" srcId="{AFF20DC4-49DE-4954-BFA9-212A164A6EDB}" destId="{6946867B-8022-40F3-9CB0-13DEABBD57D9}" srcOrd="0" destOrd="0" presId="urn:microsoft.com/office/officeart/2005/8/layout/list1"/>
    <dgm:cxn modelId="{A41D3617-1B61-47C1-AA0B-041D3FE82516}" srcId="{6A0173DA-1DEB-4407-B6A2-A96975305259}" destId="{A99D3760-F886-4C02-B3E9-19FDF83AA99F}" srcOrd="1" destOrd="0" parTransId="{F759690F-37E7-4049-B585-6FE752D74872}" sibTransId="{BEA25D79-09C3-432F-BF89-17F65E4A2B25}"/>
    <dgm:cxn modelId="{11104127-799D-4824-B619-EBD54879FFCC}" type="presOf" srcId="{16EFC7B6-868D-4D40-8BB8-44CBE8925A3F}" destId="{689916C7-B5C3-402D-9CEB-532B3C2F08A4}" srcOrd="0" destOrd="0" presId="urn:microsoft.com/office/officeart/2005/8/layout/list1"/>
    <dgm:cxn modelId="{54510EAB-F9D4-422C-BED6-2CD43A4CFF68}" type="presOf" srcId="{A99D3760-F886-4C02-B3E9-19FDF83AA99F}" destId="{D1645D1F-F28B-4DA6-B061-F0EFE828841A}" srcOrd="0" destOrd="0" presId="urn:microsoft.com/office/officeart/2005/8/layout/list1"/>
    <dgm:cxn modelId="{7FDFE11D-E6D7-4ED7-966A-F041226CE5DE}" type="presOf" srcId="{AFF20DC4-49DE-4954-BFA9-212A164A6EDB}" destId="{46AFE9B9-E91A-4EFB-B4A6-E0ED4D4F8FE2}" srcOrd="1" destOrd="0" presId="urn:microsoft.com/office/officeart/2005/8/layout/list1"/>
    <dgm:cxn modelId="{AE014E92-B589-47B7-8C50-49011514FB57}" type="presOf" srcId="{A99D3760-F886-4C02-B3E9-19FDF83AA99F}" destId="{9D7DDB32-548F-43A9-A149-3A0D0BA365BA}" srcOrd="1" destOrd="0" presId="urn:microsoft.com/office/officeart/2005/8/layout/list1"/>
    <dgm:cxn modelId="{E96F3F19-4871-41F1-97EB-51D2631EDD65}" type="presOf" srcId="{F3C6BC7C-1619-4818-810B-C1BD7715FA19}" destId="{3192D006-179F-45D6-8FB0-14BD79E25F83}" srcOrd="1" destOrd="0" presId="urn:microsoft.com/office/officeart/2005/8/layout/list1"/>
    <dgm:cxn modelId="{86AB5AFB-B08B-4864-AD8F-A8B71FB83FFC}" type="presOf" srcId="{F3C6BC7C-1619-4818-810B-C1BD7715FA19}" destId="{052714C6-F007-461F-8C9B-570B9D98A1EB}" srcOrd="0" destOrd="0" presId="urn:microsoft.com/office/officeart/2005/8/layout/list1"/>
    <dgm:cxn modelId="{CD5E1D99-37E6-4ACD-8EBA-31EE565631F6}" srcId="{6A0173DA-1DEB-4407-B6A2-A96975305259}" destId="{AFF20DC4-49DE-4954-BFA9-212A164A6EDB}" srcOrd="3" destOrd="0" parTransId="{8C70F9AC-0D83-4C7C-8A1E-175282CBDD47}" sibTransId="{49FAFDEC-9C09-461A-AC1C-E8B19140685B}"/>
    <dgm:cxn modelId="{53D12316-E65D-419D-97F1-21192DEAB5CF}" srcId="{6A0173DA-1DEB-4407-B6A2-A96975305259}" destId="{16EFC7B6-868D-4D40-8BB8-44CBE8925A3F}" srcOrd="0" destOrd="0" parTransId="{7510831F-7A1F-4C7E-8A8C-AE8833A1484F}" sibTransId="{6FEA6507-B3F4-43C6-A9FD-4D2C5945764A}"/>
    <dgm:cxn modelId="{86165DB1-5EEF-4D78-AAD1-931B4C55C9D4}" type="presOf" srcId="{16EFC7B6-868D-4D40-8BB8-44CBE8925A3F}" destId="{1993F60A-6822-4761-AC64-B50B6153D3E3}" srcOrd="1" destOrd="0" presId="urn:microsoft.com/office/officeart/2005/8/layout/list1"/>
    <dgm:cxn modelId="{38760D82-FAA7-4C44-907F-258782A6C258}" type="presOf" srcId="{6A0173DA-1DEB-4407-B6A2-A96975305259}" destId="{489ECF2A-ED98-4BE8-B0A7-F2997CC6F15E}" srcOrd="0" destOrd="0" presId="urn:microsoft.com/office/officeart/2005/8/layout/list1"/>
    <dgm:cxn modelId="{40F1B174-A82F-4F7A-9495-2628B891CC71}" type="presParOf" srcId="{489ECF2A-ED98-4BE8-B0A7-F2997CC6F15E}" destId="{4509750C-7E7E-45A5-A034-7FF4170F9F42}" srcOrd="0" destOrd="0" presId="urn:microsoft.com/office/officeart/2005/8/layout/list1"/>
    <dgm:cxn modelId="{09A81B22-7541-4F45-AA2C-099C249A957B}" type="presParOf" srcId="{4509750C-7E7E-45A5-A034-7FF4170F9F42}" destId="{689916C7-B5C3-402D-9CEB-532B3C2F08A4}" srcOrd="0" destOrd="0" presId="urn:microsoft.com/office/officeart/2005/8/layout/list1"/>
    <dgm:cxn modelId="{6682B32F-2F54-485A-B6BB-329EEE2BCC98}" type="presParOf" srcId="{4509750C-7E7E-45A5-A034-7FF4170F9F42}" destId="{1993F60A-6822-4761-AC64-B50B6153D3E3}" srcOrd="1" destOrd="0" presId="urn:microsoft.com/office/officeart/2005/8/layout/list1"/>
    <dgm:cxn modelId="{E52DF229-229C-41DC-B4E0-E6A2D7D64873}" type="presParOf" srcId="{489ECF2A-ED98-4BE8-B0A7-F2997CC6F15E}" destId="{2AA9A325-9E04-4FE1-B071-32A7E49191B3}" srcOrd="1" destOrd="0" presId="urn:microsoft.com/office/officeart/2005/8/layout/list1"/>
    <dgm:cxn modelId="{2296E2F4-CA0A-4C6F-9506-51D4DBEBA877}" type="presParOf" srcId="{489ECF2A-ED98-4BE8-B0A7-F2997CC6F15E}" destId="{66AB5064-7C1C-40BB-B0EE-D8C6A9823C60}" srcOrd="2" destOrd="0" presId="urn:microsoft.com/office/officeart/2005/8/layout/list1"/>
    <dgm:cxn modelId="{3A20E1D4-1A4A-4DCE-935B-019D4CF06BFD}" type="presParOf" srcId="{489ECF2A-ED98-4BE8-B0A7-F2997CC6F15E}" destId="{BD18D5DC-A56F-4B13-BF23-C5EDB79316EC}" srcOrd="3" destOrd="0" presId="urn:microsoft.com/office/officeart/2005/8/layout/list1"/>
    <dgm:cxn modelId="{470AC4A4-B692-41DB-AE25-7D773AF26ED1}" type="presParOf" srcId="{489ECF2A-ED98-4BE8-B0A7-F2997CC6F15E}" destId="{6BA130A4-0F9D-48D0-9F6C-7A8F57D7A8AE}" srcOrd="4" destOrd="0" presId="urn:microsoft.com/office/officeart/2005/8/layout/list1"/>
    <dgm:cxn modelId="{1A2528EF-F7CE-4501-A21C-398B0ABF0763}" type="presParOf" srcId="{6BA130A4-0F9D-48D0-9F6C-7A8F57D7A8AE}" destId="{D1645D1F-F28B-4DA6-B061-F0EFE828841A}" srcOrd="0" destOrd="0" presId="urn:microsoft.com/office/officeart/2005/8/layout/list1"/>
    <dgm:cxn modelId="{73F47811-77DB-4B97-AA24-7D71EE056609}" type="presParOf" srcId="{6BA130A4-0F9D-48D0-9F6C-7A8F57D7A8AE}" destId="{9D7DDB32-548F-43A9-A149-3A0D0BA365BA}" srcOrd="1" destOrd="0" presId="urn:microsoft.com/office/officeart/2005/8/layout/list1"/>
    <dgm:cxn modelId="{D604B8A2-0B91-4A88-B9CE-10A280B3B3F9}" type="presParOf" srcId="{489ECF2A-ED98-4BE8-B0A7-F2997CC6F15E}" destId="{9CEBD7C6-F8A4-48FA-9733-E87EE538B1D4}" srcOrd="5" destOrd="0" presId="urn:microsoft.com/office/officeart/2005/8/layout/list1"/>
    <dgm:cxn modelId="{FC88CBF0-D66F-4590-934E-B8A2DE899BE8}" type="presParOf" srcId="{489ECF2A-ED98-4BE8-B0A7-F2997CC6F15E}" destId="{505A4AA2-F6DB-4B91-8827-5019FD677805}" srcOrd="6" destOrd="0" presId="urn:microsoft.com/office/officeart/2005/8/layout/list1"/>
    <dgm:cxn modelId="{4024E9C4-5B7B-4387-9F87-4F423E96CAE6}" type="presParOf" srcId="{489ECF2A-ED98-4BE8-B0A7-F2997CC6F15E}" destId="{CC615376-1342-4AF7-8F89-6CC6F29A3F60}" srcOrd="7" destOrd="0" presId="urn:microsoft.com/office/officeart/2005/8/layout/list1"/>
    <dgm:cxn modelId="{467C42EA-4F58-4A91-9B15-F334C80A0559}" type="presParOf" srcId="{489ECF2A-ED98-4BE8-B0A7-F2997CC6F15E}" destId="{7F221E30-357A-4BA8-8EC3-725082E7DEDF}" srcOrd="8" destOrd="0" presId="urn:microsoft.com/office/officeart/2005/8/layout/list1"/>
    <dgm:cxn modelId="{D9926D56-5ABE-4F8D-AD99-B1ABE9E4E4CC}" type="presParOf" srcId="{7F221E30-357A-4BA8-8EC3-725082E7DEDF}" destId="{052714C6-F007-461F-8C9B-570B9D98A1EB}" srcOrd="0" destOrd="0" presId="urn:microsoft.com/office/officeart/2005/8/layout/list1"/>
    <dgm:cxn modelId="{2AE7D853-6F64-4EED-A07B-9CAD84A76CE2}" type="presParOf" srcId="{7F221E30-357A-4BA8-8EC3-725082E7DEDF}" destId="{3192D006-179F-45D6-8FB0-14BD79E25F83}" srcOrd="1" destOrd="0" presId="urn:microsoft.com/office/officeart/2005/8/layout/list1"/>
    <dgm:cxn modelId="{1CDA5D57-3D4C-4E87-A0BD-14306A74FA79}" type="presParOf" srcId="{489ECF2A-ED98-4BE8-B0A7-F2997CC6F15E}" destId="{7694F732-0D2D-4309-BD44-D48E50510BFD}" srcOrd="9" destOrd="0" presId="urn:microsoft.com/office/officeart/2005/8/layout/list1"/>
    <dgm:cxn modelId="{DA05F80A-C292-4D2F-8BB6-4C00447979D0}" type="presParOf" srcId="{489ECF2A-ED98-4BE8-B0A7-F2997CC6F15E}" destId="{A6A691C2-EA52-47F4-B509-F579E2AE9240}" srcOrd="10" destOrd="0" presId="urn:microsoft.com/office/officeart/2005/8/layout/list1"/>
    <dgm:cxn modelId="{CAF455BB-2D2C-4B7C-85C8-44A33E4C6EA6}" type="presParOf" srcId="{489ECF2A-ED98-4BE8-B0A7-F2997CC6F15E}" destId="{817E59B9-65FB-4E82-ADCB-06DA30A6FE95}" srcOrd="11" destOrd="0" presId="urn:microsoft.com/office/officeart/2005/8/layout/list1"/>
    <dgm:cxn modelId="{9F8931F3-A478-4F1D-B3E5-B582AAEE099E}" type="presParOf" srcId="{489ECF2A-ED98-4BE8-B0A7-F2997CC6F15E}" destId="{53B95A91-44C9-43E6-B3A1-5DE1CB4785C3}" srcOrd="12" destOrd="0" presId="urn:microsoft.com/office/officeart/2005/8/layout/list1"/>
    <dgm:cxn modelId="{1BBC2DD6-7536-4CF0-B6D7-1BA857991261}" type="presParOf" srcId="{53B95A91-44C9-43E6-B3A1-5DE1CB4785C3}" destId="{6946867B-8022-40F3-9CB0-13DEABBD57D9}" srcOrd="0" destOrd="0" presId="urn:microsoft.com/office/officeart/2005/8/layout/list1"/>
    <dgm:cxn modelId="{173C67B6-B15A-4BFF-8097-11F635FC2436}" type="presParOf" srcId="{53B95A91-44C9-43E6-B3A1-5DE1CB4785C3}" destId="{46AFE9B9-E91A-4EFB-B4A6-E0ED4D4F8FE2}" srcOrd="1" destOrd="0" presId="urn:microsoft.com/office/officeart/2005/8/layout/list1"/>
    <dgm:cxn modelId="{754D8D24-F2FC-487B-B0FB-2ADA055EA702}" type="presParOf" srcId="{489ECF2A-ED98-4BE8-B0A7-F2997CC6F15E}" destId="{58FF9439-5670-4B73-807C-8BE979F6B751}" srcOrd="13" destOrd="0" presId="urn:microsoft.com/office/officeart/2005/8/layout/list1"/>
    <dgm:cxn modelId="{053E3E45-1993-4E9A-8080-C1C0C0094816}" type="presParOf" srcId="{489ECF2A-ED98-4BE8-B0A7-F2997CC6F15E}" destId="{D7EC8ACC-A6E7-4FEB-B2E1-13313BDFF460}"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C2EFBD-690E-48E6-9DBE-B06AFF72025B}">
      <dsp:nvSpPr>
        <dsp:cNvPr id="0" name=""/>
        <dsp:cNvSpPr/>
      </dsp:nvSpPr>
      <dsp:spPr>
        <a:xfrm>
          <a:off x="4255" y="0"/>
          <a:ext cx="2559583" cy="2968444"/>
        </a:xfrm>
        <a:prstGeom prst="roundRect">
          <a:avLst>
            <a:gd name="adj" fmla="val 5000"/>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4864" rIns="71120" bIns="0" numCol="1" spcCol="1270" anchor="t" anchorCtr="0">
          <a:noAutofit/>
        </a:bodyPr>
        <a:lstStyle/>
        <a:p>
          <a:pPr lvl="0" algn="r" defTabSz="711200">
            <a:lnSpc>
              <a:spcPct val="90000"/>
            </a:lnSpc>
            <a:spcBef>
              <a:spcPct val="0"/>
            </a:spcBef>
            <a:spcAft>
              <a:spcPct val="35000"/>
            </a:spcAft>
          </a:pPr>
          <a:r>
            <a:rPr lang="fr-FR" sz="1600" kern="1200" dirty="0" smtClean="0"/>
            <a:t>Ethernet Protocol</a:t>
          </a:r>
          <a:endParaRPr lang="fr-FR" sz="1600" kern="1200" dirty="0"/>
        </a:p>
      </dsp:txBody>
      <dsp:txXfrm rot="16200000">
        <a:off x="-956848" y="961103"/>
        <a:ext cx="2434124" cy="511916"/>
      </dsp:txXfrm>
    </dsp:sp>
    <dsp:sp modelId="{9C21C8A5-ED64-4E28-A333-920BED6F0F10}">
      <dsp:nvSpPr>
        <dsp:cNvPr id="0" name=""/>
        <dsp:cNvSpPr/>
      </dsp:nvSpPr>
      <dsp:spPr>
        <a:xfrm>
          <a:off x="516171" y="0"/>
          <a:ext cx="1906889" cy="296844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20015" rIns="0" bIns="0" numCol="1" spcCol="1270" anchor="t" anchorCtr="0">
          <a:noAutofit/>
        </a:bodyPr>
        <a:lstStyle/>
        <a:p>
          <a:pPr lvl="0" algn="l" defTabSz="1555750">
            <a:lnSpc>
              <a:spcPct val="90000"/>
            </a:lnSpc>
            <a:spcBef>
              <a:spcPct val="0"/>
            </a:spcBef>
            <a:spcAft>
              <a:spcPct val="35000"/>
            </a:spcAft>
          </a:pPr>
          <a:r>
            <a:rPr lang="fr-FR" sz="3500" kern="1200" dirty="0" smtClean="0"/>
            <a:t>ETHERNET</a:t>
          </a:r>
          <a:endParaRPr lang="fr-FR" sz="3500" kern="1200" dirty="0"/>
        </a:p>
      </dsp:txBody>
      <dsp:txXfrm>
        <a:off x="516171" y="0"/>
        <a:ext cx="1906889" cy="2968444"/>
      </dsp:txXfrm>
    </dsp:sp>
    <dsp:sp modelId="{DC2D4070-0086-4671-B62A-6D5D9A9FFF49}">
      <dsp:nvSpPr>
        <dsp:cNvPr id="0" name=""/>
        <dsp:cNvSpPr/>
      </dsp:nvSpPr>
      <dsp:spPr>
        <a:xfrm>
          <a:off x="2653423" y="0"/>
          <a:ext cx="2559583" cy="2968444"/>
        </a:xfrm>
        <a:prstGeom prst="roundRect">
          <a:avLst>
            <a:gd name="adj" fmla="val 5000"/>
          </a:avLst>
        </a:prstGeom>
        <a:solidFill>
          <a:schemeClr val="bg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4864" rIns="71120" bIns="0" numCol="1" spcCol="1270" anchor="t" anchorCtr="0">
          <a:noAutofit/>
        </a:bodyPr>
        <a:lstStyle/>
        <a:p>
          <a:pPr lvl="0" algn="r" defTabSz="711200">
            <a:lnSpc>
              <a:spcPct val="90000"/>
            </a:lnSpc>
            <a:spcBef>
              <a:spcPct val="0"/>
            </a:spcBef>
            <a:spcAft>
              <a:spcPct val="35000"/>
            </a:spcAft>
          </a:pPr>
          <a:r>
            <a:rPr lang="fr-FR" sz="1600" kern="1200" dirty="0" smtClean="0"/>
            <a:t>Internet Protocol</a:t>
          </a:r>
          <a:endParaRPr lang="fr-FR" sz="1600" kern="1200" dirty="0"/>
        </a:p>
      </dsp:txBody>
      <dsp:txXfrm rot="16200000">
        <a:off x="1692320" y="961103"/>
        <a:ext cx="2434124" cy="511916"/>
      </dsp:txXfrm>
    </dsp:sp>
    <dsp:sp modelId="{B7393A43-F6E9-48FA-98DE-13AEC9F4CD2C}">
      <dsp:nvSpPr>
        <dsp:cNvPr id="0" name=""/>
        <dsp:cNvSpPr/>
      </dsp:nvSpPr>
      <dsp:spPr>
        <a:xfrm rot="5400000">
          <a:off x="2448259" y="2350927"/>
          <a:ext cx="435925" cy="383937"/>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23DB092-04DF-4FC2-B567-4EF43F230F70}">
      <dsp:nvSpPr>
        <dsp:cNvPr id="0" name=""/>
        <dsp:cNvSpPr/>
      </dsp:nvSpPr>
      <dsp:spPr>
        <a:xfrm>
          <a:off x="3165340" y="0"/>
          <a:ext cx="1906889" cy="296844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20015" rIns="0" bIns="0" numCol="1" spcCol="1270" anchor="t" anchorCtr="0">
          <a:noAutofit/>
        </a:bodyPr>
        <a:lstStyle/>
        <a:p>
          <a:pPr lvl="0" algn="l" defTabSz="1555750">
            <a:lnSpc>
              <a:spcPct val="90000"/>
            </a:lnSpc>
            <a:spcBef>
              <a:spcPct val="0"/>
            </a:spcBef>
            <a:spcAft>
              <a:spcPct val="35000"/>
            </a:spcAft>
          </a:pPr>
          <a:r>
            <a:rPr lang="fr-FR" sz="3500" kern="1200" dirty="0" smtClean="0"/>
            <a:t>IP</a:t>
          </a:r>
          <a:endParaRPr lang="fr-FR" sz="3500" kern="1200" dirty="0"/>
        </a:p>
      </dsp:txBody>
      <dsp:txXfrm>
        <a:off x="3165340" y="0"/>
        <a:ext cx="1906889" cy="2968444"/>
      </dsp:txXfrm>
    </dsp:sp>
    <dsp:sp modelId="{A6E21818-6470-473D-9AE8-0C0230C6A2F3}">
      <dsp:nvSpPr>
        <dsp:cNvPr id="0" name=""/>
        <dsp:cNvSpPr/>
      </dsp:nvSpPr>
      <dsp:spPr>
        <a:xfrm>
          <a:off x="5302592" y="0"/>
          <a:ext cx="2559583" cy="2968444"/>
        </a:xfrm>
        <a:prstGeom prst="roundRect">
          <a:avLst>
            <a:gd name="adj" fmla="val 5000"/>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4864" rIns="71120" bIns="0" numCol="1" spcCol="1270" anchor="t" anchorCtr="0">
          <a:noAutofit/>
        </a:bodyPr>
        <a:lstStyle/>
        <a:p>
          <a:pPr lvl="0" algn="r" defTabSz="711200">
            <a:lnSpc>
              <a:spcPct val="90000"/>
            </a:lnSpc>
            <a:spcBef>
              <a:spcPct val="0"/>
            </a:spcBef>
            <a:spcAft>
              <a:spcPct val="35000"/>
            </a:spcAft>
          </a:pPr>
          <a:r>
            <a:rPr lang="fr-FR" sz="1600" b="0" i="0" kern="1200" dirty="0" smtClean="0"/>
            <a:t>Transmission Control Protocol</a:t>
          </a:r>
          <a:endParaRPr lang="fr-FR" sz="1600" kern="1200" dirty="0"/>
        </a:p>
      </dsp:txBody>
      <dsp:txXfrm rot="16200000">
        <a:off x="4341488" y="961103"/>
        <a:ext cx="2434124" cy="511916"/>
      </dsp:txXfrm>
    </dsp:sp>
    <dsp:sp modelId="{DC5B4009-4FB1-4A22-A5E6-504754FCA8CE}">
      <dsp:nvSpPr>
        <dsp:cNvPr id="0" name=""/>
        <dsp:cNvSpPr/>
      </dsp:nvSpPr>
      <dsp:spPr>
        <a:xfrm rot="5400000">
          <a:off x="5097428" y="2350927"/>
          <a:ext cx="435925" cy="383937"/>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7C845FF-4103-4D9A-A298-B5EF5C681D0D}">
      <dsp:nvSpPr>
        <dsp:cNvPr id="0" name=""/>
        <dsp:cNvSpPr/>
      </dsp:nvSpPr>
      <dsp:spPr>
        <a:xfrm>
          <a:off x="5814509" y="0"/>
          <a:ext cx="1906889" cy="296844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20015" rIns="0" bIns="0" numCol="1" spcCol="1270" anchor="t" anchorCtr="0">
          <a:noAutofit/>
        </a:bodyPr>
        <a:lstStyle/>
        <a:p>
          <a:pPr lvl="0" algn="l" defTabSz="1555750">
            <a:lnSpc>
              <a:spcPct val="90000"/>
            </a:lnSpc>
            <a:spcBef>
              <a:spcPct val="0"/>
            </a:spcBef>
            <a:spcAft>
              <a:spcPct val="35000"/>
            </a:spcAft>
          </a:pPr>
          <a:r>
            <a:rPr lang="fr-FR" sz="3500" kern="1200" dirty="0" smtClean="0"/>
            <a:t>TCP</a:t>
          </a:r>
          <a:endParaRPr lang="fr-FR" sz="3500" kern="1200" dirty="0"/>
        </a:p>
      </dsp:txBody>
      <dsp:txXfrm>
        <a:off x="5814509" y="0"/>
        <a:ext cx="1906889" cy="2968444"/>
      </dsp:txXfrm>
    </dsp:sp>
    <dsp:sp modelId="{B0839C6D-7C38-4ECF-B7F1-D109C1EC4698}">
      <dsp:nvSpPr>
        <dsp:cNvPr id="0" name=""/>
        <dsp:cNvSpPr/>
      </dsp:nvSpPr>
      <dsp:spPr>
        <a:xfrm>
          <a:off x="7956010" y="0"/>
          <a:ext cx="2559583" cy="2968444"/>
        </a:xfrm>
        <a:prstGeom prst="roundRect">
          <a:avLst>
            <a:gd name="adj" fmla="val 5000"/>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4864" rIns="71120" bIns="0" numCol="1" spcCol="1270" anchor="t" anchorCtr="0">
          <a:noAutofit/>
        </a:bodyPr>
        <a:lstStyle/>
        <a:p>
          <a:pPr lvl="0" algn="r" defTabSz="711200">
            <a:lnSpc>
              <a:spcPct val="90000"/>
            </a:lnSpc>
            <a:spcBef>
              <a:spcPct val="0"/>
            </a:spcBef>
            <a:spcAft>
              <a:spcPct val="35000"/>
            </a:spcAft>
          </a:pPr>
          <a:r>
            <a:rPr lang="fr-FR" sz="1600" b="0" i="0" kern="1200" dirty="0" err="1" smtClean="0"/>
            <a:t>Hypertext</a:t>
          </a:r>
          <a:r>
            <a:rPr lang="fr-FR" sz="1600" b="0" i="0" kern="1200" dirty="0" smtClean="0"/>
            <a:t> Transfer Protocol</a:t>
          </a:r>
          <a:endParaRPr lang="fr-FR" sz="1600" kern="1200" dirty="0"/>
        </a:p>
      </dsp:txBody>
      <dsp:txXfrm rot="16200000">
        <a:off x="6994906" y="961103"/>
        <a:ext cx="2434124" cy="511916"/>
      </dsp:txXfrm>
    </dsp:sp>
    <dsp:sp modelId="{F84AA57F-92DA-47F7-9916-50AE3761D8EE}">
      <dsp:nvSpPr>
        <dsp:cNvPr id="0" name=""/>
        <dsp:cNvSpPr/>
      </dsp:nvSpPr>
      <dsp:spPr>
        <a:xfrm rot="5400000">
          <a:off x="7746596" y="2350927"/>
          <a:ext cx="435925" cy="383937"/>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1CF58AF-8031-4B68-A5D3-752784C1C8AB}">
      <dsp:nvSpPr>
        <dsp:cNvPr id="0" name=""/>
        <dsp:cNvSpPr/>
      </dsp:nvSpPr>
      <dsp:spPr>
        <a:xfrm>
          <a:off x="8467926" y="0"/>
          <a:ext cx="1906889" cy="296844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20015" rIns="0" bIns="0" numCol="1" spcCol="1270" anchor="t" anchorCtr="0">
          <a:noAutofit/>
        </a:bodyPr>
        <a:lstStyle/>
        <a:p>
          <a:pPr lvl="0" algn="l" defTabSz="1555750">
            <a:lnSpc>
              <a:spcPct val="90000"/>
            </a:lnSpc>
            <a:spcBef>
              <a:spcPct val="0"/>
            </a:spcBef>
            <a:spcAft>
              <a:spcPct val="35000"/>
            </a:spcAft>
          </a:pPr>
          <a:r>
            <a:rPr lang="fr-FR" sz="3500" kern="1200" dirty="0" smtClean="0"/>
            <a:t>HTTP</a:t>
          </a:r>
          <a:endParaRPr lang="fr-FR" sz="3500" kern="1200" dirty="0"/>
        </a:p>
      </dsp:txBody>
      <dsp:txXfrm>
        <a:off x="8467926" y="0"/>
        <a:ext cx="1906889" cy="29684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AB5064-7C1C-40BB-B0EE-D8C6A9823C60}">
      <dsp:nvSpPr>
        <dsp:cNvPr id="0" name=""/>
        <dsp:cNvSpPr/>
      </dsp:nvSpPr>
      <dsp:spPr>
        <a:xfrm>
          <a:off x="0" y="417429"/>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993F60A-6822-4761-AC64-B50B6153D3E3}">
      <dsp:nvSpPr>
        <dsp:cNvPr id="0" name=""/>
        <dsp:cNvSpPr/>
      </dsp:nvSpPr>
      <dsp:spPr>
        <a:xfrm>
          <a:off x="525780" y="63189"/>
          <a:ext cx="7360920"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fr-FR" sz="2400" kern="1200" dirty="0" smtClean="0"/>
            <a:t>Application</a:t>
          </a:r>
          <a:endParaRPr lang="fr-FR" sz="2400" kern="1200" dirty="0"/>
        </a:p>
      </dsp:txBody>
      <dsp:txXfrm>
        <a:off x="560365" y="97774"/>
        <a:ext cx="7291750" cy="639310"/>
      </dsp:txXfrm>
    </dsp:sp>
    <dsp:sp modelId="{505A4AA2-F6DB-4B91-8827-5019FD677805}">
      <dsp:nvSpPr>
        <dsp:cNvPr id="0" name=""/>
        <dsp:cNvSpPr/>
      </dsp:nvSpPr>
      <dsp:spPr>
        <a:xfrm>
          <a:off x="0" y="1506069"/>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D7DDB32-548F-43A9-A149-3A0D0BA365BA}">
      <dsp:nvSpPr>
        <dsp:cNvPr id="0" name=""/>
        <dsp:cNvSpPr/>
      </dsp:nvSpPr>
      <dsp:spPr>
        <a:xfrm>
          <a:off x="525780" y="1151829"/>
          <a:ext cx="7360920" cy="708480"/>
        </a:xfrm>
        <a:prstGeom prst="roundRect">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fr-FR" sz="2400" kern="1200" dirty="0" smtClean="0"/>
            <a:t>Transport</a:t>
          </a:r>
          <a:endParaRPr lang="fr-FR" sz="2400" kern="1200" dirty="0"/>
        </a:p>
      </dsp:txBody>
      <dsp:txXfrm>
        <a:off x="560365" y="1186414"/>
        <a:ext cx="7291750" cy="639310"/>
      </dsp:txXfrm>
    </dsp:sp>
    <dsp:sp modelId="{A6A691C2-EA52-47F4-B509-F579E2AE9240}">
      <dsp:nvSpPr>
        <dsp:cNvPr id="0" name=""/>
        <dsp:cNvSpPr/>
      </dsp:nvSpPr>
      <dsp:spPr>
        <a:xfrm>
          <a:off x="0" y="2594709"/>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192D006-179F-45D6-8FB0-14BD79E25F83}">
      <dsp:nvSpPr>
        <dsp:cNvPr id="0" name=""/>
        <dsp:cNvSpPr/>
      </dsp:nvSpPr>
      <dsp:spPr>
        <a:xfrm>
          <a:off x="525780" y="2240469"/>
          <a:ext cx="7360920" cy="708480"/>
        </a:xfrm>
        <a:prstGeom prst="roundRect">
          <a:avLst/>
        </a:prstGeom>
        <a:solidFill>
          <a:schemeClr val="bg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fr-FR" sz="2400" kern="1200" dirty="0" smtClean="0"/>
            <a:t>Internet</a:t>
          </a:r>
          <a:endParaRPr lang="fr-FR" sz="2400" kern="1200" dirty="0"/>
        </a:p>
      </dsp:txBody>
      <dsp:txXfrm>
        <a:off x="560365" y="2275054"/>
        <a:ext cx="7291750" cy="639310"/>
      </dsp:txXfrm>
    </dsp:sp>
    <dsp:sp modelId="{D7EC8ACC-A6E7-4FEB-B2E1-13313BDFF460}">
      <dsp:nvSpPr>
        <dsp:cNvPr id="0" name=""/>
        <dsp:cNvSpPr/>
      </dsp:nvSpPr>
      <dsp:spPr>
        <a:xfrm>
          <a:off x="0" y="3683349"/>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6AFE9B9-E91A-4EFB-B4A6-E0ED4D4F8FE2}">
      <dsp:nvSpPr>
        <dsp:cNvPr id="0" name=""/>
        <dsp:cNvSpPr/>
      </dsp:nvSpPr>
      <dsp:spPr>
        <a:xfrm>
          <a:off x="525780" y="3329109"/>
          <a:ext cx="7360920" cy="708480"/>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fr-FR" sz="2400" kern="1200" dirty="0" smtClean="0"/>
            <a:t>Accès réseau</a:t>
          </a:r>
          <a:endParaRPr lang="fr-FR" sz="2400" kern="1200" dirty="0"/>
        </a:p>
      </dsp:txBody>
      <dsp:txXfrm>
        <a:off x="560365" y="3363694"/>
        <a:ext cx="7291750" cy="63931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21/02/2024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1109224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21/02/2024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2734130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21/02/2024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2853862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21/02/2024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912570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0CD51E3C-81A0-434E-8766-3661336B543E}" type="datetimeFigureOut">
              <a:rPr lang="fr-FR" smtClean="0"/>
              <a:t>21/02/2024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879698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CD51E3C-81A0-434E-8766-3661336B543E}" type="datetimeFigureOut">
              <a:rPr lang="fr-FR" smtClean="0"/>
              <a:t>21/02/2024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2546203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CD51E3C-81A0-434E-8766-3661336B543E}" type="datetimeFigureOut">
              <a:rPr lang="fr-FR" smtClean="0"/>
              <a:t>21/02/2024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3773005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CD51E3C-81A0-434E-8766-3661336B543E}" type="datetimeFigureOut">
              <a:rPr lang="fr-FR" smtClean="0"/>
              <a:t>21/02/2024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4085794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CD51E3C-81A0-434E-8766-3661336B543E}" type="datetimeFigureOut">
              <a:rPr lang="fr-FR" smtClean="0"/>
              <a:t>21/02/2024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3885649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CD51E3C-81A0-434E-8766-3661336B543E}" type="datetimeFigureOut">
              <a:rPr lang="fr-FR" smtClean="0"/>
              <a:t>21/02/2024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3566696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CD51E3C-81A0-434E-8766-3661336B543E}" type="datetimeFigureOut">
              <a:rPr lang="fr-FR" smtClean="0"/>
              <a:t>21/02/2024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133436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D51E3C-81A0-434E-8766-3661336B543E}" type="datetimeFigureOut">
              <a:rPr lang="fr-FR" smtClean="0"/>
              <a:t>21/02/2024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6BD320-CB77-4FA4-98FA-A9661EDCC399}" type="slidenum">
              <a:rPr lang="fr-FR" smtClean="0"/>
              <a:t>‹N°›</a:t>
            </a:fld>
            <a:endParaRPr lang="fr-FR"/>
          </a:p>
        </p:txBody>
      </p:sp>
    </p:spTree>
    <p:extLst>
      <p:ext uri="{BB962C8B-B14F-4D97-AF65-F5344CB8AC3E}">
        <p14:creationId xmlns:p14="http://schemas.microsoft.com/office/powerpoint/2010/main" val="1924831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abah.lebsir@uni-constantine2.dz" TargetMode="External"/><Relationship Id="rId2" Type="http://schemas.openxmlformats.org/officeDocument/2006/relationships/hyperlink" Target="mailto:lebsir.rabah@univ-guelma.d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11680" y="933587"/>
            <a:ext cx="8168640" cy="2387600"/>
          </a:xfrm>
        </p:spPr>
        <p:txBody>
          <a:bodyPr>
            <a:noAutofit/>
          </a:bodyPr>
          <a:lstStyle/>
          <a:p>
            <a:r>
              <a:rPr lang="fr-FR" dirty="0"/>
              <a:t>Composants </a:t>
            </a:r>
            <a:r>
              <a:rPr lang="fr-FR" dirty="0" smtClean="0"/>
              <a:t>réseau </a:t>
            </a:r>
            <a:br>
              <a:rPr lang="fr-FR" dirty="0" smtClean="0"/>
            </a:br>
            <a:r>
              <a:rPr lang="fr-FR" dirty="0" smtClean="0"/>
              <a:t>&amp;</a:t>
            </a:r>
            <a:br>
              <a:rPr lang="fr-FR" dirty="0" smtClean="0"/>
            </a:br>
            <a:r>
              <a:rPr lang="fr-FR" dirty="0" smtClean="0"/>
              <a:t>types </a:t>
            </a:r>
            <a:r>
              <a:rPr lang="fr-FR" dirty="0"/>
              <a:t>et connexions</a:t>
            </a:r>
          </a:p>
        </p:txBody>
      </p:sp>
      <p:sp>
        <p:nvSpPr>
          <p:cNvPr id="3" name="Sous-titre 2"/>
          <p:cNvSpPr>
            <a:spLocks noGrp="1"/>
          </p:cNvSpPr>
          <p:nvPr>
            <p:ph type="subTitle" idx="1"/>
          </p:nvPr>
        </p:nvSpPr>
        <p:spPr/>
        <p:txBody>
          <a:bodyPr>
            <a:normAutofit/>
          </a:bodyPr>
          <a:lstStyle/>
          <a:p>
            <a:r>
              <a:rPr lang="fr-FR" dirty="0"/>
              <a:t>Expliquer les types de réseaux, les composants et les connexions.</a:t>
            </a:r>
            <a:endParaRPr lang="fr-FR" dirty="0" smtClean="0"/>
          </a:p>
          <a:p>
            <a:endParaRPr lang="fr-FR" dirty="0"/>
          </a:p>
        </p:txBody>
      </p:sp>
      <p:sp>
        <p:nvSpPr>
          <p:cNvPr id="4" name="ZoneTexte 3"/>
          <p:cNvSpPr txBox="1"/>
          <p:nvPr/>
        </p:nvSpPr>
        <p:spPr>
          <a:xfrm>
            <a:off x="718457" y="5538651"/>
            <a:ext cx="8629350" cy="923330"/>
          </a:xfrm>
          <a:prstGeom prst="rect">
            <a:avLst/>
          </a:prstGeom>
          <a:noFill/>
        </p:spPr>
        <p:txBody>
          <a:bodyPr wrap="none" rtlCol="0">
            <a:spAutoFit/>
          </a:bodyPr>
          <a:lstStyle/>
          <a:p>
            <a:r>
              <a:rPr lang="fr-FR" b="1" dirty="0" smtClean="0"/>
              <a:t>Dr. Rabah LEBSIR</a:t>
            </a:r>
          </a:p>
          <a:p>
            <a:r>
              <a:rPr lang="fr-FR" dirty="0" smtClean="0"/>
              <a:t>Université de Guelma | Université Constantine 2 | Centre de Recherche en Biotechnologie</a:t>
            </a:r>
          </a:p>
          <a:p>
            <a:r>
              <a:rPr lang="fr-FR" dirty="0" smtClean="0">
                <a:hlinkClick r:id="rId2"/>
              </a:rPr>
              <a:t>lebsir.rabah@univ-guelma.dz</a:t>
            </a:r>
            <a:r>
              <a:rPr lang="fr-FR" dirty="0" smtClean="0"/>
              <a:t>  | </a:t>
            </a:r>
            <a:r>
              <a:rPr lang="fr-FR" dirty="0" smtClean="0">
                <a:hlinkClick r:id="rId3"/>
              </a:rPr>
              <a:t>rabah.lebsir@uni-constantine2.dz</a:t>
            </a:r>
            <a:r>
              <a:rPr lang="fr-FR" dirty="0" smtClean="0"/>
              <a:t> | </a:t>
            </a:r>
            <a:endParaRPr lang="fr-FR" dirty="0"/>
          </a:p>
        </p:txBody>
      </p:sp>
    </p:spTree>
    <p:extLst>
      <p:ext uri="{BB962C8B-B14F-4D97-AF65-F5344CB8AC3E}">
        <p14:creationId xmlns:p14="http://schemas.microsoft.com/office/powerpoint/2010/main" val="1449484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Pourquoi les protocoles sont importants</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13399" y="2150339"/>
            <a:ext cx="10165201" cy="3879472"/>
          </a:xfrm>
        </p:spPr>
      </p:pic>
    </p:spTree>
    <p:extLst>
      <p:ext uri="{BB962C8B-B14F-4D97-AF65-F5344CB8AC3E}">
        <p14:creationId xmlns:p14="http://schemas.microsoft.com/office/powerpoint/2010/main" val="5226937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Normes de </a:t>
            </a:r>
            <a:r>
              <a:rPr lang="fr-FR" b="1" dirty="0" smtClean="0"/>
              <a:t>communication</a:t>
            </a: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a:t>Face au nombre croissant de nouveaux équipements et de nouvelles technologies faisant leur apparition en ligne, comment est-il possible de gérer tous les changements tout en continuant de fournir de manière fiable des services tels que le courriel? La réponse réside dans les normes Internet.</a:t>
            </a:r>
          </a:p>
          <a:p>
            <a:r>
              <a:rPr lang="fr-FR" dirty="0"/>
              <a:t>Une norme est un ensemble de règles qui détermine une manière de procéder. Les standards réseau et Internet garantissent que tous les appareils qui se connectent au réseau appliquent le même ensemble de règles ou de protocoles, selon les mêmes conditions. Grâce à l'utilisation de ces normes, différents types de périphériques sont en mesure de se transmettre des informations via Internet. Par exemple, la manière selon laquelle un courriel est formaté, transmis et reçu par tous les équipements est conforme à une norme. Si une personne envoie un courriel via un ordinateur personnel, une autre personne peut utiliser un téléphone mobile pour recevoir et lire le courriel tant que ce téléphone utilise les mêmes normes que l'ordinateur personnel.</a:t>
            </a:r>
          </a:p>
          <a:p>
            <a:endParaRPr lang="fr-FR" dirty="0"/>
          </a:p>
        </p:txBody>
      </p:sp>
    </p:spTree>
    <p:extLst>
      <p:ext uri="{BB962C8B-B14F-4D97-AF65-F5344CB8AC3E}">
        <p14:creationId xmlns:p14="http://schemas.microsoft.com/office/powerpoint/2010/main" val="12319884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Organismes de normalisation des réseaux</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46141" y="1538242"/>
            <a:ext cx="7899717" cy="4944862"/>
          </a:xfrm>
        </p:spPr>
      </p:pic>
    </p:spTree>
    <p:extLst>
      <p:ext uri="{BB962C8B-B14F-4D97-AF65-F5344CB8AC3E}">
        <p14:creationId xmlns:p14="http://schemas.microsoft.com/office/powerpoint/2010/main" val="169450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Modèles de communication en </a:t>
            </a:r>
            <a:r>
              <a:rPr lang="fr-FR" b="1" dirty="0" smtClean="0"/>
              <a:t>réseau</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637457902"/>
              </p:ext>
            </p:extLst>
          </p:nvPr>
        </p:nvGraphicFramePr>
        <p:xfrm>
          <a:off x="838200" y="1825625"/>
          <a:ext cx="10515600" cy="2968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6656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Modèles de communication en réseau</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6618250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5525589" y="1573491"/>
            <a:ext cx="1565557" cy="369332"/>
          </a:xfrm>
          <a:prstGeom prst="rect">
            <a:avLst/>
          </a:prstGeom>
          <a:noFill/>
        </p:spPr>
        <p:txBody>
          <a:bodyPr wrap="none" rtlCol="0">
            <a:spAutoFit/>
          </a:bodyPr>
          <a:lstStyle/>
          <a:p>
            <a:r>
              <a:rPr lang="fr-FR" dirty="0" smtClean="0"/>
              <a:t>Modèle TCP/IP</a:t>
            </a:r>
            <a:endParaRPr lang="fr-FR" dirty="0"/>
          </a:p>
        </p:txBody>
      </p:sp>
    </p:spTree>
    <p:extLst>
      <p:ext uri="{BB962C8B-B14F-4D97-AF65-F5344CB8AC3E}">
        <p14:creationId xmlns:p14="http://schemas.microsoft.com/office/powerpoint/2010/main" val="35821066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Modèles de communication en réseau</a:t>
            </a:r>
            <a:endParaRPr lang="fr-FR" dirty="0"/>
          </a:p>
        </p:txBody>
      </p:sp>
      <p:sp>
        <p:nvSpPr>
          <p:cNvPr id="3" name="Espace réservé du contenu 2"/>
          <p:cNvSpPr>
            <a:spLocks noGrp="1"/>
          </p:cNvSpPr>
          <p:nvPr>
            <p:ph idx="1"/>
          </p:nvPr>
        </p:nvSpPr>
        <p:spPr/>
        <p:txBody>
          <a:bodyPr/>
          <a:lstStyle/>
          <a:p>
            <a:r>
              <a:rPr lang="fr-FR" dirty="0"/>
              <a:t>Les modèles à plusieurs couches nous aident à voir comment les divers protocoles interagissent pour assurer les communications réseau.</a:t>
            </a:r>
            <a:endParaRPr lang="fr-FR" dirty="0"/>
          </a:p>
        </p:txBody>
      </p:sp>
    </p:spTree>
    <p:extLst>
      <p:ext uri="{BB962C8B-B14F-4D97-AF65-F5344CB8AC3E}">
        <p14:creationId xmlns:p14="http://schemas.microsoft.com/office/powerpoint/2010/main" val="17729481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Modèles de communication en </a:t>
            </a:r>
            <a:r>
              <a:rPr lang="fr-FR" b="1" dirty="0" smtClean="0"/>
              <a:t>réseau (TCP/IP)</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60556" y="2129246"/>
            <a:ext cx="10470887" cy="3033033"/>
          </a:xfrm>
        </p:spPr>
      </p:pic>
      <p:sp>
        <p:nvSpPr>
          <p:cNvPr id="5" name="ZoneTexte 4"/>
          <p:cNvSpPr txBox="1"/>
          <p:nvPr/>
        </p:nvSpPr>
        <p:spPr>
          <a:xfrm>
            <a:off x="1384663" y="5381897"/>
            <a:ext cx="2929200" cy="369332"/>
          </a:xfrm>
          <a:prstGeom prst="rect">
            <a:avLst/>
          </a:prstGeom>
          <a:noFill/>
        </p:spPr>
        <p:txBody>
          <a:bodyPr wrap="none" rtlCol="0">
            <a:spAutoFit/>
          </a:bodyPr>
          <a:lstStyle/>
          <a:p>
            <a:r>
              <a:rPr lang="fr-FR" dirty="0" smtClean="0"/>
              <a:t>Modèle de protocole TCP / IP</a:t>
            </a:r>
            <a:endParaRPr lang="fr-FR" dirty="0"/>
          </a:p>
        </p:txBody>
      </p:sp>
    </p:spTree>
    <p:extLst>
      <p:ext uri="{BB962C8B-B14F-4D97-AF65-F5344CB8AC3E}">
        <p14:creationId xmlns:p14="http://schemas.microsoft.com/office/powerpoint/2010/main" val="26402795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Modèle de référence OSI</a:t>
            </a:r>
            <a:endParaRPr lang="fr-FR" dirty="0"/>
          </a:p>
        </p:txBody>
      </p:sp>
      <p:sp>
        <p:nvSpPr>
          <p:cNvPr id="3" name="Espace réservé du contenu 2"/>
          <p:cNvSpPr>
            <a:spLocks noGrp="1"/>
          </p:cNvSpPr>
          <p:nvPr>
            <p:ph idx="1"/>
          </p:nvPr>
        </p:nvSpPr>
        <p:spPr/>
        <p:txBody>
          <a:bodyPr/>
          <a:lstStyle/>
          <a:p>
            <a:r>
              <a:rPr lang="fr-FR" b="1" dirty="0"/>
              <a:t>Le modèle de référence-</a:t>
            </a:r>
            <a:r>
              <a:rPr lang="fr-FR" dirty="0"/>
              <a:t> Ce type de modèle décrit les fonctions qui doivent être exécutées au niveau d'une couche donnée, mais n'indique pas exactement comment les mettre en œuvre. Un modèle de référence n'est pas supposé fournir un niveau de détail suffisant pour définir précisément le fonctionnement de chaque protocole à chaque couche. Le principal objectif de ce modèle est d'assurer une compréhension plus claire des fonctions et des processus indispensables aux communications réseau.</a:t>
            </a:r>
          </a:p>
          <a:p>
            <a:endParaRPr lang="fr-FR" dirty="0"/>
          </a:p>
        </p:txBody>
      </p:sp>
    </p:spTree>
    <p:extLst>
      <p:ext uri="{BB962C8B-B14F-4D97-AF65-F5344CB8AC3E}">
        <p14:creationId xmlns:p14="http://schemas.microsoft.com/office/powerpoint/2010/main" val="24050902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Modèle de référence OSI</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28926" y="1499052"/>
            <a:ext cx="8334147" cy="5172919"/>
          </a:xfrm>
        </p:spPr>
      </p:pic>
    </p:spTree>
    <p:extLst>
      <p:ext uri="{BB962C8B-B14F-4D97-AF65-F5344CB8AC3E}">
        <p14:creationId xmlns:p14="http://schemas.microsoft.com/office/powerpoint/2010/main" val="9586585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OSI vs TCP/IP</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69749" y="1690688"/>
            <a:ext cx="7652502" cy="5095060"/>
          </a:xfrm>
        </p:spPr>
      </p:pic>
    </p:spTree>
    <p:extLst>
      <p:ext uri="{BB962C8B-B14F-4D97-AF65-F5344CB8AC3E}">
        <p14:creationId xmlns:p14="http://schemas.microsoft.com/office/powerpoint/2010/main" val="3717386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Objectifs</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7053" y="2194559"/>
            <a:ext cx="11217894" cy="2612571"/>
          </a:xfrm>
        </p:spPr>
      </p:pic>
    </p:spTree>
    <p:extLst>
      <p:ext uri="{BB962C8B-B14F-4D97-AF65-F5344CB8AC3E}">
        <p14:creationId xmlns:p14="http://schemas.microsoft.com/office/powerpoint/2010/main" val="25847660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Protocoles de </a:t>
            </a:r>
            <a:r>
              <a:rPr lang="fr-FR" b="1" dirty="0" smtClean="0"/>
              <a:t>communication</a:t>
            </a:r>
            <a:endParaRPr lang="fr-FR" dirty="0"/>
          </a:p>
        </p:txBody>
      </p:sp>
      <p:sp>
        <p:nvSpPr>
          <p:cNvPr id="3" name="Espace réservé du contenu 2"/>
          <p:cNvSpPr>
            <a:spLocks noGrp="1"/>
          </p:cNvSpPr>
          <p:nvPr>
            <p:ph idx="1"/>
          </p:nvPr>
        </p:nvSpPr>
        <p:spPr/>
        <p:txBody>
          <a:bodyPr/>
          <a:lstStyle/>
          <a:p>
            <a:r>
              <a:rPr lang="fr-FR" dirty="0"/>
              <a:t>Avant de commencer à communiquer, nous établissons des règles, ou conventions, qui régissent la conversation</a:t>
            </a:r>
            <a:r>
              <a:rPr lang="fr-FR" dirty="0" smtClean="0"/>
              <a:t>.</a:t>
            </a:r>
          </a:p>
          <a:p>
            <a:r>
              <a:rPr lang="fr-FR" dirty="0"/>
              <a:t>Nous pouvons également avoir besoin de confirmer que nos messages ont été reçus</a:t>
            </a:r>
            <a:r>
              <a:rPr lang="fr-FR" dirty="0" smtClean="0"/>
              <a:t>.</a:t>
            </a:r>
          </a:p>
          <a:p>
            <a:endParaRPr lang="fr-FR" dirty="0"/>
          </a:p>
        </p:txBody>
      </p:sp>
    </p:spTree>
    <p:extLst>
      <p:ext uri="{BB962C8B-B14F-4D97-AF65-F5344CB8AC3E}">
        <p14:creationId xmlns:p14="http://schemas.microsoft.com/office/powerpoint/2010/main" val="39764082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Protocoles de communication</a:t>
            </a:r>
            <a:endParaRPr lang="fr-FR" dirty="0"/>
          </a:p>
        </p:txBody>
      </p:sp>
      <p:sp>
        <p:nvSpPr>
          <p:cNvPr id="3" name="Espace réservé du contenu 2"/>
          <p:cNvSpPr>
            <a:spLocks noGrp="1"/>
          </p:cNvSpPr>
          <p:nvPr>
            <p:ph idx="1"/>
          </p:nvPr>
        </p:nvSpPr>
        <p:spPr/>
        <p:txBody>
          <a:bodyPr/>
          <a:lstStyle/>
          <a:p>
            <a:r>
              <a:rPr lang="fr-FR" dirty="0"/>
              <a:t>Quelle méthode de communication devons-nous utiliser?</a:t>
            </a:r>
          </a:p>
          <a:p>
            <a:r>
              <a:rPr lang="fr-FR" dirty="0"/>
              <a:t>Quel langage devons-nous utiliser?</a:t>
            </a:r>
          </a:p>
          <a:p>
            <a:r>
              <a:rPr lang="fr-FR" dirty="0"/>
              <a:t>Devons-nous confirmer que nos messages ont été reçus</a:t>
            </a:r>
            <a:r>
              <a:rPr lang="fr-FR" dirty="0" smtClean="0"/>
              <a:t>?</a:t>
            </a:r>
          </a:p>
          <a:p>
            <a:endParaRPr lang="fr-FR" dirty="0"/>
          </a:p>
          <a:p>
            <a:r>
              <a:rPr lang="fr-FR" dirty="0">
                <a:solidFill>
                  <a:srgbClr val="FF0000"/>
                </a:solidFill>
              </a:rPr>
              <a:t>Les réseaux ont également besoin de règles, ou protocoles, pour assurer une communication efficace.</a:t>
            </a:r>
          </a:p>
          <a:p>
            <a:endParaRPr lang="fr-FR" dirty="0"/>
          </a:p>
          <a:p>
            <a:endParaRPr lang="fr-FR" dirty="0"/>
          </a:p>
        </p:txBody>
      </p:sp>
    </p:spTree>
    <p:extLst>
      <p:ext uri="{BB962C8B-B14F-4D97-AF65-F5344CB8AC3E}">
        <p14:creationId xmlns:p14="http://schemas.microsoft.com/office/powerpoint/2010/main" val="3895701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Protocoles de communication</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31921" y="1433251"/>
            <a:ext cx="7128157" cy="5148113"/>
          </a:xfrm>
        </p:spPr>
      </p:pic>
    </p:spTree>
    <p:extLst>
      <p:ext uri="{BB962C8B-B14F-4D97-AF65-F5344CB8AC3E}">
        <p14:creationId xmlns:p14="http://schemas.microsoft.com/office/powerpoint/2010/main" val="20388639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Protocoles de communication</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21627" y="1433251"/>
            <a:ext cx="6948744" cy="5148113"/>
          </a:xfrm>
        </p:spPr>
      </p:pic>
    </p:spTree>
    <p:extLst>
      <p:ext uri="{BB962C8B-B14F-4D97-AF65-F5344CB8AC3E}">
        <p14:creationId xmlns:p14="http://schemas.microsoft.com/office/powerpoint/2010/main" val="3988009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Pourquoi les protocoles sont importants</a:t>
            </a:r>
            <a:endParaRPr lang="fr-FR" dirty="0"/>
          </a:p>
        </p:txBody>
      </p:sp>
      <p:sp>
        <p:nvSpPr>
          <p:cNvPr id="3" name="Espace réservé du contenu 2"/>
          <p:cNvSpPr>
            <a:spLocks noGrp="1"/>
          </p:cNvSpPr>
          <p:nvPr>
            <p:ph idx="1"/>
          </p:nvPr>
        </p:nvSpPr>
        <p:spPr/>
        <p:txBody>
          <a:bodyPr/>
          <a:lstStyle/>
          <a:p>
            <a:r>
              <a:rPr lang="fr-FR" dirty="0"/>
              <a:t>U</a:t>
            </a:r>
            <a:r>
              <a:rPr lang="fr-FR" dirty="0" smtClean="0"/>
              <a:t>n </a:t>
            </a:r>
            <a:r>
              <a:rPr lang="fr-FR" dirty="0"/>
              <a:t>réseau local est défini comme une zone où tous les hôtes doivent "parler le même langage", ce qui, en termes informatiques, signifie qu'ils doivent "partager un protocole commun</a:t>
            </a:r>
            <a:r>
              <a:rPr lang="fr-FR" dirty="0" smtClean="0"/>
              <a:t>".</a:t>
            </a:r>
          </a:p>
          <a:p>
            <a:pPr lvl="1"/>
            <a:r>
              <a:rPr lang="fr-FR" dirty="0"/>
              <a:t>Les protocoles sont indispensables pour assurer une communication convenable des ordinateurs sur tout le </a:t>
            </a:r>
            <a:r>
              <a:rPr lang="fr-FR" dirty="0" smtClean="0"/>
              <a:t>réseau</a:t>
            </a:r>
          </a:p>
          <a:p>
            <a:pPr lvl="1"/>
            <a:endParaRPr lang="fr-FR" dirty="0" smtClean="0"/>
          </a:p>
          <a:p>
            <a:r>
              <a:rPr lang="fr-FR" dirty="0"/>
              <a:t>Si toutes les personnes d'une même pièce parlaient une langue différente, il ne leur serait pas possible de communiquer. De même, si des périphériques d'un réseau local n'utilisaient pas les mêmes protocoles, ils ne pourraient pas communiquer.</a:t>
            </a:r>
            <a:endParaRPr lang="fr-FR" dirty="0" smtClean="0"/>
          </a:p>
          <a:p>
            <a:endParaRPr lang="fr-FR" dirty="0"/>
          </a:p>
          <a:p>
            <a:pPr marL="0" indent="0">
              <a:buNone/>
            </a:pPr>
            <a:endParaRPr lang="fr-FR" dirty="0" smtClean="0"/>
          </a:p>
          <a:p>
            <a:pPr marL="0" indent="0">
              <a:buNone/>
            </a:pPr>
            <a:endParaRPr lang="fr-FR" dirty="0" smtClean="0"/>
          </a:p>
        </p:txBody>
      </p:sp>
    </p:spTree>
    <p:extLst>
      <p:ext uri="{BB962C8B-B14F-4D97-AF65-F5344CB8AC3E}">
        <p14:creationId xmlns:p14="http://schemas.microsoft.com/office/powerpoint/2010/main" val="1950536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Pourquoi les protocoles sont importants</a:t>
            </a:r>
            <a:endParaRPr lang="fr-FR" dirty="0"/>
          </a:p>
        </p:txBody>
      </p:sp>
      <p:sp>
        <p:nvSpPr>
          <p:cNvPr id="3" name="Espace réservé du contenu 2"/>
          <p:cNvSpPr>
            <a:spLocks noGrp="1"/>
          </p:cNvSpPr>
          <p:nvPr>
            <p:ph idx="1"/>
          </p:nvPr>
        </p:nvSpPr>
        <p:spPr/>
        <p:txBody>
          <a:bodyPr/>
          <a:lstStyle/>
          <a:p>
            <a:r>
              <a:rPr lang="fr-FR" dirty="0"/>
              <a:t>Les protocoles réseau définissent les règles de communication en vigueur sur le réseau local. Comme le montre le tableau, il s'agit du format du message, de sa taille, de la synchronisation, du codage, de l'encapsulation et des modèles de message.</a:t>
            </a:r>
            <a:endParaRPr lang="fr-FR" dirty="0"/>
          </a:p>
        </p:txBody>
      </p:sp>
    </p:spTree>
    <p:extLst>
      <p:ext uri="{BB962C8B-B14F-4D97-AF65-F5344CB8AC3E}">
        <p14:creationId xmlns:p14="http://schemas.microsoft.com/office/powerpoint/2010/main" val="22159753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Pourquoi les protocoles sont importants</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13399" y="1881052"/>
            <a:ext cx="10165201" cy="4418047"/>
          </a:xfrm>
        </p:spPr>
      </p:pic>
    </p:spTree>
    <p:extLst>
      <p:ext uri="{BB962C8B-B14F-4D97-AF65-F5344CB8AC3E}">
        <p14:creationId xmlns:p14="http://schemas.microsoft.com/office/powerpoint/2010/main" val="18714596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9563</TotalTime>
  <Words>547</Words>
  <Application>Microsoft Office PowerPoint</Application>
  <PresentationFormat>Grand écran</PresentationFormat>
  <Paragraphs>54</Paragraphs>
  <Slides>19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19</vt:i4>
      </vt:variant>
    </vt:vector>
  </HeadingPairs>
  <TitlesOfParts>
    <vt:vector size="23" baseType="lpstr">
      <vt:lpstr>Arial</vt:lpstr>
      <vt:lpstr>Calibri</vt:lpstr>
      <vt:lpstr>Calibri Light</vt:lpstr>
      <vt:lpstr>Thème Office</vt:lpstr>
      <vt:lpstr>Composants réseau  &amp; types et connexions</vt:lpstr>
      <vt:lpstr>Objectifs</vt:lpstr>
      <vt:lpstr>Protocoles de communication</vt:lpstr>
      <vt:lpstr>Protocoles de communication</vt:lpstr>
      <vt:lpstr>Protocoles de communication</vt:lpstr>
      <vt:lpstr>Protocoles de communication</vt:lpstr>
      <vt:lpstr>Pourquoi les protocoles sont importants</vt:lpstr>
      <vt:lpstr>Pourquoi les protocoles sont importants</vt:lpstr>
      <vt:lpstr>Pourquoi les protocoles sont importants</vt:lpstr>
      <vt:lpstr>Pourquoi les protocoles sont importants</vt:lpstr>
      <vt:lpstr>Normes de communication</vt:lpstr>
      <vt:lpstr>Organismes de normalisation des réseaux</vt:lpstr>
      <vt:lpstr>Modèles de communication en réseau</vt:lpstr>
      <vt:lpstr>Modèles de communication en réseau</vt:lpstr>
      <vt:lpstr>Modèles de communication en réseau</vt:lpstr>
      <vt:lpstr>Modèles de communication en réseau (TCP/IP)</vt:lpstr>
      <vt:lpstr>Modèle de référence OSI</vt:lpstr>
      <vt:lpstr>Modèle de référence OSI</vt:lpstr>
      <vt:lpstr>OSI vs TCP/IP</vt:lpstr>
    </vt:vector>
  </TitlesOfParts>
  <Company>Nyrhu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aux cours</dc:title>
  <dc:creator>Admin</dc:creator>
  <cp:lastModifiedBy>Admin</cp:lastModifiedBy>
  <cp:revision>39</cp:revision>
  <dcterms:created xsi:type="dcterms:W3CDTF">2024-02-04T20:41:57Z</dcterms:created>
  <dcterms:modified xsi:type="dcterms:W3CDTF">2024-02-21T23:45:27Z</dcterms:modified>
</cp:coreProperties>
</file>